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4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7" autoAdjust="0"/>
    <p:restoredTop sz="58524" autoAdjust="0"/>
  </p:normalViewPr>
  <p:slideViewPr>
    <p:cSldViewPr snapToGrid="0">
      <p:cViewPr varScale="1">
        <p:scale>
          <a:sx n="46" d="100"/>
          <a:sy n="46" d="100"/>
        </p:scale>
        <p:origin x="1406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14276-9D76-432E-946D-87E4DC68D871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AA51-0D15-42FC-845D-E034205A2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8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27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3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68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78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7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AA51-0D15-42FC-845D-E034205A226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2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2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4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90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2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87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69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0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93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3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84FF-6579-407C-9FA7-7DEBFB674F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BB33-529A-466C-8D3A-733F10135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5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0"/>
            <a:ext cx="9219414" cy="72555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5986" y="1504132"/>
            <a:ext cx="8447441" cy="2123658"/>
          </a:xfrm>
          <a:prstGeom prst="rect">
            <a:avLst/>
          </a:prstGeom>
          <a:solidFill>
            <a:schemeClr val="bg1">
              <a:alpha val="71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 smtClean="0"/>
              <a:t>Carte des sols de Nancy</a:t>
            </a:r>
          </a:p>
          <a:p>
            <a:pPr algn="ctr"/>
            <a:r>
              <a:rPr lang="fr-FR" sz="6600" b="1" dirty="0" smtClean="0"/>
              <a:t>1/100 000</a:t>
            </a:r>
            <a:endParaRPr lang="fr-FR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793449" y="4425053"/>
            <a:ext cx="563251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err="1"/>
              <a:t>Richer-de-forges</a:t>
            </a:r>
            <a:r>
              <a:rPr lang="fr-FR" b="1" u="sng" dirty="0"/>
              <a:t> A.C., </a:t>
            </a:r>
            <a:r>
              <a:rPr lang="fr-FR" b="1" dirty="0" err="1"/>
              <a:t>Gury</a:t>
            </a:r>
            <a:r>
              <a:rPr lang="fr-FR" b="1" dirty="0"/>
              <a:t> M., </a:t>
            </a:r>
            <a:r>
              <a:rPr lang="fr-FR" b="1" dirty="0" err="1"/>
              <a:t>Dousset</a:t>
            </a:r>
            <a:r>
              <a:rPr lang="fr-FR" b="1" dirty="0"/>
              <a:t> S., </a:t>
            </a:r>
            <a:r>
              <a:rPr lang="fr-FR" b="1" dirty="0" err="1"/>
              <a:t>Aran</a:t>
            </a:r>
            <a:r>
              <a:rPr lang="fr-FR" b="1" dirty="0"/>
              <a:t> D., Maillant S., </a:t>
            </a:r>
            <a:r>
              <a:rPr lang="fr-FR" b="1" dirty="0" err="1"/>
              <a:t>Tientcheu</a:t>
            </a:r>
            <a:r>
              <a:rPr lang="fr-FR" b="1" dirty="0"/>
              <a:t> E., Lehmann S., </a:t>
            </a:r>
            <a:r>
              <a:rPr lang="fr-FR" b="1" dirty="0" err="1"/>
              <a:t>Desbourdes</a:t>
            </a:r>
            <a:r>
              <a:rPr lang="fr-FR" b="1" dirty="0"/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3848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Programme Connaissance Pédologique de la France (CPF) : </a:t>
            </a:r>
          </a:p>
          <a:p>
            <a:pPr>
              <a:buFontTx/>
              <a:buChar char="-"/>
            </a:pPr>
            <a:r>
              <a:rPr lang="fr-FR" dirty="0" smtClean="0"/>
              <a:t>Cartographie des sols à moyennes échelles</a:t>
            </a:r>
          </a:p>
          <a:p>
            <a:pPr>
              <a:buFontTx/>
              <a:buChar char="-"/>
            </a:pPr>
            <a:r>
              <a:rPr lang="fr-FR" dirty="0" smtClean="0"/>
              <a:t>Sauvegarde de l’existant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Carte de Nancy : </a:t>
            </a:r>
          </a:p>
          <a:p>
            <a:pPr>
              <a:buFontTx/>
              <a:buChar char="-"/>
            </a:pPr>
            <a:r>
              <a:rPr lang="fr-FR" dirty="0" smtClean="0"/>
              <a:t>Carte papier</a:t>
            </a:r>
          </a:p>
          <a:p>
            <a:pPr>
              <a:buFontTx/>
              <a:buChar char="-"/>
            </a:pPr>
            <a:r>
              <a:rPr lang="fr-FR" dirty="0" smtClean="0"/>
              <a:t>Légende associée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24"/>
            <a:ext cx="679118" cy="6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0"/>
            <a:ext cx="9219414" cy="72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Etat des lieux de la carte de Nancy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Couche graphique réalisée</a:t>
            </a:r>
          </a:p>
          <a:p>
            <a:r>
              <a:rPr lang="fr-FR" dirty="0" smtClean="0"/>
              <a:t>490 données ponctuelles saisies dans DoneSol</a:t>
            </a:r>
          </a:p>
          <a:p>
            <a:r>
              <a:rPr lang="fr-FR" dirty="0" smtClean="0"/>
              <a:t>Légende originelle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9" y="3261674"/>
            <a:ext cx="2543167" cy="35963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01" y="3304095"/>
            <a:ext cx="2483171" cy="35114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24"/>
            <a:ext cx="679118" cy="6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étapes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Découpage en régions naturelles</a:t>
            </a:r>
          </a:p>
          <a:p>
            <a:r>
              <a:rPr lang="fr-FR" dirty="0" smtClean="0"/>
              <a:t>Renumérotation des UCS</a:t>
            </a:r>
          </a:p>
          <a:p>
            <a:r>
              <a:rPr lang="fr-FR" dirty="0" smtClean="0"/>
              <a:t>Définition des UTS + retour terrain</a:t>
            </a:r>
          </a:p>
          <a:p>
            <a:r>
              <a:rPr lang="fr-FR" dirty="0" smtClean="0"/>
              <a:t>Rédaction de la notice explicative</a:t>
            </a:r>
          </a:p>
          <a:p>
            <a:r>
              <a:rPr lang="fr-FR" dirty="0" smtClean="0"/>
              <a:t>Sélection des couleurs des UCS</a:t>
            </a:r>
          </a:p>
          <a:p>
            <a:r>
              <a:rPr lang="fr-FR" dirty="0" smtClean="0"/>
              <a:t>Maquettage de la carte</a:t>
            </a:r>
          </a:p>
          <a:p>
            <a:r>
              <a:rPr lang="fr-FR" dirty="0" smtClean="0"/>
              <a:t>Publication chez QUAE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24"/>
            <a:ext cx="679118" cy="6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70"/>
            <a:ext cx="9219414" cy="72555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56058" y="1504132"/>
            <a:ext cx="6107313" cy="2123658"/>
          </a:xfrm>
          <a:prstGeom prst="rect">
            <a:avLst/>
          </a:prstGeom>
          <a:solidFill>
            <a:schemeClr val="bg1">
              <a:alpha val="71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 smtClean="0"/>
              <a:t>Merci pour votre</a:t>
            </a:r>
          </a:p>
          <a:p>
            <a:pPr algn="ctr"/>
            <a:r>
              <a:rPr lang="fr-FR" sz="6600" b="1" dirty="0" smtClean="0"/>
              <a:t>attention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6609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121</Words>
  <Application>Microsoft Office PowerPoint</Application>
  <PresentationFormat>Affichage à l'écran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Introduction</vt:lpstr>
      <vt:lpstr>Présentation PowerPoint</vt:lpstr>
      <vt:lpstr>Etat des lieux de la carte de Nancy</vt:lpstr>
      <vt:lpstr>Présentation PowerPoint</vt:lpstr>
      <vt:lpstr>Les étapes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Richer-De-Forges</dc:creator>
  <cp:lastModifiedBy>Anne Richer-De-Forges</cp:lastModifiedBy>
  <cp:revision>29</cp:revision>
  <dcterms:created xsi:type="dcterms:W3CDTF">2018-04-30T12:12:17Z</dcterms:created>
  <dcterms:modified xsi:type="dcterms:W3CDTF">2018-06-08T10:25:32Z</dcterms:modified>
</cp:coreProperties>
</file>