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0279975" cy="42808525"/>
  <p:notesSz cx="6858000" cy="9144000"/>
  <p:defaultTextStyle>
    <a:defPPr>
      <a:defRPr lang="fr-FR"/>
    </a:defPPr>
    <a:lvl1pPr marL="0" algn="l" defTabSz="4175715" rtl="0" eaLnBrk="1" latinLnBrk="0" hangingPunct="1">
      <a:defRPr sz="8300" kern="1200">
        <a:solidFill>
          <a:schemeClr val="tx1"/>
        </a:solidFill>
        <a:latin typeface="+mn-lt"/>
        <a:ea typeface="+mn-ea"/>
        <a:cs typeface="+mn-cs"/>
      </a:defRPr>
    </a:lvl1pPr>
    <a:lvl2pPr marL="2087857" algn="l" defTabSz="4175715" rtl="0" eaLnBrk="1" latinLnBrk="0" hangingPunct="1">
      <a:defRPr sz="8300" kern="1200">
        <a:solidFill>
          <a:schemeClr val="tx1"/>
        </a:solidFill>
        <a:latin typeface="+mn-lt"/>
        <a:ea typeface="+mn-ea"/>
        <a:cs typeface="+mn-cs"/>
      </a:defRPr>
    </a:lvl2pPr>
    <a:lvl3pPr marL="4175715" algn="l" defTabSz="4175715" rtl="0" eaLnBrk="1" latinLnBrk="0" hangingPunct="1">
      <a:defRPr sz="8300" kern="1200">
        <a:solidFill>
          <a:schemeClr val="tx1"/>
        </a:solidFill>
        <a:latin typeface="+mn-lt"/>
        <a:ea typeface="+mn-ea"/>
        <a:cs typeface="+mn-cs"/>
      </a:defRPr>
    </a:lvl3pPr>
    <a:lvl4pPr marL="6263572" algn="l" defTabSz="4175715" rtl="0" eaLnBrk="1" latinLnBrk="0" hangingPunct="1">
      <a:defRPr sz="8300" kern="1200">
        <a:solidFill>
          <a:schemeClr val="tx1"/>
        </a:solidFill>
        <a:latin typeface="+mn-lt"/>
        <a:ea typeface="+mn-ea"/>
        <a:cs typeface="+mn-cs"/>
      </a:defRPr>
    </a:lvl4pPr>
    <a:lvl5pPr marL="8351428" algn="l" defTabSz="4175715" rtl="0" eaLnBrk="1" latinLnBrk="0" hangingPunct="1">
      <a:defRPr sz="8300" kern="1200">
        <a:solidFill>
          <a:schemeClr val="tx1"/>
        </a:solidFill>
        <a:latin typeface="+mn-lt"/>
        <a:ea typeface="+mn-ea"/>
        <a:cs typeface="+mn-cs"/>
      </a:defRPr>
    </a:lvl5pPr>
    <a:lvl6pPr marL="10439285" algn="l" defTabSz="4175715" rtl="0" eaLnBrk="1" latinLnBrk="0" hangingPunct="1">
      <a:defRPr sz="8300" kern="1200">
        <a:solidFill>
          <a:schemeClr val="tx1"/>
        </a:solidFill>
        <a:latin typeface="+mn-lt"/>
        <a:ea typeface="+mn-ea"/>
        <a:cs typeface="+mn-cs"/>
      </a:defRPr>
    </a:lvl6pPr>
    <a:lvl7pPr marL="12527143" algn="l" defTabSz="4175715" rtl="0" eaLnBrk="1" latinLnBrk="0" hangingPunct="1">
      <a:defRPr sz="8300" kern="1200">
        <a:solidFill>
          <a:schemeClr val="tx1"/>
        </a:solidFill>
        <a:latin typeface="+mn-lt"/>
        <a:ea typeface="+mn-ea"/>
        <a:cs typeface="+mn-cs"/>
      </a:defRPr>
    </a:lvl7pPr>
    <a:lvl8pPr marL="14615000" algn="l" defTabSz="4175715" rtl="0" eaLnBrk="1" latinLnBrk="0" hangingPunct="1">
      <a:defRPr sz="8300" kern="1200">
        <a:solidFill>
          <a:schemeClr val="tx1"/>
        </a:solidFill>
        <a:latin typeface="+mn-lt"/>
        <a:ea typeface="+mn-ea"/>
        <a:cs typeface="+mn-cs"/>
      </a:defRPr>
    </a:lvl8pPr>
    <a:lvl9pPr marL="16702856" algn="l" defTabSz="4175715" rtl="0" eaLnBrk="1" latinLnBrk="0" hangingPunct="1">
      <a:defRPr sz="8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FF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87993" autoAdjust="0"/>
  </p:normalViewPr>
  <p:slideViewPr>
    <p:cSldViewPr>
      <p:cViewPr>
        <p:scale>
          <a:sx n="30" d="100"/>
          <a:sy n="30" d="100"/>
        </p:scale>
        <p:origin x="-1302" y="-84"/>
      </p:cViewPr>
      <p:guideLst>
        <p:guide orient="horz" pos="13484"/>
        <p:guide pos="953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CF5B86-F635-46F8-BFAA-AE3775352D87}" type="datetimeFigureOut">
              <a:rPr lang="fr-FR" smtClean="0"/>
              <a:pPr/>
              <a:t>18/12/2014</a:t>
            </a:fld>
            <a:endParaRPr lang="fr-FR" dirty="0"/>
          </a:p>
        </p:txBody>
      </p:sp>
      <p:sp>
        <p:nvSpPr>
          <p:cNvPr id="4" name="Espace réservé de l'image des diapositives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F7FB67-E169-4162-BF33-1E07244832C3}" type="slidenum">
              <a:rPr lang="fr-FR" smtClean="0"/>
              <a:pPr/>
              <a:t>‹N°›</a:t>
            </a:fld>
            <a:endParaRPr lang="fr-FR" dirty="0"/>
          </a:p>
        </p:txBody>
      </p:sp>
    </p:spTree>
    <p:extLst>
      <p:ext uri="{BB962C8B-B14F-4D97-AF65-F5344CB8AC3E}">
        <p14:creationId xmlns:p14="http://schemas.microsoft.com/office/powerpoint/2010/main" val="3100969156"/>
      </p:ext>
    </p:extLst>
  </p:cSld>
  <p:clrMap bg1="lt1" tx1="dk1" bg2="lt2" tx2="dk2" accent1="accent1" accent2="accent2" accent3="accent3" accent4="accent4" accent5="accent5" accent6="accent6" hlink="hlink" folHlink="folHlink"/>
  <p:notesStyle>
    <a:lvl1pPr marL="0" algn="l" defTabSz="914243" rtl="0" eaLnBrk="1" latinLnBrk="0" hangingPunct="1">
      <a:defRPr sz="1200" kern="1200">
        <a:solidFill>
          <a:schemeClr val="tx1"/>
        </a:solidFill>
        <a:latin typeface="+mn-lt"/>
        <a:ea typeface="+mn-ea"/>
        <a:cs typeface="+mn-cs"/>
      </a:defRPr>
    </a:lvl1pPr>
    <a:lvl2pPr marL="457121" algn="l" defTabSz="914243" rtl="0" eaLnBrk="1" latinLnBrk="0" hangingPunct="1">
      <a:defRPr sz="1200" kern="1200">
        <a:solidFill>
          <a:schemeClr val="tx1"/>
        </a:solidFill>
        <a:latin typeface="+mn-lt"/>
        <a:ea typeface="+mn-ea"/>
        <a:cs typeface="+mn-cs"/>
      </a:defRPr>
    </a:lvl2pPr>
    <a:lvl3pPr marL="914243" algn="l" defTabSz="914243" rtl="0" eaLnBrk="1" latinLnBrk="0" hangingPunct="1">
      <a:defRPr sz="1200" kern="1200">
        <a:solidFill>
          <a:schemeClr val="tx1"/>
        </a:solidFill>
        <a:latin typeface="+mn-lt"/>
        <a:ea typeface="+mn-ea"/>
        <a:cs typeface="+mn-cs"/>
      </a:defRPr>
    </a:lvl3pPr>
    <a:lvl4pPr marL="1371364" algn="l" defTabSz="914243" rtl="0" eaLnBrk="1" latinLnBrk="0" hangingPunct="1">
      <a:defRPr sz="1200" kern="1200">
        <a:solidFill>
          <a:schemeClr val="tx1"/>
        </a:solidFill>
        <a:latin typeface="+mn-lt"/>
        <a:ea typeface="+mn-ea"/>
        <a:cs typeface="+mn-cs"/>
      </a:defRPr>
    </a:lvl4pPr>
    <a:lvl5pPr marL="1828487" algn="l" defTabSz="914243" rtl="0" eaLnBrk="1" latinLnBrk="0" hangingPunct="1">
      <a:defRPr sz="1200" kern="1200">
        <a:solidFill>
          <a:schemeClr val="tx1"/>
        </a:solidFill>
        <a:latin typeface="+mn-lt"/>
        <a:ea typeface="+mn-ea"/>
        <a:cs typeface="+mn-cs"/>
      </a:defRPr>
    </a:lvl5pPr>
    <a:lvl6pPr marL="2285608" algn="l" defTabSz="914243" rtl="0" eaLnBrk="1" latinLnBrk="0" hangingPunct="1">
      <a:defRPr sz="1200" kern="1200">
        <a:solidFill>
          <a:schemeClr val="tx1"/>
        </a:solidFill>
        <a:latin typeface="+mn-lt"/>
        <a:ea typeface="+mn-ea"/>
        <a:cs typeface="+mn-cs"/>
      </a:defRPr>
    </a:lvl6pPr>
    <a:lvl7pPr marL="2742729" algn="l" defTabSz="914243" rtl="0" eaLnBrk="1" latinLnBrk="0" hangingPunct="1">
      <a:defRPr sz="1200" kern="1200">
        <a:solidFill>
          <a:schemeClr val="tx1"/>
        </a:solidFill>
        <a:latin typeface="+mn-lt"/>
        <a:ea typeface="+mn-ea"/>
        <a:cs typeface="+mn-cs"/>
      </a:defRPr>
    </a:lvl7pPr>
    <a:lvl8pPr marL="3199851" algn="l" defTabSz="914243" rtl="0" eaLnBrk="1" latinLnBrk="0" hangingPunct="1">
      <a:defRPr sz="1200" kern="1200">
        <a:solidFill>
          <a:schemeClr val="tx1"/>
        </a:solidFill>
        <a:latin typeface="+mn-lt"/>
        <a:ea typeface="+mn-ea"/>
        <a:cs typeface="+mn-cs"/>
      </a:defRPr>
    </a:lvl8pPr>
    <a:lvl9pPr marL="3656972" algn="l" defTabSz="91424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16150" y="685800"/>
            <a:ext cx="2425700" cy="3429000"/>
          </a:xfrm>
        </p:spPr>
      </p:sp>
      <p:sp>
        <p:nvSpPr>
          <p:cNvPr id="3" name="Espace réservé des commentaires 2"/>
          <p:cNvSpPr>
            <a:spLocks noGrp="1"/>
          </p:cNvSpPr>
          <p:nvPr>
            <p:ph type="body" idx="1"/>
          </p:nvPr>
        </p:nvSpPr>
        <p:spPr/>
        <p:txBody>
          <a:bodyPr>
            <a:normAutofit/>
          </a:bodyPr>
          <a:lstStyle/>
          <a:p>
            <a:r>
              <a:rPr lang="fr-FR" baseline="0" dirty="0" smtClean="0"/>
              <a:t>54*76</a:t>
            </a:r>
          </a:p>
          <a:p>
            <a:r>
              <a:rPr lang="en-GB" sz="1200" dirty="0" smtClean="0">
                <a:solidFill>
                  <a:srgbClr val="FFC000"/>
                </a:solidFill>
              </a:rPr>
              <a:t>PDS was used at equal or lower concentration than those applied in the field. </a:t>
            </a:r>
            <a:r>
              <a:rPr lang="en-GB" sz="1200" dirty="0" err="1" smtClean="0">
                <a:solidFill>
                  <a:srgbClr val="FFC000"/>
                </a:solidFill>
              </a:rPr>
              <a:t>Enlevé</a:t>
            </a:r>
            <a:endParaRPr lang="en-GB" sz="1200" smtClean="0">
              <a:solidFill>
                <a:srgbClr val="FFC000"/>
              </a:solidFill>
            </a:endParaRPr>
          </a:p>
          <a:p>
            <a:endParaRPr lang="fr-FR" dirty="0"/>
          </a:p>
        </p:txBody>
      </p:sp>
      <p:sp>
        <p:nvSpPr>
          <p:cNvPr id="4" name="Espace réservé du numéro de diapositive 3"/>
          <p:cNvSpPr>
            <a:spLocks noGrp="1"/>
          </p:cNvSpPr>
          <p:nvPr>
            <p:ph type="sldNum" sz="quarter" idx="10"/>
          </p:nvPr>
        </p:nvSpPr>
        <p:spPr/>
        <p:txBody>
          <a:bodyPr/>
          <a:lstStyle/>
          <a:p>
            <a:fld id="{2DF7FB67-E169-4162-BF33-1E07244832C3}" type="slidenum">
              <a:rPr lang="fr-FR" smtClean="0"/>
              <a:pPr/>
              <a:t>1</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270999" y="13298400"/>
            <a:ext cx="25737979" cy="917608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4541997" y="24258166"/>
            <a:ext cx="21195982" cy="10939956"/>
          </a:xfrm>
        </p:spPr>
        <p:txBody>
          <a:bodyPr/>
          <a:lstStyle>
            <a:lvl1pPr marL="0" indent="0" algn="ctr">
              <a:buNone/>
              <a:defRPr>
                <a:solidFill>
                  <a:schemeClr val="tx1">
                    <a:tint val="75000"/>
                  </a:schemeClr>
                </a:solidFill>
              </a:defRPr>
            </a:lvl1pPr>
            <a:lvl2pPr marL="2087857" indent="0" algn="ctr">
              <a:buNone/>
              <a:defRPr>
                <a:solidFill>
                  <a:schemeClr val="tx1">
                    <a:tint val="75000"/>
                  </a:schemeClr>
                </a:solidFill>
              </a:defRPr>
            </a:lvl2pPr>
            <a:lvl3pPr marL="4175715" indent="0" algn="ctr">
              <a:buNone/>
              <a:defRPr>
                <a:solidFill>
                  <a:schemeClr val="tx1">
                    <a:tint val="75000"/>
                  </a:schemeClr>
                </a:solidFill>
              </a:defRPr>
            </a:lvl3pPr>
            <a:lvl4pPr marL="6263572" indent="0" algn="ctr">
              <a:buNone/>
              <a:defRPr>
                <a:solidFill>
                  <a:schemeClr val="tx1">
                    <a:tint val="75000"/>
                  </a:schemeClr>
                </a:solidFill>
              </a:defRPr>
            </a:lvl4pPr>
            <a:lvl5pPr marL="8351428" indent="0" algn="ctr">
              <a:buNone/>
              <a:defRPr>
                <a:solidFill>
                  <a:schemeClr val="tx1">
                    <a:tint val="75000"/>
                  </a:schemeClr>
                </a:solidFill>
              </a:defRPr>
            </a:lvl5pPr>
            <a:lvl6pPr marL="10439285" indent="0" algn="ctr">
              <a:buNone/>
              <a:defRPr>
                <a:solidFill>
                  <a:schemeClr val="tx1">
                    <a:tint val="75000"/>
                  </a:schemeClr>
                </a:solidFill>
              </a:defRPr>
            </a:lvl6pPr>
            <a:lvl7pPr marL="12527143" indent="0" algn="ctr">
              <a:buNone/>
              <a:defRPr>
                <a:solidFill>
                  <a:schemeClr val="tx1">
                    <a:tint val="75000"/>
                  </a:schemeClr>
                </a:solidFill>
              </a:defRPr>
            </a:lvl7pPr>
            <a:lvl8pPr marL="14615000" indent="0" algn="ctr">
              <a:buNone/>
              <a:defRPr>
                <a:solidFill>
                  <a:schemeClr val="tx1">
                    <a:tint val="75000"/>
                  </a:schemeClr>
                </a:solidFill>
              </a:defRPr>
            </a:lvl8pPr>
            <a:lvl9pPr marL="16702856"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18/12/2014</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18/12/2014</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21952984" y="1714334"/>
            <a:ext cx="6812994" cy="36525976"/>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1514002" y="1714334"/>
            <a:ext cx="19934317" cy="36525976"/>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18/12/2014</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18/12/2014</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391911" y="27508443"/>
            <a:ext cx="25737979" cy="8502250"/>
          </a:xfrm>
        </p:spPr>
        <p:txBody>
          <a:bodyPr anchor="t"/>
          <a:lstStyle>
            <a:lvl1pPr algn="l">
              <a:defRPr sz="183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2391911" y="18144085"/>
            <a:ext cx="25737979" cy="9364361"/>
          </a:xfrm>
        </p:spPr>
        <p:txBody>
          <a:bodyPr anchor="b"/>
          <a:lstStyle>
            <a:lvl1pPr marL="0" indent="0">
              <a:buNone/>
              <a:defRPr sz="9100">
                <a:solidFill>
                  <a:schemeClr val="tx1">
                    <a:tint val="75000"/>
                  </a:schemeClr>
                </a:solidFill>
              </a:defRPr>
            </a:lvl1pPr>
            <a:lvl2pPr marL="2087857" indent="0">
              <a:buNone/>
              <a:defRPr sz="8300">
                <a:solidFill>
                  <a:schemeClr val="tx1">
                    <a:tint val="75000"/>
                  </a:schemeClr>
                </a:solidFill>
              </a:defRPr>
            </a:lvl2pPr>
            <a:lvl3pPr marL="4175715" indent="0">
              <a:buNone/>
              <a:defRPr sz="7300">
                <a:solidFill>
                  <a:schemeClr val="tx1">
                    <a:tint val="75000"/>
                  </a:schemeClr>
                </a:solidFill>
              </a:defRPr>
            </a:lvl3pPr>
            <a:lvl4pPr marL="6263572" indent="0">
              <a:buNone/>
              <a:defRPr sz="6400">
                <a:solidFill>
                  <a:schemeClr val="tx1">
                    <a:tint val="75000"/>
                  </a:schemeClr>
                </a:solidFill>
              </a:defRPr>
            </a:lvl4pPr>
            <a:lvl5pPr marL="8351428" indent="0">
              <a:buNone/>
              <a:defRPr sz="6400">
                <a:solidFill>
                  <a:schemeClr val="tx1">
                    <a:tint val="75000"/>
                  </a:schemeClr>
                </a:solidFill>
              </a:defRPr>
            </a:lvl5pPr>
            <a:lvl6pPr marL="10439285" indent="0">
              <a:buNone/>
              <a:defRPr sz="6400">
                <a:solidFill>
                  <a:schemeClr val="tx1">
                    <a:tint val="75000"/>
                  </a:schemeClr>
                </a:solidFill>
              </a:defRPr>
            </a:lvl6pPr>
            <a:lvl7pPr marL="12527143" indent="0">
              <a:buNone/>
              <a:defRPr sz="6400">
                <a:solidFill>
                  <a:schemeClr val="tx1">
                    <a:tint val="75000"/>
                  </a:schemeClr>
                </a:solidFill>
              </a:defRPr>
            </a:lvl7pPr>
            <a:lvl8pPr marL="14615000" indent="0">
              <a:buNone/>
              <a:defRPr sz="6400">
                <a:solidFill>
                  <a:schemeClr val="tx1">
                    <a:tint val="75000"/>
                  </a:schemeClr>
                </a:solidFill>
              </a:defRPr>
            </a:lvl8pPr>
            <a:lvl9pPr marL="16702856" indent="0">
              <a:buNone/>
              <a:defRPr sz="6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18/12/2014</a:t>
            </a:fld>
            <a:endParaRPr lang="fr-BE" dirty="0"/>
          </a:p>
        </p:txBody>
      </p:sp>
      <p:sp>
        <p:nvSpPr>
          <p:cNvPr id="5" name="Espace réservé du pied de page 4"/>
          <p:cNvSpPr>
            <a:spLocks noGrp="1"/>
          </p:cNvSpPr>
          <p:nvPr>
            <p:ph type="ftr" sz="quarter" idx="11"/>
          </p:nvPr>
        </p:nvSpPr>
        <p:spPr/>
        <p:txBody>
          <a:bodyPr/>
          <a:lstStyle/>
          <a:p>
            <a:endParaRPr lang="fr-BE"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1514002" y="9988664"/>
            <a:ext cx="13373655" cy="28251646"/>
          </a:xfrm>
        </p:spPr>
        <p:txBody>
          <a:bodyPr/>
          <a:lstStyle>
            <a:lvl1pPr>
              <a:defRPr sz="12800"/>
            </a:lvl1pPr>
            <a:lvl2pPr>
              <a:defRPr sz="10900"/>
            </a:lvl2pPr>
            <a:lvl3pPr>
              <a:defRPr sz="9100"/>
            </a:lvl3pPr>
            <a:lvl4pPr>
              <a:defRPr sz="8300"/>
            </a:lvl4pPr>
            <a:lvl5pPr>
              <a:defRPr sz="8300"/>
            </a:lvl5pPr>
            <a:lvl6pPr>
              <a:defRPr sz="8300"/>
            </a:lvl6pPr>
            <a:lvl7pPr>
              <a:defRPr sz="8300"/>
            </a:lvl7pPr>
            <a:lvl8pPr>
              <a:defRPr sz="8300"/>
            </a:lvl8pPr>
            <a:lvl9pPr>
              <a:defRPr sz="83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15392323" y="9988664"/>
            <a:ext cx="13373655" cy="28251646"/>
          </a:xfrm>
        </p:spPr>
        <p:txBody>
          <a:bodyPr/>
          <a:lstStyle>
            <a:lvl1pPr>
              <a:defRPr sz="12800"/>
            </a:lvl1pPr>
            <a:lvl2pPr>
              <a:defRPr sz="10900"/>
            </a:lvl2pPr>
            <a:lvl3pPr>
              <a:defRPr sz="9100"/>
            </a:lvl3pPr>
            <a:lvl4pPr>
              <a:defRPr sz="8300"/>
            </a:lvl4pPr>
            <a:lvl5pPr>
              <a:defRPr sz="8300"/>
            </a:lvl5pPr>
            <a:lvl6pPr>
              <a:defRPr sz="8300"/>
            </a:lvl6pPr>
            <a:lvl7pPr>
              <a:defRPr sz="8300"/>
            </a:lvl7pPr>
            <a:lvl8pPr>
              <a:defRPr sz="8300"/>
            </a:lvl8pPr>
            <a:lvl9pPr>
              <a:defRPr sz="83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18/12/2014</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1514002" y="9582374"/>
            <a:ext cx="13378915" cy="3993477"/>
          </a:xfrm>
        </p:spPr>
        <p:txBody>
          <a:bodyPr anchor="b"/>
          <a:lstStyle>
            <a:lvl1pPr marL="0" indent="0">
              <a:buNone/>
              <a:defRPr sz="10900" b="1"/>
            </a:lvl1pPr>
            <a:lvl2pPr marL="2087857" indent="0">
              <a:buNone/>
              <a:defRPr sz="9100" b="1"/>
            </a:lvl2pPr>
            <a:lvl3pPr marL="4175715" indent="0">
              <a:buNone/>
              <a:defRPr sz="8300" b="1"/>
            </a:lvl3pPr>
            <a:lvl4pPr marL="6263572" indent="0">
              <a:buNone/>
              <a:defRPr sz="7300" b="1"/>
            </a:lvl4pPr>
            <a:lvl5pPr marL="8351428" indent="0">
              <a:buNone/>
              <a:defRPr sz="7300" b="1"/>
            </a:lvl5pPr>
            <a:lvl6pPr marL="10439285" indent="0">
              <a:buNone/>
              <a:defRPr sz="7300" b="1"/>
            </a:lvl6pPr>
            <a:lvl7pPr marL="12527143" indent="0">
              <a:buNone/>
              <a:defRPr sz="7300" b="1"/>
            </a:lvl7pPr>
            <a:lvl8pPr marL="14615000" indent="0">
              <a:buNone/>
              <a:defRPr sz="7300" b="1"/>
            </a:lvl8pPr>
            <a:lvl9pPr marL="16702856" indent="0">
              <a:buNone/>
              <a:defRPr sz="73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1514002" y="13575850"/>
            <a:ext cx="13378915" cy="24664451"/>
          </a:xfrm>
        </p:spPr>
        <p:txBody>
          <a:bodyPr/>
          <a:lstStyle>
            <a:lvl1pPr>
              <a:defRPr sz="10900"/>
            </a:lvl1pPr>
            <a:lvl2pPr>
              <a:defRPr sz="9100"/>
            </a:lvl2pPr>
            <a:lvl3pPr>
              <a:defRPr sz="8300"/>
            </a:lvl3pPr>
            <a:lvl4pPr>
              <a:defRPr sz="7300"/>
            </a:lvl4pPr>
            <a:lvl5pPr>
              <a:defRPr sz="7300"/>
            </a:lvl5pPr>
            <a:lvl6pPr>
              <a:defRPr sz="7300"/>
            </a:lvl6pPr>
            <a:lvl7pPr>
              <a:defRPr sz="7300"/>
            </a:lvl7pPr>
            <a:lvl8pPr>
              <a:defRPr sz="7300"/>
            </a:lvl8pPr>
            <a:lvl9pPr>
              <a:defRPr sz="73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15381810" y="9582374"/>
            <a:ext cx="13384168" cy="3993477"/>
          </a:xfrm>
        </p:spPr>
        <p:txBody>
          <a:bodyPr anchor="b"/>
          <a:lstStyle>
            <a:lvl1pPr marL="0" indent="0">
              <a:buNone/>
              <a:defRPr sz="10900" b="1"/>
            </a:lvl1pPr>
            <a:lvl2pPr marL="2087857" indent="0">
              <a:buNone/>
              <a:defRPr sz="9100" b="1"/>
            </a:lvl2pPr>
            <a:lvl3pPr marL="4175715" indent="0">
              <a:buNone/>
              <a:defRPr sz="8300" b="1"/>
            </a:lvl3pPr>
            <a:lvl4pPr marL="6263572" indent="0">
              <a:buNone/>
              <a:defRPr sz="7300" b="1"/>
            </a:lvl4pPr>
            <a:lvl5pPr marL="8351428" indent="0">
              <a:buNone/>
              <a:defRPr sz="7300" b="1"/>
            </a:lvl5pPr>
            <a:lvl6pPr marL="10439285" indent="0">
              <a:buNone/>
              <a:defRPr sz="7300" b="1"/>
            </a:lvl6pPr>
            <a:lvl7pPr marL="12527143" indent="0">
              <a:buNone/>
              <a:defRPr sz="7300" b="1"/>
            </a:lvl7pPr>
            <a:lvl8pPr marL="14615000" indent="0">
              <a:buNone/>
              <a:defRPr sz="7300" b="1"/>
            </a:lvl8pPr>
            <a:lvl9pPr marL="16702856" indent="0">
              <a:buNone/>
              <a:defRPr sz="73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15381810" y="13575850"/>
            <a:ext cx="13384168" cy="24664451"/>
          </a:xfrm>
        </p:spPr>
        <p:txBody>
          <a:bodyPr/>
          <a:lstStyle>
            <a:lvl1pPr>
              <a:defRPr sz="10900"/>
            </a:lvl1pPr>
            <a:lvl2pPr>
              <a:defRPr sz="9100"/>
            </a:lvl2pPr>
            <a:lvl3pPr>
              <a:defRPr sz="8300"/>
            </a:lvl3pPr>
            <a:lvl4pPr>
              <a:defRPr sz="7300"/>
            </a:lvl4pPr>
            <a:lvl5pPr>
              <a:defRPr sz="7300"/>
            </a:lvl5pPr>
            <a:lvl6pPr>
              <a:defRPr sz="7300"/>
            </a:lvl6pPr>
            <a:lvl7pPr>
              <a:defRPr sz="7300"/>
            </a:lvl7pPr>
            <a:lvl8pPr>
              <a:defRPr sz="7300"/>
            </a:lvl8pPr>
            <a:lvl9pPr>
              <a:defRPr sz="73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18/12/2014</a:t>
            </a:fld>
            <a:endParaRPr lang="fr-BE" dirty="0"/>
          </a:p>
        </p:txBody>
      </p:sp>
      <p:sp>
        <p:nvSpPr>
          <p:cNvPr id="8" name="Espace réservé du pied de page 7"/>
          <p:cNvSpPr>
            <a:spLocks noGrp="1"/>
          </p:cNvSpPr>
          <p:nvPr>
            <p:ph type="ftr" sz="quarter" idx="11"/>
          </p:nvPr>
        </p:nvSpPr>
        <p:spPr/>
        <p:txBody>
          <a:bodyPr/>
          <a:lstStyle/>
          <a:p>
            <a:endParaRPr lang="fr-BE" dirty="0"/>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18/12/2014</a:t>
            </a:fld>
            <a:endParaRPr lang="fr-BE" dirty="0"/>
          </a:p>
        </p:txBody>
      </p:sp>
      <p:sp>
        <p:nvSpPr>
          <p:cNvPr id="4" name="Espace réservé du pied de page 3"/>
          <p:cNvSpPr>
            <a:spLocks noGrp="1"/>
          </p:cNvSpPr>
          <p:nvPr>
            <p:ph type="ftr" sz="quarter" idx="11"/>
          </p:nvPr>
        </p:nvSpPr>
        <p:spPr/>
        <p:txBody>
          <a:bodyPr/>
          <a:lstStyle/>
          <a:p>
            <a:endParaRPr lang="fr-BE" dirty="0"/>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18/12/2014</a:t>
            </a:fld>
            <a:endParaRPr lang="fr-BE" dirty="0"/>
          </a:p>
        </p:txBody>
      </p:sp>
      <p:sp>
        <p:nvSpPr>
          <p:cNvPr id="3" name="Espace réservé du pied de page 2"/>
          <p:cNvSpPr>
            <a:spLocks noGrp="1"/>
          </p:cNvSpPr>
          <p:nvPr>
            <p:ph type="ftr" sz="quarter" idx="11"/>
          </p:nvPr>
        </p:nvSpPr>
        <p:spPr/>
        <p:txBody>
          <a:bodyPr/>
          <a:lstStyle/>
          <a:p>
            <a:endParaRPr lang="fr-BE"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514001" y="1704416"/>
            <a:ext cx="9961904" cy="7253668"/>
          </a:xfrm>
        </p:spPr>
        <p:txBody>
          <a:bodyPr anchor="b"/>
          <a:lstStyle>
            <a:lvl1pPr algn="l">
              <a:defRPr sz="9100" b="1"/>
            </a:lvl1pPr>
          </a:lstStyle>
          <a:p>
            <a:r>
              <a:rPr lang="fr-FR" smtClean="0"/>
              <a:t>Cliquez pour modifier le style du titre</a:t>
            </a:r>
            <a:endParaRPr lang="fr-BE"/>
          </a:p>
        </p:txBody>
      </p:sp>
      <p:sp>
        <p:nvSpPr>
          <p:cNvPr id="3" name="Espace réservé du contenu 2"/>
          <p:cNvSpPr>
            <a:spLocks noGrp="1"/>
          </p:cNvSpPr>
          <p:nvPr>
            <p:ph idx="1"/>
          </p:nvPr>
        </p:nvSpPr>
        <p:spPr>
          <a:xfrm>
            <a:off x="11838631" y="1704419"/>
            <a:ext cx="16927348" cy="36535891"/>
          </a:xfrm>
        </p:spPr>
        <p:txBody>
          <a:bodyPr/>
          <a:lstStyle>
            <a:lvl1pPr>
              <a:defRPr sz="14500"/>
            </a:lvl1pPr>
            <a:lvl2pPr>
              <a:defRPr sz="12800"/>
            </a:lvl2pPr>
            <a:lvl3pPr>
              <a:defRPr sz="10900"/>
            </a:lvl3pPr>
            <a:lvl4pPr>
              <a:defRPr sz="9100"/>
            </a:lvl4pPr>
            <a:lvl5pPr>
              <a:defRPr sz="9100"/>
            </a:lvl5pPr>
            <a:lvl6pPr>
              <a:defRPr sz="9100"/>
            </a:lvl6pPr>
            <a:lvl7pPr>
              <a:defRPr sz="9100"/>
            </a:lvl7pPr>
            <a:lvl8pPr>
              <a:defRPr sz="9100"/>
            </a:lvl8pPr>
            <a:lvl9pPr>
              <a:defRPr sz="91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1514001" y="8958086"/>
            <a:ext cx="9961904" cy="29282225"/>
          </a:xfrm>
        </p:spPr>
        <p:txBody>
          <a:bodyPr/>
          <a:lstStyle>
            <a:lvl1pPr marL="0" indent="0">
              <a:buNone/>
              <a:defRPr sz="6400"/>
            </a:lvl1pPr>
            <a:lvl2pPr marL="2087857" indent="0">
              <a:buNone/>
              <a:defRPr sz="5500"/>
            </a:lvl2pPr>
            <a:lvl3pPr marL="4175715" indent="0">
              <a:buNone/>
              <a:defRPr sz="4500"/>
            </a:lvl3pPr>
            <a:lvl4pPr marL="6263572" indent="0">
              <a:buNone/>
              <a:defRPr sz="4100"/>
            </a:lvl4pPr>
            <a:lvl5pPr marL="8351428" indent="0">
              <a:buNone/>
              <a:defRPr sz="4100"/>
            </a:lvl5pPr>
            <a:lvl6pPr marL="10439285" indent="0">
              <a:buNone/>
              <a:defRPr sz="4100"/>
            </a:lvl6pPr>
            <a:lvl7pPr marL="12527143" indent="0">
              <a:buNone/>
              <a:defRPr sz="4100"/>
            </a:lvl7pPr>
            <a:lvl8pPr marL="14615000" indent="0">
              <a:buNone/>
              <a:defRPr sz="4100"/>
            </a:lvl8pPr>
            <a:lvl9pPr marL="16702856" indent="0">
              <a:buNone/>
              <a:defRPr sz="41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18/12/2014</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935087" y="29965970"/>
            <a:ext cx="18167985" cy="3537654"/>
          </a:xfrm>
        </p:spPr>
        <p:txBody>
          <a:bodyPr anchor="b"/>
          <a:lstStyle>
            <a:lvl1pPr algn="l">
              <a:defRPr sz="91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5935087" y="3825021"/>
            <a:ext cx="18167985" cy="25685115"/>
          </a:xfrm>
        </p:spPr>
        <p:txBody>
          <a:bodyPr/>
          <a:lstStyle>
            <a:lvl1pPr marL="0" indent="0">
              <a:buNone/>
              <a:defRPr sz="14500"/>
            </a:lvl1pPr>
            <a:lvl2pPr marL="2087857" indent="0">
              <a:buNone/>
              <a:defRPr sz="12800"/>
            </a:lvl2pPr>
            <a:lvl3pPr marL="4175715" indent="0">
              <a:buNone/>
              <a:defRPr sz="10900"/>
            </a:lvl3pPr>
            <a:lvl4pPr marL="6263572" indent="0">
              <a:buNone/>
              <a:defRPr sz="9100"/>
            </a:lvl4pPr>
            <a:lvl5pPr marL="8351428" indent="0">
              <a:buNone/>
              <a:defRPr sz="9100"/>
            </a:lvl5pPr>
            <a:lvl6pPr marL="10439285" indent="0">
              <a:buNone/>
              <a:defRPr sz="9100"/>
            </a:lvl6pPr>
            <a:lvl7pPr marL="12527143" indent="0">
              <a:buNone/>
              <a:defRPr sz="9100"/>
            </a:lvl7pPr>
            <a:lvl8pPr marL="14615000" indent="0">
              <a:buNone/>
              <a:defRPr sz="9100"/>
            </a:lvl8pPr>
            <a:lvl9pPr marL="16702856" indent="0">
              <a:buNone/>
              <a:defRPr sz="9100"/>
            </a:lvl9pPr>
          </a:lstStyle>
          <a:p>
            <a:endParaRPr lang="fr-BE" dirty="0"/>
          </a:p>
        </p:txBody>
      </p:sp>
      <p:sp>
        <p:nvSpPr>
          <p:cNvPr id="4" name="Espace réservé du texte 3"/>
          <p:cNvSpPr>
            <a:spLocks noGrp="1"/>
          </p:cNvSpPr>
          <p:nvPr>
            <p:ph type="body" sz="half" idx="2"/>
          </p:nvPr>
        </p:nvSpPr>
        <p:spPr>
          <a:xfrm>
            <a:off x="5935087" y="33503628"/>
            <a:ext cx="18167985" cy="5024050"/>
          </a:xfrm>
        </p:spPr>
        <p:txBody>
          <a:bodyPr/>
          <a:lstStyle>
            <a:lvl1pPr marL="0" indent="0">
              <a:buNone/>
              <a:defRPr sz="6400"/>
            </a:lvl1pPr>
            <a:lvl2pPr marL="2087857" indent="0">
              <a:buNone/>
              <a:defRPr sz="5500"/>
            </a:lvl2pPr>
            <a:lvl3pPr marL="4175715" indent="0">
              <a:buNone/>
              <a:defRPr sz="4500"/>
            </a:lvl3pPr>
            <a:lvl4pPr marL="6263572" indent="0">
              <a:buNone/>
              <a:defRPr sz="4100"/>
            </a:lvl4pPr>
            <a:lvl5pPr marL="8351428" indent="0">
              <a:buNone/>
              <a:defRPr sz="4100"/>
            </a:lvl5pPr>
            <a:lvl6pPr marL="10439285" indent="0">
              <a:buNone/>
              <a:defRPr sz="4100"/>
            </a:lvl6pPr>
            <a:lvl7pPr marL="12527143" indent="0">
              <a:buNone/>
              <a:defRPr sz="4100"/>
            </a:lvl7pPr>
            <a:lvl8pPr marL="14615000" indent="0">
              <a:buNone/>
              <a:defRPr sz="4100"/>
            </a:lvl8pPr>
            <a:lvl9pPr marL="16702856" indent="0">
              <a:buNone/>
              <a:defRPr sz="41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18/12/2014</a:t>
            </a:fld>
            <a:endParaRPr lang="fr-BE" dirty="0"/>
          </a:p>
        </p:txBody>
      </p:sp>
      <p:sp>
        <p:nvSpPr>
          <p:cNvPr id="6" name="Espace réservé du pied de page 5"/>
          <p:cNvSpPr>
            <a:spLocks noGrp="1"/>
          </p:cNvSpPr>
          <p:nvPr>
            <p:ph type="ftr" sz="quarter" idx="11"/>
          </p:nvPr>
        </p:nvSpPr>
        <p:spPr/>
        <p:txBody>
          <a:bodyPr/>
          <a:lstStyle/>
          <a:p>
            <a:endParaRPr lang="fr-BE" dirty="0"/>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513999" y="1714328"/>
            <a:ext cx="27251978" cy="7134754"/>
          </a:xfrm>
          <a:prstGeom prst="rect">
            <a:avLst/>
          </a:prstGeom>
        </p:spPr>
        <p:txBody>
          <a:bodyPr vert="horz" lIns="417572" tIns="208787" rIns="417572" bIns="208787"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1513999" y="9988664"/>
            <a:ext cx="27251978" cy="28251646"/>
          </a:xfrm>
          <a:prstGeom prst="rect">
            <a:avLst/>
          </a:prstGeom>
        </p:spPr>
        <p:txBody>
          <a:bodyPr vert="horz" lIns="417572" tIns="208787" rIns="417572" bIns="208787"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1514002" y="39677166"/>
            <a:ext cx="7065327" cy="2279157"/>
          </a:xfrm>
          <a:prstGeom prst="rect">
            <a:avLst/>
          </a:prstGeom>
        </p:spPr>
        <p:txBody>
          <a:bodyPr vert="horz" lIns="417572" tIns="208787" rIns="417572" bIns="208787" rtlCol="0" anchor="ctr"/>
          <a:lstStyle>
            <a:lvl1pPr algn="l">
              <a:defRPr sz="5500">
                <a:solidFill>
                  <a:schemeClr val="tx1">
                    <a:tint val="75000"/>
                  </a:schemeClr>
                </a:solidFill>
              </a:defRPr>
            </a:lvl1pPr>
          </a:lstStyle>
          <a:p>
            <a:fld id="{AA309A6D-C09C-4548-B29A-6CF363A7E532}" type="datetimeFigureOut">
              <a:rPr lang="fr-FR" smtClean="0"/>
              <a:pPr/>
              <a:t>18/12/2014</a:t>
            </a:fld>
            <a:endParaRPr lang="fr-BE" dirty="0"/>
          </a:p>
        </p:txBody>
      </p:sp>
      <p:sp>
        <p:nvSpPr>
          <p:cNvPr id="5" name="Espace réservé du pied de page 4"/>
          <p:cNvSpPr>
            <a:spLocks noGrp="1"/>
          </p:cNvSpPr>
          <p:nvPr>
            <p:ph type="ftr" sz="quarter" idx="3"/>
          </p:nvPr>
        </p:nvSpPr>
        <p:spPr>
          <a:xfrm>
            <a:off x="10345660" y="39677166"/>
            <a:ext cx="9588659" cy="2279157"/>
          </a:xfrm>
          <a:prstGeom prst="rect">
            <a:avLst/>
          </a:prstGeom>
        </p:spPr>
        <p:txBody>
          <a:bodyPr vert="horz" lIns="417572" tIns="208787" rIns="417572" bIns="208787" rtlCol="0" anchor="ctr"/>
          <a:lstStyle>
            <a:lvl1pPr algn="ctr">
              <a:defRPr sz="5500">
                <a:solidFill>
                  <a:schemeClr val="tx1">
                    <a:tint val="75000"/>
                  </a:schemeClr>
                </a:solidFill>
              </a:defRPr>
            </a:lvl1pPr>
          </a:lstStyle>
          <a:p>
            <a:endParaRPr lang="fr-BE" dirty="0"/>
          </a:p>
        </p:txBody>
      </p:sp>
      <p:sp>
        <p:nvSpPr>
          <p:cNvPr id="6" name="Espace réservé du numéro de diapositive 5"/>
          <p:cNvSpPr>
            <a:spLocks noGrp="1"/>
          </p:cNvSpPr>
          <p:nvPr>
            <p:ph type="sldNum" sz="quarter" idx="4"/>
          </p:nvPr>
        </p:nvSpPr>
        <p:spPr>
          <a:xfrm>
            <a:off x="21700652" y="39677166"/>
            <a:ext cx="7065327" cy="2279157"/>
          </a:xfrm>
          <a:prstGeom prst="rect">
            <a:avLst/>
          </a:prstGeom>
        </p:spPr>
        <p:txBody>
          <a:bodyPr vert="horz" lIns="417572" tIns="208787" rIns="417572" bIns="208787" rtlCol="0" anchor="ctr"/>
          <a:lstStyle>
            <a:lvl1pPr algn="r">
              <a:defRPr sz="5500">
                <a:solidFill>
                  <a:schemeClr val="tx1">
                    <a:tint val="75000"/>
                  </a:schemeClr>
                </a:solidFill>
              </a:defRPr>
            </a:lvl1pPr>
          </a:lstStyle>
          <a:p>
            <a:fld id="{CF4668DC-857F-487D-BFFA-8C0CA5037977}" type="slidenum">
              <a:rPr lang="fr-BE" smtClean="0"/>
              <a:pPr/>
              <a:t>‹N°›</a:t>
            </a:fld>
            <a:endParaRPr lang="fr-B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5715" rtl="0" eaLnBrk="1" latinLnBrk="0" hangingPunct="1">
        <a:spcBef>
          <a:spcPct val="0"/>
        </a:spcBef>
        <a:buNone/>
        <a:defRPr sz="20100" kern="1200">
          <a:solidFill>
            <a:schemeClr val="tx1"/>
          </a:solidFill>
          <a:latin typeface="+mj-lt"/>
          <a:ea typeface="+mj-ea"/>
          <a:cs typeface="+mj-cs"/>
        </a:defRPr>
      </a:lvl1pPr>
    </p:titleStyle>
    <p:bodyStyle>
      <a:lvl1pPr marL="1565892" indent="-1565892" algn="l" defTabSz="4175715" rtl="0" eaLnBrk="1" latinLnBrk="0" hangingPunct="1">
        <a:spcBef>
          <a:spcPct val="20000"/>
        </a:spcBef>
        <a:buFont typeface="Arial" pitchFamily="34" charset="0"/>
        <a:buChar char="•"/>
        <a:defRPr sz="14500" kern="1200">
          <a:solidFill>
            <a:schemeClr val="tx1"/>
          </a:solidFill>
          <a:latin typeface="+mn-lt"/>
          <a:ea typeface="+mn-ea"/>
          <a:cs typeface="+mn-cs"/>
        </a:defRPr>
      </a:lvl1pPr>
      <a:lvl2pPr marL="3392768" indent="-1304911" algn="l" defTabSz="4175715" rtl="0" eaLnBrk="1" latinLnBrk="0" hangingPunct="1">
        <a:spcBef>
          <a:spcPct val="20000"/>
        </a:spcBef>
        <a:buFont typeface="Arial" pitchFamily="34" charset="0"/>
        <a:buChar char="–"/>
        <a:defRPr sz="12800" kern="1200">
          <a:solidFill>
            <a:schemeClr val="tx1"/>
          </a:solidFill>
          <a:latin typeface="+mn-lt"/>
          <a:ea typeface="+mn-ea"/>
          <a:cs typeface="+mn-cs"/>
        </a:defRPr>
      </a:lvl2pPr>
      <a:lvl3pPr marL="5219642" indent="-1043928" algn="l" defTabSz="4175715" rtl="0" eaLnBrk="1" latinLnBrk="0" hangingPunct="1">
        <a:spcBef>
          <a:spcPct val="20000"/>
        </a:spcBef>
        <a:buFont typeface="Arial" pitchFamily="34" charset="0"/>
        <a:buChar char="•"/>
        <a:defRPr sz="10900" kern="1200">
          <a:solidFill>
            <a:schemeClr val="tx1"/>
          </a:solidFill>
          <a:latin typeface="+mn-lt"/>
          <a:ea typeface="+mn-ea"/>
          <a:cs typeface="+mn-cs"/>
        </a:defRPr>
      </a:lvl3pPr>
      <a:lvl4pPr marL="7307500" indent="-1043928" algn="l" defTabSz="4175715"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395357" indent="-1043928" algn="l" defTabSz="4175715"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483213" indent="-1043928" algn="l" defTabSz="4175715"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71070" indent="-1043928" algn="l" defTabSz="4175715"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58928" indent="-1043928" algn="l" defTabSz="4175715"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6785" indent="-1043928" algn="l" defTabSz="4175715"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fr-FR"/>
      </a:defPPr>
      <a:lvl1pPr marL="0" algn="l" defTabSz="4175715" rtl="0" eaLnBrk="1" latinLnBrk="0" hangingPunct="1">
        <a:defRPr sz="8300" kern="1200">
          <a:solidFill>
            <a:schemeClr val="tx1"/>
          </a:solidFill>
          <a:latin typeface="+mn-lt"/>
          <a:ea typeface="+mn-ea"/>
          <a:cs typeface="+mn-cs"/>
        </a:defRPr>
      </a:lvl1pPr>
      <a:lvl2pPr marL="2087857" algn="l" defTabSz="4175715" rtl="0" eaLnBrk="1" latinLnBrk="0" hangingPunct="1">
        <a:defRPr sz="8300" kern="1200">
          <a:solidFill>
            <a:schemeClr val="tx1"/>
          </a:solidFill>
          <a:latin typeface="+mn-lt"/>
          <a:ea typeface="+mn-ea"/>
          <a:cs typeface="+mn-cs"/>
        </a:defRPr>
      </a:lvl2pPr>
      <a:lvl3pPr marL="4175715" algn="l" defTabSz="4175715" rtl="0" eaLnBrk="1" latinLnBrk="0" hangingPunct="1">
        <a:defRPr sz="8300" kern="1200">
          <a:solidFill>
            <a:schemeClr val="tx1"/>
          </a:solidFill>
          <a:latin typeface="+mn-lt"/>
          <a:ea typeface="+mn-ea"/>
          <a:cs typeface="+mn-cs"/>
        </a:defRPr>
      </a:lvl3pPr>
      <a:lvl4pPr marL="6263572" algn="l" defTabSz="4175715" rtl="0" eaLnBrk="1" latinLnBrk="0" hangingPunct="1">
        <a:defRPr sz="8300" kern="1200">
          <a:solidFill>
            <a:schemeClr val="tx1"/>
          </a:solidFill>
          <a:latin typeface="+mn-lt"/>
          <a:ea typeface="+mn-ea"/>
          <a:cs typeface="+mn-cs"/>
        </a:defRPr>
      </a:lvl4pPr>
      <a:lvl5pPr marL="8351428" algn="l" defTabSz="4175715" rtl="0" eaLnBrk="1" latinLnBrk="0" hangingPunct="1">
        <a:defRPr sz="8300" kern="1200">
          <a:solidFill>
            <a:schemeClr val="tx1"/>
          </a:solidFill>
          <a:latin typeface="+mn-lt"/>
          <a:ea typeface="+mn-ea"/>
          <a:cs typeface="+mn-cs"/>
        </a:defRPr>
      </a:lvl5pPr>
      <a:lvl6pPr marL="10439285" algn="l" defTabSz="4175715" rtl="0" eaLnBrk="1" latinLnBrk="0" hangingPunct="1">
        <a:defRPr sz="8300" kern="1200">
          <a:solidFill>
            <a:schemeClr val="tx1"/>
          </a:solidFill>
          <a:latin typeface="+mn-lt"/>
          <a:ea typeface="+mn-ea"/>
          <a:cs typeface="+mn-cs"/>
        </a:defRPr>
      </a:lvl6pPr>
      <a:lvl7pPr marL="12527143" algn="l" defTabSz="4175715" rtl="0" eaLnBrk="1" latinLnBrk="0" hangingPunct="1">
        <a:defRPr sz="8300" kern="1200">
          <a:solidFill>
            <a:schemeClr val="tx1"/>
          </a:solidFill>
          <a:latin typeface="+mn-lt"/>
          <a:ea typeface="+mn-ea"/>
          <a:cs typeface="+mn-cs"/>
        </a:defRPr>
      </a:lvl7pPr>
      <a:lvl8pPr marL="14615000" algn="l" defTabSz="4175715" rtl="0" eaLnBrk="1" latinLnBrk="0" hangingPunct="1">
        <a:defRPr sz="8300" kern="1200">
          <a:solidFill>
            <a:schemeClr val="tx1"/>
          </a:solidFill>
          <a:latin typeface="+mn-lt"/>
          <a:ea typeface="+mn-ea"/>
          <a:cs typeface="+mn-cs"/>
        </a:defRPr>
      </a:lvl8pPr>
      <a:lvl9pPr marL="16702856" algn="l" defTabSz="4175715" rtl="0" eaLnBrk="1" latinLnBrk="0" hangingPunct="1">
        <a:defRPr sz="8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 name="Rectangle à coins arrondis 971"/>
          <p:cNvSpPr/>
          <p:nvPr/>
        </p:nvSpPr>
        <p:spPr>
          <a:xfrm>
            <a:off x="505987" y="20189816"/>
            <a:ext cx="29268000" cy="16380000"/>
          </a:xfrm>
          <a:prstGeom prst="roundRect">
            <a:avLst>
              <a:gd name="adj" fmla="val 5239"/>
            </a:avLst>
          </a:prstGeom>
          <a:noFill/>
          <a:ln w="127000">
            <a:gradFill flip="none" rotWithShape="1">
              <a:gsLst>
                <a:gs pos="0">
                  <a:schemeClr val="tx2"/>
                </a:gs>
                <a:gs pos="10000">
                  <a:schemeClr val="tx2">
                    <a:lumMod val="40000"/>
                    <a:lumOff val="60000"/>
                  </a:schemeClr>
                </a:gs>
                <a:gs pos="90000">
                  <a:schemeClr val="tx2">
                    <a:lumMod val="40000"/>
                    <a:lumOff val="60000"/>
                  </a:schemeClr>
                </a:gs>
                <a:gs pos="50000">
                  <a:schemeClr val="tx2">
                    <a:lumMod val="20000"/>
                    <a:lumOff val="80000"/>
                    <a:alpha val="50000"/>
                  </a:schemeClr>
                </a:gs>
                <a:gs pos="100000">
                  <a:schemeClr val="tx2"/>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23141043" y="41938500"/>
            <a:ext cx="6715173" cy="914094"/>
          </a:xfrm>
          <a:prstGeom prst="rect">
            <a:avLst/>
          </a:prstGeom>
          <a:noFill/>
        </p:spPr>
        <p:txBody>
          <a:bodyPr wrap="square" lIns="417572" tIns="208787" rIns="417572" bIns="208787" rtlCol="0">
            <a:spAutoFit/>
          </a:bodyPr>
          <a:lstStyle/>
          <a:p>
            <a:r>
              <a:rPr lang="en-US" sz="3200" dirty="0" smtClean="0"/>
              <a:t>The 2014 Innate Immunity Summit</a:t>
            </a:r>
            <a:endParaRPr lang="fr-FR" sz="3200" dirty="0"/>
          </a:p>
        </p:txBody>
      </p:sp>
      <p:sp>
        <p:nvSpPr>
          <p:cNvPr id="5" name="ZoneTexte 4"/>
          <p:cNvSpPr txBox="1"/>
          <p:nvPr/>
        </p:nvSpPr>
        <p:spPr>
          <a:xfrm>
            <a:off x="3912538" y="-146"/>
            <a:ext cx="22454898" cy="2930031"/>
          </a:xfrm>
          <a:prstGeom prst="rect">
            <a:avLst/>
          </a:prstGeom>
          <a:noFill/>
        </p:spPr>
        <p:txBody>
          <a:bodyPr wrap="square" lIns="417572" tIns="208787" rIns="417572" bIns="208787" rtlCol="0">
            <a:spAutoFit/>
          </a:bodyPr>
          <a:lstStyle/>
          <a:p>
            <a:pPr algn="ctr"/>
            <a:r>
              <a:rPr lang="en-US" sz="8000" b="1" dirty="0" smtClean="0">
                <a:latin typeface="Arial Narrow" pitchFamily="34" charset="0"/>
              </a:rPr>
              <a:t>Effect of commercially available PDS </a:t>
            </a:r>
          </a:p>
          <a:p>
            <a:pPr algn="ctr"/>
            <a:r>
              <a:rPr lang="en-US" sz="8000" b="1" dirty="0" smtClean="0">
                <a:latin typeface="Arial Narrow" pitchFamily="34" charset="0"/>
              </a:rPr>
              <a:t>(</a:t>
            </a:r>
            <a:r>
              <a:rPr lang="en-US" sz="8000" b="1" u="sng" dirty="0" smtClean="0">
                <a:latin typeface="Arial Narrow" pitchFamily="34" charset="0"/>
              </a:rPr>
              <a:t>p</a:t>
            </a:r>
            <a:r>
              <a:rPr lang="en-US" sz="8000" b="1" dirty="0" smtClean="0">
                <a:latin typeface="Arial Narrow" pitchFamily="34" charset="0"/>
              </a:rPr>
              <a:t>lant </a:t>
            </a:r>
            <a:r>
              <a:rPr lang="en-US" sz="8000" b="1" u="sng" dirty="0" smtClean="0">
                <a:latin typeface="Arial Narrow" pitchFamily="34" charset="0"/>
              </a:rPr>
              <a:t>d</a:t>
            </a:r>
            <a:r>
              <a:rPr lang="en-US" sz="8000" b="1" dirty="0" smtClean="0">
                <a:latin typeface="Arial Narrow" pitchFamily="34" charset="0"/>
              </a:rPr>
              <a:t>efense </a:t>
            </a:r>
            <a:r>
              <a:rPr lang="en-US" sz="8000" b="1" u="sng" dirty="0" smtClean="0">
                <a:latin typeface="Arial Narrow" pitchFamily="34" charset="0"/>
              </a:rPr>
              <a:t>s</a:t>
            </a:r>
            <a:r>
              <a:rPr lang="en-US" sz="8000" b="1" dirty="0" smtClean="0">
                <a:latin typeface="Arial Narrow" pitchFamily="34" charset="0"/>
              </a:rPr>
              <a:t>timulators) on human innate immunity</a:t>
            </a:r>
            <a:r>
              <a:rPr lang="en-US" b="1" dirty="0" smtClean="0">
                <a:latin typeface="Arial Narrow" pitchFamily="34" charset="0"/>
              </a:rPr>
              <a:t> </a:t>
            </a:r>
            <a:endParaRPr lang="fr-FR" dirty="0">
              <a:latin typeface="Arial Narrow" pitchFamily="34" charset="0"/>
            </a:endParaRPr>
          </a:p>
        </p:txBody>
      </p:sp>
      <p:sp>
        <p:nvSpPr>
          <p:cNvPr id="6" name="Rectangle 5"/>
          <p:cNvSpPr/>
          <p:nvPr/>
        </p:nvSpPr>
        <p:spPr>
          <a:xfrm>
            <a:off x="2" y="2687508"/>
            <a:ext cx="30279975" cy="903934"/>
          </a:xfrm>
          <a:prstGeom prst="rect">
            <a:avLst/>
          </a:prstGeom>
        </p:spPr>
        <p:txBody>
          <a:bodyPr wrap="square" lIns="417572" tIns="208787" rIns="417572" bIns="208787">
            <a:spAutoFit/>
          </a:bodyPr>
          <a:lstStyle/>
          <a:p>
            <a:pPr algn="ctr"/>
            <a:r>
              <a:rPr lang="fr-FR" sz="3100" dirty="0" err="1" smtClean="0">
                <a:latin typeface="Times New Roman" pitchFamily="18" charset="0"/>
                <a:cs typeface="Times New Roman" pitchFamily="18" charset="0"/>
              </a:rPr>
              <a:t>Lény</a:t>
            </a:r>
            <a:r>
              <a:rPr lang="fr-FR" sz="3100" dirty="0" smtClean="0">
                <a:latin typeface="Times New Roman" pitchFamily="18" charset="0"/>
                <a:cs typeface="Times New Roman" pitchFamily="18" charset="0"/>
              </a:rPr>
              <a:t> </a:t>
            </a:r>
            <a:r>
              <a:rPr lang="fr-FR" sz="3100" dirty="0" err="1" smtClean="0">
                <a:latin typeface="Times New Roman" pitchFamily="18" charset="0"/>
                <a:cs typeface="Times New Roman" pitchFamily="18" charset="0"/>
              </a:rPr>
              <a:t>TEYSSIER</a:t>
            </a:r>
            <a:r>
              <a:rPr lang="fr-FR" sz="3100" baseline="30000" dirty="0" err="1" smtClean="0">
                <a:latin typeface="Times New Roman" pitchFamily="18" charset="0"/>
                <a:cs typeface="Times New Roman" pitchFamily="18" charset="0"/>
              </a:rPr>
              <a:t>a,c</a:t>
            </a:r>
            <a:r>
              <a:rPr lang="fr-FR" sz="3100" dirty="0" smtClean="0">
                <a:latin typeface="Times New Roman" pitchFamily="18" charset="0"/>
                <a:cs typeface="Times New Roman" pitchFamily="18" charset="0"/>
              </a:rPr>
              <a:t>, Stéphanie DELEMASURE-</a:t>
            </a:r>
            <a:r>
              <a:rPr lang="fr-FR" sz="3100" dirty="0" err="1" smtClean="0">
                <a:latin typeface="Times New Roman" pitchFamily="18" charset="0"/>
                <a:cs typeface="Times New Roman" pitchFamily="18" charset="0"/>
              </a:rPr>
              <a:t>CHALUMEAU</a:t>
            </a:r>
            <a:r>
              <a:rPr lang="fr-FR" sz="3100" baseline="30000" dirty="0" err="1" smtClean="0">
                <a:latin typeface="Times New Roman" pitchFamily="18" charset="0"/>
                <a:cs typeface="Times New Roman" pitchFamily="18" charset="0"/>
              </a:rPr>
              <a:t>b</a:t>
            </a:r>
            <a:r>
              <a:rPr lang="fr-FR" sz="3100" dirty="0" smtClean="0">
                <a:latin typeface="Times New Roman" pitchFamily="18" charset="0"/>
                <a:cs typeface="Times New Roman" pitchFamily="18" charset="0"/>
              </a:rPr>
              <a:t>, Patrick </a:t>
            </a:r>
            <a:r>
              <a:rPr lang="fr-FR" sz="3100" dirty="0" err="1" smtClean="0">
                <a:latin typeface="Times New Roman" pitchFamily="18" charset="0"/>
                <a:cs typeface="Times New Roman" pitchFamily="18" charset="0"/>
              </a:rPr>
              <a:t>DUTARTRE</a:t>
            </a:r>
            <a:r>
              <a:rPr lang="fr-FR" sz="3100" baseline="30000" dirty="0" err="1" smtClean="0">
                <a:latin typeface="Times New Roman" pitchFamily="18" charset="0"/>
                <a:cs typeface="Times New Roman" pitchFamily="18" charset="0"/>
              </a:rPr>
              <a:t>b</a:t>
            </a:r>
            <a:r>
              <a:rPr lang="fr-FR" sz="3100" dirty="0" smtClean="0">
                <a:latin typeface="Times New Roman" pitchFamily="18" charset="0"/>
                <a:cs typeface="Times New Roman" pitchFamily="18" charset="0"/>
              </a:rPr>
              <a:t>, David </a:t>
            </a:r>
            <a:r>
              <a:rPr lang="fr-FR" sz="3100" dirty="0" err="1" smtClean="0">
                <a:latin typeface="Times New Roman" pitchFamily="18" charset="0"/>
                <a:cs typeface="Times New Roman" pitchFamily="18" charset="0"/>
              </a:rPr>
              <a:t>WENDEHENNE</a:t>
            </a:r>
            <a:r>
              <a:rPr lang="fr-FR" sz="3100" baseline="30000" dirty="0" err="1" smtClean="0">
                <a:latin typeface="Times New Roman" pitchFamily="18" charset="0"/>
                <a:cs typeface="Times New Roman" pitchFamily="18" charset="0"/>
              </a:rPr>
              <a:t>c</a:t>
            </a:r>
            <a:r>
              <a:rPr lang="fr-FR" sz="3100" dirty="0" smtClean="0">
                <a:latin typeface="Times New Roman" pitchFamily="18" charset="0"/>
                <a:cs typeface="Times New Roman" pitchFamily="18" charset="0"/>
              </a:rPr>
              <a:t>, Olivier </a:t>
            </a:r>
            <a:r>
              <a:rPr lang="fr-FR" sz="3100" dirty="0" err="1" smtClean="0">
                <a:latin typeface="Times New Roman" pitchFamily="18" charset="0"/>
                <a:cs typeface="Times New Roman" pitchFamily="18" charset="0"/>
              </a:rPr>
              <a:t>LAMOTTE</a:t>
            </a:r>
            <a:r>
              <a:rPr lang="fr-FR" sz="3100" baseline="30000" dirty="0" err="1" smtClean="0">
                <a:latin typeface="Times New Roman" pitchFamily="18" charset="0"/>
                <a:cs typeface="Times New Roman" pitchFamily="18" charset="0"/>
              </a:rPr>
              <a:t>d</a:t>
            </a:r>
            <a:r>
              <a:rPr lang="fr-FR" sz="3100" dirty="0" smtClean="0">
                <a:latin typeface="Times New Roman" pitchFamily="18" charset="0"/>
                <a:cs typeface="Times New Roman" pitchFamily="18" charset="0"/>
              </a:rPr>
              <a:t>, Jean-Louis </a:t>
            </a:r>
            <a:r>
              <a:rPr lang="fr-FR" sz="3100" dirty="0" err="1" smtClean="0">
                <a:latin typeface="Times New Roman" pitchFamily="18" charset="0"/>
                <a:cs typeface="Times New Roman" pitchFamily="18" charset="0"/>
              </a:rPr>
              <a:t>CONNAT</a:t>
            </a:r>
            <a:r>
              <a:rPr lang="fr-FR" sz="3100" baseline="30000" dirty="0" err="1" smtClean="0">
                <a:latin typeface="Times New Roman" pitchFamily="18" charset="0"/>
                <a:cs typeface="Times New Roman" pitchFamily="18" charset="0"/>
              </a:rPr>
              <a:t>a,b</a:t>
            </a:r>
            <a:r>
              <a:rPr lang="fr-FR" sz="3100" dirty="0" smtClean="0">
                <a:latin typeface="Times New Roman" pitchFamily="18" charset="0"/>
                <a:cs typeface="Times New Roman" pitchFamily="18" charset="0"/>
              </a:rPr>
              <a:t> </a:t>
            </a:r>
            <a:endParaRPr lang="fr-FR" sz="3100" dirty="0">
              <a:latin typeface="Times New Roman" pitchFamily="18" charset="0"/>
              <a:cs typeface="Times New Roman" pitchFamily="18" charset="0"/>
            </a:endParaRPr>
          </a:p>
        </p:txBody>
      </p:sp>
      <p:sp>
        <p:nvSpPr>
          <p:cNvPr id="7" name="ZoneTexte 6"/>
          <p:cNvSpPr txBox="1"/>
          <p:nvPr/>
        </p:nvSpPr>
        <p:spPr>
          <a:xfrm>
            <a:off x="423762" y="6830912"/>
            <a:ext cx="14501913" cy="2329867"/>
          </a:xfrm>
          <a:prstGeom prst="rect">
            <a:avLst/>
          </a:prstGeom>
          <a:noFill/>
        </p:spPr>
        <p:txBody>
          <a:bodyPr wrap="square" lIns="417572" tIns="208787" rIns="417572" bIns="208787" rtlCol="0">
            <a:spAutoFit/>
          </a:bodyPr>
          <a:lstStyle/>
          <a:p>
            <a:pPr algn="just" defTabSz="1439753">
              <a:tabLst>
                <a:tab pos="0" algn="l"/>
              </a:tabLst>
            </a:pPr>
            <a:r>
              <a:rPr lang="en-GB" sz="3100" dirty="0" smtClean="0"/>
              <a:t>		PDS (</a:t>
            </a:r>
            <a:r>
              <a:rPr lang="en-GB" sz="3100" u="sng" dirty="0" smtClean="0"/>
              <a:t>p</a:t>
            </a:r>
            <a:r>
              <a:rPr lang="en-GB" sz="3100" dirty="0" smtClean="0"/>
              <a:t>lant </a:t>
            </a:r>
            <a:r>
              <a:rPr lang="en-GB" sz="3100" u="sng" dirty="0" smtClean="0"/>
              <a:t>d</a:t>
            </a:r>
            <a:r>
              <a:rPr lang="en-GB" sz="3100" dirty="0" smtClean="0"/>
              <a:t>efence </a:t>
            </a:r>
            <a:r>
              <a:rPr lang="en-GB" sz="3100" u="sng" dirty="0" smtClean="0"/>
              <a:t>s</a:t>
            </a:r>
            <a:r>
              <a:rPr lang="en-GB" sz="3100" dirty="0" smtClean="0"/>
              <a:t>timulators) constitute a recent alternative to pesticides used for crop protection. These compounds, also called elicitors, are of diverse nature, but they all act by stimulating innate immune system of plants. So, plants can better fight pathogens.</a:t>
            </a:r>
            <a:endParaRPr lang="fr-FR" sz="3100" dirty="0" smtClean="0"/>
          </a:p>
        </p:txBody>
      </p:sp>
      <p:sp>
        <p:nvSpPr>
          <p:cNvPr id="8" name="ZoneTexte 7"/>
          <p:cNvSpPr txBox="1"/>
          <p:nvPr/>
        </p:nvSpPr>
        <p:spPr>
          <a:xfrm>
            <a:off x="5784046" y="6071352"/>
            <a:ext cx="3781344" cy="830998"/>
          </a:xfrm>
          <a:prstGeom prst="rect">
            <a:avLst/>
          </a:prstGeom>
          <a:noFill/>
        </p:spPr>
        <p:txBody>
          <a:bodyPr wrap="square" lIns="91424" tIns="45713" rIns="91424" bIns="45713" rtlCol="0">
            <a:spAutoFit/>
          </a:bodyPr>
          <a:lstStyle/>
          <a:p>
            <a:pPr algn="ctr"/>
            <a:r>
              <a:rPr lang="fr-FR" sz="4800" b="1" dirty="0" smtClean="0">
                <a:latin typeface="Arial Narrow" pitchFamily="34" charset="0"/>
              </a:rPr>
              <a:t>Introduction</a:t>
            </a:r>
            <a:endParaRPr lang="fr-FR" sz="4800" b="1" dirty="0">
              <a:latin typeface="Arial Narrow" pitchFamily="34" charset="0"/>
            </a:endParaRPr>
          </a:p>
        </p:txBody>
      </p:sp>
      <p:sp>
        <p:nvSpPr>
          <p:cNvPr id="9" name="ZoneTexte 8"/>
          <p:cNvSpPr txBox="1"/>
          <p:nvPr/>
        </p:nvSpPr>
        <p:spPr>
          <a:xfrm>
            <a:off x="15139987" y="6830911"/>
            <a:ext cx="14574034" cy="1852813"/>
          </a:xfrm>
          <a:prstGeom prst="rect">
            <a:avLst/>
          </a:prstGeom>
          <a:noFill/>
        </p:spPr>
        <p:txBody>
          <a:bodyPr wrap="square" lIns="417572" tIns="208787" rIns="417572" bIns="208787" rtlCol="0">
            <a:spAutoFit/>
          </a:bodyPr>
          <a:lstStyle/>
          <a:p>
            <a:pPr algn="just" defTabSz="1439753">
              <a:tabLst>
                <a:tab pos="0" algn="l"/>
              </a:tabLst>
            </a:pPr>
            <a:r>
              <a:rPr lang="en-GB" sz="3100" dirty="0" smtClean="0"/>
              <a:t>		We studied the pro/anti-inflammatory effect on human PBMC (</a:t>
            </a:r>
            <a:r>
              <a:rPr lang="en-GB" sz="3100" u="sng" dirty="0" smtClean="0"/>
              <a:t>p</a:t>
            </a:r>
            <a:r>
              <a:rPr lang="en-GB" sz="3100" dirty="0" smtClean="0"/>
              <a:t>eripheral </a:t>
            </a:r>
            <a:r>
              <a:rPr lang="en-GB" sz="3100" u="sng" dirty="0" smtClean="0"/>
              <a:t>b</a:t>
            </a:r>
            <a:r>
              <a:rPr lang="en-GB" sz="3100" dirty="0" smtClean="0"/>
              <a:t>lood </a:t>
            </a:r>
            <a:r>
              <a:rPr lang="en-GB" sz="3100" u="sng" dirty="0" smtClean="0"/>
              <a:t>m</a:t>
            </a:r>
            <a:r>
              <a:rPr lang="en-GB" sz="3100" dirty="0" smtClean="0"/>
              <a:t>ononuclear </a:t>
            </a:r>
            <a:r>
              <a:rPr lang="en-GB" sz="3100" u="sng" dirty="0" smtClean="0"/>
              <a:t>c</a:t>
            </a:r>
            <a:r>
              <a:rPr lang="en-GB" sz="3100" dirty="0" smtClean="0"/>
              <a:t>ells) of PDS (cf. Table1). Only the soluble fraction of PDS was studied.</a:t>
            </a:r>
            <a:endParaRPr lang="fr-FR" sz="3100" dirty="0">
              <a:solidFill>
                <a:srgbClr val="FFC000"/>
              </a:solidFill>
            </a:endParaRPr>
          </a:p>
        </p:txBody>
      </p:sp>
      <p:sp>
        <p:nvSpPr>
          <p:cNvPr id="10" name="ZoneTexte 9"/>
          <p:cNvSpPr txBox="1"/>
          <p:nvPr/>
        </p:nvSpPr>
        <p:spPr>
          <a:xfrm>
            <a:off x="19123606" y="6071352"/>
            <a:ext cx="6606798" cy="838806"/>
          </a:xfrm>
          <a:prstGeom prst="rect">
            <a:avLst/>
          </a:prstGeom>
          <a:noFill/>
        </p:spPr>
        <p:txBody>
          <a:bodyPr wrap="square" lIns="91424" tIns="45713" rIns="91424" bIns="45713" rtlCol="0">
            <a:spAutoFit/>
          </a:bodyPr>
          <a:lstStyle/>
          <a:p>
            <a:pPr algn="ctr"/>
            <a:r>
              <a:rPr lang="en-US" sz="4800" b="1" dirty="0" smtClean="0">
                <a:latin typeface="Arial Narrow" pitchFamily="34" charset="0"/>
              </a:rPr>
              <a:t>Material</a:t>
            </a:r>
            <a:r>
              <a:rPr lang="fr-FR" sz="4800" b="1" dirty="0" smtClean="0">
                <a:latin typeface="Arial Narrow" pitchFamily="34" charset="0"/>
              </a:rPr>
              <a:t> and </a:t>
            </a:r>
            <a:r>
              <a:rPr lang="en-US" sz="4800" b="1" dirty="0" smtClean="0">
                <a:latin typeface="Arial Narrow" pitchFamily="34" charset="0"/>
              </a:rPr>
              <a:t>methods</a:t>
            </a:r>
            <a:endParaRPr lang="en-US" sz="4800" b="1" dirty="0">
              <a:latin typeface="Arial Narrow" pitchFamily="34" charset="0"/>
            </a:endParaRPr>
          </a:p>
        </p:txBody>
      </p:sp>
      <p:sp>
        <p:nvSpPr>
          <p:cNvPr id="11" name="Rectangle 10"/>
          <p:cNvSpPr/>
          <p:nvPr/>
        </p:nvSpPr>
        <p:spPr>
          <a:xfrm>
            <a:off x="2" y="3544764"/>
            <a:ext cx="30279975" cy="1815868"/>
          </a:xfrm>
          <a:prstGeom prst="rect">
            <a:avLst/>
          </a:prstGeom>
        </p:spPr>
        <p:txBody>
          <a:bodyPr wrap="square" lIns="91424" tIns="45713" rIns="91424" bIns="45713">
            <a:spAutoFit/>
          </a:bodyPr>
          <a:lstStyle/>
          <a:p>
            <a:pPr algn="ctr"/>
            <a:r>
              <a:rPr lang="fr-FR" sz="2800" i="1" dirty="0" smtClean="0">
                <a:latin typeface="Times New Roman" pitchFamily="18" charset="0"/>
                <a:cs typeface="Times New Roman" pitchFamily="18" charset="0"/>
              </a:rPr>
              <a:t>a: INSERM U866 Lipide Nutrition Cancer, Université de Bourgogne, LPPCM, Facultés de Médecine et Pharmacie, 7 Bd Jeanne d’Arc, 21079 Dijon Cedex, France </a:t>
            </a:r>
          </a:p>
          <a:p>
            <a:pPr algn="ctr"/>
            <a:r>
              <a:rPr lang="fr-FR" sz="2800" dirty="0" smtClean="0">
                <a:latin typeface="Times New Roman" pitchFamily="18" charset="0"/>
                <a:cs typeface="Times New Roman" pitchFamily="18" charset="0"/>
              </a:rPr>
              <a:t>b: COHIRO </a:t>
            </a:r>
            <a:r>
              <a:rPr lang="fr-FR" sz="2800" dirty="0" err="1" smtClean="0">
                <a:latin typeface="Times New Roman" pitchFamily="18" charset="0"/>
                <a:cs typeface="Times New Roman" pitchFamily="18" charset="0"/>
              </a:rPr>
              <a:t>Biotechnology</a:t>
            </a:r>
            <a:r>
              <a:rPr lang="fr-FR" sz="2800" dirty="0" smtClean="0">
                <a:latin typeface="Times New Roman" pitchFamily="18" charset="0"/>
                <a:cs typeface="Times New Roman" pitchFamily="18" charset="0"/>
              </a:rPr>
              <a:t>, UFR de Médecine de Dijon, Facultés de Médecine et Pharmacie, 7 Bd Jeanne d’Arc, BP 87900, 21079 Dijon Cedex , France</a:t>
            </a:r>
          </a:p>
          <a:p>
            <a:pPr algn="ctr"/>
            <a:r>
              <a:rPr lang="fr-FR" sz="2800" dirty="0" smtClean="0">
                <a:latin typeface="Times New Roman" pitchFamily="18" charset="0"/>
                <a:cs typeface="Times New Roman" pitchFamily="18" charset="0"/>
              </a:rPr>
              <a:t>c. Université de Bourgogne, UMR 1347 </a:t>
            </a:r>
            <a:r>
              <a:rPr lang="fr-FR" sz="2800" dirty="0" err="1" smtClean="0">
                <a:latin typeface="Times New Roman" pitchFamily="18" charset="0"/>
                <a:cs typeface="Times New Roman" pitchFamily="18" charset="0"/>
              </a:rPr>
              <a:t>Agroécologie</a:t>
            </a:r>
            <a:r>
              <a:rPr lang="fr-FR" sz="2800" dirty="0" smtClean="0">
                <a:latin typeface="Times New Roman" pitchFamily="18" charset="0"/>
                <a:cs typeface="Times New Roman" pitchFamily="18" charset="0"/>
              </a:rPr>
              <a:t>, ERL CNRS 6300, 17 Rue Sully, 21000 Dijon, France</a:t>
            </a:r>
          </a:p>
          <a:p>
            <a:pPr algn="ctr"/>
            <a:r>
              <a:rPr lang="fr-FR" sz="2800" dirty="0" smtClean="0">
                <a:latin typeface="Times New Roman" pitchFamily="18" charset="0"/>
                <a:cs typeface="Times New Roman" pitchFamily="18" charset="0"/>
              </a:rPr>
              <a:t>d. CNRS, UMR 1347 </a:t>
            </a:r>
            <a:r>
              <a:rPr lang="fr-FR" sz="2800" dirty="0" err="1" smtClean="0">
                <a:latin typeface="Times New Roman" pitchFamily="18" charset="0"/>
                <a:cs typeface="Times New Roman" pitchFamily="18" charset="0"/>
              </a:rPr>
              <a:t>Agroécologie</a:t>
            </a:r>
            <a:r>
              <a:rPr lang="fr-FR" sz="2800" dirty="0" smtClean="0">
                <a:latin typeface="Times New Roman" pitchFamily="18" charset="0"/>
                <a:cs typeface="Times New Roman" pitchFamily="18" charset="0"/>
              </a:rPr>
              <a:t>, ERL CNRS 6300, 17 Rue Sully, 21000 Dijon, France</a:t>
            </a:r>
            <a:endParaRPr lang="fr-FR" sz="2800" dirty="0">
              <a:latin typeface="Times New Roman" pitchFamily="18" charset="0"/>
              <a:cs typeface="Times New Roman" pitchFamily="18" charset="0"/>
            </a:endParaRPr>
          </a:p>
        </p:txBody>
      </p:sp>
      <p:grpSp>
        <p:nvGrpSpPr>
          <p:cNvPr id="1808" name="Groupe 1807"/>
          <p:cNvGrpSpPr/>
          <p:nvPr/>
        </p:nvGrpSpPr>
        <p:grpSpPr>
          <a:xfrm>
            <a:off x="15808341" y="14750895"/>
            <a:ext cx="2163763" cy="3314700"/>
            <a:chOff x="15854367" y="13903272"/>
            <a:chExt cx="2163763" cy="3314700"/>
          </a:xfrm>
        </p:grpSpPr>
        <p:grpSp>
          <p:nvGrpSpPr>
            <p:cNvPr id="12" name="Group 569"/>
            <p:cNvGrpSpPr>
              <a:grpSpLocks/>
            </p:cNvGrpSpPr>
            <p:nvPr/>
          </p:nvGrpSpPr>
          <p:grpSpPr bwMode="auto">
            <a:xfrm>
              <a:off x="15854367" y="13903272"/>
              <a:ext cx="2163763" cy="3314700"/>
              <a:chOff x="3797" y="1192"/>
              <a:chExt cx="1363" cy="2088"/>
            </a:xfrm>
          </p:grpSpPr>
          <p:grpSp>
            <p:nvGrpSpPr>
              <p:cNvPr id="13" name="Group 570"/>
              <p:cNvGrpSpPr>
                <a:grpSpLocks/>
              </p:cNvGrpSpPr>
              <p:nvPr/>
            </p:nvGrpSpPr>
            <p:grpSpPr bwMode="auto">
              <a:xfrm>
                <a:off x="3797" y="1192"/>
                <a:ext cx="1363" cy="2088"/>
                <a:chOff x="3797" y="1192"/>
                <a:chExt cx="1363" cy="2088"/>
              </a:xfrm>
            </p:grpSpPr>
            <p:sp>
              <p:nvSpPr>
                <p:cNvPr id="222" name="Freeform 571"/>
                <p:cNvSpPr>
                  <a:spLocks/>
                </p:cNvSpPr>
                <p:nvPr/>
              </p:nvSpPr>
              <p:spPr bwMode="auto">
                <a:xfrm>
                  <a:off x="3797" y="1192"/>
                  <a:ext cx="1363" cy="2088"/>
                </a:xfrm>
                <a:custGeom>
                  <a:avLst/>
                  <a:gdLst/>
                  <a:ahLst/>
                  <a:cxnLst>
                    <a:cxn ang="0">
                      <a:pos x="52" y="0"/>
                    </a:cxn>
                    <a:cxn ang="0">
                      <a:pos x="0" y="51"/>
                    </a:cxn>
                    <a:cxn ang="0">
                      <a:pos x="0" y="732"/>
                    </a:cxn>
                    <a:cxn ang="0">
                      <a:pos x="52" y="783"/>
                    </a:cxn>
                    <a:cxn ang="0">
                      <a:pos x="494" y="783"/>
                    </a:cxn>
                    <a:cxn ang="0">
                      <a:pos x="545" y="732"/>
                    </a:cxn>
                    <a:cxn ang="0">
                      <a:pos x="545" y="51"/>
                    </a:cxn>
                    <a:cxn ang="0">
                      <a:pos x="494" y="0"/>
                    </a:cxn>
                    <a:cxn ang="0">
                      <a:pos x="52" y="0"/>
                    </a:cxn>
                  </a:cxnLst>
                  <a:rect l="0" t="0" r="r" b="b"/>
                  <a:pathLst>
                    <a:path w="545" h="783">
                      <a:moveTo>
                        <a:pt x="52" y="0"/>
                      </a:moveTo>
                      <a:cubicBezTo>
                        <a:pt x="24" y="0"/>
                        <a:pt x="0" y="23"/>
                        <a:pt x="0" y="51"/>
                      </a:cubicBezTo>
                      <a:cubicBezTo>
                        <a:pt x="0" y="732"/>
                        <a:pt x="0" y="732"/>
                        <a:pt x="0" y="732"/>
                      </a:cubicBezTo>
                      <a:cubicBezTo>
                        <a:pt x="0" y="760"/>
                        <a:pt x="24" y="783"/>
                        <a:pt x="52" y="783"/>
                      </a:cubicBezTo>
                      <a:cubicBezTo>
                        <a:pt x="494" y="783"/>
                        <a:pt x="494" y="783"/>
                        <a:pt x="494" y="783"/>
                      </a:cubicBezTo>
                      <a:cubicBezTo>
                        <a:pt x="522" y="783"/>
                        <a:pt x="545" y="760"/>
                        <a:pt x="545" y="732"/>
                      </a:cubicBezTo>
                      <a:cubicBezTo>
                        <a:pt x="545" y="51"/>
                        <a:pt x="545" y="51"/>
                        <a:pt x="545" y="51"/>
                      </a:cubicBezTo>
                      <a:cubicBezTo>
                        <a:pt x="545" y="23"/>
                        <a:pt x="522" y="0"/>
                        <a:pt x="494" y="0"/>
                      </a:cubicBezTo>
                      <a:lnTo>
                        <a:pt x="52" y="0"/>
                      </a:lnTo>
                      <a:close/>
                    </a:path>
                  </a:pathLst>
                </a:custGeom>
                <a:solidFill>
                  <a:srgbClr val="D1EEF5"/>
                </a:solidFill>
                <a:ln w="9525">
                  <a:noFill/>
                  <a:round/>
                  <a:headEnd/>
                  <a:tailEnd/>
                </a:ln>
              </p:spPr>
              <p:txBody>
                <a:bodyPr/>
                <a:lstStyle/>
                <a:p>
                  <a:endParaRPr lang="fr-FR"/>
                </a:p>
              </p:txBody>
            </p:sp>
            <p:sp>
              <p:nvSpPr>
                <p:cNvPr id="223" name="Freeform 572"/>
                <p:cNvSpPr>
                  <a:spLocks/>
                </p:cNvSpPr>
                <p:nvPr/>
              </p:nvSpPr>
              <p:spPr bwMode="auto">
                <a:xfrm>
                  <a:off x="3797" y="1235"/>
                  <a:ext cx="243" cy="2018"/>
                </a:xfrm>
                <a:custGeom>
                  <a:avLst/>
                  <a:gdLst/>
                  <a:ahLst/>
                  <a:cxnLst>
                    <a:cxn ang="0">
                      <a:pos x="14" y="0"/>
                    </a:cxn>
                    <a:cxn ang="0">
                      <a:pos x="0" y="35"/>
                    </a:cxn>
                    <a:cxn ang="0">
                      <a:pos x="0" y="716"/>
                    </a:cxn>
                    <a:cxn ang="0">
                      <a:pos x="21" y="757"/>
                    </a:cxn>
                    <a:cxn ang="0">
                      <a:pos x="52" y="718"/>
                    </a:cxn>
                    <a:cxn ang="0">
                      <a:pos x="70" y="64"/>
                    </a:cxn>
                    <a:cxn ang="0">
                      <a:pos x="14" y="0"/>
                    </a:cxn>
                  </a:cxnLst>
                  <a:rect l="0" t="0" r="r" b="b"/>
                  <a:pathLst>
                    <a:path w="97" h="757">
                      <a:moveTo>
                        <a:pt x="14" y="0"/>
                      </a:moveTo>
                      <a:cubicBezTo>
                        <a:pt x="6" y="9"/>
                        <a:pt x="0" y="22"/>
                        <a:pt x="0" y="35"/>
                      </a:cubicBezTo>
                      <a:cubicBezTo>
                        <a:pt x="0" y="716"/>
                        <a:pt x="0" y="716"/>
                        <a:pt x="0" y="716"/>
                      </a:cubicBezTo>
                      <a:cubicBezTo>
                        <a:pt x="0" y="733"/>
                        <a:pt x="9" y="748"/>
                        <a:pt x="21" y="757"/>
                      </a:cubicBezTo>
                      <a:cubicBezTo>
                        <a:pt x="40" y="738"/>
                        <a:pt x="52" y="718"/>
                        <a:pt x="52" y="718"/>
                      </a:cubicBezTo>
                      <a:cubicBezTo>
                        <a:pt x="52" y="718"/>
                        <a:pt x="97" y="110"/>
                        <a:pt x="70" y="64"/>
                      </a:cubicBezTo>
                      <a:cubicBezTo>
                        <a:pt x="48" y="27"/>
                        <a:pt x="36" y="14"/>
                        <a:pt x="14" y="0"/>
                      </a:cubicBezTo>
                      <a:close/>
                    </a:path>
                  </a:pathLst>
                </a:custGeom>
                <a:solidFill>
                  <a:srgbClr val="EFF9FB"/>
                </a:solidFill>
                <a:ln w="9525">
                  <a:noFill/>
                  <a:round/>
                  <a:headEnd/>
                  <a:tailEnd/>
                </a:ln>
              </p:spPr>
              <p:txBody>
                <a:bodyPr/>
                <a:lstStyle/>
                <a:p>
                  <a:endParaRPr lang="fr-FR"/>
                </a:p>
              </p:txBody>
            </p:sp>
            <p:sp>
              <p:nvSpPr>
                <p:cNvPr id="224" name="Freeform 573"/>
                <p:cNvSpPr>
                  <a:spLocks/>
                </p:cNvSpPr>
                <p:nvPr/>
              </p:nvSpPr>
              <p:spPr bwMode="auto">
                <a:xfrm>
                  <a:off x="4925" y="1237"/>
                  <a:ext cx="235" cy="2014"/>
                </a:xfrm>
                <a:custGeom>
                  <a:avLst/>
                  <a:gdLst/>
                  <a:ahLst/>
                  <a:cxnLst>
                    <a:cxn ang="0">
                      <a:pos x="94" y="715"/>
                    </a:cxn>
                    <a:cxn ang="0">
                      <a:pos x="94" y="34"/>
                    </a:cxn>
                    <a:cxn ang="0">
                      <a:pos x="81" y="0"/>
                    </a:cxn>
                    <a:cxn ang="0">
                      <a:pos x="27" y="63"/>
                    </a:cxn>
                    <a:cxn ang="0">
                      <a:pos x="45" y="717"/>
                    </a:cxn>
                    <a:cxn ang="0">
                      <a:pos x="75" y="755"/>
                    </a:cxn>
                    <a:cxn ang="0">
                      <a:pos x="94" y="715"/>
                    </a:cxn>
                  </a:cxnLst>
                  <a:rect l="0" t="0" r="r" b="b"/>
                  <a:pathLst>
                    <a:path w="94" h="755">
                      <a:moveTo>
                        <a:pt x="94" y="715"/>
                      </a:moveTo>
                      <a:cubicBezTo>
                        <a:pt x="94" y="34"/>
                        <a:pt x="94" y="34"/>
                        <a:pt x="94" y="34"/>
                      </a:cubicBezTo>
                      <a:cubicBezTo>
                        <a:pt x="94" y="21"/>
                        <a:pt x="89" y="9"/>
                        <a:pt x="81" y="0"/>
                      </a:cubicBezTo>
                      <a:cubicBezTo>
                        <a:pt x="61" y="14"/>
                        <a:pt x="48" y="27"/>
                        <a:pt x="27" y="63"/>
                      </a:cubicBezTo>
                      <a:cubicBezTo>
                        <a:pt x="0" y="109"/>
                        <a:pt x="45" y="717"/>
                        <a:pt x="45" y="717"/>
                      </a:cubicBezTo>
                      <a:cubicBezTo>
                        <a:pt x="45" y="717"/>
                        <a:pt x="57" y="736"/>
                        <a:pt x="75" y="755"/>
                      </a:cubicBezTo>
                      <a:cubicBezTo>
                        <a:pt x="87" y="746"/>
                        <a:pt x="94" y="731"/>
                        <a:pt x="94" y="715"/>
                      </a:cubicBezTo>
                      <a:close/>
                    </a:path>
                  </a:pathLst>
                </a:custGeom>
                <a:solidFill>
                  <a:srgbClr val="A3DDEA"/>
                </a:solidFill>
                <a:ln w="9525">
                  <a:noFill/>
                  <a:round/>
                  <a:headEnd/>
                  <a:tailEnd/>
                </a:ln>
              </p:spPr>
              <p:txBody>
                <a:bodyPr/>
                <a:lstStyle/>
                <a:p>
                  <a:endParaRPr lang="fr-FR"/>
                </a:p>
              </p:txBody>
            </p:sp>
            <p:sp>
              <p:nvSpPr>
                <p:cNvPr id="225" name="Freeform 574"/>
                <p:cNvSpPr>
                  <a:spLocks/>
                </p:cNvSpPr>
                <p:nvPr/>
              </p:nvSpPr>
              <p:spPr bwMode="auto">
                <a:xfrm>
                  <a:off x="3842" y="1240"/>
                  <a:ext cx="1273" cy="1992"/>
                </a:xfrm>
                <a:custGeom>
                  <a:avLst/>
                  <a:gdLst/>
                  <a:ahLst/>
                  <a:cxnLst>
                    <a:cxn ang="0">
                      <a:pos x="34" y="0"/>
                    </a:cxn>
                    <a:cxn ang="0">
                      <a:pos x="0" y="33"/>
                    </a:cxn>
                    <a:cxn ang="0">
                      <a:pos x="0" y="714"/>
                    </a:cxn>
                    <a:cxn ang="0">
                      <a:pos x="34" y="747"/>
                    </a:cxn>
                    <a:cxn ang="0">
                      <a:pos x="476" y="747"/>
                    </a:cxn>
                    <a:cxn ang="0">
                      <a:pos x="509" y="714"/>
                    </a:cxn>
                    <a:cxn ang="0">
                      <a:pos x="509" y="33"/>
                    </a:cxn>
                    <a:cxn ang="0">
                      <a:pos x="476" y="0"/>
                    </a:cxn>
                    <a:cxn ang="0">
                      <a:pos x="34" y="0"/>
                    </a:cxn>
                  </a:cxnLst>
                  <a:rect l="0" t="0" r="r" b="b"/>
                  <a:pathLst>
                    <a:path w="509" h="747">
                      <a:moveTo>
                        <a:pt x="34" y="0"/>
                      </a:moveTo>
                      <a:cubicBezTo>
                        <a:pt x="15" y="0"/>
                        <a:pt x="0" y="15"/>
                        <a:pt x="0" y="33"/>
                      </a:cubicBezTo>
                      <a:cubicBezTo>
                        <a:pt x="0" y="714"/>
                        <a:pt x="0" y="714"/>
                        <a:pt x="0" y="714"/>
                      </a:cubicBezTo>
                      <a:cubicBezTo>
                        <a:pt x="0" y="733"/>
                        <a:pt x="15" y="747"/>
                        <a:pt x="34" y="747"/>
                      </a:cubicBezTo>
                      <a:cubicBezTo>
                        <a:pt x="476" y="747"/>
                        <a:pt x="476" y="747"/>
                        <a:pt x="476" y="747"/>
                      </a:cubicBezTo>
                      <a:cubicBezTo>
                        <a:pt x="494" y="747"/>
                        <a:pt x="509" y="733"/>
                        <a:pt x="509" y="714"/>
                      </a:cubicBezTo>
                      <a:cubicBezTo>
                        <a:pt x="509" y="33"/>
                        <a:pt x="509" y="33"/>
                        <a:pt x="509" y="33"/>
                      </a:cubicBezTo>
                      <a:cubicBezTo>
                        <a:pt x="509" y="15"/>
                        <a:pt x="494" y="0"/>
                        <a:pt x="476" y="0"/>
                      </a:cubicBezTo>
                      <a:lnTo>
                        <a:pt x="34" y="0"/>
                      </a:lnTo>
                      <a:close/>
                    </a:path>
                  </a:pathLst>
                </a:custGeom>
                <a:solidFill>
                  <a:srgbClr val="ADE0ED"/>
                </a:solidFill>
                <a:ln w="9525">
                  <a:noFill/>
                  <a:round/>
                  <a:headEnd/>
                  <a:tailEnd/>
                </a:ln>
              </p:spPr>
              <p:txBody>
                <a:bodyPr/>
                <a:lstStyle/>
                <a:p>
                  <a:endParaRPr lang="fr-FR"/>
                </a:p>
              </p:txBody>
            </p:sp>
            <p:sp>
              <p:nvSpPr>
                <p:cNvPr id="226" name="Freeform 575"/>
                <p:cNvSpPr>
                  <a:spLocks/>
                </p:cNvSpPr>
                <p:nvPr/>
              </p:nvSpPr>
              <p:spPr bwMode="auto">
                <a:xfrm>
                  <a:off x="4925" y="1267"/>
                  <a:ext cx="190" cy="1949"/>
                </a:xfrm>
                <a:custGeom>
                  <a:avLst/>
                  <a:gdLst/>
                  <a:ahLst/>
                  <a:cxnLst>
                    <a:cxn ang="0">
                      <a:pos x="27" y="52"/>
                    </a:cxn>
                    <a:cxn ang="0">
                      <a:pos x="45" y="706"/>
                    </a:cxn>
                    <a:cxn ang="0">
                      <a:pos x="63" y="731"/>
                    </a:cxn>
                    <a:cxn ang="0">
                      <a:pos x="76" y="704"/>
                    </a:cxn>
                    <a:cxn ang="0">
                      <a:pos x="76" y="23"/>
                    </a:cxn>
                    <a:cxn ang="0">
                      <a:pos x="67" y="0"/>
                    </a:cxn>
                    <a:cxn ang="0">
                      <a:pos x="27" y="52"/>
                    </a:cxn>
                  </a:cxnLst>
                  <a:rect l="0" t="0" r="r" b="b"/>
                  <a:pathLst>
                    <a:path w="76" h="731">
                      <a:moveTo>
                        <a:pt x="27" y="52"/>
                      </a:moveTo>
                      <a:cubicBezTo>
                        <a:pt x="0" y="98"/>
                        <a:pt x="45" y="706"/>
                        <a:pt x="45" y="706"/>
                      </a:cubicBezTo>
                      <a:cubicBezTo>
                        <a:pt x="45" y="706"/>
                        <a:pt x="51" y="717"/>
                        <a:pt x="63" y="731"/>
                      </a:cubicBezTo>
                      <a:cubicBezTo>
                        <a:pt x="71" y="725"/>
                        <a:pt x="76" y="715"/>
                        <a:pt x="76" y="704"/>
                      </a:cubicBezTo>
                      <a:cubicBezTo>
                        <a:pt x="76" y="23"/>
                        <a:pt x="76" y="23"/>
                        <a:pt x="76" y="23"/>
                      </a:cubicBezTo>
                      <a:cubicBezTo>
                        <a:pt x="76" y="14"/>
                        <a:pt x="73" y="6"/>
                        <a:pt x="67" y="0"/>
                      </a:cubicBezTo>
                      <a:cubicBezTo>
                        <a:pt x="54" y="11"/>
                        <a:pt x="42" y="25"/>
                        <a:pt x="27" y="52"/>
                      </a:cubicBezTo>
                      <a:close/>
                    </a:path>
                  </a:pathLst>
                </a:custGeom>
                <a:solidFill>
                  <a:srgbClr val="7BCDE1"/>
                </a:solidFill>
                <a:ln w="9525">
                  <a:noFill/>
                  <a:round/>
                  <a:headEnd/>
                  <a:tailEnd/>
                </a:ln>
              </p:spPr>
              <p:txBody>
                <a:bodyPr/>
                <a:lstStyle/>
                <a:p>
                  <a:endParaRPr lang="fr-FR"/>
                </a:p>
              </p:txBody>
            </p:sp>
            <p:sp>
              <p:nvSpPr>
                <p:cNvPr id="227" name="Freeform 576"/>
                <p:cNvSpPr>
                  <a:spLocks/>
                </p:cNvSpPr>
                <p:nvPr/>
              </p:nvSpPr>
              <p:spPr bwMode="auto">
                <a:xfrm>
                  <a:off x="3842" y="1264"/>
                  <a:ext cx="198" cy="1955"/>
                </a:xfrm>
                <a:custGeom>
                  <a:avLst/>
                  <a:gdLst/>
                  <a:ahLst/>
                  <a:cxnLst>
                    <a:cxn ang="0">
                      <a:pos x="11" y="0"/>
                    </a:cxn>
                    <a:cxn ang="0">
                      <a:pos x="0" y="24"/>
                    </a:cxn>
                    <a:cxn ang="0">
                      <a:pos x="0" y="705"/>
                    </a:cxn>
                    <a:cxn ang="0">
                      <a:pos x="15" y="733"/>
                    </a:cxn>
                    <a:cxn ang="0">
                      <a:pos x="34" y="707"/>
                    </a:cxn>
                    <a:cxn ang="0">
                      <a:pos x="52" y="53"/>
                    </a:cxn>
                    <a:cxn ang="0">
                      <a:pos x="11" y="0"/>
                    </a:cxn>
                  </a:cxnLst>
                  <a:rect l="0" t="0" r="r" b="b"/>
                  <a:pathLst>
                    <a:path w="79" h="733">
                      <a:moveTo>
                        <a:pt x="11" y="0"/>
                      </a:moveTo>
                      <a:cubicBezTo>
                        <a:pt x="4" y="6"/>
                        <a:pt x="0" y="15"/>
                        <a:pt x="0" y="24"/>
                      </a:cubicBezTo>
                      <a:cubicBezTo>
                        <a:pt x="0" y="705"/>
                        <a:pt x="0" y="705"/>
                        <a:pt x="0" y="705"/>
                      </a:cubicBezTo>
                      <a:cubicBezTo>
                        <a:pt x="0" y="717"/>
                        <a:pt x="6" y="727"/>
                        <a:pt x="15" y="733"/>
                      </a:cubicBezTo>
                      <a:cubicBezTo>
                        <a:pt x="27" y="719"/>
                        <a:pt x="34" y="707"/>
                        <a:pt x="34" y="707"/>
                      </a:cubicBezTo>
                      <a:cubicBezTo>
                        <a:pt x="34" y="707"/>
                        <a:pt x="79" y="99"/>
                        <a:pt x="52" y="53"/>
                      </a:cubicBezTo>
                      <a:cubicBezTo>
                        <a:pt x="36" y="26"/>
                        <a:pt x="24" y="11"/>
                        <a:pt x="11" y="0"/>
                      </a:cubicBezTo>
                      <a:close/>
                    </a:path>
                  </a:pathLst>
                </a:custGeom>
                <a:solidFill>
                  <a:srgbClr val="D1EEF5"/>
                </a:solidFill>
                <a:ln w="9525">
                  <a:noFill/>
                  <a:round/>
                  <a:headEnd/>
                  <a:tailEnd/>
                </a:ln>
              </p:spPr>
              <p:txBody>
                <a:bodyPr/>
                <a:lstStyle/>
                <a:p>
                  <a:endParaRPr lang="fr-FR"/>
                </a:p>
              </p:txBody>
            </p:sp>
            <p:sp>
              <p:nvSpPr>
                <p:cNvPr id="228" name="Freeform 577"/>
                <p:cNvSpPr>
                  <a:spLocks/>
                </p:cNvSpPr>
                <p:nvPr/>
              </p:nvSpPr>
              <p:spPr bwMode="auto">
                <a:xfrm>
                  <a:off x="3857" y="1256"/>
                  <a:ext cx="1243" cy="1960"/>
                </a:xfrm>
                <a:custGeom>
                  <a:avLst/>
                  <a:gdLst/>
                  <a:ahLst/>
                  <a:cxnLst>
                    <a:cxn ang="0">
                      <a:pos x="28" y="0"/>
                    </a:cxn>
                    <a:cxn ang="0">
                      <a:pos x="0" y="27"/>
                    </a:cxn>
                    <a:cxn ang="0">
                      <a:pos x="0" y="708"/>
                    </a:cxn>
                    <a:cxn ang="0">
                      <a:pos x="28" y="735"/>
                    </a:cxn>
                    <a:cxn ang="0">
                      <a:pos x="470" y="735"/>
                    </a:cxn>
                    <a:cxn ang="0">
                      <a:pos x="497" y="708"/>
                    </a:cxn>
                    <a:cxn ang="0">
                      <a:pos x="497" y="27"/>
                    </a:cxn>
                    <a:cxn ang="0">
                      <a:pos x="470" y="0"/>
                    </a:cxn>
                    <a:cxn ang="0">
                      <a:pos x="28" y="0"/>
                    </a:cxn>
                  </a:cxnLst>
                  <a:rect l="0" t="0" r="r" b="b"/>
                  <a:pathLst>
                    <a:path w="497" h="735">
                      <a:moveTo>
                        <a:pt x="28" y="0"/>
                      </a:moveTo>
                      <a:cubicBezTo>
                        <a:pt x="13" y="0"/>
                        <a:pt x="0" y="12"/>
                        <a:pt x="0" y="27"/>
                      </a:cubicBezTo>
                      <a:cubicBezTo>
                        <a:pt x="0" y="708"/>
                        <a:pt x="0" y="708"/>
                        <a:pt x="0" y="708"/>
                      </a:cubicBezTo>
                      <a:cubicBezTo>
                        <a:pt x="0" y="723"/>
                        <a:pt x="13" y="735"/>
                        <a:pt x="28" y="735"/>
                      </a:cubicBezTo>
                      <a:cubicBezTo>
                        <a:pt x="470" y="735"/>
                        <a:pt x="470" y="735"/>
                        <a:pt x="470" y="735"/>
                      </a:cubicBezTo>
                      <a:cubicBezTo>
                        <a:pt x="485" y="735"/>
                        <a:pt x="497" y="723"/>
                        <a:pt x="497" y="708"/>
                      </a:cubicBezTo>
                      <a:cubicBezTo>
                        <a:pt x="497" y="27"/>
                        <a:pt x="497" y="27"/>
                        <a:pt x="497" y="27"/>
                      </a:cubicBezTo>
                      <a:cubicBezTo>
                        <a:pt x="497" y="12"/>
                        <a:pt x="485" y="0"/>
                        <a:pt x="470" y="0"/>
                      </a:cubicBezTo>
                      <a:lnTo>
                        <a:pt x="28" y="0"/>
                      </a:lnTo>
                      <a:close/>
                    </a:path>
                  </a:pathLst>
                </a:custGeom>
                <a:solidFill>
                  <a:srgbClr val="93D6E7"/>
                </a:solidFill>
                <a:ln w="9525">
                  <a:noFill/>
                  <a:round/>
                  <a:headEnd/>
                  <a:tailEnd/>
                </a:ln>
              </p:spPr>
              <p:txBody>
                <a:bodyPr/>
                <a:lstStyle/>
                <a:p>
                  <a:endParaRPr lang="fr-FR"/>
                </a:p>
              </p:txBody>
            </p:sp>
            <p:sp>
              <p:nvSpPr>
                <p:cNvPr id="229" name="Freeform 578"/>
                <p:cNvSpPr>
                  <a:spLocks/>
                </p:cNvSpPr>
                <p:nvPr/>
              </p:nvSpPr>
              <p:spPr bwMode="auto">
                <a:xfrm>
                  <a:off x="3857" y="1275"/>
                  <a:ext cx="183" cy="1930"/>
                </a:xfrm>
                <a:custGeom>
                  <a:avLst/>
                  <a:gdLst/>
                  <a:ahLst/>
                  <a:cxnLst>
                    <a:cxn ang="0">
                      <a:pos x="9" y="0"/>
                    </a:cxn>
                    <a:cxn ang="0">
                      <a:pos x="0" y="20"/>
                    </a:cxn>
                    <a:cxn ang="0">
                      <a:pos x="0" y="701"/>
                    </a:cxn>
                    <a:cxn ang="0">
                      <a:pos x="13" y="724"/>
                    </a:cxn>
                    <a:cxn ang="0">
                      <a:pos x="28" y="703"/>
                    </a:cxn>
                    <a:cxn ang="0">
                      <a:pos x="46" y="49"/>
                    </a:cxn>
                    <a:cxn ang="0">
                      <a:pos x="9" y="0"/>
                    </a:cxn>
                  </a:cxnLst>
                  <a:rect l="0" t="0" r="r" b="b"/>
                  <a:pathLst>
                    <a:path w="73" h="724">
                      <a:moveTo>
                        <a:pt x="9" y="0"/>
                      </a:moveTo>
                      <a:cubicBezTo>
                        <a:pt x="4" y="5"/>
                        <a:pt x="0" y="12"/>
                        <a:pt x="0" y="20"/>
                      </a:cubicBezTo>
                      <a:cubicBezTo>
                        <a:pt x="0" y="701"/>
                        <a:pt x="0" y="701"/>
                        <a:pt x="0" y="701"/>
                      </a:cubicBezTo>
                      <a:cubicBezTo>
                        <a:pt x="0" y="711"/>
                        <a:pt x="5" y="719"/>
                        <a:pt x="13" y="724"/>
                      </a:cubicBezTo>
                      <a:cubicBezTo>
                        <a:pt x="22" y="712"/>
                        <a:pt x="28" y="703"/>
                        <a:pt x="28" y="703"/>
                      </a:cubicBezTo>
                      <a:cubicBezTo>
                        <a:pt x="28" y="703"/>
                        <a:pt x="73" y="95"/>
                        <a:pt x="46" y="49"/>
                      </a:cubicBezTo>
                      <a:cubicBezTo>
                        <a:pt x="31" y="25"/>
                        <a:pt x="21" y="11"/>
                        <a:pt x="9" y="0"/>
                      </a:cubicBezTo>
                      <a:close/>
                    </a:path>
                  </a:pathLst>
                </a:custGeom>
                <a:solidFill>
                  <a:srgbClr val="ADE0ED"/>
                </a:solidFill>
                <a:ln w="9525">
                  <a:noFill/>
                  <a:round/>
                  <a:headEnd/>
                  <a:tailEnd/>
                </a:ln>
              </p:spPr>
              <p:txBody>
                <a:bodyPr/>
                <a:lstStyle/>
                <a:p>
                  <a:endParaRPr lang="fr-FR"/>
                </a:p>
              </p:txBody>
            </p:sp>
            <p:sp>
              <p:nvSpPr>
                <p:cNvPr id="230" name="Freeform 579"/>
                <p:cNvSpPr>
                  <a:spLocks/>
                </p:cNvSpPr>
                <p:nvPr/>
              </p:nvSpPr>
              <p:spPr bwMode="auto">
                <a:xfrm>
                  <a:off x="4925" y="1277"/>
                  <a:ext cx="175" cy="1926"/>
                </a:xfrm>
                <a:custGeom>
                  <a:avLst/>
                  <a:gdLst/>
                  <a:ahLst/>
                  <a:cxnLst>
                    <a:cxn ang="0">
                      <a:pos x="27" y="48"/>
                    </a:cxn>
                    <a:cxn ang="0">
                      <a:pos x="45" y="702"/>
                    </a:cxn>
                    <a:cxn ang="0">
                      <a:pos x="59" y="722"/>
                    </a:cxn>
                    <a:cxn ang="0">
                      <a:pos x="70" y="700"/>
                    </a:cxn>
                    <a:cxn ang="0">
                      <a:pos x="70" y="19"/>
                    </a:cxn>
                    <a:cxn ang="0">
                      <a:pos x="62" y="0"/>
                    </a:cxn>
                    <a:cxn ang="0">
                      <a:pos x="27" y="48"/>
                    </a:cxn>
                  </a:cxnLst>
                  <a:rect l="0" t="0" r="r" b="b"/>
                  <a:pathLst>
                    <a:path w="70" h="722">
                      <a:moveTo>
                        <a:pt x="27" y="48"/>
                      </a:moveTo>
                      <a:cubicBezTo>
                        <a:pt x="0" y="94"/>
                        <a:pt x="45" y="702"/>
                        <a:pt x="45" y="702"/>
                      </a:cubicBezTo>
                      <a:cubicBezTo>
                        <a:pt x="45" y="702"/>
                        <a:pt x="50" y="711"/>
                        <a:pt x="59" y="722"/>
                      </a:cubicBezTo>
                      <a:cubicBezTo>
                        <a:pt x="66" y="717"/>
                        <a:pt x="70" y="709"/>
                        <a:pt x="70" y="700"/>
                      </a:cubicBezTo>
                      <a:cubicBezTo>
                        <a:pt x="70" y="19"/>
                        <a:pt x="70" y="19"/>
                        <a:pt x="70" y="19"/>
                      </a:cubicBezTo>
                      <a:cubicBezTo>
                        <a:pt x="70" y="12"/>
                        <a:pt x="67" y="5"/>
                        <a:pt x="62" y="0"/>
                      </a:cubicBezTo>
                      <a:cubicBezTo>
                        <a:pt x="51" y="11"/>
                        <a:pt x="41" y="24"/>
                        <a:pt x="27" y="48"/>
                      </a:cubicBezTo>
                      <a:close/>
                    </a:path>
                  </a:pathLst>
                </a:custGeom>
                <a:solidFill>
                  <a:srgbClr val="5DC2DB"/>
                </a:solidFill>
                <a:ln w="9525">
                  <a:noFill/>
                  <a:round/>
                  <a:headEnd/>
                  <a:tailEnd/>
                </a:ln>
              </p:spPr>
              <p:txBody>
                <a:bodyPr/>
                <a:lstStyle/>
                <a:p>
                  <a:endParaRPr lang="fr-FR"/>
                </a:p>
              </p:txBody>
            </p:sp>
            <p:sp>
              <p:nvSpPr>
                <p:cNvPr id="231" name="Freeform 580"/>
                <p:cNvSpPr>
                  <a:spLocks/>
                </p:cNvSpPr>
                <p:nvPr/>
              </p:nvSpPr>
              <p:spPr bwMode="auto">
                <a:xfrm>
                  <a:off x="3882" y="1283"/>
                  <a:ext cx="1193" cy="1906"/>
                </a:xfrm>
                <a:custGeom>
                  <a:avLst/>
                  <a:gdLst/>
                  <a:ahLst/>
                  <a:cxnLst>
                    <a:cxn ang="0">
                      <a:pos x="477" y="698"/>
                    </a:cxn>
                    <a:cxn ang="0">
                      <a:pos x="460" y="715"/>
                    </a:cxn>
                    <a:cxn ang="0">
                      <a:pos x="18" y="715"/>
                    </a:cxn>
                    <a:cxn ang="0">
                      <a:pos x="0" y="698"/>
                    </a:cxn>
                    <a:cxn ang="0">
                      <a:pos x="0" y="17"/>
                    </a:cxn>
                    <a:cxn ang="0">
                      <a:pos x="18" y="0"/>
                    </a:cxn>
                    <a:cxn ang="0">
                      <a:pos x="460" y="0"/>
                    </a:cxn>
                    <a:cxn ang="0">
                      <a:pos x="477" y="17"/>
                    </a:cxn>
                    <a:cxn ang="0">
                      <a:pos x="477" y="698"/>
                    </a:cxn>
                  </a:cxnLst>
                  <a:rect l="0" t="0" r="r" b="b"/>
                  <a:pathLst>
                    <a:path w="477" h="715">
                      <a:moveTo>
                        <a:pt x="477" y="698"/>
                      </a:moveTo>
                      <a:cubicBezTo>
                        <a:pt x="477" y="708"/>
                        <a:pt x="470" y="715"/>
                        <a:pt x="460" y="715"/>
                      </a:cubicBezTo>
                      <a:cubicBezTo>
                        <a:pt x="18" y="715"/>
                        <a:pt x="18" y="715"/>
                        <a:pt x="18" y="715"/>
                      </a:cubicBezTo>
                      <a:cubicBezTo>
                        <a:pt x="8" y="715"/>
                        <a:pt x="0" y="708"/>
                        <a:pt x="0" y="698"/>
                      </a:cubicBezTo>
                      <a:cubicBezTo>
                        <a:pt x="0" y="17"/>
                        <a:pt x="0" y="17"/>
                        <a:pt x="0" y="17"/>
                      </a:cubicBezTo>
                      <a:cubicBezTo>
                        <a:pt x="0" y="8"/>
                        <a:pt x="8" y="0"/>
                        <a:pt x="18" y="0"/>
                      </a:cubicBezTo>
                      <a:cubicBezTo>
                        <a:pt x="460" y="0"/>
                        <a:pt x="460" y="0"/>
                        <a:pt x="460" y="0"/>
                      </a:cubicBezTo>
                      <a:cubicBezTo>
                        <a:pt x="470" y="0"/>
                        <a:pt x="477" y="8"/>
                        <a:pt x="477" y="17"/>
                      </a:cubicBezTo>
                      <a:lnTo>
                        <a:pt x="477" y="698"/>
                      </a:lnTo>
                      <a:close/>
                    </a:path>
                  </a:pathLst>
                </a:custGeom>
                <a:solidFill>
                  <a:srgbClr val="EBF8FB"/>
                </a:solidFill>
                <a:ln w="9525">
                  <a:noFill/>
                  <a:round/>
                  <a:headEnd/>
                  <a:tailEnd/>
                </a:ln>
              </p:spPr>
              <p:txBody>
                <a:bodyPr/>
                <a:lstStyle/>
                <a:p>
                  <a:endParaRPr lang="fr-FR"/>
                </a:p>
              </p:txBody>
            </p:sp>
            <p:sp>
              <p:nvSpPr>
                <p:cNvPr id="232" name="Freeform 581"/>
                <p:cNvSpPr>
                  <a:spLocks/>
                </p:cNvSpPr>
                <p:nvPr/>
              </p:nvSpPr>
              <p:spPr bwMode="auto">
                <a:xfrm>
                  <a:off x="3862" y="1203"/>
                  <a:ext cx="1008" cy="24"/>
                </a:xfrm>
                <a:custGeom>
                  <a:avLst/>
                  <a:gdLst/>
                  <a:ahLst/>
                  <a:cxnLst>
                    <a:cxn ang="0">
                      <a:pos x="0" y="9"/>
                    </a:cxn>
                    <a:cxn ang="0">
                      <a:pos x="25" y="0"/>
                    </a:cxn>
                    <a:cxn ang="0">
                      <a:pos x="403" y="0"/>
                    </a:cxn>
                    <a:cxn ang="0">
                      <a:pos x="26" y="4"/>
                    </a:cxn>
                    <a:cxn ang="0">
                      <a:pos x="0" y="9"/>
                    </a:cxn>
                  </a:cxnLst>
                  <a:rect l="0" t="0" r="r" b="b"/>
                  <a:pathLst>
                    <a:path w="403" h="9">
                      <a:moveTo>
                        <a:pt x="0" y="9"/>
                      </a:moveTo>
                      <a:cubicBezTo>
                        <a:pt x="6" y="2"/>
                        <a:pt x="14" y="0"/>
                        <a:pt x="25" y="0"/>
                      </a:cubicBezTo>
                      <a:cubicBezTo>
                        <a:pt x="36" y="0"/>
                        <a:pt x="403" y="0"/>
                        <a:pt x="403" y="0"/>
                      </a:cubicBezTo>
                      <a:cubicBezTo>
                        <a:pt x="26" y="4"/>
                        <a:pt x="26" y="4"/>
                        <a:pt x="26" y="4"/>
                      </a:cubicBezTo>
                      <a:cubicBezTo>
                        <a:pt x="26" y="4"/>
                        <a:pt x="10" y="4"/>
                        <a:pt x="0" y="9"/>
                      </a:cubicBezTo>
                      <a:close/>
                    </a:path>
                  </a:pathLst>
                </a:custGeom>
                <a:solidFill>
                  <a:srgbClr val="FFFFFF"/>
                </a:solidFill>
                <a:ln w="9525">
                  <a:noFill/>
                  <a:round/>
                  <a:headEnd/>
                  <a:tailEnd/>
                </a:ln>
              </p:spPr>
              <p:txBody>
                <a:bodyPr/>
                <a:lstStyle/>
                <a:p>
                  <a:endParaRPr lang="fr-FR"/>
                </a:p>
              </p:txBody>
            </p:sp>
            <p:sp>
              <p:nvSpPr>
                <p:cNvPr id="233" name="Freeform 582"/>
                <p:cNvSpPr>
                  <a:spLocks/>
                </p:cNvSpPr>
                <p:nvPr/>
              </p:nvSpPr>
              <p:spPr bwMode="auto">
                <a:xfrm>
                  <a:off x="3902" y="1293"/>
                  <a:ext cx="708" cy="16"/>
                </a:xfrm>
                <a:custGeom>
                  <a:avLst/>
                  <a:gdLst/>
                  <a:ahLst/>
                  <a:cxnLst>
                    <a:cxn ang="0">
                      <a:pos x="0" y="6"/>
                    </a:cxn>
                    <a:cxn ang="0">
                      <a:pos x="14" y="0"/>
                    </a:cxn>
                    <a:cxn ang="0">
                      <a:pos x="283" y="0"/>
                    </a:cxn>
                  </a:cxnLst>
                  <a:rect l="0" t="0" r="r" b="b"/>
                  <a:pathLst>
                    <a:path w="283" h="6">
                      <a:moveTo>
                        <a:pt x="0" y="6"/>
                      </a:moveTo>
                      <a:cubicBezTo>
                        <a:pt x="4" y="1"/>
                        <a:pt x="5" y="0"/>
                        <a:pt x="14" y="0"/>
                      </a:cubicBezTo>
                      <a:cubicBezTo>
                        <a:pt x="24" y="0"/>
                        <a:pt x="283" y="0"/>
                        <a:pt x="283" y="0"/>
                      </a:cubicBezTo>
                    </a:path>
                  </a:pathLst>
                </a:custGeom>
                <a:solidFill>
                  <a:srgbClr val="FFFFFF"/>
                </a:solidFill>
                <a:ln w="9525">
                  <a:noFill/>
                  <a:round/>
                  <a:headEnd/>
                  <a:tailEnd/>
                </a:ln>
              </p:spPr>
              <p:txBody>
                <a:bodyPr/>
                <a:lstStyle/>
                <a:p>
                  <a:endParaRPr lang="fr-FR"/>
                </a:p>
              </p:txBody>
            </p:sp>
            <p:sp>
              <p:nvSpPr>
                <p:cNvPr id="234" name="Freeform 583"/>
                <p:cNvSpPr>
                  <a:spLocks/>
                </p:cNvSpPr>
                <p:nvPr/>
              </p:nvSpPr>
              <p:spPr bwMode="auto">
                <a:xfrm>
                  <a:off x="3940" y="3245"/>
                  <a:ext cx="1152" cy="22"/>
                </a:xfrm>
                <a:custGeom>
                  <a:avLst/>
                  <a:gdLst/>
                  <a:ahLst/>
                  <a:cxnLst>
                    <a:cxn ang="0">
                      <a:pos x="0" y="8"/>
                    </a:cxn>
                    <a:cxn ang="0">
                      <a:pos x="427" y="8"/>
                    </a:cxn>
                    <a:cxn ang="0">
                      <a:pos x="461" y="0"/>
                    </a:cxn>
                    <a:cxn ang="0">
                      <a:pos x="421" y="2"/>
                    </a:cxn>
                    <a:cxn ang="0">
                      <a:pos x="0" y="8"/>
                    </a:cxn>
                  </a:cxnLst>
                  <a:rect l="0" t="0" r="r" b="b"/>
                  <a:pathLst>
                    <a:path w="461" h="8">
                      <a:moveTo>
                        <a:pt x="0" y="8"/>
                      </a:moveTo>
                      <a:cubicBezTo>
                        <a:pt x="0" y="8"/>
                        <a:pt x="412" y="8"/>
                        <a:pt x="427" y="8"/>
                      </a:cubicBezTo>
                      <a:cubicBezTo>
                        <a:pt x="441" y="8"/>
                        <a:pt x="454" y="4"/>
                        <a:pt x="461" y="0"/>
                      </a:cubicBezTo>
                      <a:cubicBezTo>
                        <a:pt x="461" y="0"/>
                        <a:pt x="443" y="2"/>
                        <a:pt x="421" y="2"/>
                      </a:cubicBezTo>
                      <a:cubicBezTo>
                        <a:pt x="399" y="2"/>
                        <a:pt x="0" y="8"/>
                        <a:pt x="0" y="8"/>
                      </a:cubicBezTo>
                      <a:close/>
                    </a:path>
                  </a:pathLst>
                </a:custGeom>
                <a:solidFill>
                  <a:srgbClr val="88D2E4"/>
                </a:solidFill>
                <a:ln w="9525">
                  <a:noFill/>
                  <a:round/>
                  <a:headEnd/>
                  <a:tailEnd/>
                </a:ln>
              </p:spPr>
              <p:txBody>
                <a:bodyPr/>
                <a:lstStyle/>
                <a:p>
                  <a:endParaRPr lang="fr-FR"/>
                </a:p>
              </p:txBody>
            </p:sp>
            <p:sp>
              <p:nvSpPr>
                <p:cNvPr id="235" name="Freeform 584"/>
                <p:cNvSpPr>
                  <a:spLocks/>
                </p:cNvSpPr>
                <p:nvPr/>
              </p:nvSpPr>
              <p:spPr bwMode="auto">
                <a:xfrm>
                  <a:off x="3797" y="1192"/>
                  <a:ext cx="1363" cy="2088"/>
                </a:xfrm>
                <a:custGeom>
                  <a:avLst/>
                  <a:gdLst/>
                  <a:ahLst/>
                  <a:cxnLst>
                    <a:cxn ang="0">
                      <a:pos x="52" y="0"/>
                    </a:cxn>
                    <a:cxn ang="0">
                      <a:pos x="0" y="51"/>
                    </a:cxn>
                    <a:cxn ang="0">
                      <a:pos x="0" y="732"/>
                    </a:cxn>
                    <a:cxn ang="0">
                      <a:pos x="52" y="783"/>
                    </a:cxn>
                    <a:cxn ang="0">
                      <a:pos x="494" y="783"/>
                    </a:cxn>
                    <a:cxn ang="0">
                      <a:pos x="545" y="732"/>
                    </a:cxn>
                    <a:cxn ang="0">
                      <a:pos x="545" y="51"/>
                    </a:cxn>
                    <a:cxn ang="0">
                      <a:pos x="494" y="0"/>
                    </a:cxn>
                    <a:cxn ang="0">
                      <a:pos x="52" y="0"/>
                    </a:cxn>
                  </a:cxnLst>
                  <a:rect l="0" t="0" r="r" b="b"/>
                  <a:pathLst>
                    <a:path w="545" h="783">
                      <a:moveTo>
                        <a:pt x="52" y="0"/>
                      </a:moveTo>
                      <a:cubicBezTo>
                        <a:pt x="24" y="0"/>
                        <a:pt x="0" y="23"/>
                        <a:pt x="0" y="51"/>
                      </a:cubicBezTo>
                      <a:cubicBezTo>
                        <a:pt x="0" y="732"/>
                        <a:pt x="0" y="732"/>
                        <a:pt x="0" y="732"/>
                      </a:cubicBezTo>
                      <a:cubicBezTo>
                        <a:pt x="0" y="760"/>
                        <a:pt x="24" y="783"/>
                        <a:pt x="52" y="783"/>
                      </a:cubicBezTo>
                      <a:cubicBezTo>
                        <a:pt x="494" y="783"/>
                        <a:pt x="494" y="783"/>
                        <a:pt x="494" y="783"/>
                      </a:cubicBezTo>
                      <a:cubicBezTo>
                        <a:pt x="522" y="783"/>
                        <a:pt x="545" y="760"/>
                        <a:pt x="545" y="732"/>
                      </a:cubicBezTo>
                      <a:cubicBezTo>
                        <a:pt x="545" y="51"/>
                        <a:pt x="545" y="51"/>
                        <a:pt x="545" y="51"/>
                      </a:cubicBezTo>
                      <a:cubicBezTo>
                        <a:pt x="545" y="23"/>
                        <a:pt x="522" y="0"/>
                        <a:pt x="494" y="0"/>
                      </a:cubicBezTo>
                      <a:lnTo>
                        <a:pt x="52" y="0"/>
                      </a:lnTo>
                      <a:close/>
                    </a:path>
                  </a:pathLst>
                </a:custGeom>
                <a:noFill/>
                <a:ln w="7938" cap="rnd">
                  <a:solidFill>
                    <a:srgbClr val="333333"/>
                  </a:solidFill>
                  <a:prstDash val="solid"/>
                  <a:round/>
                  <a:headEnd/>
                  <a:tailEnd/>
                </a:ln>
              </p:spPr>
              <p:txBody>
                <a:bodyPr/>
                <a:lstStyle/>
                <a:p>
                  <a:endParaRPr lang="fr-FR"/>
                </a:p>
              </p:txBody>
            </p:sp>
            <p:sp>
              <p:nvSpPr>
                <p:cNvPr id="236" name="Freeform 585"/>
                <p:cNvSpPr>
                  <a:spLocks/>
                </p:cNvSpPr>
                <p:nvPr/>
              </p:nvSpPr>
              <p:spPr bwMode="auto">
                <a:xfrm>
                  <a:off x="3842" y="1240"/>
                  <a:ext cx="1273" cy="1992"/>
                </a:xfrm>
                <a:custGeom>
                  <a:avLst/>
                  <a:gdLst/>
                  <a:ahLst/>
                  <a:cxnLst>
                    <a:cxn ang="0">
                      <a:pos x="34" y="0"/>
                    </a:cxn>
                    <a:cxn ang="0">
                      <a:pos x="0" y="33"/>
                    </a:cxn>
                    <a:cxn ang="0">
                      <a:pos x="0" y="714"/>
                    </a:cxn>
                    <a:cxn ang="0">
                      <a:pos x="34" y="747"/>
                    </a:cxn>
                    <a:cxn ang="0">
                      <a:pos x="476" y="747"/>
                    </a:cxn>
                    <a:cxn ang="0">
                      <a:pos x="509" y="714"/>
                    </a:cxn>
                    <a:cxn ang="0">
                      <a:pos x="509" y="33"/>
                    </a:cxn>
                    <a:cxn ang="0">
                      <a:pos x="476" y="0"/>
                    </a:cxn>
                    <a:cxn ang="0">
                      <a:pos x="34" y="0"/>
                    </a:cxn>
                  </a:cxnLst>
                  <a:rect l="0" t="0" r="r" b="b"/>
                  <a:pathLst>
                    <a:path w="509" h="747">
                      <a:moveTo>
                        <a:pt x="34" y="0"/>
                      </a:moveTo>
                      <a:cubicBezTo>
                        <a:pt x="15" y="0"/>
                        <a:pt x="0" y="15"/>
                        <a:pt x="0" y="33"/>
                      </a:cubicBezTo>
                      <a:cubicBezTo>
                        <a:pt x="0" y="714"/>
                        <a:pt x="0" y="714"/>
                        <a:pt x="0" y="714"/>
                      </a:cubicBezTo>
                      <a:cubicBezTo>
                        <a:pt x="0" y="733"/>
                        <a:pt x="15" y="747"/>
                        <a:pt x="34" y="747"/>
                      </a:cubicBezTo>
                      <a:cubicBezTo>
                        <a:pt x="476" y="747"/>
                        <a:pt x="476" y="747"/>
                        <a:pt x="476" y="747"/>
                      </a:cubicBezTo>
                      <a:cubicBezTo>
                        <a:pt x="494" y="747"/>
                        <a:pt x="509" y="733"/>
                        <a:pt x="509" y="714"/>
                      </a:cubicBezTo>
                      <a:cubicBezTo>
                        <a:pt x="509" y="33"/>
                        <a:pt x="509" y="33"/>
                        <a:pt x="509" y="33"/>
                      </a:cubicBezTo>
                      <a:cubicBezTo>
                        <a:pt x="509" y="15"/>
                        <a:pt x="494" y="0"/>
                        <a:pt x="476" y="0"/>
                      </a:cubicBezTo>
                      <a:lnTo>
                        <a:pt x="34" y="0"/>
                      </a:lnTo>
                      <a:close/>
                    </a:path>
                  </a:pathLst>
                </a:custGeom>
                <a:noFill/>
                <a:ln w="7938" cap="rnd">
                  <a:solidFill>
                    <a:srgbClr val="333333"/>
                  </a:solidFill>
                  <a:prstDash val="solid"/>
                  <a:round/>
                  <a:headEnd/>
                  <a:tailEnd/>
                </a:ln>
              </p:spPr>
              <p:txBody>
                <a:bodyPr/>
                <a:lstStyle/>
                <a:p>
                  <a:endParaRPr lang="fr-FR"/>
                </a:p>
              </p:txBody>
            </p:sp>
            <p:sp>
              <p:nvSpPr>
                <p:cNvPr id="237" name="Freeform 586"/>
                <p:cNvSpPr>
                  <a:spLocks/>
                </p:cNvSpPr>
                <p:nvPr/>
              </p:nvSpPr>
              <p:spPr bwMode="auto">
                <a:xfrm>
                  <a:off x="3857" y="1256"/>
                  <a:ext cx="1243" cy="1960"/>
                </a:xfrm>
                <a:custGeom>
                  <a:avLst/>
                  <a:gdLst/>
                  <a:ahLst/>
                  <a:cxnLst>
                    <a:cxn ang="0">
                      <a:pos x="28" y="0"/>
                    </a:cxn>
                    <a:cxn ang="0">
                      <a:pos x="0" y="27"/>
                    </a:cxn>
                    <a:cxn ang="0">
                      <a:pos x="0" y="708"/>
                    </a:cxn>
                    <a:cxn ang="0">
                      <a:pos x="28" y="735"/>
                    </a:cxn>
                    <a:cxn ang="0">
                      <a:pos x="470" y="735"/>
                    </a:cxn>
                    <a:cxn ang="0">
                      <a:pos x="497" y="708"/>
                    </a:cxn>
                    <a:cxn ang="0">
                      <a:pos x="497" y="27"/>
                    </a:cxn>
                    <a:cxn ang="0">
                      <a:pos x="470" y="0"/>
                    </a:cxn>
                    <a:cxn ang="0">
                      <a:pos x="28" y="0"/>
                    </a:cxn>
                  </a:cxnLst>
                  <a:rect l="0" t="0" r="r" b="b"/>
                  <a:pathLst>
                    <a:path w="497" h="735">
                      <a:moveTo>
                        <a:pt x="28" y="0"/>
                      </a:moveTo>
                      <a:cubicBezTo>
                        <a:pt x="13" y="0"/>
                        <a:pt x="0" y="12"/>
                        <a:pt x="0" y="27"/>
                      </a:cubicBezTo>
                      <a:cubicBezTo>
                        <a:pt x="0" y="708"/>
                        <a:pt x="0" y="708"/>
                        <a:pt x="0" y="708"/>
                      </a:cubicBezTo>
                      <a:cubicBezTo>
                        <a:pt x="0" y="723"/>
                        <a:pt x="13" y="735"/>
                        <a:pt x="28" y="735"/>
                      </a:cubicBezTo>
                      <a:cubicBezTo>
                        <a:pt x="470" y="735"/>
                        <a:pt x="470" y="735"/>
                        <a:pt x="470" y="735"/>
                      </a:cubicBezTo>
                      <a:cubicBezTo>
                        <a:pt x="485" y="735"/>
                        <a:pt x="497" y="723"/>
                        <a:pt x="497" y="708"/>
                      </a:cubicBezTo>
                      <a:cubicBezTo>
                        <a:pt x="497" y="27"/>
                        <a:pt x="497" y="27"/>
                        <a:pt x="497" y="27"/>
                      </a:cubicBezTo>
                      <a:cubicBezTo>
                        <a:pt x="497" y="12"/>
                        <a:pt x="485" y="0"/>
                        <a:pt x="470" y="0"/>
                      </a:cubicBezTo>
                      <a:lnTo>
                        <a:pt x="28" y="0"/>
                      </a:lnTo>
                      <a:close/>
                    </a:path>
                  </a:pathLst>
                </a:custGeom>
                <a:noFill/>
                <a:ln w="7938" cap="rnd">
                  <a:solidFill>
                    <a:srgbClr val="333333"/>
                  </a:solidFill>
                  <a:prstDash val="solid"/>
                  <a:round/>
                  <a:headEnd/>
                  <a:tailEnd/>
                </a:ln>
              </p:spPr>
              <p:txBody>
                <a:bodyPr/>
                <a:lstStyle/>
                <a:p>
                  <a:endParaRPr lang="fr-FR"/>
                </a:p>
              </p:txBody>
            </p:sp>
            <p:sp>
              <p:nvSpPr>
                <p:cNvPr id="238" name="Freeform 587"/>
                <p:cNvSpPr>
                  <a:spLocks/>
                </p:cNvSpPr>
                <p:nvPr/>
              </p:nvSpPr>
              <p:spPr bwMode="auto">
                <a:xfrm>
                  <a:off x="3882" y="1283"/>
                  <a:ext cx="1193" cy="1906"/>
                </a:xfrm>
                <a:custGeom>
                  <a:avLst/>
                  <a:gdLst/>
                  <a:ahLst/>
                  <a:cxnLst>
                    <a:cxn ang="0">
                      <a:pos x="477" y="698"/>
                    </a:cxn>
                    <a:cxn ang="0">
                      <a:pos x="460" y="715"/>
                    </a:cxn>
                    <a:cxn ang="0">
                      <a:pos x="18" y="715"/>
                    </a:cxn>
                    <a:cxn ang="0">
                      <a:pos x="0" y="698"/>
                    </a:cxn>
                    <a:cxn ang="0">
                      <a:pos x="0" y="17"/>
                    </a:cxn>
                    <a:cxn ang="0">
                      <a:pos x="18" y="0"/>
                    </a:cxn>
                    <a:cxn ang="0">
                      <a:pos x="460" y="0"/>
                    </a:cxn>
                    <a:cxn ang="0">
                      <a:pos x="477" y="17"/>
                    </a:cxn>
                    <a:cxn ang="0">
                      <a:pos x="477" y="698"/>
                    </a:cxn>
                  </a:cxnLst>
                  <a:rect l="0" t="0" r="r" b="b"/>
                  <a:pathLst>
                    <a:path w="477" h="715">
                      <a:moveTo>
                        <a:pt x="477" y="698"/>
                      </a:moveTo>
                      <a:cubicBezTo>
                        <a:pt x="477" y="708"/>
                        <a:pt x="470" y="715"/>
                        <a:pt x="460" y="715"/>
                      </a:cubicBezTo>
                      <a:cubicBezTo>
                        <a:pt x="18" y="715"/>
                        <a:pt x="18" y="715"/>
                        <a:pt x="18" y="715"/>
                      </a:cubicBezTo>
                      <a:cubicBezTo>
                        <a:pt x="8" y="715"/>
                        <a:pt x="0" y="708"/>
                        <a:pt x="0" y="698"/>
                      </a:cubicBezTo>
                      <a:cubicBezTo>
                        <a:pt x="0" y="17"/>
                        <a:pt x="0" y="17"/>
                        <a:pt x="0" y="17"/>
                      </a:cubicBezTo>
                      <a:cubicBezTo>
                        <a:pt x="0" y="8"/>
                        <a:pt x="8" y="0"/>
                        <a:pt x="18" y="0"/>
                      </a:cubicBezTo>
                      <a:cubicBezTo>
                        <a:pt x="460" y="0"/>
                        <a:pt x="460" y="0"/>
                        <a:pt x="460" y="0"/>
                      </a:cubicBezTo>
                      <a:cubicBezTo>
                        <a:pt x="470" y="0"/>
                        <a:pt x="477" y="8"/>
                        <a:pt x="477" y="17"/>
                      </a:cubicBezTo>
                      <a:lnTo>
                        <a:pt x="477" y="698"/>
                      </a:lnTo>
                      <a:close/>
                    </a:path>
                  </a:pathLst>
                </a:custGeom>
                <a:noFill/>
                <a:ln w="7938" cap="rnd">
                  <a:solidFill>
                    <a:srgbClr val="333333"/>
                  </a:solidFill>
                  <a:prstDash val="solid"/>
                  <a:round/>
                  <a:headEnd/>
                  <a:tailEnd/>
                </a:ln>
              </p:spPr>
              <p:txBody>
                <a:bodyPr/>
                <a:lstStyle/>
                <a:p>
                  <a:endParaRPr lang="fr-FR"/>
                </a:p>
              </p:txBody>
            </p:sp>
            <p:sp>
              <p:nvSpPr>
                <p:cNvPr id="239" name="Freeform 588"/>
                <p:cNvSpPr>
                  <a:spLocks/>
                </p:cNvSpPr>
                <p:nvPr/>
              </p:nvSpPr>
              <p:spPr bwMode="auto">
                <a:xfrm>
                  <a:off x="3850" y="3184"/>
                  <a:ext cx="55" cy="69"/>
                </a:xfrm>
                <a:custGeom>
                  <a:avLst/>
                  <a:gdLst/>
                  <a:ahLst/>
                  <a:cxnLst>
                    <a:cxn ang="0">
                      <a:pos x="0" y="26"/>
                    </a:cxn>
                    <a:cxn ang="0">
                      <a:pos x="22" y="0"/>
                    </a:cxn>
                  </a:cxnLst>
                  <a:rect l="0" t="0" r="r" b="b"/>
                  <a:pathLst>
                    <a:path w="22" h="26">
                      <a:moveTo>
                        <a:pt x="0" y="26"/>
                      </a:moveTo>
                      <a:cubicBezTo>
                        <a:pt x="9" y="17"/>
                        <a:pt x="17" y="7"/>
                        <a:pt x="22" y="0"/>
                      </a:cubicBezTo>
                    </a:path>
                  </a:pathLst>
                </a:custGeom>
                <a:noFill/>
                <a:ln w="7938" cap="rnd">
                  <a:solidFill>
                    <a:srgbClr val="333333"/>
                  </a:solidFill>
                  <a:prstDash val="solid"/>
                  <a:round/>
                  <a:headEnd/>
                  <a:tailEnd/>
                </a:ln>
              </p:spPr>
              <p:txBody>
                <a:bodyPr/>
                <a:lstStyle/>
                <a:p>
                  <a:endParaRPr lang="fr-FR"/>
                </a:p>
              </p:txBody>
            </p:sp>
            <p:sp>
              <p:nvSpPr>
                <p:cNvPr id="240" name="Freeform 589"/>
                <p:cNvSpPr>
                  <a:spLocks/>
                </p:cNvSpPr>
                <p:nvPr/>
              </p:nvSpPr>
              <p:spPr bwMode="auto">
                <a:xfrm>
                  <a:off x="3832" y="1235"/>
                  <a:ext cx="35" cy="26"/>
                </a:xfrm>
                <a:custGeom>
                  <a:avLst/>
                  <a:gdLst/>
                  <a:ahLst/>
                  <a:cxnLst>
                    <a:cxn ang="0">
                      <a:pos x="0" y="0"/>
                    </a:cxn>
                    <a:cxn ang="0">
                      <a:pos x="14" y="10"/>
                    </a:cxn>
                  </a:cxnLst>
                  <a:rect l="0" t="0" r="r" b="b"/>
                  <a:pathLst>
                    <a:path w="14" h="10">
                      <a:moveTo>
                        <a:pt x="0" y="0"/>
                      </a:moveTo>
                      <a:cubicBezTo>
                        <a:pt x="5" y="4"/>
                        <a:pt x="10" y="7"/>
                        <a:pt x="14" y="10"/>
                      </a:cubicBezTo>
                    </a:path>
                  </a:pathLst>
                </a:custGeom>
                <a:noFill/>
                <a:ln w="7938" cap="rnd">
                  <a:solidFill>
                    <a:srgbClr val="333333"/>
                  </a:solidFill>
                  <a:prstDash val="solid"/>
                  <a:round/>
                  <a:headEnd/>
                  <a:tailEnd/>
                </a:ln>
              </p:spPr>
              <p:txBody>
                <a:bodyPr/>
                <a:lstStyle/>
                <a:p>
                  <a:endParaRPr lang="fr-FR"/>
                </a:p>
              </p:txBody>
            </p:sp>
            <p:sp>
              <p:nvSpPr>
                <p:cNvPr id="241" name="Freeform 590"/>
                <p:cNvSpPr>
                  <a:spLocks/>
                </p:cNvSpPr>
                <p:nvPr/>
              </p:nvSpPr>
              <p:spPr bwMode="auto">
                <a:xfrm>
                  <a:off x="3867" y="1261"/>
                  <a:ext cx="13" cy="14"/>
                </a:xfrm>
                <a:custGeom>
                  <a:avLst/>
                  <a:gdLst/>
                  <a:ahLst/>
                  <a:cxnLst>
                    <a:cxn ang="0">
                      <a:pos x="5" y="5"/>
                    </a:cxn>
                    <a:cxn ang="0">
                      <a:pos x="0" y="0"/>
                    </a:cxn>
                  </a:cxnLst>
                  <a:rect l="0" t="0" r="r" b="b"/>
                  <a:pathLst>
                    <a:path w="5" h="5">
                      <a:moveTo>
                        <a:pt x="5" y="5"/>
                      </a:moveTo>
                      <a:cubicBezTo>
                        <a:pt x="4" y="3"/>
                        <a:pt x="2" y="2"/>
                        <a:pt x="0" y="0"/>
                      </a:cubicBezTo>
                    </a:path>
                  </a:pathLst>
                </a:custGeom>
                <a:noFill/>
                <a:ln w="7938" cap="rnd">
                  <a:solidFill>
                    <a:srgbClr val="333333"/>
                  </a:solidFill>
                  <a:prstDash val="solid"/>
                  <a:round/>
                  <a:headEnd/>
                  <a:tailEnd/>
                </a:ln>
              </p:spPr>
              <p:txBody>
                <a:bodyPr/>
                <a:lstStyle/>
                <a:p>
                  <a:endParaRPr lang="fr-FR"/>
                </a:p>
              </p:txBody>
            </p:sp>
            <p:sp>
              <p:nvSpPr>
                <p:cNvPr id="242" name="Freeform 591"/>
                <p:cNvSpPr>
                  <a:spLocks/>
                </p:cNvSpPr>
                <p:nvPr/>
              </p:nvSpPr>
              <p:spPr bwMode="auto">
                <a:xfrm>
                  <a:off x="3880" y="1275"/>
                  <a:ext cx="17" cy="16"/>
                </a:xfrm>
                <a:custGeom>
                  <a:avLst/>
                  <a:gdLst/>
                  <a:ahLst/>
                  <a:cxnLst>
                    <a:cxn ang="0">
                      <a:pos x="7" y="6"/>
                    </a:cxn>
                    <a:cxn ang="0">
                      <a:pos x="0" y="0"/>
                    </a:cxn>
                  </a:cxnLst>
                  <a:rect l="0" t="0" r="r" b="b"/>
                  <a:pathLst>
                    <a:path w="7" h="6">
                      <a:moveTo>
                        <a:pt x="7" y="6"/>
                      </a:moveTo>
                      <a:cubicBezTo>
                        <a:pt x="5" y="4"/>
                        <a:pt x="3" y="2"/>
                        <a:pt x="0" y="0"/>
                      </a:cubicBezTo>
                    </a:path>
                  </a:pathLst>
                </a:custGeom>
                <a:noFill/>
                <a:ln w="7938" cap="rnd">
                  <a:solidFill>
                    <a:srgbClr val="333333"/>
                  </a:solidFill>
                  <a:prstDash val="solid"/>
                  <a:round/>
                  <a:headEnd/>
                  <a:tailEnd/>
                </a:ln>
              </p:spPr>
              <p:txBody>
                <a:bodyPr/>
                <a:lstStyle/>
                <a:p>
                  <a:endParaRPr lang="fr-FR"/>
                </a:p>
              </p:txBody>
            </p:sp>
            <p:sp>
              <p:nvSpPr>
                <p:cNvPr id="243" name="Freeform 592"/>
                <p:cNvSpPr>
                  <a:spLocks/>
                </p:cNvSpPr>
                <p:nvPr/>
              </p:nvSpPr>
              <p:spPr bwMode="auto">
                <a:xfrm>
                  <a:off x="5065" y="1237"/>
                  <a:ext cx="62" cy="59"/>
                </a:xfrm>
                <a:custGeom>
                  <a:avLst/>
                  <a:gdLst/>
                  <a:ahLst/>
                  <a:cxnLst>
                    <a:cxn ang="0">
                      <a:pos x="25" y="0"/>
                    </a:cxn>
                    <a:cxn ang="0">
                      <a:pos x="0" y="22"/>
                    </a:cxn>
                  </a:cxnLst>
                  <a:rect l="0" t="0" r="r" b="b"/>
                  <a:pathLst>
                    <a:path w="25" h="22">
                      <a:moveTo>
                        <a:pt x="25" y="0"/>
                      </a:moveTo>
                      <a:cubicBezTo>
                        <a:pt x="15" y="7"/>
                        <a:pt x="8" y="13"/>
                        <a:pt x="0" y="22"/>
                      </a:cubicBezTo>
                    </a:path>
                  </a:pathLst>
                </a:custGeom>
                <a:noFill/>
                <a:ln w="7938" cap="rnd">
                  <a:solidFill>
                    <a:srgbClr val="333333"/>
                  </a:solidFill>
                  <a:prstDash val="solid"/>
                  <a:round/>
                  <a:headEnd/>
                  <a:tailEnd/>
                </a:ln>
              </p:spPr>
              <p:txBody>
                <a:bodyPr/>
                <a:lstStyle/>
                <a:p>
                  <a:endParaRPr lang="fr-FR"/>
                </a:p>
              </p:txBody>
            </p:sp>
            <p:sp>
              <p:nvSpPr>
                <p:cNvPr id="244" name="Freeform 593"/>
                <p:cNvSpPr>
                  <a:spLocks/>
                </p:cNvSpPr>
                <p:nvPr/>
              </p:nvSpPr>
              <p:spPr bwMode="auto">
                <a:xfrm>
                  <a:off x="5057" y="3181"/>
                  <a:ext cx="55" cy="70"/>
                </a:xfrm>
                <a:custGeom>
                  <a:avLst/>
                  <a:gdLst/>
                  <a:ahLst/>
                  <a:cxnLst>
                    <a:cxn ang="0">
                      <a:pos x="0" y="0"/>
                    </a:cxn>
                    <a:cxn ang="0">
                      <a:pos x="22" y="26"/>
                    </a:cxn>
                  </a:cxnLst>
                  <a:rect l="0" t="0" r="r" b="b"/>
                  <a:pathLst>
                    <a:path w="22" h="26">
                      <a:moveTo>
                        <a:pt x="0" y="0"/>
                      </a:moveTo>
                      <a:cubicBezTo>
                        <a:pt x="5" y="7"/>
                        <a:pt x="13" y="17"/>
                        <a:pt x="22" y="26"/>
                      </a:cubicBezTo>
                    </a:path>
                  </a:pathLst>
                </a:custGeom>
                <a:noFill/>
                <a:ln w="7938" cap="rnd">
                  <a:solidFill>
                    <a:srgbClr val="333333"/>
                  </a:solidFill>
                  <a:prstDash val="solid"/>
                  <a:round/>
                  <a:headEnd/>
                  <a:tailEnd/>
                </a:ln>
              </p:spPr>
              <p:txBody>
                <a:bodyPr/>
                <a:lstStyle/>
                <a:p>
                  <a:endParaRPr lang="fr-FR"/>
                </a:p>
              </p:txBody>
            </p:sp>
            <p:sp>
              <p:nvSpPr>
                <p:cNvPr id="245" name="Oval 594"/>
                <p:cNvSpPr>
                  <a:spLocks noChangeArrowheads="1"/>
                </p:cNvSpPr>
                <p:nvPr/>
              </p:nvSpPr>
              <p:spPr bwMode="auto">
                <a:xfrm>
                  <a:off x="3912" y="1317"/>
                  <a:ext cx="120" cy="128"/>
                </a:xfrm>
                <a:prstGeom prst="ellipse">
                  <a:avLst/>
                </a:prstGeom>
                <a:solidFill>
                  <a:srgbClr val="C2E8F1"/>
                </a:solidFill>
                <a:ln w="9525">
                  <a:noFill/>
                  <a:round/>
                  <a:headEnd/>
                  <a:tailEnd/>
                </a:ln>
              </p:spPr>
              <p:txBody>
                <a:bodyPr/>
                <a:lstStyle/>
                <a:p>
                  <a:endParaRPr lang="fr-FR"/>
                </a:p>
              </p:txBody>
            </p:sp>
            <p:sp>
              <p:nvSpPr>
                <p:cNvPr id="246" name="Freeform 595"/>
                <p:cNvSpPr>
                  <a:spLocks/>
                </p:cNvSpPr>
                <p:nvPr/>
              </p:nvSpPr>
              <p:spPr bwMode="auto">
                <a:xfrm>
                  <a:off x="3912" y="1317"/>
                  <a:ext cx="120" cy="110"/>
                </a:xfrm>
                <a:custGeom>
                  <a:avLst/>
                  <a:gdLst/>
                  <a:ahLst/>
                  <a:cxnLst>
                    <a:cxn ang="0">
                      <a:pos x="6" y="37"/>
                    </a:cxn>
                    <a:cxn ang="0">
                      <a:pos x="31" y="13"/>
                    </a:cxn>
                    <a:cxn ang="0">
                      <a:pos x="48" y="21"/>
                    </a:cxn>
                    <a:cxn ang="0">
                      <a:pos x="24" y="0"/>
                    </a:cxn>
                    <a:cxn ang="0">
                      <a:pos x="0" y="24"/>
                    </a:cxn>
                    <a:cxn ang="0">
                      <a:pos x="6" y="41"/>
                    </a:cxn>
                    <a:cxn ang="0">
                      <a:pos x="6" y="37"/>
                    </a:cxn>
                  </a:cxnLst>
                  <a:rect l="0" t="0" r="r" b="b"/>
                  <a:pathLst>
                    <a:path w="48" h="41">
                      <a:moveTo>
                        <a:pt x="6" y="37"/>
                      </a:moveTo>
                      <a:cubicBezTo>
                        <a:pt x="6" y="24"/>
                        <a:pt x="17" y="13"/>
                        <a:pt x="31" y="13"/>
                      </a:cubicBezTo>
                      <a:cubicBezTo>
                        <a:pt x="38" y="13"/>
                        <a:pt x="44" y="16"/>
                        <a:pt x="48" y="21"/>
                      </a:cubicBezTo>
                      <a:cubicBezTo>
                        <a:pt x="47" y="9"/>
                        <a:pt x="36" y="0"/>
                        <a:pt x="24" y="0"/>
                      </a:cubicBezTo>
                      <a:cubicBezTo>
                        <a:pt x="11" y="0"/>
                        <a:pt x="0" y="11"/>
                        <a:pt x="0" y="24"/>
                      </a:cubicBezTo>
                      <a:cubicBezTo>
                        <a:pt x="0" y="30"/>
                        <a:pt x="2" y="36"/>
                        <a:pt x="6" y="41"/>
                      </a:cubicBezTo>
                      <a:cubicBezTo>
                        <a:pt x="6" y="40"/>
                        <a:pt x="6" y="38"/>
                        <a:pt x="6" y="37"/>
                      </a:cubicBezTo>
                      <a:close/>
                    </a:path>
                  </a:pathLst>
                </a:custGeom>
                <a:solidFill>
                  <a:srgbClr val="55BFD9"/>
                </a:solidFill>
                <a:ln w="9525">
                  <a:noFill/>
                  <a:round/>
                  <a:headEnd/>
                  <a:tailEnd/>
                </a:ln>
              </p:spPr>
              <p:txBody>
                <a:bodyPr/>
                <a:lstStyle/>
                <a:p>
                  <a:endParaRPr lang="fr-FR"/>
                </a:p>
              </p:txBody>
            </p:sp>
            <p:sp>
              <p:nvSpPr>
                <p:cNvPr id="247" name="Oval 596"/>
                <p:cNvSpPr>
                  <a:spLocks noChangeArrowheads="1"/>
                </p:cNvSpPr>
                <p:nvPr/>
              </p:nvSpPr>
              <p:spPr bwMode="auto">
                <a:xfrm>
                  <a:off x="3912" y="1472"/>
                  <a:ext cx="120" cy="131"/>
                </a:xfrm>
                <a:prstGeom prst="ellipse">
                  <a:avLst/>
                </a:prstGeom>
                <a:solidFill>
                  <a:srgbClr val="C2E8F1"/>
                </a:solidFill>
                <a:ln w="9525">
                  <a:noFill/>
                  <a:round/>
                  <a:headEnd/>
                  <a:tailEnd/>
                </a:ln>
              </p:spPr>
              <p:txBody>
                <a:bodyPr/>
                <a:lstStyle/>
                <a:p>
                  <a:endParaRPr lang="fr-FR"/>
                </a:p>
              </p:txBody>
            </p:sp>
            <p:sp>
              <p:nvSpPr>
                <p:cNvPr id="248" name="Oval 597"/>
                <p:cNvSpPr>
                  <a:spLocks noChangeArrowheads="1"/>
                </p:cNvSpPr>
                <p:nvPr/>
              </p:nvSpPr>
              <p:spPr bwMode="auto">
                <a:xfrm>
                  <a:off x="3912" y="1627"/>
                  <a:ext cx="120" cy="130"/>
                </a:xfrm>
                <a:prstGeom prst="ellipse">
                  <a:avLst/>
                </a:prstGeom>
                <a:solidFill>
                  <a:srgbClr val="C2E8F1"/>
                </a:solidFill>
                <a:ln w="9525">
                  <a:noFill/>
                  <a:round/>
                  <a:headEnd/>
                  <a:tailEnd/>
                </a:ln>
              </p:spPr>
              <p:txBody>
                <a:bodyPr/>
                <a:lstStyle/>
                <a:p>
                  <a:endParaRPr lang="fr-FR"/>
                </a:p>
              </p:txBody>
            </p:sp>
            <p:sp>
              <p:nvSpPr>
                <p:cNvPr id="249" name="Oval 598"/>
                <p:cNvSpPr>
                  <a:spLocks noChangeArrowheads="1"/>
                </p:cNvSpPr>
                <p:nvPr/>
              </p:nvSpPr>
              <p:spPr bwMode="auto">
                <a:xfrm>
                  <a:off x="3912" y="1781"/>
                  <a:ext cx="120" cy="131"/>
                </a:xfrm>
                <a:prstGeom prst="ellipse">
                  <a:avLst/>
                </a:prstGeom>
                <a:solidFill>
                  <a:srgbClr val="C2E8F1"/>
                </a:solidFill>
                <a:ln w="9525">
                  <a:noFill/>
                  <a:round/>
                  <a:headEnd/>
                  <a:tailEnd/>
                </a:ln>
              </p:spPr>
              <p:txBody>
                <a:bodyPr/>
                <a:lstStyle/>
                <a:p>
                  <a:endParaRPr lang="fr-FR"/>
                </a:p>
              </p:txBody>
            </p:sp>
            <p:sp>
              <p:nvSpPr>
                <p:cNvPr id="250" name="Oval 599"/>
                <p:cNvSpPr>
                  <a:spLocks noChangeArrowheads="1"/>
                </p:cNvSpPr>
                <p:nvPr/>
              </p:nvSpPr>
              <p:spPr bwMode="auto">
                <a:xfrm>
                  <a:off x="3912" y="1939"/>
                  <a:ext cx="120" cy="128"/>
                </a:xfrm>
                <a:prstGeom prst="ellipse">
                  <a:avLst/>
                </a:prstGeom>
                <a:solidFill>
                  <a:srgbClr val="C2E8F1"/>
                </a:solidFill>
                <a:ln w="9525">
                  <a:noFill/>
                  <a:round/>
                  <a:headEnd/>
                  <a:tailEnd/>
                </a:ln>
              </p:spPr>
              <p:txBody>
                <a:bodyPr/>
                <a:lstStyle/>
                <a:p>
                  <a:endParaRPr lang="fr-FR"/>
                </a:p>
              </p:txBody>
            </p:sp>
            <p:sp>
              <p:nvSpPr>
                <p:cNvPr id="251" name="Oval 600"/>
                <p:cNvSpPr>
                  <a:spLocks noChangeArrowheads="1"/>
                </p:cNvSpPr>
                <p:nvPr/>
              </p:nvSpPr>
              <p:spPr bwMode="auto">
                <a:xfrm>
                  <a:off x="3912" y="2093"/>
                  <a:ext cx="120" cy="131"/>
                </a:xfrm>
                <a:prstGeom prst="ellipse">
                  <a:avLst/>
                </a:prstGeom>
                <a:solidFill>
                  <a:srgbClr val="C2E8F1"/>
                </a:solidFill>
                <a:ln w="9525">
                  <a:noFill/>
                  <a:round/>
                  <a:headEnd/>
                  <a:tailEnd/>
                </a:ln>
              </p:spPr>
              <p:txBody>
                <a:bodyPr/>
                <a:lstStyle/>
                <a:p>
                  <a:endParaRPr lang="fr-FR"/>
                </a:p>
              </p:txBody>
            </p:sp>
            <p:sp>
              <p:nvSpPr>
                <p:cNvPr id="252" name="Oval 601"/>
                <p:cNvSpPr>
                  <a:spLocks noChangeArrowheads="1"/>
                </p:cNvSpPr>
                <p:nvPr/>
              </p:nvSpPr>
              <p:spPr bwMode="auto">
                <a:xfrm>
                  <a:off x="3912" y="2248"/>
                  <a:ext cx="120" cy="131"/>
                </a:xfrm>
                <a:prstGeom prst="ellipse">
                  <a:avLst/>
                </a:prstGeom>
                <a:solidFill>
                  <a:srgbClr val="C2E8F1"/>
                </a:solidFill>
                <a:ln w="9525">
                  <a:noFill/>
                  <a:round/>
                  <a:headEnd/>
                  <a:tailEnd/>
                </a:ln>
              </p:spPr>
              <p:txBody>
                <a:bodyPr/>
                <a:lstStyle/>
                <a:p>
                  <a:endParaRPr lang="fr-FR"/>
                </a:p>
              </p:txBody>
            </p:sp>
            <p:sp>
              <p:nvSpPr>
                <p:cNvPr id="253" name="Oval 602"/>
                <p:cNvSpPr>
                  <a:spLocks noChangeArrowheads="1"/>
                </p:cNvSpPr>
                <p:nvPr/>
              </p:nvSpPr>
              <p:spPr bwMode="auto">
                <a:xfrm>
                  <a:off x="3912" y="2405"/>
                  <a:ext cx="120" cy="128"/>
                </a:xfrm>
                <a:prstGeom prst="ellipse">
                  <a:avLst/>
                </a:prstGeom>
                <a:solidFill>
                  <a:srgbClr val="C2E8F1"/>
                </a:solidFill>
                <a:ln w="9525">
                  <a:noFill/>
                  <a:round/>
                  <a:headEnd/>
                  <a:tailEnd/>
                </a:ln>
              </p:spPr>
              <p:txBody>
                <a:bodyPr/>
                <a:lstStyle/>
                <a:p>
                  <a:endParaRPr lang="fr-FR"/>
                </a:p>
              </p:txBody>
            </p:sp>
            <p:sp>
              <p:nvSpPr>
                <p:cNvPr id="254" name="Oval 603"/>
                <p:cNvSpPr>
                  <a:spLocks noChangeArrowheads="1"/>
                </p:cNvSpPr>
                <p:nvPr/>
              </p:nvSpPr>
              <p:spPr bwMode="auto">
                <a:xfrm>
                  <a:off x="3912" y="2560"/>
                  <a:ext cx="120" cy="131"/>
                </a:xfrm>
                <a:prstGeom prst="ellipse">
                  <a:avLst/>
                </a:prstGeom>
                <a:solidFill>
                  <a:srgbClr val="C2E8F1"/>
                </a:solidFill>
                <a:ln w="9525">
                  <a:noFill/>
                  <a:round/>
                  <a:headEnd/>
                  <a:tailEnd/>
                </a:ln>
              </p:spPr>
              <p:txBody>
                <a:bodyPr/>
                <a:lstStyle/>
                <a:p>
                  <a:endParaRPr lang="fr-FR"/>
                </a:p>
              </p:txBody>
            </p:sp>
            <p:sp>
              <p:nvSpPr>
                <p:cNvPr id="255" name="Oval 604"/>
                <p:cNvSpPr>
                  <a:spLocks noChangeArrowheads="1"/>
                </p:cNvSpPr>
                <p:nvPr/>
              </p:nvSpPr>
              <p:spPr bwMode="auto">
                <a:xfrm>
                  <a:off x="3912" y="2715"/>
                  <a:ext cx="120" cy="130"/>
                </a:xfrm>
                <a:prstGeom prst="ellipse">
                  <a:avLst/>
                </a:prstGeom>
                <a:solidFill>
                  <a:srgbClr val="C2E8F1"/>
                </a:solidFill>
                <a:ln w="9525">
                  <a:noFill/>
                  <a:round/>
                  <a:headEnd/>
                  <a:tailEnd/>
                </a:ln>
              </p:spPr>
              <p:txBody>
                <a:bodyPr/>
                <a:lstStyle/>
                <a:p>
                  <a:endParaRPr lang="fr-FR"/>
                </a:p>
              </p:txBody>
            </p:sp>
            <p:sp>
              <p:nvSpPr>
                <p:cNvPr id="256" name="Oval 605"/>
                <p:cNvSpPr>
                  <a:spLocks noChangeArrowheads="1"/>
                </p:cNvSpPr>
                <p:nvPr/>
              </p:nvSpPr>
              <p:spPr bwMode="auto">
                <a:xfrm>
                  <a:off x="3912" y="2869"/>
                  <a:ext cx="120" cy="131"/>
                </a:xfrm>
                <a:prstGeom prst="ellipse">
                  <a:avLst/>
                </a:prstGeom>
                <a:solidFill>
                  <a:srgbClr val="C2E8F1"/>
                </a:solidFill>
                <a:ln w="9525">
                  <a:noFill/>
                  <a:round/>
                  <a:headEnd/>
                  <a:tailEnd/>
                </a:ln>
              </p:spPr>
              <p:txBody>
                <a:bodyPr/>
                <a:lstStyle/>
                <a:p>
                  <a:endParaRPr lang="fr-FR"/>
                </a:p>
              </p:txBody>
            </p:sp>
            <p:sp>
              <p:nvSpPr>
                <p:cNvPr id="257" name="Oval 606"/>
                <p:cNvSpPr>
                  <a:spLocks noChangeArrowheads="1"/>
                </p:cNvSpPr>
                <p:nvPr/>
              </p:nvSpPr>
              <p:spPr bwMode="auto">
                <a:xfrm>
                  <a:off x="4925" y="1317"/>
                  <a:ext cx="120" cy="128"/>
                </a:xfrm>
                <a:prstGeom prst="ellipse">
                  <a:avLst/>
                </a:prstGeom>
                <a:solidFill>
                  <a:srgbClr val="C2E8F1"/>
                </a:solidFill>
                <a:ln w="9525">
                  <a:noFill/>
                  <a:round/>
                  <a:headEnd/>
                  <a:tailEnd/>
                </a:ln>
              </p:spPr>
              <p:txBody>
                <a:bodyPr/>
                <a:lstStyle/>
                <a:p>
                  <a:endParaRPr lang="fr-FR"/>
                </a:p>
              </p:txBody>
            </p:sp>
            <p:sp>
              <p:nvSpPr>
                <p:cNvPr id="258" name="Oval 607"/>
                <p:cNvSpPr>
                  <a:spLocks noChangeArrowheads="1"/>
                </p:cNvSpPr>
                <p:nvPr/>
              </p:nvSpPr>
              <p:spPr bwMode="auto">
                <a:xfrm>
                  <a:off x="4925" y="1472"/>
                  <a:ext cx="120" cy="131"/>
                </a:xfrm>
                <a:prstGeom prst="ellipse">
                  <a:avLst/>
                </a:prstGeom>
                <a:solidFill>
                  <a:srgbClr val="C2E8F1"/>
                </a:solidFill>
                <a:ln w="9525">
                  <a:noFill/>
                  <a:round/>
                  <a:headEnd/>
                  <a:tailEnd/>
                </a:ln>
              </p:spPr>
              <p:txBody>
                <a:bodyPr/>
                <a:lstStyle/>
                <a:p>
                  <a:endParaRPr lang="fr-FR"/>
                </a:p>
              </p:txBody>
            </p:sp>
            <p:sp>
              <p:nvSpPr>
                <p:cNvPr id="259" name="Oval 608"/>
                <p:cNvSpPr>
                  <a:spLocks noChangeArrowheads="1"/>
                </p:cNvSpPr>
                <p:nvPr/>
              </p:nvSpPr>
              <p:spPr bwMode="auto">
                <a:xfrm>
                  <a:off x="4925" y="1627"/>
                  <a:ext cx="120" cy="130"/>
                </a:xfrm>
                <a:prstGeom prst="ellipse">
                  <a:avLst/>
                </a:prstGeom>
                <a:solidFill>
                  <a:srgbClr val="C2E8F1"/>
                </a:solidFill>
                <a:ln w="9525">
                  <a:noFill/>
                  <a:round/>
                  <a:headEnd/>
                  <a:tailEnd/>
                </a:ln>
              </p:spPr>
              <p:txBody>
                <a:bodyPr/>
                <a:lstStyle/>
                <a:p>
                  <a:endParaRPr lang="fr-FR"/>
                </a:p>
              </p:txBody>
            </p:sp>
            <p:sp>
              <p:nvSpPr>
                <p:cNvPr id="260" name="Oval 609"/>
                <p:cNvSpPr>
                  <a:spLocks noChangeArrowheads="1"/>
                </p:cNvSpPr>
                <p:nvPr/>
              </p:nvSpPr>
              <p:spPr bwMode="auto">
                <a:xfrm>
                  <a:off x="4925" y="1781"/>
                  <a:ext cx="120" cy="131"/>
                </a:xfrm>
                <a:prstGeom prst="ellipse">
                  <a:avLst/>
                </a:prstGeom>
                <a:solidFill>
                  <a:srgbClr val="C2E8F1"/>
                </a:solidFill>
                <a:ln w="9525">
                  <a:noFill/>
                  <a:round/>
                  <a:headEnd/>
                  <a:tailEnd/>
                </a:ln>
              </p:spPr>
              <p:txBody>
                <a:bodyPr/>
                <a:lstStyle/>
                <a:p>
                  <a:endParaRPr lang="fr-FR"/>
                </a:p>
              </p:txBody>
            </p:sp>
            <p:sp>
              <p:nvSpPr>
                <p:cNvPr id="261" name="Oval 610"/>
                <p:cNvSpPr>
                  <a:spLocks noChangeArrowheads="1"/>
                </p:cNvSpPr>
                <p:nvPr/>
              </p:nvSpPr>
              <p:spPr bwMode="auto">
                <a:xfrm>
                  <a:off x="4925" y="1939"/>
                  <a:ext cx="120" cy="128"/>
                </a:xfrm>
                <a:prstGeom prst="ellipse">
                  <a:avLst/>
                </a:prstGeom>
                <a:solidFill>
                  <a:srgbClr val="C2E8F1"/>
                </a:solidFill>
                <a:ln w="9525">
                  <a:noFill/>
                  <a:round/>
                  <a:headEnd/>
                  <a:tailEnd/>
                </a:ln>
              </p:spPr>
              <p:txBody>
                <a:bodyPr/>
                <a:lstStyle/>
                <a:p>
                  <a:endParaRPr lang="fr-FR"/>
                </a:p>
              </p:txBody>
            </p:sp>
            <p:sp>
              <p:nvSpPr>
                <p:cNvPr id="262" name="Oval 611"/>
                <p:cNvSpPr>
                  <a:spLocks noChangeArrowheads="1"/>
                </p:cNvSpPr>
                <p:nvPr/>
              </p:nvSpPr>
              <p:spPr bwMode="auto">
                <a:xfrm>
                  <a:off x="4925" y="2093"/>
                  <a:ext cx="120" cy="131"/>
                </a:xfrm>
                <a:prstGeom prst="ellipse">
                  <a:avLst/>
                </a:prstGeom>
                <a:solidFill>
                  <a:srgbClr val="C2E8F1"/>
                </a:solidFill>
                <a:ln w="9525">
                  <a:noFill/>
                  <a:round/>
                  <a:headEnd/>
                  <a:tailEnd/>
                </a:ln>
              </p:spPr>
              <p:txBody>
                <a:bodyPr/>
                <a:lstStyle/>
                <a:p>
                  <a:endParaRPr lang="fr-FR"/>
                </a:p>
              </p:txBody>
            </p:sp>
            <p:sp>
              <p:nvSpPr>
                <p:cNvPr id="263" name="Oval 612"/>
                <p:cNvSpPr>
                  <a:spLocks noChangeArrowheads="1"/>
                </p:cNvSpPr>
                <p:nvPr/>
              </p:nvSpPr>
              <p:spPr bwMode="auto">
                <a:xfrm>
                  <a:off x="4925" y="2248"/>
                  <a:ext cx="120" cy="131"/>
                </a:xfrm>
                <a:prstGeom prst="ellipse">
                  <a:avLst/>
                </a:prstGeom>
                <a:solidFill>
                  <a:srgbClr val="C2E8F1"/>
                </a:solidFill>
                <a:ln w="9525">
                  <a:noFill/>
                  <a:round/>
                  <a:headEnd/>
                  <a:tailEnd/>
                </a:ln>
              </p:spPr>
              <p:txBody>
                <a:bodyPr/>
                <a:lstStyle/>
                <a:p>
                  <a:endParaRPr lang="fr-FR"/>
                </a:p>
              </p:txBody>
            </p:sp>
            <p:sp>
              <p:nvSpPr>
                <p:cNvPr id="264" name="Oval 613"/>
                <p:cNvSpPr>
                  <a:spLocks noChangeArrowheads="1"/>
                </p:cNvSpPr>
                <p:nvPr/>
              </p:nvSpPr>
              <p:spPr bwMode="auto">
                <a:xfrm>
                  <a:off x="4925" y="2405"/>
                  <a:ext cx="120" cy="128"/>
                </a:xfrm>
                <a:prstGeom prst="ellipse">
                  <a:avLst/>
                </a:prstGeom>
                <a:solidFill>
                  <a:srgbClr val="C2E8F1"/>
                </a:solidFill>
                <a:ln w="9525">
                  <a:noFill/>
                  <a:round/>
                  <a:headEnd/>
                  <a:tailEnd/>
                </a:ln>
              </p:spPr>
              <p:txBody>
                <a:bodyPr/>
                <a:lstStyle/>
                <a:p>
                  <a:endParaRPr lang="fr-FR"/>
                </a:p>
              </p:txBody>
            </p:sp>
            <p:sp>
              <p:nvSpPr>
                <p:cNvPr id="265" name="Oval 614"/>
                <p:cNvSpPr>
                  <a:spLocks noChangeArrowheads="1"/>
                </p:cNvSpPr>
                <p:nvPr/>
              </p:nvSpPr>
              <p:spPr bwMode="auto">
                <a:xfrm>
                  <a:off x="4925" y="2560"/>
                  <a:ext cx="120" cy="131"/>
                </a:xfrm>
                <a:prstGeom prst="ellipse">
                  <a:avLst/>
                </a:prstGeom>
                <a:solidFill>
                  <a:srgbClr val="C2E8F1"/>
                </a:solidFill>
                <a:ln w="9525">
                  <a:noFill/>
                  <a:round/>
                  <a:headEnd/>
                  <a:tailEnd/>
                </a:ln>
              </p:spPr>
              <p:txBody>
                <a:bodyPr/>
                <a:lstStyle/>
                <a:p>
                  <a:endParaRPr lang="fr-FR"/>
                </a:p>
              </p:txBody>
            </p:sp>
            <p:sp>
              <p:nvSpPr>
                <p:cNvPr id="266" name="Oval 615"/>
                <p:cNvSpPr>
                  <a:spLocks noChangeArrowheads="1"/>
                </p:cNvSpPr>
                <p:nvPr/>
              </p:nvSpPr>
              <p:spPr bwMode="auto">
                <a:xfrm>
                  <a:off x="4925" y="2715"/>
                  <a:ext cx="120" cy="130"/>
                </a:xfrm>
                <a:prstGeom prst="ellipse">
                  <a:avLst/>
                </a:prstGeom>
                <a:solidFill>
                  <a:srgbClr val="C2E8F1"/>
                </a:solidFill>
                <a:ln w="9525">
                  <a:noFill/>
                  <a:round/>
                  <a:headEnd/>
                  <a:tailEnd/>
                </a:ln>
              </p:spPr>
              <p:txBody>
                <a:bodyPr/>
                <a:lstStyle/>
                <a:p>
                  <a:endParaRPr lang="fr-FR"/>
                </a:p>
              </p:txBody>
            </p:sp>
            <p:sp>
              <p:nvSpPr>
                <p:cNvPr id="267" name="Oval 616"/>
                <p:cNvSpPr>
                  <a:spLocks noChangeArrowheads="1"/>
                </p:cNvSpPr>
                <p:nvPr/>
              </p:nvSpPr>
              <p:spPr bwMode="auto">
                <a:xfrm>
                  <a:off x="4925" y="2869"/>
                  <a:ext cx="120" cy="131"/>
                </a:xfrm>
                <a:prstGeom prst="ellipse">
                  <a:avLst/>
                </a:prstGeom>
                <a:solidFill>
                  <a:srgbClr val="C2E8F1"/>
                </a:solidFill>
                <a:ln w="9525">
                  <a:noFill/>
                  <a:round/>
                  <a:headEnd/>
                  <a:tailEnd/>
                </a:ln>
              </p:spPr>
              <p:txBody>
                <a:bodyPr/>
                <a:lstStyle/>
                <a:p>
                  <a:endParaRPr lang="fr-FR"/>
                </a:p>
              </p:txBody>
            </p:sp>
            <p:sp>
              <p:nvSpPr>
                <p:cNvPr id="268" name="Oval 617"/>
                <p:cNvSpPr>
                  <a:spLocks noChangeArrowheads="1"/>
                </p:cNvSpPr>
                <p:nvPr/>
              </p:nvSpPr>
              <p:spPr bwMode="auto">
                <a:xfrm>
                  <a:off x="3912" y="3027"/>
                  <a:ext cx="120" cy="128"/>
                </a:xfrm>
                <a:prstGeom prst="ellipse">
                  <a:avLst/>
                </a:prstGeom>
                <a:solidFill>
                  <a:srgbClr val="C2E8F1"/>
                </a:solidFill>
                <a:ln w="9525">
                  <a:noFill/>
                  <a:round/>
                  <a:headEnd/>
                  <a:tailEnd/>
                </a:ln>
              </p:spPr>
              <p:txBody>
                <a:bodyPr/>
                <a:lstStyle/>
                <a:p>
                  <a:endParaRPr lang="fr-FR"/>
                </a:p>
              </p:txBody>
            </p:sp>
            <p:sp>
              <p:nvSpPr>
                <p:cNvPr id="269" name="Oval 618"/>
                <p:cNvSpPr>
                  <a:spLocks noChangeArrowheads="1"/>
                </p:cNvSpPr>
                <p:nvPr/>
              </p:nvSpPr>
              <p:spPr bwMode="auto">
                <a:xfrm>
                  <a:off x="4202" y="1317"/>
                  <a:ext cx="120" cy="128"/>
                </a:xfrm>
                <a:prstGeom prst="ellipse">
                  <a:avLst/>
                </a:prstGeom>
                <a:solidFill>
                  <a:srgbClr val="C2E8F1"/>
                </a:solidFill>
                <a:ln w="9525">
                  <a:noFill/>
                  <a:round/>
                  <a:headEnd/>
                  <a:tailEnd/>
                </a:ln>
              </p:spPr>
              <p:txBody>
                <a:bodyPr/>
                <a:lstStyle/>
                <a:p>
                  <a:endParaRPr lang="fr-FR"/>
                </a:p>
              </p:txBody>
            </p:sp>
            <p:sp>
              <p:nvSpPr>
                <p:cNvPr id="270" name="Oval 619"/>
                <p:cNvSpPr>
                  <a:spLocks noChangeArrowheads="1"/>
                </p:cNvSpPr>
                <p:nvPr/>
              </p:nvSpPr>
              <p:spPr bwMode="auto">
                <a:xfrm>
                  <a:off x="4202" y="1472"/>
                  <a:ext cx="120" cy="131"/>
                </a:xfrm>
                <a:prstGeom prst="ellipse">
                  <a:avLst/>
                </a:prstGeom>
                <a:solidFill>
                  <a:srgbClr val="C2E8F1"/>
                </a:solidFill>
                <a:ln w="9525">
                  <a:noFill/>
                  <a:round/>
                  <a:headEnd/>
                  <a:tailEnd/>
                </a:ln>
              </p:spPr>
              <p:txBody>
                <a:bodyPr/>
                <a:lstStyle/>
                <a:p>
                  <a:endParaRPr lang="fr-FR"/>
                </a:p>
              </p:txBody>
            </p:sp>
            <p:sp>
              <p:nvSpPr>
                <p:cNvPr id="271" name="Oval 620"/>
                <p:cNvSpPr>
                  <a:spLocks noChangeArrowheads="1"/>
                </p:cNvSpPr>
                <p:nvPr/>
              </p:nvSpPr>
              <p:spPr bwMode="auto">
                <a:xfrm>
                  <a:off x="4202" y="1627"/>
                  <a:ext cx="120" cy="130"/>
                </a:xfrm>
                <a:prstGeom prst="ellipse">
                  <a:avLst/>
                </a:prstGeom>
                <a:solidFill>
                  <a:srgbClr val="C2E8F1"/>
                </a:solidFill>
                <a:ln w="9525">
                  <a:noFill/>
                  <a:round/>
                  <a:headEnd/>
                  <a:tailEnd/>
                </a:ln>
              </p:spPr>
              <p:txBody>
                <a:bodyPr/>
                <a:lstStyle/>
                <a:p>
                  <a:endParaRPr lang="fr-FR"/>
                </a:p>
              </p:txBody>
            </p:sp>
            <p:sp>
              <p:nvSpPr>
                <p:cNvPr id="272" name="Oval 621"/>
                <p:cNvSpPr>
                  <a:spLocks noChangeArrowheads="1"/>
                </p:cNvSpPr>
                <p:nvPr/>
              </p:nvSpPr>
              <p:spPr bwMode="auto">
                <a:xfrm>
                  <a:off x="4202" y="1781"/>
                  <a:ext cx="120" cy="131"/>
                </a:xfrm>
                <a:prstGeom prst="ellipse">
                  <a:avLst/>
                </a:prstGeom>
                <a:solidFill>
                  <a:srgbClr val="C2E8F1"/>
                </a:solidFill>
                <a:ln w="9525">
                  <a:noFill/>
                  <a:round/>
                  <a:headEnd/>
                  <a:tailEnd/>
                </a:ln>
              </p:spPr>
              <p:txBody>
                <a:bodyPr/>
                <a:lstStyle/>
                <a:p>
                  <a:endParaRPr lang="fr-FR"/>
                </a:p>
              </p:txBody>
            </p:sp>
            <p:sp>
              <p:nvSpPr>
                <p:cNvPr id="273" name="Oval 622"/>
                <p:cNvSpPr>
                  <a:spLocks noChangeArrowheads="1"/>
                </p:cNvSpPr>
                <p:nvPr/>
              </p:nvSpPr>
              <p:spPr bwMode="auto">
                <a:xfrm>
                  <a:off x="4202" y="1939"/>
                  <a:ext cx="120" cy="128"/>
                </a:xfrm>
                <a:prstGeom prst="ellipse">
                  <a:avLst/>
                </a:prstGeom>
                <a:solidFill>
                  <a:srgbClr val="C2E8F1"/>
                </a:solidFill>
                <a:ln w="9525">
                  <a:noFill/>
                  <a:round/>
                  <a:headEnd/>
                  <a:tailEnd/>
                </a:ln>
              </p:spPr>
              <p:txBody>
                <a:bodyPr/>
                <a:lstStyle/>
                <a:p>
                  <a:endParaRPr lang="fr-FR"/>
                </a:p>
              </p:txBody>
            </p:sp>
            <p:sp>
              <p:nvSpPr>
                <p:cNvPr id="274" name="Oval 623"/>
                <p:cNvSpPr>
                  <a:spLocks noChangeArrowheads="1"/>
                </p:cNvSpPr>
                <p:nvPr/>
              </p:nvSpPr>
              <p:spPr bwMode="auto">
                <a:xfrm>
                  <a:off x="4202" y="2093"/>
                  <a:ext cx="120" cy="131"/>
                </a:xfrm>
                <a:prstGeom prst="ellipse">
                  <a:avLst/>
                </a:prstGeom>
                <a:solidFill>
                  <a:srgbClr val="C2E8F1"/>
                </a:solidFill>
                <a:ln w="9525">
                  <a:noFill/>
                  <a:round/>
                  <a:headEnd/>
                  <a:tailEnd/>
                </a:ln>
              </p:spPr>
              <p:txBody>
                <a:bodyPr/>
                <a:lstStyle/>
                <a:p>
                  <a:endParaRPr lang="fr-FR"/>
                </a:p>
              </p:txBody>
            </p:sp>
            <p:sp>
              <p:nvSpPr>
                <p:cNvPr id="275" name="Oval 624"/>
                <p:cNvSpPr>
                  <a:spLocks noChangeArrowheads="1"/>
                </p:cNvSpPr>
                <p:nvPr/>
              </p:nvSpPr>
              <p:spPr bwMode="auto">
                <a:xfrm>
                  <a:off x="4202" y="2248"/>
                  <a:ext cx="120" cy="131"/>
                </a:xfrm>
                <a:prstGeom prst="ellipse">
                  <a:avLst/>
                </a:prstGeom>
                <a:solidFill>
                  <a:srgbClr val="C2E8F1"/>
                </a:solidFill>
                <a:ln w="9525">
                  <a:noFill/>
                  <a:round/>
                  <a:headEnd/>
                  <a:tailEnd/>
                </a:ln>
              </p:spPr>
              <p:txBody>
                <a:bodyPr/>
                <a:lstStyle/>
                <a:p>
                  <a:endParaRPr lang="fr-FR"/>
                </a:p>
              </p:txBody>
            </p:sp>
            <p:sp>
              <p:nvSpPr>
                <p:cNvPr id="276" name="Oval 625"/>
                <p:cNvSpPr>
                  <a:spLocks noChangeArrowheads="1"/>
                </p:cNvSpPr>
                <p:nvPr/>
              </p:nvSpPr>
              <p:spPr bwMode="auto">
                <a:xfrm>
                  <a:off x="4202" y="2405"/>
                  <a:ext cx="120" cy="128"/>
                </a:xfrm>
                <a:prstGeom prst="ellipse">
                  <a:avLst/>
                </a:prstGeom>
                <a:solidFill>
                  <a:srgbClr val="C2E8F1"/>
                </a:solidFill>
                <a:ln w="9525">
                  <a:noFill/>
                  <a:round/>
                  <a:headEnd/>
                  <a:tailEnd/>
                </a:ln>
              </p:spPr>
              <p:txBody>
                <a:bodyPr/>
                <a:lstStyle/>
                <a:p>
                  <a:endParaRPr lang="fr-FR"/>
                </a:p>
              </p:txBody>
            </p:sp>
            <p:sp>
              <p:nvSpPr>
                <p:cNvPr id="277" name="Oval 626"/>
                <p:cNvSpPr>
                  <a:spLocks noChangeArrowheads="1"/>
                </p:cNvSpPr>
                <p:nvPr/>
              </p:nvSpPr>
              <p:spPr bwMode="auto">
                <a:xfrm>
                  <a:off x="4202" y="2560"/>
                  <a:ext cx="120" cy="131"/>
                </a:xfrm>
                <a:prstGeom prst="ellipse">
                  <a:avLst/>
                </a:prstGeom>
                <a:solidFill>
                  <a:srgbClr val="C2E8F1"/>
                </a:solidFill>
                <a:ln w="9525">
                  <a:noFill/>
                  <a:round/>
                  <a:headEnd/>
                  <a:tailEnd/>
                </a:ln>
              </p:spPr>
              <p:txBody>
                <a:bodyPr/>
                <a:lstStyle/>
                <a:p>
                  <a:endParaRPr lang="fr-FR"/>
                </a:p>
              </p:txBody>
            </p:sp>
            <p:sp>
              <p:nvSpPr>
                <p:cNvPr id="278" name="Oval 627"/>
                <p:cNvSpPr>
                  <a:spLocks noChangeArrowheads="1"/>
                </p:cNvSpPr>
                <p:nvPr/>
              </p:nvSpPr>
              <p:spPr bwMode="auto">
                <a:xfrm>
                  <a:off x="4202" y="2715"/>
                  <a:ext cx="120" cy="130"/>
                </a:xfrm>
                <a:prstGeom prst="ellipse">
                  <a:avLst/>
                </a:prstGeom>
                <a:solidFill>
                  <a:srgbClr val="C2E8F1"/>
                </a:solidFill>
                <a:ln w="9525">
                  <a:noFill/>
                  <a:round/>
                  <a:headEnd/>
                  <a:tailEnd/>
                </a:ln>
              </p:spPr>
              <p:txBody>
                <a:bodyPr/>
                <a:lstStyle/>
                <a:p>
                  <a:endParaRPr lang="fr-FR"/>
                </a:p>
              </p:txBody>
            </p:sp>
            <p:sp>
              <p:nvSpPr>
                <p:cNvPr id="279" name="Oval 628"/>
                <p:cNvSpPr>
                  <a:spLocks noChangeArrowheads="1"/>
                </p:cNvSpPr>
                <p:nvPr/>
              </p:nvSpPr>
              <p:spPr bwMode="auto">
                <a:xfrm>
                  <a:off x="4202" y="2869"/>
                  <a:ext cx="120" cy="131"/>
                </a:xfrm>
                <a:prstGeom prst="ellipse">
                  <a:avLst/>
                </a:prstGeom>
                <a:solidFill>
                  <a:srgbClr val="C2E8F1"/>
                </a:solidFill>
                <a:ln w="9525">
                  <a:noFill/>
                  <a:round/>
                  <a:headEnd/>
                  <a:tailEnd/>
                </a:ln>
              </p:spPr>
              <p:txBody>
                <a:bodyPr/>
                <a:lstStyle/>
                <a:p>
                  <a:endParaRPr lang="fr-FR"/>
                </a:p>
              </p:txBody>
            </p:sp>
            <p:sp>
              <p:nvSpPr>
                <p:cNvPr id="280" name="Oval 629"/>
                <p:cNvSpPr>
                  <a:spLocks noChangeArrowheads="1"/>
                </p:cNvSpPr>
                <p:nvPr/>
              </p:nvSpPr>
              <p:spPr bwMode="auto">
                <a:xfrm>
                  <a:off x="4202" y="3027"/>
                  <a:ext cx="120" cy="128"/>
                </a:xfrm>
                <a:prstGeom prst="ellipse">
                  <a:avLst/>
                </a:prstGeom>
                <a:solidFill>
                  <a:srgbClr val="C2E8F1"/>
                </a:solidFill>
                <a:ln w="9525">
                  <a:noFill/>
                  <a:round/>
                  <a:headEnd/>
                  <a:tailEnd/>
                </a:ln>
              </p:spPr>
              <p:txBody>
                <a:bodyPr/>
                <a:lstStyle/>
                <a:p>
                  <a:endParaRPr lang="fr-FR"/>
                </a:p>
              </p:txBody>
            </p:sp>
            <p:sp>
              <p:nvSpPr>
                <p:cNvPr id="281" name="Oval 630"/>
                <p:cNvSpPr>
                  <a:spLocks noChangeArrowheads="1"/>
                </p:cNvSpPr>
                <p:nvPr/>
              </p:nvSpPr>
              <p:spPr bwMode="auto">
                <a:xfrm>
                  <a:off x="4345" y="1317"/>
                  <a:ext cx="122" cy="128"/>
                </a:xfrm>
                <a:prstGeom prst="ellipse">
                  <a:avLst/>
                </a:prstGeom>
                <a:solidFill>
                  <a:srgbClr val="C2E8F1"/>
                </a:solidFill>
                <a:ln w="9525">
                  <a:noFill/>
                  <a:round/>
                  <a:headEnd/>
                  <a:tailEnd/>
                </a:ln>
              </p:spPr>
              <p:txBody>
                <a:bodyPr/>
                <a:lstStyle/>
                <a:p>
                  <a:endParaRPr lang="fr-FR"/>
                </a:p>
              </p:txBody>
            </p:sp>
            <p:sp>
              <p:nvSpPr>
                <p:cNvPr id="282" name="Oval 631"/>
                <p:cNvSpPr>
                  <a:spLocks noChangeArrowheads="1"/>
                </p:cNvSpPr>
                <p:nvPr/>
              </p:nvSpPr>
              <p:spPr bwMode="auto">
                <a:xfrm>
                  <a:off x="4345" y="1472"/>
                  <a:ext cx="122" cy="131"/>
                </a:xfrm>
                <a:prstGeom prst="ellipse">
                  <a:avLst/>
                </a:prstGeom>
                <a:solidFill>
                  <a:srgbClr val="C2E8F1"/>
                </a:solidFill>
                <a:ln w="9525">
                  <a:noFill/>
                  <a:round/>
                  <a:headEnd/>
                  <a:tailEnd/>
                </a:ln>
              </p:spPr>
              <p:txBody>
                <a:bodyPr/>
                <a:lstStyle/>
                <a:p>
                  <a:endParaRPr lang="fr-FR"/>
                </a:p>
              </p:txBody>
            </p:sp>
            <p:sp>
              <p:nvSpPr>
                <p:cNvPr id="283" name="Oval 632"/>
                <p:cNvSpPr>
                  <a:spLocks noChangeArrowheads="1"/>
                </p:cNvSpPr>
                <p:nvPr/>
              </p:nvSpPr>
              <p:spPr bwMode="auto">
                <a:xfrm>
                  <a:off x="4345" y="1627"/>
                  <a:ext cx="122" cy="130"/>
                </a:xfrm>
                <a:prstGeom prst="ellipse">
                  <a:avLst/>
                </a:prstGeom>
                <a:solidFill>
                  <a:srgbClr val="C2E8F1"/>
                </a:solidFill>
                <a:ln w="9525">
                  <a:noFill/>
                  <a:round/>
                  <a:headEnd/>
                  <a:tailEnd/>
                </a:ln>
              </p:spPr>
              <p:txBody>
                <a:bodyPr/>
                <a:lstStyle/>
                <a:p>
                  <a:endParaRPr lang="fr-FR"/>
                </a:p>
              </p:txBody>
            </p:sp>
            <p:sp>
              <p:nvSpPr>
                <p:cNvPr id="284" name="Oval 633"/>
                <p:cNvSpPr>
                  <a:spLocks noChangeArrowheads="1"/>
                </p:cNvSpPr>
                <p:nvPr/>
              </p:nvSpPr>
              <p:spPr bwMode="auto">
                <a:xfrm>
                  <a:off x="4345" y="1781"/>
                  <a:ext cx="122" cy="131"/>
                </a:xfrm>
                <a:prstGeom prst="ellipse">
                  <a:avLst/>
                </a:prstGeom>
                <a:solidFill>
                  <a:srgbClr val="C2E8F1"/>
                </a:solidFill>
                <a:ln w="9525">
                  <a:noFill/>
                  <a:round/>
                  <a:headEnd/>
                  <a:tailEnd/>
                </a:ln>
              </p:spPr>
              <p:txBody>
                <a:bodyPr/>
                <a:lstStyle/>
                <a:p>
                  <a:endParaRPr lang="fr-FR"/>
                </a:p>
              </p:txBody>
            </p:sp>
            <p:sp>
              <p:nvSpPr>
                <p:cNvPr id="285" name="Oval 634"/>
                <p:cNvSpPr>
                  <a:spLocks noChangeArrowheads="1"/>
                </p:cNvSpPr>
                <p:nvPr/>
              </p:nvSpPr>
              <p:spPr bwMode="auto">
                <a:xfrm>
                  <a:off x="4345" y="1939"/>
                  <a:ext cx="122" cy="128"/>
                </a:xfrm>
                <a:prstGeom prst="ellipse">
                  <a:avLst/>
                </a:prstGeom>
                <a:solidFill>
                  <a:srgbClr val="C2E8F1"/>
                </a:solidFill>
                <a:ln w="9525">
                  <a:noFill/>
                  <a:round/>
                  <a:headEnd/>
                  <a:tailEnd/>
                </a:ln>
              </p:spPr>
              <p:txBody>
                <a:bodyPr/>
                <a:lstStyle/>
                <a:p>
                  <a:endParaRPr lang="fr-FR"/>
                </a:p>
              </p:txBody>
            </p:sp>
            <p:sp>
              <p:nvSpPr>
                <p:cNvPr id="286" name="Oval 635"/>
                <p:cNvSpPr>
                  <a:spLocks noChangeArrowheads="1"/>
                </p:cNvSpPr>
                <p:nvPr/>
              </p:nvSpPr>
              <p:spPr bwMode="auto">
                <a:xfrm>
                  <a:off x="4345" y="2093"/>
                  <a:ext cx="122" cy="131"/>
                </a:xfrm>
                <a:prstGeom prst="ellipse">
                  <a:avLst/>
                </a:prstGeom>
                <a:solidFill>
                  <a:srgbClr val="C2E8F1"/>
                </a:solidFill>
                <a:ln w="9525">
                  <a:noFill/>
                  <a:round/>
                  <a:headEnd/>
                  <a:tailEnd/>
                </a:ln>
              </p:spPr>
              <p:txBody>
                <a:bodyPr/>
                <a:lstStyle/>
                <a:p>
                  <a:endParaRPr lang="fr-FR"/>
                </a:p>
              </p:txBody>
            </p:sp>
            <p:sp>
              <p:nvSpPr>
                <p:cNvPr id="287" name="Oval 636"/>
                <p:cNvSpPr>
                  <a:spLocks noChangeArrowheads="1"/>
                </p:cNvSpPr>
                <p:nvPr/>
              </p:nvSpPr>
              <p:spPr bwMode="auto">
                <a:xfrm>
                  <a:off x="4345" y="2248"/>
                  <a:ext cx="122" cy="131"/>
                </a:xfrm>
                <a:prstGeom prst="ellipse">
                  <a:avLst/>
                </a:prstGeom>
                <a:solidFill>
                  <a:srgbClr val="C2E8F1"/>
                </a:solidFill>
                <a:ln w="9525">
                  <a:noFill/>
                  <a:round/>
                  <a:headEnd/>
                  <a:tailEnd/>
                </a:ln>
              </p:spPr>
              <p:txBody>
                <a:bodyPr/>
                <a:lstStyle/>
                <a:p>
                  <a:endParaRPr lang="fr-FR"/>
                </a:p>
              </p:txBody>
            </p:sp>
            <p:sp>
              <p:nvSpPr>
                <p:cNvPr id="288" name="Oval 637"/>
                <p:cNvSpPr>
                  <a:spLocks noChangeArrowheads="1"/>
                </p:cNvSpPr>
                <p:nvPr/>
              </p:nvSpPr>
              <p:spPr bwMode="auto">
                <a:xfrm>
                  <a:off x="4345" y="2405"/>
                  <a:ext cx="122" cy="128"/>
                </a:xfrm>
                <a:prstGeom prst="ellipse">
                  <a:avLst/>
                </a:prstGeom>
                <a:solidFill>
                  <a:srgbClr val="C2E8F1"/>
                </a:solidFill>
                <a:ln w="9525">
                  <a:noFill/>
                  <a:round/>
                  <a:headEnd/>
                  <a:tailEnd/>
                </a:ln>
              </p:spPr>
              <p:txBody>
                <a:bodyPr/>
                <a:lstStyle/>
                <a:p>
                  <a:endParaRPr lang="fr-FR"/>
                </a:p>
              </p:txBody>
            </p:sp>
            <p:sp>
              <p:nvSpPr>
                <p:cNvPr id="289" name="Oval 638"/>
                <p:cNvSpPr>
                  <a:spLocks noChangeArrowheads="1"/>
                </p:cNvSpPr>
                <p:nvPr/>
              </p:nvSpPr>
              <p:spPr bwMode="auto">
                <a:xfrm>
                  <a:off x="4345" y="2560"/>
                  <a:ext cx="122" cy="131"/>
                </a:xfrm>
                <a:prstGeom prst="ellipse">
                  <a:avLst/>
                </a:prstGeom>
                <a:solidFill>
                  <a:srgbClr val="C2E8F1"/>
                </a:solidFill>
                <a:ln w="9525">
                  <a:noFill/>
                  <a:round/>
                  <a:headEnd/>
                  <a:tailEnd/>
                </a:ln>
              </p:spPr>
              <p:txBody>
                <a:bodyPr/>
                <a:lstStyle/>
                <a:p>
                  <a:endParaRPr lang="fr-FR"/>
                </a:p>
              </p:txBody>
            </p:sp>
            <p:sp>
              <p:nvSpPr>
                <p:cNvPr id="290" name="Oval 639"/>
                <p:cNvSpPr>
                  <a:spLocks noChangeArrowheads="1"/>
                </p:cNvSpPr>
                <p:nvPr/>
              </p:nvSpPr>
              <p:spPr bwMode="auto">
                <a:xfrm>
                  <a:off x="4345" y="2715"/>
                  <a:ext cx="122" cy="130"/>
                </a:xfrm>
                <a:prstGeom prst="ellipse">
                  <a:avLst/>
                </a:prstGeom>
                <a:solidFill>
                  <a:srgbClr val="C2E8F1"/>
                </a:solidFill>
                <a:ln w="9525">
                  <a:noFill/>
                  <a:round/>
                  <a:headEnd/>
                  <a:tailEnd/>
                </a:ln>
              </p:spPr>
              <p:txBody>
                <a:bodyPr/>
                <a:lstStyle/>
                <a:p>
                  <a:endParaRPr lang="fr-FR"/>
                </a:p>
              </p:txBody>
            </p:sp>
            <p:sp>
              <p:nvSpPr>
                <p:cNvPr id="291" name="Oval 640"/>
                <p:cNvSpPr>
                  <a:spLocks noChangeArrowheads="1"/>
                </p:cNvSpPr>
                <p:nvPr/>
              </p:nvSpPr>
              <p:spPr bwMode="auto">
                <a:xfrm>
                  <a:off x="4345" y="2869"/>
                  <a:ext cx="122" cy="131"/>
                </a:xfrm>
                <a:prstGeom prst="ellipse">
                  <a:avLst/>
                </a:prstGeom>
                <a:solidFill>
                  <a:srgbClr val="C2E8F1"/>
                </a:solidFill>
                <a:ln w="9525">
                  <a:noFill/>
                  <a:round/>
                  <a:headEnd/>
                  <a:tailEnd/>
                </a:ln>
              </p:spPr>
              <p:txBody>
                <a:bodyPr/>
                <a:lstStyle/>
                <a:p>
                  <a:endParaRPr lang="fr-FR"/>
                </a:p>
              </p:txBody>
            </p:sp>
            <p:sp>
              <p:nvSpPr>
                <p:cNvPr id="292" name="Oval 641"/>
                <p:cNvSpPr>
                  <a:spLocks noChangeArrowheads="1"/>
                </p:cNvSpPr>
                <p:nvPr/>
              </p:nvSpPr>
              <p:spPr bwMode="auto">
                <a:xfrm>
                  <a:off x="4345" y="3027"/>
                  <a:ext cx="122" cy="128"/>
                </a:xfrm>
                <a:prstGeom prst="ellipse">
                  <a:avLst/>
                </a:prstGeom>
                <a:solidFill>
                  <a:srgbClr val="C2E8F1"/>
                </a:solidFill>
                <a:ln w="9525">
                  <a:noFill/>
                  <a:round/>
                  <a:headEnd/>
                  <a:tailEnd/>
                </a:ln>
              </p:spPr>
              <p:txBody>
                <a:bodyPr/>
                <a:lstStyle/>
                <a:p>
                  <a:endParaRPr lang="fr-FR"/>
                </a:p>
              </p:txBody>
            </p:sp>
            <p:sp>
              <p:nvSpPr>
                <p:cNvPr id="293" name="Oval 642"/>
                <p:cNvSpPr>
                  <a:spLocks noChangeArrowheads="1"/>
                </p:cNvSpPr>
                <p:nvPr/>
              </p:nvSpPr>
              <p:spPr bwMode="auto">
                <a:xfrm>
                  <a:off x="4490" y="1317"/>
                  <a:ext cx="122" cy="128"/>
                </a:xfrm>
                <a:prstGeom prst="ellipse">
                  <a:avLst/>
                </a:prstGeom>
                <a:solidFill>
                  <a:srgbClr val="C2E8F1"/>
                </a:solidFill>
                <a:ln w="9525">
                  <a:noFill/>
                  <a:round/>
                  <a:headEnd/>
                  <a:tailEnd/>
                </a:ln>
              </p:spPr>
              <p:txBody>
                <a:bodyPr/>
                <a:lstStyle/>
                <a:p>
                  <a:endParaRPr lang="fr-FR"/>
                </a:p>
              </p:txBody>
            </p:sp>
            <p:sp>
              <p:nvSpPr>
                <p:cNvPr id="294" name="Oval 643"/>
                <p:cNvSpPr>
                  <a:spLocks noChangeArrowheads="1"/>
                </p:cNvSpPr>
                <p:nvPr/>
              </p:nvSpPr>
              <p:spPr bwMode="auto">
                <a:xfrm>
                  <a:off x="4490" y="1472"/>
                  <a:ext cx="122" cy="131"/>
                </a:xfrm>
                <a:prstGeom prst="ellipse">
                  <a:avLst/>
                </a:prstGeom>
                <a:solidFill>
                  <a:srgbClr val="C2E8F1"/>
                </a:solidFill>
                <a:ln w="9525">
                  <a:noFill/>
                  <a:round/>
                  <a:headEnd/>
                  <a:tailEnd/>
                </a:ln>
              </p:spPr>
              <p:txBody>
                <a:bodyPr/>
                <a:lstStyle/>
                <a:p>
                  <a:endParaRPr lang="fr-FR"/>
                </a:p>
              </p:txBody>
            </p:sp>
            <p:sp>
              <p:nvSpPr>
                <p:cNvPr id="295" name="Oval 644"/>
                <p:cNvSpPr>
                  <a:spLocks noChangeArrowheads="1"/>
                </p:cNvSpPr>
                <p:nvPr/>
              </p:nvSpPr>
              <p:spPr bwMode="auto">
                <a:xfrm>
                  <a:off x="4490" y="1627"/>
                  <a:ext cx="122" cy="130"/>
                </a:xfrm>
                <a:prstGeom prst="ellipse">
                  <a:avLst/>
                </a:prstGeom>
                <a:solidFill>
                  <a:srgbClr val="C2E8F1"/>
                </a:solidFill>
                <a:ln w="9525">
                  <a:noFill/>
                  <a:round/>
                  <a:headEnd/>
                  <a:tailEnd/>
                </a:ln>
              </p:spPr>
              <p:txBody>
                <a:bodyPr/>
                <a:lstStyle/>
                <a:p>
                  <a:endParaRPr lang="fr-FR"/>
                </a:p>
              </p:txBody>
            </p:sp>
            <p:sp>
              <p:nvSpPr>
                <p:cNvPr id="296" name="Oval 645"/>
                <p:cNvSpPr>
                  <a:spLocks noChangeArrowheads="1"/>
                </p:cNvSpPr>
                <p:nvPr/>
              </p:nvSpPr>
              <p:spPr bwMode="auto">
                <a:xfrm>
                  <a:off x="4490" y="1781"/>
                  <a:ext cx="122" cy="131"/>
                </a:xfrm>
                <a:prstGeom prst="ellipse">
                  <a:avLst/>
                </a:prstGeom>
                <a:solidFill>
                  <a:srgbClr val="C2E8F1"/>
                </a:solidFill>
                <a:ln w="9525">
                  <a:noFill/>
                  <a:round/>
                  <a:headEnd/>
                  <a:tailEnd/>
                </a:ln>
              </p:spPr>
              <p:txBody>
                <a:bodyPr/>
                <a:lstStyle/>
                <a:p>
                  <a:endParaRPr lang="fr-FR"/>
                </a:p>
              </p:txBody>
            </p:sp>
            <p:sp>
              <p:nvSpPr>
                <p:cNvPr id="297" name="Oval 646"/>
                <p:cNvSpPr>
                  <a:spLocks noChangeArrowheads="1"/>
                </p:cNvSpPr>
                <p:nvPr/>
              </p:nvSpPr>
              <p:spPr bwMode="auto">
                <a:xfrm>
                  <a:off x="4490" y="1939"/>
                  <a:ext cx="122" cy="128"/>
                </a:xfrm>
                <a:prstGeom prst="ellipse">
                  <a:avLst/>
                </a:prstGeom>
                <a:solidFill>
                  <a:srgbClr val="C2E8F1"/>
                </a:solidFill>
                <a:ln w="9525">
                  <a:noFill/>
                  <a:round/>
                  <a:headEnd/>
                  <a:tailEnd/>
                </a:ln>
              </p:spPr>
              <p:txBody>
                <a:bodyPr/>
                <a:lstStyle/>
                <a:p>
                  <a:endParaRPr lang="fr-FR"/>
                </a:p>
              </p:txBody>
            </p:sp>
            <p:sp>
              <p:nvSpPr>
                <p:cNvPr id="298" name="Oval 647"/>
                <p:cNvSpPr>
                  <a:spLocks noChangeArrowheads="1"/>
                </p:cNvSpPr>
                <p:nvPr/>
              </p:nvSpPr>
              <p:spPr bwMode="auto">
                <a:xfrm>
                  <a:off x="4490" y="2093"/>
                  <a:ext cx="122" cy="131"/>
                </a:xfrm>
                <a:prstGeom prst="ellipse">
                  <a:avLst/>
                </a:prstGeom>
                <a:solidFill>
                  <a:srgbClr val="C2E8F1"/>
                </a:solidFill>
                <a:ln w="9525">
                  <a:noFill/>
                  <a:round/>
                  <a:headEnd/>
                  <a:tailEnd/>
                </a:ln>
              </p:spPr>
              <p:txBody>
                <a:bodyPr/>
                <a:lstStyle/>
                <a:p>
                  <a:endParaRPr lang="fr-FR"/>
                </a:p>
              </p:txBody>
            </p:sp>
            <p:sp>
              <p:nvSpPr>
                <p:cNvPr id="299" name="Oval 648"/>
                <p:cNvSpPr>
                  <a:spLocks noChangeArrowheads="1"/>
                </p:cNvSpPr>
                <p:nvPr/>
              </p:nvSpPr>
              <p:spPr bwMode="auto">
                <a:xfrm>
                  <a:off x="4490" y="2248"/>
                  <a:ext cx="122" cy="131"/>
                </a:xfrm>
                <a:prstGeom prst="ellipse">
                  <a:avLst/>
                </a:prstGeom>
                <a:solidFill>
                  <a:srgbClr val="C2E8F1"/>
                </a:solidFill>
                <a:ln w="9525">
                  <a:noFill/>
                  <a:round/>
                  <a:headEnd/>
                  <a:tailEnd/>
                </a:ln>
              </p:spPr>
              <p:txBody>
                <a:bodyPr/>
                <a:lstStyle/>
                <a:p>
                  <a:endParaRPr lang="fr-FR"/>
                </a:p>
              </p:txBody>
            </p:sp>
            <p:sp>
              <p:nvSpPr>
                <p:cNvPr id="300" name="Oval 649"/>
                <p:cNvSpPr>
                  <a:spLocks noChangeArrowheads="1"/>
                </p:cNvSpPr>
                <p:nvPr/>
              </p:nvSpPr>
              <p:spPr bwMode="auto">
                <a:xfrm>
                  <a:off x="4490" y="2405"/>
                  <a:ext cx="122" cy="128"/>
                </a:xfrm>
                <a:prstGeom prst="ellipse">
                  <a:avLst/>
                </a:prstGeom>
                <a:solidFill>
                  <a:srgbClr val="C2E8F1"/>
                </a:solidFill>
                <a:ln w="9525">
                  <a:noFill/>
                  <a:round/>
                  <a:headEnd/>
                  <a:tailEnd/>
                </a:ln>
              </p:spPr>
              <p:txBody>
                <a:bodyPr/>
                <a:lstStyle/>
                <a:p>
                  <a:endParaRPr lang="fr-FR"/>
                </a:p>
              </p:txBody>
            </p:sp>
            <p:sp>
              <p:nvSpPr>
                <p:cNvPr id="301" name="Oval 650"/>
                <p:cNvSpPr>
                  <a:spLocks noChangeArrowheads="1"/>
                </p:cNvSpPr>
                <p:nvPr/>
              </p:nvSpPr>
              <p:spPr bwMode="auto">
                <a:xfrm>
                  <a:off x="4490" y="2560"/>
                  <a:ext cx="122" cy="131"/>
                </a:xfrm>
                <a:prstGeom prst="ellipse">
                  <a:avLst/>
                </a:prstGeom>
                <a:solidFill>
                  <a:srgbClr val="C2E8F1"/>
                </a:solidFill>
                <a:ln w="9525">
                  <a:noFill/>
                  <a:round/>
                  <a:headEnd/>
                  <a:tailEnd/>
                </a:ln>
              </p:spPr>
              <p:txBody>
                <a:bodyPr/>
                <a:lstStyle/>
                <a:p>
                  <a:endParaRPr lang="fr-FR"/>
                </a:p>
              </p:txBody>
            </p:sp>
            <p:sp>
              <p:nvSpPr>
                <p:cNvPr id="302" name="Oval 651"/>
                <p:cNvSpPr>
                  <a:spLocks noChangeArrowheads="1"/>
                </p:cNvSpPr>
                <p:nvPr/>
              </p:nvSpPr>
              <p:spPr bwMode="auto">
                <a:xfrm>
                  <a:off x="4490" y="2715"/>
                  <a:ext cx="122" cy="130"/>
                </a:xfrm>
                <a:prstGeom prst="ellipse">
                  <a:avLst/>
                </a:prstGeom>
                <a:solidFill>
                  <a:srgbClr val="C2E8F1"/>
                </a:solidFill>
                <a:ln w="9525">
                  <a:noFill/>
                  <a:round/>
                  <a:headEnd/>
                  <a:tailEnd/>
                </a:ln>
              </p:spPr>
              <p:txBody>
                <a:bodyPr/>
                <a:lstStyle/>
                <a:p>
                  <a:endParaRPr lang="fr-FR"/>
                </a:p>
              </p:txBody>
            </p:sp>
            <p:sp>
              <p:nvSpPr>
                <p:cNvPr id="303" name="Oval 652"/>
                <p:cNvSpPr>
                  <a:spLocks noChangeArrowheads="1"/>
                </p:cNvSpPr>
                <p:nvPr/>
              </p:nvSpPr>
              <p:spPr bwMode="auto">
                <a:xfrm>
                  <a:off x="4490" y="2869"/>
                  <a:ext cx="122" cy="131"/>
                </a:xfrm>
                <a:prstGeom prst="ellipse">
                  <a:avLst/>
                </a:prstGeom>
                <a:solidFill>
                  <a:srgbClr val="C2E8F1"/>
                </a:solidFill>
                <a:ln w="9525">
                  <a:noFill/>
                  <a:round/>
                  <a:headEnd/>
                  <a:tailEnd/>
                </a:ln>
              </p:spPr>
              <p:txBody>
                <a:bodyPr/>
                <a:lstStyle/>
                <a:p>
                  <a:endParaRPr lang="fr-FR"/>
                </a:p>
              </p:txBody>
            </p:sp>
            <p:sp>
              <p:nvSpPr>
                <p:cNvPr id="304" name="Oval 653"/>
                <p:cNvSpPr>
                  <a:spLocks noChangeArrowheads="1"/>
                </p:cNvSpPr>
                <p:nvPr/>
              </p:nvSpPr>
              <p:spPr bwMode="auto">
                <a:xfrm>
                  <a:off x="4490" y="3027"/>
                  <a:ext cx="122" cy="128"/>
                </a:xfrm>
                <a:prstGeom prst="ellipse">
                  <a:avLst/>
                </a:prstGeom>
                <a:solidFill>
                  <a:srgbClr val="C2E8F1"/>
                </a:solidFill>
                <a:ln w="9525">
                  <a:noFill/>
                  <a:round/>
                  <a:headEnd/>
                  <a:tailEnd/>
                </a:ln>
              </p:spPr>
              <p:txBody>
                <a:bodyPr/>
                <a:lstStyle/>
                <a:p>
                  <a:endParaRPr lang="fr-FR"/>
                </a:p>
              </p:txBody>
            </p:sp>
            <p:sp>
              <p:nvSpPr>
                <p:cNvPr id="305" name="Oval 654"/>
                <p:cNvSpPr>
                  <a:spLocks noChangeArrowheads="1"/>
                </p:cNvSpPr>
                <p:nvPr/>
              </p:nvSpPr>
              <p:spPr bwMode="auto">
                <a:xfrm>
                  <a:off x="4635" y="1317"/>
                  <a:ext cx="122" cy="128"/>
                </a:xfrm>
                <a:prstGeom prst="ellipse">
                  <a:avLst/>
                </a:prstGeom>
                <a:solidFill>
                  <a:srgbClr val="C2E8F1"/>
                </a:solidFill>
                <a:ln w="9525">
                  <a:noFill/>
                  <a:round/>
                  <a:headEnd/>
                  <a:tailEnd/>
                </a:ln>
              </p:spPr>
              <p:txBody>
                <a:bodyPr/>
                <a:lstStyle/>
                <a:p>
                  <a:endParaRPr lang="fr-FR"/>
                </a:p>
              </p:txBody>
            </p:sp>
            <p:sp>
              <p:nvSpPr>
                <p:cNvPr id="306" name="Oval 655"/>
                <p:cNvSpPr>
                  <a:spLocks noChangeArrowheads="1"/>
                </p:cNvSpPr>
                <p:nvPr/>
              </p:nvSpPr>
              <p:spPr bwMode="auto">
                <a:xfrm>
                  <a:off x="4635" y="1472"/>
                  <a:ext cx="122" cy="131"/>
                </a:xfrm>
                <a:prstGeom prst="ellipse">
                  <a:avLst/>
                </a:prstGeom>
                <a:solidFill>
                  <a:srgbClr val="C2E8F1"/>
                </a:solidFill>
                <a:ln w="9525">
                  <a:noFill/>
                  <a:round/>
                  <a:headEnd/>
                  <a:tailEnd/>
                </a:ln>
              </p:spPr>
              <p:txBody>
                <a:bodyPr/>
                <a:lstStyle/>
                <a:p>
                  <a:endParaRPr lang="fr-FR"/>
                </a:p>
              </p:txBody>
            </p:sp>
            <p:sp>
              <p:nvSpPr>
                <p:cNvPr id="307" name="Oval 656"/>
                <p:cNvSpPr>
                  <a:spLocks noChangeArrowheads="1"/>
                </p:cNvSpPr>
                <p:nvPr/>
              </p:nvSpPr>
              <p:spPr bwMode="auto">
                <a:xfrm>
                  <a:off x="4635" y="1627"/>
                  <a:ext cx="122" cy="130"/>
                </a:xfrm>
                <a:prstGeom prst="ellipse">
                  <a:avLst/>
                </a:prstGeom>
                <a:solidFill>
                  <a:srgbClr val="C2E8F1"/>
                </a:solidFill>
                <a:ln w="9525">
                  <a:noFill/>
                  <a:round/>
                  <a:headEnd/>
                  <a:tailEnd/>
                </a:ln>
              </p:spPr>
              <p:txBody>
                <a:bodyPr/>
                <a:lstStyle/>
                <a:p>
                  <a:endParaRPr lang="fr-FR"/>
                </a:p>
              </p:txBody>
            </p:sp>
            <p:sp>
              <p:nvSpPr>
                <p:cNvPr id="308" name="Oval 657"/>
                <p:cNvSpPr>
                  <a:spLocks noChangeArrowheads="1"/>
                </p:cNvSpPr>
                <p:nvPr/>
              </p:nvSpPr>
              <p:spPr bwMode="auto">
                <a:xfrm>
                  <a:off x="4635" y="1781"/>
                  <a:ext cx="122" cy="131"/>
                </a:xfrm>
                <a:prstGeom prst="ellipse">
                  <a:avLst/>
                </a:prstGeom>
                <a:solidFill>
                  <a:srgbClr val="C2E8F1"/>
                </a:solidFill>
                <a:ln w="9525">
                  <a:noFill/>
                  <a:round/>
                  <a:headEnd/>
                  <a:tailEnd/>
                </a:ln>
              </p:spPr>
              <p:txBody>
                <a:bodyPr/>
                <a:lstStyle/>
                <a:p>
                  <a:endParaRPr lang="fr-FR"/>
                </a:p>
              </p:txBody>
            </p:sp>
            <p:sp>
              <p:nvSpPr>
                <p:cNvPr id="309" name="Oval 658"/>
                <p:cNvSpPr>
                  <a:spLocks noChangeArrowheads="1"/>
                </p:cNvSpPr>
                <p:nvPr/>
              </p:nvSpPr>
              <p:spPr bwMode="auto">
                <a:xfrm>
                  <a:off x="4635" y="1939"/>
                  <a:ext cx="122" cy="128"/>
                </a:xfrm>
                <a:prstGeom prst="ellipse">
                  <a:avLst/>
                </a:prstGeom>
                <a:solidFill>
                  <a:srgbClr val="C2E8F1"/>
                </a:solidFill>
                <a:ln w="9525">
                  <a:noFill/>
                  <a:round/>
                  <a:headEnd/>
                  <a:tailEnd/>
                </a:ln>
              </p:spPr>
              <p:txBody>
                <a:bodyPr/>
                <a:lstStyle/>
                <a:p>
                  <a:endParaRPr lang="fr-FR"/>
                </a:p>
              </p:txBody>
            </p:sp>
            <p:sp>
              <p:nvSpPr>
                <p:cNvPr id="310" name="Oval 659"/>
                <p:cNvSpPr>
                  <a:spLocks noChangeArrowheads="1"/>
                </p:cNvSpPr>
                <p:nvPr/>
              </p:nvSpPr>
              <p:spPr bwMode="auto">
                <a:xfrm>
                  <a:off x="4635" y="2093"/>
                  <a:ext cx="122" cy="131"/>
                </a:xfrm>
                <a:prstGeom prst="ellipse">
                  <a:avLst/>
                </a:prstGeom>
                <a:solidFill>
                  <a:srgbClr val="C2E8F1"/>
                </a:solidFill>
                <a:ln w="9525">
                  <a:noFill/>
                  <a:round/>
                  <a:headEnd/>
                  <a:tailEnd/>
                </a:ln>
              </p:spPr>
              <p:txBody>
                <a:bodyPr/>
                <a:lstStyle/>
                <a:p>
                  <a:endParaRPr lang="fr-FR"/>
                </a:p>
              </p:txBody>
            </p:sp>
            <p:sp>
              <p:nvSpPr>
                <p:cNvPr id="311" name="Oval 660"/>
                <p:cNvSpPr>
                  <a:spLocks noChangeArrowheads="1"/>
                </p:cNvSpPr>
                <p:nvPr/>
              </p:nvSpPr>
              <p:spPr bwMode="auto">
                <a:xfrm>
                  <a:off x="4635" y="2248"/>
                  <a:ext cx="122" cy="131"/>
                </a:xfrm>
                <a:prstGeom prst="ellipse">
                  <a:avLst/>
                </a:prstGeom>
                <a:solidFill>
                  <a:srgbClr val="C2E8F1"/>
                </a:solidFill>
                <a:ln w="9525">
                  <a:noFill/>
                  <a:round/>
                  <a:headEnd/>
                  <a:tailEnd/>
                </a:ln>
              </p:spPr>
              <p:txBody>
                <a:bodyPr/>
                <a:lstStyle/>
                <a:p>
                  <a:endParaRPr lang="fr-FR"/>
                </a:p>
              </p:txBody>
            </p:sp>
            <p:sp>
              <p:nvSpPr>
                <p:cNvPr id="312" name="Oval 661"/>
                <p:cNvSpPr>
                  <a:spLocks noChangeArrowheads="1"/>
                </p:cNvSpPr>
                <p:nvPr/>
              </p:nvSpPr>
              <p:spPr bwMode="auto">
                <a:xfrm>
                  <a:off x="4635" y="2405"/>
                  <a:ext cx="122" cy="128"/>
                </a:xfrm>
                <a:prstGeom prst="ellipse">
                  <a:avLst/>
                </a:prstGeom>
                <a:solidFill>
                  <a:srgbClr val="C2E8F1"/>
                </a:solidFill>
                <a:ln w="9525">
                  <a:noFill/>
                  <a:round/>
                  <a:headEnd/>
                  <a:tailEnd/>
                </a:ln>
              </p:spPr>
              <p:txBody>
                <a:bodyPr/>
                <a:lstStyle/>
                <a:p>
                  <a:endParaRPr lang="fr-FR"/>
                </a:p>
              </p:txBody>
            </p:sp>
            <p:sp>
              <p:nvSpPr>
                <p:cNvPr id="313" name="Oval 662"/>
                <p:cNvSpPr>
                  <a:spLocks noChangeArrowheads="1"/>
                </p:cNvSpPr>
                <p:nvPr/>
              </p:nvSpPr>
              <p:spPr bwMode="auto">
                <a:xfrm>
                  <a:off x="4635" y="2560"/>
                  <a:ext cx="122" cy="131"/>
                </a:xfrm>
                <a:prstGeom prst="ellipse">
                  <a:avLst/>
                </a:prstGeom>
                <a:solidFill>
                  <a:srgbClr val="C2E8F1"/>
                </a:solidFill>
                <a:ln w="9525">
                  <a:noFill/>
                  <a:round/>
                  <a:headEnd/>
                  <a:tailEnd/>
                </a:ln>
              </p:spPr>
              <p:txBody>
                <a:bodyPr/>
                <a:lstStyle/>
                <a:p>
                  <a:endParaRPr lang="fr-FR"/>
                </a:p>
              </p:txBody>
            </p:sp>
            <p:sp>
              <p:nvSpPr>
                <p:cNvPr id="314" name="Oval 663"/>
                <p:cNvSpPr>
                  <a:spLocks noChangeArrowheads="1"/>
                </p:cNvSpPr>
                <p:nvPr/>
              </p:nvSpPr>
              <p:spPr bwMode="auto">
                <a:xfrm>
                  <a:off x="4635" y="2715"/>
                  <a:ext cx="122" cy="130"/>
                </a:xfrm>
                <a:prstGeom prst="ellipse">
                  <a:avLst/>
                </a:prstGeom>
                <a:solidFill>
                  <a:srgbClr val="C2E8F1"/>
                </a:solidFill>
                <a:ln w="9525">
                  <a:noFill/>
                  <a:round/>
                  <a:headEnd/>
                  <a:tailEnd/>
                </a:ln>
              </p:spPr>
              <p:txBody>
                <a:bodyPr/>
                <a:lstStyle/>
                <a:p>
                  <a:endParaRPr lang="fr-FR"/>
                </a:p>
              </p:txBody>
            </p:sp>
            <p:sp>
              <p:nvSpPr>
                <p:cNvPr id="315" name="Oval 664"/>
                <p:cNvSpPr>
                  <a:spLocks noChangeArrowheads="1"/>
                </p:cNvSpPr>
                <p:nvPr/>
              </p:nvSpPr>
              <p:spPr bwMode="auto">
                <a:xfrm>
                  <a:off x="4635" y="2869"/>
                  <a:ext cx="122" cy="131"/>
                </a:xfrm>
                <a:prstGeom prst="ellipse">
                  <a:avLst/>
                </a:prstGeom>
                <a:solidFill>
                  <a:srgbClr val="C2E8F1"/>
                </a:solidFill>
                <a:ln w="9525">
                  <a:noFill/>
                  <a:round/>
                  <a:headEnd/>
                  <a:tailEnd/>
                </a:ln>
              </p:spPr>
              <p:txBody>
                <a:bodyPr/>
                <a:lstStyle/>
                <a:p>
                  <a:endParaRPr lang="fr-FR"/>
                </a:p>
              </p:txBody>
            </p:sp>
            <p:sp>
              <p:nvSpPr>
                <p:cNvPr id="316" name="Oval 665"/>
                <p:cNvSpPr>
                  <a:spLocks noChangeArrowheads="1"/>
                </p:cNvSpPr>
                <p:nvPr/>
              </p:nvSpPr>
              <p:spPr bwMode="auto">
                <a:xfrm>
                  <a:off x="4635" y="3027"/>
                  <a:ext cx="122" cy="128"/>
                </a:xfrm>
                <a:prstGeom prst="ellipse">
                  <a:avLst/>
                </a:prstGeom>
                <a:solidFill>
                  <a:srgbClr val="C2E8F1"/>
                </a:solidFill>
                <a:ln w="9525">
                  <a:noFill/>
                  <a:round/>
                  <a:headEnd/>
                  <a:tailEnd/>
                </a:ln>
              </p:spPr>
              <p:txBody>
                <a:bodyPr/>
                <a:lstStyle/>
                <a:p>
                  <a:endParaRPr lang="fr-FR"/>
                </a:p>
              </p:txBody>
            </p:sp>
            <p:sp>
              <p:nvSpPr>
                <p:cNvPr id="317" name="Oval 666"/>
                <p:cNvSpPr>
                  <a:spLocks noChangeArrowheads="1"/>
                </p:cNvSpPr>
                <p:nvPr/>
              </p:nvSpPr>
              <p:spPr bwMode="auto">
                <a:xfrm>
                  <a:off x="4780" y="1317"/>
                  <a:ext cx="122" cy="128"/>
                </a:xfrm>
                <a:prstGeom prst="ellipse">
                  <a:avLst/>
                </a:prstGeom>
                <a:solidFill>
                  <a:srgbClr val="C2E8F1"/>
                </a:solidFill>
                <a:ln w="9525">
                  <a:noFill/>
                  <a:round/>
                  <a:headEnd/>
                  <a:tailEnd/>
                </a:ln>
              </p:spPr>
              <p:txBody>
                <a:bodyPr/>
                <a:lstStyle/>
                <a:p>
                  <a:endParaRPr lang="fr-FR"/>
                </a:p>
              </p:txBody>
            </p:sp>
            <p:sp>
              <p:nvSpPr>
                <p:cNvPr id="318" name="Oval 667"/>
                <p:cNvSpPr>
                  <a:spLocks noChangeArrowheads="1"/>
                </p:cNvSpPr>
                <p:nvPr/>
              </p:nvSpPr>
              <p:spPr bwMode="auto">
                <a:xfrm>
                  <a:off x="4780" y="1472"/>
                  <a:ext cx="122" cy="131"/>
                </a:xfrm>
                <a:prstGeom prst="ellipse">
                  <a:avLst/>
                </a:prstGeom>
                <a:solidFill>
                  <a:srgbClr val="C2E8F1"/>
                </a:solidFill>
                <a:ln w="9525">
                  <a:noFill/>
                  <a:round/>
                  <a:headEnd/>
                  <a:tailEnd/>
                </a:ln>
              </p:spPr>
              <p:txBody>
                <a:bodyPr/>
                <a:lstStyle/>
                <a:p>
                  <a:endParaRPr lang="fr-FR"/>
                </a:p>
              </p:txBody>
            </p:sp>
            <p:sp>
              <p:nvSpPr>
                <p:cNvPr id="319" name="Oval 668"/>
                <p:cNvSpPr>
                  <a:spLocks noChangeArrowheads="1"/>
                </p:cNvSpPr>
                <p:nvPr/>
              </p:nvSpPr>
              <p:spPr bwMode="auto">
                <a:xfrm>
                  <a:off x="4780" y="1627"/>
                  <a:ext cx="122" cy="130"/>
                </a:xfrm>
                <a:prstGeom prst="ellipse">
                  <a:avLst/>
                </a:prstGeom>
                <a:solidFill>
                  <a:srgbClr val="C2E8F1"/>
                </a:solidFill>
                <a:ln w="9525">
                  <a:noFill/>
                  <a:round/>
                  <a:headEnd/>
                  <a:tailEnd/>
                </a:ln>
              </p:spPr>
              <p:txBody>
                <a:bodyPr/>
                <a:lstStyle/>
                <a:p>
                  <a:endParaRPr lang="fr-FR"/>
                </a:p>
              </p:txBody>
            </p:sp>
            <p:sp>
              <p:nvSpPr>
                <p:cNvPr id="320" name="Oval 669"/>
                <p:cNvSpPr>
                  <a:spLocks noChangeArrowheads="1"/>
                </p:cNvSpPr>
                <p:nvPr/>
              </p:nvSpPr>
              <p:spPr bwMode="auto">
                <a:xfrm>
                  <a:off x="4780" y="1781"/>
                  <a:ext cx="122" cy="131"/>
                </a:xfrm>
                <a:prstGeom prst="ellipse">
                  <a:avLst/>
                </a:prstGeom>
                <a:solidFill>
                  <a:srgbClr val="C2E8F1"/>
                </a:solidFill>
                <a:ln w="9525">
                  <a:noFill/>
                  <a:round/>
                  <a:headEnd/>
                  <a:tailEnd/>
                </a:ln>
              </p:spPr>
              <p:txBody>
                <a:bodyPr/>
                <a:lstStyle/>
                <a:p>
                  <a:endParaRPr lang="fr-FR"/>
                </a:p>
              </p:txBody>
            </p:sp>
            <p:sp>
              <p:nvSpPr>
                <p:cNvPr id="321" name="Oval 670"/>
                <p:cNvSpPr>
                  <a:spLocks noChangeArrowheads="1"/>
                </p:cNvSpPr>
                <p:nvPr/>
              </p:nvSpPr>
              <p:spPr bwMode="auto">
                <a:xfrm>
                  <a:off x="4780" y="1939"/>
                  <a:ext cx="122" cy="128"/>
                </a:xfrm>
                <a:prstGeom prst="ellipse">
                  <a:avLst/>
                </a:prstGeom>
                <a:solidFill>
                  <a:srgbClr val="C2E8F1"/>
                </a:solidFill>
                <a:ln w="9525">
                  <a:noFill/>
                  <a:round/>
                  <a:headEnd/>
                  <a:tailEnd/>
                </a:ln>
              </p:spPr>
              <p:txBody>
                <a:bodyPr/>
                <a:lstStyle/>
                <a:p>
                  <a:endParaRPr lang="fr-FR"/>
                </a:p>
              </p:txBody>
            </p:sp>
            <p:sp>
              <p:nvSpPr>
                <p:cNvPr id="322" name="Oval 671"/>
                <p:cNvSpPr>
                  <a:spLocks noChangeArrowheads="1"/>
                </p:cNvSpPr>
                <p:nvPr/>
              </p:nvSpPr>
              <p:spPr bwMode="auto">
                <a:xfrm>
                  <a:off x="4780" y="2093"/>
                  <a:ext cx="122" cy="131"/>
                </a:xfrm>
                <a:prstGeom prst="ellipse">
                  <a:avLst/>
                </a:prstGeom>
                <a:solidFill>
                  <a:srgbClr val="C2E8F1"/>
                </a:solidFill>
                <a:ln w="9525">
                  <a:noFill/>
                  <a:round/>
                  <a:headEnd/>
                  <a:tailEnd/>
                </a:ln>
              </p:spPr>
              <p:txBody>
                <a:bodyPr/>
                <a:lstStyle/>
                <a:p>
                  <a:endParaRPr lang="fr-FR"/>
                </a:p>
              </p:txBody>
            </p:sp>
            <p:sp>
              <p:nvSpPr>
                <p:cNvPr id="323" name="Oval 672"/>
                <p:cNvSpPr>
                  <a:spLocks noChangeArrowheads="1"/>
                </p:cNvSpPr>
                <p:nvPr/>
              </p:nvSpPr>
              <p:spPr bwMode="auto">
                <a:xfrm>
                  <a:off x="4780" y="2248"/>
                  <a:ext cx="122" cy="131"/>
                </a:xfrm>
                <a:prstGeom prst="ellipse">
                  <a:avLst/>
                </a:prstGeom>
                <a:solidFill>
                  <a:srgbClr val="C2E8F1"/>
                </a:solidFill>
                <a:ln w="9525">
                  <a:noFill/>
                  <a:round/>
                  <a:headEnd/>
                  <a:tailEnd/>
                </a:ln>
              </p:spPr>
              <p:txBody>
                <a:bodyPr/>
                <a:lstStyle/>
                <a:p>
                  <a:endParaRPr lang="fr-FR"/>
                </a:p>
              </p:txBody>
            </p:sp>
            <p:sp>
              <p:nvSpPr>
                <p:cNvPr id="324" name="Oval 673"/>
                <p:cNvSpPr>
                  <a:spLocks noChangeArrowheads="1"/>
                </p:cNvSpPr>
                <p:nvPr/>
              </p:nvSpPr>
              <p:spPr bwMode="auto">
                <a:xfrm>
                  <a:off x="4780" y="2405"/>
                  <a:ext cx="122" cy="128"/>
                </a:xfrm>
                <a:prstGeom prst="ellipse">
                  <a:avLst/>
                </a:prstGeom>
                <a:solidFill>
                  <a:srgbClr val="C2E8F1"/>
                </a:solidFill>
                <a:ln w="9525">
                  <a:noFill/>
                  <a:round/>
                  <a:headEnd/>
                  <a:tailEnd/>
                </a:ln>
              </p:spPr>
              <p:txBody>
                <a:bodyPr/>
                <a:lstStyle/>
                <a:p>
                  <a:endParaRPr lang="fr-FR"/>
                </a:p>
              </p:txBody>
            </p:sp>
            <p:sp>
              <p:nvSpPr>
                <p:cNvPr id="325" name="Oval 674"/>
                <p:cNvSpPr>
                  <a:spLocks noChangeArrowheads="1"/>
                </p:cNvSpPr>
                <p:nvPr/>
              </p:nvSpPr>
              <p:spPr bwMode="auto">
                <a:xfrm>
                  <a:off x="4780" y="2560"/>
                  <a:ext cx="122" cy="131"/>
                </a:xfrm>
                <a:prstGeom prst="ellipse">
                  <a:avLst/>
                </a:prstGeom>
                <a:solidFill>
                  <a:srgbClr val="C2E8F1"/>
                </a:solidFill>
                <a:ln w="9525">
                  <a:noFill/>
                  <a:round/>
                  <a:headEnd/>
                  <a:tailEnd/>
                </a:ln>
              </p:spPr>
              <p:txBody>
                <a:bodyPr/>
                <a:lstStyle/>
                <a:p>
                  <a:endParaRPr lang="fr-FR"/>
                </a:p>
              </p:txBody>
            </p:sp>
            <p:sp>
              <p:nvSpPr>
                <p:cNvPr id="326" name="Oval 675"/>
                <p:cNvSpPr>
                  <a:spLocks noChangeArrowheads="1"/>
                </p:cNvSpPr>
                <p:nvPr/>
              </p:nvSpPr>
              <p:spPr bwMode="auto">
                <a:xfrm>
                  <a:off x="4780" y="2715"/>
                  <a:ext cx="122" cy="130"/>
                </a:xfrm>
                <a:prstGeom prst="ellipse">
                  <a:avLst/>
                </a:prstGeom>
                <a:solidFill>
                  <a:srgbClr val="C2E8F1"/>
                </a:solidFill>
                <a:ln w="9525">
                  <a:noFill/>
                  <a:round/>
                  <a:headEnd/>
                  <a:tailEnd/>
                </a:ln>
              </p:spPr>
              <p:txBody>
                <a:bodyPr/>
                <a:lstStyle/>
                <a:p>
                  <a:endParaRPr lang="fr-FR"/>
                </a:p>
              </p:txBody>
            </p:sp>
            <p:sp>
              <p:nvSpPr>
                <p:cNvPr id="327" name="Oval 676"/>
                <p:cNvSpPr>
                  <a:spLocks noChangeArrowheads="1"/>
                </p:cNvSpPr>
                <p:nvPr/>
              </p:nvSpPr>
              <p:spPr bwMode="auto">
                <a:xfrm>
                  <a:off x="4780" y="2869"/>
                  <a:ext cx="122" cy="131"/>
                </a:xfrm>
                <a:prstGeom prst="ellipse">
                  <a:avLst/>
                </a:prstGeom>
                <a:solidFill>
                  <a:srgbClr val="C2E8F1"/>
                </a:solidFill>
                <a:ln w="9525">
                  <a:noFill/>
                  <a:round/>
                  <a:headEnd/>
                  <a:tailEnd/>
                </a:ln>
              </p:spPr>
              <p:txBody>
                <a:bodyPr/>
                <a:lstStyle/>
                <a:p>
                  <a:endParaRPr lang="fr-FR"/>
                </a:p>
              </p:txBody>
            </p:sp>
            <p:sp>
              <p:nvSpPr>
                <p:cNvPr id="328" name="Oval 677"/>
                <p:cNvSpPr>
                  <a:spLocks noChangeArrowheads="1"/>
                </p:cNvSpPr>
                <p:nvPr/>
              </p:nvSpPr>
              <p:spPr bwMode="auto">
                <a:xfrm>
                  <a:off x="4780" y="3027"/>
                  <a:ext cx="122" cy="128"/>
                </a:xfrm>
                <a:prstGeom prst="ellipse">
                  <a:avLst/>
                </a:prstGeom>
                <a:solidFill>
                  <a:srgbClr val="C2E8F1"/>
                </a:solidFill>
                <a:ln w="9525">
                  <a:noFill/>
                  <a:round/>
                  <a:headEnd/>
                  <a:tailEnd/>
                </a:ln>
              </p:spPr>
              <p:txBody>
                <a:bodyPr/>
                <a:lstStyle/>
                <a:p>
                  <a:endParaRPr lang="fr-FR"/>
                </a:p>
              </p:txBody>
            </p:sp>
            <p:sp>
              <p:nvSpPr>
                <p:cNvPr id="329" name="Oval 678"/>
                <p:cNvSpPr>
                  <a:spLocks noChangeArrowheads="1"/>
                </p:cNvSpPr>
                <p:nvPr/>
              </p:nvSpPr>
              <p:spPr bwMode="auto">
                <a:xfrm>
                  <a:off x="4925" y="3027"/>
                  <a:ext cx="120" cy="128"/>
                </a:xfrm>
                <a:prstGeom prst="ellipse">
                  <a:avLst/>
                </a:prstGeom>
                <a:solidFill>
                  <a:srgbClr val="C2E8F1"/>
                </a:solidFill>
                <a:ln w="9525">
                  <a:noFill/>
                  <a:round/>
                  <a:headEnd/>
                  <a:tailEnd/>
                </a:ln>
              </p:spPr>
              <p:txBody>
                <a:bodyPr/>
                <a:lstStyle/>
                <a:p>
                  <a:endParaRPr lang="fr-FR"/>
                </a:p>
              </p:txBody>
            </p:sp>
            <p:sp>
              <p:nvSpPr>
                <p:cNvPr id="330" name="Oval 679"/>
                <p:cNvSpPr>
                  <a:spLocks noChangeArrowheads="1"/>
                </p:cNvSpPr>
                <p:nvPr/>
              </p:nvSpPr>
              <p:spPr bwMode="auto">
                <a:xfrm>
                  <a:off x="4057" y="1317"/>
                  <a:ext cx="120" cy="128"/>
                </a:xfrm>
                <a:prstGeom prst="ellipse">
                  <a:avLst/>
                </a:prstGeom>
                <a:solidFill>
                  <a:srgbClr val="C2E8F1"/>
                </a:solidFill>
                <a:ln w="9525">
                  <a:noFill/>
                  <a:round/>
                  <a:headEnd/>
                  <a:tailEnd/>
                </a:ln>
              </p:spPr>
              <p:txBody>
                <a:bodyPr/>
                <a:lstStyle/>
                <a:p>
                  <a:endParaRPr lang="fr-FR"/>
                </a:p>
              </p:txBody>
            </p:sp>
            <p:sp>
              <p:nvSpPr>
                <p:cNvPr id="331" name="Oval 680"/>
                <p:cNvSpPr>
                  <a:spLocks noChangeArrowheads="1"/>
                </p:cNvSpPr>
                <p:nvPr/>
              </p:nvSpPr>
              <p:spPr bwMode="auto">
                <a:xfrm>
                  <a:off x="4057" y="1472"/>
                  <a:ext cx="120" cy="131"/>
                </a:xfrm>
                <a:prstGeom prst="ellipse">
                  <a:avLst/>
                </a:prstGeom>
                <a:solidFill>
                  <a:srgbClr val="C2E8F1"/>
                </a:solidFill>
                <a:ln w="9525">
                  <a:noFill/>
                  <a:round/>
                  <a:headEnd/>
                  <a:tailEnd/>
                </a:ln>
              </p:spPr>
              <p:txBody>
                <a:bodyPr/>
                <a:lstStyle/>
                <a:p>
                  <a:endParaRPr lang="fr-FR"/>
                </a:p>
              </p:txBody>
            </p:sp>
            <p:sp>
              <p:nvSpPr>
                <p:cNvPr id="332" name="Oval 681"/>
                <p:cNvSpPr>
                  <a:spLocks noChangeArrowheads="1"/>
                </p:cNvSpPr>
                <p:nvPr/>
              </p:nvSpPr>
              <p:spPr bwMode="auto">
                <a:xfrm>
                  <a:off x="4057" y="1627"/>
                  <a:ext cx="120" cy="130"/>
                </a:xfrm>
                <a:prstGeom prst="ellipse">
                  <a:avLst/>
                </a:prstGeom>
                <a:solidFill>
                  <a:srgbClr val="C2E8F1"/>
                </a:solidFill>
                <a:ln w="9525">
                  <a:noFill/>
                  <a:round/>
                  <a:headEnd/>
                  <a:tailEnd/>
                </a:ln>
              </p:spPr>
              <p:txBody>
                <a:bodyPr/>
                <a:lstStyle/>
                <a:p>
                  <a:endParaRPr lang="fr-FR"/>
                </a:p>
              </p:txBody>
            </p:sp>
            <p:sp>
              <p:nvSpPr>
                <p:cNvPr id="333" name="Oval 682"/>
                <p:cNvSpPr>
                  <a:spLocks noChangeArrowheads="1"/>
                </p:cNvSpPr>
                <p:nvPr/>
              </p:nvSpPr>
              <p:spPr bwMode="auto">
                <a:xfrm>
                  <a:off x="4057" y="1781"/>
                  <a:ext cx="120" cy="131"/>
                </a:xfrm>
                <a:prstGeom prst="ellipse">
                  <a:avLst/>
                </a:prstGeom>
                <a:solidFill>
                  <a:srgbClr val="C2E8F1"/>
                </a:solidFill>
                <a:ln w="9525">
                  <a:noFill/>
                  <a:round/>
                  <a:headEnd/>
                  <a:tailEnd/>
                </a:ln>
              </p:spPr>
              <p:txBody>
                <a:bodyPr/>
                <a:lstStyle/>
                <a:p>
                  <a:endParaRPr lang="fr-FR"/>
                </a:p>
              </p:txBody>
            </p:sp>
            <p:sp>
              <p:nvSpPr>
                <p:cNvPr id="334" name="Oval 683"/>
                <p:cNvSpPr>
                  <a:spLocks noChangeArrowheads="1"/>
                </p:cNvSpPr>
                <p:nvPr/>
              </p:nvSpPr>
              <p:spPr bwMode="auto">
                <a:xfrm>
                  <a:off x="4057" y="1939"/>
                  <a:ext cx="120" cy="128"/>
                </a:xfrm>
                <a:prstGeom prst="ellipse">
                  <a:avLst/>
                </a:prstGeom>
                <a:solidFill>
                  <a:srgbClr val="C2E8F1"/>
                </a:solidFill>
                <a:ln w="9525">
                  <a:noFill/>
                  <a:round/>
                  <a:headEnd/>
                  <a:tailEnd/>
                </a:ln>
              </p:spPr>
              <p:txBody>
                <a:bodyPr/>
                <a:lstStyle/>
                <a:p>
                  <a:endParaRPr lang="fr-FR"/>
                </a:p>
              </p:txBody>
            </p:sp>
            <p:sp>
              <p:nvSpPr>
                <p:cNvPr id="335" name="Oval 684"/>
                <p:cNvSpPr>
                  <a:spLocks noChangeArrowheads="1"/>
                </p:cNvSpPr>
                <p:nvPr/>
              </p:nvSpPr>
              <p:spPr bwMode="auto">
                <a:xfrm>
                  <a:off x="4057" y="2093"/>
                  <a:ext cx="120" cy="131"/>
                </a:xfrm>
                <a:prstGeom prst="ellipse">
                  <a:avLst/>
                </a:prstGeom>
                <a:solidFill>
                  <a:srgbClr val="C2E8F1"/>
                </a:solidFill>
                <a:ln w="9525">
                  <a:noFill/>
                  <a:round/>
                  <a:headEnd/>
                  <a:tailEnd/>
                </a:ln>
              </p:spPr>
              <p:txBody>
                <a:bodyPr/>
                <a:lstStyle/>
                <a:p>
                  <a:endParaRPr lang="fr-FR"/>
                </a:p>
              </p:txBody>
            </p:sp>
            <p:sp>
              <p:nvSpPr>
                <p:cNvPr id="336" name="Oval 685"/>
                <p:cNvSpPr>
                  <a:spLocks noChangeArrowheads="1"/>
                </p:cNvSpPr>
                <p:nvPr/>
              </p:nvSpPr>
              <p:spPr bwMode="auto">
                <a:xfrm>
                  <a:off x="4057" y="2248"/>
                  <a:ext cx="120" cy="131"/>
                </a:xfrm>
                <a:prstGeom prst="ellipse">
                  <a:avLst/>
                </a:prstGeom>
                <a:solidFill>
                  <a:srgbClr val="C2E8F1"/>
                </a:solidFill>
                <a:ln w="9525">
                  <a:noFill/>
                  <a:round/>
                  <a:headEnd/>
                  <a:tailEnd/>
                </a:ln>
              </p:spPr>
              <p:txBody>
                <a:bodyPr/>
                <a:lstStyle/>
                <a:p>
                  <a:endParaRPr lang="fr-FR"/>
                </a:p>
              </p:txBody>
            </p:sp>
            <p:sp>
              <p:nvSpPr>
                <p:cNvPr id="337" name="Oval 686"/>
                <p:cNvSpPr>
                  <a:spLocks noChangeArrowheads="1"/>
                </p:cNvSpPr>
                <p:nvPr/>
              </p:nvSpPr>
              <p:spPr bwMode="auto">
                <a:xfrm>
                  <a:off x="4057" y="2405"/>
                  <a:ext cx="120" cy="128"/>
                </a:xfrm>
                <a:prstGeom prst="ellipse">
                  <a:avLst/>
                </a:prstGeom>
                <a:solidFill>
                  <a:srgbClr val="C2E8F1"/>
                </a:solidFill>
                <a:ln w="9525">
                  <a:noFill/>
                  <a:round/>
                  <a:headEnd/>
                  <a:tailEnd/>
                </a:ln>
              </p:spPr>
              <p:txBody>
                <a:bodyPr/>
                <a:lstStyle/>
                <a:p>
                  <a:endParaRPr lang="fr-FR"/>
                </a:p>
              </p:txBody>
            </p:sp>
            <p:sp>
              <p:nvSpPr>
                <p:cNvPr id="338" name="Oval 687"/>
                <p:cNvSpPr>
                  <a:spLocks noChangeArrowheads="1"/>
                </p:cNvSpPr>
                <p:nvPr/>
              </p:nvSpPr>
              <p:spPr bwMode="auto">
                <a:xfrm>
                  <a:off x="4057" y="2560"/>
                  <a:ext cx="120" cy="131"/>
                </a:xfrm>
                <a:prstGeom prst="ellipse">
                  <a:avLst/>
                </a:prstGeom>
                <a:solidFill>
                  <a:srgbClr val="C2E8F1"/>
                </a:solidFill>
                <a:ln w="9525">
                  <a:noFill/>
                  <a:round/>
                  <a:headEnd/>
                  <a:tailEnd/>
                </a:ln>
              </p:spPr>
              <p:txBody>
                <a:bodyPr/>
                <a:lstStyle/>
                <a:p>
                  <a:endParaRPr lang="fr-FR"/>
                </a:p>
              </p:txBody>
            </p:sp>
            <p:sp>
              <p:nvSpPr>
                <p:cNvPr id="339" name="Oval 688"/>
                <p:cNvSpPr>
                  <a:spLocks noChangeArrowheads="1"/>
                </p:cNvSpPr>
                <p:nvPr/>
              </p:nvSpPr>
              <p:spPr bwMode="auto">
                <a:xfrm>
                  <a:off x="4057" y="2715"/>
                  <a:ext cx="120" cy="130"/>
                </a:xfrm>
                <a:prstGeom prst="ellipse">
                  <a:avLst/>
                </a:prstGeom>
                <a:solidFill>
                  <a:srgbClr val="C2E8F1"/>
                </a:solidFill>
                <a:ln w="9525">
                  <a:noFill/>
                  <a:round/>
                  <a:headEnd/>
                  <a:tailEnd/>
                </a:ln>
              </p:spPr>
              <p:txBody>
                <a:bodyPr/>
                <a:lstStyle/>
                <a:p>
                  <a:endParaRPr lang="fr-FR"/>
                </a:p>
              </p:txBody>
            </p:sp>
            <p:sp>
              <p:nvSpPr>
                <p:cNvPr id="340" name="Oval 689"/>
                <p:cNvSpPr>
                  <a:spLocks noChangeArrowheads="1"/>
                </p:cNvSpPr>
                <p:nvPr/>
              </p:nvSpPr>
              <p:spPr bwMode="auto">
                <a:xfrm>
                  <a:off x="4057" y="2869"/>
                  <a:ext cx="120" cy="131"/>
                </a:xfrm>
                <a:prstGeom prst="ellipse">
                  <a:avLst/>
                </a:prstGeom>
                <a:solidFill>
                  <a:srgbClr val="C2E8F1"/>
                </a:solidFill>
                <a:ln w="9525">
                  <a:noFill/>
                  <a:round/>
                  <a:headEnd/>
                  <a:tailEnd/>
                </a:ln>
              </p:spPr>
              <p:txBody>
                <a:bodyPr/>
                <a:lstStyle/>
                <a:p>
                  <a:endParaRPr lang="fr-FR"/>
                </a:p>
              </p:txBody>
            </p:sp>
            <p:sp>
              <p:nvSpPr>
                <p:cNvPr id="341" name="Oval 690"/>
                <p:cNvSpPr>
                  <a:spLocks noChangeArrowheads="1"/>
                </p:cNvSpPr>
                <p:nvPr/>
              </p:nvSpPr>
              <p:spPr bwMode="auto">
                <a:xfrm>
                  <a:off x="4057" y="3027"/>
                  <a:ext cx="120" cy="128"/>
                </a:xfrm>
                <a:prstGeom prst="ellipse">
                  <a:avLst/>
                </a:prstGeom>
                <a:solidFill>
                  <a:srgbClr val="C2E8F1"/>
                </a:solidFill>
                <a:ln w="9525">
                  <a:noFill/>
                  <a:round/>
                  <a:headEnd/>
                  <a:tailEnd/>
                </a:ln>
              </p:spPr>
              <p:txBody>
                <a:bodyPr/>
                <a:lstStyle/>
                <a:p>
                  <a:endParaRPr lang="fr-FR"/>
                </a:p>
              </p:txBody>
            </p:sp>
            <p:sp>
              <p:nvSpPr>
                <p:cNvPr id="342" name="Freeform 691"/>
                <p:cNvSpPr>
                  <a:spLocks/>
                </p:cNvSpPr>
                <p:nvPr/>
              </p:nvSpPr>
              <p:spPr bwMode="auto">
                <a:xfrm>
                  <a:off x="4057" y="1317"/>
                  <a:ext cx="120" cy="110"/>
                </a:xfrm>
                <a:custGeom>
                  <a:avLst/>
                  <a:gdLst/>
                  <a:ahLst/>
                  <a:cxnLst>
                    <a:cxn ang="0">
                      <a:pos x="6" y="37"/>
                    </a:cxn>
                    <a:cxn ang="0">
                      <a:pos x="31" y="13"/>
                    </a:cxn>
                    <a:cxn ang="0">
                      <a:pos x="48" y="21"/>
                    </a:cxn>
                    <a:cxn ang="0">
                      <a:pos x="24" y="0"/>
                    </a:cxn>
                    <a:cxn ang="0">
                      <a:pos x="0" y="24"/>
                    </a:cxn>
                    <a:cxn ang="0">
                      <a:pos x="6" y="41"/>
                    </a:cxn>
                    <a:cxn ang="0">
                      <a:pos x="6" y="37"/>
                    </a:cxn>
                  </a:cxnLst>
                  <a:rect l="0" t="0" r="r" b="b"/>
                  <a:pathLst>
                    <a:path w="48" h="41">
                      <a:moveTo>
                        <a:pt x="6" y="37"/>
                      </a:moveTo>
                      <a:cubicBezTo>
                        <a:pt x="6" y="24"/>
                        <a:pt x="17" y="13"/>
                        <a:pt x="31" y="13"/>
                      </a:cubicBezTo>
                      <a:cubicBezTo>
                        <a:pt x="38" y="13"/>
                        <a:pt x="44" y="16"/>
                        <a:pt x="48" y="21"/>
                      </a:cubicBezTo>
                      <a:cubicBezTo>
                        <a:pt x="47" y="9"/>
                        <a:pt x="36" y="0"/>
                        <a:pt x="24" y="0"/>
                      </a:cubicBezTo>
                      <a:cubicBezTo>
                        <a:pt x="11" y="0"/>
                        <a:pt x="0" y="11"/>
                        <a:pt x="0" y="24"/>
                      </a:cubicBezTo>
                      <a:cubicBezTo>
                        <a:pt x="0" y="30"/>
                        <a:pt x="2" y="36"/>
                        <a:pt x="6" y="41"/>
                      </a:cubicBezTo>
                      <a:cubicBezTo>
                        <a:pt x="6" y="40"/>
                        <a:pt x="6" y="38"/>
                        <a:pt x="6" y="37"/>
                      </a:cubicBezTo>
                      <a:close/>
                    </a:path>
                  </a:pathLst>
                </a:custGeom>
                <a:solidFill>
                  <a:srgbClr val="55BFD9"/>
                </a:solidFill>
                <a:ln w="9525">
                  <a:noFill/>
                  <a:round/>
                  <a:headEnd/>
                  <a:tailEnd/>
                </a:ln>
              </p:spPr>
              <p:txBody>
                <a:bodyPr/>
                <a:lstStyle/>
                <a:p>
                  <a:endParaRPr lang="fr-FR"/>
                </a:p>
              </p:txBody>
            </p:sp>
            <p:sp>
              <p:nvSpPr>
                <p:cNvPr id="343" name="Freeform 692"/>
                <p:cNvSpPr>
                  <a:spLocks/>
                </p:cNvSpPr>
                <p:nvPr/>
              </p:nvSpPr>
              <p:spPr bwMode="auto">
                <a:xfrm>
                  <a:off x="4202" y="1317"/>
                  <a:ext cx="120" cy="110"/>
                </a:xfrm>
                <a:custGeom>
                  <a:avLst/>
                  <a:gdLst/>
                  <a:ahLst/>
                  <a:cxnLst>
                    <a:cxn ang="0">
                      <a:pos x="6" y="37"/>
                    </a:cxn>
                    <a:cxn ang="0">
                      <a:pos x="30" y="13"/>
                    </a:cxn>
                    <a:cxn ang="0">
                      <a:pos x="48" y="21"/>
                    </a:cxn>
                    <a:cxn ang="0">
                      <a:pos x="24" y="0"/>
                    </a:cxn>
                    <a:cxn ang="0">
                      <a:pos x="0" y="24"/>
                    </a:cxn>
                    <a:cxn ang="0">
                      <a:pos x="6" y="41"/>
                    </a:cxn>
                    <a:cxn ang="0">
                      <a:pos x="6" y="37"/>
                    </a:cxn>
                  </a:cxnLst>
                  <a:rect l="0" t="0" r="r" b="b"/>
                  <a:pathLst>
                    <a:path w="48" h="41">
                      <a:moveTo>
                        <a:pt x="6" y="37"/>
                      </a:moveTo>
                      <a:cubicBezTo>
                        <a:pt x="6" y="24"/>
                        <a:pt x="17" y="13"/>
                        <a:pt x="30" y="13"/>
                      </a:cubicBezTo>
                      <a:cubicBezTo>
                        <a:pt x="37" y="13"/>
                        <a:pt x="44" y="16"/>
                        <a:pt x="48" y="21"/>
                      </a:cubicBezTo>
                      <a:cubicBezTo>
                        <a:pt x="46" y="9"/>
                        <a:pt x="36" y="0"/>
                        <a:pt x="24" y="0"/>
                      </a:cubicBezTo>
                      <a:cubicBezTo>
                        <a:pt x="11" y="0"/>
                        <a:pt x="0" y="11"/>
                        <a:pt x="0" y="24"/>
                      </a:cubicBezTo>
                      <a:cubicBezTo>
                        <a:pt x="0" y="30"/>
                        <a:pt x="2" y="36"/>
                        <a:pt x="6" y="41"/>
                      </a:cubicBezTo>
                      <a:cubicBezTo>
                        <a:pt x="6" y="40"/>
                        <a:pt x="6" y="38"/>
                        <a:pt x="6" y="37"/>
                      </a:cubicBezTo>
                      <a:close/>
                    </a:path>
                  </a:pathLst>
                </a:custGeom>
                <a:solidFill>
                  <a:srgbClr val="55BFD9"/>
                </a:solidFill>
                <a:ln w="9525">
                  <a:noFill/>
                  <a:round/>
                  <a:headEnd/>
                  <a:tailEnd/>
                </a:ln>
              </p:spPr>
              <p:txBody>
                <a:bodyPr/>
                <a:lstStyle/>
                <a:p>
                  <a:endParaRPr lang="fr-FR"/>
                </a:p>
              </p:txBody>
            </p:sp>
            <p:sp>
              <p:nvSpPr>
                <p:cNvPr id="344" name="Freeform 693"/>
                <p:cNvSpPr>
                  <a:spLocks/>
                </p:cNvSpPr>
                <p:nvPr/>
              </p:nvSpPr>
              <p:spPr bwMode="auto">
                <a:xfrm>
                  <a:off x="4347" y="1317"/>
                  <a:ext cx="120" cy="110"/>
                </a:xfrm>
                <a:custGeom>
                  <a:avLst/>
                  <a:gdLst/>
                  <a:ahLst/>
                  <a:cxnLst>
                    <a:cxn ang="0">
                      <a:pos x="6" y="37"/>
                    </a:cxn>
                    <a:cxn ang="0">
                      <a:pos x="30" y="13"/>
                    </a:cxn>
                    <a:cxn ang="0">
                      <a:pos x="48" y="21"/>
                    </a:cxn>
                    <a:cxn ang="0">
                      <a:pos x="24" y="0"/>
                    </a:cxn>
                    <a:cxn ang="0">
                      <a:pos x="0" y="24"/>
                    </a:cxn>
                    <a:cxn ang="0">
                      <a:pos x="6" y="41"/>
                    </a:cxn>
                    <a:cxn ang="0">
                      <a:pos x="6" y="37"/>
                    </a:cxn>
                  </a:cxnLst>
                  <a:rect l="0" t="0" r="r" b="b"/>
                  <a:pathLst>
                    <a:path w="48" h="41">
                      <a:moveTo>
                        <a:pt x="6" y="37"/>
                      </a:moveTo>
                      <a:cubicBezTo>
                        <a:pt x="6" y="24"/>
                        <a:pt x="17" y="13"/>
                        <a:pt x="30" y="13"/>
                      </a:cubicBezTo>
                      <a:cubicBezTo>
                        <a:pt x="37" y="13"/>
                        <a:pt x="44" y="16"/>
                        <a:pt x="48" y="21"/>
                      </a:cubicBezTo>
                      <a:cubicBezTo>
                        <a:pt x="46" y="9"/>
                        <a:pt x="36" y="0"/>
                        <a:pt x="24" y="0"/>
                      </a:cubicBezTo>
                      <a:cubicBezTo>
                        <a:pt x="11" y="0"/>
                        <a:pt x="0" y="11"/>
                        <a:pt x="0" y="24"/>
                      </a:cubicBezTo>
                      <a:cubicBezTo>
                        <a:pt x="0" y="30"/>
                        <a:pt x="2" y="36"/>
                        <a:pt x="6" y="41"/>
                      </a:cubicBezTo>
                      <a:cubicBezTo>
                        <a:pt x="6" y="40"/>
                        <a:pt x="6" y="38"/>
                        <a:pt x="6" y="37"/>
                      </a:cubicBezTo>
                      <a:close/>
                    </a:path>
                  </a:pathLst>
                </a:custGeom>
                <a:solidFill>
                  <a:srgbClr val="55BFD9"/>
                </a:solidFill>
                <a:ln w="9525">
                  <a:noFill/>
                  <a:round/>
                  <a:headEnd/>
                  <a:tailEnd/>
                </a:ln>
              </p:spPr>
              <p:txBody>
                <a:bodyPr/>
                <a:lstStyle/>
                <a:p>
                  <a:endParaRPr lang="fr-FR"/>
                </a:p>
              </p:txBody>
            </p:sp>
            <p:sp>
              <p:nvSpPr>
                <p:cNvPr id="345" name="Freeform 694"/>
                <p:cNvSpPr>
                  <a:spLocks/>
                </p:cNvSpPr>
                <p:nvPr/>
              </p:nvSpPr>
              <p:spPr bwMode="auto">
                <a:xfrm>
                  <a:off x="4490" y="1317"/>
                  <a:ext cx="120" cy="110"/>
                </a:xfrm>
                <a:custGeom>
                  <a:avLst/>
                  <a:gdLst/>
                  <a:ahLst/>
                  <a:cxnLst>
                    <a:cxn ang="0">
                      <a:pos x="6" y="37"/>
                    </a:cxn>
                    <a:cxn ang="0">
                      <a:pos x="31" y="13"/>
                    </a:cxn>
                    <a:cxn ang="0">
                      <a:pos x="48" y="21"/>
                    </a:cxn>
                    <a:cxn ang="0">
                      <a:pos x="24" y="0"/>
                    </a:cxn>
                    <a:cxn ang="0">
                      <a:pos x="0" y="24"/>
                    </a:cxn>
                    <a:cxn ang="0">
                      <a:pos x="6" y="41"/>
                    </a:cxn>
                    <a:cxn ang="0">
                      <a:pos x="6" y="37"/>
                    </a:cxn>
                  </a:cxnLst>
                  <a:rect l="0" t="0" r="r" b="b"/>
                  <a:pathLst>
                    <a:path w="48" h="41">
                      <a:moveTo>
                        <a:pt x="6" y="37"/>
                      </a:moveTo>
                      <a:cubicBezTo>
                        <a:pt x="6" y="24"/>
                        <a:pt x="17" y="13"/>
                        <a:pt x="31" y="13"/>
                      </a:cubicBezTo>
                      <a:cubicBezTo>
                        <a:pt x="38" y="13"/>
                        <a:pt x="44" y="16"/>
                        <a:pt x="48" y="21"/>
                      </a:cubicBezTo>
                      <a:cubicBezTo>
                        <a:pt x="47" y="9"/>
                        <a:pt x="36" y="0"/>
                        <a:pt x="24" y="0"/>
                      </a:cubicBezTo>
                      <a:cubicBezTo>
                        <a:pt x="11" y="0"/>
                        <a:pt x="0" y="11"/>
                        <a:pt x="0" y="24"/>
                      </a:cubicBezTo>
                      <a:cubicBezTo>
                        <a:pt x="0" y="30"/>
                        <a:pt x="2" y="36"/>
                        <a:pt x="6" y="41"/>
                      </a:cubicBezTo>
                      <a:cubicBezTo>
                        <a:pt x="6" y="40"/>
                        <a:pt x="6" y="38"/>
                        <a:pt x="6" y="37"/>
                      </a:cubicBezTo>
                      <a:close/>
                    </a:path>
                  </a:pathLst>
                </a:custGeom>
                <a:solidFill>
                  <a:srgbClr val="55BFD9"/>
                </a:solidFill>
                <a:ln w="9525">
                  <a:noFill/>
                  <a:round/>
                  <a:headEnd/>
                  <a:tailEnd/>
                </a:ln>
              </p:spPr>
              <p:txBody>
                <a:bodyPr/>
                <a:lstStyle/>
                <a:p>
                  <a:endParaRPr lang="fr-FR"/>
                </a:p>
              </p:txBody>
            </p:sp>
            <p:sp>
              <p:nvSpPr>
                <p:cNvPr id="346" name="Freeform 695"/>
                <p:cNvSpPr>
                  <a:spLocks/>
                </p:cNvSpPr>
                <p:nvPr/>
              </p:nvSpPr>
              <p:spPr bwMode="auto">
                <a:xfrm>
                  <a:off x="4635" y="1317"/>
                  <a:ext cx="120" cy="110"/>
                </a:xfrm>
                <a:custGeom>
                  <a:avLst/>
                  <a:gdLst/>
                  <a:ahLst/>
                  <a:cxnLst>
                    <a:cxn ang="0">
                      <a:pos x="6" y="37"/>
                    </a:cxn>
                    <a:cxn ang="0">
                      <a:pos x="31" y="13"/>
                    </a:cxn>
                    <a:cxn ang="0">
                      <a:pos x="48" y="21"/>
                    </a:cxn>
                    <a:cxn ang="0">
                      <a:pos x="24" y="0"/>
                    </a:cxn>
                    <a:cxn ang="0">
                      <a:pos x="0" y="24"/>
                    </a:cxn>
                    <a:cxn ang="0">
                      <a:pos x="6" y="41"/>
                    </a:cxn>
                    <a:cxn ang="0">
                      <a:pos x="6" y="37"/>
                    </a:cxn>
                  </a:cxnLst>
                  <a:rect l="0" t="0" r="r" b="b"/>
                  <a:pathLst>
                    <a:path w="48" h="41">
                      <a:moveTo>
                        <a:pt x="6" y="37"/>
                      </a:moveTo>
                      <a:cubicBezTo>
                        <a:pt x="6" y="24"/>
                        <a:pt x="17" y="13"/>
                        <a:pt x="31" y="13"/>
                      </a:cubicBezTo>
                      <a:cubicBezTo>
                        <a:pt x="38" y="13"/>
                        <a:pt x="44" y="16"/>
                        <a:pt x="48" y="21"/>
                      </a:cubicBezTo>
                      <a:cubicBezTo>
                        <a:pt x="47" y="9"/>
                        <a:pt x="36" y="0"/>
                        <a:pt x="24" y="0"/>
                      </a:cubicBezTo>
                      <a:cubicBezTo>
                        <a:pt x="11" y="0"/>
                        <a:pt x="0" y="11"/>
                        <a:pt x="0" y="24"/>
                      </a:cubicBezTo>
                      <a:cubicBezTo>
                        <a:pt x="0" y="30"/>
                        <a:pt x="2" y="36"/>
                        <a:pt x="6" y="41"/>
                      </a:cubicBezTo>
                      <a:cubicBezTo>
                        <a:pt x="6" y="40"/>
                        <a:pt x="6" y="38"/>
                        <a:pt x="6" y="37"/>
                      </a:cubicBezTo>
                      <a:close/>
                    </a:path>
                  </a:pathLst>
                </a:custGeom>
                <a:solidFill>
                  <a:srgbClr val="55BFD9"/>
                </a:solidFill>
                <a:ln w="9525">
                  <a:noFill/>
                  <a:round/>
                  <a:headEnd/>
                  <a:tailEnd/>
                </a:ln>
              </p:spPr>
              <p:txBody>
                <a:bodyPr/>
                <a:lstStyle/>
                <a:p>
                  <a:endParaRPr lang="fr-FR"/>
                </a:p>
              </p:txBody>
            </p:sp>
            <p:sp>
              <p:nvSpPr>
                <p:cNvPr id="347" name="Freeform 696"/>
                <p:cNvSpPr>
                  <a:spLocks/>
                </p:cNvSpPr>
                <p:nvPr/>
              </p:nvSpPr>
              <p:spPr bwMode="auto">
                <a:xfrm>
                  <a:off x="4780" y="1317"/>
                  <a:ext cx="120" cy="110"/>
                </a:xfrm>
                <a:custGeom>
                  <a:avLst/>
                  <a:gdLst/>
                  <a:ahLst/>
                  <a:cxnLst>
                    <a:cxn ang="0">
                      <a:pos x="6" y="37"/>
                    </a:cxn>
                    <a:cxn ang="0">
                      <a:pos x="30" y="13"/>
                    </a:cxn>
                    <a:cxn ang="0">
                      <a:pos x="48" y="21"/>
                    </a:cxn>
                    <a:cxn ang="0">
                      <a:pos x="24" y="0"/>
                    </a:cxn>
                    <a:cxn ang="0">
                      <a:pos x="0" y="24"/>
                    </a:cxn>
                    <a:cxn ang="0">
                      <a:pos x="6" y="41"/>
                    </a:cxn>
                    <a:cxn ang="0">
                      <a:pos x="6" y="37"/>
                    </a:cxn>
                  </a:cxnLst>
                  <a:rect l="0" t="0" r="r" b="b"/>
                  <a:pathLst>
                    <a:path w="48" h="41">
                      <a:moveTo>
                        <a:pt x="6" y="37"/>
                      </a:moveTo>
                      <a:cubicBezTo>
                        <a:pt x="6" y="24"/>
                        <a:pt x="17" y="13"/>
                        <a:pt x="30" y="13"/>
                      </a:cubicBezTo>
                      <a:cubicBezTo>
                        <a:pt x="37" y="13"/>
                        <a:pt x="44" y="16"/>
                        <a:pt x="48" y="21"/>
                      </a:cubicBezTo>
                      <a:cubicBezTo>
                        <a:pt x="46" y="9"/>
                        <a:pt x="36" y="0"/>
                        <a:pt x="24" y="0"/>
                      </a:cubicBezTo>
                      <a:cubicBezTo>
                        <a:pt x="11" y="0"/>
                        <a:pt x="0" y="11"/>
                        <a:pt x="0" y="24"/>
                      </a:cubicBezTo>
                      <a:cubicBezTo>
                        <a:pt x="0" y="30"/>
                        <a:pt x="2" y="36"/>
                        <a:pt x="6" y="41"/>
                      </a:cubicBezTo>
                      <a:cubicBezTo>
                        <a:pt x="6" y="40"/>
                        <a:pt x="6" y="38"/>
                        <a:pt x="6" y="37"/>
                      </a:cubicBezTo>
                      <a:close/>
                    </a:path>
                  </a:pathLst>
                </a:custGeom>
                <a:solidFill>
                  <a:srgbClr val="55BFD9"/>
                </a:solidFill>
                <a:ln w="9525">
                  <a:noFill/>
                  <a:round/>
                  <a:headEnd/>
                  <a:tailEnd/>
                </a:ln>
              </p:spPr>
              <p:txBody>
                <a:bodyPr/>
                <a:lstStyle/>
                <a:p>
                  <a:endParaRPr lang="fr-FR"/>
                </a:p>
              </p:txBody>
            </p:sp>
            <p:sp>
              <p:nvSpPr>
                <p:cNvPr id="348" name="Freeform 697"/>
                <p:cNvSpPr>
                  <a:spLocks/>
                </p:cNvSpPr>
                <p:nvPr/>
              </p:nvSpPr>
              <p:spPr bwMode="auto">
                <a:xfrm>
                  <a:off x="4925" y="1317"/>
                  <a:ext cx="120" cy="110"/>
                </a:xfrm>
                <a:custGeom>
                  <a:avLst/>
                  <a:gdLst/>
                  <a:ahLst/>
                  <a:cxnLst>
                    <a:cxn ang="0">
                      <a:pos x="6" y="37"/>
                    </a:cxn>
                    <a:cxn ang="0">
                      <a:pos x="30" y="13"/>
                    </a:cxn>
                    <a:cxn ang="0">
                      <a:pos x="48" y="21"/>
                    </a:cxn>
                    <a:cxn ang="0">
                      <a:pos x="24" y="0"/>
                    </a:cxn>
                    <a:cxn ang="0">
                      <a:pos x="0" y="24"/>
                    </a:cxn>
                    <a:cxn ang="0">
                      <a:pos x="6" y="41"/>
                    </a:cxn>
                    <a:cxn ang="0">
                      <a:pos x="6" y="37"/>
                    </a:cxn>
                  </a:cxnLst>
                  <a:rect l="0" t="0" r="r" b="b"/>
                  <a:pathLst>
                    <a:path w="48" h="41">
                      <a:moveTo>
                        <a:pt x="6" y="37"/>
                      </a:moveTo>
                      <a:cubicBezTo>
                        <a:pt x="6" y="24"/>
                        <a:pt x="17" y="13"/>
                        <a:pt x="30" y="13"/>
                      </a:cubicBezTo>
                      <a:cubicBezTo>
                        <a:pt x="37" y="13"/>
                        <a:pt x="44" y="16"/>
                        <a:pt x="48" y="21"/>
                      </a:cubicBezTo>
                      <a:cubicBezTo>
                        <a:pt x="46" y="9"/>
                        <a:pt x="36" y="0"/>
                        <a:pt x="24" y="0"/>
                      </a:cubicBezTo>
                      <a:cubicBezTo>
                        <a:pt x="11" y="0"/>
                        <a:pt x="0" y="11"/>
                        <a:pt x="0" y="24"/>
                      </a:cubicBezTo>
                      <a:cubicBezTo>
                        <a:pt x="0" y="30"/>
                        <a:pt x="2" y="36"/>
                        <a:pt x="6" y="41"/>
                      </a:cubicBezTo>
                      <a:cubicBezTo>
                        <a:pt x="6" y="40"/>
                        <a:pt x="6" y="38"/>
                        <a:pt x="6" y="37"/>
                      </a:cubicBezTo>
                      <a:close/>
                    </a:path>
                  </a:pathLst>
                </a:custGeom>
                <a:solidFill>
                  <a:srgbClr val="55BFD9"/>
                </a:solidFill>
                <a:ln w="9525">
                  <a:noFill/>
                  <a:round/>
                  <a:headEnd/>
                  <a:tailEnd/>
                </a:ln>
              </p:spPr>
              <p:txBody>
                <a:bodyPr/>
                <a:lstStyle/>
                <a:p>
                  <a:endParaRPr lang="fr-FR"/>
                </a:p>
              </p:txBody>
            </p:sp>
            <p:sp>
              <p:nvSpPr>
                <p:cNvPr id="349" name="Freeform 698"/>
                <p:cNvSpPr>
                  <a:spLocks/>
                </p:cNvSpPr>
                <p:nvPr/>
              </p:nvSpPr>
              <p:spPr bwMode="auto">
                <a:xfrm>
                  <a:off x="3912" y="1472"/>
                  <a:ext cx="120" cy="109"/>
                </a:xfrm>
                <a:custGeom>
                  <a:avLst/>
                  <a:gdLst/>
                  <a:ahLst/>
                  <a:cxnLst>
                    <a:cxn ang="0">
                      <a:pos x="6" y="37"/>
                    </a:cxn>
                    <a:cxn ang="0">
                      <a:pos x="31" y="13"/>
                    </a:cxn>
                    <a:cxn ang="0">
                      <a:pos x="48" y="21"/>
                    </a:cxn>
                    <a:cxn ang="0">
                      <a:pos x="24" y="0"/>
                    </a:cxn>
                    <a:cxn ang="0">
                      <a:pos x="0" y="24"/>
                    </a:cxn>
                    <a:cxn ang="0">
                      <a:pos x="6" y="41"/>
                    </a:cxn>
                    <a:cxn ang="0">
                      <a:pos x="6" y="37"/>
                    </a:cxn>
                  </a:cxnLst>
                  <a:rect l="0" t="0" r="r" b="b"/>
                  <a:pathLst>
                    <a:path w="48" h="41">
                      <a:moveTo>
                        <a:pt x="6" y="37"/>
                      </a:moveTo>
                      <a:cubicBezTo>
                        <a:pt x="6" y="24"/>
                        <a:pt x="17" y="13"/>
                        <a:pt x="31" y="13"/>
                      </a:cubicBezTo>
                      <a:cubicBezTo>
                        <a:pt x="38" y="13"/>
                        <a:pt x="44" y="16"/>
                        <a:pt x="48" y="21"/>
                      </a:cubicBezTo>
                      <a:cubicBezTo>
                        <a:pt x="47" y="9"/>
                        <a:pt x="36" y="0"/>
                        <a:pt x="24" y="0"/>
                      </a:cubicBezTo>
                      <a:cubicBezTo>
                        <a:pt x="11" y="0"/>
                        <a:pt x="0" y="11"/>
                        <a:pt x="0" y="24"/>
                      </a:cubicBezTo>
                      <a:cubicBezTo>
                        <a:pt x="0" y="30"/>
                        <a:pt x="2" y="36"/>
                        <a:pt x="6" y="41"/>
                      </a:cubicBezTo>
                      <a:cubicBezTo>
                        <a:pt x="6" y="40"/>
                        <a:pt x="6" y="38"/>
                        <a:pt x="6" y="37"/>
                      </a:cubicBezTo>
                      <a:close/>
                    </a:path>
                  </a:pathLst>
                </a:custGeom>
                <a:solidFill>
                  <a:srgbClr val="55BFD9"/>
                </a:solidFill>
                <a:ln w="9525">
                  <a:noFill/>
                  <a:round/>
                  <a:headEnd/>
                  <a:tailEnd/>
                </a:ln>
              </p:spPr>
              <p:txBody>
                <a:bodyPr/>
                <a:lstStyle/>
                <a:p>
                  <a:endParaRPr lang="fr-FR"/>
                </a:p>
              </p:txBody>
            </p:sp>
            <p:sp>
              <p:nvSpPr>
                <p:cNvPr id="350" name="Freeform 699"/>
                <p:cNvSpPr>
                  <a:spLocks/>
                </p:cNvSpPr>
                <p:nvPr/>
              </p:nvSpPr>
              <p:spPr bwMode="auto">
                <a:xfrm>
                  <a:off x="4057" y="1472"/>
                  <a:ext cx="120" cy="109"/>
                </a:xfrm>
                <a:custGeom>
                  <a:avLst/>
                  <a:gdLst/>
                  <a:ahLst/>
                  <a:cxnLst>
                    <a:cxn ang="0">
                      <a:pos x="6" y="37"/>
                    </a:cxn>
                    <a:cxn ang="0">
                      <a:pos x="31" y="13"/>
                    </a:cxn>
                    <a:cxn ang="0">
                      <a:pos x="48" y="21"/>
                    </a:cxn>
                    <a:cxn ang="0">
                      <a:pos x="24" y="0"/>
                    </a:cxn>
                    <a:cxn ang="0">
                      <a:pos x="0" y="24"/>
                    </a:cxn>
                    <a:cxn ang="0">
                      <a:pos x="6" y="41"/>
                    </a:cxn>
                    <a:cxn ang="0">
                      <a:pos x="6" y="37"/>
                    </a:cxn>
                  </a:cxnLst>
                  <a:rect l="0" t="0" r="r" b="b"/>
                  <a:pathLst>
                    <a:path w="48" h="41">
                      <a:moveTo>
                        <a:pt x="6" y="37"/>
                      </a:moveTo>
                      <a:cubicBezTo>
                        <a:pt x="6" y="24"/>
                        <a:pt x="17" y="13"/>
                        <a:pt x="31" y="13"/>
                      </a:cubicBezTo>
                      <a:cubicBezTo>
                        <a:pt x="38" y="13"/>
                        <a:pt x="44" y="16"/>
                        <a:pt x="48" y="21"/>
                      </a:cubicBezTo>
                      <a:cubicBezTo>
                        <a:pt x="47" y="9"/>
                        <a:pt x="36" y="0"/>
                        <a:pt x="24" y="0"/>
                      </a:cubicBezTo>
                      <a:cubicBezTo>
                        <a:pt x="11" y="0"/>
                        <a:pt x="0" y="11"/>
                        <a:pt x="0" y="24"/>
                      </a:cubicBezTo>
                      <a:cubicBezTo>
                        <a:pt x="0" y="30"/>
                        <a:pt x="2" y="36"/>
                        <a:pt x="6" y="41"/>
                      </a:cubicBezTo>
                      <a:cubicBezTo>
                        <a:pt x="6" y="40"/>
                        <a:pt x="6" y="38"/>
                        <a:pt x="6" y="37"/>
                      </a:cubicBezTo>
                      <a:close/>
                    </a:path>
                  </a:pathLst>
                </a:custGeom>
                <a:solidFill>
                  <a:srgbClr val="55BFD9"/>
                </a:solidFill>
                <a:ln w="9525">
                  <a:noFill/>
                  <a:round/>
                  <a:headEnd/>
                  <a:tailEnd/>
                </a:ln>
              </p:spPr>
              <p:txBody>
                <a:bodyPr/>
                <a:lstStyle/>
                <a:p>
                  <a:endParaRPr lang="fr-FR"/>
                </a:p>
              </p:txBody>
            </p:sp>
            <p:sp>
              <p:nvSpPr>
                <p:cNvPr id="351" name="Freeform 700"/>
                <p:cNvSpPr>
                  <a:spLocks/>
                </p:cNvSpPr>
                <p:nvPr/>
              </p:nvSpPr>
              <p:spPr bwMode="auto">
                <a:xfrm>
                  <a:off x="4202" y="1472"/>
                  <a:ext cx="120" cy="109"/>
                </a:xfrm>
                <a:custGeom>
                  <a:avLst/>
                  <a:gdLst/>
                  <a:ahLst/>
                  <a:cxnLst>
                    <a:cxn ang="0">
                      <a:pos x="6" y="37"/>
                    </a:cxn>
                    <a:cxn ang="0">
                      <a:pos x="30" y="13"/>
                    </a:cxn>
                    <a:cxn ang="0">
                      <a:pos x="48" y="21"/>
                    </a:cxn>
                    <a:cxn ang="0">
                      <a:pos x="24" y="0"/>
                    </a:cxn>
                    <a:cxn ang="0">
                      <a:pos x="0" y="24"/>
                    </a:cxn>
                    <a:cxn ang="0">
                      <a:pos x="6" y="41"/>
                    </a:cxn>
                    <a:cxn ang="0">
                      <a:pos x="6" y="37"/>
                    </a:cxn>
                  </a:cxnLst>
                  <a:rect l="0" t="0" r="r" b="b"/>
                  <a:pathLst>
                    <a:path w="48" h="41">
                      <a:moveTo>
                        <a:pt x="6" y="37"/>
                      </a:moveTo>
                      <a:cubicBezTo>
                        <a:pt x="6" y="24"/>
                        <a:pt x="17" y="13"/>
                        <a:pt x="30" y="13"/>
                      </a:cubicBezTo>
                      <a:cubicBezTo>
                        <a:pt x="37" y="13"/>
                        <a:pt x="44" y="16"/>
                        <a:pt x="48" y="21"/>
                      </a:cubicBezTo>
                      <a:cubicBezTo>
                        <a:pt x="46" y="9"/>
                        <a:pt x="36" y="0"/>
                        <a:pt x="24" y="0"/>
                      </a:cubicBezTo>
                      <a:cubicBezTo>
                        <a:pt x="11" y="0"/>
                        <a:pt x="0" y="11"/>
                        <a:pt x="0" y="24"/>
                      </a:cubicBezTo>
                      <a:cubicBezTo>
                        <a:pt x="0" y="30"/>
                        <a:pt x="2" y="36"/>
                        <a:pt x="6" y="41"/>
                      </a:cubicBezTo>
                      <a:cubicBezTo>
                        <a:pt x="6" y="40"/>
                        <a:pt x="6" y="38"/>
                        <a:pt x="6" y="37"/>
                      </a:cubicBezTo>
                      <a:close/>
                    </a:path>
                  </a:pathLst>
                </a:custGeom>
                <a:solidFill>
                  <a:srgbClr val="55BFD9"/>
                </a:solidFill>
                <a:ln w="9525">
                  <a:noFill/>
                  <a:round/>
                  <a:headEnd/>
                  <a:tailEnd/>
                </a:ln>
              </p:spPr>
              <p:txBody>
                <a:bodyPr/>
                <a:lstStyle/>
                <a:p>
                  <a:endParaRPr lang="fr-FR"/>
                </a:p>
              </p:txBody>
            </p:sp>
            <p:sp>
              <p:nvSpPr>
                <p:cNvPr id="352" name="Freeform 701"/>
                <p:cNvSpPr>
                  <a:spLocks/>
                </p:cNvSpPr>
                <p:nvPr/>
              </p:nvSpPr>
              <p:spPr bwMode="auto">
                <a:xfrm>
                  <a:off x="4347" y="1472"/>
                  <a:ext cx="120" cy="109"/>
                </a:xfrm>
                <a:custGeom>
                  <a:avLst/>
                  <a:gdLst/>
                  <a:ahLst/>
                  <a:cxnLst>
                    <a:cxn ang="0">
                      <a:pos x="6" y="37"/>
                    </a:cxn>
                    <a:cxn ang="0">
                      <a:pos x="30" y="13"/>
                    </a:cxn>
                    <a:cxn ang="0">
                      <a:pos x="48" y="21"/>
                    </a:cxn>
                    <a:cxn ang="0">
                      <a:pos x="24" y="0"/>
                    </a:cxn>
                    <a:cxn ang="0">
                      <a:pos x="0" y="24"/>
                    </a:cxn>
                    <a:cxn ang="0">
                      <a:pos x="6" y="41"/>
                    </a:cxn>
                    <a:cxn ang="0">
                      <a:pos x="6" y="37"/>
                    </a:cxn>
                  </a:cxnLst>
                  <a:rect l="0" t="0" r="r" b="b"/>
                  <a:pathLst>
                    <a:path w="48" h="41">
                      <a:moveTo>
                        <a:pt x="6" y="37"/>
                      </a:moveTo>
                      <a:cubicBezTo>
                        <a:pt x="6" y="24"/>
                        <a:pt x="17" y="13"/>
                        <a:pt x="30" y="13"/>
                      </a:cubicBezTo>
                      <a:cubicBezTo>
                        <a:pt x="37" y="13"/>
                        <a:pt x="44" y="16"/>
                        <a:pt x="48" y="21"/>
                      </a:cubicBezTo>
                      <a:cubicBezTo>
                        <a:pt x="46" y="9"/>
                        <a:pt x="36" y="0"/>
                        <a:pt x="24" y="0"/>
                      </a:cubicBezTo>
                      <a:cubicBezTo>
                        <a:pt x="11" y="0"/>
                        <a:pt x="0" y="11"/>
                        <a:pt x="0" y="24"/>
                      </a:cubicBezTo>
                      <a:cubicBezTo>
                        <a:pt x="0" y="30"/>
                        <a:pt x="2" y="36"/>
                        <a:pt x="6" y="41"/>
                      </a:cubicBezTo>
                      <a:cubicBezTo>
                        <a:pt x="6" y="40"/>
                        <a:pt x="6" y="38"/>
                        <a:pt x="6" y="37"/>
                      </a:cubicBezTo>
                      <a:close/>
                    </a:path>
                  </a:pathLst>
                </a:custGeom>
                <a:solidFill>
                  <a:srgbClr val="55BFD9"/>
                </a:solidFill>
                <a:ln w="9525">
                  <a:noFill/>
                  <a:round/>
                  <a:headEnd/>
                  <a:tailEnd/>
                </a:ln>
              </p:spPr>
              <p:txBody>
                <a:bodyPr/>
                <a:lstStyle/>
                <a:p>
                  <a:endParaRPr lang="fr-FR"/>
                </a:p>
              </p:txBody>
            </p:sp>
            <p:sp>
              <p:nvSpPr>
                <p:cNvPr id="353" name="Freeform 702"/>
                <p:cNvSpPr>
                  <a:spLocks/>
                </p:cNvSpPr>
                <p:nvPr/>
              </p:nvSpPr>
              <p:spPr bwMode="auto">
                <a:xfrm>
                  <a:off x="4490" y="1472"/>
                  <a:ext cx="120" cy="109"/>
                </a:xfrm>
                <a:custGeom>
                  <a:avLst/>
                  <a:gdLst/>
                  <a:ahLst/>
                  <a:cxnLst>
                    <a:cxn ang="0">
                      <a:pos x="6" y="37"/>
                    </a:cxn>
                    <a:cxn ang="0">
                      <a:pos x="31" y="13"/>
                    </a:cxn>
                    <a:cxn ang="0">
                      <a:pos x="48" y="21"/>
                    </a:cxn>
                    <a:cxn ang="0">
                      <a:pos x="24" y="0"/>
                    </a:cxn>
                    <a:cxn ang="0">
                      <a:pos x="0" y="24"/>
                    </a:cxn>
                    <a:cxn ang="0">
                      <a:pos x="6" y="41"/>
                    </a:cxn>
                    <a:cxn ang="0">
                      <a:pos x="6" y="37"/>
                    </a:cxn>
                  </a:cxnLst>
                  <a:rect l="0" t="0" r="r" b="b"/>
                  <a:pathLst>
                    <a:path w="48" h="41">
                      <a:moveTo>
                        <a:pt x="6" y="37"/>
                      </a:moveTo>
                      <a:cubicBezTo>
                        <a:pt x="6" y="24"/>
                        <a:pt x="17" y="13"/>
                        <a:pt x="31" y="13"/>
                      </a:cubicBezTo>
                      <a:cubicBezTo>
                        <a:pt x="38" y="13"/>
                        <a:pt x="44" y="16"/>
                        <a:pt x="48" y="21"/>
                      </a:cubicBezTo>
                      <a:cubicBezTo>
                        <a:pt x="47" y="9"/>
                        <a:pt x="36" y="0"/>
                        <a:pt x="24" y="0"/>
                      </a:cubicBezTo>
                      <a:cubicBezTo>
                        <a:pt x="11" y="0"/>
                        <a:pt x="0" y="11"/>
                        <a:pt x="0" y="24"/>
                      </a:cubicBezTo>
                      <a:cubicBezTo>
                        <a:pt x="0" y="30"/>
                        <a:pt x="2" y="36"/>
                        <a:pt x="6" y="41"/>
                      </a:cubicBezTo>
                      <a:cubicBezTo>
                        <a:pt x="6" y="40"/>
                        <a:pt x="6" y="38"/>
                        <a:pt x="6" y="37"/>
                      </a:cubicBezTo>
                      <a:close/>
                    </a:path>
                  </a:pathLst>
                </a:custGeom>
                <a:solidFill>
                  <a:srgbClr val="55BFD9"/>
                </a:solidFill>
                <a:ln w="9525">
                  <a:noFill/>
                  <a:round/>
                  <a:headEnd/>
                  <a:tailEnd/>
                </a:ln>
              </p:spPr>
              <p:txBody>
                <a:bodyPr/>
                <a:lstStyle/>
                <a:p>
                  <a:endParaRPr lang="fr-FR"/>
                </a:p>
              </p:txBody>
            </p:sp>
            <p:sp>
              <p:nvSpPr>
                <p:cNvPr id="354" name="Freeform 703"/>
                <p:cNvSpPr>
                  <a:spLocks/>
                </p:cNvSpPr>
                <p:nvPr/>
              </p:nvSpPr>
              <p:spPr bwMode="auto">
                <a:xfrm>
                  <a:off x="4635" y="1472"/>
                  <a:ext cx="120" cy="109"/>
                </a:xfrm>
                <a:custGeom>
                  <a:avLst/>
                  <a:gdLst/>
                  <a:ahLst/>
                  <a:cxnLst>
                    <a:cxn ang="0">
                      <a:pos x="6" y="37"/>
                    </a:cxn>
                    <a:cxn ang="0">
                      <a:pos x="31" y="13"/>
                    </a:cxn>
                    <a:cxn ang="0">
                      <a:pos x="48" y="21"/>
                    </a:cxn>
                    <a:cxn ang="0">
                      <a:pos x="24" y="0"/>
                    </a:cxn>
                    <a:cxn ang="0">
                      <a:pos x="0" y="24"/>
                    </a:cxn>
                    <a:cxn ang="0">
                      <a:pos x="6" y="41"/>
                    </a:cxn>
                    <a:cxn ang="0">
                      <a:pos x="6" y="37"/>
                    </a:cxn>
                  </a:cxnLst>
                  <a:rect l="0" t="0" r="r" b="b"/>
                  <a:pathLst>
                    <a:path w="48" h="41">
                      <a:moveTo>
                        <a:pt x="6" y="37"/>
                      </a:moveTo>
                      <a:cubicBezTo>
                        <a:pt x="6" y="24"/>
                        <a:pt x="17" y="13"/>
                        <a:pt x="31" y="13"/>
                      </a:cubicBezTo>
                      <a:cubicBezTo>
                        <a:pt x="38" y="13"/>
                        <a:pt x="44" y="16"/>
                        <a:pt x="48" y="21"/>
                      </a:cubicBezTo>
                      <a:cubicBezTo>
                        <a:pt x="47" y="9"/>
                        <a:pt x="36" y="0"/>
                        <a:pt x="24" y="0"/>
                      </a:cubicBezTo>
                      <a:cubicBezTo>
                        <a:pt x="11" y="0"/>
                        <a:pt x="0" y="11"/>
                        <a:pt x="0" y="24"/>
                      </a:cubicBezTo>
                      <a:cubicBezTo>
                        <a:pt x="0" y="30"/>
                        <a:pt x="2" y="36"/>
                        <a:pt x="6" y="41"/>
                      </a:cubicBezTo>
                      <a:cubicBezTo>
                        <a:pt x="6" y="40"/>
                        <a:pt x="6" y="38"/>
                        <a:pt x="6" y="37"/>
                      </a:cubicBezTo>
                      <a:close/>
                    </a:path>
                  </a:pathLst>
                </a:custGeom>
                <a:solidFill>
                  <a:srgbClr val="55BFD9"/>
                </a:solidFill>
                <a:ln w="9525">
                  <a:noFill/>
                  <a:round/>
                  <a:headEnd/>
                  <a:tailEnd/>
                </a:ln>
              </p:spPr>
              <p:txBody>
                <a:bodyPr/>
                <a:lstStyle/>
                <a:p>
                  <a:endParaRPr lang="fr-FR"/>
                </a:p>
              </p:txBody>
            </p:sp>
            <p:sp>
              <p:nvSpPr>
                <p:cNvPr id="355" name="Freeform 704"/>
                <p:cNvSpPr>
                  <a:spLocks/>
                </p:cNvSpPr>
                <p:nvPr/>
              </p:nvSpPr>
              <p:spPr bwMode="auto">
                <a:xfrm>
                  <a:off x="4780" y="1472"/>
                  <a:ext cx="120" cy="109"/>
                </a:xfrm>
                <a:custGeom>
                  <a:avLst/>
                  <a:gdLst/>
                  <a:ahLst/>
                  <a:cxnLst>
                    <a:cxn ang="0">
                      <a:pos x="6" y="37"/>
                    </a:cxn>
                    <a:cxn ang="0">
                      <a:pos x="30" y="13"/>
                    </a:cxn>
                    <a:cxn ang="0">
                      <a:pos x="48" y="21"/>
                    </a:cxn>
                    <a:cxn ang="0">
                      <a:pos x="24" y="0"/>
                    </a:cxn>
                    <a:cxn ang="0">
                      <a:pos x="0" y="24"/>
                    </a:cxn>
                    <a:cxn ang="0">
                      <a:pos x="6" y="41"/>
                    </a:cxn>
                    <a:cxn ang="0">
                      <a:pos x="6" y="37"/>
                    </a:cxn>
                  </a:cxnLst>
                  <a:rect l="0" t="0" r="r" b="b"/>
                  <a:pathLst>
                    <a:path w="48" h="41">
                      <a:moveTo>
                        <a:pt x="6" y="37"/>
                      </a:moveTo>
                      <a:cubicBezTo>
                        <a:pt x="6" y="24"/>
                        <a:pt x="17" y="13"/>
                        <a:pt x="30" y="13"/>
                      </a:cubicBezTo>
                      <a:cubicBezTo>
                        <a:pt x="37" y="13"/>
                        <a:pt x="44" y="16"/>
                        <a:pt x="48" y="21"/>
                      </a:cubicBezTo>
                      <a:cubicBezTo>
                        <a:pt x="46" y="9"/>
                        <a:pt x="36" y="0"/>
                        <a:pt x="24" y="0"/>
                      </a:cubicBezTo>
                      <a:cubicBezTo>
                        <a:pt x="11" y="0"/>
                        <a:pt x="0" y="11"/>
                        <a:pt x="0" y="24"/>
                      </a:cubicBezTo>
                      <a:cubicBezTo>
                        <a:pt x="0" y="30"/>
                        <a:pt x="2" y="36"/>
                        <a:pt x="6" y="41"/>
                      </a:cubicBezTo>
                      <a:cubicBezTo>
                        <a:pt x="6" y="40"/>
                        <a:pt x="6" y="38"/>
                        <a:pt x="6" y="37"/>
                      </a:cubicBezTo>
                      <a:close/>
                    </a:path>
                  </a:pathLst>
                </a:custGeom>
                <a:solidFill>
                  <a:srgbClr val="55BFD9"/>
                </a:solidFill>
                <a:ln w="9525">
                  <a:noFill/>
                  <a:round/>
                  <a:headEnd/>
                  <a:tailEnd/>
                </a:ln>
              </p:spPr>
              <p:txBody>
                <a:bodyPr/>
                <a:lstStyle/>
                <a:p>
                  <a:endParaRPr lang="fr-FR"/>
                </a:p>
              </p:txBody>
            </p:sp>
            <p:sp>
              <p:nvSpPr>
                <p:cNvPr id="356" name="Freeform 705"/>
                <p:cNvSpPr>
                  <a:spLocks/>
                </p:cNvSpPr>
                <p:nvPr/>
              </p:nvSpPr>
              <p:spPr bwMode="auto">
                <a:xfrm>
                  <a:off x="4925" y="1472"/>
                  <a:ext cx="120" cy="109"/>
                </a:xfrm>
                <a:custGeom>
                  <a:avLst/>
                  <a:gdLst/>
                  <a:ahLst/>
                  <a:cxnLst>
                    <a:cxn ang="0">
                      <a:pos x="6" y="37"/>
                    </a:cxn>
                    <a:cxn ang="0">
                      <a:pos x="30" y="13"/>
                    </a:cxn>
                    <a:cxn ang="0">
                      <a:pos x="48" y="21"/>
                    </a:cxn>
                    <a:cxn ang="0">
                      <a:pos x="24" y="0"/>
                    </a:cxn>
                    <a:cxn ang="0">
                      <a:pos x="0" y="24"/>
                    </a:cxn>
                    <a:cxn ang="0">
                      <a:pos x="6" y="41"/>
                    </a:cxn>
                    <a:cxn ang="0">
                      <a:pos x="6" y="37"/>
                    </a:cxn>
                  </a:cxnLst>
                  <a:rect l="0" t="0" r="r" b="b"/>
                  <a:pathLst>
                    <a:path w="48" h="41">
                      <a:moveTo>
                        <a:pt x="6" y="37"/>
                      </a:moveTo>
                      <a:cubicBezTo>
                        <a:pt x="6" y="24"/>
                        <a:pt x="17" y="13"/>
                        <a:pt x="30" y="13"/>
                      </a:cubicBezTo>
                      <a:cubicBezTo>
                        <a:pt x="37" y="13"/>
                        <a:pt x="44" y="16"/>
                        <a:pt x="48" y="21"/>
                      </a:cubicBezTo>
                      <a:cubicBezTo>
                        <a:pt x="46" y="9"/>
                        <a:pt x="36" y="0"/>
                        <a:pt x="24" y="0"/>
                      </a:cubicBezTo>
                      <a:cubicBezTo>
                        <a:pt x="11" y="0"/>
                        <a:pt x="0" y="11"/>
                        <a:pt x="0" y="24"/>
                      </a:cubicBezTo>
                      <a:cubicBezTo>
                        <a:pt x="0" y="30"/>
                        <a:pt x="2" y="36"/>
                        <a:pt x="6" y="41"/>
                      </a:cubicBezTo>
                      <a:cubicBezTo>
                        <a:pt x="6" y="40"/>
                        <a:pt x="6" y="38"/>
                        <a:pt x="6" y="37"/>
                      </a:cubicBezTo>
                      <a:close/>
                    </a:path>
                  </a:pathLst>
                </a:custGeom>
                <a:solidFill>
                  <a:srgbClr val="55BFD9"/>
                </a:solidFill>
                <a:ln w="9525">
                  <a:noFill/>
                  <a:round/>
                  <a:headEnd/>
                  <a:tailEnd/>
                </a:ln>
              </p:spPr>
              <p:txBody>
                <a:bodyPr/>
                <a:lstStyle/>
                <a:p>
                  <a:endParaRPr lang="fr-FR"/>
                </a:p>
              </p:txBody>
            </p:sp>
            <p:sp>
              <p:nvSpPr>
                <p:cNvPr id="357" name="Freeform 706"/>
                <p:cNvSpPr>
                  <a:spLocks/>
                </p:cNvSpPr>
                <p:nvPr/>
              </p:nvSpPr>
              <p:spPr bwMode="auto">
                <a:xfrm>
                  <a:off x="3912" y="1627"/>
                  <a:ext cx="120" cy="109"/>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5"/>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358" name="Freeform 707"/>
                <p:cNvSpPr>
                  <a:spLocks/>
                </p:cNvSpPr>
                <p:nvPr/>
              </p:nvSpPr>
              <p:spPr bwMode="auto">
                <a:xfrm>
                  <a:off x="4057" y="1627"/>
                  <a:ext cx="120" cy="109"/>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5"/>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359" name="Freeform 708"/>
                <p:cNvSpPr>
                  <a:spLocks/>
                </p:cNvSpPr>
                <p:nvPr/>
              </p:nvSpPr>
              <p:spPr bwMode="auto">
                <a:xfrm>
                  <a:off x="4202" y="1627"/>
                  <a:ext cx="120" cy="109"/>
                </a:xfrm>
                <a:custGeom>
                  <a:avLst/>
                  <a:gdLst/>
                  <a:ahLst/>
                  <a:cxnLst>
                    <a:cxn ang="0">
                      <a:pos x="6" y="38"/>
                    </a:cxn>
                    <a:cxn ang="0">
                      <a:pos x="30" y="14"/>
                    </a:cxn>
                    <a:cxn ang="0">
                      <a:pos x="48" y="21"/>
                    </a:cxn>
                    <a:cxn ang="0">
                      <a:pos x="24" y="0"/>
                    </a:cxn>
                    <a:cxn ang="0">
                      <a:pos x="0" y="25"/>
                    </a:cxn>
                    <a:cxn ang="0">
                      <a:pos x="6" y="41"/>
                    </a:cxn>
                    <a:cxn ang="0">
                      <a:pos x="6" y="38"/>
                    </a:cxn>
                  </a:cxnLst>
                  <a:rect l="0" t="0" r="r" b="b"/>
                  <a:pathLst>
                    <a:path w="48" h="41">
                      <a:moveTo>
                        <a:pt x="6" y="38"/>
                      </a:moveTo>
                      <a:cubicBezTo>
                        <a:pt x="6" y="25"/>
                        <a:pt x="17" y="14"/>
                        <a:pt x="30" y="14"/>
                      </a:cubicBezTo>
                      <a:cubicBezTo>
                        <a:pt x="37" y="14"/>
                        <a:pt x="44" y="17"/>
                        <a:pt x="48" y="21"/>
                      </a:cubicBezTo>
                      <a:cubicBezTo>
                        <a:pt x="46" y="9"/>
                        <a:pt x="36" y="0"/>
                        <a:pt x="24" y="0"/>
                      </a:cubicBezTo>
                      <a:cubicBezTo>
                        <a:pt x="11" y="0"/>
                        <a:pt x="0" y="11"/>
                        <a:pt x="0" y="25"/>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360" name="Freeform 709"/>
                <p:cNvSpPr>
                  <a:spLocks/>
                </p:cNvSpPr>
                <p:nvPr/>
              </p:nvSpPr>
              <p:spPr bwMode="auto">
                <a:xfrm>
                  <a:off x="4347" y="1627"/>
                  <a:ext cx="120" cy="109"/>
                </a:xfrm>
                <a:custGeom>
                  <a:avLst/>
                  <a:gdLst/>
                  <a:ahLst/>
                  <a:cxnLst>
                    <a:cxn ang="0">
                      <a:pos x="6" y="38"/>
                    </a:cxn>
                    <a:cxn ang="0">
                      <a:pos x="30" y="14"/>
                    </a:cxn>
                    <a:cxn ang="0">
                      <a:pos x="48" y="21"/>
                    </a:cxn>
                    <a:cxn ang="0">
                      <a:pos x="24" y="0"/>
                    </a:cxn>
                    <a:cxn ang="0">
                      <a:pos x="0" y="25"/>
                    </a:cxn>
                    <a:cxn ang="0">
                      <a:pos x="6" y="41"/>
                    </a:cxn>
                    <a:cxn ang="0">
                      <a:pos x="6" y="38"/>
                    </a:cxn>
                  </a:cxnLst>
                  <a:rect l="0" t="0" r="r" b="b"/>
                  <a:pathLst>
                    <a:path w="48" h="41">
                      <a:moveTo>
                        <a:pt x="6" y="38"/>
                      </a:moveTo>
                      <a:cubicBezTo>
                        <a:pt x="6" y="25"/>
                        <a:pt x="17" y="14"/>
                        <a:pt x="30" y="14"/>
                      </a:cubicBezTo>
                      <a:cubicBezTo>
                        <a:pt x="37" y="14"/>
                        <a:pt x="44" y="17"/>
                        <a:pt x="48" y="21"/>
                      </a:cubicBezTo>
                      <a:cubicBezTo>
                        <a:pt x="46" y="9"/>
                        <a:pt x="36" y="0"/>
                        <a:pt x="24" y="0"/>
                      </a:cubicBezTo>
                      <a:cubicBezTo>
                        <a:pt x="11" y="0"/>
                        <a:pt x="0" y="11"/>
                        <a:pt x="0" y="25"/>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361" name="Freeform 710"/>
                <p:cNvSpPr>
                  <a:spLocks/>
                </p:cNvSpPr>
                <p:nvPr/>
              </p:nvSpPr>
              <p:spPr bwMode="auto">
                <a:xfrm>
                  <a:off x="4490" y="1627"/>
                  <a:ext cx="120" cy="109"/>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5"/>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362" name="Freeform 711"/>
                <p:cNvSpPr>
                  <a:spLocks/>
                </p:cNvSpPr>
                <p:nvPr/>
              </p:nvSpPr>
              <p:spPr bwMode="auto">
                <a:xfrm>
                  <a:off x="4635" y="1627"/>
                  <a:ext cx="120" cy="109"/>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5"/>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363" name="Freeform 712"/>
                <p:cNvSpPr>
                  <a:spLocks/>
                </p:cNvSpPr>
                <p:nvPr/>
              </p:nvSpPr>
              <p:spPr bwMode="auto">
                <a:xfrm>
                  <a:off x="4780" y="1627"/>
                  <a:ext cx="120" cy="109"/>
                </a:xfrm>
                <a:custGeom>
                  <a:avLst/>
                  <a:gdLst/>
                  <a:ahLst/>
                  <a:cxnLst>
                    <a:cxn ang="0">
                      <a:pos x="6" y="38"/>
                    </a:cxn>
                    <a:cxn ang="0">
                      <a:pos x="30" y="14"/>
                    </a:cxn>
                    <a:cxn ang="0">
                      <a:pos x="48" y="21"/>
                    </a:cxn>
                    <a:cxn ang="0">
                      <a:pos x="24" y="0"/>
                    </a:cxn>
                    <a:cxn ang="0">
                      <a:pos x="0" y="25"/>
                    </a:cxn>
                    <a:cxn ang="0">
                      <a:pos x="6" y="41"/>
                    </a:cxn>
                    <a:cxn ang="0">
                      <a:pos x="6" y="38"/>
                    </a:cxn>
                  </a:cxnLst>
                  <a:rect l="0" t="0" r="r" b="b"/>
                  <a:pathLst>
                    <a:path w="48" h="41">
                      <a:moveTo>
                        <a:pt x="6" y="38"/>
                      </a:moveTo>
                      <a:cubicBezTo>
                        <a:pt x="6" y="25"/>
                        <a:pt x="17" y="14"/>
                        <a:pt x="30" y="14"/>
                      </a:cubicBezTo>
                      <a:cubicBezTo>
                        <a:pt x="37" y="14"/>
                        <a:pt x="44" y="17"/>
                        <a:pt x="48" y="21"/>
                      </a:cubicBezTo>
                      <a:cubicBezTo>
                        <a:pt x="46" y="9"/>
                        <a:pt x="36" y="0"/>
                        <a:pt x="24" y="0"/>
                      </a:cubicBezTo>
                      <a:cubicBezTo>
                        <a:pt x="11" y="0"/>
                        <a:pt x="0" y="11"/>
                        <a:pt x="0" y="25"/>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364" name="Freeform 713"/>
                <p:cNvSpPr>
                  <a:spLocks/>
                </p:cNvSpPr>
                <p:nvPr/>
              </p:nvSpPr>
              <p:spPr bwMode="auto">
                <a:xfrm>
                  <a:off x="4925" y="1627"/>
                  <a:ext cx="120" cy="109"/>
                </a:xfrm>
                <a:custGeom>
                  <a:avLst/>
                  <a:gdLst/>
                  <a:ahLst/>
                  <a:cxnLst>
                    <a:cxn ang="0">
                      <a:pos x="6" y="38"/>
                    </a:cxn>
                    <a:cxn ang="0">
                      <a:pos x="30" y="14"/>
                    </a:cxn>
                    <a:cxn ang="0">
                      <a:pos x="48" y="21"/>
                    </a:cxn>
                    <a:cxn ang="0">
                      <a:pos x="24" y="0"/>
                    </a:cxn>
                    <a:cxn ang="0">
                      <a:pos x="0" y="25"/>
                    </a:cxn>
                    <a:cxn ang="0">
                      <a:pos x="6" y="41"/>
                    </a:cxn>
                    <a:cxn ang="0">
                      <a:pos x="6" y="38"/>
                    </a:cxn>
                  </a:cxnLst>
                  <a:rect l="0" t="0" r="r" b="b"/>
                  <a:pathLst>
                    <a:path w="48" h="41">
                      <a:moveTo>
                        <a:pt x="6" y="38"/>
                      </a:moveTo>
                      <a:cubicBezTo>
                        <a:pt x="6" y="25"/>
                        <a:pt x="17" y="14"/>
                        <a:pt x="30" y="14"/>
                      </a:cubicBezTo>
                      <a:cubicBezTo>
                        <a:pt x="37" y="14"/>
                        <a:pt x="44" y="17"/>
                        <a:pt x="48" y="21"/>
                      </a:cubicBezTo>
                      <a:cubicBezTo>
                        <a:pt x="46" y="9"/>
                        <a:pt x="36" y="0"/>
                        <a:pt x="24" y="0"/>
                      </a:cubicBezTo>
                      <a:cubicBezTo>
                        <a:pt x="11" y="0"/>
                        <a:pt x="0" y="11"/>
                        <a:pt x="0" y="25"/>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365" name="Freeform 714"/>
                <p:cNvSpPr>
                  <a:spLocks/>
                </p:cNvSpPr>
                <p:nvPr/>
              </p:nvSpPr>
              <p:spPr bwMode="auto">
                <a:xfrm>
                  <a:off x="3912" y="1781"/>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5"/>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366" name="Freeform 715"/>
                <p:cNvSpPr>
                  <a:spLocks/>
                </p:cNvSpPr>
                <p:nvPr/>
              </p:nvSpPr>
              <p:spPr bwMode="auto">
                <a:xfrm>
                  <a:off x="4057" y="1781"/>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5"/>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367" name="Freeform 716"/>
                <p:cNvSpPr>
                  <a:spLocks/>
                </p:cNvSpPr>
                <p:nvPr/>
              </p:nvSpPr>
              <p:spPr bwMode="auto">
                <a:xfrm>
                  <a:off x="4202" y="1781"/>
                  <a:ext cx="120" cy="110"/>
                </a:xfrm>
                <a:custGeom>
                  <a:avLst/>
                  <a:gdLst/>
                  <a:ahLst/>
                  <a:cxnLst>
                    <a:cxn ang="0">
                      <a:pos x="6" y="38"/>
                    </a:cxn>
                    <a:cxn ang="0">
                      <a:pos x="30" y="14"/>
                    </a:cxn>
                    <a:cxn ang="0">
                      <a:pos x="48" y="21"/>
                    </a:cxn>
                    <a:cxn ang="0">
                      <a:pos x="24" y="0"/>
                    </a:cxn>
                    <a:cxn ang="0">
                      <a:pos x="0" y="25"/>
                    </a:cxn>
                    <a:cxn ang="0">
                      <a:pos x="6" y="41"/>
                    </a:cxn>
                    <a:cxn ang="0">
                      <a:pos x="6" y="38"/>
                    </a:cxn>
                  </a:cxnLst>
                  <a:rect l="0" t="0" r="r" b="b"/>
                  <a:pathLst>
                    <a:path w="48" h="41">
                      <a:moveTo>
                        <a:pt x="6" y="38"/>
                      </a:moveTo>
                      <a:cubicBezTo>
                        <a:pt x="6" y="25"/>
                        <a:pt x="17" y="14"/>
                        <a:pt x="30" y="14"/>
                      </a:cubicBezTo>
                      <a:cubicBezTo>
                        <a:pt x="37" y="14"/>
                        <a:pt x="44" y="17"/>
                        <a:pt x="48" y="21"/>
                      </a:cubicBezTo>
                      <a:cubicBezTo>
                        <a:pt x="46" y="9"/>
                        <a:pt x="36" y="0"/>
                        <a:pt x="24" y="0"/>
                      </a:cubicBezTo>
                      <a:cubicBezTo>
                        <a:pt x="11" y="0"/>
                        <a:pt x="0" y="11"/>
                        <a:pt x="0" y="25"/>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368" name="Freeform 717"/>
                <p:cNvSpPr>
                  <a:spLocks/>
                </p:cNvSpPr>
                <p:nvPr/>
              </p:nvSpPr>
              <p:spPr bwMode="auto">
                <a:xfrm>
                  <a:off x="4347" y="1781"/>
                  <a:ext cx="120" cy="110"/>
                </a:xfrm>
                <a:custGeom>
                  <a:avLst/>
                  <a:gdLst/>
                  <a:ahLst/>
                  <a:cxnLst>
                    <a:cxn ang="0">
                      <a:pos x="6" y="38"/>
                    </a:cxn>
                    <a:cxn ang="0">
                      <a:pos x="30" y="14"/>
                    </a:cxn>
                    <a:cxn ang="0">
                      <a:pos x="48" y="21"/>
                    </a:cxn>
                    <a:cxn ang="0">
                      <a:pos x="24" y="0"/>
                    </a:cxn>
                    <a:cxn ang="0">
                      <a:pos x="0" y="25"/>
                    </a:cxn>
                    <a:cxn ang="0">
                      <a:pos x="6" y="41"/>
                    </a:cxn>
                    <a:cxn ang="0">
                      <a:pos x="6" y="38"/>
                    </a:cxn>
                  </a:cxnLst>
                  <a:rect l="0" t="0" r="r" b="b"/>
                  <a:pathLst>
                    <a:path w="48" h="41">
                      <a:moveTo>
                        <a:pt x="6" y="38"/>
                      </a:moveTo>
                      <a:cubicBezTo>
                        <a:pt x="6" y="25"/>
                        <a:pt x="17" y="14"/>
                        <a:pt x="30" y="14"/>
                      </a:cubicBezTo>
                      <a:cubicBezTo>
                        <a:pt x="37" y="14"/>
                        <a:pt x="44" y="17"/>
                        <a:pt x="48" y="21"/>
                      </a:cubicBezTo>
                      <a:cubicBezTo>
                        <a:pt x="46" y="9"/>
                        <a:pt x="36" y="0"/>
                        <a:pt x="24" y="0"/>
                      </a:cubicBezTo>
                      <a:cubicBezTo>
                        <a:pt x="11" y="0"/>
                        <a:pt x="0" y="11"/>
                        <a:pt x="0" y="25"/>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369" name="Freeform 718"/>
                <p:cNvSpPr>
                  <a:spLocks/>
                </p:cNvSpPr>
                <p:nvPr/>
              </p:nvSpPr>
              <p:spPr bwMode="auto">
                <a:xfrm>
                  <a:off x="4490" y="1781"/>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5"/>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370" name="Freeform 719"/>
                <p:cNvSpPr>
                  <a:spLocks/>
                </p:cNvSpPr>
                <p:nvPr/>
              </p:nvSpPr>
              <p:spPr bwMode="auto">
                <a:xfrm>
                  <a:off x="4635" y="1781"/>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5"/>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371" name="Freeform 720"/>
                <p:cNvSpPr>
                  <a:spLocks/>
                </p:cNvSpPr>
                <p:nvPr/>
              </p:nvSpPr>
              <p:spPr bwMode="auto">
                <a:xfrm>
                  <a:off x="4780" y="1781"/>
                  <a:ext cx="120" cy="110"/>
                </a:xfrm>
                <a:custGeom>
                  <a:avLst/>
                  <a:gdLst/>
                  <a:ahLst/>
                  <a:cxnLst>
                    <a:cxn ang="0">
                      <a:pos x="6" y="38"/>
                    </a:cxn>
                    <a:cxn ang="0">
                      <a:pos x="30" y="14"/>
                    </a:cxn>
                    <a:cxn ang="0">
                      <a:pos x="48" y="21"/>
                    </a:cxn>
                    <a:cxn ang="0">
                      <a:pos x="24" y="0"/>
                    </a:cxn>
                    <a:cxn ang="0">
                      <a:pos x="0" y="25"/>
                    </a:cxn>
                    <a:cxn ang="0">
                      <a:pos x="6" y="41"/>
                    </a:cxn>
                    <a:cxn ang="0">
                      <a:pos x="6" y="38"/>
                    </a:cxn>
                  </a:cxnLst>
                  <a:rect l="0" t="0" r="r" b="b"/>
                  <a:pathLst>
                    <a:path w="48" h="41">
                      <a:moveTo>
                        <a:pt x="6" y="38"/>
                      </a:moveTo>
                      <a:cubicBezTo>
                        <a:pt x="6" y="25"/>
                        <a:pt x="17" y="14"/>
                        <a:pt x="30" y="14"/>
                      </a:cubicBezTo>
                      <a:cubicBezTo>
                        <a:pt x="37" y="14"/>
                        <a:pt x="44" y="17"/>
                        <a:pt x="48" y="21"/>
                      </a:cubicBezTo>
                      <a:cubicBezTo>
                        <a:pt x="46" y="9"/>
                        <a:pt x="36" y="0"/>
                        <a:pt x="24" y="0"/>
                      </a:cubicBezTo>
                      <a:cubicBezTo>
                        <a:pt x="11" y="0"/>
                        <a:pt x="0" y="11"/>
                        <a:pt x="0" y="25"/>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372" name="Freeform 721"/>
                <p:cNvSpPr>
                  <a:spLocks/>
                </p:cNvSpPr>
                <p:nvPr/>
              </p:nvSpPr>
              <p:spPr bwMode="auto">
                <a:xfrm>
                  <a:off x="4925" y="1781"/>
                  <a:ext cx="120" cy="110"/>
                </a:xfrm>
                <a:custGeom>
                  <a:avLst/>
                  <a:gdLst/>
                  <a:ahLst/>
                  <a:cxnLst>
                    <a:cxn ang="0">
                      <a:pos x="6" y="38"/>
                    </a:cxn>
                    <a:cxn ang="0">
                      <a:pos x="30" y="14"/>
                    </a:cxn>
                    <a:cxn ang="0">
                      <a:pos x="48" y="21"/>
                    </a:cxn>
                    <a:cxn ang="0">
                      <a:pos x="24" y="0"/>
                    </a:cxn>
                    <a:cxn ang="0">
                      <a:pos x="0" y="25"/>
                    </a:cxn>
                    <a:cxn ang="0">
                      <a:pos x="6" y="41"/>
                    </a:cxn>
                    <a:cxn ang="0">
                      <a:pos x="6" y="38"/>
                    </a:cxn>
                  </a:cxnLst>
                  <a:rect l="0" t="0" r="r" b="b"/>
                  <a:pathLst>
                    <a:path w="48" h="41">
                      <a:moveTo>
                        <a:pt x="6" y="38"/>
                      </a:moveTo>
                      <a:cubicBezTo>
                        <a:pt x="6" y="25"/>
                        <a:pt x="17" y="14"/>
                        <a:pt x="30" y="14"/>
                      </a:cubicBezTo>
                      <a:cubicBezTo>
                        <a:pt x="37" y="14"/>
                        <a:pt x="44" y="17"/>
                        <a:pt x="48" y="21"/>
                      </a:cubicBezTo>
                      <a:cubicBezTo>
                        <a:pt x="46" y="9"/>
                        <a:pt x="36" y="0"/>
                        <a:pt x="24" y="0"/>
                      </a:cubicBezTo>
                      <a:cubicBezTo>
                        <a:pt x="11" y="0"/>
                        <a:pt x="0" y="11"/>
                        <a:pt x="0" y="25"/>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373" name="Freeform 722"/>
                <p:cNvSpPr>
                  <a:spLocks/>
                </p:cNvSpPr>
                <p:nvPr/>
              </p:nvSpPr>
              <p:spPr bwMode="auto">
                <a:xfrm>
                  <a:off x="3912" y="1939"/>
                  <a:ext cx="120" cy="109"/>
                </a:xfrm>
                <a:custGeom>
                  <a:avLst/>
                  <a:gdLst/>
                  <a:ahLst/>
                  <a:cxnLst>
                    <a:cxn ang="0">
                      <a:pos x="6" y="38"/>
                    </a:cxn>
                    <a:cxn ang="0">
                      <a:pos x="31" y="13"/>
                    </a:cxn>
                    <a:cxn ang="0">
                      <a:pos x="48" y="21"/>
                    </a:cxn>
                    <a:cxn ang="0">
                      <a:pos x="24" y="0"/>
                    </a:cxn>
                    <a:cxn ang="0">
                      <a:pos x="0" y="24"/>
                    </a:cxn>
                    <a:cxn ang="0">
                      <a:pos x="6" y="41"/>
                    </a:cxn>
                    <a:cxn ang="0">
                      <a:pos x="6" y="38"/>
                    </a:cxn>
                  </a:cxnLst>
                  <a:rect l="0" t="0" r="r" b="b"/>
                  <a:pathLst>
                    <a:path w="48" h="41">
                      <a:moveTo>
                        <a:pt x="6" y="38"/>
                      </a:moveTo>
                      <a:cubicBezTo>
                        <a:pt x="6" y="24"/>
                        <a:pt x="17" y="13"/>
                        <a:pt x="31" y="13"/>
                      </a:cubicBezTo>
                      <a:cubicBezTo>
                        <a:pt x="38" y="13"/>
                        <a:pt x="44" y="16"/>
                        <a:pt x="48" y="21"/>
                      </a:cubicBezTo>
                      <a:cubicBezTo>
                        <a:pt x="47" y="9"/>
                        <a:pt x="36" y="0"/>
                        <a:pt x="24" y="0"/>
                      </a:cubicBezTo>
                      <a:cubicBezTo>
                        <a:pt x="11" y="0"/>
                        <a:pt x="0" y="11"/>
                        <a:pt x="0" y="24"/>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374" name="Freeform 723"/>
                <p:cNvSpPr>
                  <a:spLocks/>
                </p:cNvSpPr>
                <p:nvPr/>
              </p:nvSpPr>
              <p:spPr bwMode="auto">
                <a:xfrm>
                  <a:off x="4057" y="1939"/>
                  <a:ext cx="120" cy="109"/>
                </a:xfrm>
                <a:custGeom>
                  <a:avLst/>
                  <a:gdLst/>
                  <a:ahLst/>
                  <a:cxnLst>
                    <a:cxn ang="0">
                      <a:pos x="6" y="38"/>
                    </a:cxn>
                    <a:cxn ang="0">
                      <a:pos x="31" y="13"/>
                    </a:cxn>
                    <a:cxn ang="0">
                      <a:pos x="48" y="21"/>
                    </a:cxn>
                    <a:cxn ang="0">
                      <a:pos x="24" y="0"/>
                    </a:cxn>
                    <a:cxn ang="0">
                      <a:pos x="0" y="24"/>
                    </a:cxn>
                    <a:cxn ang="0">
                      <a:pos x="6" y="41"/>
                    </a:cxn>
                    <a:cxn ang="0">
                      <a:pos x="6" y="38"/>
                    </a:cxn>
                  </a:cxnLst>
                  <a:rect l="0" t="0" r="r" b="b"/>
                  <a:pathLst>
                    <a:path w="48" h="41">
                      <a:moveTo>
                        <a:pt x="6" y="38"/>
                      </a:moveTo>
                      <a:cubicBezTo>
                        <a:pt x="6" y="24"/>
                        <a:pt x="17" y="13"/>
                        <a:pt x="31" y="13"/>
                      </a:cubicBezTo>
                      <a:cubicBezTo>
                        <a:pt x="38" y="13"/>
                        <a:pt x="44" y="16"/>
                        <a:pt x="48" y="21"/>
                      </a:cubicBezTo>
                      <a:cubicBezTo>
                        <a:pt x="47" y="9"/>
                        <a:pt x="36" y="0"/>
                        <a:pt x="24" y="0"/>
                      </a:cubicBezTo>
                      <a:cubicBezTo>
                        <a:pt x="11" y="0"/>
                        <a:pt x="0" y="11"/>
                        <a:pt x="0" y="24"/>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375" name="Freeform 724"/>
                <p:cNvSpPr>
                  <a:spLocks/>
                </p:cNvSpPr>
                <p:nvPr/>
              </p:nvSpPr>
              <p:spPr bwMode="auto">
                <a:xfrm>
                  <a:off x="4202" y="1939"/>
                  <a:ext cx="120" cy="109"/>
                </a:xfrm>
                <a:custGeom>
                  <a:avLst/>
                  <a:gdLst/>
                  <a:ahLst/>
                  <a:cxnLst>
                    <a:cxn ang="0">
                      <a:pos x="6" y="38"/>
                    </a:cxn>
                    <a:cxn ang="0">
                      <a:pos x="30" y="13"/>
                    </a:cxn>
                    <a:cxn ang="0">
                      <a:pos x="48" y="21"/>
                    </a:cxn>
                    <a:cxn ang="0">
                      <a:pos x="24" y="0"/>
                    </a:cxn>
                    <a:cxn ang="0">
                      <a:pos x="0" y="24"/>
                    </a:cxn>
                    <a:cxn ang="0">
                      <a:pos x="6" y="41"/>
                    </a:cxn>
                    <a:cxn ang="0">
                      <a:pos x="6" y="38"/>
                    </a:cxn>
                  </a:cxnLst>
                  <a:rect l="0" t="0" r="r" b="b"/>
                  <a:pathLst>
                    <a:path w="48" h="41">
                      <a:moveTo>
                        <a:pt x="6" y="38"/>
                      </a:moveTo>
                      <a:cubicBezTo>
                        <a:pt x="6" y="24"/>
                        <a:pt x="17" y="13"/>
                        <a:pt x="30" y="13"/>
                      </a:cubicBezTo>
                      <a:cubicBezTo>
                        <a:pt x="37" y="13"/>
                        <a:pt x="44" y="16"/>
                        <a:pt x="48" y="21"/>
                      </a:cubicBezTo>
                      <a:cubicBezTo>
                        <a:pt x="46" y="9"/>
                        <a:pt x="36" y="0"/>
                        <a:pt x="24" y="0"/>
                      </a:cubicBezTo>
                      <a:cubicBezTo>
                        <a:pt x="11" y="0"/>
                        <a:pt x="0" y="11"/>
                        <a:pt x="0" y="24"/>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376" name="Freeform 725"/>
                <p:cNvSpPr>
                  <a:spLocks/>
                </p:cNvSpPr>
                <p:nvPr/>
              </p:nvSpPr>
              <p:spPr bwMode="auto">
                <a:xfrm>
                  <a:off x="4347" y="1939"/>
                  <a:ext cx="120" cy="109"/>
                </a:xfrm>
                <a:custGeom>
                  <a:avLst/>
                  <a:gdLst/>
                  <a:ahLst/>
                  <a:cxnLst>
                    <a:cxn ang="0">
                      <a:pos x="6" y="38"/>
                    </a:cxn>
                    <a:cxn ang="0">
                      <a:pos x="30" y="13"/>
                    </a:cxn>
                    <a:cxn ang="0">
                      <a:pos x="48" y="21"/>
                    </a:cxn>
                    <a:cxn ang="0">
                      <a:pos x="24" y="0"/>
                    </a:cxn>
                    <a:cxn ang="0">
                      <a:pos x="0" y="24"/>
                    </a:cxn>
                    <a:cxn ang="0">
                      <a:pos x="6" y="41"/>
                    </a:cxn>
                    <a:cxn ang="0">
                      <a:pos x="6" y="38"/>
                    </a:cxn>
                  </a:cxnLst>
                  <a:rect l="0" t="0" r="r" b="b"/>
                  <a:pathLst>
                    <a:path w="48" h="41">
                      <a:moveTo>
                        <a:pt x="6" y="38"/>
                      </a:moveTo>
                      <a:cubicBezTo>
                        <a:pt x="6" y="24"/>
                        <a:pt x="17" y="13"/>
                        <a:pt x="30" y="13"/>
                      </a:cubicBezTo>
                      <a:cubicBezTo>
                        <a:pt x="37" y="13"/>
                        <a:pt x="44" y="16"/>
                        <a:pt x="48" y="21"/>
                      </a:cubicBezTo>
                      <a:cubicBezTo>
                        <a:pt x="46" y="9"/>
                        <a:pt x="36" y="0"/>
                        <a:pt x="24" y="0"/>
                      </a:cubicBezTo>
                      <a:cubicBezTo>
                        <a:pt x="11" y="0"/>
                        <a:pt x="0" y="11"/>
                        <a:pt x="0" y="24"/>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377" name="Freeform 726"/>
                <p:cNvSpPr>
                  <a:spLocks/>
                </p:cNvSpPr>
                <p:nvPr/>
              </p:nvSpPr>
              <p:spPr bwMode="auto">
                <a:xfrm>
                  <a:off x="4490" y="1939"/>
                  <a:ext cx="120" cy="109"/>
                </a:xfrm>
                <a:custGeom>
                  <a:avLst/>
                  <a:gdLst/>
                  <a:ahLst/>
                  <a:cxnLst>
                    <a:cxn ang="0">
                      <a:pos x="6" y="38"/>
                    </a:cxn>
                    <a:cxn ang="0">
                      <a:pos x="31" y="13"/>
                    </a:cxn>
                    <a:cxn ang="0">
                      <a:pos x="48" y="21"/>
                    </a:cxn>
                    <a:cxn ang="0">
                      <a:pos x="24" y="0"/>
                    </a:cxn>
                    <a:cxn ang="0">
                      <a:pos x="0" y="24"/>
                    </a:cxn>
                    <a:cxn ang="0">
                      <a:pos x="6" y="41"/>
                    </a:cxn>
                    <a:cxn ang="0">
                      <a:pos x="6" y="38"/>
                    </a:cxn>
                  </a:cxnLst>
                  <a:rect l="0" t="0" r="r" b="b"/>
                  <a:pathLst>
                    <a:path w="48" h="41">
                      <a:moveTo>
                        <a:pt x="6" y="38"/>
                      </a:moveTo>
                      <a:cubicBezTo>
                        <a:pt x="6" y="24"/>
                        <a:pt x="17" y="13"/>
                        <a:pt x="31" y="13"/>
                      </a:cubicBezTo>
                      <a:cubicBezTo>
                        <a:pt x="38" y="13"/>
                        <a:pt x="44" y="16"/>
                        <a:pt x="48" y="21"/>
                      </a:cubicBezTo>
                      <a:cubicBezTo>
                        <a:pt x="47" y="9"/>
                        <a:pt x="36" y="0"/>
                        <a:pt x="24" y="0"/>
                      </a:cubicBezTo>
                      <a:cubicBezTo>
                        <a:pt x="11" y="0"/>
                        <a:pt x="0" y="11"/>
                        <a:pt x="0" y="24"/>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378" name="Freeform 727"/>
                <p:cNvSpPr>
                  <a:spLocks/>
                </p:cNvSpPr>
                <p:nvPr/>
              </p:nvSpPr>
              <p:spPr bwMode="auto">
                <a:xfrm>
                  <a:off x="4635" y="1939"/>
                  <a:ext cx="120" cy="109"/>
                </a:xfrm>
                <a:custGeom>
                  <a:avLst/>
                  <a:gdLst/>
                  <a:ahLst/>
                  <a:cxnLst>
                    <a:cxn ang="0">
                      <a:pos x="6" y="38"/>
                    </a:cxn>
                    <a:cxn ang="0">
                      <a:pos x="31" y="13"/>
                    </a:cxn>
                    <a:cxn ang="0">
                      <a:pos x="48" y="21"/>
                    </a:cxn>
                    <a:cxn ang="0">
                      <a:pos x="24" y="0"/>
                    </a:cxn>
                    <a:cxn ang="0">
                      <a:pos x="0" y="24"/>
                    </a:cxn>
                    <a:cxn ang="0">
                      <a:pos x="6" y="41"/>
                    </a:cxn>
                    <a:cxn ang="0">
                      <a:pos x="6" y="38"/>
                    </a:cxn>
                  </a:cxnLst>
                  <a:rect l="0" t="0" r="r" b="b"/>
                  <a:pathLst>
                    <a:path w="48" h="41">
                      <a:moveTo>
                        <a:pt x="6" y="38"/>
                      </a:moveTo>
                      <a:cubicBezTo>
                        <a:pt x="6" y="24"/>
                        <a:pt x="17" y="13"/>
                        <a:pt x="31" y="13"/>
                      </a:cubicBezTo>
                      <a:cubicBezTo>
                        <a:pt x="38" y="13"/>
                        <a:pt x="44" y="16"/>
                        <a:pt x="48" y="21"/>
                      </a:cubicBezTo>
                      <a:cubicBezTo>
                        <a:pt x="47" y="9"/>
                        <a:pt x="36" y="0"/>
                        <a:pt x="24" y="0"/>
                      </a:cubicBezTo>
                      <a:cubicBezTo>
                        <a:pt x="11" y="0"/>
                        <a:pt x="0" y="11"/>
                        <a:pt x="0" y="24"/>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379" name="Freeform 728"/>
                <p:cNvSpPr>
                  <a:spLocks/>
                </p:cNvSpPr>
                <p:nvPr/>
              </p:nvSpPr>
              <p:spPr bwMode="auto">
                <a:xfrm>
                  <a:off x="4780" y="1939"/>
                  <a:ext cx="120" cy="109"/>
                </a:xfrm>
                <a:custGeom>
                  <a:avLst/>
                  <a:gdLst/>
                  <a:ahLst/>
                  <a:cxnLst>
                    <a:cxn ang="0">
                      <a:pos x="6" y="38"/>
                    </a:cxn>
                    <a:cxn ang="0">
                      <a:pos x="30" y="13"/>
                    </a:cxn>
                    <a:cxn ang="0">
                      <a:pos x="48" y="21"/>
                    </a:cxn>
                    <a:cxn ang="0">
                      <a:pos x="24" y="0"/>
                    </a:cxn>
                    <a:cxn ang="0">
                      <a:pos x="0" y="24"/>
                    </a:cxn>
                    <a:cxn ang="0">
                      <a:pos x="6" y="41"/>
                    </a:cxn>
                    <a:cxn ang="0">
                      <a:pos x="6" y="38"/>
                    </a:cxn>
                  </a:cxnLst>
                  <a:rect l="0" t="0" r="r" b="b"/>
                  <a:pathLst>
                    <a:path w="48" h="41">
                      <a:moveTo>
                        <a:pt x="6" y="38"/>
                      </a:moveTo>
                      <a:cubicBezTo>
                        <a:pt x="6" y="24"/>
                        <a:pt x="17" y="13"/>
                        <a:pt x="30" y="13"/>
                      </a:cubicBezTo>
                      <a:cubicBezTo>
                        <a:pt x="37" y="13"/>
                        <a:pt x="44" y="16"/>
                        <a:pt x="48" y="21"/>
                      </a:cubicBezTo>
                      <a:cubicBezTo>
                        <a:pt x="46" y="9"/>
                        <a:pt x="36" y="0"/>
                        <a:pt x="24" y="0"/>
                      </a:cubicBezTo>
                      <a:cubicBezTo>
                        <a:pt x="11" y="0"/>
                        <a:pt x="0" y="11"/>
                        <a:pt x="0" y="24"/>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380" name="Freeform 729"/>
                <p:cNvSpPr>
                  <a:spLocks/>
                </p:cNvSpPr>
                <p:nvPr/>
              </p:nvSpPr>
              <p:spPr bwMode="auto">
                <a:xfrm>
                  <a:off x="4925" y="1939"/>
                  <a:ext cx="120" cy="109"/>
                </a:xfrm>
                <a:custGeom>
                  <a:avLst/>
                  <a:gdLst/>
                  <a:ahLst/>
                  <a:cxnLst>
                    <a:cxn ang="0">
                      <a:pos x="6" y="38"/>
                    </a:cxn>
                    <a:cxn ang="0">
                      <a:pos x="30" y="13"/>
                    </a:cxn>
                    <a:cxn ang="0">
                      <a:pos x="48" y="21"/>
                    </a:cxn>
                    <a:cxn ang="0">
                      <a:pos x="24" y="0"/>
                    </a:cxn>
                    <a:cxn ang="0">
                      <a:pos x="0" y="24"/>
                    </a:cxn>
                    <a:cxn ang="0">
                      <a:pos x="6" y="41"/>
                    </a:cxn>
                    <a:cxn ang="0">
                      <a:pos x="6" y="38"/>
                    </a:cxn>
                  </a:cxnLst>
                  <a:rect l="0" t="0" r="r" b="b"/>
                  <a:pathLst>
                    <a:path w="48" h="41">
                      <a:moveTo>
                        <a:pt x="6" y="38"/>
                      </a:moveTo>
                      <a:cubicBezTo>
                        <a:pt x="6" y="24"/>
                        <a:pt x="17" y="13"/>
                        <a:pt x="30" y="13"/>
                      </a:cubicBezTo>
                      <a:cubicBezTo>
                        <a:pt x="37" y="13"/>
                        <a:pt x="44" y="16"/>
                        <a:pt x="48" y="21"/>
                      </a:cubicBezTo>
                      <a:cubicBezTo>
                        <a:pt x="46" y="9"/>
                        <a:pt x="36" y="0"/>
                        <a:pt x="24" y="0"/>
                      </a:cubicBezTo>
                      <a:cubicBezTo>
                        <a:pt x="11" y="0"/>
                        <a:pt x="0" y="11"/>
                        <a:pt x="0" y="24"/>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381" name="Freeform 730"/>
                <p:cNvSpPr>
                  <a:spLocks/>
                </p:cNvSpPr>
                <p:nvPr/>
              </p:nvSpPr>
              <p:spPr bwMode="auto">
                <a:xfrm>
                  <a:off x="3912" y="2093"/>
                  <a:ext cx="120" cy="110"/>
                </a:xfrm>
                <a:custGeom>
                  <a:avLst/>
                  <a:gdLst/>
                  <a:ahLst/>
                  <a:cxnLst>
                    <a:cxn ang="0">
                      <a:pos x="6" y="38"/>
                    </a:cxn>
                    <a:cxn ang="0">
                      <a:pos x="31" y="13"/>
                    </a:cxn>
                    <a:cxn ang="0">
                      <a:pos x="48" y="21"/>
                    </a:cxn>
                    <a:cxn ang="0">
                      <a:pos x="24" y="0"/>
                    </a:cxn>
                    <a:cxn ang="0">
                      <a:pos x="0" y="24"/>
                    </a:cxn>
                    <a:cxn ang="0">
                      <a:pos x="6" y="41"/>
                    </a:cxn>
                    <a:cxn ang="0">
                      <a:pos x="6" y="38"/>
                    </a:cxn>
                  </a:cxnLst>
                  <a:rect l="0" t="0" r="r" b="b"/>
                  <a:pathLst>
                    <a:path w="48" h="41">
                      <a:moveTo>
                        <a:pt x="6" y="38"/>
                      </a:moveTo>
                      <a:cubicBezTo>
                        <a:pt x="6" y="24"/>
                        <a:pt x="17" y="13"/>
                        <a:pt x="31" y="13"/>
                      </a:cubicBezTo>
                      <a:cubicBezTo>
                        <a:pt x="38" y="13"/>
                        <a:pt x="44" y="16"/>
                        <a:pt x="48" y="21"/>
                      </a:cubicBezTo>
                      <a:cubicBezTo>
                        <a:pt x="47" y="9"/>
                        <a:pt x="36" y="0"/>
                        <a:pt x="24" y="0"/>
                      </a:cubicBezTo>
                      <a:cubicBezTo>
                        <a:pt x="11" y="0"/>
                        <a:pt x="0" y="11"/>
                        <a:pt x="0" y="24"/>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382" name="Freeform 731"/>
                <p:cNvSpPr>
                  <a:spLocks/>
                </p:cNvSpPr>
                <p:nvPr/>
              </p:nvSpPr>
              <p:spPr bwMode="auto">
                <a:xfrm>
                  <a:off x="4057" y="2093"/>
                  <a:ext cx="120" cy="110"/>
                </a:xfrm>
                <a:custGeom>
                  <a:avLst/>
                  <a:gdLst/>
                  <a:ahLst/>
                  <a:cxnLst>
                    <a:cxn ang="0">
                      <a:pos x="6" y="38"/>
                    </a:cxn>
                    <a:cxn ang="0">
                      <a:pos x="31" y="13"/>
                    </a:cxn>
                    <a:cxn ang="0">
                      <a:pos x="48" y="21"/>
                    </a:cxn>
                    <a:cxn ang="0">
                      <a:pos x="24" y="0"/>
                    </a:cxn>
                    <a:cxn ang="0">
                      <a:pos x="0" y="24"/>
                    </a:cxn>
                    <a:cxn ang="0">
                      <a:pos x="6" y="41"/>
                    </a:cxn>
                    <a:cxn ang="0">
                      <a:pos x="6" y="38"/>
                    </a:cxn>
                  </a:cxnLst>
                  <a:rect l="0" t="0" r="r" b="b"/>
                  <a:pathLst>
                    <a:path w="48" h="41">
                      <a:moveTo>
                        <a:pt x="6" y="38"/>
                      </a:moveTo>
                      <a:cubicBezTo>
                        <a:pt x="6" y="24"/>
                        <a:pt x="17" y="13"/>
                        <a:pt x="31" y="13"/>
                      </a:cubicBezTo>
                      <a:cubicBezTo>
                        <a:pt x="38" y="13"/>
                        <a:pt x="44" y="16"/>
                        <a:pt x="48" y="21"/>
                      </a:cubicBezTo>
                      <a:cubicBezTo>
                        <a:pt x="47" y="9"/>
                        <a:pt x="36" y="0"/>
                        <a:pt x="24" y="0"/>
                      </a:cubicBezTo>
                      <a:cubicBezTo>
                        <a:pt x="11" y="0"/>
                        <a:pt x="0" y="11"/>
                        <a:pt x="0" y="24"/>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383" name="Freeform 732"/>
                <p:cNvSpPr>
                  <a:spLocks/>
                </p:cNvSpPr>
                <p:nvPr/>
              </p:nvSpPr>
              <p:spPr bwMode="auto">
                <a:xfrm>
                  <a:off x="4202" y="2093"/>
                  <a:ext cx="120" cy="110"/>
                </a:xfrm>
                <a:custGeom>
                  <a:avLst/>
                  <a:gdLst/>
                  <a:ahLst/>
                  <a:cxnLst>
                    <a:cxn ang="0">
                      <a:pos x="6" y="38"/>
                    </a:cxn>
                    <a:cxn ang="0">
                      <a:pos x="30" y="13"/>
                    </a:cxn>
                    <a:cxn ang="0">
                      <a:pos x="48" y="21"/>
                    </a:cxn>
                    <a:cxn ang="0">
                      <a:pos x="24" y="0"/>
                    </a:cxn>
                    <a:cxn ang="0">
                      <a:pos x="0" y="24"/>
                    </a:cxn>
                    <a:cxn ang="0">
                      <a:pos x="6" y="41"/>
                    </a:cxn>
                    <a:cxn ang="0">
                      <a:pos x="6" y="38"/>
                    </a:cxn>
                  </a:cxnLst>
                  <a:rect l="0" t="0" r="r" b="b"/>
                  <a:pathLst>
                    <a:path w="48" h="41">
                      <a:moveTo>
                        <a:pt x="6" y="38"/>
                      </a:moveTo>
                      <a:cubicBezTo>
                        <a:pt x="6" y="24"/>
                        <a:pt x="17" y="13"/>
                        <a:pt x="30" y="13"/>
                      </a:cubicBezTo>
                      <a:cubicBezTo>
                        <a:pt x="37" y="13"/>
                        <a:pt x="44" y="16"/>
                        <a:pt x="48" y="21"/>
                      </a:cubicBezTo>
                      <a:cubicBezTo>
                        <a:pt x="46" y="9"/>
                        <a:pt x="36" y="0"/>
                        <a:pt x="24" y="0"/>
                      </a:cubicBezTo>
                      <a:cubicBezTo>
                        <a:pt x="11" y="0"/>
                        <a:pt x="0" y="11"/>
                        <a:pt x="0" y="24"/>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384" name="Freeform 733"/>
                <p:cNvSpPr>
                  <a:spLocks/>
                </p:cNvSpPr>
                <p:nvPr/>
              </p:nvSpPr>
              <p:spPr bwMode="auto">
                <a:xfrm>
                  <a:off x="4347" y="2093"/>
                  <a:ext cx="120" cy="110"/>
                </a:xfrm>
                <a:custGeom>
                  <a:avLst/>
                  <a:gdLst/>
                  <a:ahLst/>
                  <a:cxnLst>
                    <a:cxn ang="0">
                      <a:pos x="6" y="38"/>
                    </a:cxn>
                    <a:cxn ang="0">
                      <a:pos x="30" y="13"/>
                    </a:cxn>
                    <a:cxn ang="0">
                      <a:pos x="48" y="21"/>
                    </a:cxn>
                    <a:cxn ang="0">
                      <a:pos x="24" y="0"/>
                    </a:cxn>
                    <a:cxn ang="0">
                      <a:pos x="0" y="24"/>
                    </a:cxn>
                    <a:cxn ang="0">
                      <a:pos x="6" y="41"/>
                    </a:cxn>
                    <a:cxn ang="0">
                      <a:pos x="6" y="38"/>
                    </a:cxn>
                  </a:cxnLst>
                  <a:rect l="0" t="0" r="r" b="b"/>
                  <a:pathLst>
                    <a:path w="48" h="41">
                      <a:moveTo>
                        <a:pt x="6" y="38"/>
                      </a:moveTo>
                      <a:cubicBezTo>
                        <a:pt x="6" y="24"/>
                        <a:pt x="17" y="13"/>
                        <a:pt x="30" y="13"/>
                      </a:cubicBezTo>
                      <a:cubicBezTo>
                        <a:pt x="37" y="13"/>
                        <a:pt x="44" y="16"/>
                        <a:pt x="48" y="21"/>
                      </a:cubicBezTo>
                      <a:cubicBezTo>
                        <a:pt x="46" y="9"/>
                        <a:pt x="36" y="0"/>
                        <a:pt x="24" y="0"/>
                      </a:cubicBezTo>
                      <a:cubicBezTo>
                        <a:pt x="11" y="0"/>
                        <a:pt x="0" y="11"/>
                        <a:pt x="0" y="24"/>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385" name="Freeform 734"/>
                <p:cNvSpPr>
                  <a:spLocks/>
                </p:cNvSpPr>
                <p:nvPr/>
              </p:nvSpPr>
              <p:spPr bwMode="auto">
                <a:xfrm>
                  <a:off x="4490" y="2093"/>
                  <a:ext cx="120" cy="110"/>
                </a:xfrm>
                <a:custGeom>
                  <a:avLst/>
                  <a:gdLst/>
                  <a:ahLst/>
                  <a:cxnLst>
                    <a:cxn ang="0">
                      <a:pos x="6" y="38"/>
                    </a:cxn>
                    <a:cxn ang="0">
                      <a:pos x="31" y="13"/>
                    </a:cxn>
                    <a:cxn ang="0">
                      <a:pos x="48" y="21"/>
                    </a:cxn>
                    <a:cxn ang="0">
                      <a:pos x="24" y="0"/>
                    </a:cxn>
                    <a:cxn ang="0">
                      <a:pos x="0" y="24"/>
                    </a:cxn>
                    <a:cxn ang="0">
                      <a:pos x="6" y="41"/>
                    </a:cxn>
                    <a:cxn ang="0">
                      <a:pos x="6" y="38"/>
                    </a:cxn>
                  </a:cxnLst>
                  <a:rect l="0" t="0" r="r" b="b"/>
                  <a:pathLst>
                    <a:path w="48" h="41">
                      <a:moveTo>
                        <a:pt x="6" y="38"/>
                      </a:moveTo>
                      <a:cubicBezTo>
                        <a:pt x="6" y="24"/>
                        <a:pt x="17" y="13"/>
                        <a:pt x="31" y="13"/>
                      </a:cubicBezTo>
                      <a:cubicBezTo>
                        <a:pt x="38" y="13"/>
                        <a:pt x="44" y="16"/>
                        <a:pt x="48" y="21"/>
                      </a:cubicBezTo>
                      <a:cubicBezTo>
                        <a:pt x="47" y="9"/>
                        <a:pt x="36" y="0"/>
                        <a:pt x="24" y="0"/>
                      </a:cubicBezTo>
                      <a:cubicBezTo>
                        <a:pt x="11" y="0"/>
                        <a:pt x="0" y="11"/>
                        <a:pt x="0" y="24"/>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386" name="Freeform 735"/>
                <p:cNvSpPr>
                  <a:spLocks/>
                </p:cNvSpPr>
                <p:nvPr/>
              </p:nvSpPr>
              <p:spPr bwMode="auto">
                <a:xfrm>
                  <a:off x="4635" y="2093"/>
                  <a:ext cx="120" cy="110"/>
                </a:xfrm>
                <a:custGeom>
                  <a:avLst/>
                  <a:gdLst/>
                  <a:ahLst/>
                  <a:cxnLst>
                    <a:cxn ang="0">
                      <a:pos x="6" y="38"/>
                    </a:cxn>
                    <a:cxn ang="0">
                      <a:pos x="31" y="13"/>
                    </a:cxn>
                    <a:cxn ang="0">
                      <a:pos x="48" y="21"/>
                    </a:cxn>
                    <a:cxn ang="0">
                      <a:pos x="24" y="0"/>
                    </a:cxn>
                    <a:cxn ang="0">
                      <a:pos x="0" y="24"/>
                    </a:cxn>
                    <a:cxn ang="0">
                      <a:pos x="6" y="41"/>
                    </a:cxn>
                    <a:cxn ang="0">
                      <a:pos x="6" y="38"/>
                    </a:cxn>
                  </a:cxnLst>
                  <a:rect l="0" t="0" r="r" b="b"/>
                  <a:pathLst>
                    <a:path w="48" h="41">
                      <a:moveTo>
                        <a:pt x="6" y="38"/>
                      </a:moveTo>
                      <a:cubicBezTo>
                        <a:pt x="6" y="24"/>
                        <a:pt x="17" y="13"/>
                        <a:pt x="31" y="13"/>
                      </a:cubicBezTo>
                      <a:cubicBezTo>
                        <a:pt x="38" y="13"/>
                        <a:pt x="44" y="16"/>
                        <a:pt x="48" y="21"/>
                      </a:cubicBezTo>
                      <a:cubicBezTo>
                        <a:pt x="47" y="9"/>
                        <a:pt x="36" y="0"/>
                        <a:pt x="24" y="0"/>
                      </a:cubicBezTo>
                      <a:cubicBezTo>
                        <a:pt x="11" y="0"/>
                        <a:pt x="0" y="11"/>
                        <a:pt x="0" y="24"/>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387" name="Freeform 736"/>
                <p:cNvSpPr>
                  <a:spLocks/>
                </p:cNvSpPr>
                <p:nvPr/>
              </p:nvSpPr>
              <p:spPr bwMode="auto">
                <a:xfrm>
                  <a:off x="4780" y="2093"/>
                  <a:ext cx="120" cy="110"/>
                </a:xfrm>
                <a:custGeom>
                  <a:avLst/>
                  <a:gdLst/>
                  <a:ahLst/>
                  <a:cxnLst>
                    <a:cxn ang="0">
                      <a:pos x="6" y="38"/>
                    </a:cxn>
                    <a:cxn ang="0">
                      <a:pos x="30" y="13"/>
                    </a:cxn>
                    <a:cxn ang="0">
                      <a:pos x="48" y="21"/>
                    </a:cxn>
                    <a:cxn ang="0">
                      <a:pos x="24" y="0"/>
                    </a:cxn>
                    <a:cxn ang="0">
                      <a:pos x="0" y="24"/>
                    </a:cxn>
                    <a:cxn ang="0">
                      <a:pos x="6" y="41"/>
                    </a:cxn>
                    <a:cxn ang="0">
                      <a:pos x="6" y="38"/>
                    </a:cxn>
                  </a:cxnLst>
                  <a:rect l="0" t="0" r="r" b="b"/>
                  <a:pathLst>
                    <a:path w="48" h="41">
                      <a:moveTo>
                        <a:pt x="6" y="38"/>
                      </a:moveTo>
                      <a:cubicBezTo>
                        <a:pt x="6" y="24"/>
                        <a:pt x="17" y="13"/>
                        <a:pt x="30" y="13"/>
                      </a:cubicBezTo>
                      <a:cubicBezTo>
                        <a:pt x="37" y="13"/>
                        <a:pt x="44" y="16"/>
                        <a:pt x="48" y="21"/>
                      </a:cubicBezTo>
                      <a:cubicBezTo>
                        <a:pt x="46" y="9"/>
                        <a:pt x="36" y="0"/>
                        <a:pt x="24" y="0"/>
                      </a:cubicBezTo>
                      <a:cubicBezTo>
                        <a:pt x="11" y="0"/>
                        <a:pt x="0" y="11"/>
                        <a:pt x="0" y="24"/>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388" name="Freeform 737"/>
                <p:cNvSpPr>
                  <a:spLocks/>
                </p:cNvSpPr>
                <p:nvPr/>
              </p:nvSpPr>
              <p:spPr bwMode="auto">
                <a:xfrm>
                  <a:off x="4925" y="2093"/>
                  <a:ext cx="120" cy="110"/>
                </a:xfrm>
                <a:custGeom>
                  <a:avLst/>
                  <a:gdLst/>
                  <a:ahLst/>
                  <a:cxnLst>
                    <a:cxn ang="0">
                      <a:pos x="6" y="38"/>
                    </a:cxn>
                    <a:cxn ang="0">
                      <a:pos x="30" y="13"/>
                    </a:cxn>
                    <a:cxn ang="0">
                      <a:pos x="48" y="21"/>
                    </a:cxn>
                    <a:cxn ang="0">
                      <a:pos x="24" y="0"/>
                    </a:cxn>
                    <a:cxn ang="0">
                      <a:pos x="0" y="24"/>
                    </a:cxn>
                    <a:cxn ang="0">
                      <a:pos x="6" y="41"/>
                    </a:cxn>
                    <a:cxn ang="0">
                      <a:pos x="6" y="38"/>
                    </a:cxn>
                  </a:cxnLst>
                  <a:rect l="0" t="0" r="r" b="b"/>
                  <a:pathLst>
                    <a:path w="48" h="41">
                      <a:moveTo>
                        <a:pt x="6" y="38"/>
                      </a:moveTo>
                      <a:cubicBezTo>
                        <a:pt x="6" y="24"/>
                        <a:pt x="17" y="13"/>
                        <a:pt x="30" y="13"/>
                      </a:cubicBezTo>
                      <a:cubicBezTo>
                        <a:pt x="37" y="13"/>
                        <a:pt x="44" y="16"/>
                        <a:pt x="48" y="21"/>
                      </a:cubicBezTo>
                      <a:cubicBezTo>
                        <a:pt x="46" y="9"/>
                        <a:pt x="36" y="0"/>
                        <a:pt x="24" y="0"/>
                      </a:cubicBezTo>
                      <a:cubicBezTo>
                        <a:pt x="11" y="0"/>
                        <a:pt x="0" y="11"/>
                        <a:pt x="0" y="24"/>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389" name="Freeform 738"/>
                <p:cNvSpPr>
                  <a:spLocks/>
                </p:cNvSpPr>
                <p:nvPr/>
              </p:nvSpPr>
              <p:spPr bwMode="auto">
                <a:xfrm>
                  <a:off x="3912" y="2251"/>
                  <a:ext cx="120" cy="109"/>
                </a:xfrm>
                <a:custGeom>
                  <a:avLst/>
                  <a:gdLst/>
                  <a:ahLst/>
                  <a:cxnLst>
                    <a:cxn ang="0">
                      <a:pos x="6" y="37"/>
                    </a:cxn>
                    <a:cxn ang="0">
                      <a:pos x="31" y="13"/>
                    </a:cxn>
                    <a:cxn ang="0">
                      <a:pos x="48" y="21"/>
                    </a:cxn>
                    <a:cxn ang="0">
                      <a:pos x="24" y="0"/>
                    </a:cxn>
                    <a:cxn ang="0">
                      <a:pos x="0" y="24"/>
                    </a:cxn>
                    <a:cxn ang="0">
                      <a:pos x="6" y="41"/>
                    </a:cxn>
                    <a:cxn ang="0">
                      <a:pos x="6" y="37"/>
                    </a:cxn>
                  </a:cxnLst>
                  <a:rect l="0" t="0" r="r" b="b"/>
                  <a:pathLst>
                    <a:path w="48" h="41">
                      <a:moveTo>
                        <a:pt x="6" y="37"/>
                      </a:moveTo>
                      <a:cubicBezTo>
                        <a:pt x="6" y="24"/>
                        <a:pt x="17" y="13"/>
                        <a:pt x="31" y="13"/>
                      </a:cubicBezTo>
                      <a:cubicBezTo>
                        <a:pt x="38" y="13"/>
                        <a:pt x="44" y="16"/>
                        <a:pt x="48" y="21"/>
                      </a:cubicBezTo>
                      <a:cubicBezTo>
                        <a:pt x="47" y="9"/>
                        <a:pt x="36" y="0"/>
                        <a:pt x="24" y="0"/>
                      </a:cubicBezTo>
                      <a:cubicBezTo>
                        <a:pt x="11" y="0"/>
                        <a:pt x="0" y="11"/>
                        <a:pt x="0" y="24"/>
                      </a:cubicBezTo>
                      <a:cubicBezTo>
                        <a:pt x="0" y="30"/>
                        <a:pt x="2" y="36"/>
                        <a:pt x="6" y="41"/>
                      </a:cubicBezTo>
                      <a:cubicBezTo>
                        <a:pt x="6" y="40"/>
                        <a:pt x="6" y="38"/>
                        <a:pt x="6" y="37"/>
                      </a:cubicBezTo>
                      <a:close/>
                    </a:path>
                  </a:pathLst>
                </a:custGeom>
                <a:solidFill>
                  <a:srgbClr val="55BFD9"/>
                </a:solidFill>
                <a:ln w="9525">
                  <a:noFill/>
                  <a:round/>
                  <a:headEnd/>
                  <a:tailEnd/>
                </a:ln>
              </p:spPr>
              <p:txBody>
                <a:bodyPr/>
                <a:lstStyle/>
                <a:p>
                  <a:endParaRPr lang="fr-FR"/>
                </a:p>
              </p:txBody>
            </p:sp>
            <p:sp>
              <p:nvSpPr>
                <p:cNvPr id="390" name="Freeform 739"/>
                <p:cNvSpPr>
                  <a:spLocks/>
                </p:cNvSpPr>
                <p:nvPr/>
              </p:nvSpPr>
              <p:spPr bwMode="auto">
                <a:xfrm>
                  <a:off x="4057" y="2251"/>
                  <a:ext cx="120" cy="109"/>
                </a:xfrm>
                <a:custGeom>
                  <a:avLst/>
                  <a:gdLst/>
                  <a:ahLst/>
                  <a:cxnLst>
                    <a:cxn ang="0">
                      <a:pos x="6" y="37"/>
                    </a:cxn>
                    <a:cxn ang="0">
                      <a:pos x="31" y="13"/>
                    </a:cxn>
                    <a:cxn ang="0">
                      <a:pos x="48" y="21"/>
                    </a:cxn>
                    <a:cxn ang="0">
                      <a:pos x="24" y="0"/>
                    </a:cxn>
                    <a:cxn ang="0">
                      <a:pos x="0" y="24"/>
                    </a:cxn>
                    <a:cxn ang="0">
                      <a:pos x="6" y="41"/>
                    </a:cxn>
                    <a:cxn ang="0">
                      <a:pos x="6" y="37"/>
                    </a:cxn>
                  </a:cxnLst>
                  <a:rect l="0" t="0" r="r" b="b"/>
                  <a:pathLst>
                    <a:path w="48" h="41">
                      <a:moveTo>
                        <a:pt x="6" y="37"/>
                      </a:moveTo>
                      <a:cubicBezTo>
                        <a:pt x="6" y="24"/>
                        <a:pt x="17" y="13"/>
                        <a:pt x="31" y="13"/>
                      </a:cubicBezTo>
                      <a:cubicBezTo>
                        <a:pt x="38" y="13"/>
                        <a:pt x="44" y="16"/>
                        <a:pt x="48" y="21"/>
                      </a:cubicBezTo>
                      <a:cubicBezTo>
                        <a:pt x="47" y="9"/>
                        <a:pt x="36" y="0"/>
                        <a:pt x="24" y="0"/>
                      </a:cubicBezTo>
                      <a:cubicBezTo>
                        <a:pt x="11" y="0"/>
                        <a:pt x="0" y="11"/>
                        <a:pt x="0" y="24"/>
                      </a:cubicBezTo>
                      <a:cubicBezTo>
                        <a:pt x="0" y="30"/>
                        <a:pt x="2" y="36"/>
                        <a:pt x="6" y="41"/>
                      </a:cubicBezTo>
                      <a:cubicBezTo>
                        <a:pt x="6" y="40"/>
                        <a:pt x="6" y="38"/>
                        <a:pt x="6" y="37"/>
                      </a:cubicBezTo>
                      <a:close/>
                    </a:path>
                  </a:pathLst>
                </a:custGeom>
                <a:solidFill>
                  <a:srgbClr val="55BFD9"/>
                </a:solidFill>
                <a:ln w="9525">
                  <a:noFill/>
                  <a:round/>
                  <a:headEnd/>
                  <a:tailEnd/>
                </a:ln>
              </p:spPr>
              <p:txBody>
                <a:bodyPr/>
                <a:lstStyle/>
                <a:p>
                  <a:endParaRPr lang="fr-FR"/>
                </a:p>
              </p:txBody>
            </p:sp>
            <p:sp>
              <p:nvSpPr>
                <p:cNvPr id="391" name="Freeform 740"/>
                <p:cNvSpPr>
                  <a:spLocks/>
                </p:cNvSpPr>
                <p:nvPr/>
              </p:nvSpPr>
              <p:spPr bwMode="auto">
                <a:xfrm>
                  <a:off x="4202" y="2251"/>
                  <a:ext cx="120" cy="109"/>
                </a:xfrm>
                <a:custGeom>
                  <a:avLst/>
                  <a:gdLst/>
                  <a:ahLst/>
                  <a:cxnLst>
                    <a:cxn ang="0">
                      <a:pos x="6" y="37"/>
                    </a:cxn>
                    <a:cxn ang="0">
                      <a:pos x="30" y="13"/>
                    </a:cxn>
                    <a:cxn ang="0">
                      <a:pos x="48" y="21"/>
                    </a:cxn>
                    <a:cxn ang="0">
                      <a:pos x="24" y="0"/>
                    </a:cxn>
                    <a:cxn ang="0">
                      <a:pos x="0" y="24"/>
                    </a:cxn>
                    <a:cxn ang="0">
                      <a:pos x="6" y="41"/>
                    </a:cxn>
                    <a:cxn ang="0">
                      <a:pos x="6" y="37"/>
                    </a:cxn>
                  </a:cxnLst>
                  <a:rect l="0" t="0" r="r" b="b"/>
                  <a:pathLst>
                    <a:path w="48" h="41">
                      <a:moveTo>
                        <a:pt x="6" y="37"/>
                      </a:moveTo>
                      <a:cubicBezTo>
                        <a:pt x="6" y="24"/>
                        <a:pt x="17" y="13"/>
                        <a:pt x="30" y="13"/>
                      </a:cubicBezTo>
                      <a:cubicBezTo>
                        <a:pt x="37" y="13"/>
                        <a:pt x="44" y="16"/>
                        <a:pt x="48" y="21"/>
                      </a:cubicBezTo>
                      <a:cubicBezTo>
                        <a:pt x="46" y="9"/>
                        <a:pt x="36" y="0"/>
                        <a:pt x="24" y="0"/>
                      </a:cubicBezTo>
                      <a:cubicBezTo>
                        <a:pt x="11" y="0"/>
                        <a:pt x="0" y="11"/>
                        <a:pt x="0" y="24"/>
                      </a:cubicBezTo>
                      <a:cubicBezTo>
                        <a:pt x="0" y="30"/>
                        <a:pt x="2" y="36"/>
                        <a:pt x="6" y="41"/>
                      </a:cubicBezTo>
                      <a:cubicBezTo>
                        <a:pt x="6" y="40"/>
                        <a:pt x="6" y="38"/>
                        <a:pt x="6" y="37"/>
                      </a:cubicBezTo>
                      <a:close/>
                    </a:path>
                  </a:pathLst>
                </a:custGeom>
                <a:solidFill>
                  <a:srgbClr val="55BFD9"/>
                </a:solidFill>
                <a:ln w="9525">
                  <a:noFill/>
                  <a:round/>
                  <a:headEnd/>
                  <a:tailEnd/>
                </a:ln>
              </p:spPr>
              <p:txBody>
                <a:bodyPr/>
                <a:lstStyle/>
                <a:p>
                  <a:endParaRPr lang="fr-FR"/>
                </a:p>
              </p:txBody>
            </p:sp>
            <p:sp>
              <p:nvSpPr>
                <p:cNvPr id="392" name="Freeform 741"/>
                <p:cNvSpPr>
                  <a:spLocks/>
                </p:cNvSpPr>
                <p:nvPr/>
              </p:nvSpPr>
              <p:spPr bwMode="auto">
                <a:xfrm>
                  <a:off x="4347" y="2251"/>
                  <a:ext cx="120" cy="109"/>
                </a:xfrm>
                <a:custGeom>
                  <a:avLst/>
                  <a:gdLst/>
                  <a:ahLst/>
                  <a:cxnLst>
                    <a:cxn ang="0">
                      <a:pos x="6" y="37"/>
                    </a:cxn>
                    <a:cxn ang="0">
                      <a:pos x="30" y="13"/>
                    </a:cxn>
                    <a:cxn ang="0">
                      <a:pos x="48" y="21"/>
                    </a:cxn>
                    <a:cxn ang="0">
                      <a:pos x="24" y="0"/>
                    </a:cxn>
                    <a:cxn ang="0">
                      <a:pos x="0" y="24"/>
                    </a:cxn>
                    <a:cxn ang="0">
                      <a:pos x="6" y="41"/>
                    </a:cxn>
                    <a:cxn ang="0">
                      <a:pos x="6" y="37"/>
                    </a:cxn>
                  </a:cxnLst>
                  <a:rect l="0" t="0" r="r" b="b"/>
                  <a:pathLst>
                    <a:path w="48" h="41">
                      <a:moveTo>
                        <a:pt x="6" y="37"/>
                      </a:moveTo>
                      <a:cubicBezTo>
                        <a:pt x="6" y="24"/>
                        <a:pt x="17" y="13"/>
                        <a:pt x="30" y="13"/>
                      </a:cubicBezTo>
                      <a:cubicBezTo>
                        <a:pt x="37" y="13"/>
                        <a:pt x="44" y="16"/>
                        <a:pt x="48" y="21"/>
                      </a:cubicBezTo>
                      <a:cubicBezTo>
                        <a:pt x="46" y="9"/>
                        <a:pt x="36" y="0"/>
                        <a:pt x="24" y="0"/>
                      </a:cubicBezTo>
                      <a:cubicBezTo>
                        <a:pt x="11" y="0"/>
                        <a:pt x="0" y="11"/>
                        <a:pt x="0" y="24"/>
                      </a:cubicBezTo>
                      <a:cubicBezTo>
                        <a:pt x="0" y="30"/>
                        <a:pt x="2" y="36"/>
                        <a:pt x="6" y="41"/>
                      </a:cubicBezTo>
                      <a:cubicBezTo>
                        <a:pt x="6" y="40"/>
                        <a:pt x="6" y="38"/>
                        <a:pt x="6" y="37"/>
                      </a:cubicBezTo>
                      <a:close/>
                    </a:path>
                  </a:pathLst>
                </a:custGeom>
                <a:solidFill>
                  <a:srgbClr val="55BFD9"/>
                </a:solidFill>
                <a:ln w="9525">
                  <a:noFill/>
                  <a:round/>
                  <a:headEnd/>
                  <a:tailEnd/>
                </a:ln>
              </p:spPr>
              <p:txBody>
                <a:bodyPr/>
                <a:lstStyle/>
                <a:p>
                  <a:endParaRPr lang="fr-FR"/>
                </a:p>
              </p:txBody>
            </p:sp>
            <p:sp>
              <p:nvSpPr>
                <p:cNvPr id="393" name="Freeform 742"/>
                <p:cNvSpPr>
                  <a:spLocks/>
                </p:cNvSpPr>
                <p:nvPr/>
              </p:nvSpPr>
              <p:spPr bwMode="auto">
                <a:xfrm>
                  <a:off x="4490" y="2251"/>
                  <a:ext cx="120" cy="109"/>
                </a:xfrm>
                <a:custGeom>
                  <a:avLst/>
                  <a:gdLst/>
                  <a:ahLst/>
                  <a:cxnLst>
                    <a:cxn ang="0">
                      <a:pos x="6" y="37"/>
                    </a:cxn>
                    <a:cxn ang="0">
                      <a:pos x="31" y="13"/>
                    </a:cxn>
                    <a:cxn ang="0">
                      <a:pos x="48" y="21"/>
                    </a:cxn>
                    <a:cxn ang="0">
                      <a:pos x="24" y="0"/>
                    </a:cxn>
                    <a:cxn ang="0">
                      <a:pos x="0" y="24"/>
                    </a:cxn>
                    <a:cxn ang="0">
                      <a:pos x="6" y="41"/>
                    </a:cxn>
                    <a:cxn ang="0">
                      <a:pos x="6" y="37"/>
                    </a:cxn>
                  </a:cxnLst>
                  <a:rect l="0" t="0" r="r" b="b"/>
                  <a:pathLst>
                    <a:path w="48" h="41">
                      <a:moveTo>
                        <a:pt x="6" y="37"/>
                      </a:moveTo>
                      <a:cubicBezTo>
                        <a:pt x="6" y="24"/>
                        <a:pt x="17" y="13"/>
                        <a:pt x="31" y="13"/>
                      </a:cubicBezTo>
                      <a:cubicBezTo>
                        <a:pt x="38" y="13"/>
                        <a:pt x="44" y="16"/>
                        <a:pt x="48" y="21"/>
                      </a:cubicBezTo>
                      <a:cubicBezTo>
                        <a:pt x="47" y="9"/>
                        <a:pt x="36" y="0"/>
                        <a:pt x="24" y="0"/>
                      </a:cubicBezTo>
                      <a:cubicBezTo>
                        <a:pt x="11" y="0"/>
                        <a:pt x="0" y="11"/>
                        <a:pt x="0" y="24"/>
                      </a:cubicBezTo>
                      <a:cubicBezTo>
                        <a:pt x="0" y="30"/>
                        <a:pt x="2" y="36"/>
                        <a:pt x="6" y="41"/>
                      </a:cubicBezTo>
                      <a:cubicBezTo>
                        <a:pt x="6" y="40"/>
                        <a:pt x="6" y="38"/>
                        <a:pt x="6" y="37"/>
                      </a:cubicBezTo>
                      <a:close/>
                    </a:path>
                  </a:pathLst>
                </a:custGeom>
                <a:solidFill>
                  <a:srgbClr val="55BFD9"/>
                </a:solidFill>
                <a:ln w="9525">
                  <a:noFill/>
                  <a:round/>
                  <a:headEnd/>
                  <a:tailEnd/>
                </a:ln>
              </p:spPr>
              <p:txBody>
                <a:bodyPr/>
                <a:lstStyle/>
                <a:p>
                  <a:endParaRPr lang="fr-FR"/>
                </a:p>
              </p:txBody>
            </p:sp>
            <p:sp>
              <p:nvSpPr>
                <p:cNvPr id="394" name="Freeform 743"/>
                <p:cNvSpPr>
                  <a:spLocks/>
                </p:cNvSpPr>
                <p:nvPr/>
              </p:nvSpPr>
              <p:spPr bwMode="auto">
                <a:xfrm>
                  <a:off x="4635" y="2251"/>
                  <a:ext cx="120" cy="109"/>
                </a:xfrm>
                <a:custGeom>
                  <a:avLst/>
                  <a:gdLst/>
                  <a:ahLst/>
                  <a:cxnLst>
                    <a:cxn ang="0">
                      <a:pos x="6" y="37"/>
                    </a:cxn>
                    <a:cxn ang="0">
                      <a:pos x="31" y="13"/>
                    </a:cxn>
                    <a:cxn ang="0">
                      <a:pos x="48" y="21"/>
                    </a:cxn>
                    <a:cxn ang="0">
                      <a:pos x="24" y="0"/>
                    </a:cxn>
                    <a:cxn ang="0">
                      <a:pos x="0" y="24"/>
                    </a:cxn>
                    <a:cxn ang="0">
                      <a:pos x="6" y="41"/>
                    </a:cxn>
                    <a:cxn ang="0">
                      <a:pos x="6" y="37"/>
                    </a:cxn>
                  </a:cxnLst>
                  <a:rect l="0" t="0" r="r" b="b"/>
                  <a:pathLst>
                    <a:path w="48" h="41">
                      <a:moveTo>
                        <a:pt x="6" y="37"/>
                      </a:moveTo>
                      <a:cubicBezTo>
                        <a:pt x="6" y="24"/>
                        <a:pt x="17" y="13"/>
                        <a:pt x="31" y="13"/>
                      </a:cubicBezTo>
                      <a:cubicBezTo>
                        <a:pt x="38" y="13"/>
                        <a:pt x="44" y="16"/>
                        <a:pt x="48" y="21"/>
                      </a:cubicBezTo>
                      <a:cubicBezTo>
                        <a:pt x="47" y="9"/>
                        <a:pt x="36" y="0"/>
                        <a:pt x="24" y="0"/>
                      </a:cubicBezTo>
                      <a:cubicBezTo>
                        <a:pt x="11" y="0"/>
                        <a:pt x="0" y="11"/>
                        <a:pt x="0" y="24"/>
                      </a:cubicBezTo>
                      <a:cubicBezTo>
                        <a:pt x="0" y="30"/>
                        <a:pt x="2" y="36"/>
                        <a:pt x="6" y="41"/>
                      </a:cubicBezTo>
                      <a:cubicBezTo>
                        <a:pt x="6" y="40"/>
                        <a:pt x="6" y="38"/>
                        <a:pt x="6" y="37"/>
                      </a:cubicBezTo>
                      <a:close/>
                    </a:path>
                  </a:pathLst>
                </a:custGeom>
                <a:solidFill>
                  <a:srgbClr val="55BFD9"/>
                </a:solidFill>
                <a:ln w="9525">
                  <a:noFill/>
                  <a:round/>
                  <a:headEnd/>
                  <a:tailEnd/>
                </a:ln>
              </p:spPr>
              <p:txBody>
                <a:bodyPr/>
                <a:lstStyle/>
                <a:p>
                  <a:endParaRPr lang="fr-FR"/>
                </a:p>
              </p:txBody>
            </p:sp>
            <p:sp>
              <p:nvSpPr>
                <p:cNvPr id="395" name="Freeform 744"/>
                <p:cNvSpPr>
                  <a:spLocks/>
                </p:cNvSpPr>
                <p:nvPr/>
              </p:nvSpPr>
              <p:spPr bwMode="auto">
                <a:xfrm>
                  <a:off x="4780" y="2251"/>
                  <a:ext cx="120" cy="109"/>
                </a:xfrm>
                <a:custGeom>
                  <a:avLst/>
                  <a:gdLst/>
                  <a:ahLst/>
                  <a:cxnLst>
                    <a:cxn ang="0">
                      <a:pos x="6" y="37"/>
                    </a:cxn>
                    <a:cxn ang="0">
                      <a:pos x="30" y="13"/>
                    </a:cxn>
                    <a:cxn ang="0">
                      <a:pos x="48" y="21"/>
                    </a:cxn>
                    <a:cxn ang="0">
                      <a:pos x="24" y="0"/>
                    </a:cxn>
                    <a:cxn ang="0">
                      <a:pos x="0" y="24"/>
                    </a:cxn>
                    <a:cxn ang="0">
                      <a:pos x="6" y="41"/>
                    </a:cxn>
                    <a:cxn ang="0">
                      <a:pos x="6" y="37"/>
                    </a:cxn>
                  </a:cxnLst>
                  <a:rect l="0" t="0" r="r" b="b"/>
                  <a:pathLst>
                    <a:path w="48" h="41">
                      <a:moveTo>
                        <a:pt x="6" y="37"/>
                      </a:moveTo>
                      <a:cubicBezTo>
                        <a:pt x="6" y="24"/>
                        <a:pt x="17" y="13"/>
                        <a:pt x="30" y="13"/>
                      </a:cubicBezTo>
                      <a:cubicBezTo>
                        <a:pt x="37" y="13"/>
                        <a:pt x="44" y="16"/>
                        <a:pt x="48" y="21"/>
                      </a:cubicBezTo>
                      <a:cubicBezTo>
                        <a:pt x="46" y="9"/>
                        <a:pt x="36" y="0"/>
                        <a:pt x="24" y="0"/>
                      </a:cubicBezTo>
                      <a:cubicBezTo>
                        <a:pt x="11" y="0"/>
                        <a:pt x="0" y="11"/>
                        <a:pt x="0" y="24"/>
                      </a:cubicBezTo>
                      <a:cubicBezTo>
                        <a:pt x="0" y="30"/>
                        <a:pt x="2" y="36"/>
                        <a:pt x="6" y="41"/>
                      </a:cubicBezTo>
                      <a:cubicBezTo>
                        <a:pt x="6" y="40"/>
                        <a:pt x="6" y="38"/>
                        <a:pt x="6" y="37"/>
                      </a:cubicBezTo>
                      <a:close/>
                    </a:path>
                  </a:pathLst>
                </a:custGeom>
                <a:solidFill>
                  <a:srgbClr val="55BFD9"/>
                </a:solidFill>
                <a:ln w="9525">
                  <a:noFill/>
                  <a:round/>
                  <a:headEnd/>
                  <a:tailEnd/>
                </a:ln>
              </p:spPr>
              <p:txBody>
                <a:bodyPr/>
                <a:lstStyle/>
                <a:p>
                  <a:endParaRPr lang="fr-FR"/>
                </a:p>
              </p:txBody>
            </p:sp>
            <p:sp>
              <p:nvSpPr>
                <p:cNvPr id="396" name="Freeform 745"/>
                <p:cNvSpPr>
                  <a:spLocks/>
                </p:cNvSpPr>
                <p:nvPr/>
              </p:nvSpPr>
              <p:spPr bwMode="auto">
                <a:xfrm>
                  <a:off x="4925" y="2251"/>
                  <a:ext cx="120" cy="109"/>
                </a:xfrm>
                <a:custGeom>
                  <a:avLst/>
                  <a:gdLst/>
                  <a:ahLst/>
                  <a:cxnLst>
                    <a:cxn ang="0">
                      <a:pos x="6" y="37"/>
                    </a:cxn>
                    <a:cxn ang="0">
                      <a:pos x="30" y="13"/>
                    </a:cxn>
                    <a:cxn ang="0">
                      <a:pos x="48" y="21"/>
                    </a:cxn>
                    <a:cxn ang="0">
                      <a:pos x="24" y="0"/>
                    </a:cxn>
                    <a:cxn ang="0">
                      <a:pos x="0" y="24"/>
                    </a:cxn>
                    <a:cxn ang="0">
                      <a:pos x="6" y="41"/>
                    </a:cxn>
                    <a:cxn ang="0">
                      <a:pos x="6" y="37"/>
                    </a:cxn>
                  </a:cxnLst>
                  <a:rect l="0" t="0" r="r" b="b"/>
                  <a:pathLst>
                    <a:path w="48" h="41">
                      <a:moveTo>
                        <a:pt x="6" y="37"/>
                      </a:moveTo>
                      <a:cubicBezTo>
                        <a:pt x="6" y="24"/>
                        <a:pt x="17" y="13"/>
                        <a:pt x="30" y="13"/>
                      </a:cubicBezTo>
                      <a:cubicBezTo>
                        <a:pt x="37" y="13"/>
                        <a:pt x="44" y="16"/>
                        <a:pt x="48" y="21"/>
                      </a:cubicBezTo>
                      <a:cubicBezTo>
                        <a:pt x="46" y="9"/>
                        <a:pt x="36" y="0"/>
                        <a:pt x="24" y="0"/>
                      </a:cubicBezTo>
                      <a:cubicBezTo>
                        <a:pt x="11" y="0"/>
                        <a:pt x="0" y="11"/>
                        <a:pt x="0" y="24"/>
                      </a:cubicBezTo>
                      <a:cubicBezTo>
                        <a:pt x="0" y="30"/>
                        <a:pt x="2" y="36"/>
                        <a:pt x="6" y="41"/>
                      </a:cubicBezTo>
                      <a:cubicBezTo>
                        <a:pt x="6" y="40"/>
                        <a:pt x="6" y="38"/>
                        <a:pt x="6" y="37"/>
                      </a:cubicBezTo>
                      <a:close/>
                    </a:path>
                  </a:pathLst>
                </a:custGeom>
                <a:solidFill>
                  <a:srgbClr val="55BFD9"/>
                </a:solidFill>
                <a:ln w="9525">
                  <a:noFill/>
                  <a:round/>
                  <a:headEnd/>
                  <a:tailEnd/>
                </a:ln>
              </p:spPr>
              <p:txBody>
                <a:bodyPr/>
                <a:lstStyle/>
                <a:p>
                  <a:endParaRPr lang="fr-FR"/>
                </a:p>
              </p:txBody>
            </p:sp>
            <p:sp>
              <p:nvSpPr>
                <p:cNvPr id="397" name="Freeform 746"/>
                <p:cNvSpPr>
                  <a:spLocks/>
                </p:cNvSpPr>
                <p:nvPr/>
              </p:nvSpPr>
              <p:spPr bwMode="auto">
                <a:xfrm>
                  <a:off x="3912" y="2405"/>
                  <a:ext cx="120" cy="110"/>
                </a:xfrm>
                <a:custGeom>
                  <a:avLst/>
                  <a:gdLst/>
                  <a:ahLst/>
                  <a:cxnLst>
                    <a:cxn ang="0">
                      <a:pos x="6" y="37"/>
                    </a:cxn>
                    <a:cxn ang="0">
                      <a:pos x="31" y="13"/>
                    </a:cxn>
                    <a:cxn ang="0">
                      <a:pos x="48" y="21"/>
                    </a:cxn>
                    <a:cxn ang="0">
                      <a:pos x="24" y="0"/>
                    </a:cxn>
                    <a:cxn ang="0">
                      <a:pos x="0" y="24"/>
                    </a:cxn>
                    <a:cxn ang="0">
                      <a:pos x="6" y="41"/>
                    </a:cxn>
                    <a:cxn ang="0">
                      <a:pos x="6" y="37"/>
                    </a:cxn>
                  </a:cxnLst>
                  <a:rect l="0" t="0" r="r" b="b"/>
                  <a:pathLst>
                    <a:path w="48" h="41">
                      <a:moveTo>
                        <a:pt x="6" y="37"/>
                      </a:moveTo>
                      <a:cubicBezTo>
                        <a:pt x="6" y="24"/>
                        <a:pt x="17" y="13"/>
                        <a:pt x="31" y="13"/>
                      </a:cubicBezTo>
                      <a:cubicBezTo>
                        <a:pt x="38" y="13"/>
                        <a:pt x="44" y="16"/>
                        <a:pt x="48" y="21"/>
                      </a:cubicBezTo>
                      <a:cubicBezTo>
                        <a:pt x="47" y="9"/>
                        <a:pt x="36" y="0"/>
                        <a:pt x="24" y="0"/>
                      </a:cubicBezTo>
                      <a:cubicBezTo>
                        <a:pt x="11" y="0"/>
                        <a:pt x="0" y="11"/>
                        <a:pt x="0" y="24"/>
                      </a:cubicBezTo>
                      <a:cubicBezTo>
                        <a:pt x="0" y="30"/>
                        <a:pt x="2" y="36"/>
                        <a:pt x="6" y="41"/>
                      </a:cubicBezTo>
                      <a:cubicBezTo>
                        <a:pt x="6" y="40"/>
                        <a:pt x="6" y="38"/>
                        <a:pt x="6" y="37"/>
                      </a:cubicBezTo>
                      <a:close/>
                    </a:path>
                  </a:pathLst>
                </a:custGeom>
                <a:solidFill>
                  <a:srgbClr val="55BFD9"/>
                </a:solidFill>
                <a:ln w="9525">
                  <a:noFill/>
                  <a:round/>
                  <a:headEnd/>
                  <a:tailEnd/>
                </a:ln>
              </p:spPr>
              <p:txBody>
                <a:bodyPr/>
                <a:lstStyle/>
                <a:p>
                  <a:endParaRPr lang="fr-FR"/>
                </a:p>
              </p:txBody>
            </p:sp>
            <p:sp>
              <p:nvSpPr>
                <p:cNvPr id="398" name="Freeform 747"/>
                <p:cNvSpPr>
                  <a:spLocks/>
                </p:cNvSpPr>
                <p:nvPr/>
              </p:nvSpPr>
              <p:spPr bwMode="auto">
                <a:xfrm>
                  <a:off x="4057" y="2405"/>
                  <a:ext cx="120" cy="110"/>
                </a:xfrm>
                <a:custGeom>
                  <a:avLst/>
                  <a:gdLst/>
                  <a:ahLst/>
                  <a:cxnLst>
                    <a:cxn ang="0">
                      <a:pos x="6" y="37"/>
                    </a:cxn>
                    <a:cxn ang="0">
                      <a:pos x="31" y="13"/>
                    </a:cxn>
                    <a:cxn ang="0">
                      <a:pos x="48" y="21"/>
                    </a:cxn>
                    <a:cxn ang="0">
                      <a:pos x="24" y="0"/>
                    </a:cxn>
                    <a:cxn ang="0">
                      <a:pos x="0" y="24"/>
                    </a:cxn>
                    <a:cxn ang="0">
                      <a:pos x="6" y="41"/>
                    </a:cxn>
                    <a:cxn ang="0">
                      <a:pos x="6" y="37"/>
                    </a:cxn>
                  </a:cxnLst>
                  <a:rect l="0" t="0" r="r" b="b"/>
                  <a:pathLst>
                    <a:path w="48" h="41">
                      <a:moveTo>
                        <a:pt x="6" y="37"/>
                      </a:moveTo>
                      <a:cubicBezTo>
                        <a:pt x="6" y="24"/>
                        <a:pt x="17" y="13"/>
                        <a:pt x="31" y="13"/>
                      </a:cubicBezTo>
                      <a:cubicBezTo>
                        <a:pt x="38" y="13"/>
                        <a:pt x="44" y="16"/>
                        <a:pt x="48" y="21"/>
                      </a:cubicBezTo>
                      <a:cubicBezTo>
                        <a:pt x="47" y="9"/>
                        <a:pt x="36" y="0"/>
                        <a:pt x="24" y="0"/>
                      </a:cubicBezTo>
                      <a:cubicBezTo>
                        <a:pt x="11" y="0"/>
                        <a:pt x="0" y="11"/>
                        <a:pt x="0" y="24"/>
                      </a:cubicBezTo>
                      <a:cubicBezTo>
                        <a:pt x="0" y="30"/>
                        <a:pt x="2" y="36"/>
                        <a:pt x="6" y="41"/>
                      </a:cubicBezTo>
                      <a:cubicBezTo>
                        <a:pt x="6" y="40"/>
                        <a:pt x="6" y="38"/>
                        <a:pt x="6" y="37"/>
                      </a:cubicBezTo>
                      <a:close/>
                    </a:path>
                  </a:pathLst>
                </a:custGeom>
                <a:solidFill>
                  <a:srgbClr val="55BFD9"/>
                </a:solidFill>
                <a:ln w="9525">
                  <a:noFill/>
                  <a:round/>
                  <a:headEnd/>
                  <a:tailEnd/>
                </a:ln>
              </p:spPr>
              <p:txBody>
                <a:bodyPr/>
                <a:lstStyle/>
                <a:p>
                  <a:endParaRPr lang="fr-FR"/>
                </a:p>
              </p:txBody>
            </p:sp>
            <p:sp>
              <p:nvSpPr>
                <p:cNvPr id="399" name="Freeform 748"/>
                <p:cNvSpPr>
                  <a:spLocks/>
                </p:cNvSpPr>
                <p:nvPr/>
              </p:nvSpPr>
              <p:spPr bwMode="auto">
                <a:xfrm>
                  <a:off x="4202" y="2405"/>
                  <a:ext cx="120" cy="110"/>
                </a:xfrm>
                <a:custGeom>
                  <a:avLst/>
                  <a:gdLst/>
                  <a:ahLst/>
                  <a:cxnLst>
                    <a:cxn ang="0">
                      <a:pos x="6" y="37"/>
                    </a:cxn>
                    <a:cxn ang="0">
                      <a:pos x="30" y="13"/>
                    </a:cxn>
                    <a:cxn ang="0">
                      <a:pos x="48" y="21"/>
                    </a:cxn>
                    <a:cxn ang="0">
                      <a:pos x="24" y="0"/>
                    </a:cxn>
                    <a:cxn ang="0">
                      <a:pos x="0" y="24"/>
                    </a:cxn>
                    <a:cxn ang="0">
                      <a:pos x="6" y="41"/>
                    </a:cxn>
                    <a:cxn ang="0">
                      <a:pos x="6" y="37"/>
                    </a:cxn>
                  </a:cxnLst>
                  <a:rect l="0" t="0" r="r" b="b"/>
                  <a:pathLst>
                    <a:path w="48" h="41">
                      <a:moveTo>
                        <a:pt x="6" y="37"/>
                      </a:moveTo>
                      <a:cubicBezTo>
                        <a:pt x="6" y="24"/>
                        <a:pt x="17" y="13"/>
                        <a:pt x="30" y="13"/>
                      </a:cubicBezTo>
                      <a:cubicBezTo>
                        <a:pt x="37" y="13"/>
                        <a:pt x="44" y="16"/>
                        <a:pt x="48" y="21"/>
                      </a:cubicBezTo>
                      <a:cubicBezTo>
                        <a:pt x="46" y="9"/>
                        <a:pt x="36" y="0"/>
                        <a:pt x="24" y="0"/>
                      </a:cubicBezTo>
                      <a:cubicBezTo>
                        <a:pt x="11" y="0"/>
                        <a:pt x="0" y="11"/>
                        <a:pt x="0" y="24"/>
                      </a:cubicBezTo>
                      <a:cubicBezTo>
                        <a:pt x="0" y="30"/>
                        <a:pt x="2" y="36"/>
                        <a:pt x="6" y="41"/>
                      </a:cubicBezTo>
                      <a:cubicBezTo>
                        <a:pt x="6" y="40"/>
                        <a:pt x="6" y="38"/>
                        <a:pt x="6" y="37"/>
                      </a:cubicBezTo>
                      <a:close/>
                    </a:path>
                  </a:pathLst>
                </a:custGeom>
                <a:solidFill>
                  <a:srgbClr val="55BFD9"/>
                </a:solidFill>
                <a:ln w="9525">
                  <a:noFill/>
                  <a:round/>
                  <a:headEnd/>
                  <a:tailEnd/>
                </a:ln>
              </p:spPr>
              <p:txBody>
                <a:bodyPr/>
                <a:lstStyle/>
                <a:p>
                  <a:endParaRPr lang="fr-FR"/>
                </a:p>
              </p:txBody>
            </p:sp>
            <p:sp>
              <p:nvSpPr>
                <p:cNvPr id="400" name="Freeform 749"/>
                <p:cNvSpPr>
                  <a:spLocks/>
                </p:cNvSpPr>
                <p:nvPr/>
              </p:nvSpPr>
              <p:spPr bwMode="auto">
                <a:xfrm>
                  <a:off x="4347" y="2405"/>
                  <a:ext cx="120" cy="110"/>
                </a:xfrm>
                <a:custGeom>
                  <a:avLst/>
                  <a:gdLst/>
                  <a:ahLst/>
                  <a:cxnLst>
                    <a:cxn ang="0">
                      <a:pos x="6" y="37"/>
                    </a:cxn>
                    <a:cxn ang="0">
                      <a:pos x="30" y="13"/>
                    </a:cxn>
                    <a:cxn ang="0">
                      <a:pos x="48" y="21"/>
                    </a:cxn>
                    <a:cxn ang="0">
                      <a:pos x="24" y="0"/>
                    </a:cxn>
                    <a:cxn ang="0">
                      <a:pos x="0" y="24"/>
                    </a:cxn>
                    <a:cxn ang="0">
                      <a:pos x="6" y="41"/>
                    </a:cxn>
                    <a:cxn ang="0">
                      <a:pos x="6" y="37"/>
                    </a:cxn>
                  </a:cxnLst>
                  <a:rect l="0" t="0" r="r" b="b"/>
                  <a:pathLst>
                    <a:path w="48" h="41">
                      <a:moveTo>
                        <a:pt x="6" y="37"/>
                      </a:moveTo>
                      <a:cubicBezTo>
                        <a:pt x="6" y="24"/>
                        <a:pt x="17" y="13"/>
                        <a:pt x="30" y="13"/>
                      </a:cubicBezTo>
                      <a:cubicBezTo>
                        <a:pt x="37" y="13"/>
                        <a:pt x="44" y="16"/>
                        <a:pt x="48" y="21"/>
                      </a:cubicBezTo>
                      <a:cubicBezTo>
                        <a:pt x="46" y="9"/>
                        <a:pt x="36" y="0"/>
                        <a:pt x="24" y="0"/>
                      </a:cubicBezTo>
                      <a:cubicBezTo>
                        <a:pt x="11" y="0"/>
                        <a:pt x="0" y="11"/>
                        <a:pt x="0" y="24"/>
                      </a:cubicBezTo>
                      <a:cubicBezTo>
                        <a:pt x="0" y="30"/>
                        <a:pt x="2" y="36"/>
                        <a:pt x="6" y="41"/>
                      </a:cubicBezTo>
                      <a:cubicBezTo>
                        <a:pt x="6" y="40"/>
                        <a:pt x="6" y="38"/>
                        <a:pt x="6" y="37"/>
                      </a:cubicBezTo>
                      <a:close/>
                    </a:path>
                  </a:pathLst>
                </a:custGeom>
                <a:solidFill>
                  <a:srgbClr val="55BFD9"/>
                </a:solidFill>
                <a:ln w="9525">
                  <a:noFill/>
                  <a:round/>
                  <a:headEnd/>
                  <a:tailEnd/>
                </a:ln>
              </p:spPr>
              <p:txBody>
                <a:bodyPr/>
                <a:lstStyle/>
                <a:p>
                  <a:endParaRPr lang="fr-FR"/>
                </a:p>
              </p:txBody>
            </p:sp>
            <p:sp>
              <p:nvSpPr>
                <p:cNvPr id="401" name="Freeform 750"/>
                <p:cNvSpPr>
                  <a:spLocks/>
                </p:cNvSpPr>
                <p:nvPr/>
              </p:nvSpPr>
              <p:spPr bwMode="auto">
                <a:xfrm>
                  <a:off x="4490" y="2405"/>
                  <a:ext cx="120" cy="110"/>
                </a:xfrm>
                <a:custGeom>
                  <a:avLst/>
                  <a:gdLst/>
                  <a:ahLst/>
                  <a:cxnLst>
                    <a:cxn ang="0">
                      <a:pos x="6" y="37"/>
                    </a:cxn>
                    <a:cxn ang="0">
                      <a:pos x="31" y="13"/>
                    </a:cxn>
                    <a:cxn ang="0">
                      <a:pos x="48" y="21"/>
                    </a:cxn>
                    <a:cxn ang="0">
                      <a:pos x="24" y="0"/>
                    </a:cxn>
                    <a:cxn ang="0">
                      <a:pos x="0" y="24"/>
                    </a:cxn>
                    <a:cxn ang="0">
                      <a:pos x="6" y="41"/>
                    </a:cxn>
                    <a:cxn ang="0">
                      <a:pos x="6" y="37"/>
                    </a:cxn>
                  </a:cxnLst>
                  <a:rect l="0" t="0" r="r" b="b"/>
                  <a:pathLst>
                    <a:path w="48" h="41">
                      <a:moveTo>
                        <a:pt x="6" y="37"/>
                      </a:moveTo>
                      <a:cubicBezTo>
                        <a:pt x="6" y="24"/>
                        <a:pt x="17" y="13"/>
                        <a:pt x="31" y="13"/>
                      </a:cubicBezTo>
                      <a:cubicBezTo>
                        <a:pt x="38" y="13"/>
                        <a:pt x="44" y="16"/>
                        <a:pt x="48" y="21"/>
                      </a:cubicBezTo>
                      <a:cubicBezTo>
                        <a:pt x="47" y="9"/>
                        <a:pt x="36" y="0"/>
                        <a:pt x="24" y="0"/>
                      </a:cubicBezTo>
                      <a:cubicBezTo>
                        <a:pt x="11" y="0"/>
                        <a:pt x="0" y="11"/>
                        <a:pt x="0" y="24"/>
                      </a:cubicBezTo>
                      <a:cubicBezTo>
                        <a:pt x="0" y="30"/>
                        <a:pt x="2" y="36"/>
                        <a:pt x="6" y="41"/>
                      </a:cubicBezTo>
                      <a:cubicBezTo>
                        <a:pt x="6" y="40"/>
                        <a:pt x="6" y="38"/>
                        <a:pt x="6" y="37"/>
                      </a:cubicBezTo>
                      <a:close/>
                    </a:path>
                  </a:pathLst>
                </a:custGeom>
                <a:solidFill>
                  <a:srgbClr val="55BFD9"/>
                </a:solidFill>
                <a:ln w="9525">
                  <a:noFill/>
                  <a:round/>
                  <a:headEnd/>
                  <a:tailEnd/>
                </a:ln>
              </p:spPr>
              <p:txBody>
                <a:bodyPr/>
                <a:lstStyle/>
                <a:p>
                  <a:endParaRPr lang="fr-FR"/>
                </a:p>
              </p:txBody>
            </p:sp>
            <p:sp>
              <p:nvSpPr>
                <p:cNvPr id="402" name="Freeform 751"/>
                <p:cNvSpPr>
                  <a:spLocks/>
                </p:cNvSpPr>
                <p:nvPr/>
              </p:nvSpPr>
              <p:spPr bwMode="auto">
                <a:xfrm>
                  <a:off x="4635" y="2405"/>
                  <a:ext cx="120" cy="110"/>
                </a:xfrm>
                <a:custGeom>
                  <a:avLst/>
                  <a:gdLst/>
                  <a:ahLst/>
                  <a:cxnLst>
                    <a:cxn ang="0">
                      <a:pos x="6" y="37"/>
                    </a:cxn>
                    <a:cxn ang="0">
                      <a:pos x="31" y="13"/>
                    </a:cxn>
                    <a:cxn ang="0">
                      <a:pos x="48" y="21"/>
                    </a:cxn>
                    <a:cxn ang="0">
                      <a:pos x="24" y="0"/>
                    </a:cxn>
                    <a:cxn ang="0">
                      <a:pos x="0" y="24"/>
                    </a:cxn>
                    <a:cxn ang="0">
                      <a:pos x="6" y="41"/>
                    </a:cxn>
                    <a:cxn ang="0">
                      <a:pos x="6" y="37"/>
                    </a:cxn>
                  </a:cxnLst>
                  <a:rect l="0" t="0" r="r" b="b"/>
                  <a:pathLst>
                    <a:path w="48" h="41">
                      <a:moveTo>
                        <a:pt x="6" y="37"/>
                      </a:moveTo>
                      <a:cubicBezTo>
                        <a:pt x="6" y="24"/>
                        <a:pt x="17" y="13"/>
                        <a:pt x="31" y="13"/>
                      </a:cubicBezTo>
                      <a:cubicBezTo>
                        <a:pt x="38" y="13"/>
                        <a:pt x="44" y="16"/>
                        <a:pt x="48" y="21"/>
                      </a:cubicBezTo>
                      <a:cubicBezTo>
                        <a:pt x="47" y="9"/>
                        <a:pt x="36" y="0"/>
                        <a:pt x="24" y="0"/>
                      </a:cubicBezTo>
                      <a:cubicBezTo>
                        <a:pt x="11" y="0"/>
                        <a:pt x="0" y="11"/>
                        <a:pt x="0" y="24"/>
                      </a:cubicBezTo>
                      <a:cubicBezTo>
                        <a:pt x="0" y="30"/>
                        <a:pt x="2" y="36"/>
                        <a:pt x="6" y="41"/>
                      </a:cubicBezTo>
                      <a:cubicBezTo>
                        <a:pt x="6" y="40"/>
                        <a:pt x="6" y="38"/>
                        <a:pt x="6" y="37"/>
                      </a:cubicBezTo>
                      <a:close/>
                    </a:path>
                  </a:pathLst>
                </a:custGeom>
                <a:solidFill>
                  <a:srgbClr val="55BFD9"/>
                </a:solidFill>
                <a:ln w="9525">
                  <a:noFill/>
                  <a:round/>
                  <a:headEnd/>
                  <a:tailEnd/>
                </a:ln>
              </p:spPr>
              <p:txBody>
                <a:bodyPr/>
                <a:lstStyle/>
                <a:p>
                  <a:endParaRPr lang="fr-FR"/>
                </a:p>
              </p:txBody>
            </p:sp>
            <p:sp>
              <p:nvSpPr>
                <p:cNvPr id="403" name="Freeform 752"/>
                <p:cNvSpPr>
                  <a:spLocks/>
                </p:cNvSpPr>
                <p:nvPr/>
              </p:nvSpPr>
              <p:spPr bwMode="auto">
                <a:xfrm>
                  <a:off x="4780" y="2405"/>
                  <a:ext cx="120" cy="110"/>
                </a:xfrm>
                <a:custGeom>
                  <a:avLst/>
                  <a:gdLst/>
                  <a:ahLst/>
                  <a:cxnLst>
                    <a:cxn ang="0">
                      <a:pos x="6" y="37"/>
                    </a:cxn>
                    <a:cxn ang="0">
                      <a:pos x="30" y="13"/>
                    </a:cxn>
                    <a:cxn ang="0">
                      <a:pos x="48" y="21"/>
                    </a:cxn>
                    <a:cxn ang="0">
                      <a:pos x="24" y="0"/>
                    </a:cxn>
                    <a:cxn ang="0">
                      <a:pos x="0" y="24"/>
                    </a:cxn>
                    <a:cxn ang="0">
                      <a:pos x="6" y="41"/>
                    </a:cxn>
                    <a:cxn ang="0">
                      <a:pos x="6" y="37"/>
                    </a:cxn>
                  </a:cxnLst>
                  <a:rect l="0" t="0" r="r" b="b"/>
                  <a:pathLst>
                    <a:path w="48" h="41">
                      <a:moveTo>
                        <a:pt x="6" y="37"/>
                      </a:moveTo>
                      <a:cubicBezTo>
                        <a:pt x="6" y="24"/>
                        <a:pt x="17" y="13"/>
                        <a:pt x="30" y="13"/>
                      </a:cubicBezTo>
                      <a:cubicBezTo>
                        <a:pt x="37" y="13"/>
                        <a:pt x="44" y="16"/>
                        <a:pt x="48" y="21"/>
                      </a:cubicBezTo>
                      <a:cubicBezTo>
                        <a:pt x="46" y="9"/>
                        <a:pt x="36" y="0"/>
                        <a:pt x="24" y="0"/>
                      </a:cubicBezTo>
                      <a:cubicBezTo>
                        <a:pt x="11" y="0"/>
                        <a:pt x="0" y="11"/>
                        <a:pt x="0" y="24"/>
                      </a:cubicBezTo>
                      <a:cubicBezTo>
                        <a:pt x="0" y="30"/>
                        <a:pt x="2" y="36"/>
                        <a:pt x="6" y="41"/>
                      </a:cubicBezTo>
                      <a:cubicBezTo>
                        <a:pt x="6" y="40"/>
                        <a:pt x="6" y="38"/>
                        <a:pt x="6" y="37"/>
                      </a:cubicBezTo>
                      <a:close/>
                    </a:path>
                  </a:pathLst>
                </a:custGeom>
                <a:solidFill>
                  <a:srgbClr val="55BFD9"/>
                </a:solidFill>
                <a:ln w="9525">
                  <a:noFill/>
                  <a:round/>
                  <a:headEnd/>
                  <a:tailEnd/>
                </a:ln>
              </p:spPr>
              <p:txBody>
                <a:bodyPr/>
                <a:lstStyle/>
                <a:p>
                  <a:endParaRPr lang="fr-FR"/>
                </a:p>
              </p:txBody>
            </p:sp>
            <p:sp>
              <p:nvSpPr>
                <p:cNvPr id="404" name="Freeform 753"/>
                <p:cNvSpPr>
                  <a:spLocks/>
                </p:cNvSpPr>
                <p:nvPr/>
              </p:nvSpPr>
              <p:spPr bwMode="auto">
                <a:xfrm>
                  <a:off x="4925" y="2405"/>
                  <a:ext cx="120" cy="110"/>
                </a:xfrm>
                <a:custGeom>
                  <a:avLst/>
                  <a:gdLst/>
                  <a:ahLst/>
                  <a:cxnLst>
                    <a:cxn ang="0">
                      <a:pos x="6" y="37"/>
                    </a:cxn>
                    <a:cxn ang="0">
                      <a:pos x="30" y="13"/>
                    </a:cxn>
                    <a:cxn ang="0">
                      <a:pos x="48" y="21"/>
                    </a:cxn>
                    <a:cxn ang="0">
                      <a:pos x="24" y="0"/>
                    </a:cxn>
                    <a:cxn ang="0">
                      <a:pos x="0" y="24"/>
                    </a:cxn>
                    <a:cxn ang="0">
                      <a:pos x="6" y="41"/>
                    </a:cxn>
                    <a:cxn ang="0">
                      <a:pos x="6" y="37"/>
                    </a:cxn>
                  </a:cxnLst>
                  <a:rect l="0" t="0" r="r" b="b"/>
                  <a:pathLst>
                    <a:path w="48" h="41">
                      <a:moveTo>
                        <a:pt x="6" y="37"/>
                      </a:moveTo>
                      <a:cubicBezTo>
                        <a:pt x="6" y="24"/>
                        <a:pt x="17" y="13"/>
                        <a:pt x="30" y="13"/>
                      </a:cubicBezTo>
                      <a:cubicBezTo>
                        <a:pt x="37" y="13"/>
                        <a:pt x="44" y="16"/>
                        <a:pt x="48" y="21"/>
                      </a:cubicBezTo>
                      <a:cubicBezTo>
                        <a:pt x="46" y="9"/>
                        <a:pt x="36" y="0"/>
                        <a:pt x="24" y="0"/>
                      </a:cubicBezTo>
                      <a:cubicBezTo>
                        <a:pt x="11" y="0"/>
                        <a:pt x="0" y="11"/>
                        <a:pt x="0" y="24"/>
                      </a:cubicBezTo>
                      <a:cubicBezTo>
                        <a:pt x="0" y="30"/>
                        <a:pt x="2" y="36"/>
                        <a:pt x="6" y="41"/>
                      </a:cubicBezTo>
                      <a:cubicBezTo>
                        <a:pt x="6" y="40"/>
                        <a:pt x="6" y="38"/>
                        <a:pt x="6" y="37"/>
                      </a:cubicBezTo>
                      <a:close/>
                    </a:path>
                  </a:pathLst>
                </a:custGeom>
                <a:solidFill>
                  <a:srgbClr val="55BFD9"/>
                </a:solidFill>
                <a:ln w="9525">
                  <a:noFill/>
                  <a:round/>
                  <a:headEnd/>
                  <a:tailEnd/>
                </a:ln>
              </p:spPr>
              <p:txBody>
                <a:bodyPr/>
                <a:lstStyle/>
                <a:p>
                  <a:endParaRPr lang="fr-FR"/>
                </a:p>
              </p:txBody>
            </p:sp>
            <p:sp>
              <p:nvSpPr>
                <p:cNvPr id="405" name="Freeform 754"/>
                <p:cNvSpPr>
                  <a:spLocks/>
                </p:cNvSpPr>
                <p:nvPr/>
              </p:nvSpPr>
              <p:spPr bwMode="auto">
                <a:xfrm>
                  <a:off x="3912" y="2560"/>
                  <a:ext cx="120" cy="109"/>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5"/>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406" name="Freeform 755"/>
                <p:cNvSpPr>
                  <a:spLocks/>
                </p:cNvSpPr>
                <p:nvPr/>
              </p:nvSpPr>
              <p:spPr bwMode="auto">
                <a:xfrm>
                  <a:off x="4057" y="2560"/>
                  <a:ext cx="120" cy="109"/>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5"/>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407" name="Freeform 756"/>
                <p:cNvSpPr>
                  <a:spLocks/>
                </p:cNvSpPr>
                <p:nvPr/>
              </p:nvSpPr>
              <p:spPr bwMode="auto">
                <a:xfrm>
                  <a:off x="4202" y="2560"/>
                  <a:ext cx="120" cy="109"/>
                </a:xfrm>
                <a:custGeom>
                  <a:avLst/>
                  <a:gdLst/>
                  <a:ahLst/>
                  <a:cxnLst>
                    <a:cxn ang="0">
                      <a:pos x="6" y="38"/>
                    </a:cxn>
                    <a:cxn ang="0">
                      <a:pos x="30" y="14"/>
                    </a:cxn>
                    <a:cxn ang="0">
                      <a:pos x="48" y="21"/>
                    </a:cxn>
                    <a:cxn ang="0">
                      <a:pos x="24" y="0"/>
                    </a:cxn>
                    <a:cxn ang="0">
                      <a:pos x="0" y="25"/>
                    </a:cxn>
                    <a:cxn ang="0">
                      <a:pos x="6" y="41"/>
                    </a:cxn>
                    <a:cxn ang="0">
                      <a:pos x="6" y="38"/>
                    </a:cxn>
                  </a:cxnLst>
                  <a:rect l="0" t="0" r="r" b="b"/>
                  <a:pathLst>
                    <a:path w="48" h="41">
                      <a:moveTo>
                        <a:pt x="6" y="38"/>
                      </a:moveTo>
                      <a:cubicBezTo>
                        <a:pt x="6" y="25"/>
                        <a:pt x="17" y="14"/>
                        <a:pt x="30" y="14"/>
                      </a:cubicBezTo>
                      <a:cubicBezTo>
                        <a:pt x="37" y="14"/>
                        <a:pt x="44" y="17"/>
                        <a:pt x="48" y="21"/>
                      </a:cubicBezTo>
                      <a:cubicBezTo>
                        <a:pt x="46" y="9"/>
                        <a:pt x="36" y="0"/>
                        <a:pt x="24" y="0"/>
                      </a:cubicBezTo>
                      <a:cubicBezTo>
                        <a:pt x="11" y="0"/>
                        <a:pt x="0" y="11"/>
                        <a:pt x="0" y="25"/>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408" name="Freeform 757"/>
                <p:cNvSpPr>
                  <a:spLocks/>
                </p:cNvSpPr>
                <p:nvPr/>
              </p:nvSpPr>
              <p:spPr bwMode="auto">
                <a:xfrm>
                  <a:off x="4347" y="2560"/>
                  <a:ext cx="120" cy="109"/>
                </a:xfrm>
                <a:custGeom>
                  <a:avLst/>
                  <a:gdLst/>
                  <a:ahLst/>
                  <a:cxnLst>
                    <a:cxn ang="0">
                      <a:pos x="6" y="38"/>
                    </a:cxn>
                    <a:cxn ang="0">
                      <a:pos x="30" y="14"/>
                    </a:cxn>
                    <a:cxn ang="0">
                      <a:pos x="48" y="21"/>
                    </a:cxn>
                    <a:cxn ang="0">
                      <a:pos x="24" y="0"/>
                    </a:cxn>
                    <a:cxn ang="0">
                      <a:pos x="0" y="25"/>
                    </a:cxn>
                    <a:cxn ang="0">
                      <a:pos x="6" y="41"/>
                    </a:cxn>
                    <a:cxn ang="0">
                      <a:pos x="6" y="38"/>
                    </a:cxn>
                  </a:cxnLst>
                  <a:rect l="0" t="0" r="r" b="b"/>
                  <a:pathLst>
                    <a:path w="48" h="41">
                      <a:moveTo>
                        <a:pt x="6" y="38"/>
                      </a:moveTo>
                      <a:cubicBezTo>
                        <a:pt x="6" y="25"/>
                        <a:pt x="17" y="14"/>
                        <a:pt x="30" y="14"/>
                      </a:cubicBezTo>
                      <a:cubicBezTo>
                        <a:pt x="37" y="14"/>
                        <a:pt x="44" y="17"/>
                        <a:pt x="48" y="21"/>
                      </a:cubicBezTo>
                      <a:cubicBezTo>
                        <a:pt x="46" y="9"/>
                        <a:pt x="36" y="0"/>
                        <a:pt x="24" y="0"/>
                      </a:cubicBezTo>
                      <a:cubicBezTo>
                        <a:pt x="11" y="0"/>
                        <a:pt x="0" y="11"/>
                        <a:pt x="0" y="25"/>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409" name="Freeform 758"/>
                <p:cNvSpPr>
                  <a:spLocks/>
                </p:cNvSpPr>
                <p:nvPr/>
              </p:nvSpPr>
              <p:spPr bwMode="auto">
                <a:xfrm>
                  <a:off x="4490" y="2560"/>
                  <a:ext cx="120" cy="109"/>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5"/>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410" name="Freeform 759"/>
                <p:cNvSpPr>
                  <a:spLocks/>
                </p:cNvSpPr>
                <p:nvPr/>
              </p:nvSpPr>
              <p:spPr bwMode="auto">
                <a:xfrm>
                  <a:off x="4635" y="2560"/>
                  <a:ext cx="120" cy="109"/>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5"/>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411" name="Freeform 760"/>
                <p:cNvSpPr>
                  <a:spLocks/>
                </p:cNvSpPr>
                <p:nvPr/>
              </p:nvSpPr>
              <p:spPr bwMode="auto">
                <a:xfrm>
                  <a:off x="4780" y="2560"/>
                  <a:ext cx="120" cy="109"/>
                </a:xfrm>
                <a:custGeom>
                  <a:avLst/>
                  <a:gdLst/>
                  <a:ahLst/>
                  <a:cxnLst>
                    <a:cxn ang="0">
                      <a:pos x="6" y="38"/>
                    </a:cxn>
                    <a:cxn ang="0">
                      <a:pos x="30" y="14"/>
                    </a:cxn>
                    <a:cxn ang="0">
                      <a:pos x="48" y="21"/>
                    </a:cxn>
                    <a:cxn ang="0">
                      <a:pos x="24" y="0"/>
                    </a:cxn>
                    <a:cxn ang="0">
                      <a:pos x="0" y="25"/>
                    </a:cxn>
                    <a:cxn ang="0">
                      <a:pos x="6" y="41"/>
                    </a:cxn>
                    <a:cxn ang="0">
                      <a:pos x="6" y="38"/>
                    </a:cxn>
                  </a:cxnLst>
                  <a:rect l="0" t="0" r="r" b="b"/>
                  <a:pathLst>
                    <a:path w="48" h="41">
                      <a:moveTo>
                        <a:pt x="6" y="38"/>
                      </a:moveTo>
                      <a:cubicBezTo>
                        <a:pt x="6" y="25"/>
                        <a:pt x="17" y="14"/>
                        <a:pt x="30" y="14"/>
                      </a:cubicBezTo>
                      <a:cubicBezTo>
                        <a:pt x="37" y="14"/>
                        <a:pt x="44" y="17"/>
                        <a:pt x="48" y="21"/>
                      </a:cubicBezTo>
                      <a:cubicBezTo>
                        <a:pt x="46" y="9"/>
                        <a:pt x="36" y="0"/>
                        <a:pt x="24" y="0"/>
                      </a:cubicBezTo>
                      <a:cubicBezTo>
                        <a:pt x="11" y="0"/>
                        <a:pt x="0" y="11"/>
                        <a:pt x="0" y="25"/>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412" name="Freeform 761"/>
                <p:cNvSpPr>
                  <a:spLocks/>
                </p:cNvSpPr>
                <p:nvPr/>
              </p:nvSpPr>
              <p:spPr bwMode="auto">
                <a:xfrm>
                  <a:off x="4925" y="2560"/>
                  <a:ext cx="120" cy="109"/>
                </a:xfrm>
                <a:custGeom>
                  <a:avLst/>
                  <a:gdLst/>
                  <a:ahLst/>
                  <a:cxnLst>
                    <a:cxn ang="0">
                      <a:pos x="6" y="38"/>
                    </a:cxn>
                    <a:cxn ang="0">
                      <a:pos x="30" y="14"/>
                    </a:cxn>
                    <a:cxn ang="0">
                      <a:pos x="48" y="21"/>
                    </a:cxn>
                    <a:cxn ang="0">
                      <a:pos x="24" y="0"/>
                    </a:cxn>
                    <a:cxn ang="0">
                      <a:pos x="0" y="25"/>
                    </a:cxn>
                    <a:cxn ang="0">
                      <a:pos x="6" y="41"/>
                    </a:cxn>
                    <a:cxn ang="0">
                      <a:pos x="6" y="38"/>
                    </a:cxn>
                  </a:cxnLst>
                  <a:rect l="0" t="0" r="r" b="b"/>
                  <a:pathLst>
                    <a:path w="48" h="41">
                      <a:moveTo>
                        <a:pt x="6" y="38"/>
                      </a:moveTo>
                      <a:cubicBezTo>
                        <a:pt x="6" y="25"/>
                        <a:pt x="17" y="14"/>
                        <a:pt x="30" y="14"/>
                      </a:cubicBezTo>
                      <a:cubicBezTo>
                        <a:pt x="37" y="14"/>
                        <a:pt x="44" y="17"/>
                        <a:pt x="48" y="21"/>
                      </a:cubicBezTo>
                      <a:cubicBezTo>
                        <a:pt x="46" y="9"/>
                        <a:pt x="36" y="0"/>
                        <a:pt x="24" y="0"/>
                      </a:cubicBezTo>
                      <a:cubicBezTo>
                        <a:pt x="11" y="0"/>
                        <a:pt x="0" y="11"/>
                        <a:pt x="0" y="25"/>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413" name="Freeform 762"/>
                <p:cNvSpPr>
                  <a:spLocks/>
                </p:cNvSpPr>
                <p:nvPr/>
              </p:nvSpPr>
              <p:spPr bwMode="auto">
                <a:xfrm>
                  <a:off x="3912" y="2715"/>
                  <a:ext cx="120" cy="109"/>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5"/>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414" name="Freeform 763"/>
                <p:cNvSpPr>
                  <a:spLocks/>
                </p:cNvSpPr>
                <p:nvPr/>
              </p:nvSpPr>
              <p:spPr bwMode="auto">
                <a:xfrm>
                  <a:off x="4057" y="2715"/>
                  <a:ext cx="120" cy="109"/>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5"/>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415" name="Freeform 764"/>
                <p:cNvSpPr>
                  <a:spLocks/>
                </p:cNvSpPr>
                <p:nvPr/>
              </p:nvSpPr>
              <p:spPr bwMode="auto">
                <a:xfrm>
                  <a:off x="4202" y="2715"/>
                  <a:ext cx="120" cy="109"/>
                </a:xfrm>
                <a:custGeom>
                  <a:avLst/>
                  <a:gdLst/>
                  <a:ahLst/>
                  <a:cxnLst>
                    <a:cxn ang="0">
                      <a:pos x="6" y="38"/>
                    </a:cxn>
                    <a:cxn ang="0">
                      <a:pos x="30" y="14"/>
                    </a:cxn>
                    <a:cxn ang="0">
                      <a:pos x="48" y="21"/>
                    </a:cxn>
                    <a:cxn ang="0">
                      <a:pos x="24" y="0"/>
                    </a:cxn>
                    <a:cxn ang="0">
                      <a:pos x="0" y="25"/>
                    </a:cxn>
                    <a:cxn ang="0">
                      <a:pos x="6" y="41"/>
                    </a:cxn>
                    <a:cxn ang="0">
                      <a:pos x="6" y="38"/>
                    </a:cxn>
                  </a:cxnLst>
                  <a:rect l="0" t="0" r="r" b="b"/>
                  <a:pathLst>
                    <a:path w="48" h="41">
                      <a:moveTo>
                        <a:pt x="6" y="38"/>
                      </a:moveTo>
                      <a:cubicBezTo>
                        <a:pt x="6" y="25"/>
                        <a:pt x="17" y="14"/>
                        <a:pt x="30" y="14"/>
                      </a:cubicBezTo>
                      <a:cubicBezTo>
                        <a:pt x="37" y="14"/>
                        <a:pt x="44" y="17"/>
                        <a:pt x="48" y="21"/>
                      </a:cubicBezTo>
                      <a:cubicBezTo>
                        <a:pt x="46" y="9"/>
                        <a:pt x="36" y="0"/>
                        <a:pt x="24" y="0"/>
                      </a:cubicBezTo>
                      <a:cubicBezTo>
                        <a:pt x="11" y="0"/>
                        <a:pt x="0" y="11"/>
                        <a:pt x="0" y="25"/>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416" name="Freeform 765"/>
                <p:cNvSpPr>
                  <a:spLocks/>
                </p:cNvSpPr>
                <p:nvPr/>
              </p:nvSpPr>
              <p:spPr bwMode="auto">
                <a:xfrm>
                  <a:off x="4347" y="2715"/>
                  <a:ext cx="120" cy="109"/>
                </a:xfrm>
                <a:custGeom>
                  <a:avLst/>
                  <a:gdLst/>
                  <a:ahLst/>
                  <a:cxnLst>
                    <a:cxn ang="0">
                      <a:pos x="6" y="38"/>
                    </a:cxn>
                    <a:cxn ang="0">
                      <a:pos x="30" y="14"/>
                    </a:cxn>
                    <a:cxn ang="0">
                      <a:pos x="48" y="21"/>
                    </a:cxn>
                    <a:cxn ang="0">
                      <a:pos x="24" y="0"/>
                    </a:cxn>
                    <a:cxn ang="0">
                      <a:pos x="0" y="25"/>
                    </a:cxn>
                    <a:cxn ang="0">
                      <a:pos x="6" y="41"/>
                    </a:cxn>
                    <a:cxn ang="0">
                      <a:pos x="6" y="38"/>
                    </a:cxn>
                  </a:cxnLst>
                  <a:rect l="0" t="0" r="r" b="b"/>
                  <a:pathLst>
                    <a:path w="48" h="41">
                      <a:moveTo>
                        <a:pt x="6" y="38"/>
                      </a:moveTo>
                      <a:cubicBezTo>
                        <a:pt x="6" y="25"/>
                        <a:pt x="17" y="14"/>
                        <a:pt x="30" y="14"/>
                      </a:cubicBezTo>
                      <a:cubicBezTo>
                        <a:pt x="37" y="14"/>
                        <a:pt x="44" y="17"/>
                        <a:pt x="48" y="21"/>
                      </a:cubicBezTo>
                      <a:cubicBezTo>
                        <a:pt x="46" y="9"/>
                        <a:pt x="36" y="0"/>
                        <a:pt x="24" y="0"/>
                      </a:cubicBezTo>
                      <a:cubicBezTo>
                        <a:pt x="11" y="0"/>
                        <a:pt x="0" y="11"/>
                        <a:pt x="0" y="25"/>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417" name="Freeform 766"/>
                <p:cNvSpPr>
                  <a:spLocks/>
                </p:cNvSpPr>
                <p:nvPr/>
              </p:nvSpPr>
              <p:spPr bwMode="auto">
                <a:xfrm>
                  <a:off x="4490" y="2715"/>
                  <a:ext cx="120" cy="109"/>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5"/>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418" name="Freeform 767"/>
                <p:cNvSpPr>
                  <a:spLocks/>
                </p:cNvSpPr>
                <p:nvPr/>
              </p:nvSpPr>
              <p:spPr bwMode="auto">
                <a:xfrm>
                  <a:off x="4635" y="2715"/>
                  <a:ext cx="120" cy="109"/>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5"/>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419" name="Freeform 768"/>
                <p:cNvSpPr>
                  <a:spLocks/>
                </p:cNvSpPr>
                <p:nvPr/>
              </p:nvSpPr>
              <p:spPr bwMode="auto">
                <a:xfrm>
                  <a:off x="4780" y="2715"/>
                  <a:ext cx="120" cy="109"/>
                </a:xfrm>
                <a:custGeom>
                  <a:avLst/>
                  <a:gdLst/>
                  <a:ahLst/>
                  <a:cxnLst>
                    <a:cxn ang="0">
                      <a:pos x="6" y="38"/>
                    </a:cxn>
                    <a:cxn ang="0">
                      <a:pos x="30" y="14"/>
                    </a:cxn>
                    <a:cxn ang="0">
                      <a:pos x="48" y="21"/>
                    </a:cxn>
                    <a:cxn ang="0">
                      <a:pos x="24" y="0"/>
                    </a:cxn>
                    <a:cxn ang="0">
                      <a:pos x="0" y="25"/>
                    </a:cxn>
                    <a:cxn ang="0">
                      <a:pos x="6" y="41"/>
                    </a:cxn>
                    <a:cxn ang="0">
                      <a:pos x="6" y="38"/>
                    </a:cxn>
                  </a:cxnLst>
                  <a:rect l="0" t="0" r="r" b="b"/>
                  <a:pathLst>
                    <a:path w="48" h="41">
                      <a:moveTo>
                        <a:pt x="6" y="38"/>
                      </a:moveTo>
                      <a:cubicBezTo>
                        <a:pt x="6" y="25"/>
                        <a:pt x="17" y="14"/>
                        <a:pt x="30" y="14"/>
                      </a:cubicBezTo>
                      <a:cubicBezTo>
                        <a:pt x="37" y="14"/>
                        <a:pt x="44" y="17"/>
                        <a:pt x="48" y="21"/>
                      </a:cubicBezTo>
                      <a:cubicBezTo>
                        <a:pt x="46" y="9"/>
                        <a:pt x="36" y="0"/>
                        <a:pt x="24" y="0"/>
                      </a:cubicBezTo>
                      <a:cubicBezTo>
                        <a:pt x="11" y="0"/>
                        <a:pt x="0" y="11"/>
                        <a:pt x="0" y="25"/>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420" name="Freeform 769"/>
                <p:cNvSpPr>
                  <a:spLocks/>
                </p:cNvSpPr>
                <p:nvPr/>
              </p:nvSpPr>
              <p:spPr bwMode="auto">
                <a:xfrm>
                  <a:off x="4925" y="2715"/>
                  <a:ext cx="120" cy="109"/>
                </a:xfrm>
                <a:custGeom>
                  <a:avLst/>
                  <a:gdLst/>
                  <a:ahLst/>
                  <a:cxnLst>
                    <a:cxn ang="0">
                      <a:pos x="6" y="38"/>
                    </a:cxn>
                    <a:cxn ang="0">
                      <a:pos x="30" y="14"/>
                    </a:cxn>
                    <a:cxn ang="0">
                      <a:pos x="48" y="21"/>
                    </a:cxn>
                    <a:cxn ang="0">
                      <a:pos x="24" y="0"/>
                    </a:cxn>
                    <a:cxn ang="0">
                      <a:pos x="0" y="25"/>
                    </a:cxn>
                    <a:cxn ang="0">
                      <a:pos x="6" y="41"/>
                    </a:cxn>
                    <a:cxn ang="0">
                      <a:pos x="6" y="38"/>
                    </a:cxn>
                  </a:cxnLst>
                  <a:rect l="0" t="0" r="r" b="b"/>
                  <a:pathLst>
                    <a:path w="48" h="41">
                      <a:moveTo>
                        <a:pt x="6" y="38"/>
                      </a:moveTo>
                      <a:cubicBezTo>
                        <a:pt x="6" y="25"/>
                        <a:pt x="17" y="14"/>
                        <a:pt x="30" y="14"/>
                      </a:cubicBezTo>
                      <a:cubicBezTo>
                        <a:pt x="37" y="14"/>
                        <a:pt x="44" y="17"/>
                        <a:pt x="48" y="21"/>
                      </a:cubicBezTo>
                      <a:cubicBezTo>
                        <a:pt x="46" y="9"/>
                        <a:pt x="36" y="0"/>
                        <a:pt x="24" y="0"/>
                      </a:cubicBezTo>
                      <a:cubicBezTo>
                        <a:pt x="11" y="0"/>
                        <a:pt x="0" y="11"/>
                        <a:pt x="0" y="25"/>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421" name="Freeform 770"/>
                <p:cNvSpPr>
                  <a:spLocks/>
                </p:cNvSpPr>
                <p:nvPr/>
              </p:nvSpPr>
              <p:spPr bwMode="auto">
                <a:xfrm>
                  <a:off x="3912" y="2869"/>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5"/>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grpSp>
          <p:grpSp>
            <p:nvGrpSpPr>
              <p:cNvPr id="14" name="Group 771"/>
              <p:cNvGrpSpPr>
                <a:grpSpLocks/>
              </p:cNvGrpSpPr>
              <p:nvPr/>
            </p:nvGrpSpPr>
            <p:grpSpPr bwMode="auto">
              <a:xfrm>
                <a:off x="3912" y="1317"/>
                <a:ext cx="1133" cy="1838"/>
                <a:chOff x="3912" y="1317"/>
                <a:chExt cx="1133" cy="1838"/>
              </a:xfrm>
            </p:grpSpPr>
            <p:sp>
              <p:nvSpPr>
                <p:cNvPr id="22" name="Freeform 772"/>
                <p:cNvSpPr>
                  <a:spLocks/>
                </p:cNvSpPr>
                <p:nvPr/>
              </p:nvSpPr>
              <p:spPr bwMode="auto">
                <a:xfrm>
                  <a:off x="4057" y="2869"/>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5"/>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23" name="Freeform 773"/>
                <p:cNvSpPr>
                  <a:spLocks/>
                </p:cNvSpPr>
                <p:nvPr/>
              </p:nvSpPr>
              <p:spPr bwMode="auto">
                <a:xfrm>
                  <a:off x="4202" y="2869"/>
                  <a:ext cx="120" cy="110"/>
                </a:xfrm>
                <a:custGeom>
                  <a:avLst/>
                  <a:gdLst/>
                  <a:ahLst/>
                  <a:cxnLst>
                    <a:cxn ang="0">
                      <a:pos x="6" y="38"/>
                    </a:cxn>
                    <a:cxn ang="0">
                      <a:pos x="30" y="14"/>
                    </a:cxn>
                    <a:cxn ang="0">
                      <a:pos x="48" y="21"/>
                    </a:cxn>
                    <a:cxn ang="0">
                      <a:pos x="24" y="0"/>
                    </a:cxn>
                    <a:cxn ang="0">
                      <a:pos x="0" y="25"/>
                    </a:cxn>
                    <a:cxn ang="0">
                      <a:pos x="6" y="41"/>
                    </a:cxn>
                    <a:cxn ang="0">
                      <a:pos x="6" y="38"/>
                    </a:cxn>
                  </a:cxnLst>
                  <a:rect l="0" t="0" r="r" b="b"/>
                  <a:pathLst>
                    <a:path w="48" h="41">
                      <a:moveTo>
                        <a:pt x="6" y="38"/>
                      </a:moveTo>
                      <a:cubicBezTo>
                        <a:pt x="6" y="25"/>
                        <a:pt x="17" y="14"/>
                        <a:pt x="30" y="14"/>
                      </a:cubicBezTo>
                      <a:cubicBezTo>
                        <a:pt x="37" y="14"/>
                        <a:pt x="44" y="17"/>
                        <a:pt x="48" y="21"/>
                      </a:cubicBezTo>
                      <a:cubicBezTo>
                        <a:pt x="46" y="9"/>
                        <a:pt x="36" y="0"/>
                        <a:pt x="24" y="0"/>
                      </a:cubicBezTo>
                      <a:cubicBezTo>
                        <a:pt x="11" y="0"/>
                        <a:pt x="0" y="11"/>
                        <a:pt x="0" y="25"/>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24" name="Freeform 774"/>
                <p:cNvSpPr>
                  <a:spLocks/>
                </p:cNvSpPr>
                <p:nvPr/>
              </p:nvSpPr>
              <p:spPr bwMode="auto">
                <a:xfrm>
                  <a:off x="4347" y="2869"/>
                  <a:ext cx="120" cy="110"/>
                </a:xfrm>
                <a:custGeom>
                  <a:avLst/>
                  <a:gdLst/>
                  <a:ahLst/>
                  <a:cxnLst>
                    <a:cxn ang="0">
                      <a:pos x="6" y="38"/>
                    </a:cxn>
                    <a:cxn ang="0">
                      <a:pos x="30" y="14"/>
                    </a:cxn>
                    <a:cxn ang="0">
                      <a:pos x="48" y="21"/>
                    </a:cxn>
                    <a:cxn ang="0">
                      <a:pos x="24" y="0"/>
                    </a:cxn>
                    <a:cxn ang="0">
                      <a:pos x="0" y="25"/>
                    </a:cxn>
                    <a:cxn ang="0">
                      <a:pos x="6" y="41"/>
                    </a:cxn>
                    <a:cxn ang="0">
                      <a:pos x="6" y="38"/>
                    </a:cxn>
                  </a:cxnLst>
                  <a:rect l="0" t="0" r="r" b="b"/>
                  <a:pathLst>
                    <a:path w="48" h="41">
                      <a:moveTo>
                        <a:pt x="6" y="38"/>
                      </a:moveTo>
                      <a:cubicBezTo>
                        <a:pt x="6" y="25"/>
                        <a:pt x="17" y="14"/>
                        <a:pt x="30" y="14"/>
                      </a:cubicBezTo>
                      <a:cubicBezTo>
                        <a:pt x="37" y="14"/>
                        <a:pt x="44" y="17"/>
                        <a:pt x="48" y="21"/>
                      </a:cubicBezTo>
                      <a:cubicBezTo>
                        <a:pt x="46" y="9"/>
                        <a:pt x="36" y="0"/>
                        <a:pt x="24" y="0"/>
                      </a:cubicBezTo>
                      <a:cubicBezTo>
                        <a:pt x="11" y="0"/>
                        <a:pt x="0" y="11"/>
                        <a:pt x="0" y="25"/>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25" name="Freeform 775"/>
                <p:cNvSpPr>
                  <a:spLocks/>
                </p:cNvSpPr>
                <p:nvPr/>
              </p:nvSpPr>
              <p:spPr bwMode="auto">
                <a:xfrm>
                  <a:off x="4490" y="2869"/>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5"/>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26" name="Freeform 776"/>
                <p:cNvSpPr>
                  <a:spLocks/>
                </p:cNvSpPr>
                <p:nvPr/>
              </p:nvSpPr>
              <p:spPr bwMode="auto">
                <a:xfrm>
                  <a:off x="4635" y="2869"/>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5"/>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27" name="Freeform 777"/>
                <p:cNvSpPr>
                  <a:spLocks/>
                </p:cNvSpPr>
                <p:nvPr/>
              </p:nvSpPr>
              <p:spPr bwMode="auto">
                <a:xfrm>
                  <a:off x="4780" y="2869"/>
                  <a:ext cx="120" cy="110"/>
                </a:xfrm>
                <a:custGeom>
                  <a:avLst/>
                  <a:gdLst/>
                  <a:ahLst/>
                  <a:cxnLst>
                    <a:cxn ang="0">
                      <a:pos x="6" y="38"/>
                    </a:cxn>
                    <a:cxn ang="0">
                      <a:pos x="30" y="14"/>
                    </a:cxn>
                    <a:cxn ang="0">
                      <a:pos x="48" y="21"/>
                    </a:cxn>
                    <a:cxn ang="0">
                      <a:pos x="24" y="0"/>
                    </a:cxn>
                    <a:cxn ang="0">
                      <a:pos x="0" y="25"/>
                    </a:cxn>
                    <a:cxn ang="0">
                      <a:pos x="6" y="41"/>
                    </a:cxn>
                    <a:cxn ang="0">
                      <a:pos x="6" y="38"/>
                    </a:cxn>
                  </a:cxnLst>
                  <a:rect l="0" t="0" r="r" b="b"/>
                  <a:pathLst>
                    <a:path w="48" h="41">
                      <a:moveTo>
                        <a:pt x="6" y="38"/>
                      </a:moveTo>
                      <a:cubicBezTo>
                        <a:pt x="6" y="25"/>
                        <a:pt x="17" y="14"/>
                        <a:pt x="30" y="14"/>
                      </a:cubicBezTo>
                      <a:cubicBezTo>
                        <a:pt x="37" y="14"/>
                        <a:pt x="44" y="17"/>
                        <a:pt x="48" y="21"/>
                      </a:cubicBezTo>
                      <a:cubicBezTo>
                        <a:pt x="46" y="9"/>
                        <a:pt x="36" y="0"/>
                        <a:pt x="24" y="0"/>
                      </a:cubicBezTo>
                      <a:cubicBezTo>
                        <a:pt x="11" y="0"/>
                        <a:pt x="0" y="11"/>
                        <a:pt x="0" y="25"/>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28" name="Freeform 778"/>
                <p:cNvSpPr>
                  <a:spLocks/>
                </p:cNvSpPr>
                <p:nvPr/>
              </p:nvSpPr>
              <p:spPr bwMode="auto">
                <a:xfrm>
                  <a:off x="4925" y="2869"/>
                  <a:ext cx="120" cy="110"/>
                </a:xfrm>
                <a:custGeom>
                  <a:avLst/>
                  <a:gdLst/>
                  <a:ahLst/>
                  <a:cxnLst>
                    <a:cxn ang="0">
                      <a:pos x="6" y="38"/>
                    </a:cxn>
                    <a:cxn ang="0">
                      <a:pos x="30" y="14"/>
                    </a:cxn>
                    <a:cxn ang="0">
                      <a:pos x="48" y="21"/>
                    </a:cxn>
                    <a:cxn ang="0">
                      <a:pos x="24" y="0"/>
                    </a:cxn>
                    <a:cxn ang="0">
                      <a:pos x="0" y="25"/>
                    </a:cxn>
                    <a:cxn ang="0">
                      <a:pos x="6" y="41"/>
                    </a:cxn>
                    <a:cxn ang="0">
                      <a:pos x="6" y="38"/>
                    </a:cxn>
                  </a:cxnLst>
                  <a:rect l="0" t="0" r="r" b="b"/>
                  <a:pathLst>
                    <a:path w="48" h="41">
                      <a:moveTo>
                        <a:pt x="6" y="38"/>
                      </a:moveTo>
                      <a:cubicBezTo>
                        <a:pt x="6" y="25"/>
                        <a:pt x="17" y="14"/>
                        <a:pt x="30" y="14"/>
                      </a:cubicBezTo>
                      <a:cubicBezTo>
                        <a:pt x="37" y="14"/>
                        <a:pt x="44" y="17"/>
                        <a:pt x="48" y="21"/>
                      </a:cubicBezTo>
                      <a:cubicBezTo>
                        <a:pt x="46" y="9"/>
                        <a:pt x="36" y="0"/>
                        <a:pt x="24" y="0"/>
                      </a:cubicBezTo>
                      <a:cubicBezTo>
                        <a:pt x="11" y="0"/>
                        <a:pt x="0" y="11"/>
                        <a:pt x="0" y="25"/>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29" name="Freeform 779"/>
                <p:cNvSpPr>
                  <a:spLocks/>
                </p:cNvSpPr>
                <p:nvPr/>
              </p:nvSpPr>
              <p:spPr bwMode="auto">
                <a:xfrm>
                  <a:off x="3912" y="3024"/>
                  <a:ext cx="120" cy="109"/>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5"/>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30" name="Freeform 780"/>
                <p:cNvSpPr>
                  <a:spLocks/>
                </p:cNvSpPr>
                <p:nvPr/>
              </p:nvSpPr>
              <p:spPr bwMode="auto">
                <a:xfrm>
                  <a:off x="4057" y="3024"/>
                  <a:ext cx="120" cy="109"/>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5"/>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31" name="Freeform 781"/>
                <p:cNvSpPr>
                  <a:spLocks/>
                </p:cNvSpPr>
                <p:nvPr/>
              </p:nvSpPr>
              <p:spPr bwMode="auto">
                <a:xfrm>
                  <a:off x="4202" y="3024"/>
                  <a:ext cx="120" cy="109"/>
                </a:xfrm>
                <a:custGeom>
                  <a:avLst/>
                  <a:gdLst/>
                  <a:ahLst/>
                  <a:cxnLst>
                    <a:cxn ang="0">
                      <a:pos x="6" y="38"/>
                    </a:cxn>
                    <a:cxn ang="0">
                      <a:pos x="30" y="14"/>
                    </a:cxn>
                    <a:cxn ang="0">
                      <a:pos x="48" y="21"/>
                    </a:cxn>
                    <a:cxn ang="0">
                      <a:pos x="24" y="0"/>
                    </a:cxn>
                    <a:cxn ang="0">
                      <a:pos x="0" y="25"/>
                    </a:cxn>
                    <a:cxn ang="0">
                      <a:pos x="6" y="41"/>
                    </a:cxn>
                    <a:cxn ang="0">
                      <a:pos x="6" y="38"/>
                    </a:cxn>
                  </a:cxnLst>
                  <a:rect l="0" t="0" r="r" b="b"/>
                  <a:pathLst>
                    <a:path w="48" h="41">
                      <a:moveTo>
                        <a:pt x="6" y="38"/>
                      </a:moveTo>
                      <a:cubicBezTo>
                        <a:pt x="6" y="25"/>
                        <a:pt x="17" y="14"/>
                        <a:pt x="30" y="14"/>
                      </a:cubicBezTo>
                      <a:cubicBezTo>
                        <a:pt x="37" y="14"/>
                        <a:pt x="44" y="17"/>
                        <a:pt x="48" y="21"/>
                      </a:cubicBezTo>
                      <a:cubicBezTo>
                        <a:pt x="46" y="9"/>
                        <a:pt x="36" y="0"/>
                        <a:pt x="24" y="0"/>
                      </a:cubicBezTo>
                      <a:cubicBezTo>
                        <a:pt x="11" y="0"/>
                        <a:pt x="0" y="11"/>
                        <a:pt x="0" y="25"/>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32" name="Freeform 782"/>
                <p:cNvSpPr>
                  <a:spLocks/>
                </p:cNvSpPr>
                <p:nvPr/>
              </p:nvSpPr>
              <p:spPr bwMode="auto">
                <a:xfrm>
                  <a:off x="4347" y="3024"/>
                  <a:ext cx="120" cy="109"/>
                </a:xfrm>
                <a:custGeom>
                  <a:avLst/>
                  <a:gdLst/>
                  <a:ahLst/>
                  <a:cxnLst>
                    <a:cxn ang="0">
                      <a:pos x="6" y="38"/>
                    </a:cxn>
                    <a:cxn ang="0">
                      <a:pos x="30" y="14"/>
                    </a:cxn>
                    <a:cxn ang="0">
                      <a:pos x="48" y="21"/>
                    </a:cxn>
                    <a:cxn ang="0">
                      <a:pos x="24" y="0"/>
                    </a:cxn>
                    <a:cxn ang="0">
                      <a:pos x="0" y="25"/>
                    </a:cxn>
                    <a:cxn ang="0">
                      <a:pos x="6" y="41"/>
                    </a:cxn>
                    <a:cxn ang="0">
                      <a:pos x="6" y="38"/>
                    </a:cxn>
                  </a:cxnLst>
                  <a:rect l="0" t="0" r="r" b="b"/>
                  <a:pathLst>
                    <a:path w="48" h="41">
                      <a:moveTo>
                        <a:pt x="6" y="38"/>
                      </a:moveTo>
                      <a:cubicBezTo>
                        <a:pt x="6" y="25"/>
                        <a:pt x="17" y="14"/>
                        <a:pt x="30" y="14"/>
                      </a:cubicBezTo>
                      <a:cubicBezTo>
                        <a:pt x="37" y="14"/>
                        <a:pt x="44" y="17"/>
                        <a:pt x="48" y="21"/>
                      </a:cubicBezTo>
                      <a:cubicBezTo>
                        <a:pt x="46" y="9"/>
                        <a:pt x="36" y="0"/>
                        <a:pt x="24" y="0"/>
                      </a:cubicBezTo>
                      <a:cubicBezTo>
                        <a:pt x="11" y="0"/>
                        <a:pt x="0" y="11"/>
                        <a:pt x="0" y="25"/>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33" name="Freeform 783"/>
                <p:cNvSpPr>
                  <a:spLocks/>
                </p:cNvSpPr>
                <p:nvPr/>
              </p:nvSpPr>
              <p:spPr bwMode="auto">
                <a:xfrm>
                  <a:off x="4490" y="3024"/>
                  <a:ext cx="120" cy="109"/>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5"/>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34" name="Freeform 784"/>
                <p:cNvSpPr>
                  <a:spLocks/>
                </p:cNvSpPr>
                <p:nvPr/>
              </p:nvSpPr>
              <p:spPr bwMode="auto">
                <a:xfrm>
                  <a:off x="4635" y="3024"/>
                  <a:ext cx="120" cy="109"/>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5"/>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35" name="Freeform 785"/>
                <p:cNvSpPr>
                  <a:spLocks/>
                </p:cNvSpPr>
                <p:nvPr/>
              </p:nvSpPr>
              <p:spPr bwMode="auto">
                <a:xfrm>
                  <a:off x="4780" y="3024"/>
                  <a:ext cx="120" cy="109"/>
                </a:xfrm>
                <a:custGeom>
                  <a:avLst/>
                  <a:gdLst/>
                  <a:ahLst/>
                  <a:cxnLst>
                    <a:cxn ang="0">
                      <a:pos x="6" y="38"/>
                    </a:cxn>
                    <a:cxn ang="0">
                      <a:pos x="30" y="14"/>
                    </a:cxn>
                    <a:cxn ang="0">
                      <a:pos x="48" y="21"/>
                    </a:cxn>
                    <a:cxn ang="0">
                      <a:pos x="24" y="0"/>
                    </a:cxn>
                    <a:cxn ang="0">
                      <a:pos x="0" y="25"/>
                    </a:cxn>
                    <a:cxn ang="0">
                      <a:pos x="6" y="41"/>
                    </a:cxn>
                    <a:cxn ang="0">
                      <a:pos x="6" y="38"/>
                    </a:cxn>
                  </a:cxnLst>
                  <a:rect l="0" t="0" r="r" b="b"/>
                  <a:pathLst>
                    <a:path w="48" h="41">
                      <a:moveTo>
                        <a:pt x="6" y="38"/>
                      </a:moveTo>
                      <a:cubicBezTo>
                        <a:pt x="6" y="25"/>
                        <a:pt x="17" y="14"/>
                        <a:pt x="30" y="14"/>
                      </a:cubicBezTo>
                      <a:cubicBezTo>
                        <a:pt x="37" y="14"/>
                        <a:pt x="44" y="17"/>
                        <a:pt x="48" y="21"/>
                      </a:cubicBezTo>
                      <a:cubicBezTo>
                        <a:pt x="46" y="9"/>
                        <a:pt x="36" y="0"/>
                        <a:pt x="24" y="0"/>
                      </a:cubicBezTo>
                      <a:cubicBezTo>
                        <a:pt x="11" y="0"/>
                        <a:pt x="0" y="11"/>
                        <a:pt x="0" y="25"/>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36" name="Freeform 786"/>
                <p:cNvSpPr>
                  <a:spLocks/>
                </p:cNvSpPr>
                <p:nvPr/>
              </p:nvSpPr>
              <p:spPr bwMode="auto">
                <a:xfrm>
                  <a:off x="4925" y="3024"/>
                  <a:ext cx="120" cy="109"/>
                </a:xfrm>
                <a:custGeom>
                  <a:avLst/>
                  <a:gdLst/>
                  <a:ahLst/>
                  <a:cxnLst>
                    <a:cxn ang="0">
                      <a:pos x="6" y="38"/>
                    </a:cxn>
                    <a:cxn ang="0">
                      <a:pos x="30" y="14"/>
                    </a:cxn>
                    <a:cxn ang="0">
                      <a:pos x="48" y="21"/>
                    </a:cxn>
                    <a:cxn ang="0">
                      <a:pos x="24" y="0"/>
                    </a:cxn>
                    <a:cxn ang="0">
                      <a:pos x="0" y="25"/>
                    </a:cxn>
                    <a:cxn ang="0">
                      <a:pos x="6" y="41"/>
                    </a:cxn>
                    <a:cxn ang="0">
                      <a:pos x="6" y="38"/>
                    </a:cxn>
                  </a:cxnLst>
                  <a:rect l="0" t="0" r="r" b="b"/>
                  <a:pathLst>
                    <a:path w="48" h="41">
                      <a:moveTo>
                        <a:pt x="6" y="38"/>
                      </a:moveTo>
                      <a:cubicBezTo>
                        <a:pt x="6" y="25"/>
                        <a:pt x="17" y="14"/>
                        <a:pt x="30" y="14"/>
                      </a:cubicBezTo>
                      <a:cubicBezTo>
                        <a:pt x="37" y="14"/>
                        <a:pt x="44" y="17"/>
                        <a:pt x="48" y="21"/>
                      </a:cubicBezTo>
                      <a:cubicBezTo>
                        <a:pt x="46" y="9"/>
                        <a:pt x="36" y="0"/>
                        <a:pt x="24" y="0"/>
                      </a:cubicBezTo>
                      <a:cubicBezTo>
                        <a:pt x="11" y="0"/>
                        <a:pt x="0" y="11"/>
                        <a:pt x="0" y="25"/>
                      </a:cubicBezTo>
                      <a:cubicBezTo>
                        <a:pt x="0" y="31"/>
                        <a:pt x="2" y="37"/>
                        <a:pt x="6" y="41"/>
                      </a:cubicBezTo>
                      <a:cubicBezTo>
                        <a:pt x="6" y="40"/>
                        <a:pt x="6" y="39"/>
                        <a:pt x="6" y="38"/>
                      </a:cubicBezTo>
                      <a:close/>
                    </a:path>
                  </a:pathLst>
                </a:custGeom>
                <a:solidFill>
                  <a:srgbClr val="55BFD9"/>
                </a:solidFill>
                <a:ln w="9525">
                  <a:noFill/>
                  <a:round/>
                  <a:headEnd/>
                  <a:tailEnd/>
                </a:ln>
              </p:spPr>
              <p:txBody>
                <a:bodyPr/>
                <a:lstStyle/>
                <a:p>
                  <a:endParaRPr lang="fr-FR"/>
                </a:p>
              </p:txBody>
            </p:sp>
            <p:sp>
              <p:nvSpPr>
                <p:cNvPr id="37" name="Freeform 787"/>
                <p:cNvSpPr>
                  <a:spLocks/>
                </p:cNvSpPr>
                <p:nvPr/>
              </p:nvSpPr>
              <p:spPr bwMode="auto">
                <a:xfrm>
                  <a:off x="3912" y="1317"/>
                  <a:ext cx="115" cy="112"/>
                </a:xfrm>
                <a:custGeom>
                  <a:avLst/>
                  <a:gdLst/>
                  <a:ahLst/>
                  <a:cxnLst>
                    <a:cxn ang="0">
                      <a:pos x="5" y="30"/>
                    </a:cxn>
                    <a:cxn ang="0">
                      <a:pos x="29" y="6"/>
                    </a:cxn>
                    <a:cxn ang="0">
                      <a:pos x="46" y="12"/>
                    </a:cxn>
                    <a:cxn ang="0">
                      <a:pos x="24" y="0"/>
                    </a:cxn>
                    <a:cxn ang="0">
                      <a:pos x="0" y="24"/>
                    </a:cxn>
                    <a:cxn ang="0">
                      <a:pos x="8" y="42"/>
                    </a:cxn>
                    <a:cxn ang="0">
                      <a:pos x="5" y="30"/>
                    </a:cxn>
                  </a:cxnLst>
                  <a:rect l="0" t="0" r="r" b="b"/>
                  <a:pathLst>
                    <a:path w="46" h="42">
                      <a:moveTo>
                        <a:pt x="5" y="30"/>
                      </a:moveTo>
                      <a:cubicBezTo>
                        <a:pt x="5" y="17"/>
                        <a:pt x="15" y="6"/>
                        <a:pt x="29" y="6"/>
                      </a:cubicBezTo>
                      <a:cubicBezTo>
                        <a:pt x="35" y="6"/>
                        <a:pt x="41" y="8"/>
                        <a:pt x="46" y="12"/>
                      </a:cubicBezTo>
                      <a:cubicBezTo>
                        <a:pt x="41" y="5"/>
                        <a:pt x="33" y="0"/>
                        <a:pt x="24" y="0"/>
                      </a:cubicBezTo>
                      <a:cubicBezTo>
                        <a:pt x="11" y="0"/>
                        <a:pt x="0" y="11"/>
                        <a:pt x="0" y="24"/>
                      </a:cubicBezTo>
                      <a:cubicBezTo>
                        <a:pt x="0" y="31"/>
                        <a:pt x="3" y="37"/>
                        <a:pt x="8" y="42"/>
                      </a:cubicBezTo>
                      <a:cubicBezTo>
                        <a:pt x="6" y="38"/>
                        <a:pt x="5" y="34"/>
                        <a:pt x="5" y="30"/>
                      </a:cubicBezTo>
                      <a:close/>
                    </a:path>
                  </a:pathLst>
                </a:custGeom>
                <a:solidFill>
                  <a:srgbClr val="4D98B9"/>
                </a:solidFill>
                <a:ln w="9525">
                  <a:noFill/>
                  <a:round/>
                  <a:headEnd/>
                  <a:tailEnd/>
                </a:ln>
              </p:spPr>
              <p:txBody>
                <a:bodyPr/>
                <a:lstStyle/>
                <a:p>
                  <a:endParaRPr lang="fr-FR"/>
                </a:p>
              </p:txBody>
            </p:sp>
            <p:sp>
              <p:nvSpPr>
                <p:cNvPr id="38" name="Freeform 788"/>
                <p:cNvSpPr>
                  <a:spLocks/>
                </p:cNvSpPr>
                <p:nvPr/>
              </p:nvSpPr>
              <p:spPr bwMode="auto">
                <a:xfrm>
                  <a:off x="4057" y="1317"/>
                  <a:ext cx="115" cy="112"/>
                </a:xfrm>
                <a:custGeom>
                  <a:avLst/>
                  <a:gdLst/>
                  <a:ahLst/>
                  <a:cxnLst>
                    <a:cxn ang="0">
                      <a:pos x="5" y="30"/>
                    </a:cxn>
                    <a:cxn ang="0">
                      <a:pos x="29" y="6"/>
                    </a:cxn>
                    <a:cxn ang="0">
                      <a:pos x="46" y="12"/>
                    </a:cxn>
                    <a:cxn ang="0">
                      <a:pos x="24" y="0"/>
                    </a:cxn>
                    <a:cxn ang="0">
                      <a:pos x="0" y="24"/>
                    </a:cxn>
                    <a:cxn ang="0">
                      <a:pos x="8" y="42"/>
                    </a:cxn>
                    <a:cxn ang="0">
                      <a:pos x="5" y="30"/>
                    </a:cxn>
                  </a:cxnLst>
                  <a:rect l="0" t="0" r="r" b="b"/>
                  <a:pathLst>
                    <a:path w="46" h="42">
                      <a:moveTo>
                        <a:pt x="5" y="30"/>
                      </a:moveTo>
                      <a:cubicBezTo>
                        <a:pt x="5" y="17"/>
                        <a:pt x="15" y="6"/>
                        <a:pt x="29" y="6"/>
                      </a:cubicBezTo>
                      <a:cubicBezTo>
                        <a:pt x="35" y="6"/>
                        <a:pt x="41" y="8"/>
                        <a:pt x="46" y="12"/>
                      </a:cubicBezTo>
                      <a:cubicBezTo>
                        <a:pt x="41" y="5"/>
                        <a:pt x="33" y="0"/>
                        <a:pt x="24" y="0"/>
                      </a:cubicBezTo>
                      <a:cubicBezTo>
                        <a:pt x="11" y="0"/>
                        <a:pt x="0" y="11"/>
                        <a:pt x="0" y="24"/>
                      </a:cubicBezTo>
                      <a:cubicBezTo>
                        <a:pt x="0" y="31"/>
                        <a:pt x="3" y="37"/>
                        <a:pt x="8" y="42"/>
                      </a:cubicBezTo>
                      <a:cubicBezTo>
                        <a:pt x="6" y="38"/>
                        <a:pt x="5" y="34"/>
                        <a:pt x="5" y="30"/>
                      </a:cubicBezTo>
                      <a:close/>
                    </a:path>
                  </a:pathLst>
                </a:custGeom>
                <a:solidFill>
                  <a:srgbClr val="4D98B9"/>
                </a:solidFill>
                <a:ln w="9525">
                  <a:noFill/>
                  <a:round/>
                  <a:headEnd/>
                  <a:tailEnd/>
                </a:ln>
              </p:spPr>
              <p:txBody>
                <a:bodyPr/>
                <a:lstStyle/>
                <a:p>
                  <a:endParaRPr lang="fr-FR"/>
                </a:p>
              </p:txBody>
            </p:sp>
            <p:sp>
              <p:nvSpPr>
                <p:cNvPr id="39" name="Freeform 789"/>
                <p:cNvSpPr>
                  <a:spLocks/>
                </p:cNvSpPr>
                <p:nvPr/>
              </p:nvSpPr>
              <p:spPr bwMode="auto">
                <a:xfrm>
                  <a:off x="4202" y="1317"/>
                  <a:ext cx="115" cy="112"/>
                </a:xfrm>
                <a:custGeom>
                  <a:avLst/>
                  <a:gdLst/>
                  <a:ahLst/>
                  <a:cxnLst>
                    <a:cxn ang="0">
                      <a:pos x="5" y="30"/>
                    </a:cxn>
                    <a:cxn ang="0">
                      <a:pos x="29" y="6"/>
                    </a:cxn>
                    <a:cxn ang="0">
                      <a:pos x="46" y="12"/>
                    </a:cxn>
                    <a:cxn ang="0">
                      <a:pos x="24" y="0"/>
                    </a:cxn>
                    <a:cxn ang="0">
                      <a:pos x="0" y="24"/>
                    </a:cxn>
                    <a:cxn ang="0">
                      <a:pos x="8" y="42"/>
                    </a:cxn>
                    <a:cxn ang="0">
                      <a:pos x="5" y="30"/>
                    </a:cxn>
                  </a:cxnLst>
                  <a:rect l="0" t="0" r="r" b="b"/>
                  <a:pathLst>
                    <a:path w="46" h="42">
                      <a:moveTo>
                        <a:pt x="5" y="30"/>
                      </a:moveTo>
                      <a:cubicBezTo>
                        <a:pt x="5" y="17"/>
                        <a:pt x="15" y="6"/>
                        <a:pt x="29" y="6"/>
                      </a:cubicBezTo>
                      <a:cubicBezTo>
                        <a:pt x="35" y="6"/>
                        <a:pt x="41" y="8"/>
                        <a:pt x="46" y="12"/>
                      </a:cubicBezTo>
                      <a:cubicBezTo>
                        <a:pt x="41" y="5"/>
                        <a:pt x="33" y="0"/>
                        <a:pt x="24" y="0"/>
                      </a:cubicBezTo>
                      <a:cubicBezTo>
                        <a:pt x="11" y="0"/>
                        <a:pt x="0" y="11"/>
                        <a:pt x="0" y="24"/>
                      </a:cubicBezTo>
                      <a:cubicBezTo>
                        <a:pt x="0" y="31"/>
                        <a:pt x="3" y="37"/>
                        <a:pt x="8" y="42"/>
                      </a:cubicBezTo>
                      <a:cubicBezTo>
                        <a:pt x="6" y="38"/>
                        <a:pt x="5" y="34"/>
                        <a:pt x="5" y="30"/>
                      </a:cubicBezTo>
                      <a:close/>
                    </a:path>
                  </a:pathLst>
                </a:custGeom>
                <a:solidFill>
                  <a:srgbClr val="4D98B9"/>
                </a:solidFill>
                <a:ln w="9525">
                  <a:noFill/>
                  <a:round/>
                  <a:headEnd/>
                  <a:tailEnd/>
                </a:ln>
              </p:spPr>
              <p:txBody>
                <a:bodyPr/>
                <a:lstStyle/>
                <a:p>
                  <a:endParaRPr lang="fr-FR"/>
                </a:p>
              </p:txBody>
            </p:sp>
            <p:sp>
              <p:nvSpPr>
                <p:cNvPr id="40" name="Freeform 790"/>
                <p:cNvSpPr>
                  <a:spLocks/>
                </p:cNvSpPr>
                <p:nvPr/>
              </p:nvSpPr>
              <p:spPr bwMode="auto">
                <a:xfrm>
                  <a:off x="4347" y="1317"/>
                  <a:ext cx="115" cy="112"/>
                </a:xfrm>
                <a:custGeom>
                  <a:avLst/>
                  <a:gdLst/>
                  <a:ahLst/>
                  <a:cxnLst>
                    <a:cxn ang="0">
                      <a:pos x="5" y="30"/>
                    </a:cxn>
                    <a:cxn ang="0">
                      <a:pos x="29" y="6"/>
                    </a:cxn>
                    <a:cxn ang="0">
                      <a:pos x="46" y="12"/>
                    </a:cxn>
                    <a:cxn ang="0">
                      <a:pos x="24" y="0"/>
                    </a:cxn>
                    <a:cxn ang="0">
                      <a:pos x="0" y="24"/>
                    </a:cxn>
                    <a:cxn ang="0">
                      <a:pos x="8" y="42"/>
                    </a:cxn>
                    <a:cxn ang="0">
                      <a:pos x="5" y="30"/>
                    </a:cxn>
                  </a:cxnLst>
                  <a:rect l="0" t="0" r="r" b="b"/>
                  <a:pathLst>
                    <a:path w="46" h="42">
                      <a:moveTo>
                        <a:pt x="5" y="30"/>
                      </a:moveTo>
                      <a:cubicBezTo>
                        <a:pt x="5" y="17"/>
                        <a:pt x="15" y="6"/>
                        <a:pt x="29" y="6"/>
                      </a:cubicBezTo>
                      <a:cubicBezTo>
                        <a:pt x="35" y="6"/>
                        <a:pt x="41" y="8"/>
                        <a:pt x="46" y="12"/>
                      </a:cubicBezTo>
                      <a:cubicBezTo>
                        <a:pt x="41" y="5"/>
                        <a:pt x="33" y="0"/>
                        <a:pt x="24" y="0"/>
                      </a:cubicBezTo>
                      <a:cubicBezTo>
                        <a:pt x="11" y="0"/>
                        <a:pt x="0" y="11"/>
                        <a:pt x="0" y="24"/>
                      </a:cubicBezTo>
                      <a:cubicBezTo>
                        <a:pt x="0" y="31"/>
                        <a:pt x="3" y="37"/>
                        <a:pt x="8" y="42"/>
                      </a:cubicBezTo>
                      <a:cubicBezTo>
                        <a:pt x="6" y="38"/>
                        <a:pt x="5" y="34"/>
                        <a:pt x="5" y="30"/>
                      </a:cubicBezTo>
                      <a:close/>
                    </a:path>
                  </a:pathLst>
                </a:custGeom>
                <a:solidFill>
                  <a:srgbClr val="4D98B9"/>
                </a:solidFill>
                <a:ln w="9525">
                  <a:noFill/>
                  <a:round/>
                  <a:headEnd/>
                  <a:tailEnd/>
                </a:ln>
              </p:spPr>
              <p:txBody>
                <a:bodyPr/>
                <a:lstStyle/>
                <a:p>
                  <a:endParaRPr lang="fr-FR"/>
                </a:p>
              </p:txBody>
            </p:sp>
            <p:sp>
              <p:nvSpPr>
                <p:cNvPr id="41" name="Freeform 791"/>
                <p:cNvSpPr>
                  <a:spLocks/>
                </p:cNvSpPr>
                <p:nvPr/>
              </p:nvSpPr>
              <p:spPr bwMode="auto">
                <a:xfrm>
                  <a:off x="4490" y="1317"/>
                  <a:ext cx="115" cy="112"/>
                </a:xfrm>
                <a:custGeom>
                  <a:avLst/>
                  <a:gdLst/>
                  <a:ahLst/>
                  <a:cxnLst>
                    <a:cxn ang="0">
                      <a:pos x="5" y="30"/>
                    </a:cxn>
                    <a:cxn ang="0">
                      <a:pos x="29" y="6"/>
                    </a:cxn>
                    <a:cxn ang="0">
                      <a:pos x="46" y="12"/>
                    </a:cxn>
                    <a:cxn ang="0">
                      <a:pos x="25" y="0"/>
                    </a:cxn>
                    <a:cxn ang="0">
                      <a:pos x="0" y="24"/>
                    </a:cxn>
                    <a:cxn ang="0">
                      <a:pos x="8" y="42"/>
                    </a:cxn>
                    <a:cxn ang="0">
                      <a:pos x="5" y="30"/>
                    </a:cxn>
                  </a:cxnLst>
                  <a:rect l="0" t="0" r="r" b="b"/>
                  <a:pathLst>
                    <a:path w="46" h="42">
                      <a:moveTo>
                        <a:pt x="5" y="30"/>
                      </a:moveTo>
                      <a:cubicBezTo>
                        <a:pt x="5" y="17"/>
                        <a:pt x="16" y="6"/>
                        <a:pt x="29" y="6"/>
                      </a:cubicBezTo>
                      <a:cubicBezTo>
                        <a:pt x="36" y="6"/>
                        <a:pt x="42" y="8"/>
                        <a:pt x="46" y="12"/>
                      </a:cubicBezTo>
                      <a:cubicBezTo>
                        <a:pt x="42" y="5"/>
                        <a:pt x="34" y="0"/>
                        <a:pt x="25" y="0"/>
                      </a:cubicBezTo>
                      <a:cubicBezTo>
                        <a:pt x="11" y="0"/>
                        <a:pt x="0" y="11"/>
                        <a:pt x="0" y="24"/>
                      </a:cubicBezTo>
                      <a:cubicBezTo>
                        <a:pt x="0" y="31"/>
                        <a:pt x="3" y="37"/>
                        <a:pt x="8" y="42"/>
                      </a:cubicBezTo>
                      <a:cubicBezTo>
                        <a:pt x="6" y="38"/>
                        <a:pt x="5" y="34"/>
                        <a:pt x="5" y="30"/>
                      </a:cubicBezTo>
                      <a:close/>
                    </a:path>
                  </a:pathLst>
                </a:custGeom>
                <a:solidFill>
                  <a:srgbClr val="4D98B9"/>
                </a:solidFill>
                <a:ln w="9525">
                  <a:noFill/>
                  <a:round/>
                  <a:headEnd/>
                  <a:tailEnd/>
                </a:ln>
              </p:spPr>
              <p:txBody>
                <a:bodyPr/>
                <a:lstStyle/>
                <a:p>
                  <a:endParaRPr lang="fr-FR"/>
                </a:p>
              </p:txBody>
            </p:sp>
            <p:sp>
              <p:nvSpPr>
                <p:cNvPr id="42" name="Freeform 792"/>
                <p:cNvSpPr>
                  <a:spLocks/>
                </p:cNvSpPr>
                <p:nvPr/>
              </p:nvSpPr>
              <p:spPr bwMode="auto">
                <a:xfrm>
                  <a:off x="4635" y="1317"/>
                  <a:ext cx="115" cy="112"/>
                </a:xfrm>
                <a:custGeom>
                  <a:avLst/>
                  <a:gdLst/>
                  <a:ahLst/>
                  <a:cxnLst>
                    <a:cxn ang="0">
                      <a:pos x="5" y="30"/>
                    </a:cxn>
                    <a:cxn ang="0">
                      <a:pos x="29" y="6"/>
                    </a:cxn>
                    <a:cxn ang="0">
                      <a:pos x="46" y="12"/>
                    </a:cxn>
                    <a:cxn ang="0">
                      <a:pos x="25" y="0"/>
                    </a:cxn>
                    <a:cxn ang="0">
                      <a:pos x="0" y="24"/>
                    </a:cxn>
                    <a:cxn ang="0">
                      <a:pos x="8" y="42"/>
                    </a:cxn>
                    <a:cxn ang="0">
                      <a:pos x="5" y="30"/>
                    </a:cxn>
                  </a:cxnLst>
                  <a:rect l="0" t="0" r="r" b="b"/>
                  <a:pathLst>
                    <a:path w="46" h="42">
                      <a:moveTo>
                        <a:pt x="5" y="30"/>
                      </a:moveTo>
                      <a:cubicBezTo>
                        <a:pt x="5" y="17"/>
                        <a:pt x="16" y="6"/>
                        <a:pt x="29" y="6"/>
                      </a:cubicBezTo>
                      <a:cubicBezTo>
                        <a:pt x="36" y="6"/>
                        <a:pt x="42" y="8"/>
                        <a:pt x="46" y="12"/>
                      </a:cubicBezTo>
                      <a:cubicBezTo>
                        <a:pt x="42" y="5"/>
                        <a:pt x="34" y="0"/>
                        <a:pt x="25" y="0"/>
                      </a:cubicBezTo>
                      <a:cubicBezTo>
                        <a:pt x="11" y="0"/>
                        <a:pt x="0" y="11"/>
                        <a:pt x="0" y="24"/>
                      </a:cubicBezTo>
                      <a:cubicBezTo>
                        <a:pt x="0" y="31"/>
                        <a:pt x="3" y="37"/>
                        <a:pt x="8" y="42"/>
                      </a:cubicBezTo>
                      <a:cubicBezTo>
                        <a:pt x="6" y="38"/>
                        <a:pt x="5" y="34"/>
                        <a:pt x="5" y="30"/>
                      </a:cubicBezTo>
                      <a:close/>
                    </a:path>
                  </a:pathLst>
                </a:custGeom>
                <a:solidFill>
                  <a:srgbClr val="4D98B9"/>
                </a:solidFill>
                <a:ln w="9525">
                  <a:noFill/>
                  <a:round/>
                  <a:headEnd/>
                  <a:tailEnd/>
                </a:ln>
              </p:spPr>
              <p:txBody>
                <a:bodyPr/>
                <a:lstStyle/>
                <a:p>
                  <a:endParaRPr lang="fr-FR"/>
                </a:p>
              </p:txBody>
            </p:sp>
            <p:sp>
              <p:nvSpPr>
                <p:cNvPr id="43" name="Freeform 793"/>
                <p:cNvSpPr>
                  <a:spLocks/>
                </p:cNvSpPr>
                <p:nvPr/>
              </p:nvSpPr>
              <p:spPr bwMode="auto">
                <a:xfrm>
                  <a:off x="4780" y="1317"/>
                  <a:ext cx="115" cy="112"/>
                </a:xfrm>
                <a:custGeom>
                  <a:avLst/>
                  <a:gdLst/>
                  <a:ahLst/>
                  <a:cxnLst>
                    <a:cxn ang="0">
                      <a:pos x="5" y="30"/>
                    </a:cxn>
                    <a:cxn ang="0">
                      <a:pos x="29" y="6"/>
                    </a:cxn>
                    <a:cxn ang="0">
                      <a:pos x="46" y="12"/>
                    </a:cxn>
                    <a:cxn ang="0">
                      <a:pos x="25" y="0"/>
                    </a:cxn>
                    <a:cxn ang="0">
                      <a:pos x="0" y="24"/>
                    </a:cxn>
                    <a:cxn ang="0">
                      <a:pos x="8" y="42"/>
                    </a:cxn>
                    <a:cxn ang="0">
                      <a:pos x="5" y="30"/>
                    </a:cxn>
                  </a:cxnLst>
                  <a:rect l="0" t="0" r="r" b="b"/>
                  <a:pathLst>
                    <a:path w="46" h="42">
                      <a:moveTo>
                        <a:pt x="5" y="30"/>
                      </a:moveTo>
                      <a:cubicBezTo>
                        <a:pt x="5" y="17"/>
                        <a:pt x="16" y="6"/>
                        <a:pt x="29" y="6"/>
                      </a:cubicBezTo>
                      <a:cubicBezTo>
                        <a:pt x="36" y="6"/>
                        <a:pt x="42" y="8"/>
                        <a:pt x="46" y="12"/>
                      </a:cubicBezTo>
                      <a:cubicBezTo>
                        <a:pt x="42" y="5"/>
                        <a:pt x="34" y="0"/>
                        <a:pt x="25" y="0"/>
                      </a:cubicBezTo>
                      <a:cubicBezTo>
                        <a:pt x="11" y="0"/>
                        <a:pt x="0" y="11"/>
                        <a:pt x="0" y="24"/>
                      </a:cubicBezTo>
                      <a:cubicBezTo>
                        <a:pt x="0" y="31"/>
                        <a:pt x="3" y="37"/>
                        <a:pt x="8" y="42"/>
                      </a:cubicBezTo>
                      <a:cubicBezTo>
                        <a:pt x="6" y="38"/>
                        <a:pt x="5" y="34"/>
                        <a:pt x="5" y="30"/>
                      </a:cubicBezTo>
                      <a:close/>
                    </a:path>
                  </a:pathLst>
                </a:custGeom>
                <a:solidFill>
                  <a:srgbClr val="4D98B9"/>
                </a:solidFill>
                <a:ln w="9525">
                  <a:noFill/>
                  <a:round/>
                  <a:headEnd/>
                  <a:tailEnd/>
                </a:ln>
              </p:spPr>
              <p:txBody>
                <a:bodyPr/>
                <a:lstStyle/>
                <a:p>
                  <a:endParaRPr lang="fr-FR"/>
                </a:p>
              </p:txBody>
            </p:sp>
            <p:sp>
              <p:nvSpPr>
                <p:cNvPr id="44" name="Freeform 794"/>
                <p:cNvSpPr>
                  <a:spLocks/>
                </p:cNvSpPr>
                <p:nvPr/>
              </p:nvSpPr>
              <p:spPr bwMode="auto">
                <a:xfrm>
                  <a:off x="4925" y="1317"/>
                  <a:ext cx="115" cy="112"/>
                </a:xfrm>
                <a:custGeom>
                  <a:avLst/>
                  <a:gdLst/>
                  <a:ahLst/>
                  <a:cxnLst>
                    <a:cxn ang="0">
                      <a:pos x="5" y="30"/>
                    </a:cxn>
                    <a:cxn ang="0">
                      <a:pos x="29" y="6"/>
                    </a:cxn>
                    <a:cxn ang="0">
                      <a:pos x="46" y="12"/>
                    </a:cxn>
                    <a:cxn ang="0">
                      <a:pos x="25" y="0"/>
                    </a:cxn>
                    <a:cxn ang="0">
                      <a:pos x="0" y="24"/>
                    </a:cxn>
                    <a:cxn ang="0">
                      <a:pos x="8" y="42"/>
                    </a:cxn>
                    <a:cxn ang="0">
                      <a:pos x="5" y="30"/>
                    </a:cxn>
                  </a:cxnLst>
                  <a:rect l="0" t="0" r="r" b="b"/>
                  <a:pathLst>
                    <a:path w="46" h="42">
                      <a:moveTo>
                        <a:pt x="5" y="30"/>
                      </a:moveTo>
                      <a:cubicBezTo>
                        <a:pt x="5" y="17"/>
                        <a:pt x="16" y="6"/>
                        <a:pt x="29" y="6"/>
                      </a:cubicBezTo>
                      <a:cubicBezTo>
                        <a:pt x="36" y="6"/>
                        <a:pt x="42" y="8"/>
                        <a:pt x="46" y="12"/>
                      </a:cubicBezTo>
                      <a:cubicBezTo>
                        <a:pt x="42" y="5"/>
                        <a:pt x="34" y="0"/>
                        <a:pt x="25" y="0"/>
                      </a:cubicBezTo>
                      <a:cubicBezTo>
                        <a:pt x="11" y="0"/>
                        <a:pt x="0" y="11"/>
                        <a:pt x="0" y="24"/>
                      </a:cubicBezTo>
                      <a:cubicBezTo>
                        <a:pt x="0" y="31"/>
                        <a:pt x="3" y="37"/>
                        <a:pt x="8" y="42"/>
                      </a:cubicBezTo>
                      <a:cubicBezTo>
                        <a:pt x="6" y="38"/>
                        <a:pt x="5" y="34"/>
                        <a:pt x="5" y="30"/>
                      </a:cubicBezTo>
                      <a:close/>
                    </a:path>
                  </a:pathLst>
                </a:custGeom>
                <a:solidFill>
                  <a:srgbClr val="4D98B9"/>
                </a:solidFill>
                <a:ln w="9525">
                  <a:noFill/>
                  <a:round/>
                  <a:headEnd/>
                  <a:tailEnd/>
                </a:ln>
              </p:spPr>
              <p:txBody>
                <a:bodyPr/>
                <a:lstStyle/>
                <a:p>
                  <a:endParaRPr lang="fr-FR"/>
                </a:p>
              </p:txBody>
            </p:sp>
            <p:sp>
              <p:nvSpPr>
                <p:cNvPr id="45" name="Freeform 795"/>
                <p:cNvSpPr>
                  <a:spLocks/>
                </p:cNvSpPr>
                <p:nvPr/>
              </p:nvSpPr>
              <p:spPr bwMode="auto">
                <a:xfrm>
                  <a:off x="3912" y="1472"/>
                  <a:ext cx="115" cy="112"/>
                </a:xfrm>
                <a:custGeom>
                  <a:avLst/>
                  <a:gdLst/>
                  <a:ahLst/>
                  <a:cxnLst>
                    <a:cxn ang="0">
                      <a:pos x="5" y="30"/>
                    </a:cxn>
                    <a:cxn ang="0">
                      <a:pos x="29" y="6"/>
                    </a:cxn>
                    <a:cxn ang="0">
                      <a:pos x="46" y="13"/>
                    </a:cxn>
                    <a:cxn ang="0">
                      <a:pos x="24" y="0"/>
                    </a:cxn>
                    <a:cxn ang="0">
                      <a:pos x="0" y="24"/>
                    </a:cxn>
                    <a:cxn ang="0">
                      <a:pos x="8" y="42"/>
                    </a:cxn>
                    <a:cxn ang="0">
                      <a:pos x="5" y="30"/>
                    </a:cxn>
                  </a:cxnLst>
                  <a:rect l="0" t="0" r="r" b="b"/>
                  <a:pathLst>
                    <a:path w="46" h="42">
                      <a:moveTo>
                        <a:pt x="5" y="30"/>
                      </a:moveTo>
                      <a:cubicBezTo>
                        <a:pt x="5" y="17"/>
                        <a:pt x="15" y="6"/>
                        <a:pt x="29" y="6"/>
                      </a:cubicBezTo>
                      <a:cubicBezTo>
                        <a:pt x="35" y="6"/>
                        <a:pt x="41" y="9"/>
                        <a:pt x="46" y="13"/>
                      </a:cubicBezTo>
                      <a:cubicBezTo>
                        <a:pt x="41" y="5"/>
                        <a:pt x="33" y="0"/>
                        <a:pt x="24" y="0"/>
                      </a:cubicBezTo>
                      <a:cubicBezTo>
                        <a:pt x="11" y="0"/>
                        <a:pt x="0" y="11"/>
                        <a:pt x="0" y="24"/>
                      </a:cubicBezTo>
                      <a:cubicBezTo>
                        <a:pt x="0" y="31"/>
                        <a:pt x="3" y="38"/>
                        <a:pt x="8" y="42"/>
                      </a:cubicBezTo>
                      <a:cubicBezTo>
                        <a:pt x="6" y="39"/>
                        <a:pt x="5" y="35"/>
                        <a:pt x="5" y="30"/>
                      </a:cubicBezTo>
                      <a:close/>
                    </a:path>
                  </a:pathLst>
                </a:custGeom>
                <a:solidFill>
                  <a:srgbClr val="4D98B9"/>
                </a:solidFill>
                <a:ln w="9525">
                  <a:noFill/>
                  <a:round/>
                  <a:headEnd/>
                  <a:tailEnd/>
                </a:ln>
              </p:spPr>
              <p:txBody>
                <a:bodyPr/>
                <a:lstStyle/>
                <a:p>
                  <a:endParaRPr lang="fr-FR"/>
                </a:p>
              </p:txBody>
            </p:sp>
            <p:sp>
              <p:nvSpPr>
                <p:cNvPr id="46" name="Freeform 796"/>
                <p:cNvSpPr>
                  <a:spLocks/>
                </p:cNvSpPr>
                <p:nvPr/>
              </p:nvSpPr>
              <p:spPr bwMode="auto">
                <a:xfrm>
                  <a:off x="4057" y="1472"/>
                  <a:ext cx="115" cy="112"/>
                </a:xfrm>
                <a:custGeom>
                  <a:avLst/>
                  <a:gdLst/>
                  <a:ahLst/>
                  <a:cxnLst>
                    <a:cxn ang="0">
                      <a:pos x="5" y="30"/>
                    </a:cxn>
                    <a:cxn ang="0">
                      <a:pos x="29" y="6"/>
                    </a:cxn>
                    <a:cxn ang="0">
                      <a:pos x="46" y="13"/>
                    </a:cxn>
                    <a:cxn ang="0">
                      <a:pos x="24" y="0"/>
                    </a:cxn>
                    <a:cxn ang="0">
                      <a:pos x="0" y="24"/>
                    </a:cxn>
                    <a:cxn ang="0">
                      <a:pos x="8" y="42"/>
                    </a:cxn>
                    <a:cxn ang="0">
                      <a:pos x="5" y="30"/>
                    </a:cxn>
                  </a:cxnLst>
                  <a:rect l="0" t="0" r="r" b="b"/>
                  <a:pathLst>
                    <a:path w="46" h="42">
                      <a:moveTo>
                        <a:pt x="5" y="30"/>
                      </a:moveTo>
                      <a:cubicBezTo>
                        <a:pt x="5" y="17"/>
                        <a:pt x="15" y="6"/>
                        <a:pt x="29" y="6"/>
                      </a:cubicBezTo>
                      <a:cubicBezTo>
                        <a:pt x="35" y="6"/>
                        <a:pt x="41" y="9"/>
                        <a:pt x="46" y="13"/>
                      </a:cubicBezTo>
                      <a:cubicBezTo>
                        <a:pt x="41" y="5"/>
                        <a:pt x="33" y="0"/>
                        <a:pt x="24" y="0"/>
                      </a:cubicBezTo>
                      <a:cubicBezTo>
                        <a:pt x="11" y="0"/>
                        <a:pt x="0" y="11"/>
                        <a:pt x="0" y="24"/>
                      </a:cubicBezTo>
                      <a:cubicBezTo>
                        <a:pt x="0" y="31"/>
                        <a:pt x="3" y="38"/>
                        <a:pt x="8" y="42"/>
                      </a:cubicBezTo>
                      <a:cubicBezTo>
                        <a:pt x="6" y="39"/>
                        <a:pt x="5" y="35"/>
                        <a:pt x="5" y="30"/>
                      </a:cubicBezTo>
                      <a:close/>
                    </a:path>
                  </a:pathLst>
                </a:custGeom>
                <a:solidFill>
                  <a:srgbClr val="4D98B9"/>
                </a:solidFill>
                <a:ln w="9525">
                  <a:noFill/>
                  <a:round/>
                  <a:headEnd/>
                  <a:tailEnd/>
                </a:ln>
              </p:spPr>
              <p:txBody>
                <a:bodyPr/>
                <a:lstStyle/>
                <a:p>
                  <a:endParaRPr lang="fr-FR"/>
                </a:p>
              </p:txBody>
            </p:sp>
            <p:sp>
              <p:nvSpPr>
                <p:cNvPr id="47" name="Freeform 797"/>
                <p:cNvSpPr>
                  <a:spLocks/>
                </p:cNvSpPr>
                <p:nvPr/>
              </p:nvSpPr>
              <p:spPr bwMode="auto">
                <a:xfrm>
                  <a:off x="4202" y="1472"/>
                  <a:ext cx="115" cy="112"/>
                </a:xfrm>
                <a:custGeom>
                  <a:avLst/>
                  <a:gdLst/>
                  <a:ahLst/>
                  <a:cxnLst>
                    <a:cxn ang="0">
                      <a:pos x="5" y="30"/>
                    </a:cxn>
                    <a:cxn ang="0">
                      <a:pos x="29" y="6"/>
                    </a:cxn>
                    <a:cxn ang="0">
                      <a:pos x="46" y="13"/>
                    </a:cxn>
                    <a:cxn ang="0">
                      <a:pos x="24" y="0"/>
                    </a:cxn>
                    <a:cxn ang="0">
                      <a:pos x="0" y="24"/>
                    </a:cxn>
                    <a:cxn ang="0">
                      <a:pos x="8" y="42"/>
                    </a:cxn>
                    <a:cxn ang="0">
                      <a:pos x="5" y="30"/>
                    </a:cxn>
                  </a:cxnLst>
                  <a:rect l="0" t="0" r="r" b="b"/>
                  <a:pathLst>
                    <a:path w="46" h="42">
                      <a:moveTo>
                        <a:pt x="5" y="30"/>
                      </a:moveTo>
                      <a:cubicBezTo>
                        <a:pt x="5" y="17"/>
                        <a:pt x="15" y="6"/>
                        <a:pt x="29" y="6"/>
                      </a:cubicBezTo>
                      <a:cubicBezTo>
                        <a:pt x="35" y="6"/>
                        <a:pt x="41" y="9"/>
                        <a:pt x="46" y="13"/>
                      </a:cubicBezTo>
                      <a:cubicBezTo>
                        <a:pt x="41" y="5"/>
                        <a:pt x="33" y="0"/>
                        <a:pt x="24" y="0"/>
                      </a:cubicBezTo>
                      <a:cubicBezTo>
                        <a:pt x="11" y="0"/>
                        <a:pt x="0" y="11"/>
                        <a:pt x="0" y="24"/>
                      </a:cubicBezTo>
                      <a:cubicBezTo>
                        <a:pt x="0" y="31"/>
                        <a:pt x="3" y="38"/>
                        <a:pt x="8" y="42"/>
                      </a:cubicBezTo>
                      <a:cubicBezTo>
                        <a:pt x="6" y="39"/>
                        <a:pt x="5" y="35"/>
                        <a:pt x="5" y="30"/>
                      </a:cubicBezTo>
                      <a:close/>
                    </a:path>
                  </a:pathLst>
                </a:custGeom>
                <a:solidFill>
                  <a:srgbClr val="4D98B9"/>
                </a:solidFill>
                <a:ln w="9525">
                  <a:noFill/>
                  <a:round/>
                  <a:headEnd/>
                  <a:tailEnd/>
                </a:ln>
              </p:spPr>
              <p:txBody>
                <a:bodyPr/>
                <a:lstStyle/>
                <a:p>
                  <a:endParaRPr lang="fr-FR"/>
                </a:p>
              </p:txBody>
            </p:sp>
            <p:sp>
              <p:nvSpPr>
                <p:cNvPr id="48" name="Freeform 798"/>
                <p:cNvSpPr>
                  <a:spLocks/>
                </p:cNvSpPr>
                <p:nvPr/>
              </p:nvSpPr>
              <p:spPr bwMode="auto">
                <a:xfrm>
                  <a:off x="4347" y="1472"/>
                  <a:ext cx="115" cy="112"/>
                </a:xfrm>
                <a:custGeom>
                  <a:avLst/>
                  <a:gdLst/>
                  <a:ahLst/>
                  <a:cxnLst>
                    <a:cxn ang="0">
                      <a:pos x="5" y="30"/>
                    </a:cxn>
                    <a:cxn ang="0">
                      <a:pos x="29" y="6"/>
                    </a:cxn>
                    <a:cxn ang="0">
                      <a:pos x="46" y="13"/>
                    </a:cxn>
                    <a:cxn ang="0">
                      <a:pos x="24" y="0"/>
                    </a:cxn>
                    <a:cxn ang="0">
                      <a:pos x="0" y="24"/>
                    </a:cxn>
                    <a:cxn ang="0">
                      <a:pos x="8" y="42"/>
                    </a:cxn>
                    <a:cxn ang="0">
                      <a:pos x="5" y="30"/>
                    </a:cxn>
                  </a:cxnLst>
                  <a:rect l="0" t="0" r="r" b="b"/>
                  <a:pathLst>
                    <a:path w="46" h="42">
                      <a:moveTo>
                        <a:pt x="5" y="30"/>
                      </a:moveTo>
                      <a:cubicBezTo>
                        <a:pt x="5" y="17"/>
                        <a:pt x="15" y="6"/>
                        <a:pt x="29" y="6"/>
                      </a:cubicBezTo>
                      <a:cubicBezTo>
                        <a:pt x="35" y="6"/>
                        <a:pt x="41" y="9"/>
                        <a:pt x="46" y="13"/>
                      </a:cubicBezTo>
                      <a:cubicBezTo>
                        <a:pt x="41" y="5"/>
                        <a:pt x="33" y="0"/>
                        <a:pt x="24" y="0"/>
                      </a:cubicBezTo>
                      <a:cubicBezTo>
                        <a:pt x="11" y="0"/>
                        <a:pt x="0" y="11"/>
                        <a:pt x="0" y="24"/>
                      </a:cubicBezTo>
                      <a:cubicBezTo>
                        <a:pt x="0" y="31"/>
                        <a:pt x="3" y="38"/>
                        <a:pt x="8" y="42"/>
                      </a:cubicBezTo>
                      <a:cubicBezTo>
                        <a:pt x="6" y="39"/>
                        <a:pt x="5" y="35"/>
                        <a:pt x="5" y="30"/>
                      </a:cubicBezTo>
                      <a:close/>
                    </a:path>
                  </a:pathLst>
                </a:custGeom>
                <a:solidFill>
                  <a:srgbClr val="4D98B9"/>
                </a:solidFill>
                <a:ln w="9525">
                  <a:noFill/>
                  <a:round/>
                  <a:headEnd/>
                  <a:tailEnd/>
                </a:ln>
              </p:spPr>
              <p:txBody>
                <a:bodyPr/>
                <a:lstStyle/>
                <a:p>
                  <a:endParaRPr lang="fr-FR"/>
                </a:p>
              </p:txBody>
            </p:sp>
            <p:sp>
              <p:nvSpPr>
                <p:cNvPr id="49" name="Freeform 799"/>
                <p:cNvSpPr>
                  <a:spLocks/>
                </p:cNvSpPr>
                <p:nvPr/>
              </p:nvSpPr>
              <p:spPr bwMode="auto">
                <a:xfrm>
                  <a:off x="4490" y="1472"/>
                  <a:ext cx="115" cy="112"/>
                </a:xfrm>
                <a:custGeom>
                  <a:avLst/>
                  <a:gdLst/>
                  <a:ahLst/>
                  <a:cxnLst>
                    <a:cxn ang="0">
                      <a:pos x="5" y="30"/>
                    </a:cxn>
                    <a:cxn ang="0">
                      <a:pos x="29" y="6"/>
                    </a:cxn>
                    <a:cxn ang="0">
                      <a:pos x="46" y="13"/>
                    </a:cxn>
                    <a:cxn ang="0">
                      <a:pos x="25" y="0"/>
                    </a:cxn>
                    <a:cxn ang="0">
                      <a:pos x="0" y="24"/>
                    </a:cxn>
                    <a:cxn ang="0">
                      <a:pos x="8" y="42"/>
                    </a:cxn>
                    <a:cxn ang="0">
                      <a:pos x="5" y="30"/>
                    </a:cxn>
                  </a:cxnLst>
                  <a:rect l="0" t="0" r="r" b="b"/>
                  <a:pathLst>
                    <a:path w="46" h="42">
                      <a:moveTo>
                        <a:pt x="5" y="30"/>
                      </a:moveTo>
                      <a:cubicBezTo>
                        <a:pt x="5" y="17"/>
                        <a:pt x="16" y="6"/>
                        <a:pt x="29" y="6"/>
                      </a:cubicBezTo>
                      <a:cubicBezTo>
                        <a:pt x="36" y="6"/>
                        <a:pt x="42" y="9"/>
                        <a:pt x="46" y="13"/>
                      </a:cubicBezTo>
                      <a:cubicBezTo>
                        <a:pt x="42" y="5"/>
                        <a:pt x="34" y="0"/>
                        <a:pt x="25" y="0"/>
                      </a:cubicBezTo>
                      <a:cubicBezTo>
                        <a:pt x="11" y="0"/>
                        <a:pt x="0" y="11"/>
                        <a:pt x="0" y="24"/>
                      </a:cubicBezTo>
                      <a:cubicBezTo>
                        <a:pt x="0" y="31"/>
                        <a:pt x="3" y="38"/>
                        <a:pt x="8" y="42"/>
                      </a:cubicBezTo>
                      <a:cubicBezTo>
                        <a:pt x="6" y="39"/>
                        <a:pt x="5" y="35"/>
                        <a:pt x="5" y="30"/>
                      </a:cubicBezTo>
                      <a:close/>
                    </a:path>
                  </a:pathLst>
                </a:custGeom>
                <a:solidFill>
                  <a:srgbClr val="4D98B9"/>
                </a:solidFill>
                <a:ln w="9525">
                  <a:noFill/>
                  <a:round/>
                  <a:headEnd/>
                  <a:tailEnd/>
                </a:ln>
              </p:spPr>
              <p:txBody>
                <a:bodyPr/>
                <a:lstStyle/>
                <a:p>
                  <a:endParaRPr lang="fr-FR"/>
                </a:p>
              </p:txBody>
            </p:sp>
            <p:sp>
              <p:nvSpPr>
                <p:cNvPr id="50" name="Freeform 800"/>
                <p:cNvSpPr>
                  <a:spLocks/>
                </p:cNvSpPr>
                <p:nvPr/>
              </p:nvSpPr>
              <p:spPr bwMode="auto">
                <a:xfrm>
                  <a:off x="4635" y="1472"/>
                  <a:ext cx="115" cy="112"/>
                </a:xfrm>
                <a:custGeom>
                  <a:avLst/>
                  <a:gdLst/>
                  <a:ahLst/>
                  <a:cxnLst>
                    <a:cxn ang="0">
                      <a:pos x="5" y="30"/>
                    </a:cxn>
                    <a:cxn ang="0">
                      <a:pos x="29" y="6"/>
                    </a:cxn>
                    <a:cxn ang="0">
                      <a:pos x="46" y="13"/>
                    </a:cxn>
                    <a:cxn ang="0">
                      <a:pos x="25" y="0"/>
                    </a:cxn>
                    <a:cxn ang="0">
                      <a:pos x="0" y="24"/>
                    </a:cxn>
                    <a:cxn ang="0">
                      <a:pos x="8" y="42"/>
                    </a:cxn>
                    <a:cxn ang="0">
                      <a:pos x="5" y="30"/>
                    </a:cxn>
                  </a:cxnLst>
                  <a:rect l="0" t="0" r="r" b="b"/>
                  <a:pathLst>
                    <a:path w="46" h="42">
                      <a:moveTo>
                        <a:pt x="5" y="30"/>
                      </a:moveTo>
                      <a:cubicBezTo>
                        <a:pt x="5" y="17"/>
                        <a:pt x="16" y="6"/>
                        <a:pt x="29" y="6"/>
                      </a:cubicBezTo>
                      <a:cubicBezTo>
                        <a:pt x="36" y="6"/>
                        <a:pt x="42" y="9"/>
                        <a:pt x="46" y="13"/>
                      </a:cubicBezTo>
                      <a:cubicBezTo>
                        <a:pt x="42" y="5"/>
                        <a:pt x="34" y="0"/>
                        <a:pt x="25" y="0"/>
                      </a:cubicBezTo>
                      <a:cubicBezTo>
                        <a:pt x="11" y="0"/>
                        <a:pt x="0" y="11"/>
                        <a:pt x="0" y="24"/>
                      </a:cubicBezTo>
                      <a:cubicBezTo>
                        <a:pt x="0" y="31"/>
                        <a:pt x="3" y="38"/>
                        <a:pt x="8" y="42"/>
                      </a:cubicBezTo>
                      <a:cubicBezTo>
                        <a:pt x="6" y="39"/>
                        <a:pt x="5" y="35"/>
                        <a:pt x="5" y="30"/>
                      </a:cubicBezTo>
                      <a:close/>
                    </a:path>
                  </a:pathLst>
                </a:custGeom>
                <a:solidFill>
                  <a:srgbClr val="4D98B9"/>
                </a:solidFill>
                <a:ln w="9525">
                  <a:noFill/>
                  <a:round/>
                  <a:headEnd/>
                  <a:tailEnd/>
                </a:ln>
              </p:spPr>
              <p:txBody>
                <a:bodyPr/>
                <a:lstStyle/>
                <a:p>
                  <a:endParaRPr lang="fr-FR"/>
                </a:p>
              </p:txBody>
            </p:sp>
            <p:sp>
              <p:nvSpPr>
                <p:cNvPr id="51" name="Freeform 801"/>
                <p:cNvSpPr>
                  <a:spLocks/>
                </p:cNvSpPr>
                <p:nvPr/>
              </p:nvSpPr>
              <p:spPr bwMode="auto">
                <a:xfrm>
                  <a:off x="4780" y="1472"/>
                  <a:ext cx="115" cy="112"/>
                </a:xfrm>
                <a:custGeom>
                  <a:avLst/>
                  <a:gdLst/>
                  <a:ahLst/>
                  <a:cxnLst>
                    <a:cxn ang="0">
                      <a:pos x="5" y="30"/>
                    </a:cxn>
                    <a:cxn ang="0">
                      <a:pos x="29" y="6"/>
                    </a:cxn>
                    <a:cxn ang="0">
                      <a:pos x="46" y="13"/>
                    </a:cxn>
                    <a:cxn ang="0">
                      <a:pos x="25" y="0"/>
                    </a:cxn>
                    <a:cxn ang="0">
                      <a:pos x="0" y="24"/>
                    </a:cxn>
                    <a:cxn ang="0">
                      <a:pos x="8" y="42"/>
                    </a:cxn>
                    <a:cxn ang="0">
                      <a:pos x="5" y="30"/>
                    </a:cxn>
                  </a:cxnLst>
                  <a:rect l="0" t="0" r="r" b="b"/>
                  <a:pathLst>
                    <a:path w="46" h="42">
                      <a:moveTo>
                        <a:pt x="5" y="30"/>
                      </a:moveTo>
                      <a:cubicBezTo>
                        <a:pt x="5" y="17"/>
                        <a:pt x="16" y="6"/>
                        <a:pt x="29" y="6"/>
                      </a:cubicBezTo>
                      <a:cubicBezTo>
                        <a:pt x="36" y="6"/>
                        <a:pt x="42" y="9"/>
                        <a:pt x="46" y="13"/>
                      </a:cubicBezTo>
                      <a:cubicBezTo>
                        <a:pt x="42" y="5"/>
                        <a:pt x="34" y="0"/>
                        <a:pt x="25" y="0"/>
                      </a:cubicBezTo>
                      <a:cubicBezTo>
                        <a:pt x="11" y="0"/>
                        <a:pt x="0" y="11"/>
                        <a:pt x="0" y="24"/>
                      </a:cubicBezTo>
                      <a:cubicBezTo>
                        <a:pt x="0" y="31"/>
                        <a:pt x="3" y="38"/>
                        <a:pt x="8" y="42"/>
                      </a:cubicBezTo>
                      <a:cubicBezTo>
                        <a:pt x="6" y="39"/>
                        <a:pt x="5" y="35"/>
                        <a:pt x="5" y="30"/>
                      </a:cubicBezTo>
                      <a:close/>
                    </a:path>
                  </a:pathLst>
                </a:custGeom>
                <a:solidFill>
                  <a:srgbClr val="4D98B9"/>
                </a:solidFill>
                <a:ln w="9525">
                  <a:noFill/>
                  <a:round/>
                  <a:headEnd/>
                  <a:tailEnd/>
                </a:ln>
              </p:spPr>
              <p:txBody>
                <a:bodyPr/>
                <a:lstStyle/>
                <a:p>
                  <a:endParaRPr lang="fr-FR"/>
                </a:p>
              </p:txBody>
            </p:sp>
            <p:sp>
              <p:nvSpPr>
                <p:cNvPr id="52" name="Freeform 802"/>
                <p:cNvSpPr>
                  <a:spLocks/>
                </p:cNvSpPr>
                <p:nvPr/>
              </p:nvSpPr>
              <p:spPr bwMode="auto">
                <a:xfrm>
                  <a:off x="4925" y="1472"/>
                  <a:ext cx="115" cy="112"/>
                </a:xfrm>
                <a:custGeom>
                  <a:avLst/>
                  <a:gdLst/>
                  <a:ahLst/>
                  <a:cxnLst>
                    <a:cxn ang="0">
                      <a:pos x="5" y="30"/>
                    </a:cxn>
                    <a:cxn ang="0">
                      <a:pos x="29" y="6"/>
                    </a:cxn>
                    <a:cxn ang="0">
                      <a:pos x="46" y="13"/>
                    </a:cxn>
                    <a:cxn ang="0">
                      <a:pos x="25" y="0"/>
                    </a:cxn>
                    <a:cxn ang="0">
                      <a:pos x="0" y="24"/>
                    </a:cxn>
                    <a:cxn ang="0">
                      <a:pos x="8" y="42"/>
                    </a:cxn>
                    <a:cxn ang="0">
                      <a:pos x="5" y="30"/>
                    </a:cxn>
                  </a:cxnLst>
                  <a:rect l="0" t="0" r="r" b="b"/>
                  <a:pathLst>
                    <a:path w="46" h="42">
                      <a:moveTo>
                        <a:pt x="5" y="30"/>
                      </a:moveTo>
                      <a:cubicBezTo>
                        <a:pt x="5" y="17"/>
                        <a:pt x="16" y="6"/>
                        <a:pt x="29" y="6"/>
                      </a:cubicBezTo>
                      <a:cubicBezTo>
                        <a:pt x="36" y="6"/>
                        <a:pt x="42" y="9"/>
                        <a:pt x="46" y="13"/>
                      </a:cubicBezTo>
                      <a:cubicBezTo>
                        <a:pt x="42" y="5"/>
                        <a:pt x="34" y="0"/>
                        <a:pt x="25" y="0"/>
                      </a:cubicBezTo>
                      <a:cubicBezTo>
                        <a:pt x="11" y="0"/>
                        <a:pt x="0" y="11"/>
                        <a:pt x="0" y="24"/>
                      </a:cubicBezTo>
                      <a:cubicBezTo>
                        <a:pt x="0" y="31"/>
                        <a:pt x="3" y="38"/>
                        <a:pt x="8" y="42"/>
                      </a:cubicBezTo>
                      <a:cubicBezTo>
                        <a:pt x="6" y="39"/>
                        <a:pt x="5" y="35"/>
                        <a:pt x="5" y="30"/>
                      </a:cubicBezTo>
                      <a:close/>
                    </a:path>
                  </a:pathLst>
                </a:custGeom>
                <a:solidFill>
                  <a:srgbClr val="4D98B9"/>
                </a:solidFill>
                <a:ln w="9525">
                  <a:noFill/>
                  <a:round/>
                  <a:headEnd/>
                  <a:tailEnd/>
                </a:ln>
              </p:spPr>
              <p:txBody>
                <a:bodyPr/>
                <a:lstStyle/>
                <a:p>
                  <a:endParaRPr lang="fr-FR"/>
                </a:p>
              </p:txBody>
            </p:sp>
            <p:sp>
              <p:nvSpPr>
                <p:cNvPr id="53" name="Freeform 803"/>
                <p:cNvSpPr>
                  <a:spLocks/>
                </p:cNvSpPr>
                <p:nvPr/>
              </p:nvSpPr>
              <p:spPr bwMode="auto">
                <a:xfrm>
                  <a:off x="3912" y="1627"/>
                  <a:ext cx="115" cy="112"/>
                </a:xfrm>
                <a:custGeom>
                  <a:avLst/>
                  <a:gdLst/>
                  <a:ahLst/>
                  <a:cxnLst>
                    <a:cxn ang="0">
                      <a:pos x="5" y="30"/>
                    </a:cxn>
                    <a:cxn ang="0">
                      <a:pos x="29" y="6"/>
                    </a:cxn>
                    <a:cxn ang="0">
                      <a:pos x="46" y="13"/>
                    </a:cxn>
                    <a:cxn ang="0">
                      <a:pos x="24" y="0"/>
                    </a:cxn>
                    <a:cxn ang="0">
                      <a:pos x="0" y="24"/>
                    </a:cxn>
                    <a:cxn ang="0">
                      <a:pos x="8" y="42"/>
                    </a:cxn>
                    <a:cxn ang="0">
                      <a:pos x="5" y="30"/>
                    </a:cxn>
                  </a:cxnLst>
                  <a:rect l="0" t="0" r="r" b="b"/>
                  <a:pathLst>
                    <a:path w="46" h="42">
                      <a:moveTo>
                        <a:pt x="5" y="30"/>
                      </a:moveTo>
                      <a:cubicBezTo>
                        <a:pt x="5" y="17"/>
                        <a:pt x="15" y="6"/>
                        <a:pt x="29" y="6"/>
                      </a:cubicBezTo>
                      <a:cubicBezTo>
                        <a:pt x="35" y="6"/>
                        <a:pt x="41" y="9"/>
                        <a:pt x="46" y="13"/>
                      </a:cubicBezTo>
                      <a:cubicBezTo>
                        <a:pt x="41" y="5"/>
                        <a:pt x="33" y="0"/>
                        <a:pt x="24" y="0"/>
                      </a:cubicBezTo>
                      <a:cubicBezTo>
                        <a:pt x="11" y="0"/>
                        <a:pt x="0" y="11"/>
                        <a:pt x="0" y="24"/>
                      </a:cubicBezTo>
                      <a:cubicBezTo>
                        <a:pt x="0" y="31"/>
                        <a:pt x="3" y="38"/>
                        <a:pt x="8" y="42"/>
                      </a:cubicBezTo>
                      <a:cubicBezTo>
                        <a:pt x="6" y="39"/>
                        <a:pt x="5" y="35"/>
                        <a:pt x="5" y="30"/>
                      </a:cubicBezTo>
                      <a:close/>
                    </a:path>
                  </a:pathLst>
                </a:custGeom>
                <a:solidFill>
                  <a:srgbClr val="4D98B9"/>
                </a:solidFill>
                <a:ln w="9525">
                  <a:noFill/>
                  <a:round/>
                  <a:headEnd/>
                  <a:tailEnd/>
                </a:ln>
              </p:spPr>
              <p:txBody>
                <a:bodyPr/>
                <a:lstStyle/>
                <a:p>
                  <a:endParaRPr lang="fr-FR"/>
                </a:p>
              </p:txBody>
            </p:sp>
            <p:sp>
              <p:nvSpPr>
                <p:cNvPr id="54" name="Freeform 804"/>
                <p:cNvSpPr>
                  <a:spLocks/>
                </p:cNvSpPr>
                <p:nvPr/>
              </p:nvSpPr>
              <p:spPr bwMode="auto">
                <a:xfrm>
                  <a:off x="4057" y="1627"/>
                  <a:ext cx="115" cy="112"/>
                </a:xfrm>
                <a:custGeom>
                  <a:avLst/>
                  <a:gdLst/>
                  <a:ahLst/>
                  <a:cxnLst>
                    <a:cxn ang="0">
                      <a:pos x="5" y="30"/>
                    </a:cxn>
                    <a:cxn ang="0">
                      <a:pos x="29" y="6"/>
                    </a:cxn>
                    <a:cxn ang="0">
                      <a:pos x="46" y="13"/>
                    </a:cxn>
                    <a:cxn ang="0">
                      <a:pos x="24" y="0"/>
                    </a:cxn>
                    <a:cxn ang="0">
                      <a:pos x="0" y="24"/>
                    </a:cxn>
                    <a:cxn ang="0">
                      <a:pos x="8" y="42"/>
                    </a:cxn>
                    <a:cxn ang="0">
                      <a:pos x="5" y="30"/>
                    </a:cxn>
                  </a:cxnLst>
                  <a:rect l="0" t="0" r="r" b="b"/>
                  <a:pathLst>
                    <a:path w="46" h="42">
                      <a:moveTo>
                        <a:pt x="5" y="30"/>
                      </a:moveTo>
                      <a:cubicBezTo>
                        <a:pt x="5" y="17"/>
                        <a:pt x="15" y="6"/>
                        <a:pt x="29" y="6"/>
                      </a:cubicBezTo>
                      <a:cubicBezTo>
                        <a:pt x="35" y="6"/>
                        <a:pt x="41" y="9"/>
                        <a:pt x="46" y="13"/>
                      </a:cubicBezTo>
                      <a:cubicBezTo>
                        <a:pt x="41" y="5"/>
                        <a:pt x="33" y="0"/>
                        <a:pt x="24" y="0"/>
                      </a:cubicBezTo>
                      <a:cubicBezTo>
                        <a:pt x="11" y="0"/>
                        <a:pt x="0" y="11"/>
                        <a:pt x="0" y="24"/>
                      </a:cubicBezTo>
                      <a:cubicBezTo>
                        <a:pt x="0" y="31"/>
                        <a:pt x="3" y="38"/>
                        <a:pt x="8" y="42"/>
                      </a:cubicBezTo>
                      <a:cubicBezTo>
                        <a:pt x="6" y="39"/>
                        <a:pt x="5" y="35"/>
                        <a:pt x="5" y="30"/>
                      </a:cubicBezTo>
                      <a:close/>
                    </a:path>
                  </a:pathLst>
                </a:custGeom>
                <a:solidFill>
                  <a:srgbClr val="4D98B9"/>
                </a:solidFill>
                <a:ln w="9525">
                  <a:noFill/>
                  <a:round/>
                  <a:headEnd/>
                  <a:tailEnd/>
                </a:ln>
              </p:spPr>
              <p:txBody>
                <a:bodyPr/>
                <a:lstStyle/>
                <a:p>
                  <a:endParaRPr lang="fr-FR"/>
                </a:p>
              </p:txBody>
            </p:sp>
            <p:sp>
              <p:nvSpPr>
                <p:cNvPr id="55" name="Freeform 805"/>
                <p:cNvSpPr>
                  <a:spLocks/>
                </p:cNvSpPr>
                <p:nvPr/>
              </p:nvSpPr>
              <p:spPr bwMode="auto">
                <a:xfrm>
                  <a:off x="4202" y="1627"/>
                  <a:ext cx="115" cy="112"/>
                </a:xfrm>
                <a:custGeom>
                  <a:avLst/>
                  <a:gdLst/>
                  <a:ahLst/>
                  <a:cxnLst>
                    <a:cxn ang="0">
                      <a:pos x="5" y="30"/>
                    </a:cxn>
                    <a:cxn ang="0">
                      <a:pos x="29" y="6"/>
                    </a:cxn>
                    <a:cxn ang="0">
                      <a:pos x="46" y="13"/>
                    </a:cxn>
                    <a:cxn ang="0">
                      <a:pos x="24" y="0"/>
                    </a:cxn>
                    <a:cxn ang="0">
                      <a:pos x="0" y="24"/>
                    </a:cxn>
                    <a:cxn ang="0">
                      <a:pos x="8" y="42"/>
                    </a:cxn>
                    <a:cxn ang="0">
                      <a:pos x="5" y="30"/>
                    </a:cxn>
                  </a:cxnLst>
                  <a:rect l="0" t="0" r="r" b="b"/>
                  <a:pathLst>
                    <a:path w="46" h="42">
                      <a:moveTo>
                        <a:pt x="5" y="30"/>
                      </a:moveTo>
                      <a:cubicBezTo>
                        <a:pt x="5" y="17"/>
                        <a:pt x="15" y="6"/>
                        <a:pt x="29" y="6"/>
                      </a:cubicBezTo>
                      <a:cubicBezTo>
                        <a:pt x="35" y="6"/>
                        <a:pt x="41" y="9"/>
                        <a:pt x="46" y="13"/>
                      </a:cubicBezTo>
                      <a:cubicBezTo>
                        <a:pt x="41" y="5"/>
                        <a:pt x="33" y="0"/>
                        <a:pt x="24" y="0"/>
                      </a:cubicBezTo>
                      <a:cubicBezTo>
                        <a:pt x="11" y="0"/>
                        <a:pt x="0" y="11"/>
                        <a:pt x="0" y="24"/>
                      </a:cubicBezTo>
                      <a:cubicBezTo>
                        <a:pt x="0" y="31"/>
                        <a:pt x="3" y="38"/>
                        <a:pt x="8" y="42"/>
                      </a:cubicBezTo>
                      <a:cubicBezTo>
                        <a:pt x="6" y="39"/>
                        <a:pt x="5" y="35"/>
                        <a:pt x="5" y="30"/>
                      </a:cubicBezTo>
                      <a:close/>
                    </a:path>
                  </a:pathLst>
                </a:custGeom>
                <a:solidFill>
                  <a:srgbClr val="4D98B9"/>
                </a:solidFill>
                <a:ln w="9525">
                  <a:noFill/>
                  <a:round/>
                  <a:headEnd/>
                  <a:tailEnd/>
                </a:ln>
              </p:spPr>
              <p:txBody>
                <a:bodyPr/>
                <a:lstStyle/>
                <a:p>
                  <a:endParaRPr lang="fr-FR"/>
                </a:p>
              </p:txBody>
            </p:sp>
            <p:sp>
              <p:nvSpPr>
                <p:cNvPr id="56" name="Freeform 806"/>
                <p:cNvSpPr>
                  <a:spLocks/>
                </p:cNvSpPr>
                <p:nvPr/>
              </p:nvSpPr>
              <p:spPr bwMode="auto">
                <a:xfrm>
                  <a:off x="4347" y="1627"/>
                  <a:ext cx="115" cy="112"/>
                </a:xfrm>
                <a:custGeom>
                  <a:avLst/>
                  <a:gdLst/>
                  <a:ahLst/>
                  <a:cxnLst>
                    <a:cxn ang="0">
                      <a:pos x="5" y="30"/>
                    </a:cxn>
                    <a:cxn ang="0">
                      <a:pos x="29" y="6"/>
                    </a:cxn>
                    <a:cxn ang="0">
                      <a:pos x="46" y="13"/>
                    </a:cxn>
                    <a:cxn ang="0">
                      <a:pos x="24" y="0"/>
                    </a:cxn>
                    <a:cxn ang="0">
                      <a:pos x="0" y="24"/>
                    </a:cxn>
                    <a:cxn ang="0">
                      <a:pos x="8" y="42"/>
                    </a:cxn>
                    <a:cxn ang="0">
                      <a:pos x="5" y="30"/>
                    </a:cxn>
                  </a:cxnLst>
                  <a:rect l="0" t="0" r="r" b="b"/>
                  <a:pathLst>
                    <a:path w="46" h="42">
                      <a:moveTo>
                        <a:pt x="5" y="30"/>
                      </a:moveTo>
                      <a:cubicBezTo>
                        <a:pt x="5" y="17"/>
                        <a:pt x="15" y="6"/>
                        <a:pt x="29" y="6"/>
                      </a:cubicBezTo>
                      <a:cubicBezTo>
                        <a:pt x="35" y="6"/>
                        <a:pt x="41" y="9"/>
                        <a:pt x="46" y="13"/>
                      </a:cubicBezTo>
                      <a:cubicBezTo>
                        <a:pt x="41" y="5"/>
                        <a:pt x="33" y="0"/>
                        <a:pt x="24" y="0"/>
                      </a:cubicBezTo>
                      <a:cubicBezTo>
                        <a:pt x="11" y="0"/>
                        <a:pt x="0" y="11"/>
                        <a:pt x="0" y="24"/>
                      </a:cubicBezTo>
                      <a:cubicBezTo>
                        <a:pt x="0" y="31"/>
                        <a:pt x="3" y="38"/>
                        <a:pt x="8" y="42"/>
                      </a:cubicBezTo>
                      <a:cubicBezTo>
                        <a:pt x="6" y="39"/>
                        <a:pt x="5" y="35"/>
                        <a:pt x="5" y="30"/>
                      </a:cubicBezTo>
                      <a:close/>
                    </a:path>
                  </a:pathLst>
                </a:custGeom>
                <a:solidFill>
                  <a:srgbClr val="4D98B9"/>
                </a:solidFill>
                <a:ln w="9525">
                  <a:noFill/>
                  <a:round/>
                  <a:headEnd/>
                  <a:tailEnd/>
                </a:ln>
              </p:spPr>
              <p:txBody>
                <a:bodyPr/>
                <a:lstStyle/>
                <a:p>
                  <a:endParaRPr lang="fr-FR"/>
                </a:p>
              </p:txBody>
            </p:sp>
            <p:sp>
              <p:nvSpPr>
                <p:cNvPr id="57" name="Freeform 807"/>
                <p:cNvSpPr>
                  <a:spLocks/>
                </p:cNvSpPr>
                <p:nvPr/>
              </p:nvSpPr>
              <p:spPr bwMode="auto">
                <a:xfrm>
                  <a:off x="4490" y="1627"/>
                  <a:ext cx="115" cy="112"/>
                </a:xfrm>
                <a:custGeom>
                  <a:avLst/>
                  <a:gdLst/>
                  <a:ahLst/>
                  <a:cxnLst>
                    <a:cxn ang="0">
                      <a:pos x="5" y="30"/>
                    </a:cxn>
                    <a:cxn ang="0">
                      <a:pos x="29" y="6"/>
                    </a:cxn>
                    <a:cxn ang="0">
                      <a:pos x="46" y="13"/>
                    </a:cxn>
                    <a:cxn ang="0">
                      <a:pos x="25" y="0"/>
                    </a:cxn>
                    <a:cxn ang="0">
                      <a:pos x="0" y="24"/>
                    </a:cxn>
                    <a:cxn ang="0">
                      <a:pos x="8" y="42"/>
                    </a:cxn>
                    <a:cxn ang="0">
                      <a:pos x="5" y="30"/>
                    </a:cxn>
                  </a:cxnLst>
                  <a:rect l="0" t="0" r="r" b="b"/>
                  <a:pathLst>
                    <a:path w="46" h="42">
                      <a:moveTo>
                        <a:pt x="5" y="30"/>
                      </a:moveTo>
                      <a:cubicBezTo>
                        <a:pt x="5" y="17"/>
                        <a:pt x="16" y="6"/>
                        <a:pt x="29" y="6"/>
                      </a:cubicBezTo>
                      <a:cubicBezTo>
                        <a:pt x="36" y="6"/>
                        <a:pt x="42" y="9"/>
                        <a:pt x="46" y="13"/>
                      </a:cubicBezTo>
                      <a:cubicBezTo>
                        <a:pt x="42" y="5"/>
                        <a:pt x="34" y="0"/>
                        <a:pt x="25" y="0"/>
                      </a:cubicBezTo>
                      <a:cubicBezTo>
                        <a:pt x="11" y="0"/>
                        <a:pt x="0" y="11"/>
                        <a:pt x="0" y="24"/>
                      </a:cubicBezTo>
                      <a:cubicBezTo>
                        <a:pt x="0" y="31"/>
                        <a:pt x="3" y="38"/>
                        <a:pt x="8" y="42"/>
                      </a:cubicBezTo>
                      <a:cubicBezTo>
                        <a:pt x="6" y="39"/>
                        <a:pt x="5" y="35"/>
                        <a:pt x="5" y="30"/>
                      </a:cubicBezTo>
                      <a:close/>
                    </a:path>
                  </a:pathLst>
                </a:custGeom>
                <a:solidFill>
                  <a:srgbClr val="4D98B9"/>
                </a:solidFill>
                <a:ln w="9525">
                  <a:noFill/>
                  <a:round/>
                  <a:headEnd/>
                  <a:tailEnd/>
                </a:ln>
              </p:spPr>
              <p:txBody>
                <a:bodyPr/>
                <a:lstStyle/>
                <a:p>
                  <a:endParaRPr lang="fr-FR"/>
                </a:p>
              </p:txBody>
            </p:sp>
            <p:sp>
              <p:nvSpPr>
                <p:cNvPr id="58" name="Freeform 808"/>
                <p:cNvSpPr>
                  <a:spLocks/>
                </p:cNvSpPr>
                <p:nvPr/>
              </p:nvSpPr>
              <p:spPr bwMode="auto">
                <a:xfrm>
                  <a:off x="4635" y="1627"/>
                  <a:ext cx="115" cy="112"/>
                </a:xfrm>
                <a:custGeom>
                  <a:avLst/>
                  <a:gdLst/>
                  <a:ahLst/>
                  <a:cxnLst>
                    <a:cxn ang="0">
                      <a:pos x="5" y="30"/>
                    </a:cxn>
                    <a:cxn ang="0">
                      <a:pos x="29" y="6"/>
                    </a:cxn>
                    <a:cxn ang="0">
                      <a:pos x="46" y="13"/>
                    </a:cxn>
                    <a:cxn ang="0">
                      <a:pos x="25" y="0"/>
                    </a:cxn>
                    <a:cxn ang="0">
                      <a:pos x="0" y="24"/>
                    </a:cxn>
                    <a:cxn ang="0">
                      <a:pos x="8" y="42"/>
                    </a:cxn>
                    <a:cxn ang="0">
                      <a:pos x="5" y="30"/>
                    </a:cxn>
                  </a:cxnLst>
                  <a:rect l="0" t="0" r="r" b="b"/>
                  <a:pathLst>
                    <a:path w="46" h="42">
                      <a:moveTo>
                        <a:pt x="5" y="30"/>
                      </a:moveTo>
                      <a:cubicBezTo>
                        <a:pt x="5" y="17"/>
                        <a:pt x="16" y="6"/>
                        <a:pt x="29" y="6"/>
                      </a:cubicBezTo>
                      <a:cubicBezTo>
                        <a:pt x="36" y="6"/>
                        <a:pt x="42" y="9"/>
                        <a:pt x="46" y="13"/>
                      </a:cubicBezTo>
                      <a:cubicBezTo>
                        <a:pt x="42" y="5"/>
                        <a:pt x="34" y="0"/>
                        <a:pt x="25" y="0"/>
                      </a:cubicBezTo>
                      <a:cubicBezTo>
                        <a:pt x="11" y="0"/>
                        <a:pt x="0" y="11"/>
                        <a:pt x="0" y="24"/>
                      </a:cubicBezTo>
                      <a:cubicBezTo>
                        <a:pt x="0" y="31"/>
                        <a:pt x="3" y="38"/>
                        <a:pt x="8" y="42"/>
                      </a:cubicBezTo>
                      <a:cubicBezTo>
                        <a:pt x="6" y="39"/>
                        <a:pt x="5" y="35"/>
                        <a:pt x="5" y="30"/>
                      </a:cubicBezTo>
                      <a:close/>
                    </a:path>
                  </a:pathLst>
                </a:custGeom>
                <a:solidFill>
                  <a:srgbClr val="4D98B9"/>
                </a:solidFill>
                <a:ln w="9525">
                  <a:noFill/>
                  <a:round/>
                  <a:headEnd/>
                  <a:tailEnd/>
                </a:ln>
              </p:spPr>
              <p:txBody>
                <a:bodyPr/>
                <a:lstStyle/>
                <a:p>
                  <a:endParaRPr lang="fr-FR"/>
                </a:p>
              </p:txBody>
            </p:sp>
            <p:sp>
              <p:nvSpPr>
                <p:cNvPr id="59" name="Freeform 809"/>
                <p:cNvSpPr>
                  <a:spLocks/>
                </p:cNvSpPr>
                <p:nvPr/>
              </p:nvSpPr>
              <p:spPr bwMode="auto">
                <a:xfrm>
                  <a:off x="4780" y="1627"/>
                  <a:ext cx="115" cy="112"/>
                </a:xfrm>
                <a:custGeom>
                  <a:avLst/>
                  <a:gdLst/>
                  <a:ahLst/>
                  <a:cxnLst>
                    <a:cxn ang="0">
                      <a:pos x="5" y="30"/>
                    </a:cxn>
                    <a:cxn ang="0">
                      <a:pos x="29" y="6"/>
                    </a:cxn>
                    <a:cxn ang="0">
                      <a:pos x="46" y="13"/>
                    </a:cxn>
                    <a:cxn ang="0">
                      <a:pos x="25" y="0"/>
                    </a:cxn>
                    <a:cxn ang="0">
                      <a:pos x="0" y="24"/>
                    </a:cxn>
                    <a:cxn ang="0">
                      <a:pos x="8" y="42"/>
                    </a:cxn>
                    <a:cxn ang="0">
                      <a:pos x="5" y="30"/>
                    </a:cxn>
                  </a:cxnLst>
                  <a:rect l="0" t="0" r="r" b="b"/>
                  <a:pathLst>
                    <a:path w="46" h="42">
                      <a:moveTo>
                        <a:pt x="5" y="30"/>
                      </a:moveTo>
                      <a:cubicBezTo>
                        <a:pt x="5" y="17"/>
                        <a:pt x="16" y="6"/>
                        <a:pt x="29" y="6"/>
                      </a:cubicBezTo>
                      <a:cubicBezTo>
                        <a:pt x="36" y="6"/>
                        <a:pt x="42" y="9"/>
                        <a:pt x="46" y="13"/>
                      </a:cubicBezTo>
                      <a:cubicBezTo>
                        <a:pt x="42" y="5"/>
                        <a:pt x="34" y="0"/>
                        <a:pt x="25" y="0"/>
                      </a:cubicBezTo>
                      <a:cubicBezTo>
                        <a:pt x="11" y="0"/>
                        <a:pt x="0" y="11"/>
                        <a:pt x="0" y="24"/>
                      </a:cubicBezTo>
                      <a:cubicBezTo>
                        <a:pt x="0" y="31"/>
                        <a:pt x="3" y="38"/>
                        <a:pt x="8" y="42"/>
                      </a:cubicBezTo>
                      <a:cubicBezTo>
                        <a:pt x="6" y="39"/>
                        <a:pt x="5" y="35"/>
                        <a:pt x="5" y="30"/>
                      </a:cubicBezTo>
                      <a:close/>
                    </a:path>
                  </a:pathLst>
                </a:custGeom>
                <a:solidFill>
                  <a:srgbClr val="4D98B9"/>
                </a:solidFill>
                <a:ln w="9525">
                  <a:noFill/>
                  <a:round/>
                  <a:headEnd/>
                  <a:tailEnd/>
                </a:ln>
              </p:spPr>
              <p:txBody>
                <a:bodyPr/>
                <a:lstStyle/>
                <a:p>
                  <a:endParaRPr lang="fr-FR"/>
                </a:p>
              </p:txBody>
            </p:sp>
            <p:sp>
              <p:nvSpPr>
                <p:cNvPr id="60" name="Freeform 810"/>
                <p:cNvSpPr>
                  <a:spLocks/>
                </p:cNvSpPr>
                <p:nvPr/>
              </p:nvSpPr>
              <p:spPr bwMode="auto">
                <a:xfrm>
                  <a:off x="4925" y="1627"/>
                  <a:ext cx="115" cy="112"/>
                </a:xfrm>
                <a:custGeom>
                  <a:avLst/>
                  <a:gdLst/>
                  <a:ahLst/>
                  <a:cxnLst>
                    <a:cxn ang="0">
                      <a:pos x="5" y="30"/>
                    </a:cxn>
                    <a:cxn ang="0">
                      <a:pos x="29" y="6"/>
                    </a:cxn>
                    <a:cxn ang="0">
                      <a:pos x="46" y="13"/>
                    </a:cxn>
                    <a:cxn ang="0">
                      <a:pos x="25" y="0"/>
                    </a:cxn>
                    <a:cxn ang="0">
                      <a:pos x="0" y="24"/>
                    </a:cxn>
                    <a:cxn ang="0">
                      <a:pos x="8" y="42"/>
                    </a:cxn>
                    <a:cxn ang="0">
                      <a:pos x="5" y="30"/>
                    </a:cxn>
                  </a:cxnLst>
                  <a:rect l="0" t="0" r="r" b="b"/>
                  <a:pathLst>
                    <a:path w="46" h="42">
                      <a:moveTo>
                        <a:pt x="5" y="30"/>
                      </a:moveTo>
                      <a:cubicBezTo>
                        <a:pt x="5" y="17"/>
                        <a:pt x="16" y="6"/>
                        <a:pt x="29" y="6"/>
                      </a:cubicBezTo>
                      <a:cubicBezTo>
                        <a:pt x="36" y="6"/>
                        <a:pt x="42" y="9"/>
                        <a:pt x="46" y="13"/>
                      </a:cubicBezTo>
                      <a:cubicBezTo>
                        <a:pt x="42" y="5"/>
                        <a:pt x="34" y="0"/>
                        <a:pt x="25" y="0"/>
                      </a:cubicBezTo>
                      <a:cubicBezTo>
                        <a:pt x="11" y="0"/>
                        <a:pt x="0" y="11"/>
                        <a:pt x="0" y="24"/>
                      </a:cubicBezTo>
                      <a:cubicBezTo>
                        <a:pt x="0" y="31"/>
                        <a:pt x="3" y="38"/>
                        <a:pt x="8" y="42"/>
                      </a:cubicBezTo>
                      <a:cubicBezTo>
                        <a:pt x="6" y="39"/>
                        <a:pt x="5" y="35"/>
                        <a:pt x="5" y="30"/>
                      </a:cubicBezTo>
                      <a:close/>
                    </a:path>
                  </a:pathLst>
                </a:custGeom>
                <a:solidFill>
                  <a:srgbClr val="4D98B9"/>
                </a:solidFill>
                <a:ln w="9525">
                  <a:noFill/>
                  <a:round/>
                  <a:headEnd/>
                  <a:tailEnd/>
                </a:ln>
              </p:spPr>
              <p:txBody>
                <a:bodyPr/>
                <a:lstStyle/>
                <a:p>
                  <a:endParaRPr lang="fr-FR"/>
                </a:p>
              </p:txBody>
            </p:sp>
            <p:sp>
              <p:nvSpPr>
                <p:cNvPr id="61" name="Freeform 811"/>
                <p:cNvSpPr>
                  <a:spLocks/>
                </p:cNvSpPr>
                <p:nvPr/>
              </p:nvSpPr>
              <p:spPr bwMode="auto">
                <a:xfrm>
                  <a:off x="3912" y="1784"/>
                  <a:ext cx="115" cy="112"/>
                </a:xfrm>
                <a:custGeom>
                  <a:avLst/>
                  <a:gdLst/>
                  <a:ahLst/>
                  <a:cxnLst>
                    <a:cxn ang="0">
                      <a:pos x="5" y="30"/>
                    </a:cxn>
                    <a:cxn ang="0">
                      <a:pos x="29" y="6"/>
                    </a:cxn>
                    <a:cxn ang="0">
                      <a:pos x="46" y="12"/>
                    </a:cxn>
                    <a:cxn ang="0">
                      <a:pos x="24" y="0"/>
                    </a:cxn>
                    <a:cxn ang="0">
                      <a:pos x="0" y="24"/>
                    </a:cxn>
                    <a:cxn ang="0">
                      <a:pos x="8" y="42"/>
                    </a:cxn>
                    <a:cxn ang="0">
                      <a:pos x="5" y="30"/>
                    </a:cxn>
                  </a:cxnLst>
                  <a:rect l="0" t="0" r="r" b="b"/>
                  <a:pathLst>
                    <a:path w="46" h="42">
                      <a:moveTo>
                        <a:pt x="5" y="30"/>
                      </a:moveTo>
                      <a:cubicBezTo>
                        <a:pt x="5" y="17"/>
                        <a:pt x="15" y="6"/>
                        <a:pt x="29" y="6"/>
                      </a:cubicBezTo>
                      <a:cubicBezTo>
                        <a:pt x="35" y="6"/>
                        <a:pt x="41" y="8"/>
                        <a:pt x="46" y="12"/>
                      </a:cubicBezTo>
                      <a:cubicBezTo>
                        <a:pt x="41" y="5"/>
                        <a:pt x="33" y="0"/>
                        <a:pt x="24" y="0"/>
                      </a:cubicBezTo>
                      <a:cubicBezTo>
                        <a:pt x="11" y="0"/>
                        <a:pt x="0" y="11"/>
                        <a:pt x="0" y="24"/>
                      </a:cubicBezTo>
                      <a:cubicBezTo>
                        <a:pt x="0" y="31"/>
                        <a:pt x="3" y="37"/>
                        <a:pt x="8" y="42"/>
                      </a:cubicBezTo>
                      <a:cubicBezTo>
                        <a:pt x="6" y="38"/>
                        <a:pt x="5" y="34"/>
                        <a:pt x="5" y="30"/>
                      </a:cubicBezTo>
                      <a:close/>
                    </a:path>
                  </a:pathLst>
                </a:custGeom>
                <a:solidFill>
                  <a:srgbClr val="4D98B9"/>
                </a:solidFill>
                <a:ln w="9525">
                  <a:noFill/>
                  <a:round/>
                  <a:headEnd/>
                  <a:tailEnd/>
                </a:ln>
              </p:spPr>
              <p:txBody>
                <a:bodyPr/>
                <a:lstStyle/>
                <a:p>
                  <a:endParaRPr lang="fr-FR"/>
                </a:p>
              </p:txBody>
            </p:sp>
            <p:sp>
              <p:nvSpPr>
                <p:cNvPr id="62" name="Freeform 812"/>
                <p:cNvSpPr>
                  <a:spLocks/>
                </p:cNvSpPr>
                <p:nvPr/>
              </p:nvSpPr>
              <p:spPr bwMode="auto">
                <a:xfrm>
                  <a:off x="4057" y="1784"/>
                  <a:ext cx="115" cy="112"/>
                </a:xfrm>
                <a:custGeom>
                  <a:avLst/>
                  <a:gdLst/>
                  <a:ahLst/>
                  <a:cxnLst>
                    <a:cxn ang="0">
                      <a:pos x="5" y="30"/>
                    </a:cxn>
                    <a:cxn ang="0">
                      <a:pos x="29" y="6"/>
                    </a:cxn>
                    <a:cxn ang="0">
                      <a:pos x="46" y="12"/>
                    </a:cxn>
                    <a:cxn ang="0">
                      <a:pos x="24" y="0"/>
                    </a:cxn>
                    <a:cxn ang="0">
                      <a:pos x="0" y="24"/>
                    </a:cxn>
                    <a:cxn ang="0">
                      <a:pos x="8" y="42"/>
                    </a:cxn>
                    <a:cxn ang="0">
                      <a:pos x="5" y="30"/>
                    </a:cxn>
                  </a:cxnLst>
                  <a:rect l="0" t="0" r="r" b="b"/>
                  <a:pathLst>
                    <a:path w="46" h="42">
                      <a:moveTo>
                        <a:pt x="5" y="30"/>
                      </a:moveTo>
                      <a:cubicBezTo>
                        <a:pt x="5" y="17"/>
                        <a:pt x="15" y="6"/>
                        <a:pt x="29" y="6"/>
                      </a:cubicBezTo>
                      <a:cubicBezTo>
                        <a:pt x="35" y="6"/>
                        <a:pt x="41" y="8"/>
                        <a:pt x="46" y="12"/>
                      </a:cubicBezTo>
                      <a:cubicBezTo>
                        <a:pt x="41" y="5"/>
                        <a:pt x="33" y="0"/>
                        <a:pt x="24" y="0"/>
                      </a:cubicBezTo>
                      <a:cubicBezTo>
                        <a:pt x="11" y="0"/>
                        <a:pt x="0" y="11"/>
                        <a:pt x="0" y="24"/>
                      </a:cubicBezTo>
                      <a:cubicBezTo>
                        <a:pt x="0" y="31"/>
                        <a:pt x="3" y="37"/>
                        <a:pt x="8" y="42"/>
                      </a:cubicBezTo>
                      <a:cubicBezTo>
                        <a:pt x="6" y="38"/>
                        <a:pt x="5" y="34"/>
                        <a:pt x="5" y="30"/>
                      </a:cubicBezTo>
                      <a:close/>
                    </a:path>
                  </a:pathLst>
                </a:custGeom>
                <a:solidFill>
                  <a:srgbClr val="4D98B9"/>
                </a:solidFill>
                <a:ln w="9525">
                  <a:noFill/>
                  <a:round/>
                  <a:headEnd/>
                  <a:tailEnd/>
                </a:ln>
              </p:spPr>
              <p:txBody>
                <a:bodyPr/>
                <a:lstStyle/>
                <a:p>
                  <a:endParaRPr lang="fr-FR"/>
                </a:p>
              </p:txBody>
            </p:sp>
            <p:sp>
              <p:nvSpPr>
                <p:cNvPr id="63" name="Freeform 813"/>
                <p:cNvSpPr>
                  <a:spLocks/>
                </p:cNvSpPr>
                <p:nvPr/>
              </p:nvSpPr>
              <p:spPr bwMode="auto">
                <a:xfrm>
                  <a:off x="4202" y="1784"/>
                  <a:ext cx="115" cy="112"/>
                </a:xfrm>
                <a:custGeom>
                  <a:avLst/>
                  <a:gdLst/>
                  <a:ahLst/>
                  <a:cxnLst>
                    <a:cxn ang="0">
                      <a:pos x="5" y="30"/>
                    </a:cxn>
                    <a:cxn ang="0">
                      <a:pos x="29" y="6"/>
                    </a:cxn>
                    <a:cxn ang="0">
                      <a:pos x="46" y="12"/>
                    </a:cxn>
                    <a:cxn ang="0">
                      <a:pos x="24" y="0"/>
                    </a:cxn>
                    <a:cxn ang="0">
                      <a:pos x="0" y="24"/>
                    </a:cxn>
                    <a:cxn ang="0">
                      <a:pos x="8" y="42"/>
                    </a:cxn>
                    <a:cxn ang="0">
                      <a:pos x="5" y="30"/>
                    </a:cxn>
                  </a:cxnLst>
                  <a:rect l="0" t="0" r="r" b="b"/>
                  <a:pathLst>
                    <a:path w="46" h="42">
                      <a:moveTo>
                        <a:pt x="5" y="30"/>
                      </a:moveTo>
                      <a:cubicBezTo>
                        <a:pt x="5" y="17"/>
                        <a:pt x="15" y="6"/>
                        <a:pt x="29" y="6"/>
                      </a:cubicBezTo>
                      <a:cubicBezTo>
                        <a:pt x="35" y="6"/>
                        <a:pt x="41" y="8"/>
                        <a:pt x="46" y="12"/>
                      </a:cubicBezTo>
                      <a:cubicBezTo>
                        <a:pt x="41" y="5"/>
                        <a:pt x="33" y="0"/>
                        <a:pt x="24" y="0"/>
                      </a:cubicBezTo>
                      <a:cubicBezTo>
                        <a:pt x="11" y="0"/>
                        <a:pt x="0" y="11"/>
                        <a:pt x="0" y="24"/>
                      </a:cubicBezTo>
                      <a:cubicBezTo>
                        <a:pt x="0" y="31"/>
                        <a:pt x="3" y="37"/>
                        <a:pt x="8" y="42"/>
                      </a:cubicBezTo>
                      <a:cubicBezTo>
                        <a:pt x="6" y="38"/>
                        <a:pt x="5" y="34"/>
                        <a:pt x="5" y="30"/>
                      </a:cubicBezTo>
                      <a:close/>
                    </a:path>
                  </a:pathLst>
                </a:custGeom>
                <a:solidFill>
                  <a:srgbClr val="4D98B9"/>
                </a:solidFill>
                <a:ln w="9525">
                  <a:noFill/>
                  <a:round/>
                  <a:headEnd/>
                  <a:tailEnd/>
                </a:ln>
              </p:spPr>
              <p:txBody>
                <a:bodyPr/>
                <a:lstStyle/>
                <a:p>
                  <a:endParaRPr lang="fr-FR"/>
                </a:p>
              </p:txBody>
            </p:sp>
            <p:sp>
              <p:nvSpPr>
                <p:cNvPr id="64" name="Freeform 814"/>
                <p:cNvSpPr>
                  <a:spLocks/>
                </p:cNvSpPr>
                <p:nvPr/>
              </p:nvSpPr>
              <p:spPr bwMode="auto">
                <a:xfrm>
                  <a:off x="4347" y="1784"/>
                  <a:ext cx="115" cy="112"/>
                </a:xfrm>
                <a:custGeom>
                  <a:avLst/>
                  <a:gdLst/>
                  <a:ahLst/>
                  <a:cxnLst>
                    <a:cxn ang="0">
                      <a:pos x="5" y="30"/>
                    </a:cxn>
                    <a:cxn ang="0">
                      <a:pos x="29" y="6"/>
                    </a:cxn>
                    <a:cxn ang="0">
                      <a:pos x="46" y="12"/>
                    </a:cxn>
                    <a:cxn ang="0">
                      <a:pos x="24" y="0"/>
                    </a:cxn>
                    <a:cxn ang="0">
                      <a:pos x="0" y="24"/>
                    </a:cxn>
                    <a:cxn ang="0">
                      <a:pos x="8" y="42"/>
                    </a:cxn>
                    <a:cxn ang="0">
                      <a:pos x="5" y="30"/>
                    </a:cxn>
                  </a:cxnLst>
                  <a:rect l="0" t="0" r="r" b="b"/>
                  <a:pathLst>
                    <a:path w="46" h="42">
                      <a:moveTo>
                        <a:pt x="5" y="30"/>
                      </a:moveTo>
                      <a:cubicBezTo>
                        <a:pt x="5" y="17"/>
                        <a:pt x="15" y="6"/>
                        <a:pt x="29" y="6"/>
                      </a:cubicBezTo>
                      <a:cubicBezTo>
                        <a:pt x="35" y="6"/>
                        <a:pt x="41" y="8"/>
                        <a:pt x="46" y="12"/>
                      </a:cubicBezTo>
                      <a:cubicBezTo>
                        <a:pt x="41" y="5"/>
                        <a:pt x="33" y="0"/>
                        <a:pt x="24" y="0"/>
                      </a:cubicBezTo>
                      <a:cubicBezTo>
                        <a:pt x="11" y="0"/>
                        <a:pt x="0" y="11"/>
                        <a:pt x="0" y="24"/>
                      </a:cubicBezTo>
                      <a:cubicBezTo>
                        <a:pt x="0" y="31"/>
                        <a:pt x="3" y="37"/>
                        <a:pt x="8" y="42"/>
                      </a:cubicBezTo>
                      <a:cubicBezTo>
                        <a:pt x="6" y="38"/>
                        <a:pt x="5" y="34"/>
                        <a:pt x="5" y="30"/>
                      </a:cubicBezTo>
                      <a:close/>
                    </a:path>
                  </a:pathLst>
                </a:custGeom>
                <a:solidFill>
                  <a:srgbClr val="4D98B9"/>
                </a:solidFill>
                <a:ln w="9525">
                  <a:noFill/>
                  <a:round/>
                  <a:headEnd/>
                  <a:tailEnd/>
                </a:ln>
              </p:spPr>
              <p:txBody>
                <a:bodyPr/>
                <a:lstStyle/>
                <a:p>
                  <a:endParaRPr lang="fr-FR"/>
                </a:p>
              </p:txBody>
            </p:sp>
            <p:sp>
              <p:nvSpPr>
                <p:cNvPr id="65" name="Freeform 815"/>
                <p:cNvSpPr>
                  <a:spLocks/>
                </p:cNvSpPr>
                <p:nvPr/>
              </p:nvSpPr>
              <p:spPr bwMode="auto">
                <a:xfrm>
                  <a:off x="4490" y="1784"/>
                  <a:ext cx="115" cy="112"/>
                </a:xfrm>
                <a:custGeom>
                  <a:avLst/>
                  <a:gdLst/>
                  <a:ahLst/>
                  <a:cxnLst>
                    <a:cxn ang="0">
                      <a:pos x="5" y="30"/>
                    </a:cxn>
                    <a:cxn ang="0">
                      <a:pos x="29" y="6"/>
                    </a:cxn>
                    <a:cxn ang="0">
                      <a:pos x="46" y="12"/>
                    </a:cxn>
                    <a:cxn ang="0">
                      <a:pos x="25" y="0"/>
                    </a:cxn>
                    <a:cxn ang="0">
                      <a:pos x="0" y="24"/>
                    </a:cxn>
                    <a:cxn ang="0">
                      <a:pos x="8" y="42"/>
                    </a:cxn>
                    <a:cxn ang="0">
                      <a:pos x="5" y="30"/>
                    </a:cxn>
                  </a:cxnLst>
                  <a:rect l="0" t="0" r="r" b="b"/>
                  <a:pathLst>
                    <a:path w="46" h="42">
                      <a:moveTo>
                        <a:pt x="5" y="30"/>
                      </a:moveTo>
                      <a:cubicBezTo>
                        <a:pt x="5" y="17"/>
                        <a:pt x="16" y="6"/>
                        <a:pt x="29" y="6"/>
                      </a:cubicBezTo>
                      <a:cubicBezTo>
                        <a:pt x="36" y="6"/>
                        <a:pt x="42" y="8"/>
                        <a:pt x="46" y="12"/>
                      </a:cubicBezTo>
                      <a:cubicBezTo>
                        <a:pt x="42" y="5"/>
                        <a:pt x="34" y="0"/>
                        <a:pt x="25" y="0"/>
                      </a:cubicBezTo>
                      <a:cubicBezTo>
                        <a:pt x="11" y="0"/>
                        <a:pt x="0" y="11"/>
                        <a:pt x="0" y="24"/>
                      </a:cubicBezTo>
                      <a:cubicBezTo>
                        <a:pt x="0" y="31"/>
                        <a:pt x="3" y="37"/>
                        <a:pt x="8" y="42"/>
                      </a:cubicBezTo>
                      <a:cubicBezTo>
                        <a:pt x="6" y="38"/>
                        <a:pt x="5" y="34"/>
                        <a:pt x="5" y="30"/>
                      </a:cubicBezTo>
                      <a:close/>
                    </a:path>
                  </a:pathLst>
                </a:custGeom>
                <a:solidFill>
                  <a:srgbClr val="4D98B9"/>
                </a:solidFill>
                <a:ln w="9525">
                  <a:noFill/>
                  <a:round/>
                  <a:headEnd/>
                  <a:tailEnd/>
                </a:ln>
              </p:spPr>
              <p:txBody>
                <a:bodyPr/>
                <a:lstStyle/>
                <a:p>
                  <a:endParaRPr lang="fr-FR"/>
                </a:p>
              </p:txBody>
            </p:sp>
            <p:sp>
              <p:nvSpPr>
                <p:cNvPr id="66" name="Freeform 816"/>
                <p:cNvSpPr>
                  <a:spLocks/>
                </p:cNvSpPr>
                <p:nvPr/>
              </p:nvSpPr>
              <p:spPr bwMode="auto">
                <a:xfrm>
                  <a:off x="4635" y="1784"/>
                  <a:ext cx="115" cy="112"/>
                </a:xfrm>
                <a:custGeom>
                  <a:avLst/>
                  <a:gdLst/>
                  <a:ahLst/>
                  <a:cxnLst>
                    <a:cxn ang="0">
                      <a:pos x="5" y="30"/>
                    </a:cxn>
                    <a:cxn ang="0">
                      <a:pos x="29" y="6"/>
                    </a:cxn>
                    <a:cxn ang="0">
                      <a:pos x="46" y="12"/>
                    </a:cxn>
                    <a:cxn ang="0">
                      <a:pos x="25" y="0"/>
                    </a:cxn>
                    <a:cxn ang="0">
                      <a:pos x="0" y="24"/>
                    </a:cxn>
                    <a:cxn ang="0">
                      <a:pos x="8" y="42"/>
                    </a:cxn>
                    <a:cxn ang="0">
                      <a:pos x="5" y="30"/>
                    </a:cxn>
                  </a:cxnLst>
                  <a:rect l="0" t="0" r="r" b="b"/>
                  <a:pathLst>
                    <a:path w="46" h="42">
                      <a:moveTo>
                        <a:pt x="5" y="30"/>
                      </a:moveTo>
                      <a:cubicBezTo>
                        <a:pt x="5" y="17"/>
                        <a:pt x="16" y="6"/>
                        <a:pt x="29" y="6"/>
                      </a:cubicBezTo>
                      <a:cubicBezTo>
                        <a:pt x="36" y="6"/>
                        <a:pt x="42" y="8"/>
                        <a:pt x="46" y="12"/>
                      </a:cubicBezTo>
                      <a:cubicBezTo>
                        <a:pt x="42" y="5"/>
                        <a:pt x="34" y="0"/>
                        <a:pt x="25" y="0"/>
                      </a:cubicBezTo>
                      <a:cubicBezTo>
                        <a:pt x="11" y="0"/>
                        <a:pt x="0" y="11"/>
                        <a:pt x="0" y="24"/>
                      </a:cubicBezTo>
                      <a:cubicBezTo>
                        <a:pt x="0" y="31"/>
                        <a:pt x="3" y="37"/>
                        <a:pt x="8" y="42"/>
                      </a:cubicBezTo>
                      <a:cubicBezTo>
                        <a:pt x="6" y="38"/>
                        <a:pt x="5" y="34"/>
                        <a:pt x="5" y="30"/>
                      </a:cubicBezTo>
                      <a:close/>
                    </a:path>
                  </a:pathLst>
                </a:custGeom>
                <a:solidFill>
                  <a:srgbClr val="4D98B9"/>
                </a:solidFill>
                <a:ln w="9525">
                  <a:noFill/>
                  <a:round/>
                  <a:headEnd/>
                  <a:tailEnd/>
                </a:ln>
              </p:spPr>
              <p:txBody>
                <a:bodyPr/>
                <a:lstStyle/>
                <a:p>
                  <a:endParaRPr lang="fr-FR"/>
                </a:p>
              </p:txBody>
            </p:sp>
            <p:sp>
              <p:nvSpPr>
                <p:cNvPr id="67" name="Freeform 817"/>
                <p:cNvSpPr>
                  <a:spLocks/>
                </p:cNvSpPr>
                <p:nvPr/>
              </p:nvSpPr>
              <p:spPr bwMode="auto">
                <a:xfrm>
                  <a:off x="4780" y="1784"/>
                  <a:ext cx="115" cy="112"/>
                </a:xfrm>
                <a:custGeom>
                  <a:avLst/>
                  <a:gdLst/>
                  <a:ahLst/>
                  <a:cxnLst>
                    <a:cxn ang="0">
                      <a:pos x="5" y="30"/>
                    </a:cxn>
                    <a:cxn ang="0">
                      <a:pos x="29" y="6"/>
                    </a:cxn>
                    <a:cxn ang="0">
                      <a:pos x="46" y="12"/>
                    </a:cxn>
                    <a:cxn ang="0">
                      <a:pos x="25" y="0"/>
                    </a:cxn>
                    <a:cxn ang="0">
                      <a:pos x="0" y="24"/>
                    </a:cxn>
                    <a:cxn ang="0">
                      <a:pos x="8" y="42"/>
                    </a:cxn>
                    <a:cxn ang="0">
                      <a:pos x="5" y="30"/>
                    </a:cxn>
                  </a:cxnLst>
                  <a:rect l="0" t="0" r="r" b="b"/>
                  <a:pathLst>
                    <a:path w="46" h="42">
                      <a:moveTo>
                        <a:pt x="5" y="30"/>
                      </a:moveTo>
                      <a:cubicBezTo>
                        <a:pt x="5" y="17"/>
                        <a:pt x="16" y="6"/>
                        <a:pt x="29" y="6"/>
                      </a:cubicBezTo>
                      <a:cubicBezTo>
                        <a:pt x="36" y="6"/>
                        <a:pt x="42" y="8"/>
                        <a:pt x="46" y="12"/>
                      </a:cubicBezTo>
                      <a:cubicBezTo>
                        <a:pt x="42" y="5"/>
                        <a:pt x="34" y="0"/>
                        <a:pt x="25" y="0"/>
                      </a:cubicBezTo>
                      <a:cubicBezTo>
                        <a:pt x="11" y="0"/>
                        <a:pt x="0" y="11"/>
                        <a:pt x="0" y="24"/>
                      </a:cubicBezTo>
                      <a:cubicBezTo>
                        <a:pt x="0" y="31"/>
                        <a:pt x="3" y="37"/>
                        <a:pt x="8" y="42"/>
                      </a:cubicBezTo>
                      <a:cubicBezTo>
                        <a:pt x="6" y="38"/>
                        <a:pt x="5" y="34"/>
                        <a:pt x="5" y="30"/>
                      </a:cubicBezTo>
                      <a:close/>
                    </a:path>
                  </a:pathLst>
                </a:custGeom>
                <a:solidFill>
                  <a:srgbClr val="4D98B9"/>
                </a:solidFill>
                <a:ln w="9525">
                  <a:noFill/>
                  <a:round/>
                  <a:headEnd/>
                  <a:tailEnd/>
                </a:ln>
              </p:spPr>
              <p:txBody>
                <a:bodyPr/>
                <a:lstStyle/>
                <a:p>
                  <a:endParaRPr lang="fr-FR"/>
                </a:p>
              </p:txBody>
            </p:sp>
            <p:sp>
              <p:nvSpPr>
                <p:cNvPr id="68" name="Freeform 818"/>
                <p:cNvSpPr>
                  <a:spLocks/>
                </p:cNvSpPr>
                <p:nvPr/>
              </p:nvSpPr>
              <p:spPr bwMode="auto">
                <a:xfrm>
                  <a:off x="4925" y="1784"/>
                  <a:ext cx="115" cy="112"/>
                </a:xfrm>
                <a:custGeom>
                  <a:avLst/>
                  <a:gdLst/>
                  <a:ahLst/>
                  <a:cxnLst>
                    <a:cxn ang="0">
                      <a:pos x="5" y="30"/>
                    </a:cxn>
                    <a:cxn ang="0">
                      <a:pos x="29" y="6"/>
                    </a:cxn>
                    <a:cxn ang="0">
                      <a:pos x="46" y="12"/>
                    </a:cxn>
                    <a:cxn ang="0">
                      <a:pos x="25" y="0"/>
                    </a:cxn>
                    <a:cxn ang="0">
                      <a:pos x="0" y="24"/>
                    </a:cxn>
                    <a:cxn ang="0">
                      <a:pos x="8" y="42"/>
                    </a:cxn>
                    <a:cxn ang="0">
                      <a:pos x="5" y="30"/>
                    </a:cxn>
                  </a:cxnLst>
                  <a:rect l="0" t="0" r="r" b="b"/>
                  <a:pathLst>
                    <a:path w="46" h="42">
                      <a:moveTo>
                        <a:pt x="5" y="30"/>
                      </a:moveTo>
                      <a:cubicBezTo>
                        <a:pt x="5" y="17"/>
                        <a:pt x="16" y="6"/>
                        <a:pt x="29" y="6"/>
                      </a:cubicBezTo>
                      <a:cubicBezTo>
                        <a:pt x="36" y="6"/>
                        <a:pt x="42" y="8"/>
                        <a:pt x="46" y="12"/>
                      </a:cubicBezTo>
                      <a:cubicBezTo>
                        <a:pt x="42" y="5"/>
                        <a:pt x="34" y="0"/>
                        <a:pt x="25" y="0"/>
                      </a:cubicBezTo>
                      <a:cubicBezTo>
                        <a:pt x="11" y="0"/>
                        <a:pt x="0" y="11"/>
                        <a:pt x="0" y="24"/>
                      </a:cubicBezTo>
                      <a:cubicBezTo>
                        <a:pt x="0" y="31"/>
                        <a:pt x="3" y="37"/>
                        <a:pt x="8" y="42"/>
                      </a:cubicBezTo>
                      <a:cubicBezTo>
                        <a:pt x="6" y="38"/>
                        <a:pt x="5" y="34"/>
                        <a:pt x="5" y="30"/>
                      </a:cubicBezTo>
                      <a:close/>
                    </a:path>
                  </a:pathLst>
                </a:custGeom>
                <a:solidFill>
                  <a:srgbClr val="4D98B9"/>
                </a:solidFill>
                <a:ln w="9525">
                  <a:noFill/>
                  <a:round/>
                  <a:headEnd/>
                  <a:tailEnd/>
                </a:ln>
              </p:spPr>
              <p:txBody>
                <a:bodyPr/>
                <a:lstStyle/>
                <a:p>
                  <a:endParaRPr lang="fr-FR"/>
                </a:p>
              </p:txBody>
            </p:sp>
            <p:sp>
              <p:nvSpPr>
                <p:cNvPr id="69" name="Freeform 819"/>
                <p:cNvSpPr>
                  <a:spLocks/>
                </p:cNvSpPr>
                <p:nvPr/>
              </p:nvSpPr>
              <p:spPr bwMode="auto">
                <a:xfrm>
                  <a:off x="3912" y="1939"/>
                  <a:ext cx="115" cy="112"/>
                </a:xfrm>
                <a:custGeom>
                  <a:avLst/>
                  <a:gdLst/>
                  <a:ahLst/>
                  <a:cxnLst>
                    <a:cxn ang="0">
                      <a:pos x="5" y="30"/>
                    </a:cxn>
                    <a:cxn ang="0">
                      <a:pos x="29" y="6"/>
                    </a:cxn>
                    <a:cxn ang="0">
                      <a:pos x="46" y="13"/>
                    </a:cxn>
                    <a:cxn ang="0">
                      <a:pos x="24" y="0"/>
                    </a:cxn>
                    <a:cxn ang="0">
                      <a:pos x="0" y="24"/>
                    </a:cxn>
                    <a:cxn ang="0">
                      <a:pos x="8" y="42"/>
                    </a:cxn>
                    <a:cxn ang="0">
                      <a:pos x="5" y="30"/>
                    </a:cxn>
                  </a:cxnLst>
                  <a:rect l="0" t="0" r="r" b="b"/>
                  <a:pathLst>
                    <a:path w="46" h="42">
                      <a:moveTo>
                        <a:pt x="5" y="30"/>
                      </a:moveTo>
                      <a:cubicBezTo>
                        <a:pt x="5" y="17"/>
                        <a:pt x="15" y="6"/>
                        <a:pt x="29" y="6"/>
                      </a:cubicBezTo>
                      <a:cubicBezTo>
                        <a:pt x="35" y="6"/>
                        <a:pt x="41" y="8"/>
                        <a:pt x="46" y="13"/>
                      </a:cubicBezTo>
                      <a:cubicBezTo>
                        <a:pt x="41" y="5"/>
                        <a:pt x="33" y="0"/>
                        <a:pt x="24" y="0"/>
                      </a:cubicBezTo>
                      <a:cubicBezTo>
                        <a:pt x="11" y="0"/>
                        <a:pt x="0" y="11"/>
                        <a:pt x="0" y="24"/>
                      </a:cubicBezTo>
                      <a:cubicBezTo>
                        <a:pt x="0" y="31"/>
                        <a:pt x="3" y="38"/>
                        <a:pt x="8" y="42"/>
                      </a:cubicBezTo>
                      <a:cubicBezTo>
                        <a:pt x="6" y="38"/>
                        <a:pt x="5" y="35"/>
                        <a:pt x="5" y="30"/>
                      </a:cubicBezTo>
                      <a:close/>
                    </a:path>
                  </a:pathLst>
                </a:custGeom>
                <a:solidFill>
                  <a:srgbClr val="4D98B9"/>
                </a:solidFill>
                <a:ln w="9525">
                  <a:noFill/>
                  <a:round/>
                  <a:headEnd/>
                  <a:tailEnd/>
                </a:ln>
              </p:spPr>
              <p:txBody>
                <a:bodyPr/>
                <a:lstStyle/>
                <a:p>
                  <a:endParaRPr lang="fr-FR"/>
                </a:p>
              </p:txBody>
            </p:sp>
            <p:sp>
              <p:nvSpPr>
                <p:cNvPr id="70" name="Freeform 820"/>
                <p:cNvSpPr>
                  <a:spLocks/>
                </p:cNvSpPr>
                <p:nvPr/>
              </p:nvSpPr>
              <p:spPr bwMode="auto">
                <a:xfrm>
                  <a:off x="4057" y="1939"/>
                  <a:ext cx="115" cy="112"/>
                </a:xfrm>
                <a:custGeom>
                  <a:avLst/>
                  <a:gdLst/>
                  <a:ahLst/>
                  <a:cxnLst>
                    <a:cxn ang="0">
                      <a:pos x="5" y="30"/>
                    </a:cxn>
                    <a:cxn ang="0">
                      <a:pos x="29" y="6"/>
                    </a:cxn>
                    <a:cxn ang="0">
                      <a:pos x="46" y="13"/>
                    </a:cxn>
                    <a:cxn ang="0">
                      <a:pos x="24" y="0"/>
                    </a:cxn>
                    <a:cxn ang="0">
                      <a:pos x="0" y="24"/>
                    </a:cxn>
                    <a:cxn ang="0">
                      <a:pos x="8" y="42"/>
                    </a:cxn>
                    <a:cxn ang="0">
                      <a:pos x="5" y="30"/>
                    </a:cxn>
                  </a:cxnLst>
                  <a:rect l="0" t="0" r="r" b="b"/>
                  <a:pathLst>
                    <a:path w="46" h="42">
                      <a:moveTo>
                        <a:pt x="5" y="30"/>
                      </a:moveTo>
                      <a:cubicBezTo>
                        <a:pt x="5" y="17"/>
                        <a:pt x="15" y="6"/>
                        <a:pt x="29" y="6"/>
                      </a:cubicBezTo>
                      <a:cubicBezTo>
                        <a:pt x="35" y="6"/>
                        <a:pt x="41" y="8"/>
                        <a:pt x="46" y="13"/>
                      </a:cubicBezTo>
                      <a:cubicBezTo>
                        <a:pt x="41" y="5"/>
                        <a:pt x="33" y="0"/>
                        <a:pt x="24" y="0"/>
                      </a:cubicBezTo>
                      <a:cubicBezTo>
                        <a:pt x="11" y="0"/>
                        <a:pt x="0" y="11"/>
                        <a:pt x="0" y="24"/>
                      </a:cubicBezTo>
                      <a:cubicBezTo>
                        <a:pt x="0" y="31"/>
                        <a:pt x="3" y="38"/>
                        <a:pt x="8" y="42"/>
                      </a:cubicBezTo>
                      <a:cubicBezTo>
                        <a:pt x="6" y="38"/>
                        <a:pt x="5" y="35"/>
                        <a:pt x="5" y="30"/>
                      </a:cubicBezTo>
                      <a:close/>
                    </a:path>
                  </a:pathLst>
                </a:custGeom>
                <a:solidFill>
                  <a:srgbClr val="4D98B9"/>
                </a:solidFill>
                <a:ln w="9525">
                  <a:noFill/>
                  <a:round/>
                  <a:headEnd/>
                  <a:tailEnd/>
                </a:ln>
              </p:spPr>
              <p:txBody>
                <a:bodyPr/>
                <a:lstStyle/>
                <a:p>
                  <a:endParaRPr lang="fr-FR"/>
                </a:p>
              </p:txBody>
            </p:sp>
            <p:sp>
              <p:nvSpPr>
                <p:cNvPr id="71" name="Freeform 821"/>
                <p:cNvSpPr>
                  <a:spLocks/>
                </p:cNvSpPr>
                <p:nvPr/>
              </p:nvSpPr>
              <p:spPr bwMode="auto">
                <a:xfrm>
                  <a:off x="4202" y="1939"/>
                  <a:ext cx="115" cy="112"/>
                </a:xfrm>
                <a:custGeom>
                  <a:avLst/>
                  <a:gdLst/>
                  <a:ahLst/>
                  <a:cxnLst>
                    <a:cxn ang="0">
                      <a:pos x="5" y="30"/>
                    </a:cxn>
                    <a:cxn ang="0">
                      <a:pos x="29" y="6"/>
                    </a:cxn>
                    <a:cxn ang="0">
                      <a:pos x="46" y="13"/>
                    </a:cxn>
                    <a:cxn ang="0">
                      <a:pos x="24" y="0"/>
                    </a:cxn>
                    <a:cxn ang="0">
                      <a:pos x="0" y="24"/>
                    </a:cxn>
                    <a:cxn ang="0">
                      <a:pos x="8" y="42"/>
                    </a:cxn>
                    <a:cxn ang="0">
                      <a:pos x="5" y="30"/>
                    </a:cxn>
                  </a:cxnLst>
                  <a:rect l="0" t="0" r="r" b="b"/>
                  <a:pathLst>
                    <a:path w="46" h="42">
                      <a:moveTo>
                        <a:pt x="5" y="30"/>
                      </a:moveTo>
                      <a:cubicBezTo>
                        <a:pt x="5" y="17"/>
                        <a:pt x="15" y="6"/>
                        <a:pt x="29" y="6"/>
                      </a:cubicBezTo>
                      <a:cubicBezTo>
                        <a:pt x="35" y="6"/>
                        <a:pt x="41" y="8"/>
                        <a:pt x="46" y="13"/>
                      </a:cubicBezTo>
                      <a:cubicBezTo>
                        <a:pt x="41" y="5"/>
                        <a:pt x="33" y="0"/>
                        <a:pt x="24" y="0"/>
                      </a:cubicBezTo>
                      <a:cubicBezTo>
                        <a:pt x="11" y="0"/>
                        <a:pt x="0" y="11"/>
                        <a:pt x="0" y="24"/>
                      </a:cubicBezTo>
                      <a:cubicBezTo>
                        <a:pt x="0" y="31"/>
                        <a:pt x="3" y="38"/>
                        <a:pt x="8" y="42"/>
                      </a:cubicBezTo>
                      <a:cubicBezTo>
                        <a:pt x="6" y="38"/>
                        <a:pt x="5" y="35"/>
                        <a:pt x="5" y="30"/>
                      </a:cubicBezTo>
                      <a:close/>
                    </a:path>
                  </a:pathLst>
                </a:custGeom>
                <a:solidFill>
                  <a:srgbClr val="4D98B9"/>
                </a:solidFill>
                <a:ln w="9525">
                  <a:noFill/>
                  <a:round/>
                  <a:headEnd/>
                  <a:tailEnd/>
                </a:ln>
              </p:spPr>
              <p:txBody>
                <a:bodyPr/>
                <a:lstStyle/>
                <a:p>
                  <a:endParaRPr lang="fr-FR"/>
                </a:p>
              </p:txBody>
            </p:sp>
            <p:sp>
              <p:nvSpPr>
                <p:cNvPr id="72" name="Freeform 822"/>
                <p:cNvSpPr>
                  <a:spLocks/>
                </p:cNvSpPr>
                <p:nvPr/>
              </p:nvSpPr>
              <p:spPr bwMode="auto">
                <a:xfrm>
                  <a:off x="4347" y="1939"/>
                  <a:ext cx="115" cy="112"/>
                </a:xfrm>
                <a:custGeom>
                  <a:avLst/>
                  <a:gdLst/>
                  <a:ahLst/>
                  <a:cxnLst>
                    <a:cxn ang="0">
                      <a:pos x="5" y="30"/>
                    </a:cxn>
                    <a:cxn ang="0">
                      <a:pos x="29" y="6"/>
                    </a:cxn>
                    <a:cxn ang="0">
                      <a:pos x="46" y="13"/>
                    </a:cxn>
                    <a:cxn ang="0">
                      <a:pos x="24" y="0"/>
                    </a:cxn>
                    <a:cxn ang="0">
                      <a:pos x="0" y="24"/>
                    </a:cxn>
                    <a:cxn ang="0">
                      <a:pos x="8" y="42"/>
                    </a:cxn>
                    <a:cxn ang="0">
                      <a:pos x="5" y="30"/>
                    </a:cxn>
                  </a:cxnLst>
                  <a:rect l="0" t="0" r="r" b="b"/>
                  <a:pathLst>
                    <a:path w="46" h="42">
                      <a:moveTo>
                        <a:pt x="5" y="30"/>
                      </a:moveTo>
                      <a:cubicBezTo>
                        <a:pt x="5" y="17"/>
                        <a:pt x="15" y="6"/>
                        <a:pt x="29" y="6"/>
                      </a:cubicBezTo>
                      <a:cubicBezTo>
                        <a:pt x="35" y="6"/>
                        <a:pt x="41" y="8"/>
                        <a:pt x="46" y="13"/>
                      </a:cubicBezTo>
                      <a:cubicBezTo>
                        <a:pt x="41" y="5"/>
                        <a:pt x="33" y="0"/>
                        <a:pt x="24" y="0"/>
                      </a:cubicBezTo>
                      <a:cubicBezTo>
                        <a:pt x="11" y="0"/>
                        <a:pt x="0" y="11"/>
                        <a:pt x="0" y="24"/>
                      </a:cubicBezTo>
                      <a:cubicBezTo>
                        <a:pt x="0" y="31"/>
                        <a:pt x="3" y="38"/>
                        <a:pt x="8" y="42"/>
                      </a:cubicBezTo>
                      <a:cubicBezTo>
                        <a:pt x="6" y="38"/>
                        <a:pt x="5" y="35"/>
                        <a:pt x="5" y="30"/>
                      </a:cubicBezTo>
                      <a:close/>
                    </a:path>
                  </a:pathLst>
                </a:custGeom>
                <a:solidFill>
                  <a:srgbClr val="4D98B9"/>
                </a:solidFill>
                <a:ln w="9525">
                  <a:noFill/>
                  <a:round/>
                  <a:headEnd/>
                  <a:tailEnd/>
                </a:ln>
              </p:spPr>
              <p:txBody>
                <a:bodyPr/>
                <a:lstStyle/>
                <a:p>
                  <a:endParaRPr lang="fr-FR"/>
                </a:p>
              </p:txBody>
            </p:sp>
            <p:sp>
              <p:nvSpPr>
                <p:cNvPr id="73" name="Freeform 823"/>
                <p:cNvSpPr>
                  <a:spLocks/>
                </p:cNvSpPr>
                <p:nvPr/>
              </p:nvSpPr>
              <p:spPr bwMode="auto">
                <a:xfrm>
                  <a:off x="4490" y="1939"/>
                  <a:ext cx="115" cy="112"/>
                </a:xfrm>
                <a:custGeom>
                  <a:avLst/>
                  <a:gdLst/>
                  <a:ahLst/>
                  <a:cxnLst>
                    <a:cxn ang="0">
                      <a:pos x="5" y="30"/>
                    </a:cxn>
                    <a:cxn ang="0">
                      <a:pos x="29" y="6"/>
                    </a:cxn>
                    <a:cxn ang="0">
                      <a:pos x="46" y="13"/>
                    </a:cxn>
                    <a:cxn ang="0">
                      <a:pos x="25" y="0"/>
                    </a:cxn>
                    <a:cxn ang="0">
                      <a:pos x="0" y="24"/>
                    </a:cxn>
                    <a:cxn ang="0">
                      <a:pos x="8" y="42"/>
                    </a:cxn>
                    <a:cxn ang="0">
                      <a:pos x="5" y="30"/>
                    </a:cxn>
                  </a:cxnLst>
                  <a:rect l="0" t="0" r="r" b="b"/>
                  <a:pathLst>
                    <a:path w="46" h="42">
                      <a:moveTo>
                        <a:pt x="5" y="30"/>
                      </a:moveTo>
                      <a:cubicBezTo>
                        <a:pt x="5" y="17"/>
                        <a:pt x="16" y="6"/>
                        <a:pt x="29" y="6"/>
                      </a:cubicBezTo>
                      <a:cubicBezTo>
                        <a:pt x="36" y="6"/>
                        <a:pt x="42" y="8"/>
                        <a:pt x="46" y="13"/>
                      </a:cubicBezTo>
                      <a:cubicBezTo>
                        <a:pt x="42" y="5"/>
                        <a:pt x="34" y="0"/>
                        <a:pt x="25" y="0"/>
                      </a:cubicBezTo>
                      <a:cubicBezTo>
                        <a:pt x="11" y="0"/>
                        <a:pt x="0" y="11"/>
                        <a:pt x="0" y="24"/>
                      </a:cubicBezTo>
                      <a:cubicBezTo>
                        <a:pt x="0" y="31"/>
                        <a:pt x="3" y="38"/>
                        <a:pt x="8" y="42"/>
                      </a:cubicBezTo>
                      <a:cubicBezTo>
                        <a:pt x="6" y="38"/>
                        <a:pt x="5" y="35"/>
                        <a:pt x="5" y="30"/>
                      </a:cubicBezTo>
                      <a:close/>
                    </a:path>
                  </a:pathLst>
                </a:custGeom>
                <a:solidFill>
                  <a:srgbClr val="4D98B9"/>
                </a:solidFill>
                <a:ln w="9525">
                  <a:noFill/>
                  <a:round/>
                  <a:headEnd/>
                  <a:tailEnd/>
                </a:ln>
              </p:spPr>
              <p:txBody>
                <a:bodyPr/>
                <a:lstStyle/>
                <a:p>
                  <a:endParaRPr lang="fr-FR"/>
                </a:p>
              </p:txBody>
            </p:sp>
            <p:sp>
              <p:nvSpPr>
                <p:cNvPr id="74" name="Freeform 824"/>
                <p:cNvSpPr>
                  <a:spLocks/>
                </p:cNvSpPr>
                <p:nvPr/>
              </p:nvSpPr>
              <p:spPr bwMode="auto">
                <a:xfrm>
                  <a:off x="4635" y="1939"/>
                  <a:ext cx="115" cy="112"/>
                </a:xfrm>
                <a:custGeom>
                  <a:avLst/>
                  <a:gdLst/>
                  <a:ahLst/>
                  <a:cxnLst>
                    <a:cxn ang="0">
                      <a:pos x="5" y="30"/>
                    </a:cxn>
                    <a:cxn ang="0">
                      <a:pos x="29" y="6"/>
                    </a:cxn>
                    <a:cxn ang="0">
                      <a:pos x="46" y="13"/>
                    </a:cxn>
                    <a:cxn ang="0">
                      <a:pos x="25" y="0"/>
                    </a:cxn>
                    <a:cxn ang="0">
                      <a:pos x="0" y="24"/>
                    </a:cxn>
                    <a:cxn ang="0">
                      <a:pos x="8" y="42"/>
                    </a:cxn>
                    <a:cxn ang="0">
                      <a:pos x="5" y="30"/>
                    </a:cxn>
                  </a:cxnLst>
                  <a:rect l="0" t="0" r="r" b="b"/>
                  <a:pathLst>
                    <a:path w="46" h="42">
                      <a:moveTo>
                        <a:pt x="5" y="30"/>
                      </a:moveTo>
                      <a:cubicBezTo>
                        <a:pt x="5" y="17"/>
                        <a:pt x="16" y="6"/>
                        <a:pt x="29" y="6"/>
                      </a:cubicBezTo>
                      <a:cubicBezTo>
                        <a:pt x="36" y="6"/>
                        <a:pt x="42" y="8"/>
                        <a:pt x="46" y="13"/>
                      </a:cubicBezTo>
                      <a:cubicBezTo>
                        <a:pt x="42" y="5"/>
                        <a:pt x="34" y="0"/>
                        <a:pt x="25" y="0"/>
                      </a:cubicBezTo>
                      <a:cubicBezTo>
                        <a:pt x="11" y="0"/>
                        <a:pt x="0" y="11"/>
                        <a:pt x="0" y="24"/>
                      </a:cubicBezTo>
                      <a:cubicBezTo>
                        <a:pt x="0" y="31"/>
                        <a:pt x="3" y="38"/>
                        <a:pt x="8" y="42"/>
                      </a:cubicBezTo>
                      <a:cubicBezTo>
                        <a:pt x="6" y="38"/>
                        <a:pt x="5" y="35"/>
                        <a:pt x="5" y="30"/>
                      </a:cubicBezTo>
                      <a:close/>
                    </a:path>
                  </a:pathLst>
                </a:custGeom>
                <a:solidFill>
                  <a:srgbClr val="4D98B9"/>
                </a:solidFill>
                <a:ln w="9525">
                  <a:noFill/>
                  <a:round/>
                  <a:headEnd/>
                  <a:tailEnd/>
                </a:ln>
              </p:spPr>
              <p:txBody>
                <a:bodyPr/>
                <a:lstStyle/>
                <a:p>
                  <a:endParaRPr lang="fr-FR"/>
                </a:p>
              </p:txBody>
            </p:sp>
            <p:sp>
              <p:nvSpPr>
                <p:cNvPr id="75" name="Freeform 825"/>
                <p:cNvSpPr>
                  <a:spLocks/>
                </p:cNvSpPr>
                <p:nvPr/>
              </p:nvSpPr>
              <p:spPr bwMode="auto">
                <a:xfrm>
                  <a:off x="4780" y="1939"/>
                  <a:ext cx="115" cy="112"/>
                </a:xfrm>
                <a:custGeom>
                  <a:avLst/>
                  <a:gdLst/>
                  <a:ahLst/>
                  <a:cxnLst>
                    <a:cxn ang="0">
                      <a:pos x="5" y="30"/>
                    </a:cxn>
                    <a:cxn ang="0">
                      <a:pos x="29" y="6"/>
                    </a:cxn>
                    <a:cxn ang="0">
                      <a:pos x="46" y="13"/>
                    </a:cxn>
                    <a:cxn ang="0">
                      <a:pos x="25" y="0"/>
                    </a:cxn>
                    <a:cxn ang="0">
                      <a:pos x="0" y="24"/>
                    </a:cxn>
                    <a:cxn ang="0">
                      <a:pos x="8" y="42"/>
                    </a:cxn>
                    <a:cxn ang="0">
                      <a:pos x="5" y="30"/>
                    </a:cxn>
                  </a:cxnLst>
                  <a:rect l="0" t="0" r="r" b="b"/>
                  <a:pathLst>
                    <a:path w="46" h="42">
                      <a:moveTo>
                        <a:pt x="5" y="30"/>
                      </a:moveTo>
                      <a:cubicBezTo>
                        <a:pt x="5" y="17"/>
                        <a:pt x="16" y="6"/>
                        <a:pt x="29" y="6"/>
                      </a:cubicBezTo>
                      <a:cubicBezTo>
                        <a:pt x="36" y="6"/>
                        <a:pt x="42" y="8"/>
                        <a:pt x="46" y="13"/>
                      </a:cubicBezTo>
                      <a:cubicBezTo>
                        <a:pt x="42" y="5"/>
                        <a:pt x="34" y="0"/>
                        <a:pt x="25" y="0"/>
                      </a:cubicBezTo>
                      <a:cubicBezTo>
                        <a:pt x="11" y="0"/>
                        <a:pt x="0" y="11"/>
                        <a:pt x="0" y="24"/>
                      </a:cubicBezTo>
                      <a:cubicBezTo>
                        <a:pt x="0" y="31"/>
                        <a:pt x="3" y="38"/>
                        <a:pt x="8" y="42"/>
                      </a:cubicBezTo>
                      <a:cubicBezTo>
                        <a:pt x="6" y="38"/>
                        <a:pt x="5" y="35"/>
                        <a:pt x="5" y="30"/>
                      </a:cubicBezTo>
                      <a:close/>
                    </a:path>
                  </a:pathLst>
                </a:custGeom>
                <a:solidFill>
                  <a:srgbClr val="4D98B9"/>
                </a:solidFill>
                <a:ln w="9525">
                  <a:noFill/>
                  <a:round/>
                  <a:headEnd/>
                  <a:tailEnd/>
                </a:ln>
              </p:spPr>
              <p:txBody>
                <a:bodyPr/>
                <a:lstStyle/>
                <a:p>
                  <a:endParaRPr lang="fr-FR"/>
                </a:p>
              </p:txBody>
            </p:sp>
            <p:sp>
              <p:nvSpPr>
                <p:cNvPr id="76" name="Freeform 826"/>
                <p:cNvSpPr>
                  <a:spLocks/>
                </p:cNvSpPr>
                <p:nvPr/>
              </p:nvSpPr>
              <p:spPr bwMode="auto">
                <a:xfrm>
                  <a:off x="4925" y="1939"/>
                  <a:ext cx="115" cy="112"/>
                </a:xfrm>
                <a:custGeom>
                  <a:avLst/>
                  <a:gdLst/>
                  <a:ahLst/>
                  <a:cxnLst>
                    <a:cxn ang="0">
                      <a:pos x="5" y="30"/>
                    </a:cxn>
                    <a:cxn ang="0">
                      <a:pos x="29" y="6"/>
                    </a:cxn>
                    <a:cxn ang="0">
                      <a:pos x="46" y="13"/>
                    </a:cxn>
                    <a:cxn ang="0">
                      <a:pos x="25" y="0"/>
                    </a:cxn>
                    <a:cxn ang="0">
                      <a:pos x="0" y="24"/>
                    </a:cxn>
                    <a:cxn ang="0">
                      <a:pos x="8" y="42"/>
                    </a:cxn>
                    <a:cxn ang="0">
                      <a:pos x="5" y="30"/>
                    </a:cxn>
                  </a:cxnLst>
                  <a:rect l="0" t="0" r="r" b="b"/>
                  <a:pathLst>
                    <a:path w="46" h="42">
                      <a:moveTo>
                        <a:pt x="5" y="30"/>
                      </a:moveTo>
                      <a:cubicBezTo>
                        <a:pt x="5" y="17"/>
                        <a:pt x="16" y="6"/>
                        <a:pt x="29" y="6"/>
                      </a:cubicBezTo>
                      <a:cubicBezTo>
                        <a:pt x="36" y="6"/>
                        <a:pt x="42" y="8"/>
                        <a:pt x="46" y="13"/>
                      </a:cubicBezTo>
                      <a:cubicBezTo>
                        <a:pt x="42" y="5"/>
                        <a:pt x="34" y="0"/>
                        <a:pt x="25" y="0"/>
                      </a:cubicBezTo>
                      <a:cubicBezTo>
                        <a:pt x="11" y="0"/>
                        <a:pt x="0" y="11"/>
                        <a:pt x="0" y="24"/>
                      </a:cubicBezTo>
                      <a:cubicBezTo>
                        <a:pt x="0" y="31"/>
                        <a:pt x="3" y="38"/>
                        <a:pt x="8" y="42"/>
                      </a:cubicBezTo>
                      <a:cubicBezTo>
                        <a:pt x="6" y="38"/>
                        <a:pt x="5" y="35"/>
                        <a:pt x="5" y="30"/>
                      </a:cubicBezTo>
                      <a:close/>
                    </a:path>
                  </a:pathLst>
                </a:custGeom>
                <a:solidFill>
                  <a:srgbClr val="4D98B9"/>
                </a:solidFill>
                <a:ln w="9525">
                  <a:noFill/>
                  <a:round/>
                  <a:headEnd/>
                  <a:tailEnd/>
                </a:ln>
              </p:spPr>
              <p:txBody>
                <a:bodyPr/>
                <a:lstStyle/>
                <a:p>
                  <a:endParaRPr lang="fr-FR"/>
                </a:p>
              </p:txBody>
            </p:sp>
            <p:sp>
              <p:nvSpPr>
                <p:cNvPr id="77" name="Freeform 827"/>
                <p:cNvSpPr>
                  <a:spLocks/>
                </p:cNvSpPr>
                <p:nvPr/>
              </p:nvSpPr>
              <p:spPr bwMode="auto">
                <a:xfrm>
                  <a:off x="3912" y="209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6"/>
                        <a:pt x="33" y="0"/>
                        <a:pt x="24" y="0"/>
                      </a:cubicBezTo>
                      <a:cubicBezTo>
                        <a:pt x="11" y="0"/>
                        <a:pt x="0" y="11"/>
                        <a:pt x="0" y="25"/>
                      </a:cubicBezTo>
                      <a:cubicBezTo>
                        <a:pt x="0" y="32"/>
                        <a:pt x="3" y="38"/>
                        <a:pt x="8" y="42"/>
                      </a:cubicBezTo>
                      <a:cubicBezTo>
                        <a:pt x="6" y="39"/>
                        <a:pt x="5" y="35"/>
                        <a:pt x="5" y="31"/>
                      </a:cubicBezTo>
                      <a:close/>
                    </a:path>
                  </a:pathLst>
                </a:custGeom>
                <a:solidFill>
                  <a:srgbClr val="4D98B9"/>
                </a:solidFill>
                <a:ln w="9525">
                  <a:noFill/>
                  <a:round/>
                  <a:headEnd/>
                  <a:tailEnd/>
                </a:ln>
              </p:spPr>
              <p:txBody>
                <a:bodyPr/>
                <a:lstStyle/>
                <a:p>
                  <a:endParaRPr lang="fr-FR"/>
                </a:p>
              </p:txBody>
            </p:sp>
            <p:sp>
              <p:nvSpPr>
                <p:cNvPr id="78" name="Freeform 828"/>
                <p:cNvSpPr>
                  <a:spLocks/>
                </p:cNvSpPr>
                <p:nvPr/>
              </p:nvSpPr>
              <p:spPr bwMode="auto">
                <a:xfrm>
                  <a:off x="4057" y="209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6"/>
                        <a:pt x="33" y="0"/>
                        <a:pt x="24" y="0"/>
                      </a:cubicBezTo>
                      <a:cubicBezTo>
                        <a:pt x="11" y="0"/>
                        <a:pt x="0" y="11"/>
                        <a:pt x="0" y="25"/>
                      </a:cubicBezTo>
                      <a:cubicBezTo>
                        <a:pt x="0" y="32"/>
                        <a:pt x="3" y="38"/>
                        <a:pt x="8" y="42"/>
                      </a:cubicBezTo>
                      <a:cubicBezTo>
                        <a:pt x="6" y="39"/>
                        <a:pt x="5" y="35"/>
                        <a:pt x="5" y="31"/>
                      </a:cubicBezTo>
                      <a:close/>
                    </a:path>
                  </a:pathLst>
                </a:custGeom>
                <a:solidFill>
                  <a:srgbClr val="4D98B9"/>
                </a:solidFill>
                <a:ln w="9525">
                  <a:noFill/>
                  <a:round/>
                  <a:headEnd/>
                  <a:tailEnd/>
                </a:ln>
              </p:spPr>
              <p:txBody>
                <a:bodyPr/>
                <a:lstStyle/>
                <a:p>
                  <a:endParaRPr lang="fr-FR"/>
                </a:p>
              </p:txBody>
            </p:sp>
            <p:sp>
              <p:nvSpPr>
                <p:cNvPr id="79" name="Freeform 829"/>
                <p:cNvSpPr>
                  <a:spLocks/>
                </p:cNvSpPr>
                <p:nvPr/>
              </p:nvSpPr>
              <p:spPr bwMode="auto">
                <a:xfrm>
                  <a:off x="4202" y="209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6"/>
                        <a:pt x="33" y="0"/>
                        <a:pt x="24" y="0"/>
                      </a:cubicBezTo>
                      <a:cubicBezTo>
                        <a:pt x="11" y="0"/>
                        <a:pt x="0" y="11"/>
                        <a:pt x="0" y="25"/>
                      </a:cubicBezTo>
                      <a:cubicBezTo>
                        <a:pt x="0" y="32"/>
                        <a:pt x="3" y="38"/>
                        <a:pt x="8" y="42"/>
                      </a:cubicBezTo>
                      <a:cubicBezTo>
                        <a:pt x="6" y="39"/>
                        <a:pt x="5" y="35"/>
                        <a:pt x="5" y="31"/>
                      </a:cubicBezTo>
                      <a:close/>
                    </a:path>
                  </a:pathLst>
                </a:custGeom>
                <a:solidFill>
                  <a:srgbClr val="4D98B9"/>
                </a:solidFill>
                <a:ln w="9525">
                  <a:noFill/>
                  <a:round/>
                  <a:headEnd/>
                  <a:tailEnd/>
                </a:ln>
              </p:spPr>
              <p:txBody>
                <a:bodyPr/>
                <a:lstStyle/>
                <a:p>
                  <a:endParaRPr lang="fr-FR"/>
                </a:p>
              </p:txBody>
            </p:sp>
            <p:sp>
              <p:nvSpPr>
                <p:cNvPr id="80" name="Freeform 830"/>
                <p:cNvSpPr>
                  <a:spLocks/>
                </p:cNvSpPr>
                <p:nvPr/>
              </p:nvSpPr>
              <p:spPr bwMode="auto">
                <a:xfrm>
                  <a:off x="4347" y="209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6"/>
                        <a:pt x="33" y="0"/>
                        <a:pt x="24" y="0"/>
                      </a:cubicBezTo>
                      <a:cubicBezTo>
                        <a:pt x="11" y="0"/>
                        <a:pt x="0" y="11"/>
                        <a:pt x="0" y="25"/>
                      </a:cubicBezTo>
                      <a:cubicBezTo>
                        <a:pt x="0" y="32"/>
                        <a:pt x="3" y="38"/>
                        <a:pt x="8" y="42"/>
                      </a:cubicBezTo>
                      <a:cubicBezTo>
                        <a:pt x="6" y="39"/>
                        <a:pt x="5" y="35"/>
                        <a:pt x="5" y="31"/>
                      </a:cubicBezTo>
                      <a:close/>
                    </a:path>
                  </a:pathLst>
                </a:custGeom>
                <a:solidFill>
                  <a:srgbClr val="4D98B9"/>
                </a:solidFill>
                <a:ln w="9525">
                  <a:noFill/>
                  <a:round/>
                  <a:headEnd/>
                  <a:tailEnd/>
                </a:ln>
              </p:spPr>
              <p:txBody>
                <a:bodyPr/>
                <a:lstStyle/>
                <a:p>
                  <a:endParaRPr lang="fr-FR"/>
                </a:p>
              </p:txBody>
            </p:sp>
            <p:sp>
              <p:nvSpPr>
                <p:cNvPr id="81" name="Freeform 831"/>
                <p:cNvSpPr>
                  <a:spLocks/>
                </p:cNvSpPr>
                <p:nvPr/>
              </p:nvSpPr>
              <p:spPr bwMode="auto">
                <a:xfrm>
                  <a:off x="4490" y="2093"/>
                  <a:ext cx="115" cy="112"/>
                </a:xfrm>
                <a:custGeom>
                  <a:avLst/>
                  <a:gdLst/>
                  <a:ahLst/>
                  <a:cxnLst>
                    <a:cxn ang="0">
                      <a:pos x="5" y="31"/>
                    </a:cxn>
                    <a:cxn ang="0">
                      <a:pos x="29" y="6"/>
                    </a:cxn>
                    <a:cxn ang="0">
                      <a:pos x="46" y="13"/>
                    </a:cxn>
                    <a:cxn ang="0">
                      <a:pos x="25" y="0"/>
                    </a:cxn>
                    <a:cxn ang="0">
                      <a:pos x="0" y="25"/>
                    </a:cxn>
                    <a:cxn ang="0">
                      <a:pos x="8" y="42"/>
                    </a:cxn>
                    <a:cxn ang="0">
                      <a:pos x="5" y="31"/>
                    </a:cxn>
                  </a:cxnLst>
                  <a:rect l="0" t="0" r="r" b="b"/>
                  <a:pathLst>
                    <a:path w="46" h="42">
                      <a:moveTo>
                        <a:pt x="5" y="31"/>
                      </a:moveTo>
                      <a:cubicBezTo>
                        <a:pt x="5" y="17"/>
                        <a:pt x="16" y="6"/>
                        <a:pt x="29" y="6"/>
                      </a:cubicBezTo>
                      <a:cubicBezTo>
                        <a:pt x="36" y="6"/>
                        <a:pt x="42" y="9"/>
                        <a:pt x="46" y="13"/>
                      </a:cubicBezTo>
                      <a:cubicBezTo>
                        <a:pt x="42" y="6"/>
                        <a:pt x="34" y="0"/>
                        <a:pt x="25" y="0"/>
                      </a:cubicBezTo>
                      <a:cubicBezTo>
                        <a:pt x="11" y="0"/>
                        <a:pt x="0" y="11"/>
                        <a:pt x="0" y="25"/>
                      </a:cubicBezTo>
                      <a:cubicBezTo>
                        <a:pt x="0" y="32"/>
                        <a:pt x="3" y="38"/>
                        <a:pt x="8" y="42"/>
                      </a:cubicBezTo>
                      <a:cubicBezTo>
                        <a:pt x="6" y="39"/>
                        <a:pt x="5" y="35"/>
                        <a:pt x="5" y="31"/>
                      </a:cubicBezTo>
                      <a:close/>
                    </a:path>
                  </a:pathLst>
                </a:custGeom>
                <a:solidFill>
                  <a:srgbClr val="4D98B9"/>
                </a:solidFill>
                <a:ln w="9525">
                  <a:noFill/>
                  <a:round/>
                  <a:headEnd/>
                  <a:tailEnd/>
                </a:ln>
              </p:spPr>
              <p:txBody>
                <a:bodyPr/>
                <a:lstStyle/>
                <a:p>
                  <a:endParaRPr lang="fr-FR"/>
                </a:p>
              </p:txBody>
            </p:sp>
            <p:sp>
              <p:nvSpPr>
                <p:cNvPr id="82" name="Freeform 832"/>
                <p:cNvSpPr>
                  <a:spLocks/>
                </p:cNvSpPr>
                <p:nvPr/>
              </p:nvSpPr>
              <p:spPr bwMode="auto">
                <a:xfrm>
                  <a:off x="4635" y="2093"/>
                  <a:ext cx="115" cy="112"/>
                </a:xfrm>
                <a:custGeom>
                  <a:avLst/>
                  <a:gdLst/>
                  <a:ahLst/>
                  <a:cxnLst>
                    <a:cxn ang="0">
                      <a:pos x="5" y="31"/>
                    </a:cxn>
                    <a:cxn ang="0">
                      <a:pos x="29" y="6"/>
                    </a:cxn>
                    <a:cxn ang="0">
                      <a:pos x="46" y="13"/>
                    </a:cxn>
                    <a:cxn ang="0">
                      <a:pos x="25" y="0"/>
                    </a:cxn>
                    <a:cxn ang="0">
                      <a:pos x="0" y="25"/>
                    </a:cxn>
                    <a:cxn ang="0">
                      <a:pos x="8" y="42"/>
                    </a:cxn>
                    <a:cxn ang="0">
                      <a:pos x="5" y="31"/>
                    </a:cxn>
                  </a:cxnLst>
                  <a:rect l="0" t="0" r="r" b="b"/>
                  <a:pathLst>
                    <a:path w="46" h="42">
                      <a:moveTo>
                        <a:pt x="5" y="31"/>
                      </a:moveTo>
                      <a:cubicBezTo>
                        <a:pt x="5" y="17"/>
                        <a:pt x="16" y="6"/>
                        <a:pt x="29" y="6"/>
                      </a:cubicBezTo>
                      <a:cubicBezTo>
                        <a:pt x="36" y="6"/>
                        <a:pt x="42" y="9"/>
                        <a:pt x="46" y="13"/>
                      </a:cubicBezTo>
                      <a:cubicBezTo>
                        <a:pt x="42" y="6"/>
                        <a:pt x="34" y="0"/>
                        <a:pt x="25" y="0"/>
                      </a:cubicBezTo>
                      <a:cubicBezTo>
                        <a:pt x="11" y="0"/>
                        <a:pt x="0" y="11"/>
                        <a:pt x="0" y="25"/>
                      </a:cubicBezTo>
                      <a:cubicBezTo>
                        <a:pt x="0" y="32"/>
                        <a:pt x="3" y="38"/>
                        <a:pt x="8" y="42"/>
                      </a:cubicBezTo>
                      <a:cubicBezTo>
                        <a:pt x="6" y="39"/>
                        <a:pt x="5" y="35"/>
                        <a:pt x="5" y="31"/>
                      </a:cubicBezTo>
                      <a:close/>
                    </a:path>
                  </a:pathLst>
                </a:custGeom>
                <a:solidFill>
                  <a:srgbClr val="4D98B9"/>
                </a:solidFill>
                <a:ln w="9525">
                  <a:noFill/>
                  <a:round/>
                  <a:headEnd/>
                  <a:tailEnd/>
                </a:ln>
              </p:spPr>
              <p:txBody>
                <a:bodyPr/>
                <a:lstStyle/>
                <a:p>
                  <a:endParaRPr lang="fr-FR"/>
                </a:p>
              </p:txBody>
            </p:sp>
            <p:sp>
              <p:nvSpPr>
                <p:cNvPr id="83" name="Freeform 833"/>
                <p:cNvSpPr>
                  <a:spLocks/>
                </p:cNvSpPr>
                <p:nvPr/>
              </p:nvSpPr>
              <p:spPr bwMode="auto">
                <a:xfrm>
                  <a:off x="4780" y="2093"/>
                  <a:ext cx="115" cy="112"/>
                </a:xfrm>
                <a:custGeom>
                  <a:avLst/>
                  <a:gdLst/>
                  <a:ahLst/>
                  <a:cxnLst>
                    <a:cxn ang="0">
                      <a:pos x="5" y="31"/>
                    </a:cxn>
                    <a:cxn ang="0">
                      <a:pos x="29" y="6"/>
                    </a:cxn>
                    <a:cxn ang="0">
                      <a:pos x="46" y="13"/>
                    </a:cxn>
                    <a:cxn ang="0">
                      <a:pos x="25" y="0"/>
                    </a:cxn>
                    <a:cxn ang="0">
                      <a:pos x="0" y="25"/>
                    </a:cxn>
                    <a:cxn ang="0">
                      <a:pos x="8" y="42"/>
                    </a:cxn>
                    <a:cxn ang="0">
                      <a:pos x="5" y="31"/>
                    </a:cxn>
                  </a:cxnLst>
                  <a:rect l="0" t="0" r="r" b="b"/>
                  <a:pathLst>
                    <a:path w="46" h="42">
                      <a:moveTo>
                        <a:pt x="5" y="31"/>
                      </a:moveTo>
                      <a:cubicBezTo>
                        <a:pt x="5" y="17"/>
                        <a:pt x="16" y="6"/>
                        <a:pt x="29" y="6"/>
                      </a:cubicBezTo>
                      <a:cubicBezTo>
                        <a:pt x="36" y="6"/>
                        <a:pt x="42" y="9"/>
                        <a:pt x="46" y="13"/>
                      </a:cubicBezTo>
                      <a:cubicBezTo>
                        <a:pt x="42" y="6"/>
                        <a:pt x="34" y="0"/>
                        <a:pt x="25" y="0"/>
                      </a:cubicBezTo>
                      <a:cubicBezTo>
                        <a:pt x="11" y="0"/>
                        <a:pt x="0" y="11"/>
                        <a:pt x="0" y="25"/>
                      </a:cubicBezTo>
                      <a:cubicBezTo>
                        <a:pt x="0" y="32"/>
                        <a:pt x="3" y="38"/>
                        <a:pt x="8" y="42"/>
                      </a:cubicBezTo>
                      <a:cubicBezTo>
                        <a:pt x="6" y="39"/>
                        <a:pt x="5" y="35"/>
                        <a:pt x="5" y="31"/>
                      </a:cubicBezTo>
                      <a:close/>
                    </a:path>
                  </a:pathLst>
                </a:custGeom>
                <a:solidFill>
                  <a:srgbClr val="4D98B9"/>
                </a:solidFill>
                <a:ln w="9525">
                  <a:noFill/>
                  <a:round/>
                  <a:headEnd/>
                  <a:tailEnd/>
                </a:ln>
              </p:spPr>
              <p:txBody>
                <a:bodyPr/>
                <a:lstStyle/>
                <a:p>
                  <a:endParaRPr lang="fr-FR"/>
                </a:p>
              </p:txBody>
            </p:sp>
            <p:sp>
              <p:nvSpPr>
                <p:cNvPr id="84" name="Freeform 834"/>
                <p:cNvSpPr>
                  <a:spLocks/>
                </p:cNvSpPr>
                <p:nvPr/>
              </p:nvSpPr>
              <p:spPr bwMode="auto">
                <a:xfrm>
                  <a:off x="4925" y="2093"/>
                  <a:ext cx="115" cy="112"/>
                </a:xfrm>
                <a:custGeom>
                  <a:avLst/>
                  <a:gdLst/>
                  <a:ahLst/>
                  <a:cxnLst>
                    <a:cxn ang="0">
                      <a:pos x="5" y="31"/>
                    </a:cxn>
                    <a:cxn ang="0">
                      <a:pos x="29" y="6"/>
                    </a:cxn>
                    <a:cxn ang="0">
                      <a:pos x="46" y="13"/>
                    </a:cxn>
                    <a:cxn ang="0">
                      <a:pos x="25" y="0"/>
                    </a:cxn>
                    <a:cxn ang="0">
                      <a:pos x="0" y="25"/>
                    </a:cxn>
                    <a:cxn ang="0">
                      <a:pos x="8" y="42"/>
                    </a:cxn>
                    <a:cxn ang="0">
                      <a:pos x="5" y="31"/>
                    </a:cxn>
                  </a:cxnLst>
                  <a:rect l="0" t="0" r="r" b="b"/>
                  <a:pathLst>
                    <a:path w="46" h="42">
                      <a:moveTo>
                        <a:pt x="5" y="31"/>
                      </a:moveTo>
                      <a:cubicBezTo>
                        <a:pt x="5" y="17"/>
                        <a:pt x="16" y="6"/>
                        <a:pt x="29" y="6"/>
                      </a:cubicBezTo>
                      <a:cubicBezTo>
                        <a:pt x="36" y="6"/>
                        <a:pt x="42" y="9"/>
                        <a:pt x="46" y="13"/>
                      </a:cubicBezTo>
                      <a:cubicBezTo>
                        <a:pt x="42" y="6"/>
                        <a:pt x="34" y="0"/>
                        <a:pt x="25" y="0"/>
                      </a:cubicBezTo>
                      <a:cubicBezTo>
                        <a:pt x="11" y="0"/>
                        <a:pt x="0" y="11"/>
                        <a:pt x="0" y="25"/>
                      </a:cubicBezTo>
                      <a:cubicBezTo>
                        <a:pt x="0" y="32"/>
                        <a:pt x="3" y="38"/>
                        <a:pt x="8" y="42"/>
                      </a:cubicBezTo>
                      <a:cubicBezTo>
                        <a:pt x="6" y="39"/>
                        <a:pt x="5" y="35"/>
                        <a:pt x="5" y="31"/>
                      </a:cubicBezTo>
                      <a:close/>
                    </a:path>
                  </a:pathLst>
                </a:custGeom>
                <a:solidFill>
                  <a:srgbClr val="4D98B9"/>
                </a:solidFill>
                <a:ln w="9525">
                  <a:noFill/>
                  <a:round/>
                  <a:headEnd/>
                  <a:tailEnd/>
                </a:ln>
              </p:spPr>
              <p:txBody>
                <a:bodyPr/>
                <a:lstStyle/>
                <a:p>
                  <a:endParaRPr lang="fr-FR"/>
                </a:p>
              </p:txBody>
            </p:sp>
            <p:sp>
              <p:nvSpPr>
                <p:cNvPr id="85" name="Freeform 835"/>
                <p:cNvSpPr>
                  <a:spLocks/>
                </p:cNvSpPr>
                <p:nvPr/>
              </p:nvSpPr>
              <p:spPr bwMode="auto">
                <a:xfrm>
                  <a:off x="3912" y="2248"/>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6"/>
                        <a:pt x="33" y="0"/>
                        <a:pt x="24" y="0"/>
                      </a:cubicBezTo>
                      <a:cubicBezTo>
                        <a:pt x="11" y="0"/>
                        <a:pt x="0" y="11"/>
                        <a:pt x="0" y="25"/>
                      </a:cubicBezTo>
                      <a:cubicBezTo>
                        <a:pt x="0" y="32"/>
                        <a:pt x="3" y="38"/>
                        <a:pt x="8" y="42"/>
                      </a:cubicBezTo>
                      <a:cubicBezTo>
                        <a:pt x="6" y="39"/>
                        <a:pt x="5" y="35"/>
                        <a:pt x="5" y="31"/>
                      </a:cubicBezTo>
                      <a:close/>
                    </a:path>
                  </a:pathLst>
                </a:custGeom>
                <a:solidFill>
                  <a:srgbClr val="4D98B9"/>
                </a:solidFill>
                <a:ln w="9525">
                  <a:noFill/>
                  <a:round/>
                  <a:headEnd/>
                  <a:tailEnd/>
                </a:ln>
              </p:spPr>
              <p:txBody>
                <a:bodyPr/>
                <a:lstStyle/>
                <a:p>
                  <a:endParaRPr lang="fr-FR"/>
                </a:p>
              </p:txBody>
            </p:sp>
            <p:sp>
              <p:nvSpPr>
                <p:cNvPr id="86" name="Freeform 836"/>
                <p:cNvSpPr>
                  <a:spLocks/>
                </p:cNvSpPr>
                <p:nvPr/>
              </p:nvSpPr>
              <p:spPr bwMode="auto">
                <a:xfrm>
                  <a:off x="4057" y="2248"/>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6"/>
                        <a:pt x="33" y="0"/>
                        <a:pt x="24" y="0"/>
                      </a:cubicBezTo>
                      <a:cubicBezTo>
                        <a:pt x="11" y="0"/>
                        <a:pt x="0" y="11"/>
                        <a:pt x="0" y="25"/>
                      </a:cubicBezTo>
                      <a:cubicBezTo>
                        <a:pt x="0" y="32"/>
                        <a:pt x="3" y="38"/>
                        <a:pt x="8" y="42"/>
                      </a:cubicBezTo>
                      <a:cubicBezTo>
                        <a:pt x="6" y="39"/>
                        <a:pt x="5" y="35"/>
                        <a:pt x="5" y="31"/>
                      </a:cubicBezTo>
                      <a:close/>
                    </a:path>
                  </a:pathLst>
                </a:custGeom>
                <a:solidFill>
                  <a:srgbClr val="4D98B9"/>
                </a:solidFill>
                <a:ln w="9525">
                  <a:noFill/>
                  <a:round/>
                  <a:headEnd/>
                  <a:tailEnd/>
                </a:ln>
              </p:spPr>
              <p:txBody>
                <a:bodyPr/>
                <a:lstStyle/>
                <a:p>
                  <a:endParaRPr lang="fr-FR"/>
                </a:p>
              </p:txBody>
            </p:sp>
            <p:sp>
              <p:nvSpPr>
                <p:cNvPr id="87" name="Freeform 837"/>
                <p:cNvSpPr>
                  <a:spLocks/>
                </p:cNvSpPr>
                <p:nvPr/>
              </p:nvSpPr>
              <p:spPr bwMode="auto">
                <a:xfrm>
                  <a:off x="4202" y="2248"/>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6"/>
                        <a:pt x="33" y="0"/>
                        <a:pt x="24" y="0"/>
                      </a:cubicBezTo>
                      <a:cubicBezTo>
                        <a:pt x="11" y="0"/>
                        <a:pt x="0" y="11"/>
                        <a:pt x="0" y="25"/>
                      </a:cubicBezTo>
                      <a:cubicBezTo>
                        <a:pt x="0" y="32"/>
                        <a:pt x="3" y="38"/>
                        <a:pt x="8" y="42"/>
                      </a:cubicBezTo>
                      <a:cubicBezTo>
                        <a:pt x="6" y="39"/>
                        <a:pt x="5" y="35"/>
                        <a:pt x="5" y="31"/>
                      </a:cubicBezTo>
                      <a:close/>
                    </a:path>
                  </a:pathLst>
                </a:custGeom>
                <a:solidFill>
                  <a:srgbClr val="4D98B9"/>
                </a:solidFill>
                <a:ln w="9525">
                  <a:noFill/>
                  <a:round/>
                  <a:headEnd/>
                  <a:tailEnd/>
                </a:ln>
              </p:spPr>
              <p:txBody>
                <a:bodyPr/>
                <a:lstStyle/>
                <a:p>
                  <a:endParaRPr lang="fr-FR"/>
                </a:p>
              </p:txBody>
            </p:sp>
            <p:sp>
              <p:nvSpPr>
                <p:cNvPr id="88" name="Freeform 838"/>
                <p:cNvSpPr>
                  <a:spLocks/>
                </p:cNvSpPr>
                <p:nvPr/>
              </p:nvSpPr>
              <p:spPr bwMode="auto">
                <a:xfrm>
                  <a:off x="4347" y="2248"/>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6"/>
                        <a:pt x="33" y="0"/>
                        <a:pt x="24" y="0"/>
                      </a:cubicBezTo>
                      <a:cubicBezTo>
                        <a:pt x="11" y="0"/>
                        <a:pt x="0" y="11"/>
                        <a:pt x="0" y="25"/>
                      </a:cubicBezTo>
                      <a:cubicBezTo>
                        <a:pt x="0" y="32"/>
                        <a:pt x="3" y="38"/>
                        <a:pt x="8" y="42"/>
                      </a:cubicBezTo>
                      <a:cubicBezTo>
                        <a:pt x="6" y="39"/>
                        <a:pt x="5" y="35"/>
                        <a:pt x="5" y="31"/>
                      </a:cubicBezTo>
                      <a:close/>
                    </a:path>
                  </a:pathLst>
                </a:custGeom>
                <a:solidFill>
                  <a:srgbClr val="4D98B9"/>
                </a:solidFill>
                <a:ln w="9525">
                  <a:noFill/>
                  <a:round/>
                  <a:headEnd/>
                  <a:tailEnd/>
                </a:ln>
              </p:spPr>
              <p:txBody>
                <a:bodyPr/>
                <a:lstStyle/>
                <a:p>
                  <a:endParaRPr lang="fr-FR"/>
                </a:p>
              </p:txBody>
            </p:sp>
            <p:sp>
              <p:nvSpPr>
                <p:cNvPr id="89" name="Freeform 839"/>
                <p:cNvSpPr>
                  <a:spLocks/>
                </p:cNvSpPr>
                <p:nvPr/>
              </p:nvSpPr>
              <p:spPr bwMode="auto">
                <a:xfrm>
                  <a:off x="4490" y="2248"/>
                  <a:ext cx="115" cy="112"/>
                </a:xfrm>
                <a:custGeom>
                  <a:avLst/>
                  <a:gdLst/>
                  <a:ahLst/>
                  <a:cxnLst>
                    <a:cxn ang="0">
                      <a:pos x="5" y="31"/>
                    </a:cxn>
                    <a:cxn ang="0">
                      <a:pos x="29" y="6"/>
                    </a:cxn>
                    <a:cxn ang="0">
                      <a:pos x="46" y="13"/>
                    </a:cxn>
                    <a:cxn ang="0">
                      <a:pos x="25" y="0"/>
                    </a:cxn>
                    <a:cxn ang="0">
                      <a:pos x="0" y="25"/>
                    </a:cxn>
                    <a:cxn ang="0">
                      <a:pos x="8" y="42"/>
                    </a:cxn>
                    <a:cxn ang="0">
                      <a:pos x="5" y="31"/>
                    </a:cxn>
                  </a:cxnLst>
                  <a:rect l="0" t="0" r="r" b="b"/>
                  <a:pathLst>
                    <a:path w="46" h="42">
                      <a:moveTo>
                        <a:pt x="5" y="31"/>
                      </a:moveTo>
                      <a:cubicBezTo>
                        <a:pt x="5" y="17"/>
                        <a:pt x="16" y="6"/>
                        <a:pt x="29" y="6"/>
                      </a:cubicBezTo>
                      <a:cubicBezTo>
                        <a:pt x="36" y="6"/>
                        <a:pt x="42" y="9"/>
                        <a:pt x="46" y="13"/>
                      </a:cubicBezTo>
                      <a:cubicBezTo>
                        <a:pt x="42" y="6"/>
                        <a:pt x="34" y="0"/>
                        <a:pt x="25" y="0"/>
                      </a:cubicBezTo>
                      <a:cubicBezTo>
                        <a:pt x="11" y="0"/>
                        <a:pt x="0" y="11"/>
                        <a:pt x="0" y="25"/>
                      </a:cubicBezTo>
                      <a:cubicBezTo>
                        <a:pt x="0" y="32"/>
                        <a:pt x="3" y="38"/>
                        <a:pt x="8" y="42"/>
                      </a:cubicBezTo>
                      <a:cubicBezTo>
                        <a:pt x="6" y="39"/>
                        <a:pt x="5" y="35"/>
                        <a:pt x="5" y="31"/>
                      </a:cubicBezTo>
                      <a:close/>
                    </a:path>
                  </a:pathLst>
                </a:custGeom>
                <a:solidFill>
                  <a:srgbClr val="4D98B9"/>
                </a:solidFill>
                <a:ln w="9525">
                  <a:noFill/>
                  <a:round/>
                  <a:headEnd/>
                  <a:tailEnd/>
                </a:ln>
              </p:spPr>
              <p:txBody>
                <a:bodyPr/>
                <a:lstStyle/>
                <a:p>
                  <a:endParaRPr lang="fr-FR"/>
                </a:p>
              </p:txBody>
            </p:sp>
            <p:sp>
              <p:nvSpPr>
                <p:cNvPr id="90" name="Freeform 840"/>
                <p:cNvSpPr>
                  <a:spLocks/>
                </p:cNvSpPr>
                <p:nvPr/>
              </p:nvSpPr>
              <p:spPr bwMode="auto">
                <a:xfrm>
                  <a:off x="4635" y="2248"/>
                  <a:ext cx="115" cy="112"/>
                </a:xfrm>
                <a:custGeom>
                  <a:avLst/>
                  <a:gdLst/>
                  <a:ahLst/>
                  <a:cxnLst>
                    <a:cxn ang="0">
                      <a:pos x="5" y="31"/>
                    </a:cxn>
                    <a:cxn ang="0">
                      <a:pos x="29" y="6"/>
                    </a:cxn>
                    <a:cxn ang="0">
                      <a:pos x="46" y="13"/>
                    </a:cxn>
                    <a:cxn ang="0">
                      <a:pos x="25" y="0"/>
                    </a:cxn>
                    <a:cxn ang="0">
                      <a:pos x="0" y="25"/>
                    </a:cxn>
                    <a:cxn ang="0">
                      <a:pos x="8" y="42"/>
                    </a:cxn>
                    <a:cxn ang="0">
                      <a:pos x="5" y="31"/>
                    </a:cxn>
                  </a:cxnLst>
                  <a:rect l="0" t="0" r="r" b="b"/>
                  <a:pathLst>
                    <a:path w="46" h="42">
                      <a:moveTo>
                        <a:pt x="5" y="31"/>
                      </a:moveTo>
                      <a:cubicBezTo>
                        <a:pt x="5" y="17"/>
                        <a:pt x="16" y="6"/>
                        <a:pt x="29" y="6"/>
                      </a:cubicBezTo>
                      <a:cubicBezTo>
                        <a:pt x="36" y="6"/>
                        <a:pt x="42" y="9"/>
                        <a:pt x="46" y="13"/>
                      </a:cubicBezTo>
                      <a:cubicBezTo>
                        <a:pt x="42" y="6"/>
                        <a:pt x="34" y="0"/>
                        <a:pt x="25" y="0"/>
                      </a:cubicBezTo>
                      <a:cubicBezTo>
                        <a:pt x="11" y="0"/>
                        <a:pt x="0" y="11"/>
                        <a:pt x="0" y="25"/>
                      </a:cubicBezTo>
                      <a:cubicBezTo>
                        <a:pt x="0" y="32"/>
                        <a:pt x="3" y="38"/>
                        <a:pt x="8" y="42"/>
                      </a:cubicBezTo>
                      <a:cubicBezTo>
                        <a:pt x="6" y="39"/>
                        <a:pt x="5" y="35"/>
                        <a:pt x="5" y="31"/>
                      </a:cubicBezTo>
                      <a:close/>
                    </a:path>
                  </a:pathLst>
                </a:custGeom>
                <a:solidFill>
                  <a:srgbClr val="4D98B9"/>
                </a:solidFill>
                <a:ln w="9525">
                  <a:noFill/>
                  <a:round/>
                  <a:headEnd/>
                  <a:tailEnd/>
                </a:ln>
              </p:spPr>
              <p:txBody>
                <a:bodyPr/>
                <a:lstStyle/>
                <a:p>
                  <a:endParaRPr lang="fr-FR"/>
                </a:p>
              </p:txBody>
            </p:sp>
            <p:sp>
              <p:nvSpPr>
                <p:cNvPr id="91" name="Freeform 841"/>
                <p:cNvSpPr>
                  <a:spLocks/>
                </p:cNvSpPr>
                <p:nvPr/>
              </p:nvSpPr>
              <p:spPr bwMode="auto">
                <a:xfrm>
                  <a:off x="4780" y="2248"/>
                  <a:ext cx="115" cy="112"/>
                </a:xfrm>
                <a:custGeom>
                  <a:avLst/>
                  <a:gdLst/>
                  <a:ahLst/>
                  <a:cxnLst>
                    <a:cxn ang="0">
                      <a:pos x="5" y="31"/>
                    </a:cxn>
                    <a:cxn ang="0">
                      <a:pos x="29" y="6"/>
                    </a:cxn>
                    <a:cxn ang="0">
                      <a:pos x="46" y="13"/>
                    </a:cxn>
                    <a:cxn ang="0">
                      <a:pos x="25" y="0"/>
                    </a:cxn>
                    <a:cxn ang="0">
                      <a:pos x="0" y="25"/>
                    </a:cxn>
                    <a:cxn ang="0">
                      <a:pos x="8" y="42"/>
                    </a:cxn>
                    <a:cxn ang="0">
                      <a:pos x="5" y="31"/>
                    </a:cxn>
                  </a:cxnLst>
                  <a:rect l="0" t="0" r="r" b="b"/>
                  <a:pathLst>
                    <a:path w="46" h="42">
                      <a:moveTo>
                        <a:pt x="5" y="31"/>
                      </a:moveTo>
                      <a:cubicBezTo>
                        <a:pt x="5" y="17"/>
                        <a:pt x="16" y="6"/>
                        <a:pt x="29" y="6"/>
                      </a:cubicBezTo>
                      <a:cubicBezTo>
                        <a:pt x="36" y="6"/>
                        <a:pt x="42" y="9"/>
                        <a:pt x="46" y="13"/>
                      </a:cubicBezTo>
                      <a:cubicBezTo>
                        <a:pt x="42" y="6"/>
                        <a:pt x="34" y="0"/>
                        <a:pt x="25" y="0"/>
                      </a:cubicBezTo>
                      <a:cubicBezTo>
                        <a:pt x="11" y="0"/>
                        <a:pt x="0" y="11"/>
                        <a:pt x="0" y="25"/>
                      </a:cubicBezTo>
                      <a:cubicBezTo>
                        <a:pt x="0" y="32"/>
                        <a:pt x="3" y="38"/>
                        <a:pt x="8" y="42"/>
                      </a:cubicBezTo>
                      <a:cubicBezTo>
                        <a:pt x="6" y="39"/>
                        <a:pt x="5" y="35"/>
                        <a:pt x="5" y="31"/>
                      </a:cubicBezTo>
                      <a:close/>
                    </a:path>
                  </a:pathLst>
                </a:custGeom>
                <a:solidFill>
                  <a:srgbClr val="4D98B9"/>
                </a:solidFill>
                <a:ln w="9525">
                  <a:noFill/>
                  <a:round/>
                  <a:headEnd/>
                  <a:tailEnd/>
                </a:ln>
              </p:spPr>
              <p:txBody>
                <a:bodyPr/>
                <a:lstStyle/>
                <a:p>
                  <a:endParaRPr lang="fr-FR"/>
                </a:p>
              </p:txBody>
            </p:sp>
            <p:sp>
              <p:nvSpPr>
                <p:cNvPr id="92" name="Freeform 842"/>
                <p:cNvSpPr>
                  <a:spLocks/>
                </p:cNvSpPr>
                <p:nvPr/>
              </p:nvSpPr>
              <p:spPr bwMode="auto">
                <a:xfrm>
                  <a:off x="4925" y="2248"/>
                  <a:ext cx="115" cy="112"/>
                </a:xfrm>
                <a:custGeom>
                  <a:avLst/>
                  <a:gdLst/>
                  <a:ahLst/>
                  <a:cxnLst>
                    <a:cxn ang="0">
                      <a:pos x="5" y="31"/>
                    </a:cxn>
                    <a:cxn ang="0">
                      <a:pos x="29" y="6"/>
                    </a:cxn>
                    <a:cxn ang="0">
                      <a:pos x="46" y="13"/>
                    </a:cxn>
                    <a:cxn ang="0">
                      <a:pos x="25" y="0"/>
                    </a:cxn>
                    <a:cxn ang="0">
                      <a:pos x="0" y="25"/>
                    </a:cxn>
                    <a:cxn ang="0">
                      <a:pos x="8" y="42"/>
                    </a:cxn>
                    <a:cxn ang="0">
                      <a:pos x="5" y="31"/>
                    </a:cxn>
                  </a:cxnLst>
                  <a:rect l="0" t="0" r="r" b="b"/>
                  <a:pathLst>
                    <a:path w="46" h="42">
                      <a:moveTo>
                        <a:pt x="5" y="31"/>
                      </a:moveTo>
                      <a:cubicBezTo>
                        <a:pt x="5" y="17"/>
                        <a:pt x="16" y="6"/>
                        <a:pt x="29" y="6"/>
                      </a:cubicBezTo>
                      <a:cubicBezTo>
                        <a:pt x="36" y="6"/>
                        <a:pt x="42" y="9"/>
                        <a:pt x="46" y="13"/>
                      </a:cubicBezTo>
                      <a:cubicBezTo>
                        <a:pt x="42" y="6"/>
                        <a:pt x="34" y="0"/>
                        <a:pt x="25" y="0"/>
                      </a:cubicBezTo>
                      <a:cubicBezTo>
                        <a:pt x="11" y="0"/>
                        <a:pt x="0" y="11"/>
                        <a:pt x="0" y="25"/>
                      </a:cubicBezTo>
                      <a:cubicBezTo>
                        <a:pt x="0" y="32"/>
                        <a:pt x="3" y="38"/>
                        <a:pt x="8" y="42"/>
                      </a:cubicBezTo>
                      <a:cubicBezTo>
                        <a:pt x="6" y="39"/>
                        <a:pt x="5" y="35"/>
                        <a:pt x="5" y="31"/>
                      </a:cubicBezTo>
                      <a:close/>
                    </a:path>
                  </a:pathLst>
                </a:custGeom>
                <a:solidFill>
                  <a:srgbClr val="4D98B9"/>
                </a:solidFill>
                <a:ln w="9525">
                  <a:noFill/>
                  <a:round/>
                  <a:headEnd/>
                  <a:tailEnd/>
                </a:ln>
              </p:spPr>
              <p:txBody>
                <a:bodyPr/>
                <a:lstStyle/>
                <a:p>
                  <a:endParaRPr lang="fr-FR"/>
                </a:p>
              </p:txBody>
            </p:sp>
            <p:sp>
              <p:nvSpPr>
                <p:cNvPr id="93" name="Freeform 843"/>
                <p:cNvSpPr>
                  <a:spLocks/>
                </p:cNvSpPr>
                <p:nvPr/>
              </p:nvSpPr>
              <p:spPr bwMode="auto">
                <a:xfrm>
                  <a:off x="3912" y="2405"/>
                  <a:ext cx="115" cy="112"/>
                </a:xfrm>
                <a:custGeom>
                  <a:avLst/>
                  <a:gdLst/>
                  <a:ahLst/>
                  <a:cxnLst>
                    <a:cxn ang="0">
                      <a:pos x="5" y="30"/>
                    </a:cxn>
                    <a:cxn ang="0">
                      <a:pos x="29" y="6"/>
                    </a:cxn>
                    <a:cxn ang="0">
                      <a:pos x="46" y="13"/>
                    </a:cxn>
                    <a:cxn ang="0">
                      <a:pos x="24" y="0"/>
                    </a:cxn>
                    <a:cxn ang="0">
                      <a:pos x="0" y="24"/>
                    </a:cxn>
                    <a:cxn ang="0">
                      <a:pos x="8" y="42"/>
                    </a:cxn>
                    <a:cxn ang="0">
                      <a:pos x="5" y="30"/>
                    </a:cxn>
                  </a:cxnLst>
                  <a:rect l="0" t="0" r="r" b="b"/>
                  <a:pathLst>
                    <a:path w="46" h="42">
                      <a:moveTo>
                        <a:pt x="5" y="30"/>
                      </a:moveTo>
                      <a:cubicBezTo>
                        <a:pt x="5" y="17"/>
                        <a:pt x="15" y="6"/>
                        <a:pt x="29" y="6"/>
                      </a:cubicBezTo>
                      <a:cubicBezTo>
                        <a:pt x="35" y="6"/>
                        <a:pt x="41" y="8"/>
                        <a:pt x="46" y="13"/>
                      </a:cubicBezTo>
                      <a:cubicBezTo>
                        <a:pt x="41" y="5"/>
                        <a:pt x="33" y="0"/>
                        <a:pt x="24" y="0"/>
                      </a:cubicBezTo>
                      <a:cubicBezTo>
                        <a:pt x="11" y="0"/>
                        <a:pt x="0" y="11"/>
                        <a:pt x="0" y="24"/>
                      </a:cubicBezTo>
                      <a:cubicBezTo>
                        <a:pt x="0" y="31"/>
                        <a:pt x="3" y="38"/>
                        <a:pt x="8" y="42"/>
                      </a:cubicBezTo>
                      <a:cubicBezTo>
                        <a:pt x="6" y="38"/>
                        <a:pt x="5" y="35"/>
                        <a:pt x="5" y="30"/>
                      </a:cubicBezTo>
                      <a:close/>
                    </a:path>
                  </a:pathLst>
                </a:custGeom>
                <a:solidFill>
                  <a:srgbClr val="4D98B9"/>
                </a:solidFill>
                <a:ln w="9525">
                  <a:noFill/>
                  <a:round/>
                  <a:headEnd/>
                  <a:tailEnd/>
                </a:ln>
              </p:spPr>
              <p:txBody>
                <a:bodyPr/>
                <a:lstStyle/>
                <a:p>
                  <a:endParaRPr lang="fr-FR"/>
                </a:p>
              </p:txBody>
            </p:sp>
            <p:sp>
              <p:nvSpPr>
                <p:cNvPr id="94" name="Freeform 844"/>
                <p:cNvSpPr>
                  <a:spLocks/>
                </p:cNvSpPr>
                <p:nvPr/>
              </p:nvSpPr>
              <p:spPr bwMode="auto">
                <a:xfrm>
                  <a:off x="4057" y="2405"/>
                  <a:ext cx="115" cy="112"/>
                </a:xfrm>
                <a:custGeom>
                  <a:avLst/>
                  <a:gdLst/>
                  <a:ahLst/>
                  <a:cxnLst>
                    <a:cxn ang="0">
                      <a:pos x="5" y="30"/>
                    </a:cxn>
                    <a:cxn ang="0">
                      <a:pos x="29" y="6"/>
                    </a:cxn>
                    <a:cxn ang="0">
                      <a:pos x="46" y="13"/>
                    </a:cxn>
                    <a:cxn ang="0">
                      <a:pos x="24" y="0"/>
                    </a:cxn>
                    <a:cxn ang="0">
                      <a:pos x="0" y="24"/>
                    </a:cxn>
                    <a:cxn ang="0">
                      <a:pos x="8" y="42"/>
                    </a:cxn>
                    <a:cxn ang="0">
                      <a:pos x="5" y="30"/>
                    </a:cxn>
                  </a:cxnLst>
                  <a:rect l="0" t="0" r="r" b="b"/>
                  <a:pathLst>
                    <a:path w="46" h="42">
                      <a:moveTo>
                        <a:pt x="5" y="30"/>
                      </a:moveTo>
                      <a:cubicBezTo>
                        <a:pt x="5" y="17"/>
                        <a:pt x="15" y="6"/>
                        <a:pt x="29" y="6"/>
                      </a:cubicBezTo>
                      <a:cubicBezTo>
                        <a:pt x="35" y="6"/>
                        <a:pt x="41" y="8"/>
                        <a:pt x="46" y="13"/>
                      </a:cubicBezTo>
                      <a:cubicBezTo>
                        <a:pt x="41" y="5"/>
                        <a:pt x="33" y="0"/>
                        <a:pt x="24" y="0"/>
                      </a:cubicBezTo>
                      <a:cubicBezTo>
                        <a:pt x="11" y="0"/>
                        <a:pt x="0" y="11"/>
                        <a:pt x="0" y="24"/>
                      </a:cubicBezTo>
                      <a:cubicBezTo>
                        <a:pt x="0" y="31"/>
                        <a:pt x="3" y="38"/>
                        <a:pt x="8" y="42"/>
                      </a:cubicBezTo>
                      <a:cubicBezTo>
                        <a:pt x="6" y="38"/>
                        <a:pt x="5" y="35"/>
                        <a:pt x="5" y="30"/>
                      </a:cubicBezTo>
                      <a:close/>
                    </a:path>
                  </a:pathLst>
                </a:custGeom>
                <a:solidFill>
                  <a:srgbClr val="4D98B9"/>
                </a:solidFill>
                <a:ln w="9525">
                  <a:noFill/>
                  <a:round/>
                  <a:headEnd/>
                  <a:tailEnd/>
                </a:ln>
              </p:spPr>
              <p:txBody>
                <a:bodyPr/>
                <a:lstStyle/>
                <a:p>
                  <a:endParaRPr lang="fr-FR"/>
                </a:p>
              </p:txBody>
            </p:sp>
            <p:sp>
              <p:nvSpPr>
                <p:cNvPr id="95" name="Freeform 845"/>
                <p:cNvSpPr>
                  <a:spLocks/>
                </p:cNvSpPr>
                <p:nvPr/>
              </p:nvSpPr>
              <p:spPr bwMode="auto">
                <a:xfrm>
                  <a:off x="4202" y="2405"/>
                  <a:ext cx="115" cy="112"/>
                </a:xfrm>
                <a:custGeom>
                  <a:avLst/>
                  <a:gdLst/>
                  <a:ahLst/>
                  <a:cxnLst>
                    <a:cxn ang="0">
                      <a:pos x="5" y="30"/>
                    </a:cxn>
                    <a:cxn ang="0">
                      <a:pos x="29" y="6"/>
                    </a:cxn>
                    <a:cxn ang="0">
                      <a:pos x="46" y="13"/>
                    </a:cxn>
                    <a:cxn ang="0">
                      <a:pos x="24" y="0"/>
                    </a:cxn>
                    <a:cxn ang="0">
                      <a:pos x="0" y="24"/>
                    </a:cxn>
                    <a:cxn ang="0">
                      <a:pos x="8" y="42"/>
                    </a:cxn>
                    <a:cxn ang="0">
                      <a:pos x="5" y="30"/>
                    </a:cxn>
                  </a:cxnLst>
                  <a:rect l="0" t="0" r="r" b="b"/>
                  <a:pathLst>
                    <a:path w="46" h="42">
                      <a:moveTo>
                        <a:pt x="5" y="30"/>
                      </a:moveTo>
                      <a:cubicBezTo>
                        <a:pt x="5" y="17"/>
                        <a:pt x="15" y="6"/>
                        <a:pt x="29" y="6"/>
                      </a:cubicBezTo>
                      <a:cubicBezTo>
                        <a:pt x="35" y="6"/>
                        <a:pt x="41" y="8"/>
                        <a:pt x="46" y="13"/>
                      </a:cubicBezTo>
                      <a:cubicBezTo>
                        <a:pt x="41" y="5"/>
                        <a:pt x="33" y="0"/>
                        <a:pt x="24" y="0"/>
                      </a:cubicBezTo>
                      <a:cubicBezTo>
                        <a:pt x="11" y="0"/>
                        <a:pt x="0" y="11"/>
                        <a:pt x="0" y="24"/>
                      </a:cubicBezTo>
                      <a:cubicBezTo>
                        <a:pt x="0" y="31"/>
                        <a:pt x="3" y="38"/>
                        <a:pt x="8" y="42"/>
                      </a:cubicBezTo>
                      <a:cubicBezTo>
                        <a:pt x="6" y="38"/>
                        <a:pt x="5" y="35"/>
                        <a:pt x="5" y="30"/>
                      </a:cubicBezTo>
                      <a:close/>
                    </a:path>
                  </a:pathLst>
                </a:custGeom>
                <a:solidFill>
                  <a:srgbClr val="4D98B9"/>
                </a:solidFill>
                <a:ln w="9525">
                  <a:noFill/>
                  <a:round/>
                  <a:headEnd/>
                  <a:tailEnd/>
                </a:ln>
              </p:spPr>
              <p:txBody>
                <a:bodyPr/>
                <a:lstStyle/>
                <a:p>
                  <a:endParaRPr lang="fr-FR"/>
                </a:p>
              </p:txBody>
            </p:sp>
            <p:sp>
              <p:nvSpPr>
                <p:cNvPr id="96" name="Freeform 846"/>
                <p:cNvSpPr>
                  <a:spLocks/>
                </p:cNvSpPr>
                <p:nvPr/>
              </p:nvSpPr>
              <p:spPr bwMode="auto">
                <a:xfrm>
                  <a:off x="4347" y="2405"/>
                  <a:ext cx="115" cy="112"/>
                </a:xfrm>
                <a:custGeom>
                  <a:avLst/>
                  <a:gdLst/>
                  <a:ahLst/>
                  <a:cxnLst>
                    <a:cxn ang="0">
                      <a:pos x="5" y="30"/>
                    </a:cxn>
                    <a:cxn ang="0">
                      <a:pos x="29" y="6"/>
                    </a:cxn>
                    <a:cxn ang="0">
                      <a:pos x="46" y="13"/>
                    </a:cxn>
                    <a:cxn ang="0">
                      <a:pos x="24" y="0"/>
                    </a:cxn>
                    <a:cxn ang="0">
                      <a:pos x="0" y="24"/>
                    </a:cxn>
                    <a:cxn ang="0">
                      <a:pos x="8" y="42"/>
                    </a:cxn>
                    <a:cxn ang="0">
                      <a:pos x="5" y="30"/>
                    </a:cxn>
                  </a:cxnLst>
                  <a:rect l="0" t="0" r="r" b="b"/>
                  <a:pathLst>
                    <a:path w="46" h="42">
                      <a:moveTo>
                        <a:pt x="5" y="30"/>
                      </a:moveTo>
                      <a:cubicBezTo>
                        <a:pt x="5" y="17"/>
                        <a:pt x="15" y="6"/>
                        <a:pt x="29" y="6"/>
                      </a:cubicBezTo>
                      <a:cubicBezTo>
                        <a:pt x="35" y="6"/>
                        <a:pt x="41" y="8"/>
                        <a:pt x="46" y="13"/>
                      </a:cubicBezTo>
                      <a:cubicBezTo>
                        <a:pt x="41" y="5"/>
                        <a:pt x="33" y="0"/>
                        <a:pt x="24" y="0"/>
                      </a:cubicBezTo>
                      <a:cubicBezTo>
                        <a:pt x="11" y="0"/>
                        <a:pt x="0" y="11"/>
                        <a:pt x="0" y="24"/>
                      </a:cubicBezTo>
                      <a:cubicBezTo>
                        <a:pt x="0" y="31"/>
                        <a:pt x="3" y="38"/>
                        <a:pt x="8" y="42"/>
                      </a:cubicBezTo>
                      <a:cubicBezTo>
                        <a:pt x="6" y="38"/>
                        <a:pt x="5" y="35"/>
                        <a:pt x="5" y="30"/>
                      </a:cubicBezTo>
                      <a:close/>
                    </a:path>
                  </a:pathLst>
                </a:custGeom>
                <a:solidFill>
                  <a:srgbClr val="4D98B9"/>
                </a:solidFill>
                <a:ln w="9525">
                  <a:noFill/>
                  <a:round/>
                  <a:headEnd/>
                  <a:tailEnd/>
                </a:ln>
              </p:spPr>
              <p:txBody>
                <a:bodyPr/>
                <a:lstStyle/>
                <a:p>
                  <a:endParaRPr lang="fr-FR"/>
                </a:p>
              </p:txBody>
            </p:sp>
            <p:sp>
              <p:nvSpPr>
                <p:cNvPr id="97" name="Freeform 847"/>
                <p:cNvSpPr>
                  <a:spLocks/>
                </p:cNvSpPr>
                <p:nvPr/>
              </p:nvSpPr>
              <p:spPr bwMode="auto">
                <a:xfrm>
                  <a:off x="4490" y="2405"/>
                  <a:ext cx="115" cy="112"/>
                </a:xfrm>
                <a:custGeom>
                  <a:avLst/>
                  <a:gdLst/>
                  <a:ahLst/>
                  <a:cxnLst>
                    <a:cxn ang="0">
                      <a:pos x="5" y="30"/>
                    </a:cxn>
                    <a:cxn ang="0">
                      <a:pos x="29" y="6"/>
                    </a:cxn>
                    <a:cxn ang="0">
                      <a:pos x="46" y="13"/>
                    </a:cxn>
                    <a:cxn ang="0">
                      <a:pos x="25" y="0"/>
                    </a:cxn>
                    <a:cxn ang="0">
                      <a:pos x="0" y="24"/>
                    </a:cxn>
                    <a:cxn ang="0">
                      <a:pos x="8" y="42"/>
                    </a:cxn>
                    <a:cxn ang="0">
                      <a:pos x="5" y="30"/>
                    </a:cxn>
                  </a:cxnLst>
                  <a:rect l="0" t="0" r="r" b="b"/>
                  <a:pathLst>
                    <a:path w="46" h="42">
                      <a:moveTo>
                        <a:pt x="5" y="30"/>
                      </a:moveTo>
                      <a:cubicBezTo>
                        <a:pt x="5" y="17"/>
                        <a:pt x="16" y="6"/>
                        <a:pt x="29" y="6"/>
                      </a:cubicBezTo>
                      <a:cubicBezTo>
                        <a:pt x="36" y="6"/>
                        <a:pt x="42" y="8"/>
                        <a:pt x="46" y="13"/>
                      </a:cubicBezTo>
                      <a:cubicBezTo>
                        <a:pt x="42" y="5"/>
                        <a:pt x="34" y="0"/>
                        <a:pt x="25" y="0"/>
                      </a:cubicBezTo>
                      <a:cubicBezTo>
                        <a:pt x="11" y="0"/>
                        <a:pt x="0" y="11"/>
                        <a:pt x="0" y="24"/>
                      </a:cubicBezTo>
                      <a:cubicBezTo>
                        <a:pt x="0" y="31"/>
                        <a:pt x="3" y="38"/>
                        <a:pt x="8" y="42"/>
                      </a:cubicBezTo>
                      <a:cubicBezTo>
                        <a:pt x="6" y="38"/>
                        <a:pt x="5" y="35"/>
                        <a:pt x="5" y="30"/>
                      </a:cubicBezTo>
                      <a:close/>
                    </a:path>
                  </a:pathLst>
                </a:custGeom>
                <a:solidFill>
                  <a:srgbClr val="4D98B9"/>
                </a:solidFill>
                <a:ln w="9525">
                  <a:noFill/>
                  <a:round/>
                  <a:headEnd/>
                  <a:tailEnd/>
                </a:ln>
              </p:spPr>
              <p:txBody>
                <a:bodyPr/>
                <a:lstStyle/>
                <a:p>
                  <a:endParaRPr lang="fr-FR"/>
                </a:p>
              </p:txBody>
            </p:sp>
            <p:sp>
              <p:nvSpPr>
                <p:cNvPr id="98" name="Freeform 848"/>
                <p:cNvSpPr>
                  <a:spLocks/>
                </p:cNvSpPr>
                <p:nvPr/>
              </p:nvSpPr>
              <p:spPr bwMode="auto">
                <a:xfrm>
                  <a:off x="4635" y="2405"/>
                  <a:ext cx="115" cy="112"/>
                </a:xfrm>
                <a:custGeom>
                  <a:avLst/>
                  <a:gdLst/>
                  <a:ahLst/>
                  <a:cxnLst>
                    <a:cxn ang="0">
                      <a:pos x="5" y="30"/>
                    </a:cxn>
                    <a:cxn ang="0">
                      <a:pos x="29" y="6"/>
                    </a:cxn>
                    <a:cxn ang="0">
                      <a:pos x="46" y="13"/>
                    </a:cxn>
                    <a:cxn ang="0">
                      <a:pos x="25" y="0"/>
                    </a:cxn>
                    <a:cxn ang="0">
                      <a:pos x="0" y="24"/>
                    </a:cxn>
                    <a:cxn ang="0">
                      <a:pos x="8" y="42"/>
                    </a:cxn>
                    <a:cxn ang="0">
                      <a:pos x="5" y="30"/>
                    </a:cxn>
                  </a:cxnLst>
                  <a:rect l="0" t="0" r="r" b="b"/>
                  <a:pathLst>
                    <a:path w="46" h="42">
                      <a:moveTo>
                        <a:pt x="5" y="30"/>
                      </a:moveTo>
                      <a:cubicBezTo>
                        <a:pt x="5" y="17"/>
                        <a:pt x="16" y="6"/>
                        <a:pt x="29" y="6"/>
                      </a:cubicBezTo>
                      <a:cubicBezTo>
                        <a:pt x="36" y="6"/>
                        <a:pt x="42" y="8"/>
                        <a:pt x="46" y="13"/>
                      </a:cubicBezTo>
                      <a:cubicBezTo>
                        <a:pt x="42" y="5"/>
                        <a:pt x="34" y="0"/>
                        <a:pt x="25" y="0"/>
                      </a:cubicBezTo>
                      <a:cubicBezTo>
                        <a:pt x="11" y="0"/>
                        <a:pt x="0" y="11"/>
                        <a:pt x="0" y="24"/>
                      </a:cubicBezTo>
                      <a:cubicBezTo>
                        <a:pt x="0" y="31"/>
                        <a:pt x="3" y="38"/>
                        <a:pt x="8" y="42"/>
                      </a:cubicBezTo>
                      <a:cubicBezTo>
                        <a:pt x="6" y="38"/>
                        <a:pt x="5" y="35"/>
                        <a:pt x="5" y="30"/>
                      </a:cubicBezTo>
                      <a:close/>
                    </a:path>
                  </a:pathLst>
                </a:custGeom>
                <a:solidFill>
                  <a:srgbClr val="4D98B9"/>
                </a:solidFill>
                <a:ln w="9525">
                  <a:noFill/>
                  <a:round/>
                  <a:headEnd/>
                  <a:tailEnd/>
                </a:ln>
              </p:spPr>
              <p:txBody>
                <a:bodyPr/>
                <a:lstStyle/>
                <a:p>
                  <a:endParaRPr lang="fr-FR"/>
                </a:p>
              </p:txBody>
            </p:sp>
            <p:sp>
              <p:nvSpPr>
                <p:cNvPr id="99" name="Freeform 849"/>
                <p:cNvSpPr>
                  <a:spLocks/>
                </p:cNvSpPr>
                <p:nvPr/>
              </p:nvSpPr>
              <p:spPr bwMode="auto">
                <a:xfrm>
                  <a:off x="4780" y="2405"/>
                  <a:ext cx="115" cy="112"/>
                </a:xfrm>
                <a:custGeom>
                  <a:avLst/>
                  <a:gdLst/>
                  <a:ahLst/>
                  <a:cxnLst>
                    <a:cxn ang="0">
                      <a:pos x="5" y="30"/>
                    </a:cxn>
                    <a:cxn ang="0">
                      <a:pos x="29" y="6"/>
                    </a:cxn>
                    <a:cxn ang="0">
                      <a:pos x="46" y="13"/>
                    </a:cxn>
                    <a:cxn ang="0">
                      <a:pos x="25" y="0"/>
                    </a:cxn>
                    <a:cxn ang="0">
                      <a:pos x="0" y="24"/>
                    </a:cxn>
                    <a:cxn ang="0">
                      <a:pos x="8" y="42"/>
                    </a:cxn>
                    <a:cxn ang="0">
                      <a:pos x="5" y="30"/>
                    </a:cxn>
                  </a:cxnLst>
                  <a:rect l="0" t="0" r="r" b="b"/>
                  <a:pathLst>
                    <a:path w="46" h="42">
                      <a:moveTo>
                        <a:pt x="5" y="30"/>
                      </a:moveTo>
                      <a:cubicBezTo>
                        <a:pt x="5" y="17"/>
                        <a:pt x="16" y="6"/>
                        <a:pt x="29" y="6"/>
                      </a:cubicBezTo>
                      <a:cubicBezTo>
                        <a:pt x="36" y="6"/>
                        <a:pt x="42" y="8"/>
                        <a:pt x="46" y="13"/>
                      </a:cubicBezTo>
                      <a:cubicBezTo>
                        <a:pt x="42" y="5"/>
                        <a:pt x="34" y="0"/>
                        <a:pt x="25" y="0"/>
                      </a:cubicBezTo>
                      <a:cubicBezTo>
                        <a:pt x="11" y="0"/>
                        <a:pt x="0" y="11"/>
                        <a:pt x="0" y="24"/>
                      </a:cubicBezTo>
                      <a:cubicBezTo>
                        <a:pt x="0" y="31"/>
                        <a:pt x="3" y="38"/>
                        <a:pt x="8" y="42"/>
                      </a:cubicBezTo>
                      <a:cubicBezTo>
                        <a:pt x="6" y="38"/>
                        <a:pt x="5" y="35"/>
                        <a:pt x="5" y="30"/>
                      </a:cubicBezTo>
                      <a:close/>
                    </a:path>
                  </a:pathLst>
                </a:custGeom>
                <a:solidFill>
                  <a:srgbClr val="4D98B9"/>
                </a:solidFill>
                <a:ln w="9525">
                  <a:noFill/>
                  <a:round/>
                  <a:headEnd/>
                  <a:tailEnd/>
                </a:ln>
              </p:spPr>
              <p:txBody>
                <a:bodyPr/>
                <a:lstStyle/>
                <a:p>
                  <a:endParaRPr lang="fr-FR"/>
                </a:p>
              </p:txBody>
            </p:sp>
            <p:sp>
              <p:nvSpPr>
                <p:cNvPr id="100" name="Freeform 850"/>
                <p:cNvSpPr>
                  <a:spLocks/>
                </p:cNvSpPr>
                <p:nvPr/>
              </p:nvSpPr>
              <p:spPr bwMode="auto">
                <a:xfrm>
                  <a:off x="4925" y="2405"/>
                  <a:ext cx="115" cy="112"/>
                </a:xfrm>
                <a:custGeom>
                  <a:avLst/>
                  <a:gdLst/>
                  <a:ahLst/>
                  <a:cxnLst>
                    <a:cxn ang="0">
                      <a:pos x="5" y="30"/>
                    </a:cxn>
                    <a:cxn ang="0">
                      <a:pos x="29" y="6"/>
                    </a:cxn>
                    <a:cxn ang="0">
                      <a:pos x="46" y="13"/>
                    </a:cxn>
                    <a:cxn ang="0">
                      <a:pos x="25" y="0"/>
                    </a:cxn>
                    <a:cxn ang="0">
                      <a:pos x="0" y="24"/>
                    </a:cxn>
                    <a:cxn ang="0">
                      <a:pos x="8" y="42"/>
                    </a:cxn>
                    <a:cxn ang="0">
                      <a:pos x="5" y="30"/>
                    </a:cxn>
                  </a:cxnLst>
                  <a:rect l="0" t="0" r="r" b="b"/>
                  <a:pathLst>
                    <a:path w="46" h="42">
                      <a:moveTo>
                        <a:pt x="5" y="30"/>
                      </a:moveTo>
                      <a:cubicBezTo>
                        <a:pt x="5" y="17"/>
                        <a:pt x="16" y="6"/>
                        <a:pt x="29" y="6"/>
                      </a:cubicBezTo>
                      <a:cubicBezTo>
                        <a:pt x="36" y="6"/>
                        <a:pt x="42" y="8"/>
                        <a:pt x="46" y="13"/>
                      </a:cubicBezTo>
                      <a:cubicBezTo>
                        <a:pt x="42" y="5"/>
                        <a:pt x="34" y="0"/>
                        <a:pt x="25" y="0"/>
                      </a:cubicBezTo>
                      <a:cubicBezTo>
                        <a:pt x="11" y="0"/>
                        <a:pt x="0" y="11"/>
                        <a:pt x="0" y="24"/>
                      </a:cubicBezTo>
                      <a:cubicBezTo>
                        <a:pt x="0" y="31"/>
                        <a:pt x="3" y="38"/>
                        <a:pt x="8" y="42"/>
                      </a:cubicBezTo>
                      <a:cubicBezTo>
                        <a:pt x="6" y="38"/>
                        <a:pt x="5" y="35"/>
                        <a:pt x="5" y="30"/>
                      </a:cubicBezTo>
                      <a:close/>
                    </a:path>
                  </a:pathLst>
                </a:custGeom>
                <a:solidFill>
                  <a:srgbClr val="4D98B9"/>
                </a:solidFill>
                <a:ln w="9525">
                  <a:noFill/>
                  <a:round/>
                  <a:headEnd/>
                  <a:tailEnd/>
                </a:ln>
              </p:spPr>
              <p:txBody>
                <a:bodyPr/>
                <a:lstStyle/>
                <a:p>
                  <a:endParaRPr lang="fr-FR"/>
                </a:p>
              </p:txBody>
            </p:sp>
            <p:sp>
              <p:nvSpPr>
                <p:cNvPr id="101" name="Freeform 851"/>
                <p:cNvSpPr>
                  <a:spLocks/>
                </p:cNvSpPr>
                <p:nvPr/>
              </p:nvSpPr>
              <p:spPr bwMode="auto">
                <a:xfrm>
                  <a:off x="3912" y="2560"/>
                  <a:ext cx="115" cy="112"/>
                </a:xfrm>
                <a:custGeom>
                  <a:avLst/>
                  <a:gdLst/>
                  <a:ahLst/>
                  <a:cxnLst>
                    <a:cxn ang="0">
                      <a:pos x="5" y="30"/>
                    </a:cxn>
                    <a:cxn ang="0">
                      <a:pos x="29" y="6"/>
                    </a:cxn>
                    <a:cxn ang="0">
                      <a:pos x="46" y="12"/>
                    </a:cxn>
                    <a:cxn ang="0">
                      <a:pos x="24" y="0"/>
                    </a:cxn>
                    <a:cxn ang="0">
                      <a:pos x="0" y="24"/>
                    </a:cxn>
                    <a:cxn ang="0">
                      <a:pos x="8" y="42"/>
                    </a:cxn>
                    <a:cxn ang="0">
                      <a:pos x="5" y="30"/>
                    </a:cxn>
                  </a:cxnLst>
                  <a:rect l="0" t="0" r="r" b="b"/>
                  <a:pathLst>
                    <a:path w="46" h="42">
                      <a:moveTo>
                        <a:pt x="5" y="30"/>
                      </a:moveTo>
                      <a:cubicBezTo>
                        <a:pt x="5" y="17"/>
                        <a:pt x="15" y="6"/>
                        <a:pt x="29" y="6"/>
                      </a:cubicBezTo>
                      <a:cubicBezTo>
                        <a:pt x="35" y="6"/>
                        <a:pt x="41" y="8"/>
                        <a:pt x="46" y="12"/>
                      </a:cubicBezTo>
                      <a:cubicBezTo>
                        <a:pt x="41" y="5"/>
                        <a:pt x="33" y="0"/>
                        <a:pt x="24" y="0"/>
                      </a:cubicBezTo>
                      <a:cubicBezTo>
                        <a:pt x="11" y="0"/>
                        <a:pt x="0" y="11"/>
                        <a:pt x="0" y="24"/>
                      </a:cubicBezTo>
                      <a:cubicBezTo>
                        <a:pt x="0" y="31"/>
                        <a:pt x="3" y="37"/>
                        <a:pt x="8" y="42"/>
                      </a:cubicBezTo>
                      <a:cubicBezTo>
                        <a:pt x="6" y="38"/>
                        <a:pt x="5" y="34"/>
                        <a:pt x="5" y="30"/>
                      </a:cubicBezTo>
                      <a:close/>
                    </a:path>
                  </a:pathLst>
                </a:custGeom>
                <a:solidFill>
                  <a:srgbClr val="4D98B9"/>
                </a:solidFill>
                <a:ln w="9525">
                  <a:noFill/>
                  <a:round/>
                  <a:headEnd/>
                  <a:tailEnd/>
                </a:ln>
              </p:spPr>
              <p:txBody>
                <a:bodyPr/>
                <a:lstStyle/>
                <a:p>
                  <a:endParaRPr lang="fr-FR"/>
                </a:p>
              </p:txBody>
            </p:sp>
            <p:sp>
              <p:nvSpPr>
                <p:cNvPr id="102" name="Freeform 852"/>
                <p:cNvSpPr>
                  <a:spLocks/>
                </p:cNvSpPr>
                <p:nvPr/>
              </p:nvSpPr>
              <p:spPr bwMode="auto">
                <a:xfrm>
                  <a:off x="4057" y="2560"/>
                  <a:ext cx="115" cy="112"/>
                </a:xfrm>
                <a:custGeom>
                  <a:avLst/>
                  <a:gdLst/>
                  <a:ahLst/>
                  <a:cxnLst>
                    <a:cxn ang="0">
                      <a:pos x="5" y="30"/>
                    </a:cxn>
                    <a:cxn ang="0">
                      <a:pos x="29" y="6"/>
                    </a:cxn>
                    <a:cxn ang="0">
                      <a:pos x="46" y="12"/>
                    </a:cxn>
                    <a:cxn ang="0">
                      <a:pos x="24" y="0"/>
                    </a:cxn>
                    <a:cxn ang="0">
                      <a:pos x="0" y="24"/>
                    </a:cxn>
                    <a:cxn ang="0">
                      <a:pos x="8" y="42"/>
                    </a:cxn>
                    <a:cxn ang="0">
                      <a:pos x="5" y="30"/>
                    </a:cxn>
                  </a:cxnLst>
                  <a:rect l="0" t="0" r="r" b="b"/>
                  <a:pathLst>
                    <a:path w="46" h="42">
                      <a:moveTo>
                        <a:pt x="5" y="30"/>
                      </a:moveTo>
                      <a:cubicBezTo>
                        <a:pt x="5" y="17"/>
                        <a:pt x="15" y="6"/>
                        <a:pt x="29" y="6"/>
                      </a:cubicBezTo>
                      <a:cubicBezTo>
                        <a:pt x="35" y="6"/>
                        <a:pt x="41" y="8"/>
                        <a:pt x="46" y="12"/>
                      </a:cubicBezTo>
                      <a:cubicBezTo>
                        <a:pt x="41" y="5"/>
                        <a:pt x="33" y="0"/>
                        <a:pt x="24" y="0"/>
                      </a:cubicBezTo>
                      <a:cubicBezTo>
                        <a:pt x="11" y="0"/>
                        <a:pt x="0" y="11"/>
                        <a:pt x="0" y="24"/>
                      </a:cubicBezTo>
                      <a:cubicBezTo>
                        <a:pt x="0" y="31"/>
                        <a:pt x="3" y="37"/>
                        <a:pt x="8" y="42"/>
                      </a:cubicBezTo>
                      <a:cubicBezTo>
                        <a:pt x="6" y="38"/>
                        <a:pt x="5" y="34"/>
                        <a:pt x="5" y="30"/>
                      </a:cubicBezTo>
                      <a:close/>
                    </a:path>
                  </a:pathLst>
                </a:custGeom>
                <a:solidFill>
                  <a:srgbClr val="4D98B9"/>
                </a:solidFill>
                <a:ln w="9525">
                  <a:noFill/>
                  <a:round/>
                  <a:headEnd/>
                  <a:tailEnd/>
                </a:ln>
              </p:spPr>
              <p:txBody>
                <a:bodyPr/>
                <a:lstStyle/>
                <a:p>
                  <a:endParaRPr lang="fr-FR"/>
                </a:p>
              </p:txBody>
            </p:sp>
            <p:sp>
              <p:nvSpPr>
                <p:cNvPr id="103" name="Freeform 853"/>
                <p:cNvSpPr>
                  <a:spLocks/>
                </p:cNvSpPr>
                <p:nvPr/>
              </p:nvSpPr>
              <p:spPr bwMode="auto">
                <a:xfrm>
                  <a:off x="4202" y="2560"/>
                  <a:ext cx="115" cy="112"/>
                </a:xfrm>
                <a:custGeom>
                  <a:avLst/>
                  <a:gdLst/>
                  <a:ahLst/>
                  <a:cxnLst>
                    <a:cxn ang="0">
                      <a:pos x="5" y="30"/>
                    </a:cxn>
                    <a:cxn ang="0">
                      <a:pos x="29" y="6"/>
                    </a:cxn>
                    <a:cxn ang="0">
                      <a:pos x="46" y="12"/>
                    </a:cxn>
                    <a:cxn ang="0">
                      <a:pos x="24" y="0"/>
                    </a:cxn>
                    <a:cxn ang="0">
                      <a:pos x="0" y="24"/>
                    </a:cxn>
                    <a:cxn ang="0">
                      <a:pos x="8" y="42"/>
                    </a:cxn>
                    <a:cxn ang="0">
                      <a:pos x="5" y="30"/>
                    </a:cxn>
                  </a:cxnLst>
                  <a:rect l="0" t="0" r="r" b="b"/>
                  <a:pathLst>
                    <a:path w="46" h="42">
                      <a:moveTo>
                        <a:pt x="5" y="30"/>
                      </a:moveTo>
                      <a:cubicBezTo>
                        <a:pt x="5" y="17"/>
                        <a:pt x="15" y="6"/>
                        <a:pt x="29" y="6"/>
                      </a:cubicBezTo>
                      <a:cubicBezTo>
                        <a:pt x="35" y="6"/>
                        <a:pt x="41" y="8"/>
                        <a:pt x="46" y="12"/>
                      </a:cubicBezTo>
                      <a:cubicBezTo>
                        <a:pt x="41" y="5"/>
                        <a:pt x="33" y="0"/>
                        <a:pt x="24" y="0"/>
                      </a:cubicBezTo>
                      <a:cubicBezTo>
                        <a:pt x="11" y="0"/>
                        <a:pt x="0" y="11"/>
                        <a:pt x="0" y="24"/>
                      </a:cubicBezTo>
                      <a:cubicBezTo>
                        <a:pt x="0" y="31"/>
                        <a:pt x="3" y="37"/>
                        <a:pt x="8" y="42"/>
                      </a:cubicBezTo>
                      <a:cubicBezTo>
                        <a:pt x="6" y="38"/>
                        <a:pt x="5" y="34"/>
                        <a:pt x="5" y="30"/>
                      </a:cubicBezTo>
                      <a:close/>
                    </a:path>
                  </a:pathLst>
                </a:custGeom>
                <a:solidFill>
                  <a:srgbClr val="4D98B9"/>
                </a:solidFill>
                <a:ln w="9525">
                  <a:noFill/>
                  <a:round/>
                  <a:headEnd/>
                  <a:tailEnd/>
                </a:ln>
              </p:spPr>
              <p:txBody>
                <a:bodyPr/>
                <a:lstStyle/>
                <a:p>
                  <a:endParaRPr lang="fr-FR"/>
                </a:p>
              </p:txBody>
            </p:sp>
            <p:sp>
              <p:nvSpPr>
                <p:cNvPr id="104" name="Freeform 854"/>
                <p:cNvSpPr>
                  <a:spLocks/>
                </p:cNvSpPr>
                <p:nvPr/>
              </p:nvSpPr>
              <p:spPr bwMode="auto">
                <a:xfrm>
                  <a:off x="4347" y="2560"/>
                  <a:ext cx="115" cy="112"/>
                </a:xfrm>
                <a:custGeom>
                  <a:avLst/>
                  <a:gdLst/>
                  <a:ahLst/>
                  <a:cxnLst>
                    <a:cxn ang="0">
                      <a:pos x="5" y="30"/>
                    </a:cxn>
                    <a:cxn ang="0">
                      <a:pos x="29" y="6"/>
                    </a:cxn>
                    <a:cxn ang="0">
                      <a:pos x="46" y="12"/>
                    </a:cxn>
                    <a:cxn ang="0">
                      <a:pos x="24" y="0"/>
                    </a:cxn>
                    <a:cxn ang="0">
                      <a:pos x="0" y="24"/>
                    </a:cxn>
                    <a:cxn ang="0">
                      <a:pos x="8" y="42"/>
                    </a:cxn>
                    <a:cxn ang="0">
                      <a:pos x="5" y="30"/>
                    </a:cxn>
                  </a:cxnLst>
                  <a:rect l="0" t="0" r="r" b="b"/>
                  <a:pathLst>
                    <a:path w="46" h="42">
                      <a:moveTo>
                        <a:pt x="5" y="30"/>
                      </a:moveTo>
                      <a:cubicBezTo>
                        <a:pt x="5" y="17"/>
                        <a:pt x="15" y="6"/>
                        <a:pt x="29" y="6"/>
                      </a:cubicBezTo>
                      <a:cubicBezTo>
                        <a:pt x="35" y="6"/>
                        <a:pt x="41" y="8"/>
                        <a:pt x="46" y="12"/>
                      </a:cubicBezTo>
                      <a:cubicBezTo>
                        <a:pt x="41" y="5"/>
                        <a:pt x="33" y="0"/>
                        <a:pt x="24" y="0"/>
                      </a:cubicBezTo>
                      <a:cubicBezTo>
                        <a:pt x="11" y="0"/>
                        <a:pt x="0" y="11"/>
                        <a:pt x="0" y="24"/>
                      </a:cubicBezTo>
                      <a:cubicBezTo>
                        <a:pt x="0" y="31"/>
                        <a:pt x="3" y="37"/>
                        <a:pt x="8" y="42"/>
                      </a:cubicBezTo>
                      <a:cubicBezTo>
                        <a:pt x="6" y="38"/>
                        <a:pt x="5" y="34"/>
                        <a:pt x="5" y="30"/>
                      </a:cubicBezTo>
                      <a:close/>
                    </a:path>
                  </a:pathLst>
                </a:custGeom>
                <a:solidFill>
                  <a:srgbClr val="4D98B9"/>
                </a:solidFill>
                <a:ln w="9525">
                  <a:noFill/>
                  <a:round/>
                  <a:headEnd/>
                  <a:tailEnd/>
                </a:ln>
              </p:spPr>
              <p:txBody>
                <a:bodyPr/>
                <a:lstStyle/>
                <a:p>
                  <a:endParaRPr lang="fr-FR"/>
                </a:p>
              </p:txBody>
            </p:sp>
            <p:sp>
              <p:nvSpPr>
                <p:cNvPr id="105" name="Freeform 855"/>
                <p:cNvSpPr>
                  <a:spLocks/>
                </p:cNvSpPr>
                <p:nvPr/>
              </p:nvSpPr>
              <p:spPr bwMode="auto">
                <a:xfrm>
                  <a:off x="4490" y="2560"/>
                  <a:ext cx="115" cy="112"/>
                </a:xfrm>
                <a:custGeom>
                  <a:avLst/>
                  <a:gdLst/>
                  <a:ahLst/>
                  <a:cxnLst>
                    <a:cxn ang="0">
                      <a:pos x="5" y="30"/>
                    </a:cxn>
                    <a:cxn ang="0">
                      <a:pos x="29" y="6"/>
                    </a:cxn>
                    <a:cxn ang="0">
                      <a:pos x="46" y="12"/>
                    </a:cxn>
                    <a:cxn ang="0">
                      <a:pos x="25" y="0"/>
                    </a:cxn>
                    <a:cxn ang="0">
                      <a:pos x="0" y="24"/>
                    </a:cxn>
                    <a:cxn ang="0">
                      <a:pos x="8" y="42"/>
                    </a:cxn>
                    <a:cxn ang="0">
                      <a:pos x="5" y="30"/>
                    </a:cxn>
                  </a:cxnLst>
                  <a:rect l="0" t="0" r="r" b="b"/>
                  <a:pathLst>
                    <a:path w="46" h="42">
                      <a:moveTo>
                        <a:pt x="5" y="30"/>
                      </a:moveTo>
                      <a:cubicBezTo>
                        <a:pt x="5" y="17"/>
                        <a:pt x="16" y="6"/>
                        <a:pt x="29" y="6"/>
                      </a:cubicBezTo>
                      <a:cubicBezTo>
                        <a:pt x="36" y="6"/>
                        <a:pt x="42" y="8"/>
                        <a:pt x="46" y="12"/>
                      </a:cubicBezTo>
                      <a:cubicBezTo>
                        <a:pt x="42" y="5"/>
                        <a:pt x="34" y="0"/>
                        <a:pt x="25" y="0"/>
                      </a:cubicBezTo>
                      <a:cubicBezTo>
                        <a:pt x="11" y="0"/>
                        <a:pt x="0" y="11"/>
                        <a:pt x="0" y="24"/>
                      </a:cubicBezTo>
                      <a:cubicBezTo>
                        <a:pt x="0" y="31"/>
                        <a:pt x="3" y="37"/>
                        <a:pt x="8" y="42"/>
                      </a:cubicBezTo>
                      <a:cubicBezTo>
                        <a:pt x="6" y="38"/>
                        <a:pt x="5" y="34"/>
                        <a:pt x="5" y="30"/>
                      </a:cubicBezTo>
                      <a:close/>
                    </a:path>
                  </a:pathLst>
                </a:custGeom>
                <a:solidFill>
                  <a:srgbClr val="4D98B9"/>
                </a:solidFill>
                <a:ln w="9525">
                  <a:noFill/>
                  <a:round/>
                  <a:headEnd/>
                  <a:tailEnd/>
                </a:ln>
              </p:spPr>
              <p:txBody>
                <a:bodyPr/>
                <a:lstStyle/>
                <a:p>
                  <a:endParaRPr lang="fr-FR"/>
                </a:p>
              </p:txBody>
            </p:sp>
            <p:sp>
              <p:nvSpPr>
                <p:cNvPr id="106" name="Freeform 856"/>
                <p:cNvSpPr>
                  <a:spLocks/>
                </p:cNvSpPr>
                <p:nvPr/>
              </p:nvSpPr>
              <p:spPr bwMode="auto">
                <a:xfrm>
                  <a:off x="4635" y="2560"/>
                  <a:ext cx="115" cy="112"/>
                </a:xfrm>
                <a:custGeom>
                  <a:avLst/>
                  <a:gdLst/>
                  <a:ahLst/>
                  <a:cxnLst>
                    <a:cxn ang="0">
                      <a:pos x="5" y="30"/>
                    </a:cxn>
                    <a:cxn ang="0">
                      <a:pos x="29" y="6"/>
                    </a:cxn>
                    <a:cxn ang="0">
                      <a:pos x="46" y="12"/>
                    </a:cxn>
                    <a:cxn ang="0">
                      <a:pos x="25" y="0"/>
                    </a:cxn>
                    <a:cxn ang="0">
                      <a:pos x="0" y="24"/>
                    </a:cxn>
                    <a:cxn ang="0">
                      <a:pos x="8" y="42"/>
                    </a:cxn>
                    <a:cxn ang="0">
                      <a:pos x="5" y="30"/>
                    </a:cxn>
                  </a:cxnLst>
                  <a:rect l="0" t="0" r="r" b="b"/>
                  <a:pathLst>
                    <a:path w="46" h="42">
                      <a:moveTo>
                        <a:pt x="5" y="30"/>
                      </a:moveTo>
                      <a:cubicBezTo>
                        <a:pt x="5" y="17"/>
                        <a:pt x="16" y="6"/>
                        <a:pt x="29" y="6"/>
                      </a:cubicBezTo>
                      <a:cubicBezTo>
                        <a:pt x="36" y="6"/>
                        <a:pt x="42" y="8"/>
                        <a:pt x="46" y="12"/>
                      </a:cubicBezTo>
                      <a:cubicBezTo>
                        <a:pt x="42" y="5"/>
                        <a:pt x="34" y="0"/>
                        <a:pt x="25" y="0"/>
                      </a:cubicBezTo>
                      <a:cubicBezTo>
                        <a:pt x="11" y="0"/>
                        <a:pt x="0" y="11"/>
                        <a:pt x="0" y="24"/>
                      </a:cubicBezTo>
                      <a:cubicBezTo>
                        <a:pt x="0" y="31"/>
                        <a:pt x="3" y="37"/>
                        <a:pt x="8" y="42"/>
                      </a:cubicBezTo>
                      <a:cubicBezTo>
                        <a:pt x="6" y="38"/>
                        <a:pt x="5" y="34"/>
                        <a:pt x="5" y="30"/>
                      </a:cubicBezTo>
                      <a:close/>
                    </a:path>
                  </a:pathLst>
                </a:custGeom>
                <a:solidFill>
                  <a:srgbClr val="4D98B9"/>
                </a:solidFill>
                <a:ln w="9525">
                  <a:noFill/>
                  <a:round/>
                  <a:headEnd/>
                  <a:tailEnd/>
                </a:ln>
              </p:spPr>
              <p:txBody>
                <a:bodyPr/>
                <a:lstStyle/>
                <a:p>
                  <a:endParaRPr lang="fr-FR"/>
                </a:p>
              </p:txBody>
            </p:sp>
            <p:sp>
              <p:nvSpPr>
                <p:cNvPr id="107" name="Freeform 857"/>
                <p:cNvSpPr>
                  <a:spLocks/>
                </p:cNvSpPr>
                <p:nvPr/>
              </p:nvSpPr>
              <p:spPr bwMode="auto">
                <a:xfrm>
                  <a:off x="4780" y="2560"/>
                  <a:ext cx="115" cy="112"/>
                </a:xfrm>
                <a:custGeom>
                  <a:avLst/>
                  <a:gdLst/>
                  <a:ahLst/>
                  <a:cxnLst>
                    <a:cxn ang="0">
                      <a:pos x="5" y="30"/>
                    </a:cxn>
                    <a:cxn ang="0">
                      <a:pos x="29" y="6"/>
                    </a:cxn>
                    <a:cxn ang="0">
                      <a:pos x="46" y="12"/>
                    </a:cxn>
                    <a:cxn ang="0">
                      <a:pos x="25" y="0"/>
                    </a:cxn>
                    <a:cxn ang="0">
                      <a:pos x="0" y="24"/>
                    </a:cxn>
                    <a:cxn ang="0">
                      <a:pos x="8" y="42"/>
                    </a:cxn>
                    <a:cxn ang="0">
                      <a:pos x="5" y="30"/>
                    </a:cxn>
                  </a:cxnLst>
                  <a:rect l="0" t="0" r="r" b="b"/>
                  <a:pathLst>
                    <a:path w="46" h="42">
                      <a:moveTo>
                        <a:pt x="5" y="30"/>
                      </a:moveTo>
                      <a:cubicBezTo>
                        <a:pt x="5" y="17"/>
                        <a:pt x="16" y="6"/>
                        <a:pt x="29" y="6"/>
                      </a:cubicBezTo>
                      <a:cubicBezTo>
                        <a:pt x="36" y="6"/>
                        <a:pt x="42" y="8"/>
                        <a:pt x="46" y="12"/>
                      </a:cubicBezTo>
                      <a:cubicBezTo>
                        <a:pt x="42" y="5"/>
                        <a:pt x="34" y="0"/>
                        <a:pt x="25" y="0"/>
                      </a:cubicBezTo>
                      <a:cubicBezTo>
                        <a:pt x="11" y="0"/>
                        <a:pt x="0" y="11"/>
                        <a:pt x="0" y="24"/>
                      </a:cubicBezTo>
                      <a:cubicBezTo>
                        <a:pt x="0" y="31"/>
                        <a:pt x="3" y="37"/>
                        <a:pt x="8" y="42"/>
                      </a:cubicBezTo>
                      <a:cubicBezTo>
                        <a:pt x="6" y="38"/>
                        <a:pt x="5" y="34"/>
                        <a:pt x="5" y="30"/>
                      </a:cubicBezTo>
                      <a:close/>
                    </a:path>
                  </a:pathLst>
                </a:custGeom>
                <a:solidFill>
                  <a:srgbClr val="4D98B9"/>
                </a:solidFill>
                <a:ln w="9525">
                  <a:noFill/>
                  <a:round/>
                  <a:headEnd/>
                  <a:tailEnd/>
                </a:ln>
              </p:spPr>
              <p:txBody>
                <a:bodyPr/>
                <a:lstStyle/>
                <a:p>
                  <a:endParaRPr lang="fr-FR"/>
                </a:p>
              </p:txBody>
            </p:sp>
            <p:sp>
              <p:nvSpPr>
                <p:cNvPr id="108" name="Freeform 858"/>
                <p:cNvSpPr>
                  <a:spLocks/>
                </p:cNvSpPr>
                <p:nvPr/>
              </p:nvSpPr>
              <p:spPr bwMode="auto">
                <a:xfrm>
                  <a:off x="4925" y="2560"/>
                  <a:ext cx="115" cy="112"/>
                </a:xfrm>
                <a:custGeom>
                  <a:avLst/>
                  <a:gdLst/>
                  <a:ahLst/>
                  <a:cxnLst>
                    <a:cxn ang="0">
                      <a:pos x="5" y="30"/>
                    </a:cxn>
                    <a:cxn ang="0">
                      <a:pos x="29" y="6"/>
                    </a:cxn>
                    <a:cxn ang="0">
                      <a:pos x="46" y="12"/>
                    </a:cxn>
                    <a:cxn ang="0">
                      <a:pos x="25" y="0"/>
                    </a:cxn>
                    <a:cxn ang="0">
                      <a:pos x="0" y="24"/>
                    </a:cxn>
                    <a:cxn ang="0">
                      <a:pos x="8" y="42"/>
                    </a:cxn>
                    <a:cxn ang="0">
                      <a:pos x="5" y="30"/>
                    </a:cxn>
                  </a:cxnLst>
                  <a:rect l="0" t="0" r="r" b="b"/>
                  <a:pathLst>
                    <a:path w="46" h="42">
                      <a:moveTo>
                        <a:pt x="5" y="30"/>
                      </a:moveTo>
                      <a:cubicBezTo>
                        <a:pt x="5" y="17"/>
                        <a:pt x="16" y="6"/>
                        <a:pt x="29" y="6"/>
                      </a:cubicBezTo>
                      <a:cubicBezTo>
                        <a:pt x="36" y="6"/>
                        <a:pt x="42" y="8"/>
                        <a:pt x="46" y="12"/>
                      </a:cubicBezTo>
                      <a:cubicBezTo>
                        <a:pt x="42" y="5"/>
                        <a:pt x="34" y="0"/>
                        <a:pt x="25" y="0"/>
                      </a:cubicBezTo>
                      <a:cubicBezTo>
                        <a:pt x="11" y="0"/>
                        <a:pt x="0" y="11"/>
                        <a:pt x="0" y="24"/>
                      </a:cubicBezTo>
                      <a:cubicBezTo>
                        <a:pt x="0" y="31"/>
                        <a:pt x="3" y="37"/>
                        <a:pt x="8" y="42"/>
                      </a:cubicBezTo>
                      <a:cubicBezTo>
                        <a:pt x="6" y="38"/>
                        <a:pt x="5" y="34"/>
                        <a:pt x="5" y="30"/>
                      </a:cubicBezTo>
                      <a:close/>
                    </a:path>
                  </a:pathLst>
                </a:custGeom>
                <a:solidFill>
                  <a:srgbClr val="4D98B9"/>
                </a:solidFill>
                <a:ln w="9525">
                  <a:noFill/>
                  <a:round/>
                  <a:headEnd/>
                  <a:tailEnd/>
                </a:ln>
              </p:spPr>
              <p:txBody>
                <a:bodyPr/>
                <a:lstStyle/>
                <a:p>
                  <a:endParaRPr lang="fr-FR"/>
                </a:p>
              </p:txBody>
            </p:sp>
            <p:sp>
              <p:nvSpPr>
                <p:cNvPr id="109" name="Freeform 859"/>
                <p:cNvSpPr>
                  <a:spLocks/>
                </p:cNvSpPr>
                <p:nvPr/>
              </p:nvSpPr>
              <p:spPr bwMode="auto">
                <a:xfrm>
                  <a:off x="3912" y="2715"/>
                  <a:ext cx="115" cy="112"/>
                </a:xfrm>
                <a:custGeom>
                  <a:avLst/>
                  <a:gdLst/>
                  <a:ahLst/>
                  <a:cxnLst>
                    <a:cxn ang="0">
                      <a:pos x="5" y="30"/>
                    </a:cxn>
                    <a:cxn ang="0">
                      <a:pos x="29" y="6"/>
                    </a:cxn>
                    <a:cxn ang="0">
                      <a:pos x="46" y="13"/>
                    </a:cxn>
                    <a:cxn ang="0">
                      <a:pos x="24" y="0"/>
                    </a:cxn>
                    <a:cxn ang="0">
                      <a:pos x="0" y="24"/>
                    </a:cxn>
                    <a:cxn ang="0">
                      <a:pos x="8" y="42"/>
                    </a:cxn>
                    <a:cxn ang="0">
                      <a:pos x="5" y="30"/>
                    </a:cxn>
                  </a:cxnLst>
                  <a:rect l="0" t="0" r="r" b="b"/>
                  <a:pathLst>
                    <a:path w="46" h="42">
                      <a:moveTo>
                        <a:pt x="5" y="30"/>
                      </a:moveTo>
                      <a:cubicBezTo>
                        <a:pt x="5" y="17"/>
                        <a:pt x="15" y="6"/>
                        <a:pt x="29" y="6"/>
                      </a:cubicBezTo>
                      <a:cubicBezTo>
                        <a:pt x="35" y="6"/>
                        <a:pt x="41" y="9"/>
                        <a:pt x="46" y="13"/>
                      </a:cubicBezTo>
                      <a:cubicBezTo>
                        <a:pt x="41" y="5"/>
                        <a:pt x="33" y="0"/>
                        <a:pt x="24" y="0"/>
                      </a:cubicBezTo>
                      <a:cubicBezTo>
                        <a:pt x="11" y="0"/>
                        <a:pt x="0" y="11"/>
                        <a:pt x="0" y="24"/>
                      </a:cubicBezTo>
                      <a:cubicBezTo>
                        <a:pt x="0" y="31"/>
                        <a:pt x="3" y="38"/>
                        <a:pt x="8" y="42"/>
                      </a:cubicBezTo>
                      <a:cubicBezTo>
                        <a:pt x="6" y="39"/>
                        <a:pt x="5" y="35"/>
                        <a:pt x="5" y="30"/>
                      </a:cubicBezTo>
                      <a:close/>
                    </a:path>
                  </a:pathLst>
                </a:custGeom>
                <a:solidFill>
                  <a:srgbClr val="4D98B9"/>
                </a:solidFill>
                <a:ln w="9525">
                  <a:noFill/>
                  <a:round/>
                  <a:headEnd/>
                  <a:tailEnd/>
                </a:ln>
              </p:spPr>
              <p:txBody>
                <a:bodyPr/>
                <a:lstStyle/>
                <a:p>
                  <a:endParaRPr lang="fr-FR"/>
                </a:p>
              </p:txBody>
            </p:sp>
            <p:sp>
              <p:nvSpPr>
                <p:cNvPr id="110" name="Freeform 860"/>
                <p:cNvSpPr>
                  <a:spLocks/>
                </p:cNvSpPr>
                <p:nvPr/>
              </p:nvSpPr>
              <p:spPr bwMode="auto">
                <a:xfrm>
                  <a:off x="4057" y="2715"/>
                  <a:ext cx="115" cy="112"/>
                </a:xfrm>
                <a:custGeom>
                  <a:avLst/>
                  <a:gdLst/>
                  <a:ahLst/>
                  <a:cxnLst>
                    <a:cxn ang="0">
                      <a:pos x="5" y="30"/>
                    </a:cxn>
                    <a:cxn ang="0">
                      <a:pos x="29" y="6"/>
                    </a:cxn>
                    <a:cxn ang="0">
                      <a:pos x="46" y="13"/>
                    </a:cxn>
                    <a:cxn ang="0">
                      <a:pos x="24" y="0"/>
                    </a:cxn>
                    <a:cxn ang="0">
                      <a:pos x="0" y="24"/>
                    </a:cxn>
                    <a:cxn ang="0">
                      <a:pos x="8" y="42"/>
                    </a:cxn>
                    <a:cxn ang="0">
                      <a:pos x="5" y="30"/>
                    </a:cxn>
                  </a:cxnLst>
                  <a:rect l="0" t="0" r="r" b="b"/>
                  <a:pathLst>
                    <a:path w="46" h="42">
                      <a:moveTo>
                        <a:pt x="5" y="30"/>
                      </a:moveTo>
                      <a:cubicBezTo>
                        <a:pt x="5" y="17"/>
                        <a:pt x="15" y="6"/>
                        <a:pt x="29" y="6"/>
                      </a:cubicBezTo>
                      <a:cubicBezTo>
                        <a:pt x="35" y="6"/>
                        <a:pt x="41" y="9"/>
                        <a:pt x="46" y="13"/>
                      </a:cubicBezTo>
                      <a:cubicBezTo>
                        <a:pt x="41" y="5"/>
                        <a:pt x="33" y="0"/>
                        <a:pt x="24" y="0"/>
                      </a:cubicBezTo>
                      <a:cubicBezTo>
                        <a:pt x="11" y="0"/>
                        <a:pt x="0" y="11"/>
                        <a:pt x="0" y="24"/>
                      </a:cubicBezTo>
                      <a:cubicBezTo>
                        <a:pt x="0" y="31"/>
                        <a:pt x="3" y="38"/>
                        <a:pt x="8" y="42"/>
                      </a:cubicBezTo>
                      <a:cubicBezTo>
                        <a:pt x="6" y="39"/>
                        <a:pt x="5" y="35"/>
                        <a:pt x="5" y="30"/>
                      </a:cubicBezTo>
                      <a:close/>
                    </a:path>
                  </a:pathLst>
                </a:custGeom>
                <a:solidFill>
                  <a:srgbClr val="4D98B9"/>
                </a:solidFill>
                <a:ln w="9525">
                  <a:noFill/>
                  <a:round/>
                  <a:headEnd/>
                  <a:tailEnd/>
                </a:ln>
              </p:spPr>
              <p:txBody>
                <a:bodyPr/>
                <a:lstStyle/>
                <a:p>
                  <a:endParaRPr lang="fr-FR"/>
                </a:p>
              </p:txBody>
            </p:sp>
            <p:sp>
              <p:nvSpPr>
                <p:cNvPr id="111" name="Freeform 861"/>
                <p:cNvSpPr>
                  <a:spLocks/>
                </p:cNvSpPr>
                <p:nvPr/>
              </p:nvSpPr>
              <p:spPr bwMode="auto">
                <a:xfrm>
                  <a:off x="4202" y="2715"/>
                  <a:ext cx="115" cy="112"/>
                </a:xfrm>
                <a:custGeom>
                  <a:avLst/>
                  <a:gdLst/>
                  <a:ahLst/>
                  <a:cxnLst>
                    <a:cxn ang="0">
                      <a:pos x="5" y="30"/>
                    </a:cxn>
                    <a:cxn ang="0">
                      <a:pos x="29" y="6"/>
                    </a:cxn>
                    <a:cxn ang="0">
                      <a:pos x="46" y="13"/>
                    </a:cxn>
                    <a:cxn ang="0">
                      <a:pos x="24" y="0"/>
                    </a:cxn>
                    <a:cxn ang="0">
                      <a:pos x="0" y="24"/>
                    </a:cxn>
                    <a:cxn ang="0">
                      <a:pos x="8" y="42"/>
                    </a:cxn>
                    <a:cxn ang="0">
                      <a:pos x="5" y="30"/>
                    </a:cxn>
                  </a:cxnLst>
                  <a:rect l="0" t="0" r="r" b="b"/>
                  <a:pathLst>
                    <a:path w="46" h="42">
                      <a:moveTo>
                        <a:pt x="5" y="30"/>
                      </a:moveTo>
                      <a:cubicBezTo>
                        <a:pt x="5" y="17"/>
                        <a:pt x="15" y="6"/>
                        <a:pt x="29" y="6"/>
                      </a:cubicBezTo>
                      <a:cubicBezTo>
                        <a:pt x="35" y="6"/>
                        <a:pt x="41" y="9"/>
                        <a:pt x="46" y="13"/>
                      </a:cubicBezTo>
                      <a:cubicBezTo>
                        <a:pt x="41" y="5"/>
                        <a:pt x="33" y="0"/>
                        <a:pt x="24" y="0"/>
                      </a:cubicBezTo>
                      <a:cubicBezTo>
                        <a:pt x="11" y="0"/>
                        <a:pt x="0" y="11"/>
                        <a:pt x="0" y="24"/>
                      </a:cubicBezTo>
                      <a:cubicBezTo>
                        <a:pt x="0" y="31"/>
                        <a:pt x="3" y="38"/>
                        <a:pt x="8" y="42"/>
                      </a:cubicBezTo>
                      <a:cubicBezTo>
                        <a:pt x="6" y="39"/>
                        <a:pt x="5" y="35"/>
                        <a:pt x="5" y="30"/>
                      </a:cubicBezTo>
                      <a:close/>
                    </a:path>
                  </a:pathLst>
                </a:custGeom>
                <a:solidFill>
                  <a:srgbClr val="4D98B9"/>
                </a:solidFill>
                <a:ln w="9525">
                  <a:noFill/>
                  <a:round/>
                  <a:headEnd/>
                  <a:tailEnd/>
                </a:ln>
              </p:spPr>
              <p:txBody>
                <a:bodyPr/>
                <a:lstStyle/>
                <a:p>
                  <a:endParaRPr lang="fr-FR"/>
                </a:p>
              </p:txBody>
            </p:sp>
            <p:sp>
              <p:nvSpPr>
                <p:cNvPr id="112" name="Freeform 862"/>
                <p:cNvSpPr>
                  <a:spLocks/>
                </p:cNvSpPr>
                <p:nvPr/>
              </p:nvSpPr>
              <p:spPr bwMode="auto">
                <a:xfrm>
                  <a:off x="4347" y="2715"/>
                  <a:ext cx="115" cy="112"/>
                </a:xfrm>
                <a:custGeom>
                  <a:avLst/>
                  <a:gdLst/>
                  <a:ahLst/>
                  <a:cxnLst>
                    <a:cxn ang="0">
                      <a:pos x="5" y="30"/>
                    </a:cxn>
                    <a:cxn ang="0">
                      <a:pos x="29" y="6"/>
                    </a:cxn>
                    <a:cxn ang="0">
                      <a:pos x="46" y="13"/>
                    </a:cxn>
                    <a:cxn ang="0">
                      <a:pos x="24" y="0"/>
                    </a:cxn>
                    <a:cxn ang="0">
                      <a:pos x="0" y="24"/>
                    </a:cxn>
                    <a:cxn ang="0">
                      <a:pos x="8" y="42"/>
                    </a:cxn>
                    <a:cxn ang="0">
                      <a:pos x="5" y="30"/>
                    </a:cxn>
                  </a:cxnLst>
                  <a:rect l="0" t="0" r="r" b="b"/>
                  <a:pathLst>
                    <a:path w="46" h="42">
                      <a:moveTo>
                        <a:pt x="5" y="30"/>
                      </a:moveTo>
                      <a:cubicBezTo>
                        <a:pt x="5" y="17"/>
                        <a:pt x="15" y="6"/>
                        <a:pt x="29" y="6"/>
                      </a:cubicBezTo>
                      <a:cubicBezTo>
                        <a:pt x="35" y="6"/>
                        <a:pt x="41" y="9"/>
                        <a:pt x="46" y="13"/>
                      </a:cubicBezTo>
                      <a:cubicBezTo>
                        <a:pt x="41" y="5"/>
                        <a:pt x="33" y="0"/>
                        <a:pt x="24" y="0"/>
                      </a:cubicBezTo>
                      <a:cubicBezTo>
                        <a:pt x="11" y="0"/>
                        <a:pt x="0" y="11"/>
                        <a:pt x="0" y="24"/>
                      </a:cubicBezTo>
                      <a:cubicBezTo>
                        <a:pt x="0" y="31"/>
                        <a:pt x="3" y="38"/>
                        <a:pt x="8" y="42"/>
                      </a:cubicBezTo>
                      <a:cubicBezTo>
                        <a:pt x="6" y="39"/>
                        <a:pt x="5" y="35"/>
                        <a:pt x="5" y="30"/>
                      </a:cubicBezTo>
                      <a:close/>
                    </a:path>
                  </a:pathLst>
                </a:custGeom>
                <a:solidFill>
                  <a:srgbClr val="4D98B9"/>
                </a:solidFill>
                <a:ln w="9525">
                  <a:noFill/>
                  <a:round/>
                  <a:headEnd/>
                  <a:tailEnd/>
                </a:ln>
              </p:spPr>
              <p:txBody>
                <a:bodyPr/>
                <a:lstStyle/>
                <a:p>
                  <a:endParaRPr lang="fr-FR"/>
                </a:p>
              </p:txBody>
            </p:sp>
            <p:sp>
              <p:nvSpPr>
                <p:cNvPr id="113" name="Freeform 863"/>
                <p:cNvSpPr>
                  <a:spLocks/>
                </p:cNvSpPr>
                <p:nvPr/>
              </p:nvSpPr>
              <p:spPr bwMode="auto">
                <a:xfrm>
                  <a:off x="4490" y="2715"/>
                  <a:ext cx="115" cy="112"/>
                </a:xfrm>
                <a:custGeom>
                  <a:avLst/>
                  <a:gdLst/>
                  <a:ahLst/>
                  <a:cxnLst>
                    <a:cxn ang="0">
                      <a:pos x="5" y="30"/>
                    </a:cxn>
                    <a:cxn ang="0">
                      <a:pos x="29" y="6"/>
                    </a:cxn>
                    <a:cxn ang="0">
                      <a:pos x="46" y="13"/>
                    </a:cxn>
                    <a:cxn ang="0">
                      <a:pos x="25" y="0"/>
                    </a:cxn>
                    <a:cxn ang="0">
                      <a:pos x="0" y="24"/>
                    </a:cxn>
                    <a:cxn ang="0">
                      <a:pos x="8" y="42"/>
                    </a:cxn>
                    <a:cxn ang="0">
                      <a:pos x="5" y="30"/>
                    </a:cxn>
                  </a:cxnLst>
                  <a:rect l="0" t="0" r="r" b="b"/>
                  <a:pathLst>
                    <a:path w="46" h="42">
                      <a:moveTo>
                        <a:pt x="5" y="30"/>
                      </a:moveTo>
                      <a:cubicBezTo>
                        <a:pt x="5" y="17"/>
                        <a:pt x="16" y="6"/>
                        <a:pt x="29" y="6"/>
                      </a:cubicBezTo>
                      <a:cubicBezTo>
                        <a:pt x="36" y="6"/>
                        <a:pt x="42" y="9"/>
                        <a:pt x="46" y="13"/>
                      </a:cubicBezTo>
                      <a:cubicBezTo>
                        <a:pt x="42" y="5"/>
                        <a:pt x="34" y="0"/>
                        <a:pt x="25" y="0"/>
                      </a:cubicBezTo>
                      <a:cubicBezTo>
                        <a:pt x="11" y="0"/>
                        <a:pt x="0" y="11"/>
                        <a:pt x="0" y="24"/>
                      </a:cubicBezTo>
                      <a:cubicBezTo>
                        <a:pt x="0" y="31"/>
                        <a:pt x="3" y="38"/>
                        <a:pt x="8" y="42"/>
                      </a:cubicBezTo>
                      <a:cubicBezTo>
                        <a:pt x="6" y="39"/>
                        <a:pt x="5" y="35"/>
                        <a:pt x="5" y="30"/>
                      </a:cubicBezTo>
                      <a:close/>
                    </a:path>
                  </a:pathLst>
                </a:custGeom>
                <a:solidFill>
                  <a:srgbClr val="4D98B9"/>
                </a:solidFill>
                <a:ln w="9525">
                  <a:noFill/>
                  <a:round/>
                  <a:headEnd/>
                  <a:tailEnd/>
                </a:ln>
              </p:spPr>
              <p:txBody>
                <a:bodyPr/>
                <a:lstStyle/>
                <a:p>
                  <a:endParaRPr lang="fr-FR"/>
                </a:p>
              </p:txBody>
            </p:sp>
            <p:sp>
              <p:nvSpPr>
                <p:cNvPr id="114" name="Freeform 864"/>
                <p:cNvSpPr>
                  <a:spLocks/>
                </p:cNvSpPr>
                <p:nvPr/>
              </p:nvSpPr>
              <p:spPr bwMode="auto">
                <a:xfrm>
                  <a:off x="4635" y="2715"/>
                  <a:ext cx="115" cy="112"/>
                </a:xfrm>
                <a:custGeom>
                  <a:avLst/>
                  <a:gdLst/>
                  <a:ahLst/>
                  <a:cxnLst>
                    <a:cxn ang="0">
                      <a:pos x="5" y="30"/>
                    </a:cxn>
                    <a:cxn ang="0">
                      <a:pos x="29" y="6"/>
                    </a:cxn>
                    <a:cxn ang="0">
                      <a:pos x="46" y="13"/>
                    </a:cxn>
                    <a:cxn ang="0">
                      <a:pos x="25" y="0"/>
                    </a:cxn>
                    <a:cxn ang="0">
                      <a:pos x="0" y="24"/>
                    </a:cxn>
                    <a:cxn ang="0">
                      <a:pos x="8" y="42"/>
                    </a:cxn>
                    <a:cxn ang="0">
                      <a:pos x="5" y="30"/>
                    </a:cxn>
                  </a:cxnLst>
                  <a:rect l="0" t="0" r="r" b="b"/>
                  <a:pathLst>
                    <a:path w="46" h="42">
                      <a:moveTo>
                        <a:pt x="5" y="30"/>
                      </a:moveTo>
                      <a:cubicBezTo>
                        <a:pt x="5" y="17"/>
                        <a:pt x="16" y="6"/>
                        <a:pt x="29" y="6"/>
                      </a:cubicBezTo>
                      <a:cubicBezTo>
                        <a:pt x="36" y="6"/>
                        <a:pt x="42" y="9"/>
                        <a:pt x="46" y="13"/>
                      </a:cubicBezTo>
                      <a:cubicBezTo>
                        <a:pt x="42" y="5"/>
                        <a:pt x="34" y="0"/>
                        <a:pt x="25" y="0"/>
                      </a:cubicBezTo>
                      <a:cubicBezTo>
                        <a:pt x="11" y="0"/>
                        <a:pt x="0" y="11"/>
                        <a:pt x="0" y="24"/>
                      </a:cubicBezTo>
                      <a:cubicBezTo>
                        <a:pt x="0" y="31"/>
                        <a:pt x="3" y="38"/>
                        <a:pt x="8" y="42"/>
                      </a:cubicBezTo>
                      <a:cubicBezTo>
                        <a:pt x="6" y="39"/>
                        <a:pt x="5" y="35"/>
                        <a:pt x="5" y="30"/>
                      </a:cubicBezTo>
                      <a:close/>
                    </a:path>
                  </a:pathLst>
                </a:custGeom>
                <a:solidFill>
                  <a:srgbClr val="4D98B9"/>
                </a:solidFill>
                <a:ln w="9525">
                  <a:noFill/>
                  <a:round/>
                  <a:headEnd/>
                  <a:tailEnd/>
                </a:ln>
              </p:spPr>
              <p:txBody>
                <a:bodyPr/>
                <a:lstStyle/>
                <a:p>
                  <a:endParaRPr lang="fr-FR"/>
                </a:p>
              </p:txBody>
            </p:sp>
            <p:sp>
              <p:nvSpPr>
                <p:cNvPr id="115" name="Freeform 865"/>
                <p:cNvSpPr>
                  <a:spLocks/>
                </p:cNvSpPr>
                <p:nvPr/>
              </p:nvSpPr>
              <p:spPr bwMode="auto">
                <a:xfrm>
                  <a:off x="4780" y="2715"/>
                  <a:ext cx="115" cy="112"/>
                </a:xfrm>
                <a:custGeom>
                  <a:avLst/>
                  <a:gdLst/>
                  <a:ahLst/>
                  <a:cxnLst>
                    <a:cxn ang="0">
                      <a:pos x="5" y="30"/>
                    </a:cxn>
                    <a:cxn ang="0">
                      <a:pos x="29" y="6"/>
                    </a:cxn>
                    <a:cxn ang="0">
                      <a:pos x="46" y="13"/>
                    </a:cxn>
                    <a:cxn ang="0">
                      <a:pos x="25" y="0"/>
                    </a:cxn>
                    <a:cxn ang="0">
                      <a:pos x="0" y="24"/>
                    </a:cxn>
                    <a:cxn ang="0">
                      <a:pos x="8" y="42"/>
                    </a:cxn>
                    <a:cxn ang="0">
                      <a:pos x="5" y="30"/>
                    </a:cxn>
                  </a:cxnLst>
                  <a:rect l="0" t="0" r="r" b="b"/>
                  <a:pathLst>
                    <a:path w="46" h="42">
                      <a:moveTo>
                        <a:pt x="5" y="30"/>
                      </a:moveTo>
                      <a:cubicBezTo>
                        <a:pt x="5" y="17"/>
                        <a:pt x="16" y="6"/>
                        <a:pt x="29" y="6"/>
                      </a:cubicBezTo>
                      <a:cubicBezTo>
                        <a:pt x="36" y="6"/>
                        <a:pt x="42" y="9"/>
                        <a:pt x="46" y="13"/>
                      </a:cubicBezTo>
                      <a:cubicBezTo>
                        <a:pt x="42" y="5"/>
                        <a:pt x="34" y="0"/>
                        <a:pt x="25" y="0"/>
                      </a:cubicBezTo>
                      <a:cubicBezTo>
                        <a:pt x="11" y="0"/>
                        <a:pt x="0" y="11"/>
                        <a:pt x="0" y="24"/>
                      </a:cubicBezTo>
                      <a:cubicBezTo>
                        <a:pt x="0" y="31"/>
                        <a:pt x="3" y="38"/>
                        <a:pt x="8" y="42"/>
                      </a:cubicBezTo>
                      <a:cubicBezTo>
                        <a:pt x="6" y="39"/>
                        <a:pt x="5" y="35"/>
                        <a:pt x="5" y="30"/>
                      </a:cubicBezTo>
                      <a:close/>
                    </a:path>
                  </a:pathLst>
                </a:custGeom>
                <a:solidFill>
                  <a:srgbClr val="4D98B9"/>
                </a:solidFill>
                <a:ln w="9525">
                  <a:noFill/>
                  <a:round/>
                  <a:headEnd/>
                  <a:tailEnd/>
                </a:ln>
              </p:spPr>
              <p:txBody>
                <a:bodyPr/>
                <a:lstStyle/>
                <a:p>
                  <a:endParaRPr lang="fr-FR"/>
                </a:p>
              </p:txBody>
            </p:sp>
            <p:sp>
              <p:nvSpPr>
                <p:cNvPr id="116" name="Freeform 866"/>
                <p:cNvSpPr>
                  <a:spLocks/>
                </p:cNvSpPr>
                <p:nvPr/>
              </p:nvSpPr>
              <p:spPr bwMode="auto">
                <a:xfrm>
                  <a:off x="4925" y="2715"/>
                  <a:ext cx="115" cy="112"/>
                </a:xfrm>
                <a:custGeom>
                  <a:avLst/>
                  <a:gdLst/>
                  <a:ahLst/>
                  <a:cxnLst>
                    <a:cxn ang="0">
                      <a:pos x="5" y="30"/>
                    </a:cxn>
                    <a:cxn ang="0">
                      <a:pos x="29" y="6"/>
                    </a:cxn>
                    <a:cxn ang="0">
                      <a:pos x="46" y="13"/>
                    </a:cxn>
                    <a:cxn ang="0">
                      <a:pos x="25" y="0"/>
                    </a:cxn>
                    <a:cxn ang="0">
                      <a:pos x="0" y="24"/>
                    </a:cxn>
                    <a:cxn ang="0">
                      <a:pos x="8" y="42"/>
                    </a:cxn>
                    <a:cxn ang="0">
                      <a:pos x="5" y="30"/>
                    </a:cxn>
                  </a:cxnLst>
                  <a:rect l="0" t="0" r="r" b="b"/>
                  <a:pathLst>
                    <a:path w="46" h="42">
                      <a:moveTo>
                        <a:pt x="5" y="30"/>
                      </a:moveTo>
                      <a:cubicBezTo>
                        <a:pt x="5" y="17"/>
                        <a:pt x="16" y="6"/>
                        <a:pt x="29" y="6"/>
                      </a:cubicBezTo>
                      <a:cubicBezTo>
                        <a:pt x="36" y="6"/>
                        <a:pt x="42" y="9"/>
                        <a:pt x="46" y="13"/>
                      </a:cubicBezTo>
                      <a:cubicBezTo>
                        <a:pt x="42" y="5"/>
                        <a:pt x="34" y="0"/>
                        <a:pt x="25" y="0"/>
                      </a:cubicBezTo>
                      <a:cubicBezTo>
                        <a:pt x="11" y="0"/>
                        <a:pt x="0" y="11"/>
                        <a:pt x="0" y="24"/>
                      </a:cubicBezTo>
                      <a:cubicBezTo>
                        <a:pt x="0" y="31"/>
                        <a:pt x="3" y="38"/>
                        <a:pt x="8" y="42"/>
                      </a:cubicBezTo>
                      <a:cubicBezTo>
                        <a:pt x="6" y="39"/>
                        <a:pt x="5" y="35"/>
                        <a:pt x="5" y="30"/>
                      </a:cubicBezTo>
                      <a:close/>
                    </a:path>
                  </a:pathLst>
                </a:custGeom>
                <a:solidFill>
                  <a:srgbClr val="4D98B9"/>
                </a:solidFill>
                <a:ln w="9525">
                  <a:noFill/>
                  <a:round/>
                  <a:headEnd/>
                  <a:tailEnd/>
                </a:ln>
              </p:spPr>
              <p:txBody>
                <a:bodyPr/>
                <a:lstStyle/>
                <a:p>
                  <a:endParaRPr lang="fr-FR"/>
                </a:p>
              </p:txBody>
            </p:sp>
            <p:sp>
              <p:nvSpPr>
                <p:cNvPr id="117" name="Freeform 867"/>
                <p:cNvSpPr>
                  <a:spLocks/>
                </p:cNvSpPr>
                <p:nvPr/>
              </p:nvSpPr>
              <p:spPr bwMode="auto">
                <a:xfrm>
                  <a:off x="3912" y="2869"/>
                  <a:ext cx="115" cy="112"/>
                </a:xfrm>
                <a:custGeom>
                  <a:avLst/>
                  <a:gdLst/>
                  <a:ahLst/>
                  <a:cxnLst>
                    <a:cxn ang="0">
                      <a:pos x="5" y="30"/>
                    </a:cxn>
                    <a:cxn ang="0">
                      <a:pos x="29" y="6"/>
                    </a:cxn>
                    <a:cxn ang="0">
                      <a:pos x="46" y="13"/>
                    </a:cxn>
                    <a:cxn ang="0">
                      <a:pos x="24" y="0"/>
                    </a:cxn>
                    <a:cxn ang="0">
                      <a:pos x="0" y="24"/>
                    </a:cxn>
                    <a:cxn ang="0">
                      <a:pos x="8" y="42"/>
                    </a:cxn>
                    <a:cxn ang="0">
                      <a:pos x="5" y="30"/>
                    </a:cxn>
                  </a:cxnLst>
                  <a:rect l="0" t="0" r="r" b="b"/>
                  <a:pathLst>
                    <a:path w="46" h="42">
                      <a:moveTo>
                        <a:pt x="5" y="30"/>
                      </a:moveTo>
                      <a:cubicBezTo>
                        <a:pt x="5" y="17"/>
                        <a:pt x="15" y="6"/>
                        <a:pt x="29" y="6"/>
                      </a:cubicBezTo>
                      <a:cubicBezTo>
                        <a:pt x="35" y="6"/>
                        <a:pt x="41" y="9"/>
                        <a:pt x="46" y="13"/>
                      </a:cubicBezTo>
                      <a:cubicBezTo>
                        <a:pt x="41" y="5"/>
                        <a:pt x="33" y="0"/>
                        <a:pt x="24" y="0"/>
                      </a:cubicBezTo>
                      <a:cubicBezTo>
                        <a:pt x="11" y="0"/>
                        <a:pt x="0" y="11"/>
                        <a:pt x="0" y="24"/>
                      </a:cubicBezTo>
                      <a:cubicBezTo>
                        <a:pt x="0" y="31"/>
                        <a:pt x="3" y="38"/>
                        <a:pt x="8" y="42"/>
                      </a:cubicBezTo>
                      <a:cubicBezTo>
                        <a:pt x="6" y="39"/>
                        <a:pt x="5" y="35"/>
                        <a:pt x="5" y="30"/>
                      </a:cubicBezTo>
                      <a:close/>
                    </a:path>
                  </a:pathLst>
                </a:custGeom>
                <a:solidFill>
                  <a:srgbClr val="4D98B9"/>
                </a:solidFill>
                <a:ln w="9525">
                  <a:noFill/>
                  <a:round/>
                  <a:headEnd/>
                  <a:tailEnd/>
                </a:ln>
              </p:spPr>
              <p:txBody>
                <a:bodyPr/>
                <a:lstStyle/>
                <a:p>
                  <a:endParaRPr lang="fr-FR"/>
                </a:p>
              </p:txBody>
            </p:sp>
            <p:sp>
              <p:nvSpPr>
                <p:cNvPr id="118" name="Freeform 868"/>
                <p:cNvSpPr>
                  <a:spLocks/>
                </p:cNvSpPr>
                <p:nvPr/>
              </p:nvSpPr>
              <p:spPr bwMode="auto">
                <a:xfrm>
                  <a:off x="4057" y="2869"/>
                  <a:ext cx="115" cy="112"/>
                </a:xfrm>
                <a:custGeom>
                  <a:avLst/>
                  <a:gdLst/>
                  <a:ahLst/>
                  <a:cxnLst>
                    <a:cxn ang="0">
                      <a:pos x="5" y="30"/>
                    </a:cxn>
                    <a:cxn ang="0">
                      <a:pos x="29" y="6"/>
                    </a:cxn>
                    <a:cxn ang="0">
                      <a:pos x="46" y="13"/>
                    </a:cxn>
                    <a:cxn ang="0">
                      <a:pos x="24" y="0"/>
                    </a:cxn>
                    <a:cxn ang="0">
                      <a:pos x="0" y="24"/>
                    </a:cxn>
                    <a:cxn ang="0">
                      <a:pos x="8" y="42"/>
                    </a:cxn>
                    <a:cxn ang="0">
                      <a:pos x="5" y="30"/>
                    </a:cxn>
                  </a:cxnLst>
                  <a:rect l="0" t="0" r="r" b="b"/>
                  <a:pathLst>
                    <a:path w="46" h="42">
                      <a:moveTo>
                        <a:pt x="5" y="30"/>
                      </a:moveTo>
                      <a:cubicBezTo>
                        <a:pt x="5" y="17"/>
                        <a:pt x="15" y="6"/>
                        <a:pt x="29" y="6"/>
                      </a:cubicBezTo>
                      <a:cubicBezTo>
                        <a:pt x="35" y="6"/>
                        <a:pt x="41" y="9"/>
                        <a:pt x="46" y="13"/>
                      </a:cubicBezTo>
                      <a:cubicBezTo>
                        <a:pt x="41" y="5"/>
                        <a:pt x="33" y="0"/>
                        <a:pt x="24" y="0"/>
                      </a:cubicBezTo>
                      <a:cubicBezTo>
                        <a:pt x="11" y="0"/>
                        <a:pt x="0" y="11"/>
                        <a:pt x="0" y="24"/>
                      </a:cubicBezTo>
                      <a:cubicBezTo>
                        <a:pt x="0" y="31"/>
                        <a:pt x="3" y="38"/>
                        <a:pt x="8" y="42"/>
                      </a:cubicBezTo>
                      <a:cubicBezTo>
                        <a:pt x="6" y="39"/>
                        <a:pt x="5" y="35"/>
                        <a:pt x="5" y="30"/>
                      </a:cubicBezTo>
                      <a:close/>
                    </a:path>
                  </a:pathLst>
                </a:custGeom>
                <a:solidFill>
                  <a:srgbClr val="4D98B9"/>
                </a:solidFill>
                <a:ln w="9525">
                  <a:noFill/>
                  <a:round/>
                  <a:headEnd/>
                  <a:tailEnd/>
                </a:ln>
              </p:spPr>
              <p:txBody>
                <a:bodyPr/>
                <a:lstStyle/>
                <a:p>
                  <a:endParaRPr lang="fr-FR"/>
                </a:p>
              </p:txBody>
            </p:sp>
            <p:sp>
              <p:nvSpPr>
                <p:cNvPr id="119" name="Freeform 869"/>
                <p:cNvSpPr>
                  <a:spLocks/>
                </p:cNvSpPr>
                <p:nvPr/>
              </p:nvSpPr>
              <p:spPr bwMode="auto">
                <a:xfrm>
                  <a:off x="4202" y="2869"/>
                  <a:ext cx="115" cy="112"/>
                </a:xfrm>
                <a:custGeom>
                  <a:avLst/>
                  <a:gdLst/>
                  <a:ahLst/>
                  <a:cxnLst>
                    <a:cxn ang="0">
                      <a:pos x="5" y="30"/>
                    </a:cxn>
                    <a:cxn ang="0">
                      <a:pos x="29" y="6"/>
                    </a:cxn>
                    <a:cxn ang="0">
                      <a:pos x="46" y="13"/>
                    </a:cxn>
                    <a:cxn ang="0">
                      <a:pos x="24" y="0"/>
                    </a:cxn>
                    <a:cxn ang="0">
                      <a:pos x="0" y="24"/>
                    </a:cxn>
                    <a:cxn ang="0">
                      <a:pos x="8" y="42"/>
                    </a:cxn>
                    <a:cxn ang="0">
                      <a:pos x="5" y="30"/>
                    </a:cxn>
                  </a:cxnLst>
                  <a:rect l="0" t="0" r="r" b="b"/>
                  <a:pathLst>
                    <a:path w="46" h="42">
                      <a:moveTo>
                        <a:pt x="5" y="30"/>
                      </a:moveTo>
                      <a:cubicBezTo>
                        <a:pt x="5" y="17"/>
                        <a:pt x="15" y="6"/>
                        <a:pt x="29" y="6"/>
                      </a:cubicBezTo>
                      <a:cubicBezTo>
                        <a:pt x="35" y="6"/>
                        <a:pt x="41" y="9"/>
                        <a:pt x="46" y="13"/>
                      </a:cubicBezTo>
                      <a:cubicBezTo>
                        <a:pt x="41" y="5"/>
                        <a:pt x="33" y="0"/>
                        <a:pt x="24" y="0"/>
                      </a:cubicBezTo>
                      <a:cubicBezTo>
                        <a:pt x="11" y="0"/>
                        <a:pt x="0" y="11"/>
                        <a:pt x="0" y="24"/>
                      </a:cubicBezTo>
                      <a:cubicBezTo>
                        <a:pt x="0" y="31"/>
                        <a:pt x="3" y="38"/>
                        <a:pt x="8" y="42"/>
                      </a:cubicBezTo>
                      <a:cubicBezTo>
                        <a:pt x="6" y="39"/>
                        <a:pt x="5" y="35"/>
                        <a:pt x="5" y="30"/>
                      </a:cubicBezTo>
                      <a:close/>
                    </a:path>
                  </a:pathLst>
                </a:custGeom>
                <a:solidFill>
                  <a:srgbClr val="4D98B9"/>
                </a:solidFill>
                <a:ln w="9525">
                  <a:noFill/>
                  <a:round/>
                  <a:headEnd/>
                  <a:tailEnd/>
                </a:ln>
              </p:spPr>
              <p:txBody>
                <a:bodyPr/>
                <a:lstStyle/>
                <a:p>
                  <a:endParaRPr lang="fr-FR"/>
                </a:p>
              </p:txBody>
            </p:sp>
            <p:sp>
              <p:nvSpPr>
                <p:cNvPr id="120" name="Freeform 870"/>
                <p:cNvSpPr>
                  <a:spLocks/>
                </p:cNvSpPr>
                <p:nvPr/>
              </p:nvSpPr>
              <p:spPr bwMode="auto">
                <a:xfrm>
                  <a:off x="4347" y="2869"/>
                  <a:ext cx="115" cy="112"/>
                </a:xfrm>
                <a:custGeom>
                  <a:avLst/>
                  <a:gdLst/>
                  <a:ahLst/>
                  <a:cxnLst>
                    <a:cxn ang="0">
                      <a:pos x="5" y="30"/>
                    </a:cxn>
                    <a:cxn ang="0">
                      <a:pos x="29" y="6"/>
                    </a:cxn>
                    <a:cxn ang="0">
                      <a:pos x="46" y="13"/>
                    </a:cxn>
                    <a:cxn ang="0">
                      <a:pos x="24" y="0"/>
                    </a:cxn>
                    <a:cxn ang="0">
                      <a:pos x="0" y="24"/>
                    </a:cxn>
                    <a:cxn ang="0">
                      <a:pos x="8" y="42"/>
                    </a:cxn>
                    <a:cxn ang="0">
                      <a:pos x="5" y="30"/>
                    </a:cxn>
                  </a:cxnLst>
                  <a:rect l="0" t="0" r="r" b="b"/>
                  <a:pathLst>
                    <a:path w="46" h="42">
                      <a:moveTo>
                        <a:pt x="5" y="30"/>
                      </a:moveTo>
                      <a:cubicBezTo>
                        <a:pt x="5" y="17"/>
                        <a:pt x="15" y="6"/>
                        <a:pt x="29" y="6"/>
                      </a:cubicBezTo>
                      <a:cubicBezTo>
                        <a:pt x="35" y="6"/>
                        <a:pt x="41" y="9"/>
                        <a:pt x="46" y="13"/>
                      </a:cubicBezTo>
                      <a:cubicBezTo>
                        <a:pt x="41" y="5"/>
                        <a:pt x="33" y="0"/>
                        <a:pt x="24" y="0"/>
                      </a:cubicBezTo>
                      <a:cubicBezTo>
                        <a:pt x="11" y="0"/>
                        <a:pt x="0" y="11"/>
                        <a:pt x="0" y="24"/>
                      </a:cubicBezTo>
                      <a:cubicBezTo>
                        <a:pt x="0" y="31"/>
                        <a:pt x="3" y="38"/>
                        <a:pt x="8" y="42"/>
                      </a:cubicBezTo>
                      <a:cubicBezTo>
                        <a:pt x="6" y="39"/>
                        <a:pt x="5" y="35"/>
                        <a:pt x="5" y="30"/>
                      </a:cubicBezTo>
                      <a:close/>
                    </a:path>
                  </a:pathLst>
                </a:custGeom>
                <a:solidFill>
                  <a:srgbClr val="4D98B9"/>
                </a:solidFill>
                <a:ln w="9525">
                  <a:noFill/>
                  <a:round/>
                  <a:headEnd/>
                  <a:tailEnd/>
                </a:ln>
              </p:spPr>
              <p:txBody>
                <a:bodyPr/>
                <a:lstStyle/>
                <a:p>
                  <a:endParaRPr lang="fr-FR"/>
                </a:p>
              </p:txBody>
            </p:sp>
            <p:sp>
              <p:nvSpPr>
                <p:cNvPr id="121" name="Freeform 871"/>
                <p:cNvSpPr>
                  <a:spLocks/>
                </p:cNvSpPr>
                <p:nvPr/>
              </p:nvSpPr>
              <p:spPr bwMode="auto">
                <a:xfrm>
                  <a:off x="4490" y="2869"/>
                  <a:ext cx="115" cy="112"/>
                </a:xfrm>
                <a:custGeom>
                  <a:avLst/>
                  <a:gdLst/>
                  <a:ahLst/>
                  <a:cxnLst>
                    <a:cxn ang="0">
                      <a:pos x="5" y="30"/>
                    </a:cxn>
                    <a:cxn ang="0">
                      <a:pos x="29" y="6"/>
                    </a:cxn>
                    <a:cxn ang="0">
                      <a:pos x="46" y="13"/>
                    </a:cxn>
                    <a:cxn ang="0">
                      <a:pos x="25" y="0"/>
                    </a:cxn>
                    <a:cxn ang="0">
                      <a:pos x="0" y="24"/>
                    </a:cxn>
                    <a:cxn ang="0">
                      <a:pos x="8" y="42"/>
                    </a:cxn>
                    <a:cxn ang="0">
                      <a:pos x="5" y="30"/>
                    </a:cxn>
                  </a:cxnLst>
                  <a:rect l="0" t="0" r="r" b="b"/>
                  <a:pathLst>
                    <a:path w="46" h="42">
                      <a:moveTo>
                        <a:pt x="5" y="30"/>
                      </a:moveTo>
                      <a:cubicBezTo>
                        <a:pt x="5" y="17"/>
                        <a:pt x="16" y="6"/>
                        <a:pt x="29" y="6"/>
                      </a:cubicBezTo>
                      <a:cubicBezTo>
                        <a:pt x="36" y="6"/>
                        <a:pt x="42" y="9"/>
                        <a:pt x="46" y="13"/>
                      </a:cubicBezTo>
                      <a:cubicBezTo>
                        <a:pt x="42" y="5"/>
                        <a:pt x="34" y="0"/>
                        <a:pt x="25" y="0"/>
                      </a:cubicBezTo>
                      <a:cubicBezTo>
                        <a:pt x="11" y="0"/>
                        <a:pt x="0" y="11"/>
                        <a:pt x="0" y="24"/>
                      </a:cubicBezTo>
                      <a:cubicBezTo>
                        <a:pt x="0" y="31"/>
                        <a:pt x="3" y="38"/>
                        <a:pt x="8" y="42"/>
                      </a:cubicBezTo>
                      <a:cubicBezTo>
                        <a:pt x="6" y="39"/>
                        <a:pt x="5" y="35"/>
                        <a:pt x="5" y="30"/>
                      </a:cubicBezTo>
                      <a:close/>
                    </a:path>
                  </a:pathLst>
                </a:custGeom>
                <a:solidFill>
                  <a:srgbClr val="4D98B9"/>
                </a:solidFill>
                <a:ln w="9525">
                  <a:noFill/>
                  <a:round/>
                  <a:headEnd/>
                  <a:tailEnd/>
                </a:ln>
              </p:spPr>
              <p:txBody>
                <a:bodyPr/>
                <a:lstStyle/>
                <a:p>
                  <a:endParaRPr lang="fr-FR"/>
                </a:p>
              </p:txBody>
            </p:sp>
            <p:sp>
              <p:nvSpPr>
                <p:cNvPr id="122" name="Freeform 872"/>
                <p:cNvSpPr>
                  <a:spLocks/>
                </p:cNvSpPr>
                <p:nvPr/>
              </p:nvSpPr>
              <p:spPr bwMode="auto">
                <a:xfrm>
                  <a:off x="4635" y="2869"/>
                  <a:ext cx="115" cy="112"/>
                </a:xfrm>
                <a:custGeom>
                  <a:avLst/>
                  <a:gdLst/>
                  <a:ahLst/>
                  <a:cxnLst>
                    <a:cxn ang="0">
                      <a:pos x="5" y="30"/>
                    </a:cxn>
                    <a:cxn ang="0">
                      <a:pos x="29" y="6"/>
                    </a:cxn>
                    <a:cxn ang="0">
                      <a:pos x="46" y="13"/>
                    </a:cxn>
                    <a:cxn ang="0">
                      <a:pos x="25" y="0"/>
                    </a:cxn>
                    <a:cxn ang="0">
                      <a:pos x="0" y="24"/>
                    </a:cxn>
                    <a:cxn ang="0">
                      <a:pos x="8" y="42"/>
                    </a:cxn>
                    <a:cxn ang="0">
                      <a:pos x="5" y="30"/>
                    </a:cxn>
                  </a:cxnLst>
                  <a:rect l="0" t="0" r="r" b="b"/>
                  <a:pathLst>
                    <a:path w="46" h="42">
                      <a:moveTo>
                        <a:pt x="5" y="30"/>
                      </a:moveTo>
                      <a:cubicBezTo>
                        <a:pt x="5" y="17"/>
                        <a:pt x="16" y="6"/>
                        <a:pt x="29" y="6"/>
                      </a:cubicBezTo>
                      <a:cubicBezTo>
                        <a:pt x="36" y="6"/>
                        <a:pt x="42" y="9"/>
                        <a:pt x="46" y="13"/>
                      </a:cubicBezTo>
                      <a:cubicBezTo>
                        <a:pt x="42" y="5"/>
                        <a:pt x="34" y="0"/>
                        <a:pt x="25" y="0"/>
                      </a:cubicBezTo>
                      <a:cubicBezTo>
                        <a:pt x="11" y="0"/>
                        <a:pt x="0" y="11"/>
                        <a:pt x="0" y="24"/>
                      </a:cubicBezTo>
                      <a:cubicBezTo>
                        <a:pt x="0" y="31"/>
                        <a:pt x="3" y="38"/>
                        <a:pt x="8" y="42"/>
                      </a:cubicBezTo>
                      <a:cubicBezTo>
                        <a:pt x="6" y="39"/>
                        <a:pt x="5" y="35"/>
                        <a:pt x="5" y="30"/>
                      </a:cubicBezTo>
                      <a:close/>
                    </a:path>
                  </a:pathLst>
                </a:custGeom>
                <a:solidFill>
                  <a:srgbClr val="4D98B9"/>
                </a:solidFill>
                <a:ln w="9525">
                  <a:noFill/>
                  <a:round/>
                  <a:headEnd/>
                  <a:tailEnd/>
                </a:ln>
              </p:spPr>
              <p:txBody>
                <a:bodyPr/>
                <a:lstStyle/>
                <a:p>
                  <a:endParaRPr lang="fr-FR"/>
                </a:p>
              </p:txBody>
            </p:sp>
            <p:sp>
              <p:nvSpPr>
                <p:cNvPr id="123" name="Freeform 873"/>
                <p:cNvSpPr>
                  <a:spLocks/>
                </p:cNvSpPr>
                <p:nvPr/>
              </p:nvSpPr>
              <p:spPr bwMode="auto">
                <a:xfrm>
                  <a:off x="4780" y="2869"/>
                  <a:ext cx="115" cy="112"/>
                </a:xfrm>
                <a:custGeom>
                  <a:avLst/>
                  <a:gdLst/>
                  <a:ahLst/>
                  <a:cxnLst>
                    <a:cxn ang="0">
                      <a:pos x="5" y="30"/>
                    </a:cxn>
                    <a:cxn ang="0">
                      <a:pos x="29" y="6"/>
                    </a:cxn>
                    <a:cxn ang="0">
                      <a:pos x="46" y="13"/>
                    </a:cxn>
                    <a:cxn ang="0">
                      <a:pos x="25" y="0"/>
                    </a:cxn>
                    <a:cxn ang="0">
                      <a:pos x="0" y="24"/>
                    </a:cxn>
                    <a:cxn ang="0">
                      <a:pos x="8" y="42"/>
                    </a:cxn>
                    <a:cxn ang="0">
                      <a:pos x="5" y="30"/>
                    </a:cxn>
                  </a:cxnLst>
                  <a:rect l="0" t="0" r="r" b="b"/>
                  <a:pathLst>
                    <a:path w="46" h="42">
                      <a:moveTo>
                        <a:pt x="5" y="30"/>
                      </a:moveTo>
                      <a:cubicBezTo>
                        <a:pt x="5" y="17"/>
                        <a:pt x="16" y="6"/>
                        <a:pt x="29" y="6"/>
                      </a:cubicBezTo>
                      <a:cubicBezTo>
                        <a:pt x="36" y="6"/>
                        <a:pt x="42" y="9"/>
                        <a:pt x="46" y="13"/>
                      </a:cubicBezTo>
                      <a:cubicBezTo>
                        <a:pt x="42" y="5"/>
                        <a:pt x="34" y="0"/>
                        <a:pt x="25" y="0"/>
                      </a:cubicBezTo>
                      <a:cubicBezTo>
                        <a:pt x="11" y="0"/>
                        <a:pt x="0" y="11"/>
                        <a:pt x="0" y="24"/>
                      </a:cubicBezTo>
                      <a:cubicBezTo>
                        <a:pt x="0" y="31"/>
                        <a:pt x="3" y="38"/>
                        <a:pt x="8" y="42"/>
                      </a:cubicBezTo>
                      <a:cubicBezTo>
                        <a:pt x="6" y="39"/>
                        <a:pt x="5" y="35"/>
                        <a:pt x="5" y="30"/>
                      </a:cubicBezTo>
                      <a:close/>
                    </a:path>
                  </a:pathLst>
                </a:custGeom>
                <a:solidFill>
                  <a:srgbClr val="4D98B9"/>
                </a:solidFill>
                <a:ln w="9525">
                  <a:noFill/>
                  <a:round/>
                  <a:headEnd/>
                  <a:tailEnd/>
                </a:ln>
              </p:spPr>
              <p:txBody>
                <a:bodyPr/>
                <a:lstStyle/>
                <a:p>
                  <a:endParaRPr lang="fr-FR"/>
                </a:p>
              </p:txBody>
            </p:sp>
            <p:sp>
              <p:nvSpPr>
                <p:cNvPr id="124" name="Freeform 874"/>
                <p:cNvSpPr>
                  <a:spLocks/>
                </p:cNvSpPr>
                <p:nvPr/>
              </p:nvSpPr>
              <p:spPr bwMode="auto">
                <a:xfrm>
                  <a:off x="4925" y="2869"/>
                  <a:ext cx="115" cy="112"/>
                </a:xfrm>
                <a:custGeom>
                  <a:avLst/>
                  <a:gdLst/>
                  <a:ahLst/>
                  <a:cxnLst>
                    <a:cxn ang="0">
                      <a:pos x="5" y="30"/>
                    </a:cxn>
                    <a:cxn ang="0">
                      <a:pos x="29" y="6"/>
                    </a:cxn>
                    <a:cxn ang="0">
                      <a:pos x="46" y="13"/>
                    </a:cxn>
                    <a:cxn ang="0">
                      <a:pos x="25" y="0"/>
                    </a:cxn>
                    <a:cxn ang="0">
                      <a:pos x="0" y="24"/>
                    </a:cxn>
                    <a:cxn ang="0">
                      <a:pos x="8" y="42"/>
                    </a:cxn>
                    <a:cxn ang="0">
                      <a:pos x="5" y="30"/>
                    </a:cxn>
                  </a:cxnLst>
                  <a:rect l="0" t="0" r="r" b="b"/>
                  <a:pathLst>
                    <a:path w="46" h="42">
                      <a:moveTo>
                        <a:pt x="5" y="30"/>
                      </a:moveTo>
                      <a:cubicBezTo>
                        <a:pt x="5" y="17"/>
                        <a:pt x="16" y="6"/>
                        <a:pt x="29" y="6"/>
                      </a:cubicBezTo>
                      <a:cubicBezTo>
                        <a:pt x="36" y="6"/>
                        <a:pt x="42" y="9"/>
                        <a:pt x="46" y="13"/>
                      </a:cubicBezTo>
                      <a:cubicBezTo>
                        <a:pt x="42" y="5"/>
                        <a:pt x="34" y="0"/>
                        <a:pt x="25" y="0"/>
                      </a:cubicBezTo>
                      <a:cubicBezTo>
                        <a:pt x="11" y="0"/>
                        <a:pt x="0" y="11"/>
                        <a:pt x="0" y="24"/>
                      </a:cubicBezTo>
                      <a:cubicBezTo>
                        <a:pt x="0" y="31"/>
                        <a:pt x="3" y="38"/>
                        <a:pt x="8" y="42"/>
                      </a:cubicBezTo>
                      <a:cubicBezTo>
                        <a:pt x="6" y="39"/>
                        <a:pt x="5" y="35"/>
                        <a:pt x="5" y="30"/>
                      </a:cubicBezTo>
                      <a:close/>
                    </a:path>
                  </a:pathLst>
                </a:custGeom>
                <a:solidFill>
                  <a:srgbClr val="4D98B9"/>
                </a:solidFill>
                <a:ln w="9525">
                  <a:noFill/>
                  <a:round/>
                  <a:headEnd/>
                  <a:tailEnd/>
                </a:ln>
              </p:spPr>
              <p:txBody>
                <a:bodyPr/>
                <a:lstStyle/>
                <a:p>
                  <a:endParaRPr lang="fr-FR"/>
                </a:p>
              </p:txBody>
            </p:sp>
            <p:sp>
              <p:nvSpPr>
                <p:cNvPr id="125" name="Freeform 875"/>
                <p:cNvSpPr>
                  <a:spLocks/>
                </p:cNvSpPr>
                <p:nvPr/>
              </p:nvSpPr>
              <p:spPr bwMode="auto">
                <a:xfrm>
                  <a:off x="3912" y="3027"/>
                  <a:ext cx="115" cy="112"/>
                </a:xfrm>
                <a:custGeom>
                  <a:avLst/>
                  <a:gdLst/>
                  <a:ahLst/>
                  <a:cxnLst>
                    <a:cxn ang="0">
                      <a:pos x="5" y="30"/>
                    </a:cxn>
                    <a:cxn ang="0">
                      <a:pos x="29" y="6"/>
                    </a:cxn>
                    <a:cxn ang="0">
                      <a:pos x="46" y="12"/>
                    </a:cxn>
                    <a:cxn ang="0">
                      <a:pos x="24" y="0"/>
                    </a:cxn>
                    <a:cxn ang="0">
                      <a:pos x="0" y="24"/>
                    </a:cxn>
                    <a:cxn ang="0">
                      <a:pos x="8" y="42"/>
                    </a:cxn>
                    <a:cxn ang="0">
                      <a:pos x="5" y="30"/>
                    </a:cxn>
                  </a:cxnLst>
                  <a:rect l="0" t="0" r="r" b="b"/>
                  <a:pathLst>
                    <a:path w="46" h="42">
                      <a:moveTo>
                        <a:pt x="5" y="30"/>
                      </a:moveTo>
                      <a:cubicBezTo>
                        <a:pt x="5" y="17"/>
                        <a:pt x="15" y="6"/>
                        <a:pt x="29" y="6"/>
                      </a:cubicBezTo>
                      <a:cubicBezTo>
                        <a:pt x="35" y="6"/>
                        <a:pt x="41" y="8"/>
                        <a:pt x="46" y="12"/>
                      </a:cubicBezTo>
                      <a:cubicBezTo>
                        <a:pt x="41" y="5"/>
                        <a:pt x="33" y="0"/>
                        <a:pt x="24" y="0"/>
                      </a:cubicBezTo>
                      <a:cubicBezTo>
                        <a:pt x="11" y="0"/>
                        <a:pt x="0" y="11"/>
                        <a:pt x="0" y="24"/>
                      </a:cubicBezTo>
                      <a:cubicBezTo>
                        <a:pt x="0" y="31"/>
                        <a:pt x="3" y="37"/>
                        <a:pt x="8" y="42"/>
                      </a:cubicBezTo>
                      <a:cubicBezTo>
                        <a:pt x="6" y="38"/>
                        <a:pt x="5" y="34"/>
                        <a:pt x="5" y="30"/>
                      </a:cubicBezTo>
                      <a:close/>
                    </a:path>
                  </a:pathLst>
                </a:custGeom>
                <a:solidFill>
                  <a:srgbClr val="4D98B9"/>
                </a:solidFill>
                <a:ln w="9525">
                  <a:noFill/>
                  <a:round/>
                  <a:headEnd/>
                  <a:tailEnd/>
                </a:ln>
              </p:spPr>
              <p:txBody>
                <a:bodyPr/>
                <a:lstStyle/>
                <a:p>
                  <a:endParaRPr lang="fr-FR"/>
                </a:p>
              </p:txBody>
            </p:sp>
            <p:sp>
              <p:nvSpPr>
                <p:cNvPr id="126" name="Freeform 876"/>
                <p:cNvSpPr>
                  <a:spLocks/>
                </p:cNvSpPr>
                <p:nvPr/>
              </p:nvSpPr>
              <p:spPr bwMode="auto">
                <a:xfrm>
                  <a:off x="4057" y="3027"/>
                  <a:ext cx="115" cy="112"/>
                </a:xfrm>
                <a:custGeom>
                  <a:avLst/>
                  <a:gdLst/>
                  <a:ahLst/>
                  <a:cxnLst>
                    <a:cxn ang="0">
                      <a:pos x="5" y="30"/>
                    </a:cxn>
                    <a:cxn ang="0">
                      <a:pos x="29" y="6"/>
                    </a:cxn>
                    <a:cxn ang="0">
                      <a:pos x="46" y="12"/>
                    </a:cxn>
                    <a:cxn ang="0">
                      <a:pos x="24" y="0"/>
                    </a:cxn>
                    <a:cxn ang="0">
                      <a:pos x="0" y="24"/>
                    </a:cxn>
                    <a:cxn ang="0">
                      <a:pos x="8" y="42"/>
                    </a:cxn>
                    <a:cxn ang="0">
                      <a:pos x="5" y="30"/>
                    </a:cxn>
                  </a:cxnLst>
                  <a:rect l="0" t="0" r="r" b="b"/>
                  <a:pathLst>
                    <a:path w="46" h="42">
                      <a:moveTo>
                        <a:pt x="5" y="30"/>
                      </a:moveTo>
                      <a:cubicBezTo>
                        <a:pt x="5" y="17"/>
                        <a:pt x="15" y="6"/>
                        <a:pt x="29" y="6"/>
                      </a:cubicBezTo>
                      <a:cubicBezTo>
                        <a:pt x="35" y="6"/>
                        <a:pt x="41" y="8"/>
                        <a:pt x="46" y="12"/>
                      </a:cubicBezTo>
                      <a:cubicBezTo>
                        <a:pt x="41" y="5"/>
                        <a:pt x="33" y="0"/>
                        <a:pt x="24" y="0"/>
                      </a:cubicBezTo>
                      <a:cubicBezTo>
                        <a:pt x="11" y="0"/>
                        <a:pt x="0" y="11"/>
                        <a:pt x="0" y="24"/>
                      </a:cubicBezTo>
                      <a:cubicBezTo>
                        <a:pt x="0" y="31"/>
                        <a:pt x="3" y="37"/>
                        <a:pt x="8" y="42"/>
                      </a:cubicBezTo>
                      <a:cubicBezTo>
                        <a:pt x="6" y="38"/>
                        <a:pt x="5" y="34"/>
                        <a:pt x="5" y="30"/>
                      </a:cubicBezTo>
                      <a:close/>
                    </a:path>
                  </a:pathLst>
                </a:custGeom>
                <a:solidFill>
                  <a:srgbClr val="4D98B9"/>
                </a:solidFill>
                <a:ln w="9525">
                  <a:noFill/>
                  <a:round/>
                  <a:headEnd/>
                  <a:tailEnd/>
                </a:ln>
              </p:spPr>
              <p:txBody>
                <a:bodyPr/>
                <a:lstStyle/>
                <a:p>
                  <a:endParaRPr lang="fr-FR"/>
                </a:p>
              </p:txBody>
            </p:sp>
            <p:sp>
              <p:nvSpPr>
                <p:cNvPr id="127" name="Freeform 877"/>
                <p:cNvSpPr>
                  <a:spLocks/>
                </p:cNvSpPr>
                <p:nvPr/>
              </p:nvSpPr>
              <p:spPr bwMode="auto">
                <a:xfrm>
                  <a:off x="4202" y="3027"/>
                  <a:ext cx="115" cy="112"/>
                </a:xfrm>
                <a:custGeom>
                  <a:avLst/>
                  <a:gdLst/>
                  <a:ahLst/>
                  <a:cxnLst>
                    <a:cxn ang="0">
                      <a:pos x="5" y="30"/>
                    </a:cxn>
                    <a:cxn ang="0">
                      <a:pos x="29" y="6"/>
                    </a:cxn>
                    <a:cxn ang="0">
                      <a:pos x="46" y="12"/>
                    </a:cxn>
                    <a:cxn ang="0">
                      <a:pos x="24" y="0"/>
                    </a:cxn>
                    <a:cxn ang="0">
                      <a:pos x="0" y="24"/>
                    </a:cxn>
                    <a:cxn ang="0">
                      <a:pos x="8" y="42"/>
                    </a:cxn>
                    <a:cxn ang="0">
                      <a:pos x="5" y="30"/>
                    </a:cxn>
                  </a:cxnLst>
                  <a:rect l="0" t="0" r="r" b="b"/>
                  <a:pathLst>
                    <a:path w="46" h="42">
                      <a:moveTo>
                        <a:pt x="5" y="30"/>
                      </a:moveTo>
                      <a:cubicBezTo>
                        <a:pt x="5" y="17"/>
                        <a:pt x="15" y="6"/>
                        <a:pt x="29" y="6"/>
                      </a:cubicBezTo>
                      <a:cubicBezTo>
                        <a:pt x="35" y="6"/>
                        <a:pt x="41" y="8"/>
                        <a:pt x="46" y="12"/>
                      </a:cubicBezTo>
                      <a:cubicBezTo>
                        <a:pt x="41" y="5"/>
                        <a:pt x="33" y="0"/>
                        <a:pt x="24" y="0"/>
                      </a:cubicBezTo>
                      <a:cubicBezTo>
                        <a:pt x="11" y="0"/>
                        <a:pt x="0" y="11"/>
                        <a:pt x="0" y="24"/>
                      </a:cubicBezTo>
                      <a:cubicBezTo>
                        <a:pt x="0" y="31"/>
                        <a:pt x="3" y="37"/>
                        <a:pt x="8" y="42"/>
                      </a:cubicBezTo>
                      <a:cubicBezTo>
                        <a:pt x="6" y="38"/>
                        <a:pt x="5" y="34"/>
                        <a:pt x="5" y="30"/>
                      </a:cubicBezTo>
                      <a:close/>
                    </a:path>
                  </a:pathLst>
                </a:custGeom>
                <a:solidFill>
                  <a:srgbClr val="4D98B9"/>
                </a:solidFill>
                <a:ln w="9525">
                  <a:noFill/>
                  <a:round/>
                  <a:headEnd/>
                  <a:tailEnd/>
                </a:ln>
              </p:spPr>
              <p:txBody>
                <a:bodyPr/>
                <a:lstStyle/>
                <a:p>
                  <a:endParaRPr lang="fr-FR"/>
                </a:p>
              </p:txBody>
            </p:sp>
            <p:sp>
              <p:nvSpPr>
                <p:cNvPr id="128" name="Freeform 878"/>
                <p:cNvSpPr>
                  <a:spLocks/>
                </p:cNvSpPr>
                <p:nvPr/>
              </p:nvSpPr>
              <p:spPr bwMode="auto">
                <a:xfrm>
                  <a:off x="4347" y="3027"/>
                  <a:ext cx="115" cy="112"/>
                </a:xfrm>
                <a:custGeom>
                  <a:avLst/>
                  <a:gdLst/>
                  <a:ahLst/>
                  <a:cxnLst>
                    <a:cxn ang="0">
                      <a:pos x="5" y="30"/>
                    </a:cxn>
                    <a:cxn ang="0">
                      <a:pos x="29" y="6"/>
                    </a:cxn>
                    <a:cxn ang="0">
                      <a:pos x="46" y="12"/>
                    </a:cxn>
                    <a:cxn ang="0">
                      <a:pos x="24" y="0"/>
                    </a:cxn>
                    <a:cxn ang="0">
                      <a:pos x="0" y="24"/>
                    </a:cxn>
                    <a:cxn ang="0">
                      <a:pos x="8" y="42"/>
                    </a:cxn>
                    <a:cxn ang="0">
                      <a:pos x="5" y="30"/>
                    </a:cxn>
                  </a:cxnLst>
                  <a:rect l="0" t="0" r="r" b="b"/>
                  <a:pathLst>
                    <a:path w="46" h="42">
                      <a:moveTo>
                        <a:pt x="5" y="30"/>
                      </a:moveTo>
                      <a:cubicBezTo>
                        <a:pt x="5" y="17"/>
                        <a:pt x="15" y="6"/>
                        <a:pt x="29" y="6"/>
                      </a:cubicBezTo>
                      <a:cubicBezTo>
                        <a:pt x="35" y="6"/>
                        <a:pt x="41" y="8"/>
                        <a:pt x="46" y="12"/>
                      </a:cubicBezTo>
                      <a:cubicBezTo>
                        <a:pt x="41" y="5"/>
                        <a:pt x="33" y="0"/>
                        <a:pt x="24" y="0"/>
                      </a:cubicBezTo>
                      <a:cubicBezTo>
                        <a:pt x="11" y="0"/>
                        <a:pt x="0" y="11"/>
                        <a:pt x="0" y="24"/>
                      </a:cubicBezTo>
                      <a:cubicBezTo>
                        <a:pt x="0" y="31"/>
                        <a:pt x="3" y="37"/>
                        <a:pt x="8" y="42"/>
                      </a:cubicBezTo>
                      <a:cubicBezTo>
                        <a:pt x="6" y="38"/>
                        <a:pt x="5" y="34"/>
                        <a:pt x="5" y="30"/>
                      </a:cubicBezTo>
                      <a:close/>
                    </a:path>
                  </a:pathLst>
                </a:custGeom>
                <a:solidFill>
                  <a:srgbClr val="4D98B9"/>
                </a:solidFill>
                <a:ln w="9525">
                  <a:noFill/>
                  <a:round/>
                  <a:headEnd/>
                  <a:tailEnd/>
                </a:ln>
              </p:spPr>
              <p:txBody>
                <a:bodyPr/>
                <a:lstStyle/>
                <a:p>
                  <a:endParaRPr lang="fr-FR"/>
                </a:p>
              </p:txBody>
            </p:sp>
            <p:sp>
              <p:nvSpPr>
                <p:cNvPr id="129" name="Freeform 879"/>
                <p:cNvSpPr>
                  <a:spLocks/>
                </p:cNvSpPr>
                <p:nvPr/>
              </p:nvSpPr>
              <p:spPr bwMode="auto">
                <a:xfrm>
                  <a:off x="4490" y="3027"/>
                  <a:ext cx="115" cy="112"/>
                </a:xfrm>
                <a:custGeom>
                  <a:avLst/>
                  <a:gdLst/>
                  <a:ahLst/>
                  <a:cxnLst>
                    <a:cxn ang="0">
                      <a:pos x="5" y="30"/>
                    </a:cxn>
                    <a:cxn ang="0">
                      <a:pos x="29" y="6"/>
                    </a:cxn>
                    <a:cxn ang="0">
                      <a:pos x="46" y="12"/>
                    </a:cxn>
                    <a:cxn ang="0">
                      <a:pos x="25" y="0"/>
                    </a:cxn>
                    <a:cxn ang="0">
                      <a:pos x="0" y="24"/>
                    </a:cxn>
                    <a:cxn ang="0">
                      <a:pos x="8" y="42"/>
                    </a:cxn>
                    <a:cxn ang="0">
                      <a:pos x="5" y="30"/>
                    </a:cxn>
                  </a:cxnLst>
                  <a:rect l="0" t="0" r="r" b="b"/>
                  <a:pathLst>
                    <a:path w="46" h="42">
                      <a:moveTo>
                        <a:pt x="5" y="30"/>
                      </a:moveTo>
                      <a:cubicBezTo>
                        <a:pt x="5" y="17"/>
                        <a:pt x="16" y="6"/>
                        <a:pt x="29" y="6"/>
                      </a:cubicBezTo>
                      <a:cubicBezTo>
                        <a:pt x="36" y="6"/>
                        <a:pt x="42" y="8"/>
                        <a:pt x="46" y="12"/>
                      </a:cubicBezTo>
                      <a:cubicBezTo>
                        <a:pt x="42" y="5"/>
                        <a:pt x="34" y="0"/>
                        <a:pt x="25" y="0"/>
                      </a:cubicBezTo>
                      <a:cubicBezTo>
                        <a:pt x="11" y="0"/>
                        <a:pt x="0" y="11"/>
                        <a:pt x="0" y="24"/>
                      </a:cubicBezTo>
                      <a:cubicBezTo>
                        <a:pt x="0" y="31"/>
                        <a:pt x="3" y="37"/>
                        <a:pt x="8" y="42"/>
                      </a:cubicBezTo>
                      <a:cubicBezTo>
                        <a:pt x="6" y="38"/>
                        <a:pt x="5" y="34"/>
                        <a:pt x="5" y="30"/>
                      </a:cubicBezTo>
                      <a:close/>
                    </a:path>
                  </a:pathLst>
                </a:custGeom>
                <a:solidFill>
                  <a:srgbClr val="4D98B9"/>
                </a:solidFill>
                <a:ln w="9525">
                  <a:noFill/>
                  <a:round/>
                  <a:headEnd/>
                  <a:tailEnd/>
                </a:ln>
              </p:spPr>
              <p:txBody>
                <a:bodyPr/>
                <a:lstStyle/>
                <a:p>
                  <a:endParaRPr lang="fr-FR"/>
                </a:p>
              </p:txBody>
            </p:sp>
            <p:sp>
              <p:nvSpPr>
                <p:cNvPr id="130" name="Freeform 880"/>
                <p:cNvSpPr>
                  <a:spLocks/>
                </p:cNvSpPr>
                <p:nvPr/>
              </p:nvSpPr>
              <p:spPr bwMode="auto">
                <a:xfrm>
                  <a:off x="4635" y="3027"/>
                  <a:ext cx="115" cy="112"/>
                </a:xfrm>
                <a:custGeom>
                  <a:avLst/>
                  <a:gdLst/>
                  <a:ahLst/>
                  <a:cxnLst>
                    <a:cxn ang="0">
                      <a:pos x="5" y="30"/>
                    </a:cxn>
                    <a:cxn ang="0">
                      <a:pos x="29" y="6"/>
                    </a:cxn>
                    <a:cxn ang="0">
                      <a:pos x="46" y="12"/>
                    </a:cxn>
                    <a:cxn ang="0">
                      <a:pos x="25" y="0"/>
                    </a:cxn>
                    <a:cxn ang="0">
                      <a:pos x="0" y="24"/>
                    </a:cxn>
                    <a:cxn ang="0">
                      <a:pos x="8" y="42"/>
                    </a:cxn>
                    <a:cxn ang="0">
                      <a:pos x="5" y="30"/>
                    </a:cxn>
                  </a:cxnLst>
                  <a:rect l="0" t="0" r="r" b="b"/>
                  <a:pathLst>
                    <a:path w="46" h="42">
                      <a:moveTo>
                        <a:pt x="5" y="30"/>
                      </a:moveTo>
                      <a:cubicBezTo>
                        <a:pt x="5" y="17"/>
                        <a:pt x="16" y="6"/>
                        <a:pt x="29" y="6"/>
                      </a:cubicBezTo>
                      <a:cubicBezTo>
                        <a:pt x="36" y="6"/>
                        <a:pt x="42" y="8"/>
                        <a:pt x="46" y="12"/>
                      </a:cubicBezTo>
                      <a:cubicBezTo>
                        <a:pt x="42" y="5"/>
                        <a:pt x="34" y="0"/>
                        <a:pt x="25" y="0"/>
                      </a:cubicBezTo>
                      <a:cubicBezTo>
                        <a:pt x="11" y="0"/>
                        <a:pt x="0" y="11"/>
                        <a:pt x="0" y="24"/>
                      </a:cubicBezTo>
                      <a:cubicBezTo>
                        <a:pt x="0" y="31"/>
                        <a:pt x="3" y="37"/>
                        <a:pt x="8" y="42"/>
                      </a:cubicBezTo>
                      <a:cubicBezTo>
                        <a:pt x="6" y="38"/>
                        <a:pt x="5" y="34"/>
                        <a:pt x="5" y="30"/>
                      </a:cubicBezTo>
                      <a:close/>
                    </a:path>
                  </a:pathLst>
                </a:custGeom>
                <a:solidFill>
                  <a:srgbClr val="4D98B9"/>
                </a:solidFill>
                <a:ln w="9525">
                  <a:noFill/>
                  <a:round/>
                  <a:headEnd/>
                  <a:tailEnd/>
                </a:ln>
              </p:spPr>
              <p:txBody>
                <a:bodyPr/>
                <a:lstStyle/>
                <a:p>
                  <a:endParaRPr lang="fr-FR"/>
                </a:p>
              </p:txBody>
            </p:sp>
            <p:sp>
              <p:nvSpPr>
                <p:cNvPr id="131" name="Freeform 881"/>
                <p:cNvSpPr>
                  <a:spLocks/>
                </p:cNvSpPr>
                <p:nvPr/>
              </p:nvSpPr>
              <p:spPr bwMode="auto">
                <a:xfrm>
                  <a:off x="4780" y="3027"/>
                  <a:ext cx="115" cy="112"/>
                </a:xfrm>
                <a:custGeom>
                  <a:avLst/>
                  <a:gdLst/>
                  <a:ahLst/>
                  <a:cxnLst>
                    <a:cxn ang="0">
                      <a:pos x="5" y="30"/>
                    </a:cxn>
                    <a:cxn ang="0">
                      <a:pos x="29" y="6"/>
                    </a:cxn>
                    <a:cxn ang="0">
                      <a:pos x="46" y="12"/>
                    </a:cxn>
                    <a:cxn ang="0">
                      <a:pos x="25" y="0"/>
                    </a:cxn>
                    <a:cxn ang="0">
                      <a:pos x="0" y="24"/>
                    </a:cxn>
                    <a:cxn ang="0">
                      <a:pos x="8" y="42"/>
                    </a:cxn>
                    <a:cxn ang="0">
                      <a:pos x="5" y="30"/>
                    </a:cxn>
                  </a:cxnLst>
                  <a:rect l="0" t="0" r="r" b="b"/>
                  <a:pathLst>
                    <a:path w="46" h="42">
                      <a:moveTo>
                        <a:pt x="5" y="30"/>
                      </a:moveTo>
                      <a:cubicBezTo>
                        <a:pt x="5" y="17"/>
                        <a:pt x="16" y="6"/>
                        <a:pt x="29" y="6"/>
                      </a:cubicBezTo>
                      <a:cubicBezTo>
                        <a:pt x="36" y="6"/>
                        <a:pt x="42" y="8"/>
                        <a:pt x="46" y="12"/>
                      </a:cubicBezTo>
                      <a:cubicBezTo>
                        <a:pt x="42" y="5"/>
                        <a:pt x="34" y="0"/>
                        <a:pt x="25" y="0"/>
                      </a:cubicBezTo>
                      <a:cubicBezTo>
                        <a:pt x="11" y="0"/>
                        <a:pt x="0" y="11"/>
                        <a:pt x="0" y="24"/>
                      </a:cubicBezTo>
                      <a:cubicBezTo>
                        <a:pt x="0" y="31"/>
                        <a:pt x="3" y="37"/>
                        <a:pt x="8" y="42"/>
                      </a:cubicBezTo>
                      <a:cubicBezTo>
                        <a:pt x="6" y="38"/>
                        <a:pt x="5" y="34"/>
                        <a:pt x="5" y="30"/>
                      </a:cubicBezTo>
                      <a:close/>
                    </a:path>
                  </a:pathLst>
                </a:custGeom>
                <a:solidFill>
                  <a:srgbClr val="4D98B9"/>
                </a:solidFill>
                <a:ln w="9525">
                  <a:noFill/>
                  <a:round/>
                  <a:headEnd/>
                  <a:tailEnd/>
                </a:ln>
              </p:spPr>
              <p:txBody>
                <a:bodyPr/>
                <a:lstStyle/>
                <a:p>
                  <a:endParaRPr lang="fr-FR"/>
                </a:p>
              </p:txBody>
            </p:sp>
            <p:sp>
              <p:nvSpPr>
                <p:cNvPr id="132" name="Freeform 882"/>
                <p:cNvSpPr>
                  <a:spLocks/>
                </p:cNvSpPr>
                <p:nvPr/>
              </p:nvSpPr>
              <p:spPr bwMode="auto">
                <a:xfrm>
                  <a:off x="4925" y="3027"/>
                  <a:ext cx="115" cy="112"/>
                </a:xfrm>
                <a:custGeom>
                  <a:avLst/>
                  <a:gdLst/>
                  <a:ahLst/>
                  <a:cxnLst>
                    <a:cxn ang="0">
                      <a:pos x="5" y="30"/>
                    </a:cxn>
                    <a:cxn ang="0">
                      <a:pos x="29" y="6"/>
                    </a:cxn>
                    <a:cxn ang="0">
                      <a:pos x="46" y="12"/>
                    </a:cxn>
                    <a:cxn ang="0">
                      <a:pos x="25" y="0"/>
                    </a:cxn>
                    <a:cxn ang="0">
                      <a:pos x="0" y="24"/>
                    </a:cxn>
                    <a:cxn ang="0">
                      <a:pos x="8" y="42"/>
                    </a:cxn>
                    <a:cxn ang="0">
                      <a:pos x="5" y="30"/>
                    </a:cxn>
                  </a:cxnLst>
                  <a:rect l="0" t="0" r="r" b="b"/>
                  <a:pathLst>
                    <a:path w="46" h="42">
                      <a:moveTo>
                        <a:pt x="5" y="30"/>
                      </a:moveTo>
                      <a:cubicBezTo>
                        <a:pt x="5" y="17"/>
                        <a:pt x="16" y="6"/>
                        <a:pt x="29" y="6"/>
                      </a:cubicBezTo>
                      <a:cubicBezTo>
                        <a:pt x="36" y="6"/>
                        <a:pt x="42" y="8"/>
                        <a:pt x="46" y="12"/>
                      </a:cubicBezTo>
                      <a:cubicBezTo>
                        <a:pt x="42" y="5"/>
                        <a:pt x="34" y="0"/>
                        <a:pt x="25" y="0"/>
                      </a:cubicBezTo>
                      <a:cubicBezTo>
                        <a:pt x="11" y="0"/>
                        <a:pt x="0" y="11"/>
                        <a:pt x="0" y="24"/>
                      </a:cubicBezTo>
                      <a:cubicBezTo>
                        <a:pt x="0" y="31"/>
                        <a:pt x="3" y="37"/>
                        <a:pt x="8" y="42"/>
                      </a:cubicBezTo>
                      <a:cubicBezTo>
                        <a:pt x="6" y="38"/>
                        <a:pt x="5" y="34"/>
                        <a:pt x="5" y="30"/>
                      </a:cubicBezTo>
                      <a:close/>
                    </a:path>
                  </a:pathLst>
                </a:custGeom>
                <a:solidFill>
                  <a:srgbClr val="4D98B9"/>
                </a:solidFill>
                <a:ln w="9525">
                  <a:noFill/>
                  <a:round/>
                  <a:headEnd/>
                  <a:tailEnd/>
                </a:ln>
              </p:spPr>
              <p:txBody>
                <a:bodyPr/>
                <a:lstStyle/>
                <a:p>
                  <a:endParaRPr lang="fr-FR"/>
                </a:p>
              </p:txBody>
            </p:sp>
            <p:sp>
              <p:nvSpPr>
                <p:cNvPr id="133" name="Oval 883"/>
                <p:cNvSpPr>
                  <a:spLocks noChangeArrowheads="1"/>
                </p:cNvSpPr>
                <p:nvPr/>
              </p:nvSpPr>
              <p:spPr bwMode="auto">
                <a:xfrm>
                  <a:off x="3912" y="1317"/>
                  <a:ext cx="120" cy="128"/>
                </a:xfrm>
                <a:prstGeom prst="ellipse">
                  <a:avLst/>
                </a:prstGeom>
                <a:noFill/>
                <a:ln w="12700" cap="rnd">
                  <a:solidFill>
                    <a:srgbClr val="FFFFFF"/>
                  </a:solidFill>
                  <a:round/>
                  <a:headEnd/>
                  <a:tailEnd/>
                </a:ln>
              </p:spPr>
              <p:txBody>
                <a:bodyPr/>
                <a:lstStyle/>
                <a:p>
                  <a:endParaRPr lang="fr-FR"/>
                </a:p>
              </p:txBody>
            </p:sp>
            <p:sp>
              <p:nvSpPr>
                <p:cNvPr id="134" name="Oval 884"/>
                <p:cNvSpPr>
                  <a:spLocks noChangeArrowheads="1"/>
                </p:cNvSpPr>
                <p:nvPr/>
              </p:nvSpPr>
              <p:spPr bwMode="auto">
                <a:xfrm>
                  <a:off x="3912" y="1472"/>
                  <a:ext cx="120" cy="131"/>
                </a:xfrm>
                <a:prstGeom prst="ellipse">
                  <a:avLst/>
                </a:prstGeom>
                <a:noFill/>
                <a:ln w="12700" cap="rnd">
                  <a:solidFill>
                    <a:srgbClr val="FFFFFF"/>
                  </a:solidFill>
                  <a:round/>
                  <a:headEnd/>
                  <a:tailEnd/>
                </a:ln>
              </p:spPr>
              <p:txBody>
                <a:bodyPr/>
                <a:lstStyle/>
                <a:p>
                  <a:endParaRPr lang="fr-FR"/>
                </a:p>
              </p:txBody>
            </p:sp>
            <p:sp>
              <p:nvSpPr>
                <p:cNvPr id="135" name="Oval 885"/>
                <p:cNvSpPr>
                  <a:spLocks noChangeArrowheads="1"/>
                </p:cNvSpPr>
                <p:nvPr/>
              </p:nvSpPr>
              <p:spPr bwMode="auto">
                <a:xfrm>
                  <a:off x="3912" y="1627"/>
                  <a:ext cx="120" cy="130"/>
                </a:xfrm>
                <a:prstGeom prst="ellipse">
                  <a:avLst/>
                </a:prstGeom>
                <a:noFill/>
                <a:ln w="12700" cap="rnd">
                  <a:solidFill>
                    <a:srgbClr val="FFFFFF"/>
                  </a:solidFill>
                  <a:round/>
                  <a:headEnd/>
                  <a:tailEnd/>
                </a:ln>
              </p:spPr>
              <p:txBody>
                <a:bodyPr/>
                <a:lstStyle/>
                <a:p>
                  <a:endParaRPr lang="fr-FR"/>
                </a:p>
              </p:txBody>
            </p:sp>
            <p:sp>
              <p:nvSpPr>
                <p:cNvPr id="136" name="Oval 886"/>
                <p:cNvSpPr>
                  <a:spLocks noChangeArrowheads="1"/>
                </p:cNvSpPr>
                <p:nvPr/>
              </p:nvSpPr>
              <p:spPr bwMode="auto">
                <a:xfrm>
                  <a:off x="3912" y="1781"/>
                  <a:ext cx="120" cy="131"/>
                </a:xfrm>
                <a:prstGeom prst="ellipse">
                  <a:avLst/>
                </a:prstGeom>
                <a:noFill/>
                <a:ln w="12700" cap="rnd">
                  <a:solidFill>
                    <a:srgbClr val="FFFFFF"/>
                  </a:solidFill>
                  <a:round/>
                  <a:headEnd/>
                  <a:tailEnd/>
                </a:ln>
              </p:spPr>
              <p:txBody>
                <a:bodyPr/>
                <a:lstStyle/>
                <a:p>
                  <a:endParaRPr lang="fr-FR"/>
                </a:p>
              </p:txBody>
            </p:sp>
            <p:sp>
              <p:nvSpPr>
                <p:cNvPr id="137" name="Oval 887"/>
                <p:cNvSpPr>
                  <a:spLocks noChangeArrowheads="1"/>
                </p:cNvSpPr>
                <p:nvPr/>
              </p:nvSpPr>
              <p:spPr bwMode="auto">
                <a:xfrm>
                  <a:off x="3912" y="1939"/>
                  <a:ext cx="120" cy="128"/>
                </a:xfrm>
                <a:prstGeom prst="ellipse">
                  <a:avLst/>
                </a:prstGeom>
                <a:noFill/>
                <a:ln w="12700" cap="rnd">
                  <a:solidFill>
                    <a:srgbClr val="FFFFFF"/>
                  </a:solidFill>
                  <a:round/>
                  <a:headEnd/>
                  <a:tailEnd/>
                </a:ln>
              </p:spPr>
              <p:txBody>
                <a:bodyPr/>
                <a:lstStyle/>
                <a:p>
                  <a:endParaRPr lang="fr-FR"/>
                </a:p>
              </p:txBody>
            </p:sp>
            <p:sp>
              <p:nvSpPr>
                <p:cNvPr id="138" name="Oval 888"/>
                <p:cNvSpPr>
                  <a:spLocks noChangeArrowheads="1"/>
                </p:cNvSpPr>
                <p:nvPr/>
              </p:nvSpPr>
              <p:spPr bwMode="auto">
                <a:xfrm>
                  <a:off x="3912" y="2093"/>
                  <a:ext cx="120" cy="131"/>
                </a:xfrm>
                <a:prstGeom prst="ellipse">
                  <a:avLst/>
                </a:prstGeom>
                <a:noFill/>
                <a:ln w="12700" cap="rnd">
                  <a:solidFill>
                    <a:srgbClr val="FFFFFF"/>
                  </a:solidFill>
                  <a:round/>
                  <a:headEnd/>
                  <a:tailEnd/>
                </a:ln>
              </p:spPr>
              <p:txBody>
                <a:bodyPr/>
                <a:lstStyle/>
                <a:p>
                  <a:endParaRPr lang="fr-FR"/>
                </a:p>
              </p:txBody>
            </p:sp>
            <p:sp>
              <p:nvSpPr>
                <p:cNvPr id="139" name="Oval 889"/>
                <p:cNvSpPr>
                  <a:spLocks noChangeArrowheads="1"/>
                </p:cNvSpPr>
                <p:nvPr/>
              </p:nvSpPr>
              <p:spPr bwMode="auto">
                <a:xfrm>
                  <a:off x="3912" y="2248"/>
                  <a:ext cx="120" cy="131"/>
                </a:xfrm>
                <a:prstGeom prst="ellipse">
                  <a:avLst/>
                </a:prstGeom>
                <a:noFill/>
                <a:ln w="12700" cap="rnd">
                  <a:solidFill>
                    <a:srgbClr val="FFFFFF"/>
                  </a:solidFill>
                  <a:round/>
                  <a:headEnd/>
                  <a:tailEnd/>
                </a:ln>
              </p:spPr>
              <p:txBody>
                <a:bodyPr/>
                <a:lstStyle/>
                <a:p>
                  <a:endParaRPr lang="fr-FR"/>
                </a:p>
              </p:txBody>
            </p:sp>
            <p:sp>
              <p:nvSpPr>
                <p:cNvPr id="140" name="Oval 890"/>
                <p:cNvSpPr>
                  <a:spLocks noChangeArrowheads="1"/>
                </p:cNvSpPr>
                <p:nvPr/>
              </p:nvSpPr>
              <p:spPr bwMode="auto">
                <a:xfrm>
                  <a:off x="3912" y="2405"/>
                  <a:ext cx="120" cy="128"/>
                </a:xfrm>
                <a:prstGeom prst="ellipse">
                  <a:avLst/>
                </a:prstGeom>
                <a:noFill/>
                <a:ln w="12700" cap="rnd">
                  <a:solidFill>
                    <a:srgbClr val="FFFFFF"/>
                  </a:solidFill>
                  <a:round/>
                  <a:headEnd/>
                  <a:tailEnd/>
                </a:ln>
              </p:spPr>
              <p:txBody>
                <a:bodyPr/>
                <a:lstStyle/>
                <a:p>
                  <a:endParaRPr lang="fr-FR"/>
                </a:p>
              </p:txBody>
            </p:sp>
            <p:sp>
              <p:nvSpPr>
                <p:cNvPr id="141" name="Oval 891"/>
                <p:cNvSpPr>
                  <a:spLocks noChangeArrowheads="1"/>
                </p:cNvSpPr>
                <p:nvPr/>
              </p:nvSpPr>
              <p:spPr bwMode="auto">
                <a:xfrm>
                  <a:off x="3912" y="2560"/>
                  <a:ext cx="120" cy="131"/>
                </a:xfrm>
                <a:prstGeom prst="ellipse">
                  <a:avLst/>
                </a:prstGeom>
                <a:noFill/>
                <a:ln w="12700" cap="rnd">
                  <a:solidFill>
                    <a:srgbClr val="FFFFFF"/>
                  </a:solidFill>
                  <a:round/>
                  <a:headEnd/>
                  <a:tailEnd/>
                </a:ln>
              </p:spPr>
              <p:txBody>
                <a:bodyPr/>
                <a:lstStyle/>
                <a:p>
                  <a:endParaRPr lang="fr-FR"/>
                </a:p>
              </p:txBody>
            </p:sp>
            <p:sp>
              <p:nvSpPr>
                <p:cNvPr id="142" name="Oval 892"/>
                <p:cNvSpPr>
                  <a:spLocks noChangeArrowheads="1"/>
                </p:cNvSpPr>
                <p:nvPr/>
              </p:nvSpPr>
              <p:spPr bwMode="auto">
                <a:xfrm>
                  <a:off x="3912" y="2715"/>
                  <a:ext cx="120" cy="130"/>
                </a:xfrm>
                <a:prstGeom prst="ellipse">
                  <a:avLst/>
                </a:prstGeom>
                <a:noFill/>
                <a:ln w="12700" cap="rnd">
                  <a:solidFill>
                    <a:srgbClr val="FFFFFF"/>
                  </a:solidFill>
                  <a:round/>
                  <a:headEnd/>
                  <a:tailEnd/>
                </a:ln>
              </p:spPr>
              <p:txBody>
                <a:bodyPr/>
                <a:lstStyle/>
                <a:p>
                  <a:endParaRPr lang="fr-FR"/>
                </a:p>
              </p:txBody>
            </p:sp>
            <p:sp>
              <p:nvSpPr>
                <p:cNvPr id="143" name="Oval 893"/>
                <p:cNvSpPr>
                  <a:spLocks noChangeArrowheads="1"/>
                </p:cNvSpPr>
                <p:nvPr/>
              </p:nvSpPr>
              <p:spPr bwMode="auto">
                <a:xfrm>
                  <a:off x="3912" y="2869"/>
                  <a:ext cx="120" cy="131"/>
                </a:xfrm>
                <a:prstGeom prst="ellipse">
                  <a:avLst/>
                </a:prstGeom>
                <a:noFill/>
                <a:ln w="12700" cap="rnd">
                  <a:solidFill>
                    <a:srgbClr val="FFFFFF"/>
                  </a:solidFill>
                  <a:round/>
                  <a:headEnd/>
                  <a:tailEnd/>
                </a:ln>
              </p:spPr>
              <p:txBody>
                <a:bodyPr/>
                <a:lstStyle/>
                <a:p>
                  <a:endParaRPr lang="fr-FR"/>
                </a:p>
              </p:txBody>
            </p:sp>
            <p:sp>
              <p:nvSpPr>
                <p:cNvPr id="144" name="Oval 894"/>
                <p:cNvSpPr>
                  <a:spLocks noChangeArrowheads="1"/>
                </p:cNvSpPr>
                <p:nvPr/>
              </p:nvSpPr>
              <p:spPr bwMode="auto">
                <a:xfrm>
                  <a:off x="4925" y="1317"/>
                  <a:ext cx="120" cy="128"/>
                </a:xfrm>
                <a:prstGeom prst="ellipse">
                  <a:avLst/>
                </a:prstGeom>
                <a:noFill/>
                <a:ln w="12700" cap="rnd">
                  <a:solidFill>
                    <a:srgbClr val="FFFFFF"/>
                  </a:solidFill>
                  <a:round/>
                  <a:headEnd/>
                  <a:tailEnd/>
                </a:ln>
              </p:spPr>
              <p:txBody>
                <a:bodyPr/>
                <a:lstStyle/>
                <a:p>
                  <a:endParaRPr lang="fr-FR"/>
                </a:p>
              </p:txBody>
            </p:sp>
            <p:sp>
              <p:nvSpPr>
                <p:cNvPr id="145" name="Oval 895"/>
                <p:cNvSpPr>
                  <a:spLocks noChangeArrowheads="1"/>
                </p:cNvSpPr>
                <p:nvPr/>
              </p:nvSpPr>
              <p:spPr bwMode="auto">
                <a:xfrm>
                  <a:off x="4925" y="1472"/>
                  <a:ext cx="120" cy="131"/>
                </a:xfrm>
                <a:prstGeom prst="ellipse">
                  <a:avLst/>
                </a:prstGeom>
                <a:noFill/>
                <a:ln w="12700" cap="rnd">
                  <a:solidFill>
                    <a:srgbClr val="FFFFFF"/>
                  </a:solidFill>
                  <a:round/>
                  <a:headEnd/>
                  <a:tailEnd/>
                </a:ln>
              </p:spPr>
              <p:txBody>
                <a:bodyPr/>
                <a:lstStyle/>
                <a:p>
                  <a:endParaRPr lang="fr-FR"/>
                </a:p>
              </p:txBody>
            </p:sp>
            <p:sp>
              <p:nvSpPr>
                <p:cNvPr id="146" name="Oval 896"/>
                <p:cNvSpPr>
                  <a:spLocks noChangeArrowheads="1"/>
                </p:cNvSpPr>
                <p:nvPr/>
              </p:nvSpPr>
              <p:spPr bwMode="auto">
                <a:xfrm>
                  <a:off x="4925" y="1627"/>
                  <a:ext cx="120" cy="130"/>
                </a:xfrm>
                <a:prstGeom prst="ellipse">
                  <a:avLst/>
                </a:prstGeom>
                <a:noFill/>
                <a:ln w="12700" cap="rnd">
                  <a:solidFill>
                    <a:srgbClr val="FFFFFF"/>
                  </a:solidFill>
                  <a:round/>
                  <a:headEnd/>
                  <a:tailEnd/>
                </a:ln>
              </p:spPr>
              <p:txBody>
                <a:bodyPr/>
                <a:lstStyle/>
                <a:p>
                  <a:endParaRPr lang="fr-FR"/>
                </a:p>
              </p:txBody>
            </p:sp>
            <p:sp>
              <p:nvSpPr>
                <p:cNvPr id="147" name="Oval 897"/>
                <p:cNvSpPr>
                  <a:spLocks noChangeArrowheads="1"/>
                </p:cNvSpPr>
                <p:nvPr/>
              </p:nvSpPr>
              <p:spPr bwMode="auto">
                <a:xfrm>
                  <a:off x="4925" y="1781"/>
                  <a:ext cx="120" cy="131"/>
                </a:xfrm>
                <a:prstGeom prst="ellipse">
                  <a:avLst/>
                </a:prstGeom>
                <a:noFill/>
                <a:ln w="12700" cap="rnd">
                  <a:solidFill>
                    <a:srgbClr val="FFFFFF"/>
                  </a:solidFill>
                  <a:round/>
                  <a:headEnd/>
                  <a:tailEnd/>
                </a:ln>
              </p:spPr>
              <p:txBody>
                <a:bodyPr/>
                <a:lstStyle/>
                <a:p>
                  <a:endParaRPr lang="fr-FR"/>
                </a:p>
              </p:txBody>
            </p:sp>
            <p:sp>
              <p:nvSpPr>
                <p:cNvPr id="148" name="Oval 898"/>
                <p:cNvSpPr>
                  <a:spLocks noChangeArrowheads="1"/>
                </p:cNvSpPr>
                <p:nvPr/>
              </p:nvSpPr>
              <p:spPr bwMode="auto">
                <a:xfrm>
                  <a:off x="4925" y="1939"/>
                  <a:ext cx="120" cy="128"/>
                </a:xfrm>
                <a:prstGeom prst="ellipse">
                  <a:avLst/>
                </a:prstGeom>
                <a:noFill/>
                <a:ln w="12700" cap="rnd">
                  <a:solidFill>
                    <a:srgbClr val="FFFFFF"/>
                  </a:solidFill>
                  <a:round/>
                  <a:headEnd/>
                  <a:tailEnd/>
                </a:ln>
              </p:spPr>
              <p:txBody>
                <a:bodyPr/>
                <a:lstStyle/>
                <a:p>
                  <a:endParaRPr lang="fr-FR"/>
                </a:p>
              </p:txBody>
            </p:sp>
            <p:sp>
              <p:nvSpPr>
                <p:cNvPr id="149" name="Oval 899"/>
                <p:cNvSpPr>
                  <a:spLocks noChangeArrowheads="1"/>
                </p:cNvSpPr>
                <p:nvPr/>
              </p:nvSpPr>
              <p:spPr bwMode="auto">
                <a:xfrm>
                  <a:off x="4925" y="2093"/>
                  <a:ext cx="120" cy="131"/>
                </a:xfrm>
                <a:prstGeom prst="ellipse">
                  <a:avLst/>
                </a:prstGeom>
                <a:noFill/>
                <a:ln w="12700" cap="rnd">
                  <a:solidFill>
                    <a:srgbClr val="FFFFFF"/>
                  </a:solidFill>
                  <a:round/>
                  <a:headEnd/>
                  <a:tailEnd/>
                </a:ln>
              </p:spPr>
              <p:txBody>
                <a:bodyPr/>
                <a:lstStyle/>
                <a:p>
                  <a:endParaRPr lang="fr-FR"/>
                </a:p>
              </p:txBody>
            </p:sp>
            <p:sp>
              <p:nvSpPr>
                <p:cNvPr id="150" name="Oval 900"/>
                <p:cNvSpPr>
                  <a:spLocks noChangeArrowheads="1"/>
                </p:cNvSpPr>
                <p:nvPr/>
              </p:nvSpPr>
              <p:spPr bwMode="auto">
                <a:xfrm>
                  <a:off x="4925" y="2248"/>
                  <a:ext cx="120" cy="131"/>
                </a:xfrm>
                <a:prstGeom prst="ellipse">
                  <a:avLst/>
                </a:prstGeom>
                <a:noFill/>
                <a:ln w="12700" cap="rnd">
                  <a:solidFill>
                    <a:srgbClr val="FFFFFF"/>
                  </a:solidFill>
                  <a:round/>
                  <a:headEnd/>
                  <a:tailEnd/>
                </a:ln>
              </p:spPr>
              <p:txBody>
                <a:bodyPr/>
                <a:lstStyle/>
                <a:p>
                  <a:endParaRPr lang="fr-FR"/>
                </a:p>
              </p:txBody>
            </p:sp>
            <p:sp>
              <p:nvSpPr>
                <p:cNvPr id="151" name="Oval 901"/>
                <p:cNvSpPr>
                  <a:spLocks noChangeArrowheads="1"/>
                </p:cNvSpPr>
                <p:nvPr/>
              </p:nvSpPr>
              <p:spPr bwMode="auto">
                <a:xfrm>
                  <a:off x="4925" y="2405"/>
                  <a:ext cx="120" cy="128"/>
                </a:xfrm>
                <a:prstGeom prst="ellipse">
                  <a:avLst/>
                </a:prstGeom>
                <a:noFill/>
                <a:ln w="12700" cap="rnd">
                  <a:solidFill>
                    <a:srgbClr val="FFFFFF"/>
                  </a:solidFill>
                  <a:round/>
                  <a:headEnd/>
                  <a:tailEnd/>
                </a:ln>
              </p:spPr>
              <p:txBody>
                <a:bodyPr/>
                <a:lstStyle/>
                <a:p>
                  <a:endParaRPr lang="fr-FR"/>
                </a:p>
              </p:txBody>
            </p:sp>
            <p:sp>
              <p:nvSpPr>
                <p:cNvPr id="152" name="Oval 902"/>
                <p:cNvSpPr>
                  <a:spLocks noChangeArrowheads="1"/>
                </p:cNvSpPr>
                <p:nvPr/>
              </p:nvSpPr>
              <p:spPr bwMode="auto">
                <a:xfrm>
                  <a:off x="4925" y="2560"/>
                  <a:ext cx="120" cy="131"/>
                </a:xfrm>
                <a:prstGeom prst="ellipse">
                  <a:avLst/>
                </a:prstGeom>
                <a:noFill/>
                <a:ln w="12700" cap="rnd">
                  <a:solidFill>
                    <a:srgbClr val="FFFFFF"/>
                  </a:solidFill>
                  <a:round/>
                  <a:headEnd/>
                  <a:tailEnd/>
                </a:ln>
              </p:spPr>
              <p:txBody>
                <a:bodyPr/>
                <a:lstStyle/>
                <a:p>
                  <a:endParaRPr lang="fr-FR"/>
                </a:p>
              </p:txBody>
            </p:sp>
            <p:sp>
              <p:nvSpPr>
                <p:cNvPr id="153" name="Oval 903"/>
                <p:cNvSpPr>
                  <a:spLocks noChangeArrowheads="1"/>
                </p:cNvSpPr>
                <p:nvPr/>
              </p:nvSpPr>
              <p:spPr bwMode="auto">
                <a:xfrm>
                  <a:off x="4925" y="2715"/>
                  <a:ext cx="120" cy="130"/>
                </a:xfrm>
                <a:prstGeom prst="ellipse">
                  <a:avLst/>
                </a:prstGeom>
                <a:noFill/>
                <a:ln w="12700" cap="rnd">
                  <a:solidFill>
                    <a:srgbClr val="FFFFFF"/>
                  </a:solidFill>
                  <a:round/>
                  <a:headEnd/>
                  <a:tailEnd/>
                </a:ln>
              </p:spPr>
              <p:txBody>
                <a:bodyPr/>
                <a:lstStyle/>
                <a:p>
                  <a:endParaRPr lang="fr-FR"/>
                </a:p>
              </p:txBody>
            </p:sp>
            <p:sp>
              <p:nvSpPr>
                <p:cNvPr id="154" name="Oval 904"/>
                <p:cNvSpPr>
                  <a:spLocks noChangeArrowheads="1"/>
                </p:cNvSpPr>
                <p:nvPr/>
              </p:nvSpPr>
              <p:spPr bwMode="auto">
                <a:xfrm>
                  <a:off x="4925" y="2869"/>
                  <a:ext cx="120" cy="131"/>
                </a:xfrm>
                <a:prstGeom prst="ellipse">
                  <a:avLst/>
                </a:prstGeom>
                <a:noFill/>
                <a:ln w="12700" cap="rnd">
                  <a:solidFill>
                    <a:srgbClr val="FFFFFF"/>
                  </a:solidFill>
                  <a:round/>
                  <a:headEnd/>
                  <a:tailEnd/>
                </a:ln>
              </p:spPr>
              <p:txBody>
                <a:bodyPr/>
                <a:lstStyle/>
                <a:p>
                  <a:endParaRPr lang="fr-FR"/>
                </a:p>
              </p:txBody>
            </p:sp>
            <p:sp>
              <p:nvSpPr>
                <p:cNvPr id="155" name="Oval 905"/>
                <p:cNvSpPr>
                  <a:spLocks noChangeArrowheads="1"/>
                </p:cNvSpPr>
                <p:nvPr/>
              </p:nvSpPr>
              <p:spPr bwMode="auto">
                <a:xfrm>
                  <a:off x="3912" y="3027"/>
                  <a:ext cx="120" cy="128"/>
                </a:xfrm>
                <a:prstGeom prst="ellipse">
                  <a:avLst/>
                </a:prstGeom>
                <a:noFill/>
                <a:ln w="12700" cap="rnd">
                  <a:solidFill>
                    <a:srgbClr val="FFFFFF"/>
                  </a:solidFill>
                  <a:round/>
                  <a:headEnd/>
                  <a:tailEnd/>
                </a:ln>
              </p:spPr>
              <p:txBody>
                <a:bodyPr/>
                <a:lstStyle/>
                <a:p>
                  <a:endParaRPr lang="fr-FR"/>
                </a:p>
              </p:txBody>
            </p:sp>
            <p:sp>
              <p:nvSpPr>
                <p:cNvPr id="156" name="Oval 906"/>
                <p:cNvSpPr>
                  <a:spLocks noChangeArrowheads="1"/>
                </p:cNvSpPr>
                <p:nvPr/>
              </p:nvSpPr>
              <p:spPr bwMode="auto">
                <a:xfrm>
                  <a:off x="4202" y="1317"/>
                  <a:ext cx="120" cy="128"/>
                </a:xfrm>
                <a:prstGeom prst="ellipse">
                  <a:avLst/>
                </a:prstGeom>
                <a:noFill/>
                <a:ln w="12700" cap="rnd">
                  <a:solidFill>
                    <a:srgbClr val="FFFFFF"/>
                  </a:solidFill>
                  <a:round/>
                  <a:headEnd/>
                  <a:tailEnd/>
                </a:ln>
              </p:spPr>
              <p:txBody>
                <a:bodyPr/>
                <a:lstStyle/>
                <a:p>
                  <a:endParaRPr lang="fr-FR"/>
                </a:p>
              </p:txBody>
            </p:sp>
            <p:sp>
              <p:nvSpPr>
                <p:cNvPr id="157" name="Oval 907"/>
                <p:cNvSpPr>
                  <a:spLocks noChangeArrowheads="1"/>
                </p:cNvSpPr>
                <p:nvPr/>
              </p:nvSpPr>
              <p:spPr bwMode="auto">
                <a:xfrm>
                  <a:off x="4202" y="1472"/>
                  <a:ext cx="120" cy="131"/>
                </a:xfrm>
                <a:prstGeom prst="ellipse">
                  <a:avLst/>
                </a:prstGeom>
                <a:noFill/>
                <a:ln w="12700" cap="rnd">
                  <a:solidFill>
                    <a:srgbClr val="FFFFFF"/>
                  </a:solidFill>
                  <a:round/>
                  <a:headEnd/>
                  <a:tailEnd/>
                </a:ln>
              </p:spPr>
              <p:txBody>
                <a:bodyPr/>
                <a:lstStyle/>
                <a:p>
                  <a:endParaRPr lang="fr-FR"/>
                </a:p>
              </p:txBody>
            </p:sp>
            <p:sp>
              <p:nvSpPr>
                <p:cNvPr id="158" name="Oval 908"/>
                <p:cNvSpPr>
                  <a:spLocks noChangeArrowheads="1"/>
                </p:cNvSpPr>
                <p:nvPr/>
              </p:nvSpPr>
              <p:spPr bwMode="auto">
                <a:xfrm>
                  <a:off x="4202" y="1627"/>
                  <a:ext cx="120" cy="130"/>
                </a:xfrm>
                <a:prstGeom prst="ellipse">
                  <a:avLst/>
                </a:prstGeom>
                <a:noFill/>
                <a:ln w="12700" cap="rnd">
                  <a:solidFill>
                    <a:srgbClr val="FFFFFF"/>
                  </a:solidFill>
                  <a:round/>
                  <a:headEnd/>
                  <a:tailEnd/>
                </a:ln>
              </p:spPr>
              <p:txBody>
                <a:bodyPr/>
                <a:lstStyle/>
                <a:p>
                  <a:endParaRPr lang="fr-FR"/>
                </a:p>
              </p:txBody>
            </p:sp>
            <p:sp>
              <p:nvSpPr>
                <p:cNvPr id="159" name="Oval 909"/>
                <p:cNvSpPr>
                  <a:spLocks noChangeArrowheads="1"/>
                </p:cNvSpPr>
                <p:nvPr/>
              </p:nvSpPr>
              <p:spPr bwMode="auto">
                <a:xfrm>
                  <a:off x="4202" y="1781"/>
                  <a:ext cx="120" cy="131"/>
                </a:xfrm>
                <a:prstGeom prst="ellipse">
                  <a:avLst/>
                </a:prstGeom>
                <a:noFill/>
                <a:ln w="12700" cap="rnd">
                  <a:solidFill>
                    <a:srgbClr val="FFFFFF"/>
                  </a:solidFill>
                  <a:round/>
                  <a:headEnd/>
                  <a:tailEnd/>
                </a:ln>
              </p:spPr>
              <p:txBody>
                <a:bodyPr/>
                <a:lstStyle/>
                <a:p>
                  <a:endParaRPr lang="fr-FR"/>
                </a:p>
              </p:txBody>
            </p:sp>
            <p:sp>
              <p:nvSpPr>
                <p:cNvPr id="160" name="Oval 910"/>
                <p:cNvSpPr>
                  <a:spLocks noChangeArrowheads="1"/>
                </p:cNvSpPr>
                <p:nvPr/>
              </p:nvSpPr>
              <p:spPr bwMode="auto">
                <a:xfrm>
                  <a:off x="4202" y="1939"/>
                  <a:ext cx="120" cy="128"/>
                </a:xfrm>
                <a:prstGeom prst="ellipse">
                  <a:avLst/>
                </a:prstGeom>
                <a:noFill/>
                <a:ln w="12700" cap="rnd">
                  <a:solidFill>
                    <a:srgbClr val="FFFFFF"/>
                  </a:solidFill>
                  <a:round/>
                  <a:headEnd/>
                  <a:tailEnd/>
                </a:ln>
              </p:spPr>
              <p:txBody>
                <a:bodyPr/>
                <a:lstStyle/>
                <a:p>
                  <a:endParaRPr lang="fr-FR"/>
                </a:p>
              </p:txBody>
            </p:sp>
            <p:sp>
              <p:nvSpPr>
                <p:cNvPr id="161" name="Oval 911"/>
                <p:cNvSpPr>
                  <a:spLocks noChangeArrowheads="1"/>
                </p:cNvSpPr>
                <p:nvPr/>
              </p:nvSpPr>
              <p:spPr bwMode="auto">
                <a:xfrm>
                  <a:off x="4202" y="2093"/>
                  <a:ext cx="120" cy="131"/>
                </a:xfrm>
                <a:prstGeom prst="ellipse">
                  <a:avLst/>
                </a:prstGeom>
                <a:noFill/>
                <a:ln w="12700" cap="rnd">
                  <a:solidFill>
                    <a:srgbClr val="FFFFFF"/>
                  </a:solidFill>
                  <a:round/>
                  <a:headEnd/>
                  <a:tailEnd/>
                </a:ln>
              </p:spPr>
              <p:txBody>
                <a:bodyPr/>
                <a:lstStyle/>
                <a:p>
                  <a:endParaRPr lang="fr-FR"/>
                </a:p>
              </p:txBody>
            </p:sp>
            <p:sp>
              <p:nvSpPr>
                <p:cNvPr id="162" name="Oval 912"/>
                <p:cNvSpPr>
                  <a:spLocks noChangeArrowheads="1"/>
                </p:cNvSpPr>
                <p:nvPr/>
              </p:nvSpPr>
              <p:spPr bwMode="auto">
                <a:xfrm>
                  <a:off x="4202" y="2248"/>
                  <a:ext cx="120" cy="131"/>
                </a:xfrm>
                <a:prstGeom prst="ellipse">
                  <a:avLst/>
                </a:prstGeom>
                <a:noFill/>
                <a:ln w="12700" cap="rnd">
                  <a:solidFill>
                    <a:srgbClr val="FFFFFF"/>
                  </a:solidFill>
                  <a:round/>
                  <a:headEnd/>
                  <a:tailEnd/>
                </a:ln>
              </p:spPr>
              <p:txBody>
                <a:bodyPr/>
                <a:lstStyle/>
                <a:p>
                  <a:endParaRPr lang="fr-FR"/>
                </a:p>
              </p:txBody>
            </p:sp>
            <p:sp>
              <p:nvSpPr>
                <p:cNvPr id="163" name="Oval 913"/>
                <p:cNvSpPr>
                  <a:spLocks noChangeArrowheads="1"/>
                </p:cNvSpPr>
                <p:nvPr/>
              </p:nvSpPr>
              <p:spPr bwMode="auto">
                <a:xfrm>
                  <a:off x="4202" y="2405"/>
                  <a:ext cx="120" cy="128"/>
                </a:xfrm>
                <a:prstGeom prst="ellipse">
                  <a:avLst/>
                </a:prstGeom>
                <a:noFill/>
                <a:ln w="12700" cap="rnd">
                  <a:solidFill>
                    <a:srgbClr val="FFFFFF"/>
                  </a:solidFill>
                  <a:round/>
                  <a:headEnd/>
                  <a:tailEnd/>
                </a:ln>
              </p:spPr>
              <p:txBody>
                <a:bodyPr/>
                <a:lstStyle/>
                <a:p>
                  <a:endParaRPr lang="fr-FR"/>
                </a:p>
              </p:txBody>
            </p:sp>
            <p:sp>
              <p:nvSpPr>
                <p:cNvPr id="164" name="Oval 914"/>
                <p:cNvSpPr>
                  <a:spLocks noChangeArrowheads="1"/>
                </p:cNvSpPr>
                <p:nvPr/>
              </p:nvSpPr>
              <p:spPr bwMode="auto">
                <a:xfrm>
                  <a:off x="4202" y="2560"/>
                  <a:ext cx="120" cy="131"/>
                </a:xfrm>
                <a:prstGeom prst="ellipse">
                  <a:avLst/>
                </a:prstGeom>
                <a:noFill/>
                <a:ln w="12700" cap="rnd">
                  <a:solidFill>
                    <a:srgbClr val="FFFFFF"/>
                  </a:solidFill>
                  <a:round/>
                  <a:headEnd/>
                  <a:tailEnd/>
                </a:ln>
              </p:spPr>
              <p:txBody>
                <a:bodyPr/>
                <a:lstStyle/>
                <a:p>
                  <a:endParaRPr lang="fr-FR"/>
                </a:p>
              </p:txBody>
            </p:sp>
            <p:sp>
              <p:nvSpPr>
                <p:cNvPr id="165" name="Oval 915"/>
                <p:cNvSpPr>
                  <a:spLocks noChangeArrowheads="1"/>
                </p:cNvSpPr>
                <p:nvPr/>
              </p:nvSpPr>
              <p:spPr bwMode="auto">
                <a:xfrm>
                  <a:off x="4202" y="2715"/>
                  <a:ext cx="120" cy="130"/>
                </a:xfrm>
                <a:prstGeom prst="ellipse">
                  <a:avLst/>
                </a:prstGeom>
                <a:noFill/>
                <a:ln w="12700" cap="rnd">
                  <a:solidFill>
                    <a:srgbClr val="FFFFFF"/>
                  </a:solidFill>
                  <a:round/>
                  <a:headEnd/>
                  <a:tailEnd/>
                </a:ln>
              </p:spPr>
              <p:txBody>
                <a:bodyPr/>
                <a:lstStyle/>
                <a:p>
                  <a:endParaRPr lang="fr-FR"/>
                </a:p>
              </p:txBody>
            </p:sp>
            <p:sp>
              <p:nvSpPr>
                <p:cNvPr id="166" name="Oval 916"/>
                <p:cNvSpPr>
                  <a:spLocks noChangeArrowheads="1"/>
                </p:cNvSpPr>
                <p:nvPr/>
              </p:nvSpPr>
              <p:spPr bwMode="auto">
                <a:xfrm>
                  <a:off x="4202" y="2869"/>
                  <a:ext cx="120" cy="131"/>
                </a:xfrm>
                <a:prstGeom prst="ellipse">
                  <a:avLst/>
                </a:prstGeom>
                <a:noFill/>
                <a:ln w="12700" cap="rnd">
                  <a:solidFill>
                    <a:srgbClr val="FFFFFF"/>
                  </a:solidFill>
                  <a:round/>
                  <a:headEnd/>
                  <a:tailEnd/>
                </a:ln>
              </p:spPr>
              <p:txBody>
                <a:bodyPr/>
                <a:lstStyle/>
                <a:p>
                  <a:endParaRPr lang="fr-FR"/>
                </a:p>
              </p:txBody>
            </p:sp>
            <p:sp>
              <p:nvSpPr>
                <p:cNvPr id="167" name="Oval 917"/>
                <p:cNvSpPr>
                  <a:spLocks noChangeArrowheads="1"/>
                </p:cNvSpPr>
                <p:nvPr/>
              </p:nvSpPr>
              <p:spPr bwMode="auto">
                <a:xfrm>
                  <a:off x="4202" y="3027"/>
                  <a:ext cx="120" cy="128"/>
                </a:xfrm>
                <a:prstGeom prst="ellipse">
                  <a:avLst/>
                </a:prstGeom>
                <a:noFill/>
                <a:ln w="12700" cap="rnd">
                  <a:solidFill>
                    <a:srgbClr val="FFFFFF"/>
                  </a:solidFill>
                  <a:round/>
                  <a:headEnd/>
                  <a:tailEnd/>
                </a:ln>
              </p:spPr>
              <p:txBody>
                <a:bodyPr/>
                <a:lstStyle/>
                <a:p>
                  <a:endParaRPr lang="fr-FR"/>
                </a:p>
              </p:txBody>
            </p:sp>
            <p:sp>
              <p:nvSpPr>
                <p:cNvPr id="168" name="Oval 918"/>
                <p:cNvSpPr>
                  <a:spLocks noChangeArrowheads="1"/>
                </p:cNvSpPr>
                <p:nvPr/>
              </p:nvSpPr>
              <p:spPr bwMode="auto">
                <a:xfrm>
                  <a:off x="4345" y="1317"/>
                  <a:ext cx="122" cy="128"/>
                </a:xfrm>
                <a:prstGeom prst="ellipse">
                  <a:avLst/>
                </a:prstGeom>
                <a:noFill/>
                <a:ln w="12700" cap="rnd">
                  <a:solidFill>
                    <a:srgbClr val="FFFFFF"/>
                  </a:solidFill>
                  <a:round/>
                  <a:headEnd/>
                  <a:tailEnd/>
                </a:ln>
              </p:spPr>
              <p:txBody>
                <a:bodyPr/>
                <a:lstStyle/>
                <a:p>
                  <a:endParaRPr lang="fr-FR"/>
                </a:p>
              </p:txBody>
            </p:sp>
            <p:sp>
              <p:nvSpPr>
                <p:cNvPr id="169" name="Oval 919"/>
                <p:cNvSpPr>
                  <a:spLocks noChangeArrowheads="1"/>
                </p:cNvSpPr>
                <p:nvPr/>
              </p:nvSpPr>
              <p:spPr bwMode="auto">
                <a:xfrm>
                  <a:off x="4345" y="1472"/>
                  <a:ext cx="122" cy="131"/>
                </a:xfrm>
                <a:prstGeom prst="ellipse">
                  <a:avLst/>
                </a:prstGeom>
                <a:noFill/>
                <a:ln w="12700" cap="rnd">
                  <a:solidFill>
                    <a:srgbClr val="FFFFFF"/>
                  </a:solidFill>
                  <a:round/>
                  <a:headEnd/>
                  <a:tailEnd/>
                </a:ln>
              </p:spPr>
              <p:txBody>
                <a:bodyPr/>
                <a:lstStyle/>
                <a:p>
                  <a:endParaRPr lang="fr-FR"/>
                </a:p>
              </p:txBody>
            </p:sp>
            <p:sp>
              <p:nvSpPr>
                <p:cNvPr id="170" name="Oval 920"/>
                <p:cNvSpPr>
                  <a:spLocks noChangeArrowheads="1"/>
                </p:cNvSpPr>
                <p:nvPr/>
              </p:nvSpPr>
              <p:spPr bwMode="auto">
                <a:xfrm>
                  <a:off x="4345" y="1627"/>
                  <a:ext cx="122" cy="130"/>
                </a:xfrm>
                <a:prstGeom prst="ellipse">
                  <a:avLst/>
                </a:prstGeom>
                <a:noFill/>
                <a:ln w="12700" cap="rnd">
                  <a:solidFill>
                    <a:srgbClr val="FFFFFF"/>
                  </a:solidFill>
                  <a:round/>
                  <a:headEnd/>
                  <a:tailEnd/>
                </a:ln>
              </p:spPr>
              <p:txBody>
                <a:bodyPr/>
                <a:lstStyle/>
                <a:p>
                  <a:endParaRPr lang="fr-FR"/>
                </a:p>
              </p:txBody>
            </p:sp>
            <p:sp>
              <p:nvSpPr>
                <p:cNvPr id="171" name="Oval 921"/>
                <p:cNvSpPr>
                  <a:spLocks noChangeArrowheads="1"/>
                </p:cNvSpPr>
                <p:nvPr/>
              </p:nvSpPr>
              <p:spPr bwMode="auto">
                <a:xfrm>
                  <a:off x="4345" y="1781"/>
                  <a:ext cx="122" cy="131"/>
                </a:xfrm>
                <a:prstGeom prst="ellipse">
                  <a:avLst/>
                </a:prstGeom>
                <a:noFill/>
                <a:ln w="12700" cap="rnd">
                  <a:solidFill>
                    <a:srgbClr val="FFFFFF"/>
                  </a:solidFill>
                  <a:round/>
                  <a:headEnd/>
                  <a:tailEnd/>
                </a:ln>
              </p:spPr>
              <p:txBody>
                <a:bodyPr/>
                <a:lstStyle/>
                <a:p>
                  <a:endParaRPr lang="fr-FR"/>
                </a:p>
              </p:txBody>
            </p:sp>
            <p:sp>
              <p:nvSpPr>
                <p:cNvPr id="172" name="Oval 922"/>
                <p:cNvSpPr>
                  <a:spLocks noChangeArrowheads="1"/>
                </p:cNvSpPr>
                <p:nvPr/>
              </p:nvSpPr>
              <p:spPr bwMode="auto">
                <a:xfrm>
                  <a:off x="4345" y="1939"/>
                  <a:ext cx="122" cy="128"/>
                </a:xfrm>
                <a:prstGeom prst="ellipse">
                  <a:avLst/>
                </a:prstGeom>
                <a:noFill/>
                <a:ln w="12700" cap="rnd">
                  <a:solidFill>
                    <a:srgbClr val="FFFFFF"/>
                  </a:solidFill>
                  <a:round/>
                  <a:headEnd/>
                  <a:tailEnd/>
                </a:ln>
              </p:spPr>
              <p:txBody>
                <a:bodyPr/>
                <a:lstStyle/>
                <a:p>
                  <a:endParaRPr lang="fr-FR"/>
                </a:p>
              </p:txBody>
            </p:sp>
            <p:sp>
              <p:nvSpPr>
                <p:cNvPr id="173" name="Oval 923"/>
                <p:cNvSpPr>
                  <a:spLocks noChangeArrowheads="1"/>
                </p:cNvSpPr>
                <p:nvPr/>
              </p:nvSpPr>
              <p:spPr bwMode="auto">
                <a:xfrm>
                  <a:off x="4345" y="2093"/>
                  <a:ext cx="122" cy="131"/>
                </a:xfrm>
                <a:prstGeom prst="ellipse">
                  <a:avLst/>
                </a:prstGeom>
                <a:noFill/>
                <a:ln w="12700" cap="rnd">
                  <a:solidFill>
                    <a:srgbClr val="FFFFFF"/>
                  </a:solidFill>
                  <a:round/>
                  <a:headEnd/>
                  <a:tailEnd/>
                </a:ln>
              </p:spPr>
              <p:txBody>
                <a:bodyPr/>
                <a:lstStyle/>
                <a:p>
                  <a:endParaRPr lang="fr-FR"/>
                </a:p>
              </p:txBody>
            </p:sp>
            <p:sp>
              <p:nvSpPr>
                <p:cNvPr id="174" name="Oval 924"/>
                <p:cNvSpPr>
                  <a:spLocks noChangeArrowheads="1"/>
                </p:cNvSpPr>
                <p:nvPr/>
              </p:nvSpPr>
              <p:spPr bwMode="auto">
                <a:xfrm>
                  <a:off x="4345" y="2248"/>
                  <a:ext cx="122" cy="131"/>
                </a:xfrm>
                <a:prstGeom prst="ellipse">
                  <a:avLst/>
                </a:prstGeom>
                <a:noFill/>
                <a:ln w="12700" cap="rnd">
                  <a:solidFill>
                    <a:srgbClr val="FFFFFF"/>
                  </a:solidFill>
                  <a:round/>
                  <a:headEnd/>
                  <a:tailEnd/>
                </a:ln>
              </p:spPr>
              <p:txBody>
                <a:bodyPr/>
                <a:lstStyle/>
                <a:p>
                  <a:endParaRPr lang="fr-FR"/>
                </a:p>
              </p:txBody>
            </p:sp>
            <p:sp>
              <p:nvSpPr>
                <p:cNvPr id="175" name="Oval 925"/>
                <p:cNvSpPr>
                  <a:spLocks noChangeArrowheads="1"/>
                </p:cNvSpPr>
                <p:nvPr/>
              </p:nvSpPr>
              <p:spPr bwMode="auto">
                <a:xfrm>
                  <a:off x="4345" y="2405"/>
                  <a:ext cx="122" cy="128"/>
                </a:xfrm>
                <a:prstGeom prst="ellipse">
                  <a:avLst/>
                </a:prstGeom>
                <a:noFill/>
                <a:ln w="12700" cap="rnd">
                  <a:solidFill>
                    <a:srgbClr val="FFFFFF"/>
                  </a:solidFill>
                  <a:round/>
                  <a:headEnd/>
                  <a:tailEnd/>
                </a:ln>
              </p:spPr>
              <p:txBody>
                <a:bodyPr/>
                <a:lstStyle/>
                <a:p>
                  <a:endParaRPr lang="fr-FR"/>
                </a:p>
              </p:txBody>
            </p:sp>
            <p:sp>
              <p:nvSpPr>
                <p:cNvPr id="176" name="Oval 926"/>
                <p:cNvSpPr>
                  <a:spLocks noChangeArrowheads="1"/>
                </p:cNvSpPr>
                <p:nvPr/>
              </p:nvSpPr>
              <p:spPr bwMode="auto">
                <a:xfrm>
                  <a:off x="4345" y="2560"/>
                  <a:ext cx="122" cy="131"/>
                </a:xfrm>
                <a:prstGeom prst="ellipse">
                  <a:avLst/>
                </a:prstGeom>
                <a:noFill/>
                <a:ln w="12700" cap="rnd">
                  <a:solidFill>
                    <a:srgbClr val="FFFFFF"/>
                  </a:solidFill>
                  <a:round/>
                  <a:headEnd/>
                  <a:tailEnd/>
                </a:ln>
              </p:spPr>
              <p:txBody>
                <a:bodyPr/>
                <a:lstStyle/>
                <a:p>
                  <a:endParaRPr lang="fr-FR"/>
                </a:p>
              </p:txBody>
            </p:sp>
            <p:sp>
              <p:nvSpPr>
                <p:cNvPr id="177" name="Oval 927"/>
                <p:cNvSpPr>
                  <a:spLocks noChangeArrowheads="1"/>
                </p:cNvSpPr>
                <p:nvPr/>
              </p:nvSpPr>
              <p:spPr bwMode="auto">
                <a:xfrm>
                  <a:off x="4345" y="2715"/>
                  <a:ext cx="122" cy="130"/>
                </a:xfrm>
                <a:prstGeom prst="ellipse">
                  <a:avLst/>
                </a:prstGeom>
                <a:noFill/>
                <a:ln w="12700" cap="rnd">
                  <a:solidFill>
                    <a:srgbClr val="FFFFFF"/>
                  </a:solidFill>
                  <a:round/>
                  <a:headEnd/>
                  <a:tailEnd/>
                </a:ln>
              </p:spPr>
              <p:txBody>
                <a:bodyPr/>
                <a:lstStyle/>
                <a:p>
                  <a:endParaRPr lang="fr-FR"/>
                </a:p>
              </p:txBody>
            </p:sp>
            <p:sp>
              <p:nvSpPr>
                <p:cNvPr id="178" name="Oval 928"/>
                <p:cNvSpPr>
                  <a:spLocks noChangeArrowheads="1"/>
                </p:cNvSpPr>
                <p:nvPr/>
              </p:nvSpPr>
              <p:spPr bwMode="auto">
                <a:xfrm>
                  <a:off x="4345" y="2869"/>
                  <a:ext cx="122" cy="131"/>
                </a:xfrm>
                <a:prstGeom prst="ellipse">
                  <a:avLst/>
                </a:prstGeom>
                <a:noFill/>
                <a:ln w="12700" cap="rnd">
                  <a:solidFill>
                    <a:srgbClr val="FFFFFF"/>
                  </a:solidFill>
                  <a:round/>
                  <a:headEnd/>
                  <a:tailEnd/>
                </a:ln>
              </p:spPr>
              <p:txBody>
                <a:bodyPr/>
                <a:lstStyle/>
                <a:p>
                  <a:endParaRPr lang="fr-FR"/>
                </a:p>
              </p:txBody>
            </p:sp>
            <p:sp>
              <p:nvSpPr>
                <p:cNvPr id="179" name="Oval 929"/>
                <p:cNvSpPr>
                  <a:spLocks noChangeArrowheads="1"/>
                </p:cNvSpPr>
                <p:nvPr/>
              </p:nvSpPr>
              <p:spPr bwMode="auto">
                <a:xfrm>
                  <a:off x="4345" y="3027"/>
                  <a:ext cx="122" cy="128"/>
                </a:xfrm>
                <a:prstGeom prst="ellipse">
                  <a:avLst/>
                </a:prstGeom>
                <a:noFill/>
                <a:ln w="12700" cap="rnd">
                  <a:solidFill>
                    <a:srgbClr val="FFFFFF"/>
                  </a:solidFill>
                  <a:round/>
                  <a:headEnd/>
                  <a:tailEnd/>
                </a:ln>
              </p:spPr>
              <p:txBody>
                <a:bodyPr/>
                <a:lstStyle/>
                <a:p>
                  <a:endParaRPr lang="fr-FR"/>
                </a:p>
              </p:txBody>
            </p:sp>
            <p:sp>
              <p:nvSpPr>
                <p:cNvPr id="180" name="Oval 930"/>
                <p:cNvSpPr>
                  <a:spLocks noChangeArrowheads="1"/>
                </p:cNvSpPr>
                <p:nvPr/>
              </p:nvSpPr>
              <p:spPr bwMode="auto">
                <a:xfrm>
                  <a:off x="4490" y="1317"/>
                  <a:ext cx="122" cy="128"/>
                </a:xfrm>
                <a:prstGeom prst="ellipse">
                  <a:avLst/>
                </a:prstGeom>
                <a:noFill/>
                <a:ln w="12700" cap="rnd">
                  <a:solidFill>
                    <a:srgbClr val="FFFFFF"/>
                  </a:solidFill>
                  <a:round/>
                  <a:headEnd/>
                  <a:tailEnd/>
                </a:ln>
              </p:spPr>
              <p:txBody>
                <a:bodyPr/>
                <a:lstStyle/>
                <a:p>
                  <a:endParaRPr lang="fr-FR"/>
                </a:p>
              </p:txBody>
            </p:sp>
            <p:sp>
              <p:nvSpPr>
                <p:cNvPr id="181" name="Oval 931"/>
                <p:cNvSpPr>
                  <a:spLocks noChangeArrowheads="1"/>
                </p:cNvSpPr>
                <p:nvPr/>
              </p:nvSpPr>
              <p:spPr bwMode="auto">
                <a:xfrm>
                  <a:off x="4490" y="1472"/>
                  <a:ext cx="122" cy="131"/>
                </a:xfrm>
                <a:prstGeom prst="ellipse">
                  <a:avLst/>
                </a:prstGeom>
                <a:noFill/>
                <a:ln w="12700" cap="rnd">
                  <a:solidFill>
                    <a:srgbClr val="FFFFFF"/>
                  </a:solidFill>
                  <a:round/>
                  <a:headEnd/>
                  <a:tailEnd/>
                </a:ln>
              </p:spPr>
              <p:txBody>
                <a:bodyPr/>
                <a:lstStyle/>
                <a:p>
                  <a:endParaRPr lang="fr-FR"/>
                </a:p>
              </p:txBody>
            </p:sp>
            <p:sp>
              <p:nvSpPr>
                <p:cNvPr id="182" name="Oval 932"/>
                <p:cNvSpPr>
                  <a:spLocks noChangeArrowheads="1"/>
                </p:cNvSpPr>
                <p:nvPr/>
              </p:nvSpPr>
              <p:spPr bwMode="auto">
                <a:xfrm>
                  <a:off x="4490" y="1627"/>
                  <a:ext cx="122" cy="130"/>
                </a:xfrm>
                <a:prstGeom prst="ellipse">
                  <a:avLst/>
                </a:prstGeom>
                <a:noFill/>
                <a:ln w="12700" cap="rnd">
                  <a:solidFill>
                    <a:srgbClr val="FFFFFF"/>
                  </a:solidFill>
                  <a:round/>
                  <a:headEnd/>
                  <a:tailEnd/>
                </a:ln>
              </p:spPr>
              <p:txBody>
                <a:bodyPr/>
                <a:lstStyle/>
                <a:p>
                  <a:endParaRPr lang="fr-FR"/>
                </a:p>
              </p:txBody>
            </p:sp>
            <p:sp>
              <p:nvSpPr>
                <p:cNvPr id="183" name="Oval 933"/>
                <p:cNvSpPr>
                  <a:spLocks noChangeArrowheads="1"/>
                </p:cNvSpPr>
                <p:nvPr/>
              </p:nvSpPr>
              <p:spPr bwMode="auto">
                <a:xfrm>
                  <a:off x="4490" y="1781"/>
                  <a:ext cx="122" cy="131"/>
                </a:xfrm>
                <a:prstGeom prst="ellipse">
                  <a:avLst/>
                </a:prstGeom>
                <a:noFill/>
                <a:ln w="12700" cap="rnd">
                  <a:solidFill>
                    <a:srgbClr val="FFFFFF"/>
                  </a:solidFill>
                  <a:round/>
                  <a:headEnd/>
                  <a:tailEnd/>
                </a:ln>
              </p:spPr>
              <p:txBody>
                <a:bodyPr/>
                <a:lstStyle/>
                <a:p>
                  <a:endParaRPr lang="fr-FR"/>
                </a:p>
              </p:txBody>
            </p:sp>
            <p:sp>
              <p:nvSpPr>
                <p:cNvPr id="184" name="Oval 934"/>
                <p:cNvSpPr>
                  <a:spLocks noChangeArrowheads="1"/>
                </p:cNvSpPr>
                <p:nvPr/>
              </p:nvSpPr>
              <p:spPr bwMode="auto">
                <a:xfrm>
                  <a:off x="4490" y="1939"/>
                  <a:ext cx="122" cy="128"/>
                </a:xfrm>
                <a:prstGeom prst="ellipse">
                  <a:avLst/>
                </a:prstGeom>
                <a:noFill/>
                <a:ln w="12700" cap="rnd">
                  <a:solidFill>
                    <a:srgbClr val="FFFFFF"/>
                  </a:solidFill>
                  <a:round/>
                  <a:headEnd/>
                  <a:tailEnd/>
                </a:ln>
              </p:spPr>
              <p:txBody>
                <a:bodyPr/>
                <a:lstStyle/>
                <a:p>
                  <a:endParaRPr lang="fr-FR"/>
                </a:p>
              </p:txBody>
            </p:sp>
            <p:sp>
              <p:nvSpPr>
                <p:cNvPr id="185" name="Oval 935"/>
                <p:cNvSpPr>
                  <a:spLocks noChangeArrowheads="1"/>
                </p:cNvSpPr>
                <p:nvPr/>
              </p:nvSpPr>
              <p:spPr bwMode="auto">
                <a:xfrm>
                  <a:off x="4490" y="2093"/>
                  <a:ext cx="122" cy="131"/>
                </a:xfrm>
                <a:prstGeom prst="ellipse">
                  <a:avLst/>
                </a:prstGeom>
                <a:noFill/>
                <a:ln w="12700" cap="rnd">
                  <a:solidFill>
                    <a:srgbClr val="FFFFFF"/>
                  </a:solidFill>
                  <a:round/>
                  <a:headEnd/>
                  <a:tailEnd/>
                </a:ln>
              </p:spPr>
              <p:txBody>
                <a:bodyPr/>
                <a:lstStyle/>
                <a:p>
                  <a:endParaRPr lang="fr-FR"/>
                </a:p>
              </p:txBody>
            </p:sp>
            <p:sp>
              <p:nvSpPr>
                <p:cNvPr id="186" name="Oval 936"/>
                <p:cNvSpPr>
                  <a:spLocks noChangeArrowheads="1"/>
                </p:cNvSpPr>
                <p:nvPr/>
              </p:nvSpPr>
              <p:spPr bwMode="auto">
                <a:xfrm>
                  <a:off x="4490" y="2248"/>
                  <a:ext cx="122" cy="131"/>
                </a:xfrm>
                <a:prstGeom prst="ellipse">
                  <a:avLst/>
                </a:prstGeom>
                <a:noFill/>
                <a:ln w="12700" cap="rnd">
                  <a:solidFill>
                    <a:srgbClr val="FFFFFF"/>
                  </a:solidFill>
                  <a:round/>
                  <a:headEnd/>
                  <a:tailEnd/>
                </a:ln>
              </p:spPr>
              <p:txBody>
                <a:bodyPr/>
                <a:lstStyle/>
                <a:p>
                  <a:endParaRPr lang="fr-FR"/>
                </a:p>
              </p:txBody>
            </p:sp>
            <p:sp>
              <p:nvSpPr>
                <p:cNvPr id="187" name="Oval 937"/>
                <p:cNvSpPr>
                  <a:spLocks noChangeArrowheads="1"/>
                </p:cNvSpPr>
                <p:nvPr/>
              </p:nvSpPr>
              <p:spPr bwMode="auto">
                <a:xfrm>
                  <a:off x="4490" y="2405"/>
                  <a:ext cx="122" cy="128"/>
                </a:xfrm>
                <a:prstGeom prst="ellipse">
                  <a:avLst/>
                </a:prstGeom>
                <a:noFill/>
                <a:ln w="12700" cap="rnd">
                  <a:solidFill>
                    <a:srgbClr val="FFFFFF"/>
                  </a:solidFill>
                  <a:round/>
                  <a:headEnd/>
                  <a:tailEnd/>
                </a:ln>
              </p:spPr>
              <p:txBody>
                <a:bodyPr/>
                <a:lstStyle/>
                <a:p>
                  <a:endParaRPr lang="fr-FR"/>
                </a:p>
              </p:txBody>
            </p:sp>
            <p:sp>
              <p:nvSpPr>
                <p:cNvPr id="188" name="Oval 938"/>
                <p:cNvSpPr>
                  <a:spLocks noChangeArrowheads="1"/>
                </p:cNvSpPr>
                <p:nvPr/>
              </p:nvSpPr>
              <p:spPr bwMode="auto">
                <a:xfrm>
                  <a:off x="4490" y="2560"/>
                  <a:ext cx="122" cy="131"/>
                </a:xfrm>
                <a:prstGeom prst="ellipse">
                  <a:avLst/>
                </a:prstGeom>
                <a:noFill/>
                <a:ln w="12700" cap="rnd">
                  <a:solidFill>
                    <a:srgbClr val="FFFFFF"/>
                  </a:solidFill>
                  <a:round/>
                  <a:headEnd/>
                  <a:tailEnd/>
                </a:ln>
              </p:spPr>
              <p:txBody>
                <a:bodyPr/>
                <a:lstStyle/>
                <a:p>
                  <a:endParaRPr lang="fr-FR"/>
                </a:p>
              </p:txBody>
            </p:sp>
            <p:sp>
              <p:nvSpPr>
                <p:cNvPr id="189" name="Oval 939"/>
                <p:cNvSpPr>
                  <a:spLocks noChangeArrowheads="1"/>
                </p:cNvSpPr>
                <p:nvPr/>
              </p:nvSpPr>
              <p:spPr bwMode="auto">
                <a:xfrm>
                  <a:off x="4490" y="2715"/>
                  <a:ext cx="122" cy="130"/>
                </a:xfrm>
                <a:prstGeom prst="ellipse">
                  <a:avLst/>
                </a:prstGeom>
                <a:noFill/>
                <a:ln w="12700" cap="rnd">
                  <a:solidFill>
                    <a:srgbClr val="FFFFFF"/>
                  </a:solidFill>
                  <a:round/>
                  <a:headEnd/>
                  <a:tailEnd/>
                </a:ln>
              </p:spPr>
              <p:txBody>
                <a:bodyPr/>
                <a:lstStyle/>
                <a:p>
                  <a:endParaRPr lang="fr-FR"/>
                </a:p>
              </p:txBody>
            </p:sp>
            <p:sp>
              <p:nvSpPr>
                <p:cNvPr id="190" name="Oval 940"/>
                <p:cNvSpPr>
                  <a:spLocks noChangeArrowheads="1"/>
                </p:cNvSpPr>
                <p:nvPr/>
              </p:nvSpPr>
              <p:spPr bwMode="auto">
                <a:xfrm>
                  <a:off x="4490" y="2869"/>
                  <a:ext cx="122" cy="131"/>
                </a:xfrm>
                <a:prstGeom prst="ellipse">
                  <a:avLst/>
                </a:prstGeom>
                <a:noFill/>
                <a:ln w="12700" cap="rnd">
                  <a:solidFill>
                    <a:srgbClr val="FFFFFF"/>
                  </a:solidFill>
                  <a:round/>
                  <a:headEnd/>
                  <a:tailEnd/>
                </a:ln>
              </p:spPr>
              <p:txBody>
                <a:bodyPr/>
                <a:lstStyle/>
                <a:p>
                  <a:endParaRPr lang="fr-FR"/>
                </a:p>
              </p:txBody>
            </p:sp>
            <p:sp>
              <p:nvSpPr>
                <p:cNvPr id="191" name="Oval 941"/>
                <p:cNvSpPr>
                  <a:spLocks noChangeArrowheads="1"/>
                </p:cNvSpPr>
                <p:nvPr/>
              </p:nvSpPr>
              <p:spPr bwMode="auto">
                <a:xfrm>
                  <a:off x="4490" y="3027"/>
                  <a:ext cx="122" cy="128"/>
                </a:xfrm>
                <a:prstGeom prst="ellipse">
                  <a:avLst/>
                </a:prstGeom>
                <a:noFill/>
                <a:ln w="12700" cap="rnd">
                  <a:solidFill>
                    <a:srgbClr val="FFFFFF"/>
                  </a:solidFill>
                  <a:round/>
                  <a:headEnd/>
                  <a:tailEnd/>
                </a:ln>
              </p:spPr>
              <p:txBody>
                <a:bodyPr/>
                <a:lstStyle/>
                <a:p>
                  <a:endParaRPr lang="fr-FR"/>
                </a:p>
              </p:txBody>
            </p:sp>
            <p:sp>
              <p:nvSpPr>
                <p:cNvPr id="192" name="Oval 942"/>
                <p:cNvSpPr>
                  <a:spLocks noChangeArrowheads="1"/>
                </p:cNvSpPr>
                <p:nvPr/>
              </p:nvSpPr>
              <p:spPr bwMode="auto">
                <a:xfrm>
                  <a:off x="4635" y="1317"/>
                  <a:ext cx="122" cy="128"/>
                </a:xfrm>
                <a:prstGeom prst="ellipse">
                  <a:avLst/>
                </a:prstGeom>
                <a:noFill/>
                <a:ln w="12700" cap="rnd">
                  <a:solidFill>
                    <a:srgbClr val="FFFFFF"/>
                  </a:solidFill>
                  <a:round/>
                  <a:headEnd/>
                  <a:tailEnd/>
                </a:ln>
              </p:spPr>
              <p:txBody>
                <a:bodyPr/>
                <a:lstStyle/>
                <a:p>
                  <a:endParaRPr lang="fr-FR"/>
                </a:p>
              </p:txBody>
            </p:sp>
            <p:sp>
              <p:nvSpPr>
                <p:cNvPr id="193" name="Oval 943"/>
                <p:cNvSpPr>
                  <a:spLocks noChangeArrowheads="1"/>
                </p:cNvSpPr>
                <p:nvPr/>
              </p:nvSpPr>
              <p:spPr bwMode="auto">
                <a:xfrm>
                  <a:off x="4635" y="1472"/>
                  <a:ext cx="122" cy="131"/>
                </a:xfrm>
                <a:prstGeom prst="ellipse">
                  <a:avLst/>
                </a:prstGeom>
                <a:noFill/>
                <a:ln w="12700" cap="rnd">
                  <a:solidFill>
                    <a:srgbClr val="FFFFFF"/>
                  </a:solidFill>
                  <a:round/>
                  <a:headEnd/>
                  <a:tailEnd/>
                </a:ln>
              </p:spPr>
              <p:txBody>
                <a:bodyPr/>
                <a:lstStyle/>
                <a:p>
                  <a:endParaRPr lang="fr-FR"/>
                </a:p>
              </p:txBody>
            </p:sp>
            <p:sp>
              <p:nvSpPr>
                <p:cNvPr id="194" name="Oval 944"/>
                <p:cNvSpPr>
                  <a:spLocks noChangeArrowheads="1"/>
                </p:cNvSpPr>
                <p:nvPr/>
              </p:nvSpPr>
              <p:spPr bwMode="auto">
                <a:xfrm>
                  <a:off x="4635" y="1627"/>
                  <a:ext cx="122" cy="130"/>
                </a:xfrm>
                <a:prstGeom prst="ellipse">
                  <a:avLst/>
                </a:prstGeom>
                <a:noFill/>
                <a:ln w="12700" cap="rnd">
                  <a:solidFill>
                    <a:srgbClr val="FFFFFF"/>
                  </a:solidFill>
                  <a:round/>
                  <a:headEnd/>
                  <a:tailEnd/>
                </a:ln>
              </p:spPr>
              <p:txBody>
                <a:bodyPr/>
                <a:lstStyle/>
                <a:p>
                  <a:endParaRPr lang="fr-FR"/>
                </a:p>
              </p:txBody>
            </p:sp>
            <p:sp>
              <p:nvSpPr>
                <p:cNvPr id="195" name="Oval 945"/>
                <p:cNvSpPr>
                  <a:spLocks noChangeArrowheads="1"/>
                </p:cNvSpPr>
                <p:nvPr/>
              </p:nvSpPr>
              <p:spPr bwMode="auto">
                <a:xfrm>
                  <a:off x="4635" y="1781"/>
                  <a:ext cx="122" cy="131"/>
                </a:xfrm>
                <a:prstGeom prst="ellipse">
                  <a:avLst/>
                </a:prstGeom>
                <a:noFill/>
                <a:ln w="12700" cap="rnd">
                  <a:solidFill>
                    <a:srgbClr val="FFFFFF"/>
                  </a:solidFill>
                  <a:round/>
                  <a:headEnd/>
                  <a:tailEnd/>
                </a:ln>
              </p:spPr>
              <p:txBody>
                <a:bodyPr/>
                <a:lstStyle/>
                <a:p>
                  <a:endParaRPr lang="fr-FR"/>
                </a:p>
              </p:txBody>
            </p:sp>
            <p:sp>
              <p:nvSpPr>
                <p:cNvPr id="196" name="Oval 946"/>
                <p:cNvSpPr>
                  <a:spLocks noChangeArrowheads="1"/>
                </p:cNvSpPr>
                <p:nvPr/>
              </p:nvSpPr>
              <p:spPr bwMode="auto">
                <a:xfrm>
                  <a:off x="4635" y="1939"/>
                  <a:ext cx="122" cy="128"/>
                </a:xfrm>
                <a:prstGeom prst="ellipse">
                  <a:avLst/>
                </a:prstGeom>
                <a:noFill/>
                <a:ln w="12700" cap="rnd">
                  <a:solidFill>
                    <a:srgbClr val="FFFFFF"/>
                  </a:solidFill>
                  <a:round/>
                  <a:headEnd/>
                  <a:tailEnd/>
                </a:ln>
              </p:spPr>
              <p:txBody>
                <a:bodyPr/>
                <a:lstStyle/>
                <a:p>
                  <a:endParaRPr lang="fr-FR"/>
                </a:p>
              </p:txBody>
            </p:sp>
            <p:sp>
              <p:nvSpPr>
                <p:cNvPr id="197" name="Oval 947"/>
                <p:cNvSpPr>
                  <a:spLocks noChangeArrowheads="1"/>
                </p:cNvSpPr>
                <p:nvPr/>
              </p:nvSpPr>
              <p:spPr bwMode="auto">
                <a:xfrm>
                  <a:off x="4635" y="2093"/>
                  <a:ext cx="122" cy="131"/>
                </a:xfrm>
                <a:prstGeom prst="ellipse">
                  <a:avLst/>
                </a:prstGeom>
                <a:noFill/>
                <a:ln w="12700" cap="rnd">
                  <a:solidFill>
                    <a:srgbClr val="FFFFFF"/>
                  </a:solidFill>
                  <a:round/>
                  <a:headEnd/>
                  <a:tailEnd/>
                </a:ln>
              </p:spPr>
              <p:txBody>
                <a:bodyPr/>
                <a:lstStyle/>
                <a:p>
                  <a:endParaRPr lang="fr-FR"/>
                </a:p>
              </p:txBody>
            </p:sp>
            <p:sp>
              <p:nvSpPr>
                <p:cNvPr id="198" name="Oval 948"/>
                <p:cNvSpPr>
                  <a:spLocks noChangeArrowheads="1"/>
                </p:cNvSpPr>
                <p:nvPr/>
              </p:nvSpPr>
              <p:spPr bwMode="auto">
                <a:xfrm>
                  <a:off x="4635" y="2248"/>
                  <a:ext cx="122" cy="131"/>
                </a:xfrm>
                <a:prstGeom prst="ellipse">
                  <a:avLst/>
                </a:prstGeom>
                <a:noFill/>
                <a:ln w="12700" cap="rnd">
                  <a:solidFill>
                    <a:srgbClr val="FFFFFF"/>
                  </a:solidFill>
                  <a:round/>
                  <a:headEnd/>
                  <a:tailEnd/>
                </a:ln>
              </p:spPr>
              <p:txBody>
                <a:bodyPr/>
                <a:lstStyle/>
                <a:p>
                  <a:endParaRPr lang="fr-FR"/>
                </a:p>
              </p:txBody>
            </p:sp>
            <p:sp>
              <p:nvSpPr>
                <p:cNvPr id="199" name="Oval 949"/>
                <p:cNvSpPr>
                  <a:spLocks noChangeArrowheads="1"/>
                </p:cNvSpPr>
                <p:nvPr/>
              </p:nvSpPr>
              <p:spPr bwMode="auto">
                <a:xfrm>
                  <a:off x="4635" y="2405"/>
                  <a:ext cx="122" cy="128"/>
                </a:xfrm>
                <a:prstGeom prst="ellipse">
                  <a:avLst/>
                </a:prstGeom>
                <a:noFill/>
                <a:ln w="12700" cap="rnd">
                  <a:solidFill>
                    <a:srgbClr val="FFFFFF"/>
                  </a:solidFill>
                  <a:round/>
                  <a:headEnd/>
                  <a:tailEnd/>
                </a:ln>
              </p:spPr>
              <p:txBody>
                <a:bodyPr/>
                <a:lstStyle/>
                <a:p>
                  <a:endParaRPr lang="fr-FR"/>
                </a:p>
              </p:txBody>
            </p:sp>
            <p:sp>
              <p:nvSpPr>
                <p:cNvPr id="200" name="Oval 950"/>
                <p:cNvSpPr>
                  <a:spLocks noChangeArrowheads="1"/>
                </p:cNvSpPr>
                <p:nvPr/>
              </p:nvSpPr>
              <p:spPr bwMode="auto">
                <a:xfrm>
                  <a:off x="4635" y="2560"/>
                  <a:ext cx="122" cy="131"/>
                </a:xfrm>
                <a:prstGeom prst="ellipse">
                  <a:avLst/>
                </a:prstGeom>
                <a:noFill/>
                <a:ln w="12700" cap="rnd">
                  <a:solidFill>
                    <a:srgbClr val="FFFFFF"/>
                  </a:solidFill>
                  <a:round/>
                  <a:headEnd/>
                  <a:tailEnd/>
                </a:ln>
              </p:spPr>
              <p:txBody>
                <a:bodyPr/>
                <a:lstStyle/>
                <a:p>
                  <a:endParaRPr lang="fr-FR"/>
                </a:p>
              </p:txBody>
            </p:sp>
            <p:sp>
              <p:nvSpPr>
                <p:cNvPr id="201" name="Oval 951"/>
                <p:cNvSpPr>
                  <a:spLocks noChangeArrowheads="1"/>
                </p:cNvSpPr>
                <p:nvPr/>
              </p:nvSpPr>
              <p:spPr bwMode="auto">
                <a:xfrm>
                  <a:off x="4635" y="2715"/>
                  <a:ext cx="122" cy="130"/>
                </a:xfrm>
                <a:prstGeom prst="ellipse">
                  <a:avLst/>
                </a:prstGeom>
                <a:noFill/>
                <a:ln w="12700" cap="rnd">
                  <a:solidFill>
                    <a:srgbClr val="FFFFFF"/>
                  </a:solidFill>
                  <a:round/>
                  <a:headEnd/>
                  <a:tailEnd/>
                </a:ln>
              </p:spPr>
              <p:txBody>
                <a:bodyPr/>
                <a:lstStyle/>
                <a:p>
                  <a:endParaRPr lang="fr-FR"/>
                </a:p>
              </p:txBody>
            </p:sp>
            <p:sp>
              <p:nvSpPr>
                <p:cNvPr id="202" name="Oval 952"/>
                <p:cNvSpPr>
                  <a:spLocks noChangeArrowheads="1"/>
                </p:cNvSpPr>
                <p:nvPr/>
              </p:nvSpPr>
              <p:spPr bwMode="auto">
                <a:xfrm>
                  <a:off x="4635" y="2869"/>
                  <a:ext cx="122" cy="131"/>
                </a:xfrm>
                <a:prstGeom prst="ellipse">
                  <a:avLst/>
                </a:prstGeom>
                <a:noFill/>
                <a:ln w="12700" cap="rnd">
                  <a:solidFill>
                    <a:srgbClr val="FFFFFF"/>
                  </a:solidFill>
                  <a:round/>
                  <a:headEnd/>
                  <a:tailEnd/>
                </a:ln>
              </p:spPr>
              <p:txBody>
                <a:bodyPr/>
                <a:lstStyle/>
                <a:p>
                  <a:endParaRPr lang="fr-FR"/>
                </a:p>
              </p:txBody>
            </p:sp>
            <p:sp>
              <p:nvSpPr>
                <p:cNvPr id="203" name="Oval 953"/>
                <p:cNvSpPr>
                  <a:spLocks noChangeArrowheads="1"/>
                </p:cNvSpPr>
                <p:nvPr/>
              </p:nvSpPr>
              <p:spPr bwMode="auto">
                <a:xfrm>
                  <a:off x="4635" y="3027"/>
                  <a:ext cx="122" cy="128"/>
                </a:xfrm>
                <a:prstGeom prst="ellipse">
                  <a:avLst/>
                </a:prstGeom>
                <a:noFill/>
                <a:ln w="12700" cap="rnd">
                  <a:solidFill>
                    <a:srgbClr val="FFFFFF"/>
                  </a:solidFill>
                  <a:round/>
                  <a:headEnd/>
                  <a:tailEnd/>
                </a:ln>
              </p:spPr>
              <p:txBody>
                <a:bodyPr/>
                <a:lstStyle/>
                <a:p>
                  <a:endParaRPr lang="fr-FR"/>
                </a:p>
              </p:txBody>
            </p:sp>
            <p:sp>
              <p:nvSpPr>
                <p:cNvPr id="204" name="Oval 954"/>
                <p:cNvSpPr>
                  <a:spLocks noChangeArrowheads="1"/>
                </p:cNvSpPr>
                <p:nvPr/>
              </p:nvSpPr>
              <p:spPr bwMode="auto">
                <a:xfrm>
                  <a:off x="4780" y="1317"/>
                  <a:ext cx="122" cy="128"/>
                </a:xfrm>
                <a:prstGeom prst="ellipse">
                  <a:avLst/>
                </a:prstGeom>
                <a:noFill/>
                <a:ln w="12700" cap="rnd">
                  <a:solidFill>
                    <a:srgbClr val="FFFFFF"/>
                  </a:solidFill>
                  <a:round/>
                  <a:headEnd/>
                  <a:tailEnd/>
                </a:ln>
              </p:spPr>
              <p:txBody>
                <a:bodyPr/>
                <a:lstStyle/>
                <a:p>
                  <a:endParaRPr lang="fr-FR"/>
                </a:p>
              </p:txBody>
            </p:sp>
            <p:sp>
              <p:nvSpPr>
                <p:cNvPr id="205" name="Oval 955"/>
                <p:cNvSpPr>
                  <a:spLocks noChangeArrowheads="1"/>
                </p:cNvSpPr>
                <p:nvPr/>
              </p:nvSpPr>
              <p:spPr bwMode="auto">
                <a:xfrm>
                  <a:off x="4780" y="1472"/>
                  <a:ext cx="122" cy="131"/>
                </a:xfrm>
                <a:prstGeom prst="ellipse">
                  <a:avLst/>
                </a:prstGeom>
                <a:noFill/>
                <a:ln w="12700" cap="rnd">
                  <a:solidFill>
                    <a:srgbClr val="FFFFFF"/>
                  </a:solidFill>
                  <a:round/>
                  <a:headEnd/>
                  <a:tailEnd/>
                </a:ln>
              </p:spPr>
              <p:txBody>
                <a:bodyPr/>
                <a:lstStyle/>
                <a:p>
                  <a:endParaRPr lang="fr-FR"/>
                </a:p>
              </p:txBody>
            </p:sp>
            <p:sp>
              <p:nvSpPr>
                <p:cNvPr id="206" name="Oval 956"/>
                <p:cNvSpPr>
                  <a:spLocks noChangeArrowheads="1"/>
                </p:cNvSpPr>
                <p:nvPr/>
              </p:nvSpPr>
              <p:spPr bwMode="auto">
                <a:xfrm>
                  <a:off x="4780" y="1627"/>
                  <a:ext cx="122" cy="130"/>
                </a:xfrm>
                <a:prstGeom prst="ellipse">
                  <a:avLst/>
                </a:prstGeom>
                <a:noFill/>
                <a:ln w="12700" cap="rnd">
                  <a:solidFill>
                    <a:srgbClr val="FFFFFF"/>
                  </a:solidFill>
                  <a:round/>
                  <a:headEnd/>
                  <a:tailEnd/>
                </a:ln>
              </p:spPr>
              <p:txBody>
                <a:bodyPr/>
                <a:lstStyle/>
                <a:p>
                  <a:endParaRPr lang="fr-FR"/>
                </a:p>
              </p:txBody>
            </p:sp>
            <p:sp>
              <p:nvSpPr>
                <p:cNvPr id="207" name="Oval 957"/>
                <p:cNvSpPr>
                  <a:spLocks noChangeArrowheads="1"/>
                </p:cNvSpPr>
                <p:nvPr/>
              </p:nvSpPr>
              <p:spPr bwMode="auto">
                <a:xfrm>
                  <a:off x="4780" y="1781"/>
                  <a:ext cx="122" cy="131"/>
                </a:xfrm>
                <a:prstGeom prst="ellipse">
                  <a:avLst/>
                </a:prstGeom>
                <a:noFill/>
                <a:ln w="12700" cap="rnd">
                  <a:solidFill>
                    <a:srgbClr val="FFFFFF"/>
                  </a:solidFill>
                  <a:round/>
                  <a:headEnd/>
                  <a:tailEnd/>
                </a:ln>
              </p:spPr>
              <p:txBody>
                <a:bodyPr/>
                <a:lstStyle/>
                <a:p>
                  <a:endParaRPr lang="fr-FR"/>
                </a:p>
              </p:txBody>
            </p:sp>
            <p:sp>
              <p:nvSpPr>
                <p:cNvPr id="208" name="Oval 958"/>
                <p:cNvSpPr>
                  <a:spLocks noChangeArrowheads="1"/>
                </p:cNvSpPr>
                <p:nvPr/>
              </p:nvSpPr>
              <p:spPr bwMode="auto">
                <a:xfrm>
                  <a:off x="4780" y="1939"/>
                  <a:ext cx="122" cy="128"/>
                </a:xfrm>
                <a:prstGeom prst="ellipse">
                  <a:avLst/>
                </a:prstGeom>
                <a:noFill/>
                <a:ln w="12700" cap="rnd">
                  <a:solidFill>
                    <a:srgbClr val="FFFFFF"/>
                  </a:solidFill>
                  <a:round/>
                  <a:headEnd/>
                  <a:tailEnd/>
                </a:ln>
              </p:spPr>
              <p:txBody>
                <a:bodyPr/>
                <a:lstStyle/>
                <a:p>
                  <a:endParaRPr lang="fr-FR"/>
                </a:p>
              </p:txBody>
            </p:sp>
            <p:sp>
              <p:nvSpPr>
                <p:cNvPr id="209" name="Oval 959"/>
                <p:cNvSpPr>
                  <a:spLocks noChangeArrowheads="1"/>
                </p:cNvSpPr>
                <p:nvPr/>
              </p:nvSpPr>
              <p:spPr bwMode="auto">
                <a:xfrm>
                  <a:off x="4780" y="2093"/>
                  <a:ext cx="122" cy="131"/>
                </a:xfrm>
                <a:prstGeom prst="ellipse">
                  <a:avLst/>
                </a:prstGeom>
                <a:noFill/>
                <a:ln w="12700" cap="rnd">
                  <a:solidFill>
                    <a:srgbClr val="FFFFFF"/>
                  </a:solidFill>
                  <a:round/>
                  <a:headEnd/>
                  <a:tailEnd/>
                </a:ln>
              </p:spPr>
              <p:txBody>
                <a:bodyPr/>
                <a:lstStyle/>
                <a:p>
                  <a:endParaRPr lang="fr-FR"/>
                </a:p>
              </p:txBody>
            </p:sp>
            <p:sp>
              <p:nvSpPr>
                <p:cNvPr id="210" name="Oval 960"/>
                <p:cNvSpPr>
                  <a:spLocks noChangeArrowheads="1"/>
                </p:cNvSpPr>
                <p:nvPr/>
              </p:nvSpPr>
              <p:spPr bwMode="auto">
                <a:xfrm>
                  <a:off x="4780" y="2248"/>
                  <a:ext cx="122" cy="131"/>
                </a:xfrm>
                <a:prstGeom prst="ellipse">
                  <a:avLst/>
                </a:prstGeom>
                <a:noFill/>
                <a:ln w="12700" cap="rnd">
                  <a:solidFill>
                    <a:srgbClr val="FFFFFF"/>
                  </a:solidFill>
                  <a:round/>
                  <a:headEnd/>
                  <a:tailEnd/>
                </a:ln>
              </p:spPr>
              <p:txBody>
                <a:bodyPr/>
                <a:lstStyle/>
                <a:p>
                  <a:endParaRPr lang="fr-FR"/>
                </a:p>
              </p:txBody>
            </p:sp>
            <p:sp>
              <p:nvSpPr>
                <p:cNvPr id="211" name="Oval 961"/>
                <p:cNvSpPr>
                  <a:spLocks noChangeArrowheads="1"/>
                </p:cNvSpPr>
                <p:nvPr/>
              </p:nvSpPr>
              <p:spPr bwMode="auto">
                <a:xfrm>
                  <a:off x="4780" y="2405"/>
                  <a:ext cx="122" cy="128"/>
                </a:xfrm>
                <a:prstGeom prst="ellipse">
                  <a:avLst/>
                </a:prstGeom>
                <a:noFill/>
                <a:ln w="12700" cap="rnd">
                  <a:solidFill>
                    <a:srgbClr val="FFFFFF"/>
                  </a:solidFill>
                  <a:round/>
                  <a:headEnd/>
                  <a:tailEnd/>
                </a:ln>
              </p:spPr>
              <p:txBody>
                <a:bodyPr/>
                <a:lstStyle/>
                <a:p>
                  <a:endParaRPr lang="fr-FR"/>
                </a:p>
              </p:txBody>
            </p:sp>
            <p:sp>
              <p:nvSpPr>
                <p:cNvPr id="212" name="Oval 962"/>
                <p:cNvSpPr>
                  <a:spLocks noChangeArrowheads="1"/>
                </p:cNvSpPr>
                <p:nvPr/>
              </p:nvSpPr>
              <p:spPr bwMode="auto">
                <a:xfrm>
                  <a:off x="4780" y="2560"/>
                  <a:ext cx="122" cy="131"/>
                </a:xfrm>
                <a:prstGeom prst="ellipse">
                  <a:avLst/>
                </a:prstGeom>
                <a:noFill/>
                <a:ln w="12700" cap="rnd">
                  <a:solidFill>
                    <a:srgbClr val="FFFFFF"/>
                  </a:solidFill>
                  <a:round/>
                  <a:headEnd/>
                  <a:tailEnd/>
                </a:ln>
              </p:spPr>
              <p:txBody>
                <a:bodyPr/>
                <a:lstStyle/>
                <a:p>
                  <a:endParaRPr lang="fr-FR"/>
                </a:p>
              </p:txBody>
            </p:sp>
            <p:sp>
              <p:nvSpPr>
                <p:cNvPr id="213" name="Oval 963"/>
                <p:cNvSpPr>
                  <a:spLocks noChangeArrowheads="1"/>
                </p:cNvSpPr>
                <p:nvPr/>
              </p:nvSpPr>
              <p:spPr bwMode="auto">
                <a:xfrm>
                  <a:off x="4780" y="2715"/>
                  <a:ext cx="122" cy="130"/>
                </a:xfrm>
                <a:prstGeom prst="ellipse">
                  <a:avLst/>
                </a:prstGeom>
                <a:noFill/>
                <a:ln w="12700" cap="rnd">
                  <a:solidFill>
                    <a:srgbClr val="FFFFFF"/>
                  </a:solidFill>
                  <a:round/>
                  <a:headEnd/>
                  <a:tailEnd/>
                </a:ln>
              </p:spPr>
              <p:txBody>
                <a:bodyPr/>
                <a:lstStyle/>
                <a:p>
                  <a:endParaRPr lang="fr-FR"/>
                </a:p>
              </p:txBody>
            </p:sp>
            <p:sp>
              <p:nvSpPr>
                <p:cNvPr id="214" name="Oval 964"/>
                <p:cNvSpPr>
                  <a:spLocks noChangeArrowheads="1"/>
                </p:cNvSpPr>
                <p:nvPr/>
              </p:nvSpPr>
              <p:spPr bwMode="auto">
                <a:xfrm>
                  <a:off x="4780" y="2869"/>
                  <a:ext cx="122" cy="131"/>
                </a:xfrm>
                <a:prstGeom prst="ellipse">
                  <a:avLst/>
                </a:prstGeom>
                <a:noFill/>
                <a:ln w="12700" cap="rnd">
                  <a:solidFill>
                    <a:srgbClr val="FFFFFF"/>
                  </a:solidFill>
                  <a:round/>
                  <a:headEnd/>
                  <a:tailEnd/>
                </a:ln>
              </p:spPr>
              <p:txBody>
                <a:bodyPr/>
                <a:lstStyle/>
                <a:p>
                  <a:endParaRPr lang="fr-FR"/>
                </a:p>
              </p:txBody>
            </p:sp>
            <p:sp>
              <p:nvSpPr>
                <p:cNvPr id="215" name="Oval 965"/>
                <p:cNvSpPr>
                  <a:spLocks noChangeArrowheads="1"/>
                </p:cNvSpPr>
                <p:nvPr/>
              </p:nvSpPr>
              <p:spPr bwMode="auto">
                <a:xfrm>
                  <a:off x="4780" y="3027"/>
                  <a:ext cx="122" cy="128"/>
                </a:xfrm>
                <a:prstGeom prst="ellipse">
                  <a:avLst/>
                </a:prstGeom>
                <a:noFill/>
                <a:ln w="12700" cap="rnd">
                  <a:solidFill>
                    <a:srgbClr val="FFFFFF"/>
                  </a:solidFill>
                  <a:round/>
                  <a:headEnd/>
                  <a:tailEnd/>
                </a:ln>
              </p:spPr>
              <p:txBody>
                <a:bodyPr/>
                <a:lstStyle/>
                <a:p>
                  <a:endParaRPr lang="fr-FR"/>
                </a:p>
              </p:txBody>
            </p:sp>
            <p:sp>
              <p:nvSpPr>
                <p:cNvPr id="216" name="Oval 966"/>
                <p:cNvSpPr>
                  <a:spLocks noChangeArrowheads="1"/>
                </p:cNvSpPr>
                <p:nvPr/>
              </p:nvSpPr>
              <p:spPr bwMode="auto">
                <a:xfrm>
                  <a:off x="4925" y="3027"/>
                  <a:ext cx="120" cy="128"/>
                </a:xfrm>
                <a:prstGeom prst="ellipse">
                  <a:avLst/>
                </a:prstGeom>
                <a:noFill/>
                <a:ln w="12700" cap="rnd">
                  <a:solidFill>
                    <a:srgbClr val="FFFFFF"/>
                  </a:solidFill>
                  <a:round/>
                  <a:headEnd/>
                  <a:tailEnd/>
                </a:ln>
              </p:spPr>
              <p:txBody>
                <a:bodyPr/>
                <a:lstStyle/>
                <a:p>
                  <a:endParaRPr lang="fr-FR"/>
                </a:p>
              </p:txBody>
            </p:sp>
            <p:sp>
              <p:nvSpPr>
                <p:cNvPr id="217" name="Oval 967"/>
                <p:cNvSpPr>
                  <a:spLocks noChangeArrowheads="1"/>
                </p:cNvSpPr>
                <p:nvPr/>
              </p:nvSpPr>
              <p:spPr bwMode="auto">
                <a:xfrm>
                  <a:off x="4057" y="1317"/>
                  <a:ext cx="120" cy="128"/>
                </a:xfrm>
                <a:prstGeom prst="ellipse">
                  <a:avLst/>
                </a:prstGeom>
                <a:noFill/>
                <a:ln w="12700" cap="rnd">
                  <a:solidFill>
                    <a:srgbClr val="FFFFFF"/>
                  </a:solidFill>
                  <a:round/>
                  <a:headEnd/>
                  <a:tailEnd/>
                </a:ln>
              </p:spPr>
              <p:txBody>
                <a:bodyPr/>
                <a:lstStyle/>
                <a:p>
                  <a:endParaRPr lang="fr-FR"/>
                </a:p>
              </p:txBody>
            </p:sp>
            <p:sp>
              <p:nvSpPr>
                <p:cNvPr id="218" name="Oval 968"/>
                <p:cNvSpPr>
                  <a:spLocks noChangeArrowheads="1"/>
                </p:cNvSpPr>
                <p:nvPr/>
              </p:nvSpPr>
              <p:spPr bwMode="auto">
                <a:xfrm>
                  <a:off x="4057" y="1472"/>
                  <a:ext cx="120" cy="131"/>
                </a:xfrm>
                <a:prstGeom prst="ellipse">
                  <a:avLst/>
                </a:prstGeom>
                <a:noFill/>
                <a:ln w="12700" cap="rnd">
                  <a:solidFill>
                    <a:srgbClr val="FFFFFF"/>
                  </a:solidFill>
                  <a:round/>
                  <a:headEnd/>
                  <a:tailEnd/>
                </a:ln>
              </p:spPr>
              <p:txBody>
                <a:bodyPr/>
                <a:lstStyle/>
                <a:p>
                  <a:endParaRPr lang="fr-FR"/>
                </a:p>
              </p:txBody>
            </p:sp>
            <p:sp>
              <p:nvSpPr>
                <p:cNvPr id="219" name="Oval 969"/>
                <p:cNvSpPr>
                  <a:spLocks noChangeArrowheads="1"/>
                </p:cNvSpPr>
                <p:nvPr/>
              </p:nvSpPr>
              <p:spPr bwMode="auto">
                <a:xfrm>
                  <a:off x="4057" y="1627"/>
                  <a:ext cx="120" cy="130"/>
                </a:xfrm>
                <a:prstGeom prst="ellipse">
                  <a:avLst/>
                </a:prstGeom>
                <a:noFill/>
                <a:ln w="12700" cap="rnd">
                  <a:solidFill>
                    <a:srgbClr val="FFFFFF"/>
                  </a:solidFill>
                  <a:round/>
                  <a:headEnd/>
                  <a:tailEnd/>
                </a:ln>
              </p:spPr>
              <p:txBody>
                <a:bodyPr/>
                <a:lstStyle/>
                <a:p>
                  <a:endParaRPr lang="fr-FR"/>
                </a:p>
              </p:txBody>
            </p:sp>
            <p:sp>
              <p:nvSpPr>
                <p:cNvPr id="220" name="Oval 970"/>
                <p:cNvSpPr>
                  <a:spLocks noChangeArrowheads="1"/>
                </p:cNvSpPr>
                <p:nvPr/>
              </p:nvSpPr>
              <p:spPr bwMode="auto">
                <a:xfrm>
                  <a:off x="4057" y="1781"/>
                  <a:ext cx="120" cy="131"/>
                </a:xfrm>
                <a:prstGeom prst="ellipse">
                  <a:avLst/>
                </a:prstGeom>
                <a:noFill/>
                <a:ln w="12700" cap="rnd">
                  <a:solidFill>
                    <a:srgbClr val="FFFFFF"/>
                  </a:solidFill>
                  <a:round/>
                  <a:headEnd/>
                  <a:tailEnd/>
                </a:ln>
              </p:spPr>
              <p:txBody>
                <a:bodyPr/>
                <a:lstStyle/>
                <a:p>
                  <a:endParaRPr lang="fr-FR"/>
                </a:p>
              </p:txBody>
            </p:sp>
            <p:sp>
              <p:nvSpPr>
                <p:cNvPr id="221" name="Oval 971"/>
                <p:cNvSpPr>
                  <a:spLocks noChangeArrowheads="1"/>
                </p:cNvSpPr>
                <p:nvPr/>
              </p:nvSpPr>
              <p:spPr bwMode="auto">
                <a:xfrm>
                  <a:off x="4057" y="1939"/>
                  <a:ext cx="120" cy="128"/>
                </a:xfrm>
                <a:prstGeom prst="ellipse">
                  <a:avLst/>
                </a:prstGeom>
                <a:noFill/>
                <a:ln w="12700" cap="rnd">
                  <a:solidFill>
                    <a:srgbClr val="FFFFFF"/>
                  </a:solidFill>
                  <a:round/>
                  <a:headEnd/>
                  <a:tailEnd/>
                </a:ln>
              </p:spPr>
              <p:txBody>
                <a:bodyPr/>
                <a:lstStyle/>
                <a:p>
                  <a:endParaRPr lang="fr-FR"/>
                </a:p>
              </p:txBody>
            </p:sp>
          </p:grpSp>
          <p:sp>
            <p:nvSpPr>
              <p:cNvPr id="15" name="Oval 972"/>
              <p:cNvSpPr>
                <a:spLocks noChangeArrowheads="1"/>
              </p:cNvSpPr>
              <p:nvPr/>
            </p:nvSpPr>
            <p:spPr bwMode="auto">
              <a:xfrm>
                <a:off x="4057" y="2093"/>
                <a:ext cx="120" cy="131"/>
              </a:xfrm>
              <a:prstGeom prst="ellipse">
                <a:avLst/>
              </a:prstGeom>
              <a:noFill/>
              <a:ln w="12700" cap="rnd">
                <a:solidFill>
                  <a:srgbClr val="FFFFFF"/>
                </a:solidFill>
                <a:round/>
                <a:headEnd/>
                <a:tailEnd/>
              </a:ln>
            </p:spPr>
            <p:txBody>
              <a:bodyPr/>
              <a:lstStyle/>
              <a:p>
                <a:endParaRPr lang="fr-FR"/>
              </a:p>
            </p:txBody>
          </p:sp>
          <p:sp>
            <p:nvSpPr>
              <p:cNvPr id="16" name="Oval 973"/>
              <p:cNvSpPr>
                <a:spLocks noChangeArrowheads="1"/>
              </p:cNvSpPr>
              <p:nvPr/>
            </p:nvSpPr>
            <p:spPr bwMode="auto">
              <a:xfrm>
                <a:off x="4057" y="2248"/>
                <a:ext cx="120" cy="131"/>
              </a:xfrm>
              <a:prstGeom prst="ellipse">
                <a:avLst/>
              </a:prstGeom>
              <a:noFill/>
              <a:ln w="12700" cap="rnd">
                <a:solidFill>
                  <a:srgbClr val="FFFFFF"/>
                </a:solidFill>
                <a:round/>
                <a:headEnd/>
                <a:tailEnd/>
              </a:ln>
            </p:spPr>
            <p:txBody>
              <a:bodyPr/>
              <a:lstStyle/>
              <a:p>
                <a:endParaRPr lang="fr-FR"/>
              </a:p>
            </p:txBody>
          </p:sp>
          <p:sp>
            <p:nvSpPr>
              <p:cNvPr id="17" name="Oval 974"/>
              <p:cNvSpPr>
                <a:spLocks noChangeArrowheads="1"/>
              </p:cNvSpPr>
              <p:nvPr/>
            </p:nvSpPr>
            <p:spPr bwMode="auto">
              <a:xfrm>
                <a:off x="4057" y="2405"/>
                <a:ext cx="120" cy="128"/>
              </a:xfrm>
              <a:prstGeom prst="ellipse">
                <a:avLst/>
              </a:prstGeom>
              <a:noFill/>
              <a:ln w="12700" cap="rnd">
                <a:solidFill>
                  <a:srgbClr val="FFFFFF"/>
                </a:solidFill>
                <a:round/>
                <a:headEnd/>
                <a:tailEnd/>
              </a:ln>
            </p:spPr>
            <p:txBody>
              <a:bodyPr/>
              <a:lstStyle/>
              <a:p>
                <a:endParaRPr lang="fr-FR"/>
              </a:p>
            </p:txBody>
          </p:sp>
          <p:sp>
            <p:nvSpPr>
              <p:cNvPr id="18" name="Oval 975"/>
              <p:cNvSpPr>
                <a:spLocks noChangeArrowheads="1"/>
              </p:cNvSpPr>
              <p:nvPr/>
            </p:nvSpPr>
            <p:spPr bwMode="auto">
              <a:xfrm>
                <a:off x="4057" y="2560"/>
                <a:ext cx="120" cy="131"/>
              </a:xfrm>
              <a:prstGeom prst="ellipse">
                <a:avLst/>
              </a:prstGeom>
              <a:noFill/>
              <a:ln w="12700" cap="rnd">
                <a:solidFill>
                  <a:srgbClr val="FFFFFF"/>
                </a:solidFill>
                <a:round/>
                <a:headEnd/>
                <a:tailEnd/>
              </a:ln>
            </p:spPr>
            <p:txBody>
              <a:bodyPr/>
              <a:lstStyle/>
              <a:p>
                <a:endParaRPr lang="fr-FR"/>
              </a:p>
            </p:txBody>
          </p:sp>
          <p:sp>
            <p:nvSpPr>
              <p:cNvPr id="19" name="Oval 976"/>
              <p:cNvSpPr>
                <a:spLocks noChangeArrowheads="1"/>
              </p:cNvSpPr>
              <p:nvPr/>
            </p:nvSpPr>
            <p:spPr bwMode="auto">
              <a:xfrm>
                <a:off x="4057" y="2715"/>
                <a:ext cx="120" cy="130"/>
              </a:xfrm>
              <a:prstGeom prst="ellipse">
                <a:avLst/>
              </a:prstGeom>
              <a:noFill/>
              <a:ln w="12700" cap="rnd">
                <a:solidFill>
                  <a:srgbClr val="FFFFFF"/>
                </a:solidFill>
                <a:round/>
                <a:headEnd/>
                <a:tailEnd/>
              </a:ln>
            </p:spPr>
            <p:txBody>
              <a:bodyPr/>
              <a:lstStyle/>
              <a:p>
                <a:endParaRPr lang="fr-FR"/>
              </a:p>
            </p:txBody>
          </p:sp>
          <p:sp>
            <p:nvSpPr>
              <p:cNvPr id="20" name="Oval 977"/>
              <p:cNvSpPr>
                <a:spLocks noChangeArrowheads="1"/>
              </p:cNvSpPr>
              <p:nvPr/>
            </p:nvSpPr>
            <p:spPr bwMode="auto">
              <a:xfrm>
                <a:off x="4057" y="2869"/>
                <a:ext cx="120" cy="131"/>
              </a:xfrm>
              <a:prstGeom prst="ellipse">
                <a:avLst/>
              </a:prstGeom>
              <a:noFill/>
              <a:ln w="12700" cap="rnd">
                <a:solidFill>
                  <a:srgbClr val="FFFFFF"/>
                </a:solidFill>
                <a:round/>
                <a:headEnd/>
                <a:tailEnd/>
              </a:ln>
            </p:spPr>
            <p:txBody>
              <a:bodyPr/>
              <a:lstStyle/>
              <a:p>
                <a:endParaRPr lang="fr-FR"/>
              </a:p>
            </p:txBody>
          </p:sp>
          <p:sp>
            <p:nvSpPr>
              <p:cNvPr id="21" name="Oval 978"/>
              <p:cNvSpPr>
                <a:spLocks noChangeArrowheads="1"/>
              </p:cNvSpPr>
              <p:nvPr/>
            </p:nvSpPr>
            <p:spPr bwMode="auto">
              <a:xfrm>
                <a:off x="4057" y="3027"/>
                <a:ext cx="120" cy="128"/>
              </a:xfrm>
              <a:prstGeom prst="ellipse">
                <a:avLst/>
              </a:prstGeom>
              <a:noFill/>
              <a:ln w="12700" cap="rnd">
                <a:solidFill>
                  <a:srgbClr val="FFFFFF"/>
                </a:solidFill>
                <a:round/>
                <a:headEnd/>
                <a:tailEnd/>
              </a:ln>
            </p:spPr>
            <p:txBody>
              <a:bodyPr/>
              <a:lstStyle/>
              <a:p>
                <a:endParaRPr lang="fr-FR"/>
              </a:p>
            </p:txBody>
          </p:sp>
        </p:grpSp>
        <p:grpSp>
          <p:nvGrpSpPr>
            <p:cNvPr id="422" name="Group 979"/>
            <p:cNvGrpSpPr>
              <a:grpSpLocks/>
            </p:cNvGrpSpPr>
            <p:nvPr/>
          </p:nvGrpSpPr>
          <p:grpSpPr bwMode="auto">
            <a:xfrm>
              <a:off x="16032971" y="14096942"/>
              <a:ext cx="190500" cy="207963"/>
              <a:chOff x="3912" y="1013"/>
              <a:chExt cx="120" cy="131"/>
            </a:xfrm>
          </p:grpSpPr>
          <p:sp>
            <p:nvSpPr>
              <p:cNvPr id="423"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424"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425"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426"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427" name="Group 979"/>
            <p:cNvGrpSpPr>
              <a:grpSpLocks/>
            </p:cNvGrpSpPr>
            <p:nvPr/>
          </p:nvGrpSpPr>
          <p:grpSpPr bwMode="auto">
            <a:xfrm>
              <a:off x="16261571" y="14096942"/>
              <a:ext cx="190500" cy="207963"/>
              <a:chOff x="3912" y="1013"/>
              <a:chExt cx="120" cy="131"/>
            </a:xfrm>
          </p:grpSpPr>
          <p:sp>
            <p:nvSpPr>
              <p:cNvPr id="428"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429"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430"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431"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432" name="Group 979"/>
            <p:cNvGrpSpPr>
              <a:grpSpLocks/>
            </p:cNvGrpSpPr>
            <p:nvPr/>
          </p:nvGrpSpPr>
          <p:grpSpPr bwMode="auto">
            <a:xfrm>
              <a:off x="16494938" y="14096942"/>
              <a:ext cx="190500" cy="207963"/>
              <a:chOff x="3912" y="1013"/>
              <a:chExt cx="120" cy="131"/>
            </a:xfrm>
          </p:grpSpPr>
          <p:sp>
            <p:nvSpPr>
              <p:cNvPr id="433"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434"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435"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436"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437" name="Group 979"/>
            <p:cNvGrpSpPr>
              <a:grpSpLocks/>
            </p:cNvGrpSpPr>
            <p:nvPr/>
          </p:nvGrpSpPr>
          <p:grpSpPr bwMode="auto">
            <a:xfrm>
              <a:off x="16723538" y="14096942"/>
              <a:ext cx="190500" cy="207963"/>
              <a:chOff x="3912" y="1013"/>
              <a:chExt cx="120" cy="131"/>
            </a:xfrm>
          </p:grpSpPr>
          <p:sp>
            <p:nvSpPr>
              <p:cNvPr id="438"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439"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440"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441"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442" name="Group 979"/>
            <p:cNvGrpSpPr>
              <a:grpSpLocks/>
            </p:cNvGrpSpPr>
            <p:nvPr/>
          </p:nvGrpSpPr>
          <p:grpSpPr bwMode="auto">
            <a:xfrm>
              <a:off x="16956903" y="14096942"/>
              <a:ext cx="190500" cy="207963"/>
              <a:chOff x="3912" y="1013"/>
              <a:chExt cx="120" cy="131"/>
            </a:xfrm>
          </p:grpSpPr>
          <p:sp>
            <p:nvSpPr>
              <p:cNvPr id="443"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444"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445"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446"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447" name="Group 979"/>
            <p:cNvGrpSpPr>
              <a:grpSpLocks/>
            </p:cNvGrpSpPr>
            <p:nvPr/>
          </p:nvGrpSpPr>
          <p:grpSpPr bwMode="auto">
            <a:xfrm>
              <a:off x="17185503" y="14096942"/>
              <a:ext cx="190500" cy="207963"/>
              <a:chOff x="3912" y="1013"/>
              <a:chExt cx="120" cy="131"/>
            </a:xfrm>
          </p:grpSpPr>
          <p:sp>
            <p:nvSpPr>
              <p:cNvPr id="448"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449"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450"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451"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452" name="Group 979"/>
            <p:cNvGrpSpPr>
              <a:grpSpLocks/>
            </p:cNvGrpSpPr>
            <p:nvPr/>
          </p:nvGrpSpPr>
          <p:grpSpPr bwMode="auto">
            <a:xfrm>
              <a:off x="17409342" y="14096942"/>
              <a:ext cx="190500" cy="207963"/>
              <a:chOff x="3912" y="1013"/>
              <a:chExt cx="120" cy="131"/>
            </a:xfrm>
          </p:grpSpPr>
          <p:sp>
            <p:nvSpPr>
              <p:cNvPr id="453"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454"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455"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456"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457" name="Group 979"/>
            <p:cNvGrpSpPr>
              <a:grpSpLocks/>
            </p:cNvGrpSpPr>
            <p:nvPr/>
          </p:nvGrpSpPr>
          <p:grpSpPr bwMode="auto">
            <a:xfrm>
              <a:off x="17637942" y="14096942"/>
              <a:ext cx="190500" cy="207963"/>
              <a:chOff x="3912" y="1013"/>
              <a:chExt cx="120" cy="131"/>
            </a:xfrm>
          </p:grpSpPr>
          <p:sp>
            <p:nvSpPr>
              <p:cNvPr id="458"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459"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460"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461"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462" name="Group 979"/>
            <p:cNvGrpSpPr>
              <a:grpSpLocks/>
            </p:cNvGrpSpPr>
            <p:nvPr/>
          </p:nvGrpSpPr>
          <p:grpSpPr bwMode="auto">
            <a:xfrm>
              <a:off x="16032971" y="14341420"/>
              <a:ext cx="190500" cy="207963"/>
              <a:chOff x="3912" y="1013"/>
              <a:chExt cx="120" cy="131"/>
            </a:xfrm>
          </p:grpSpPr>
          <p:sp>
            <p:nvSpPr>
              <p:cNvPr id="463"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464"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465"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466"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467" name="Group 979"/>
            <p:cNvGrpSpPr>
              <a:grpSpLocks/>
            </p:cNvGrpSpPr>
            <p:nvPr/>
          </p:nvGrpSpPr>
          <p:grpSpPr bwMode="auto">
            <a:xfrm>
              <a:off x="16261571" y="14341420"/>
              <a:ext cx="190500" cy="207963"/>
              <a:chOff x="3912" y="1013"/>
              <a:chExt cx="120" cy="131"/>
            </a:xfrm>
          </p:grpSpPr>
          <p:sp>
            <p:nvSpPr>
              <p:cNvPr id="468"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469"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470"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471"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472" name="Group 979"/>
            <p:cNvGrpSpPr>
              <a:grpSpLocks/>
            </p:cNvGrpSpPr>
            <p:nvPr/>
          </p:nvGrpSpPr>
          <p:grpSpPr bwMode="auto">
            <a:xfrm>
              <a:off x="16494938" y="14341420"/>
              <a:ext cx="190500" cy="207963"/>
              <a:chOff x="3912" y="1013"/>
              <a:chExt cx="120" cy="131"/>
            </a:xfrm>
          </p:grpSpPr>
          <p:sp>
            <p:nvSpPr>
              <p:cNvPr id="473"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474"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475"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476"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477" name="Group 979"/>
            <p:cNvGrpSpPr>
              <a:grpSpLocks/>
            </p:cNvGrpSpPr>
            <p:nvPr/>
          </p:nvGrpSpPr>
          <p:grpSpPr bwMode="auto">
            <a:xfrm>
              <a:off x="16723538" y="14341420"/>
              <a:ext cx="190500" cy="207963"/>
              <a:chOff x="3912" y="1013"/>
              <a:chExt cx="120" cy="131"/>
            </a:xfrm>
          </p:grpSpPr>
          <p:sp>
            <p:nvSpPr>
              <p:cNvPr id="478"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479"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480"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481"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482" name="Group 979"/>
            <p:cNvGrpSpPr>
              <a:grpSpLocks/>
            </p:cNvGrpSpPr>
            <p:nvPr/>
          </p:nvGrpSpPr>
          <p:grpSpPr bwMode="auto">
            <a:xfrm>
              <a:off x="16956903" y="14341420"/>
              <a:ext cx="190500" cy="207963"/>
              <a:chOff x="3912" y="1013"/>
              <a:chExt cx="120" cy="131"/>
            </a:xfrm>
          </p:grpSpPr>
          <p:sp>
            <p:nvSpPr>
              <p:cNvPr id="483"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484"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485"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486"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487" name="Group 979"/>
            <p:cNvGrpSpPr>
              <a:grpSpLocks/>
            </p:cNvGrpSpPr>
            <p:nvPr/>
          </p:nvGrpSpPr>
          <p:grpSpPr bwMode="auto">
            <a:xfrm>
              <a:off x="17185503" y="14341420"/>
              <a:ext cx="190500" cy="207963"/>
              <a:chOff x="3912" y="1013"/>
              <a:chExt cx="120" cy="131"/>
            </a:xfrm>
          </p:grpSpPr>
          <p:sp>
            <p:nvSpPr>
              <p:cNvPr id="488"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489"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490"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491"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492" name="Group 979"/>
            <p:cNvGrpSpPr>
              <a:grpSpLocks/>
            </p:cNvGrpSpPr>
            <p:nvPr/>
          </p:nvGrpSpPr>
          <p:grpSpPr bwMode="auto">
            <a:xfrm>
              <a:off x="17409342" y="14341420"/>
              <a:ext cx="190500" cy="207963"/>
              <a:chOff x="3912" y="1013"/>
              <a:chExt cx="120" cy="131"/>
            </a:xfrm>
          </p:grpSpPr>
          <p:sp>
            <p:nvSpPr>
              <p:cNvPr id="493"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494"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495"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496"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497" name="Group 979"/>
            <p:cNvGrpSpPr>
              <a:grpSpLocks/>
            </p:cNvGrpSpPr>
            <p:nvPr/>
          </p:nvGrpSpPr>
          <p:grpSpPr bwMode="auto">
            <a:xfrm>
              <a:off x="17637942" y="14341420"/>
              <a:ext cx="190500" cy="207963"/>
              <a:chOff x="3912" y="1013"/>
              <a:chExt cx="120" cy="131"/>
            </a:xfrm>
          </p:grpSpPr>
          <p:sp>
            <p:nvSpPr>
              <p:cNvPr id="498"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499"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500"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501"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502" name="Group 979"/>
            <p:cNvGrpSpPr>
              <a:grpSpLocks/>
            </p:cNvGrpSpPr>
            <p:nvPr/>
          </p:nvGrpSpPr>
          <p:grpSpPr bwMode="auto">
            <a:xfrm>
              <a:off x="16032971" y="14606533"/>
              <a:ext cx="190500" cy="207963"/>
              <a:chOff x="3912" y="1013"/>
              <a:chExt cx="120" cy="131"/>
            </a:xfrm>
          </p:grpSpPr>
          <p:sp>
            <p:nvSpPr>
              <p:cNvPr id="503"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504"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505"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506"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507" name="Group 979"/>
            <p:cNvGrpSpPr>
              <a:grpSpLocks/>
            </p:cNvGrpSpPr>
            <p:nvPr/>
          </p:nvGrpSpPr>
          <p:grpSpPr bwMode="auto">
            <a:xfrm>
              <a:off x="16261571" y="14606533"/>
              <a:ext cx="190500" cy="207963"/>
              <a:chOff x="3912" y="1013"/>
              <a:chExt cx="120" cy="131"/>
            </a:xfrm>
          </p:grpSpPr>
          <p:sp>
            <p:nvSpPr>
              <p:cNvPr id="508"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509"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510"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511"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512" name="Group 979"/>
            <p:cNvGrpSpPr>
              <a:grpSpLocks/>
            </p:cNvGrpSpPr>
            <p:nvPr/>
          </p:nvGrpSpPr>
          <p:grpSpPr bwMode="auto">
            <a:xfrm>
              <a:off x="16494938" y="14606533"/>
              <a:ext cx="190500" cy="207963"/>
              <a:chOff x="3912" y="1013"/>
              <a:chExt cx="120" cy="131"/>
            </a:xfrm>
          </p:grpSpPr>
          <p:sp>
            <p:nvSpPr>
              <p:cNvPr id="513"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514"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515"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516"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517" name="Group 979"/>
            <p:cNvGrpSpPr>
              <a:grpSpLocks/>
            </p:cNvGrpSpPr>
            <p:nvPr/>
          </p:nvGrpSpPr>
          <p:grpSpPr bwMode="auto">
            <a:xfrm>
              <a:off x="16723538" y="14606533"/>
              <a:ext cx="190500" cy="207963"/>
              <a:chOff x="3912" y="1013"/>
              <a:chExt cx="120" cy="131"/>
            </a:xfrm>
          </p:grpSpPr>
          <p:sp>
            <p:nvSpPr>
              <p:cNvPr id="518"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519"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520"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521"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522" name="Group 979"/>
            <p:cNvGrpSpPr>
              <a:grpSpLocks/>
            </p:cNvGrpSpPr>
            <p:nvPr/>
          </p:nvGrpSpPr>
          <p:grpSpPr bwMode="auto">
            <a:xfrm>
              <a:off x="16956903" y="14606533"/>
              <a:ext cx="190500" cy="207963"/>
              <a:chOff x="3912" y="1013"/>
              <a:chExt cx="120" cy="131"/>
            </a:xfrm>
          </p:grpSpPr>
          <p:sp>
            <p:nvSpPr>
              <p:cNvPr id="523"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524"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525"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526"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527" name="Group 979"/>
            <p:cNvGrpSpPr>
              <a:grpSpLocks/>
            </p:cNvGrpSpPr>
            <p:nvPr/>
          </p:nvGrpSpPr>
          <p:grpSpPr bwMode="auto">
            <a:xfrm>
              <a:off x="17185503" y="14606533"/>
              <a:ext cx="190500" cy="207963"/>
              <a:chOff x="3912" y="1013"/>
              <a:chExt cx="120" cy="131"/>
            </a:xfrm>
          </p:grpSpPr>
          <p:sp>
            <p:nvSpPr>
              <p:cNvPr id="528"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529"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530"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531"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532" name="Group 979"/>
            <p:cNvGrpSpPr>
              <a:grpSpLocks/>
            </p:cNvGrpSpPr>
            <p:nvPr/>
          </p:nvGrpSpPr>
          <p:grpSpPr bwMode="auto">
            <a:xfrm>
              <a:off x="17409342" y="14606533"/>
              <a:ext cx="190500" cy="207963"/>
              <a:chOff x="3912" y="1013"/>
              <a:chExt cx="120" cy="131"/>
            </a:xfrm>
          </p:grpSpPr>
          <p:sp>
            <p:nvSpPr>
              <p:cNvPr id="533"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534"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535"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536"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537" name="Group 979"/>
            <p:cNvGrpSpPr>
              <a:grpSpLocks/>
            </p:cNvGrpSpPr>
            <p:nvPr/>
          </p:nvGrpSpPr>
          <p:grpSpPr bwMode="auto">
            <a:xfrm>
              <a:off x="17637942" y="14606533"/>
              <a:ext cx="190500" cy="207963"/>
              <a:chOff x="3912" y="1013"/>
              <a:chExt cx="120" cy="131"/>
            </a:xfrm>
          </p:grpSpPr>
          <p:sp>
            <p:nvSpPr>
              <p:cNvPr id="538"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539"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540"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541"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542" name="Group 979"/>
            <p:cNvGrpSpPr>
              <a:grpSpLocks/>
            </p:cNvGrpSpPr>
            <p:nvPr/>
          </p:nvGrpSpPr>
          <p:grpSpPr bwMode="auto">
            <a:xfrm>
              <a:off x="16032971" y="14851011"/>
              <a:ext cx="190500" cy="207963"/>
              <a:chOff x="3912" y="1013"/>
              <a:chExt cx="120" cy="131"/>
            </a:xfrm>
          </p:grpSpPr>
          <p:sp>
            <p:nvSpPr>
              <p:cNvPr id="543"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544"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545"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546"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547" name="Group 979"/>
            <p:cNvGrpSpPr>
              <a:grpSpLocks/>
            </p:cNvGrpSpPr>
            <p:nvPr/>
          </p:nvGrpSpPr>
          <p:grpSpPr bwMode="auto">
            <a:xfrm>
              <a:off x="16261571" y="14851011"/>
              <a:ext cx="190500" cy="207963"/>
              <a:chOff x="3912" y="1013"/>
              <a:chExt cx="120" cy="131"/>
            </a:xfrm>
          </p:grpSpPr>
          <p:sp>
            <p:nvSpPr>
              <p:cNvPr id="548"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549"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550"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551"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552" name="Group 979"/>
            <p:cNvGrpSpPr>
              <a:grpSpLocks/>
            </p:cNvGrpSpPr>
            <p:nvPr/>
          </p:nvGrpSpPr>
          <p:grpSpPr bwMode="auto">
            <a:xfrm>
              <a:off x="16494938" y="14851011"/>
              <a:ext cx="190500" cy="207963"/>
              <a:chOff x="3912" y="1013"/>
              <a:chExt cx="120" cy="131"/>
            </a:xfrm>
          </p:grpSpPr>
          <p:sp>
            <p:nvSpPr>
              <p:cNvPr id="553"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554"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555"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556"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557" name="Group 979"/>
            <p:cNvGrpSpPr>
              <a:grpSpLocks/>
            </p:cNvGrpSpPr>
            <p:nvPr/>
          </p:nvGrpSpPr>
          <p:grpSpPr bwMode="auto">
            <a:xfrm>
              <a:off x="16723538" y="14851011"/>
              <a:ext cx="190500" cy="207963"/>
              <a:chOff x="3912" y="1013"/>
              <a:chExt cx="120" cy="131"/>
            </a:xfrm>
          </p:grpSpPr>
          <p:sp>
            <p:nvSpPr>
              <p:cNvPr id="558"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559"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560"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561"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562" name="Group 979"/>
            <p:cNvGrpSpPr>
              <a:grpSpLocks/>
            </p:cNvGrpSpPr>
            <p:nvPr/>
          </p:nvGrpSpPr>
          <p:grpSpPr bwMode="auto">
            <a:xfrm>
              <a:off x="16956903" y="14851011"/>
              <a:ext cx="190500" cy="207963"/>
              <a:chOff x="3912" y="1013"/>
              <a:chExt cx="120" cy="131"/>
            </a:xfrm>
          </p:grpSpPr>
          <p:sp>
            <p:nvSpPr>
              <p:cNvPr id="563"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564"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565"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566"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567" name="Group 979"/>
            <p:cNvGrpSpPr>
              <a:grpSpLocks/>
            </p:cNvGrpSpPr>
            <p:nvPr/>
          </p:nvGrpSpPr>
          <p:grpSpPr bwMode="auto">
            <a:xfrm>
              <a:off x="17185503" y="14851011"/>
              <a:ext cx="190500" cy="207963"/>
              <a:chOff x="3912" y="1013"/>
              <a:chExt cx="120" cy="131"/>
            </a:xfrm>
          </p:grpSpPr>
          <p:sp>
            <p:nvSpPr>
              <p:cNvPr id="568"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569"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570"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571"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572" name="Group 979"/>
            <p:cNvGrpSpPr>
              <a:grpSpLocks/>
            </p:cNvGrpSpPr>
            <p:nvPr/>
          </p:nvGrpSpPr>
          <p:grpSpPr bwMode="auto">
            <a:xfrm>
              <a:off x="17409342" y="14851011"/>
              <a:ext cx="190500" cy="207963"/>
              <a:chOff x="3912" y="1013"/>
              <a:chExt cx="120" cy="131"/>
            </a:xfrm>
          </p:grpSpPr>
          <p:sp>
            <p:nvSpPr>
              <p:cNvPr id="573"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574"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575"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576"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577" name="Group 979"/>
            <p:cNvGrpSpPr>
              <a:grpSpLocks/>
            </p:cNvGrpSpPr>
            <p:nvPr/>
          </p:nvGrpSpPr>
          <p:grpSpPr bwMode="auto">
            <a:xfrm>
              <a:off x="17637942" y="14851011"/>
              <a:ext cx="190500" cy="207963"/>
              <a:chOff x="3912" y="1013"/>
              <a:chExt cx="120" cy="131"/>
            </a:xfrm>
          </p:grpSpPr>
          <p:sp>
            <p:nvSpPr>
              <p:cNvPr id="578"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579"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580"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581"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582" name="Group 979"/>
            <p:cNvGrpSpPr>
              <a:grpSpLocks/>
            </p:cNvGrpSpPr>
            <p:nvPr/>
          </p:nvGrpSpPr>
          <p:grpSpPr bwMode="auto">
            <a:xfrm>
              <a:off x="16032971" y="16063868"/>
              <a:ext cx="190500" cy="207963"/>
              <a:chOff x="3912" y="1013"/>
              <a:chExt cx="120" cy="131"/>
            </a:xfrm>
          </p:grpSpPr>
          <p:sp>
            <p:nvSpPr>
              <p:cNvPr id="583"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584"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585"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586"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587" name="Group 979"/>
            <p:cNvGrpSpPr>
              <a:grpSpLocks/>
            </p:cNvGrpSpPr>
            <p:nvPr/>
          </p:nvGrpSpPr>
          <p:grpSpPr bwMode="auto">
            <a:xfrm>
              <a:off x="16261571" y="16063868"/>
              <a:ext cx="190500" cy="207963"/>
              <a:chOff x="3912" y="1013"/>
              <a:chExt cx="120" cy="131"/>
            </a:xfrm>
          </p:grpSpPr>
          <p:sp>
            <p:nvSpPr>
              <p:cNvPr id="588"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589"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590"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591"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592" name="Group 979"/>
            <p:cNvGrpSpPr>
              <a:grpSpLocks/>
            </p:cNvGrpSpPr>
            <p:nvPr/>
          </p:nvGrpSpPr>
          <p:grpSpPr bwMode="auto">
            <a:xfrm>
              <a:off x="16494938" y="16063868"/>
              <a:ext cx="190500" cy="207963"/>
              <a:chOff x="3912" y="1013"/>
              <a:chExt cx="120" cy="131"/>
            </a:xfrm>
          </p:grpSpPr>
          <p:sp>
            <p:nvSpPr>
              <p:cNvPr id="593"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594"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595"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596"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597" name="Group 979"/>
            <p:cNvGrpSpPr>
              <a:grpSpLocks/>
            </p:cNvGrpSpPr>
            <p:nvPr/>
          </p:nvGrpSpPr>
          <p:grpSpPr bwMode="auto">
            <a:xfrm>
              <a:off x="16723538" y="16063868"/>
              <a:ext cx="190500" cy="207963"/>
              <a:chOff x="3912" y="1013"/>
              <a:chExt cx="120" cy="131"/>
            </a:xfrm>
          </p:grpSpPr>
          <p:sp>
            <p:nvSpPr>
              <p:cNvPr id="598"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599"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600"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601"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602" name="Group 979"/>
            <p:cNvGrpSpPr>
              <a:grpSpLocks/>
            </p:cNvGrpSpPr>
            <p:nvPr/>
          </p:nvGrpSpPr>
          <p:grpSpPr bwMode="auto">
            <a:xfrm>
              <a:off x="16956903" y="16063868"/>
              <a:ext cx="190500" cy="207963"/>
              <a:chOff x="3912" y="1013"/>
              <a:chExt cx="120" cy="131"/>
            </a:xfrm>
          </p:grpSpPr>
          <p:sp>
            <p:nvSpPr>
              <p:cNvPr id="603"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604"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605"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606"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607" name="Group 979"/>
            <p:cNvGrpSpPr>
              <a:grpSpLocks/>
            </p:cNvGrpSpPr>
            <p:nvPr/>
          </p:nvGrpSpPr>
          <p:grpSpPr bwMode="auto">
            <a:xfrm>
              <a:off x="17185503" y="16063868"/>
              <a:ext cx="190500" cy="207963"/>
              <a:chOff x="3912" y="1013"/>
              <a:chExt cx="120" cy="131"/>
            </a:xfrm>
          </p:grpSpPr>
          <p:sp>
            <p:nvSpPr>
              <p:cNvPr id="608"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609"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610"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611"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612" name="Group 979"/>
            <p:cNvGrpSpPr>
              <a:grpSpLocks/>
            </p:cNvGrpSpPr>
            <p:nvPr/>
          </p:nvGrpSpPr>
          <p:grpSpPr bwMode="auto">
            <a:xfrm>
              <a:off x="17409342" y="16063868"/>
              <a:ext cx="190500" cy="207963"/>
              <a:chOff x="3912" y="1013"/>
              <a:chExt cx="120" cy="131"/>
            </a:xfrm>
          </p:grpSpPr>
          <p:sp>
            <p:nvSpPr>
              <p:cNvPr id="613"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614"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615"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616"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617" name="Group 979"/>
            <p:cNvGrpSpPr>
              <a:grpSpLocks/>
            </p:cNvGrpSpPr>
            <p:nvPr/>
          </p:nvGrpSpPr>
          <p:grpSpPr bwMode="auto">
            <a:xfrm>
              <a:off x="17637942" y="16063868"/>
              <a:ext cx="190500" cy="207963"/>
              <a:chOff x="3912" y="1013"/>
              <a:chExt cx="120" cy="131"/>
            </a:xfrm>
          </p:grpSpPr>
          <p:sp>
            <p:nvSpPr>
              <p:cNvPr id="618"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619"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620"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621"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622" name="Group 979"/>
            <p:cNvGrpSpPr>
              <a:grpSpLocks/>
            </p:cNvGrpSpPr>
            <p:nvPr/>
          </p:nvGrpSpPr>
          <p:grpSpPr bwMode="auto">
            <a:xfrm>
              <a:off x="16032971" y="16308346"/>
              <a:ext cx="190500" cy="207963"/>
              <a:chOff x="3912" y="1013"/>
              <a:chExt cx="120" cy="131"/>
            </a:xfrm>
          </p:grpSpPr>
          <p:sp>
            <p:nvSpPr>
              <p:cNvPr id="623"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624"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625"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626"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627" name="Group 979"/>
            <p:cNvGrpSpPr>
              <a:grpSpLocks/>
            </p:cNvGrpSpPr>
            <p:nvPr/>
          </p:nvGrpSpPr>
          <p:grpSpPr bwMode="auto">
            <a:xfrm>
              <a:off x="16261571" y="16308346"/>
              <a:ext cx="190500" cy="207963"/>
              <a:chOff x="3912" y="1013"/>
              <a:chExt cx="120" cy="131"/>
            </a:xfrm>
          </p:grpSpPr>
          <p:sp>
            <p:nvSpPr>
              <p:cNvPr id="628"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629"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630"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631"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632" name="Group 979"/>
            <p:cNvGrpSpPr>
              <a:grpSpLocks/>
            </p:cNvGrpSpPr>
            <p:nvPr/>
          </p:nvGrpSpPr>
          <p:grpSpPr bwMode="auto">
            <a:xfrm>
              <a:off x="16494938" y="16308346"/>
              <a:ext cx="190500" cy="207963"/>
              <a:chOff x="3912" y="1013"/>
              <a:chExt cx="120" cy="131"/>
            </a:xfrm>
          </p:grpSpPr>
          <p:sp>
            <p:nvSpPr>
              <p:cNvPr id="633"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634"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635"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636"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637" name="Group 979"/>
            <p:cNvGrpSpPr>
              <a:grpSpLocks/>
            </p:cNvGrpSpPr>
            <p:nvPr/>
          </p:nvGrpSpPr>
          <p:grpSpPr bwMode="auto">
            <a:xfrm>
              <a:off x="16723538" y="16308346"/>
              <a:ext cx="190500" cy="207963"/>
              <a:chOff x="3912" y="1013"/>
              <a:chExt cx="120" cy="131"/>
            </a:xfrm>
          </p:grpSpPr>
          <p:sp>
            <p:nvSpPr>
              <p:cNvPr id="638"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639"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640"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641"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642" name="Group 979"/>
            <p:cNvGrpSpPr>
              <a:grpSpLocks/>
            </p:cNvGrpSpPr>
            <p:nvPr/>
          </p:nvGrpSpPr>
          <p:grpSpPr bwMode="auto">
            <a:xfrm>
              <a:off x="16956903" y="16308346"/>
              <a:ext cx="190500" cy="207963"/>
              <a:chOff x="3912" y="1013"/>
              <a:chExt cx="120" cy="131"/>
            </a:xfrm>
          </p:grpSpPr>
          <p:sp>
            <p:nvSpPr>
              <p:cNvPr id="643"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644"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645"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646"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647" name="Group 979"/>
            <p:cNvGrpSpPr>
              <a:grpSpLocks/>
            </p:cNvGrpSpPr>
            <p:nvPr/>
          </p:nvGrpSpPr>
          <p:grpSpPr bwMode="auto">
            <a:xfrm>
              <a:off x="17185503" y="16308346"/>
              <a:ext cx="190500" cy="207963"/>
              <a:chOff x="3912" y="1013"/>
              <a:chExt cx="120" cy="131"/>
            </a:xfrm>
          </p:grpSpPr>
          <p:sp>
            <p:nvSpPr>
              <p:cNvPr id="648"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649"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650"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651"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652" name="Group 979"/>
            <p:cNvGrpSpPr>
              <a:grpSpLocks/>
            </p:cNvGrpSpPr>
            <p:nvPr/>
          </p:nvGrpSpPr>
          <p:grpSpPr bwMode="auto">
            <a:xfrm>
              <a:off x="17409342" y="16308346"/>
              <a:ext cx="190500" cy="207963"/>
              <a:chOff x="3912" y="1013"/>
              <a:chExt cx="120" cy="131"/>
            </a:xfrm>
          </p:grpSpPr>
          <p:sp>
            <p:nvSpPr>
              <p:cNvPr id="653"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654"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655"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656"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657" name="Group 979"/>
            <p:cNvGrpSpPr>
              <a:grpSpLocks/>
            </p:cNvGrpSpPr>
            <p:nvPr/>
          </p:nvGrpSpPr>
          <p:grpSpPr bwMode="auto">
            <a:xfrm>
              <a:off x="17637942" y="16308346"/>
              <a:ext cx="190500" cy="207963"/>
              <a:chOff x="3912" y="1013"/>
              <a:chExt cx="120" cy="131"/>
            </a:xfrm>
          </p:grpSpPr>
          <p:sp>
            <p:nvSpPr>
              <p:cNvPr id="658"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659"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660"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661"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662" name="Group 979"/>
            <p:cNvGrpSpPr>
              <a:grpSpLocks/>
            </p:cNvGrpSpPr>
            <p:nvPr/>
          </p:nvGrpSpPr>
          <p:grpSpPr bwMode="auto">
            <a:xfrm>
              <a:off x="16032971" y="16554409"/>
              <a:ext cx="190500" cy="207963"/>
              <a:chOff x="3912" y="1013"/>
              <a:chExt cx="120" cy="131"/>
            </a:xfrm>
          </p:grpSpPr>
          <p:sp>
            <p:nvSpPr>
              <p:cNvPr id="663"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664"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665"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666"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667" name="Group 979"/>
            <p:cNvGrpSpPr>
              <a:grpSpLocks/>
            </p:cNvGrpSpPr>
            <p:nvPr/>
          </p:nvGrpSpPr>
          <p:grpSpPr bwMode="auto">
            <a:xfrm>
              <a:off x="16261571" y="16554409"/>
              <a:ext cx="190500" cy="207963"/>
              <a:chOff x="3912" y="1013"/>
              <a:chExt cx="120" cy="131"/>
            </a:xfrm>
          </p:grpSpPr>
          <p:sp>
            <p:nvSpPr>
              <p:cNvPr id="668"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669"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670"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671"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672" name="Group 979"/>
            <p:cNvGrpSpPr>
              <a:grpSpLocks/>
            </p:cNvGrpSpPr>
            <p:nvPr/>
          </p:nvGrpSpPr>
          <p:grpSpPr bwMode="auto">
            <a:xfrm>
              <a:off x="16494938" y="16554409"/>
              <a:ext cx="190500" cy="207963"/>
              <a:chOff x="3912" y="1013"/>
              <a:chExt cx="120" cy="131"/>
            </a:xfrm>
          </p:grpSpPr>
          <p:sp>
            <p:nvSpPr>
              <p:cNvPr id="673"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674"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675"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676"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677" name="Group 979"/>
            <p:cNvGrpSpPr>
              <a:grpSpLocks/>
            </p:cNvGrpSpPr>
            <p:nvPr/>
          </p:nvGrpSpPr>
          <p:grpSpPr bwMode="auto">
            <a:xfrm>
              <a:off x="16723538" y="16554409"/>
              <a:ext cx="190500" cy="207963"/>
              <a:chOff x="3912" y="1013"/>
              <a:chExt cx="120" cy="131"/>
            </a:xfrm>
          </p:grpSpPr>
          <p:sp>
            <p:nvSpPr>
              <p:cNvPr id="678"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679"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680"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681"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682" name="Group 979"/>
            <p:cNvGrpSpPr>
              <a:grpSpLocks/>
            </p:cNvGrpSpPr>
            <p:nvPr/>
          </p:nvGrpSpPr>
          <p:grpSpPr bwMode="auto">
            <a:xfrm>
              <a:off x="16956903" y="16554409"/>
              <a:ext cx="190500" cy="207963"/>
              <a:chOff x="3912" y="1013"/>
              <a:chExt cx="120" cy="131"/>
            </a:xfrm>
          </p:grpSpPr>
          <p:sp>
            <p:nvSpPr>
              <p:cNvPr id="683"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684"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685"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686"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687" name="Group 979"/>
            <p:cNvGrpSpPr>
              <a:grpSpLocks/>
            </p:cNvGrpSpPr>
            <p:nvPr/>
          </p:nvGrpSpPr>
          <p:grpSpPr bwMode="auto">
            <a:xfrm>
              <a:off x="17185503" y="16554409"/>
              <a:ext cx="190500" cy="207963"/>
              <a:chOff x="3912" y="1013"/>
              <a:chExt cx="120" cy="131"/>
            </a:xfrm>
          </p:grpSpPr>
          <p:sp>
            <p:nvSpPr>
              <p:cNvPr id="688"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689"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690"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691"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692" name="Group 979"/>
            <p:cNvGrpSpPr>
              <a:grpSpLocks/>
            </p:cNvGrpSpPr>
            <p:nvPr/>
          </p:nvGrpSpPr>
          <p:grpSpPr bwMode="auto">
            <a:xfrm>
              <a:off x="17409342" y="16554409"/>
              <a:ext cx="190500" cy="207963"/>
              <a:chOff x="3912" y="1013"/>
              <a:chExt cx="120" cy="131"/>
            </a:xfrm>
          </p:grpSpPr>
          <p:sp>
            <p:nvSpPr>
              <p:cNvPr id="693"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694"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695"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696"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697" name="Group 979"/>
            <p:cNvGrpSpPr>
              <a:grpSpLocks/>
            </p:cNvGrpSpPr>
            <p:nvPr/>
          </p:nvGrpSpPr>
          <p:grpSpPr bwMode="auto">
            <a:xfrm>
              <a:off x="17637942" y="16554409"/>
              <a:ext cx="190500" cy="207963"/>
              <a:chOff x="3912" y="1013"/>
              <a:chExt cx="120" cy="131"/>
            </a:xfrm>
          </p:grpSpPr>
          <p:sp>
            <p:nvSpPr>
              <p:cNvPr id="698"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699"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700"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701"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702" name="Group 979"/>
            <p:cNvGrpSpPr>
              <a:grpSpLocks/>
            </p:cNvGrpSpPr>
            <p:nvPr/>
          </p:nvGrpSpPr>
          <p:grpSpPr bwMode="auto">
            <a:xfrm>
              <a:off x="16032971" y="16798887"/>
              <a:ext cx="190500" cy="207963"/>
              <a:chOff x="3912" y="1013"/>
              <a:chExt cx="120" cy="131"/>
            </a:xfrm>
          </p:grpSpPr>
          <p:sp>
            <p:nvSpPr>
              <p:cNvPr id="703"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704"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705"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706"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707" name="Group 979"/>
            <p:cNvGrpSpPr>
              <a:grpSpLocks/>
            </p:cNvGrpSpPr>
            <p:nvPr/>
          </p:nvGrpSpPr>
          <p:grpSpPr bwMode="auto">
            <a:xfrm>
              <a:off x="16261571" y="16798887"/>
              <a:ext cx="190500" cy="207963"/>
              <a:chOff x="3912" y="1013"/>
              <a:chExt cx="120" cy="131"/>
            </a:xfrm>
          </p:grpSpPr>
          <p:sp>
            <p:nvSpPr>
              <p:cNvPr id="708"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709"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710"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711"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712" name="Group 979"/>
            <p:cNvGrpSpPr>
              <a:grpSpLocks/>
            </p:cNvGrpSpPr>
            <p:nvPr/>
          </p:nvGrpSpPr>
          <p:grpSpPr bwMode="auto">
            <a:xfrm>
              <a:off x="16494938" y="16798887"/>
              <a:ext cx="190500" cy="207963"/>
              <a:chOff x="3912" y="1013"/>
              <a:chExt cx="120" cy="131"/>
            </a:xfrm>
          </p:grpSpPr>
          <p:sp>
            <p:nvSpPr>
              <p:cNvPr id="713"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714"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715"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716"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717" name="Group 979"/>
            <p:cNvGrpSpPr>
              <a:grpSpLocks/>
            </p:cNvGrpSpPr>
            <p:nvPr/>
          </p:nvGrpSpPr>
          <p:grpSpPr bwMode="auto">
            <a:xfrm>
              <a:off x="16723538" y="16798887"/>
              <a:ext cx="190500" cy="207963"/>
              <a:chOff x="3912" y="1013"/>
              <a:chExt cx="120" cy="131"/>
            </a:xfrm>
          </p:grpSpPr>
          <p:sp>
            <p:nvSpPr>
              <p:cNvPr id="718"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719"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720"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721"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722" name="Group 979"/>
            <p:cNvGrpSpPr>
              <a:grpSpLocks/>
            </p:cNvGrpSpPr>
            <p:nvPr/>
          </p:nvGrpSpPr>
          <p:grpSpPr bwMode="auto">
            <a:xfrm>
              <a:off x="16956903" y="16798887"/>
              <a:ext cx="190500" cy="207963"/>
              <a:chOff x="3912" y="1013"/>
              <a:chExt cx="120" cy="131"/>
            </a:xfrm>
          </p:grpSpPr>
          <p:sp>
            <p:nvSpPr>
              <p:cNvPr id="723"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724"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725"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726"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727" name="Group 979"/>
            <p:cNvGrpSpPr>
              <a:grpSpLocks/>
            </p:cNvGrpSpPr>
            <p:nvPr/>
          </p:nvGrpSpPr>
          <p:grpSpPr bwMode="auto">
            <a:xfrm>
              <a:off x="17185503" y="16798887"/>
              <a:ext cx="190500" cy="207963"/>
              <a:chOff x="3912" y="1013"/>
              <a:chExt cx="120" cy="131"/>
            </a:xfrm>
          </p:grpSpPr>
          <p:sp>
            <p:nvSpPr>
              <p:cNvPr id="728"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729"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730"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731"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732" name="Group 979"/>
            <p:cNvGrpSpPr>
              <a:grpSpLocks/>
            </p:cNvGrpSpPr>
            <p:nvPr/>
          </p:nvGrpSpPr>
          <p:grpSpPr bwMode="auto">
            <a:xfrm>
              <a:off x="17409342" y="16798887"/>
              <a:ext cx="190500" cy="207963"/>
              <a:chOff x="3912" y="1013"/>
              <a:chExt cx="120" cy="131"/>
            </a:xfrm>
          </p:grpSpPr>
          <p:sp>
            <p:nvSpPr>
              <p:cNvPr id="733"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734"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735"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736"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737" name="Group 979"/>
            <p:cNvGrpSpPr>
              <a:grpSpLocks/>
            </p:cNvGrpSpPr>
            <p:nvPr/>
          </p:nvGrpSpPr>
          <p:grpSpPr bwMode="auto">
            <a:xfrm>
              <a:off x="17637942" y="16798887"/>
              <a:ext cx="190500" cy="207963"/>
              <a:chOff x="3912" y="1013"/>
              <a:chExt cx="120" cy="131"/>
            </a:xfrm>
          </p:grpSpPr>
          <p:sp>
            <p:nvSpPr>
              <p:cNvPr id="738"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739"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740"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741"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742" name="Group 979"/>
            <p:cNvGrpSpPr>
              <a:grpSpLocks/>
            </p:cNvGrpSpPr>
            <p:nvPr/>
          </p:nvGrpSpPr>
          <p:grpSpPr bwMode="auto">
            <a:xfrm>
              <a:off x="16032971" y="15090723"/>
              <a:ext cx="190500" cy="207963"/>
              <a:chOff x="3912" y="1013"/>
              <a:chExt cx="120" cy="131"/>
            </a:xfrm>
          </p:grpSpPr>
          <p:sp>
            <p:nvSpPr>
              <p:cNvPr id="743"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744"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745"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746"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747" name="Group 979"/>
            <p:cNvGrpSpPr>
              <a:grpSpLocks/>
            </p:cNvGrpSpPr>
            <p:nvPr/>
          </p:nvGrpSpPr>
          <p:grpSpPr bwMode="auto">
            <a:xfrm>
              <a:off x="16261571" y="15090723"/>
              <a:ext cx="190500" cy="207963"/>
              <a:chOff x="3912" y="1013"/>
              <a:chExt cx="120" cy="131"/>
            </a:xfrm>
          </p:grpSpPr>
          <p:sp>
            <p:nvSpPr>
              <p:cNvPr id="748"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749"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750"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751"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752" name="Group 979"/>
            <p:cNvGrpSpPr>
              <a:grpSpLocks/>
            </p:cNvGrpSpPr>
            <p:nvPr/>
          </p:nvGrpSpPr>
          <p:grpSpPr bwMode="auto">
            <a:xfrm>
              <a:off x="16494938" y="15090723"/>
              <a:ext cx="190500" cy="207963"/>
              <a:chOff x="3912" y="1013"/>
              <a:chExt cx="120" cy="131"/>
            </a:xfrm>
          </p:grpSpPr>
          <p:sp>
            <p:nvSpPr>
              <p:cNvPr id="753"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754"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755"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756"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757" name="Group 979"/>
            <p:cNvGrpSpPr>
              <a:grpSpLocks/>
            </p:cNvGrpSpPr>
            <p:nvPr/>
          </p:nvGrpSpPr>
          <p:grpSpPr bwMode="auto">
            <a:xfrm>
              <a:off x="16723538" y="15090723"/>
              <a:ext cx="190500" cy="207963"/>
              <a:chOff x="3912" y="1013"/>
              <a:chExt cx="120" cy="131"/>
            </a:xfrm>
          </p:grpSpPr>
          <p:sp>
            <p:nvSpPr>
              <p:cNvPr id="758"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759"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760"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761"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762" name="Group 979"/>
            <p:cNvGrpSpPr>
              <a:grpSpLocks/>
            </p:cNvGrpSpPr>
            <p:nvPr/>
          </p:nvGrpSpPr>
          <p:grpSpPr bwMode="auto">
            <a:xfrm>
              <a:off x="16956903" y="15090723"/>
              <a:ext cx="190500" cy="207963"/>
              <a:chOff x="3912" y="1013"/>
              <a:chExt cx="120" cy="131"/>
            </a:xfrm>
          </p:grpSpPr>
          <p:sp>
            <p:nvSpPr>
              <p:cNvPr id="763"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764"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765"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766"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767" name="Group 979"/>
            <p:cNvGrpSpPr>
              <a:grpSpLocks/>
            </p:cNvGrpSpPr>
            <p:nvPr/>
          </p:nvGrpSpPr>
          <p:grpSpPr bwMode="auto">
            <a:xfrm>
              <a:off x="17185503" y="15090723"/>
              <a:ext cx="190500" cy="207963"/>
              <a:chOff x="3912" y="1013"/>
              <a:chExt cx="120" cy="131"/>
            </a:xfrm>
          </p:grpSpPr>
          <p:sp>
            <p:nvSpPr>
              <p:cNvPr id="768"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769"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770"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771"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772" name="Group 979"/>
            <p:cNvGrpSpPr>
              <a:grpSpLocks/>
            </p:cNvGrpSpPr>
            <p:nvPr/>
          </p:nvGrpSpPr>
          <p:grpSpPr bwMode="auto">
            <a:xfrm>
              <a:off x="17409342" y="15090723"/>
              <a:ext cx="190500" cy="207963"/>
              <a:chOff x="3912" y="1013"/>
              <a:chExt cx="120" cy="131"/>
            </a:xfrm>
          </p:grpSpPr>
          <p:sp>
            <p:nvSpPr>
              <p:cNvPr id="773"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774"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775"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776"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777" name="Group 979"/>
            <p:cNvGrpSpPr>
              <a:grpSpLocks/>
            </p:cNvGrpSpPr>
            <p:nvPr/>
          </p:nvGrpSpPr>
          <p:grpSpPr bwMode="auto">
            <a:xfrm>
              <a:off x="17637942" y="15090723"/>
              <a:ext cx="190500" cy="207963"/>
              <a:chOff x="3912" y="1013"/>
              <a:chExt cx="120" cy="131"/>
            </a:xfrm>
          </p:grpSpPr>
          <p:sp>
            <p:nvSpPr>
              <p:cNvPr id="778"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779"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780"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781"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782" name="Group 979"/>
            <p:cNvGrpSpPr>
              <a:grpSpLocks/>
            </p:cNvGrpSpPr>
            <p:nvPr/>
          </p:nvGrpSpPr>
          <p:grpSpPr bwMode="auto">
            <a:xfrm>
              <a:off x="16032971" y="15335201"/>
              <a:ext cx="190500" cy="207963"/>
              <a:chOff x="3912" y="1013"/>
              <a:chExt cx="120" cy="131"/>
            </a:xfrm>
          </p:grpSpPr>
          <p:sp>
            <p:nvSpPr>
              <p:cNvPr id="783"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784"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785"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786"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787" name="Group 979"/>
            <p:cNvGrpSpPr>
              <a:grpSpLocks/>
            </p:cNvGrpSpPr>
            <p:nvPr/>
          </p:nvGrpSpPr>
          <p:grpSpPr bwMode="auto">
            <a:xfrm>
              <a:off x="16261571" y="15335201"/>
              <a:ext cx="190500" cy="207963"/>
              <a:chOff x="3912" y="1013"/>
              <a:chExt cx="120" cy="131"/>
            </a:xfrm>
          </p:grpSpPr>
          <p:sp>
            <p:nvSpPr>
              <p:cNvPr id="788"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789"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790"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791"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792" name="Group 979"/>
            <p:cNvGrpSpPr>
              <a:grpSpLocks/>
            </p:cNvGrpSpPr>
            <p:nvPr/>
          </p:nvGrpSpPr>
          <p:grpSpPr bwMode="auto">
            <a:xfrm>
              <a:off x="16494938" y="15335201"/>
              <a:ext cx="190500" cy="207963"/>
              <a:chOff x="3912" y="1013"/>
              <a:chExt cx="120" cy="131"/>
            </a:xfrm>
          </p:grpSpPr>
          <p:sp>
            <p:nvSpPr>
              <p:cNvPr id="793"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794"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795"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796"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797" name="Group 979"/>
            <p:cNvGrpSpPr>
              <a:grpSpLocks/>
            </p:cNvGrpSpPr>
            <p:nvPr/>
          </p:nvGrpSpPr>
          <p:grpSpPr bwMode="auto">
            <a:xfrm>
              <a:off x="16723538" y="15335201"/>
              <a:ext cx="190500" cy="207963"/>
              <a:chOff x="3912" y="1013"/>
              <a:chExt cx="120" cy="131"/>
            </a:xfrm>
          </p:grpSpPr>
          <p:sp>
            <p:nvSpPr>
              <p:cNvPr id="798"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799"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800"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801"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802" name="Group 979"/>
            <p:cNvGrpSpPr>
              <a:grpSpLocks/>
            </p:cNvGrpSpPr>
            <p:nvPr/>
          </p:nvGrpSpPr>
          <p:grpSpPr bwMode="auto">
            <a:xfrm>
              <a:off x="16956903" y="15335201"/>
              <a:ext cx="190500" cy="207963"/>
              <a:chOff x="3912" y="1013"/>
              <a:chExt cx="120" cy="131"/>
            </a:xfrm>
          </p:grpSpPr>
          <p:sp>
            <p:nvSpPr>
              <p:cNvPr id="803"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804"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805"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806"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807" name="Group 979"/>
            <p:cNvGrpSpPr>
              <a:grpSpLocks/>
            </p:cNvGrpSpPr>
            <p:nvPr/>
          </p:nvGrpSpPr>
          <p:grpSpPr bwMode="auto">
            <a:xfrm>
              <a:off x="17185503" y="15335201"/>
              <a:ext cx="190500" cy="207963"/>
              <a:chOff x="3912" y="1013"/>
              <a:chExt cx="120" cy="131"/>
            </a:xfrm>
          </p:grpSpPr>
          <p:sp>
            <p:nvSpPr>
              <p:cNvPr id="808"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809"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810"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811"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812" name="Group 979"/>
            <p:cNvGrpSpPr>
              <a:grpSpLocks/>
            </p:cNvGrpSpPr>
            <p:nvPr/>
          </p:nvGrpSpPr>
          <p:grpSpPr bwMode="auto">
            <a:xfrm>
              <a:off x="17409342" y="15335201"/>
              <a:ext cx="190500" cy="207963"/>
              <a:chOff x="3912" y="1013"/>
              <a:chExt cx="120" cy="131"/>
            </a:xfrm>
          </p:grpSpPr>
          <p:sp>
            <p:nvSpPr>
              <p:cNvPr id="813"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814"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815"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816"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817" name="Group 979"/>
            <p:cNvGrpSpPr>
              <a:grpSpLocks/>
            </p:cNvGrpSpPr>
            <p:nvPr/>
          </p:nvGrpSpPr>
          <p:grpSpPr bwMode="auto">
            <a:xfrm>
              <a:off x="17637942" y="15335201"/>
              <a:ext cx="190500" cy="207963"/>
              <a:chOff x="3912" y="1013"/>
              <a:chExt cx="120" cy="131"/>
            </a:xfrm>
          </p:grpSpPr>
          <p:sp>
            <p:nvSpPr>
              <p:cNvPr id="818"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819"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820"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821"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822" name="Group 979"/>
            <p:cNvGrpSpPr>
              <a:grpSpLocks/>
            </p:cNvGrpSpPr>
            <p:nvPr/>
          </p:nvGrpSpPr>
          <p:grpSpPr bwMode="auto">
            <a:xfrm>
              <a:off x="16032971" y="15581264"/>
              <a:ext cx="190500" cy="207963"/>
              <a:chOff x="3912" y="1013"/>
              <a:chExt cx="120" cy="131"/>
            </a:xfrm>
          </p:grpSpPr>
          <p:sp>
            <p:nvSpPr>
              <p:cNvPr id="823"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824"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825"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826"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827" name="Group 979"/>
            <p:cNvGrpSpPr>
              <a:grpSpLocks/>
            </p:cNvGrpSpPr>
            <p:nvPr/>
          </p:nvGrpSpPr>
          <p:grpSpPr bwMode="auto">
            <a:xfrm>
              <a:off x="16261571" y="15581264"/>
              <a:ext cx="190500" cy="207963"/>
              <a:chOff x="3912" y="1013"/>
              <a:chExt cx="120" cy="131"/>
            </a:xfrm>
          </p:grpSpPr>
          <p:sp>
            <p:nvSpPr>
              <p:cNvPr id="828"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829"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830"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831"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832" name="Group 979"/>
            <p:cNvGrpSpPr>
              <a:grpSpLocks/>
            </p:cNvGrpSpPr>
            <p:nvPr/>
          </p:nvGrpSpPr>
          <p:grpSpPr bwMode="auto">
            <a:xfrm>
              <a:off x="16494938" y="15581264"/>
              <a:ext cx="190500" cy="207963"/>
              <a:chOff x="3912" y="1013"/>
              <a:chExt cx="120" cy="131"/>
            </a:xfrm>
          </p:grpSpPr>
          <p:sp>
            <p:nvSpPr>
              <p:cNvPr id="833"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834"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835"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836"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837" name="Group 979"/>
            <p:cNvGrpSpPr>
              <a:grpSpLocks/>
            </p:cNvGrpSpPr>
            <p:nvPr/>
          </p:nvGrpSpPr>
          <p:grpSpPr bwMode="auto">
            <a:xfrm>
              <a:off x="16723538" y="15581264"/>
              <a:ext cx="190500" cy="207963"/>
              <a:chOff x="3912" y="1013"/>
              <a:chExt cx="120" cy="131"/>
            </a:xfrm>
          </p:grpSpPr>
          <p:sp>
            <p:nvSpPr>
              <p:cNvPr id="838"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839"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840"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841"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842" name="Group 979"/>
            <p:cNvGrpSpPr>
              <a:grpSpLocks/>
            </p:cNvGrpSpPr>
            <p:nvPr/>
          </p:nvGrpSpPr>
          <p:grpSpPr bwMode="auto">
            <a:xfrm>
              <a:off x="16956903" y="15581264"/>
              <a:ext cx="190500" cy="207963"/>
              <a:chOff x="3912" y="1013"/>
              <a:chExt cx="120" cy="131"/>
            </a:xfrm>
          </p:grpSpPr>
          <p:sp>
            <p:nvSpPr>
              <p:cNvPr id="843"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844"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845"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846"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847" name="Group 979"/>
            <p:cNvGrpSpPr>
              <a:grpSpLocks/>
            </p:cNvGrpSpPr>
            <p:nvPr/>
          </p:nvGrpSpPr>
          <p:grpSpPr bwMode="auto">
            <a:xfrm>
              <a:off x="17185503" y="15581264"/>
              <a:ext cx="190500" cy="207963"/>
              <a:chOff x="3912" y="1013"/>
              <a:chExt cx="120" cy="131"/>
            </a:xfrm>
          </p:grpSpPr>
          <p:sp>
            <p:nvSpPr>
              <p:cNvPr id="848"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849"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850"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851"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852" name="Group 979"/>
            <p:cNvGrpSpPr>
              <a:grpSpLocks/>
            </p:cNvGrpSpPr>
            <p:nvPr/>
          </p:nvGrpSpPr>
          <p:grpSpPr bwMode="auto">
            <a:xfrm>
              <a:off x="17409342" y="15581264"/>
              <a:ext cx="190500" cy="207963"/>
              <a:chOff x="3912" y="1013"/>
              <a:chExt cx="120" cy="131"/>
            </a:xfrm>
          </p:grpSpPr>
          <p:sp>
            <p:nvSpPr>
              <p:cNvPr id="853"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854"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855"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856"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857" name="Group 979"/>
            <p:cNvGrpSpPr>
              <a:grpSpLocks/>
            </p:cNvGrpSpPr>
            <p:nvPr/>
          </p:nvGrpSpPr>
          <p:grpSpPr bwMode="auto">
            <a:xfrm>
              <a:off x="17637942" y="15581264"/>
              <a:ext cx="190500" cy="207963"/>
              <a:chOff x="3912" y="1013"/>
              <a:chExt cx="120" cy="131"/>
            </a:xfrm>
          </p:grpSpPr>
          <p:sp>
            <p:nvSpPr>
              <p:cNvPr id="858"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859"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860"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861"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862" name="Group 979"/>
            <p:cNvGrpSpPr>
              <a:grpSpLocks/>
            </p:cNvGrpSpPr>
            <p:nvPr/>
          </p:nvGrpSpPr>
          <p:grpSpPr bwMode="auto">
            <a:xfrm>
              <a:off x="16032971" y="15825742"/>
              <a:ext cx="190500" cy="207963"/>
              <a:chOff x="3912" y="1013"/>
              <a:chExt cx="120" cy="131"/>
            </a:xfrm>
          </p:grpSpPr>
          <p:sp>
            <p:nvSpPr>
              <p:cNvPr id="863"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864"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865"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866"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867" name="Group 979"/>
            <p:cNvGrpSpPr>
              <a:grpSpLocks/>
            </p:cNvGrpSpPr>
            <p:nvPr/>
          </p:nvGrpSpPr>
          <p:grpSpPr bwMode="auto">
            <a:xfrm>
              <a:off x="16261571" y="15825742"/>
              <a:ext cx="190500" cy="207963"/>
              <a:chOff x="3912" y="1013"/>
              <a:chExt cx="120" cy="131"/>
            </a:xfrm>
          </p:grpSpPr>
          <p:sp>
            <p:nvSpPr>
              <p:cNvPr id="868"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869"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870"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871"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872" name="Group 979"/>
            <p:cNvGrpSpPr>
              <a:grpSpLocks/>
            </p:cNvGrpSpPr>
            <p:nvPr/>
          </p:nvGrpSpPr>
          <p:grpSpPr bwMode="auto">
            <a:xfrm>
              <a:off x="16494938" y="15825742"/>
              <a:ext cx="190500" cy="207963"/>
              <a:chOff x="3912" y="1013"/>
              <a:chExt cx="120" cy="131"/>
            </a:xfrm>
          </p:grpSpPr>
          <p:sp>
            <p:nvSpPr>
              <p:cNvPr id="873"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874"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875"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876"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877" name="Group 979"/>
            <p:cNvGrpSpPr>
              <a:grpSpLocks/>
            </p:cNvGrpSpPr>
            <p:nvPr/>
          </p:nvGrpSpPr>
          <p:grpSpPr bwMode="auto">
            <a:xfrm>
              <a:off x="16723538" y="15825742"/>
              <a:ext cx="190500" cy="207963"/>
              <a:chOff x="3912" y="1013"/>
              <a:chExt cx="120" cy="131"/>
            </a:xfrm>
          </p:grpSpPr>
          <p:sp>
            <p:nvSpPr>
              <p:cNvPr id="878"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879"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880"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881"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882" name="Group 979"/>
            <p:cNvGrpSpPr>
              <a:grpSpLocks/>
            </p:cNvGrpSpPr>
            <p:nvPr/>
          </p:nvGrpSpPr>
          <p:grpSpPr bwMode="auto">
            <a:xfrm>
              <a:off x="16956903" y="15825742"/>
              <a:ext cx="190500" cy="207963"/>
              <a:chOff x="3912" y="1013"/>
              <a:chExt cx="120" cy="131"/>
            </a:xfrm>
          </p:grpSpPr>
          <p:sp>
            <p:nvSpPr>
              <p:cNvPr id="883"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884"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885"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886"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887" name="Group 979"/>
            <p:cNvGrpSpPr>
              <a:grpSpLocks/>
            </p:cNvGrpSpPr>
            <p:nvPr/>
          </p:nvGrpSpPr>
          <p:grpSpPr bwMode="auto">
            <a:xfrm>
              <a:off x="17185503" y="15825742"/>
              <a:ext cx="190500" cy="207963"/>
              <a:chOff x="3912" y="1013"/>
              <a:chExt cx="120" cy="131"/>
            </a:xfrm>
          </p:grpSpPr>
          <p:sp>
            <p:nvSpPr>
              <p:cNvPr id="888"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889"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890"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891"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892" name="Group 979"/>
            <p:cNvGrpSpPr>
              <a:grpSpLocks/>
            </p:cNvGrpSpPr>
            <p:nvPr/>
          </p:nvGrpSpPr>
          <p:grpSpPr bwMode="auto">
            <a:xfrm>
              <a:off x="17409342" y="15825742"/>
              <a:ext cx="190500" cy="207963"/>
              <a:chOff x="3912" y="1013"/>
              <a:chExt cx="120" cy="131"/>
            </a:xfrm>
          </p:grpSpPr>
          <p:sp>
            <p:nvSpPr>
              <p:cNvPr id="893"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894"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895"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896"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nvGrpSpPr>
            <p:cNvPr id="897" name="Group 979"/>
            <p:cNvGrpSpPr>
              <a:grpSpLocks/>
            </p:cNvGrpSpPr>
            <p:nvPr/>
          </p:nvGrpSpPr>
          <p:grpSpPr bwMode="auto">
            <a:xfrm>
              <a:off x="17637942" y="15825742"/>
              <a:ext cx="190500" cy="207963"/>
              <a:chOff x="3912" y="1013"/>
              <a:chExt cx="120" cy="131"/>
            </a:xfrm>
          </p:grpSpPr>
          <p:sp>
            <p:nvSpPr>
              <p:cNvPr id="898" name="Oval 980"/>
              <p:cNvSpPr>
                <a:spLocks noChangeArrowheads="1"/>
              </p:cNvSpPr>
              <p:nvPr/>
            </p:nvSpPr>
            <p:spPr bwMode="auto">
              <a:xfrm>
                <a:off x="3912" y="1013"/>
                <a:ext cx="120" cy="131"/>
              </a:xfrm>
              <a:prstGeom prst="ellipse">
                <a:avLst/>
              </a:prstGeom>
              <a:solidFill>
                <a:srgbClr val="F774B8"/>
              </a:solidFill>
              <a:ln w="9525">
                <a:noFill/>
                <a:round/>
                <a:headEnd/>
                <a:tailEnd/>
              </a:ln>
            </p:spPr>
            <p:txBody>
              <a:bodyPr/>
              <a:lstStyle/>
              <a:p>
                <a:endParaRPr lang="fr-FR"/>
              </a:p>
            </p:txBody>
          </p:sp>
          <p:sp>
            <p:nvSpPr>
              <p:cNvPr id="899" name="Freeform 981"/>
              <p:cNvSpPr>
                <a:spLocks/>
              </p:cNvSpPr>
              <p:nvPr/>
            </p:nvSpPr>
            <p:spPr bwMode="auto">
              <a:xfrm>
                <a:off x="3912" y="1013"/>
                <a:ext cx="120" cy="110"/>
              </a:xfrm>
              <a:custGeom>
                <a:avLst/>
                <a:gdLst/>
                <a:ahLst/>
                <a:cxnLst>
                  <a:cxn ang="0">
                    <a:pos x="6" y="38"/>
                  </a:cxn>
                  <a:cxn ang="0">
                    <a:pos x="31" y="14"/>
                  </a:cxn>
                  <a:cxn ang="0">
                    <a:pos x="48" y="21"/>
                  </a:cxn>
                  <a:cxn ang="0">
                    <a:pos x="24" y="0"/>
                  </a:cxn>
                  <a:cxn ang="0">
                    <a:pos x="0" y="25"/>
                  </a:cxn>
                  <a:cxn ang="0">
                    <a:pos x="6" y="41"/>
                  </a:cxn>
                  <a:cxn ang="0">
                    <a:pos x="6" y="38"/>
                  </a:cxn>
                </a:cxnLst>
                <a:rect l="0" t="0" r="r" b="b"/>
                <a:pathLst>
                  <a:path w="48" h="41">
                    <a:moveTo>
                      <a:pt x="6" y="38"/>
                    </a:moveTo>
                    <a:cubicBezTo>
                      <a:pt x="6" y="24"/>
                      <a:pt x="17" y="14"/>
                      <a:pt x="31" y="14"/>
                    </a:cubicBezTo>
                    <a:cubicBezTo>
                      <a:pt x="38" y="14"/>
                      <a:pt x="44" y="17"/>
                      <a:pt x="48" y="21"/>
                    </a:cubicBezTo>
                    <a:cubicBezTo>
                      <a:pt x="47" y="9"/>
                      <a:pt x="36" y="0"/>
                      <a:pt x="24" y="0"/>
                    </a:cubicBezTo>
                    <a:cubicBezTo>
                      <a:pt x="11" y="0"/>
                      <a:pt x="0" y="11"/>
                      <a:pt x="0" y="25"/>
                    </a:cubicBezTo>
                    <a:cubicBezTo>
                      <a:pt x="0" y="31"/>
                      <a:pt x="2" y="37"/>
                      <a:pt x="6" y="41"/>
                    </a:cubicBezTo>
                    <a:cubicBezTo>
                      <a:pt x="6" y="40"/>
                      <a:pt x="6" y="39"/>
                      <a:pt x="6" y="38"/>
                    </a:cubicBezTo>
                    <a:close/>
                  </a:path>
                </a:pathLst>
              </a:custGeom>
              <a:solidFill>
                <a:srgbClr val="E7037F"/>
              </a:solidFill>
              <a:ln w="9525">
                <a:noFill/>
                <a:round/>
                <a:headEnd/>
                <a:tailEnd/>
              </a:ln>
            </p:spPr>
            <p:txBody>
              <a:bodyPr/>
              <a:lstStyle/>
              <a:p>
                <a:endParaRPr lang="fr-FR"/>
              </a:p>
            </p:txBody>
          </p:sp>
          <p:sp>
            <p:nvSpPr>
              <p:cNvPr id="900" name="Freeform 982"/>
              <p:cNvSpPr>
                <a:spLocks/>
              </p:cNvSpPr>
              <p:nvPr/>
            </p:nvSpPr>
            <p:spPr bwMode="auto">
              <a:xfrm>
                <a:off x="3912" y="1013"/>
                <a:ext cx="115" cy="112"/>
              </a:xfrm>
              <a:custGeom>
                <a:avLst/>
                <a:gdLst/>
                <a:ahLst/>
                <a:cxnLst>
                  <a:cxn ang="0">
                    <a:pos x="5" y="31"/>
                  </a:cxn>
                  <a:cxn ang="0">
                    <a:pos x="29" y="6"/>
                  </a:cxn>
                  <a:cxn ang="0">
                    <a:pos x="46" y="13"/>
                  </a:cxn>
                  <a:cxn ang="0">
                    <a:pos x="24" y="0"/>
                  </a:cxn>
                  <a:cxn ang="0">
                    <a:pos x="0" y="25"/>
                  </a:cxn>
                  <a:cxn ang="0">
                    <a:pos x="8" y="42"/>
                  </a:cxn>
                  <a:cxn ang="0">
                    <a:pos x="5" y="31"/>
                  </a:cxn>
                </a:cxnLst>
                <a:rect l="0" t="0" r="r" b="b"/>
                <a:pathLst>
                  <a:path w="46" h="42">
                    <a:moveTo>
                      <a:pt x="5" y="31"/>
                    </a:moveTo>
                    <a:cubicBezTo>
                      <a:pt x="5" y="17"/>
                      <a:pt x="15" y="6"/>
                      <a:pt x="29" y="6"/>
                    </a:cubicBezTo>
                    <a:cubicBezTo>
                      <a:pt x="35" y="6"/>
                      <a:pt x="41" y="9"/>
                      <a:pt x="46" y="13"/>
                    </a:cubicBezTo>
                    <a:cubicBezTo>
                      <a:pt x="41" y="5"/>
                      <a:pt x="33" y="0"/>
                      <a:pt x="24" y="0"/>
                    </a:cubicBezTo>
                    <a:cubicBezTo>
                      <a:pt x="11" y="0"/>
                      <a:pt x="0" y="11"/>
                      <a:pt x="0" y="25"/>
                    </a:cubicBezTo>
                    <a:cubicBezTo>
                      <a:pt x="0" y="32"/>
                      <a:pt x="3" y="38"/>
                      <a:pt x="8" y="42"/>
                    </a:cubicBezTo>
                    <a:cubicBezTo>
                      <a:pt x="6" y="39"/>
                      <a:pt x="5" y="35"/>
                      <a:pt x="5" y="31"/>
                    </a:cubicBezTo>
                    <a:close/>
                  </a:path>
                </a:pathLst>
              </a:custGeom>
              <a:solidFill>
                <a:srgbClr val="B80273"/>
              </a:solidFill>
              <a:ln w="9525">
                <a:noFill/>
                <a:round/>
                <a:headEnd/>
                <a:tailEnd/>
              </a:ln>
            </p:spPr>
            <p:txBody>
              <a:bodyPr/>
              <a:lstStyle/>
              <a:p>
                <a:endParaRPr lang="fr-FR"/>
              </a:p>
            </p:txBody>
          </p:sp>
          <p:sp>
            <p:nvSpPr>
              <p:cNvPr id="901" name="Oval 983"/>
              <p:cNvSpPr>
                <a:spLocks noChangeArrowheads="1"/>
              </p:cNvSpPr>
              <p:nvPr/>
            </p:nvSpPr>
            <p:spPr bwMode="auto">
              <a:xfrm>
                <a:off x="3912" y="1013"/>
                <a:ext cx="120" cy="131"/>
              </a:xfrm>
              <a:prstGeom prst="ellipse">
                <a:avLst/>
              </a:prstGeom>
              <a:noFill/>
              <a:ln w="12700" cap="rnd">
                <a:solidFill>
                  <a:srgbClr val="FFFFFF"/>
                </a:solidFill>
                <a:round/>
                <a:headEnd/>
                <a:tailEnd/>
              </a:ln>
            </p:spPr>
            <p:txBody>
              <a:bodyPr/>
              <a:lstStyle/>
              <a:p>
                <a:endParaRPr lang="fr-FR"/>
              </a:p>
            </p:txBody>
          </p:sp>
        </p:grpSp>
      </p:grpSp>
      <p:cxnSp>
        <p:nvCxnSpPr>
          <p:cNvPr id="904" name="Connecteur droit avec flèche 903"/>
          <p:cNvCxnSpPr/>
          <p:nvPr/>
        </p:nvCxnSpPr>
        <p:spPr>
          <a:xfrm flipV="1">
            <a:off x="18222132" y="14922324"/>
            <a:ext cx="2160000" cy="107999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05" name="ZoneTexte 904"/>
          <p:cNvSpPr txBox="1"/>
          <p:nvPr/>
        </p:nvSpPr>
        <p:spPr>
          <a:xfrm>
            <a:off x="17783192" y="14731979"/>
            <a:ext cx="2143141" cy="584774"/>
          </a:xfrm>
          <a:prstGeom prst="rect">
            <a:avLst/>
          </a:prstGeom>
          <a:noFill/>
        </p:spPr>
        <p:txBody>
          <a:bodyPr wrap="square" lIns="91424" tIns="45713" rIns="91424" bIns="45713" rtlCol="0">
            <a:spAutoFit/>
          </a:bodyPr>
          <a:lstStyle/>
          <a:p>
            <a:pPr algn="ctr"/>
            <a:r>
              <a:rPr lang="fr-FR" sz="3100" dirty="0" smtClean="0"/>
              <a:t>+PDS</a:t>
            </a:r>
            <a:endParaRPr lang="fr-FR" sz="3100" dirty="0"/>
          </a:p>
        </p:txBody>
      </p:sp>
      <p:sp>
        <p:nvSpPr>
          <p:cNvPr id="1797" name="ZoneTexte 1796"/>
          <p:cNvSpPr txBox="1"/>
          <p:nvPr/>
        </p:nvSpPr>
        <p:spPr>
          <a:xfrm>
            <a:off x="15425738" y="13536451"/>
            <a:ext cx="2928958" cy="1046426"/>
          </a:xfrm>
          <a:prstGeom prst="rect">
            <a:avLst/>
          </a:prstGeom>
          <a:noFill/>
        </p:spPr>
        <p:txBody>
          <a:bodyPr wrap="square" lIns="91424" tIns="45713" rIns="91424" bIns="45713" rtlCol="0">
            <a:spAutoFit/>
          </a:bodyPr>
          <a:lstStyle/>
          <a:p>
            <a:pPr algn="ctr"/>
            <a:r>
              <a:rPr lang="en-US" sz="3100" dirty="0" smtClean="0"/>
              <a:t>seeding</a:t>
            </a:r>
          </a:p>
          <a:p>
            <a:pPr algn="ctr"/>
            <a:r>
              <a:rPr lang="en-US" sz="3100" dirty="0" smtClean="0"/>
              <a:t>(10</a:t>
            </a:r>
            <a:r>
              <a:rPr lang="en-US" sz="3100" baseline="30000" dirty="0" smtClean="0"/>
              <a:t>5</a:t>
            </a:r>
            <a:r>
              <a:rPr lang="en-US" sz="3100" dirty="0" smtClean="0"/>
              <a:t> cells/wells</a:t>
            </a:r>
            <a:r>
              <a:rPr lang="fr-FR" sz="3100" dirty="0" smtClean="0"/>
              <a:t>)</a:t>
            </a:r>
            <a:endParaRPr lang="fr-FR" sz="3100" dirty="0"/>
          </a:p>
        </p:txBody>
      </p:sp>
      <p:sp>
        <p:nvSpPr>
          <p:cNvPr id="1798" name="ZoneTexte 1797"/>
          <p:cNvSpPr txBox="1"/>
          <p:nvPr/>
        </p:nvSpPr>
        <p:spPr>
          <a:xfrm>
            <a:off x="20337103" y="13779879"/>
            <a:ext cx="3357586" cy="1938978"/>
          </a:xfrm>
          <a:prstGeom prst="rect">
            <a:avLst/>
          </a:prstGeom>
          <a:noFill/>
        </p:spPr>
        <p:txBody>
          <a:bodyPr wrap="square" lIns="91424" tIns="45713" rIns="91424" bIns="45713" rtlCol="0">
            <a:spAutoFit/>
          </a:bodyPr>
          <a:lstStyle/>
          <a:p>
            <a:pPr algn="ctr"/>
            <a:r>
              <a:rPr lang="en-US" sz="4000" dirty="0" smtClean="0"/>
              <a:t>Pro-inflammatory test</a:t>
            </a:r>
            <a:endParaRPr lang="en-US" sz="4000" dirty="0"/>
          </a:p>
        </p:txBody>
      </p:sp>
      <p:cxnSp>
        <p:nvCxnSpPr>
          <p:cNvPr id="1804" name="Connecteur droit avec flèche 1803"/>
          <p:cNvCxnSpPr/>
          <p:nvPr/>
        </p:nvCxnSpPr>
        <p:spPr>
          <a:xfrm flipV="1">
            <a:off x="24337631" y="15757175"/>
            <a:ext cx="1980000" cy="54000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05" name="Connecteur droit avec flèche 1804"/>
          <p:cNvCxnSpPr/>
          <p:nvPr/>
        </p:nvCxnSpPr>
        <p:spPr>
          <a:xfrm>
            <a:off x="24337631" y="16730917"/>
            <a:ext cx="1980000" cy="54000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06" name="ZoneTexte 1805"/>
          <p:cNvSpPr txBox="1"/>
          <p:nvPr/>
        </p:nvSpPr>
        <p:spPr>
          <a:xfrm>
            <a:off x="24291780" y="14802092"/>
            <a:ext cx="2071702" cy="1077218"/>
          </a:xfrm>
          <a:prstGeom prst="rect">
            <a:avLst/>
          </a:prstGeom>
          <a:noFill/>
        </p:spPr>
        <p:txBody>
          <a:bodyPr wrap="square" lIns="91424" tIns="45713" rIns="91424" bIns="45713" rtlCol="0">
            <a:spAutoFit/>
          </a:bodyPr>
          <a:lstStyle/>
          <a:p>
            <a:pPr algn="ctr"/>
            <a:r>
              <a:rPr lang="en-US" sz="3100" dirty="0" smtClean="0"/>
              <a:t>Cell culture medium</a:t>
            </a:r>
            <a:endParaRPr lang="en-US" sz="3100" dirty="0"/>
          </a:p>
        </p:txBody>
      </p:sp>
      <p:sp>
        <p:nvSpPr>
          <p:cNvPr id="1807" name="ZoneTexte 1806"/>
          <p:cNvSpPr txBox="1"/>
          <p:nvPr/>
        </p:nvSpPr>
        <p:spPr>
          <a:xfrm>
            <a:off x="24291780" y="17159548"/>
            <a:ext cx="2071702" cy="584774"/>
          </a:xfrm>
          <a:prstGeom prst="rect">
            <a:avLst/>
          </a:prstGeom>
          <a:noFill/>
        </p:spPr>
        <p:txBody>
          <a:bodyPr wrap="square" lIns="91424" tIns="45713" rIns="91424" bIns="45713" rtlCol="0">
            <a:spAutoFit/>
          </a:bodyPr>
          <a:lstStyle/>
          <a:p>
            <a:pPr algn="ctr"/>
            <a:r>
              <a:rPr lang="en-US" sz="3100" dirty="0" smtClean="0"/>
              <a:t>cells</a:t>
            </a:r>
            <a:endParaRPr lang="en-US" sz="3100" dirty="0"/>
          </a:p>
        </p:txBody>
      </p:sp>
      <p:sp>
        <p:nvSpPr>
          <p:cNvPr id="2701" name="ZoneTexte 2700"/>
          <p:cNvSpPr txBox="1"/>
          <p:nvPr/>
        </p:nvSpPr>
        <p:spPr>
          <a:xfrm>
            <a:off x="26641505" y="14986334"/>
            <a:ext cx="2928958" cy="1323425"/>
          </a:xfrm>
          <a:prstGeom prst="rect">
            <a:avLst/>
          </a:prstGeom>
          <a:noFill/>
        </p:spPr>
        <p:txBody>
          <a:bodyPr wrap="square" lIns="91424" tIns="45713" rIns="91424" bIns="45713" rtlCol="0">
            <a:spAutoFit/>
          </a:bodyPr>
          <a:lstStyle/>
          <a:p>
            <a:pPr algn="ctr"/>
            <a:r>
              <a:rPr lang="fr-FR" sz="4000" dirty="0" smtClean="0"/>
              <a:t>ELISA</a:t>
            </a:r>
            <a:r>
              <a:rPr lang="en-US" sz="4000" dirty="0" smtClean="0"/>
              <a:t> assay</a:t>
            </a:r>
          </a:p>
          <a:p>
            <a:pPr algn="ctr"/>
            <a:r>
              <a:rPr lang="fr-FR" sz="4000" dirty="0" smtClean="0"/>
              <a:t>IL-1</a:t>
            </a:r>
            <a:r>
              <a:rPr lang="el-GR" sz="4000" dirty="0" smtClean="0"/>
              <a:t>β</a:t>
            </a:r>
            <a:endParaRPr lang="fr-FR" sz="4000" dirty="0"/>
          </a:p>
        </p:txBody>
      </p:sp>
      <p:sp>
        <p:nvSpPr>
          <p:cNvPr id="2702" name="ZoneTexte 2701"/>
          <p:cNvSpPr txBox="1"/>
          <p:nvPr/>
        </p:nvSpPr>
        <p:spPr>
          <a:xfrm>
            <a:off x="26641505" y="16659479"/>
            <a:ext cx="2928958" cy="1323425"/>
          </a:xfrm>
          <a:prstGeom prst="rect">
            <a:avLst/>
          </a:prstGeom>
          <a:noFill/>
        </p:spPr>
        <p:txBody>
          <a:bodyPr wrap="square" lIns="91424" tIns="45713" rIns="91424" bIns="45713" rtlCol="0">
            <a:spAutoFit/>
          </a:bodyPr>
          <a:lstStyle/>
          <a:p>
            <a:pPr algn="ctr"/>
            <a:r>
              <a:rPr lang="fr-FR" sz="4000" dirty="0" smtClean="0"/>
              <a:t>XTT test</a:t>
            </a:r>
          </a:p>
          <a:p>
            <a:pPr algn="ctr"/>
            <a:r>
              <a:rPr lang="en-US" sz="4000" dirty="0" smtClean="0"/>
              <a:t>Viability</a:t>
            </a:r>
            <a:endParaRPr lang="en-US" sz="4000" dirty="0"/>
          </a:p>
        </p:txBody>
      </p:sp>
      <p:sp>
        <p:nvSpPr>
          <p:cNvPr id="2704" name="ZoneTexte 2703"/>
          <p:cNvSpPr txBox="1"/>
          <p:nvPr/>
        </p:nvSpPr>
        <p:spPr>
          <a:xfrm>
            <a:off x="423762" y="15431057"/>
            <a:ext cx="14501913" cy="2329867"/>
          </a:xfrm>
          <a:prstGeom prst="rect">
            <a:avLst/>
          </a:prstGeom>
          <a:noFill/>
        </p:spPr>
        <p:txBody>
          <a:bodyPr wrap="square" lIns="417572" tIns="208787" rIns="417572" bIns="208787" rtlCol="0">
            <a:spAutoFit/>
          </a:bodyPr>
          <a:lstStyle/>
          <a:p>
            <a:pPr algn="just" defTabSz="1439753">
              <a:tabLst>
                <a:tab pos="0" algn="l"/>
              </a:tabLst>
            </a:pPr>
            <a:r>
              <a:rPr lang="en-GB" sz="3100" dirty="0" smtClean="0"/>
              <a:t>		There are many similarities in pathogen perception systems and cellular signalling in plants and animals. Moreover, it is well established that many elicitors stimulate both human and plant innate immunity (</a:t>
            </a:r>
            <a:r>
              <a:rPr lang="en-GB" sz="3100" dirty="0" err="1" smtClean="0"/>
              <a:t>Zipfel</a:t>
            </a:r>
            <a:r>
              <a:rPr lang="en-GB" sz="3100" dirty="0" smtClean="0"/>
              <a:t> and Felix, 2005)</a:t>
            </a:r>
            <a:r>
              <a:rPr lang="en-GB" sz="3100" baseline="30000" dirty="0" smtClean="0"/>
              <a:t>1</a:t>
            </a:r>
            <a:r>
              <a:rPr lang="en-GB" sz="3100" dirty="0" smtClean="0"/>
              <a:t>. Therefore, it is likely that human innate immunity could be modulated by PDS.</a:t>
            </a:r>
            <a:endParaRPr lang="fr-FR" sz="3100" dirty="0" smtClean="0"/>
          </a:p>
        </p:txBody>
      </p:sp>
      <p:cxnSp>
        <p:nvCxnSpPr>
          <p:cNvPr id="2708" name="Connecteur droit avec flèche 2707"/>
          <p:cNvCxnSpPr/>
          <p:nvPr/>
        </p:nvCxnSpPr>
        <p:spPr>
          <a:xfrm>
            <a:off x="3852785" y="11204740"/>
            <a:ext cx="207170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09" name="Connecteur droit avec flèche 2708"/>
          <p:cNvCxnSpPr/>
          <p:nvPr/>
        </p:nvCxnSpPr>
        <p:spPr>
          <a:xfrm>
            <a:off x="3852785" y="13276439"/>
            <a:ext cx="207170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10" name="ZoneTexte 2709"/>
          <p:cNvSpPr txBox="1"/>
          <p:nvPr/>
        </p:nvSpPr>
        <p:spPr>
          <a:xfrm>
            <a:off x="3852785" y="10548525"/>
            <a:ext cx="2071702" cy="573985"/>
          </a:xfrm>
          <a:prstGeom prst="rect">
            <a:avLst/>
          </a:prstGeom>
          <a:noFill/>
        </p:spPr>
        <p:txBody>
          <a:bodyPr wrap="square" lIns="91424" tIns="45713" rIns="91424" bIns="45713" rtlCol="0">
            <a:spAutoFit/>
          </a:bodyPr>
          <a:lstStyle/>
          <a:p>
            <a:pPr algn="ctr"/>
            <a:r>
              <a:rPr lang="fr-FR" sz="3100" dirty="0" smtClean="0"/>
              <a:t>+ </a:t>
            </a:r>
            <a:r>
              <a:rPr lang="fr-FR" sz="3100" dirty="0" err="1" smtClean="0"/>
              <a:t>elicitor</a:t>
            </a:r>
            <a:endParaRPr lang="fr-FR" sz="3100" dirty="0"/>
          </a:p>
        </p:txBody>
      </p:sp>
      <p:sp>
        <p:nvSpPr>
          <p:cNvPr id="2711" name="ZoneTexte 2710"/>
          <p:cNvSpPr txBox="1"/>
          <p:nvPr/>
        </p:nvSpPr>
        <p:spPr>
          <a:xfrm>
            <a:off x="3959941" y="12633499"/>
            <a:ext cx="1857387" cy="573985"/>
          </a:xfrm>
          <a:prstGeom prst="rect">
            <a:avLst/>
          </a:prstGeom>
          <a:noFill/>
        </p:spPr>
        <p:txBody>
          <a:bodyPr wrap="square" lIns="91424" tIns="45713" rIns="91424" bIns="45713" rtlCol="0">
            <a:spAutoFit/>
          </a:bodyPr>
          <a:lstStyle/>
          <a:p>
            <a:pPr algn="ctr"/>
            <a:r>
              <a:rPr lang="fr-FR" sz="3100" dirty="0" smtClean="0"/>
              <a:t>- </a:t>
            </a:r>
            <a:r>
              <a:rPr lang="fr-FR" sz="3100" dirty="0" err="1" smtClean="0"/>
              <a:t>elicitor</a:t>
            </a:r>
            <a:endParaRPr lang="fr-FR" sz="3100" dirty="0"/>
          </a:p>
        </p:txBody>
      </p:sp>
      <p:sp>
        <p:nvSpPr>
          <p:cNvPr id="2716" name="Rectangle 2715"/>
          <p:cNvSpPr/>
          <p:nvPr/>
        </p:nvSpPr>
        <p:spPr>
          <a:xfrm>
            <a:off x="19140515" y="12508255"/>
            <a:ext cx="1071570" cy="328105"/>
          </a:xfrm>
          <a:prstGeom prst="rect">
            <a:avLst/>
          </a:prstGeom>
          <a:solidFill>
            <a:srgbClr val="92D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fr-FR"/>
          </a:p>
        </p:txBody>
      </p:sp>
      <p:sp>
        <p:nvSpPr>
          <p:cNvPr id="2717" name="Rectangle 2716"/>
          <p:cNvSpPr/>
          <p:nvPr/>
        </p:nvSpPr>
        <p:spPr>
          <a:xfrm>
            <a:off x="22426663" y="12508255"/>
            <a:ext cx="1071570" cy="328105"/>
          </a:xfrm>
          <a:prstGeom prst="rect">
            <a:avLst/>
          </a:prstGeom>
          <a:solidFill>
            <a:srgbClr val="FF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fr-FR"/>
          </a:p>
        </p:txBody>
      </p:sp>
      <p:graphicFrame>
        <p:nvGraphicFramePr>
          <p:cNvPr id="2719" name="Tableau 2718"/>
          <p:cNvGraphicFramePr>
            <a:graphicFrameLocks noGrp="1"/>
          </p:cNvGraphicFramePr>
          <p:nvPr/>
        </p:nvGraphicFramePr>
        <p:xfrm>
          <a:off x="15211425" y="9647338"/>
          <a:ext cx="14359037" cy="2645616"/>
        </p:xfrm>
        <a:graphic>
          <a:graphicData uri="http://schemas.openxmlformats.org/drawingml/2006/table">
            <a:tbl>
              <a:tblPr/>
              <a:tblGrid>
                <a:gridCol w="3432160"/>
                <a:gridCol w="6727535"/>
                <a:gridCol w="4199342"/>
              </a:tblGrid>
              <a:tr h="440936">
                <a:tc>
                  <a:txBody>
                    <a:bodyPr/>
                    <a:lstStyle/>
                    <a:p>
                      <a:pPr algn="l" fontAlgn="ctr"/>
                      <a:r>
                        <a:rPr lang="fr-FR" sz="2300" b="1" i="0" u="none" strike="noStrike" dirty="0" smtClean="0">
                          <a:solidFill>
                            <a:srgbClr val="000000"/>
                          </a:solidFill>
                          <a:latin typeface="Calibri"/>
                        </a:rPr>
                        <a:t>  active </a:t>
                      </a:r>
                      <a:r>
                        <a:rPr lang="fr-FR" sz="2300" b="1" i="0" u="none" strike="noStrike" dirty="0" err="1">
                          <a:solidFill>
                            <a:srgbClr val="000000"/>
                          </a:solidFill>
                          <a:latin typeface="Calibri"/>
                        </a:rPr>
                        <a:t>ingredient</a:t>
                      </a:r>
                      <a:endParaRPr lang="fr-FR" sz="2300" b="1" i="0" u="none" strike="noStrike" dirty="0">
                        <a:solidFill>
                          <a:srgbClr val="000000"/>
                        </a:solidFill>
                        <a:latin typeface="Calibri"/>
                      </a:endParaRPr>
                    </a:p>
                  </a:txBody>
                  <a:tcPr marL="7121" marR="7121" marT="712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2300" b="1" i="0" u="none" strike="noStrike" dirty="0" smtClean="0">
                          <a:solidFill>
                            <a:srgbClr val="000000"/>
                          </a:solidFill>
                          <a:latin typeface="Calibri"/>
                        </a:rPr>
                        <a:t>  IUPAC </a:t>
                      </a:r>
                      <a:r>
                        <a:rPr lang="en-US" sz="2300" b="1" i="0" u="none" strike="noStrike" dirty="0">
                          <a:solidFill>
                            <a:srgbClr val="000000"/>
                          </a:solidFill>
                          <a:latin typeface="Calibri"/>
                        </a:rPr>
                        <a:t>name for identified active molecule</a:t>
                      </a:r>
                    </a:p>
                  </a:txBody>
                  <a:tcPr marL="7121" marR="7121" marT="7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2300" b="1" i="0" u="none" strike="noStrike" dirty="0" smtClean="0">
                          <a:solidFill>
                            <a:srgbClr val="000000"/>
                          </a:solidFill>
                          <a:latin typeface="Calibri"/>
                        </a:rPr>
                        <a:t>  commercial </a:t>
                      </a:r>
                      <a:r>
                        <a:rPr lang="fr-FR" sz="2300" b="1" i="0" u="none" strike="noStrike" dirty="0">
                          <a:solidFill>
                            <a:srgbClr val="000000"/>
                          </a:solidFill>
                          <a:latin typeface="Calibri"/>
                        </a:rPr>
                        <a:t>formulation </a:t>
                      </a:r>
                      <a:r>
                        <a:rPr lang="fr-FR" sz="2300" b="1" i="0" u="none" strike="noStrike" dirty="0" err="1">
                          <a:solidFill>
                            <a:srgbClr val="000000"/>
                          </a:solidFill>
                          <a:latin typeface="Calibri"/>
                        </a:rPr>
                        <a:t>name</a:t>
                      </a:r>
                      <a:endParaRPr lang="fr-FR" sz="2300" b="1" i="0" u="none" strike="noStrike" dirty="0">
                        <a:solidFill>
                          <a:srgbClr val="000000"/>
                        </a:solidFill>
                        <a:latin typeface="Calibri"/>
                      </a:endParaRPr>
                    </a:p>
                  </a:txBody>
                  <a:tcPr marL="7121" marR="7121" marT="71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0936">
                <a:tc>
                  <a:txBody>
                    <a:bodyPr/>
                    <a:lstStyle/>
                    <a:p>
                      <a:pPr algn="l" fontAlgn="b"/>
                      <a:r>
                        <a:rPr lang="fr-FR" sz="2300" b="0" i="0" u="none" strike="noStrike" dirty="0" smtClean="0">
                          <a:solidFill>
                            <a:srgbClr val="000000"/>
                          </a:solidFill>
                          <a:latin typeface="Calibri"/>
                        </a:rPr>
                        <a:t>  </a:t>
                      </a:r>
                      <a:r>
                        <a:rPr lang="fr-FR" sz="2300" b="0" i="0" u="none" strike="noStrike" dirty="0" err="1" smtClean="0">
                          <a:solidFill>
                            <a:srgbClr val="000000"/>
                          </a:solidFill>
                          <a:latin typeface="Calibri"/>
                        </a:rPr>
                        <a:t>acibenzolar</a:t>
                      </a:r>
                      <a:r>
                        <a:rPr lang="fr-FR" sz="2300" b="0" i="0" u="none" strike="noStrike" dirty="0" smtClean="0">
                          <a:solidFill>
                            <a:srgbClr val="000000"/>
                          </a:solidFill>
                          <a:latin typeface="Calibri"/>
                        </a:rPr>
                        <a:t>-S-</a:t>
                      </a:r>
                      <a:r>
                        <a:rPr lang="fr-FR" sz="2300" b="0" i="0" u="none" strike="noStrike" dirty="0" err="1" smtClean="0">
                          <a:solidFill>
                            <a:srgbClr val="000000"/>
                          </a:solidFill>
                          <a:latin typeface="Calibri"/>
                        </a:rPr>
                        <a:t>méthyl</a:t>
                      </a:r>
                      <a:endParaRPr lang="fr-FR" sz="2300" b="0" i="0" u="none" strike="noStrike" dirty="0">
                        <a:solidFill>
                          <a:srgbClr val="000000"/>
                        </a:solidFill>
                        <a:latin typeface="Calibri"/>
                      </a:endParaRPr>
                    </a:p>
                  </a:txBody>
                  <a:tcPr marL="7121" marR="7121" marT="71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2300" b="0" i="0" u="none" strike="noStrike" dirty="0" smtClean="0">
                          <a:solidFill>
                            <a:srgbClr val="000000"/>
                          </a:solidFill>
                          <a:latin typeface="Calibri"/>
                        </a:rPr>
                        <a:t>  S-</a:t>
                      </a:r>
                      <a:r>
                        <a:rPr lang="fr-FR" sz="2300" b="0" i="0" u="none" strike="noStrike" dirty="0" err="1" smtClean="0">
                          <a:solidFill>
                            <a:srgbClr val="000000"/>
                          </a:solidFill>
                          <a:latin typeface="Calibri"/>
                        </a:rPr>
                        <a:t>methyl</a:t>
                      </a:r>
                      <a:r>
                        <a:rPr lang="fr-FR" sz="2300" b="0" i="0" u="none" strike="noStrike" dirty="0" smtClean="0">
                          <a:solidFill>
                            <a:srgbClr val="000000"/>
                          </a:solidFill>
                          <a:latin typeface="Calibri"/>
                        </a:rPr>
                        <a:t> </a:t>
                      </a:r>
                      <a:r>
                        <a:rPr lang="fr-FR" sz="2300" b="0" i="0" u="none" strike="noStrike" dirty="0">
                          <a:solidFill>
                            <a:srgbClr val="000000"/>
                          </a:solidFill>
                          <a:latin typeface="Calibri"/>
                        </a:rPr>
                        <a:t>1,2,3-</a:t>
                      </a:r>
                      <a:r>
                        <a:rPr lang="fr-FR" sz="2300" b="0" i="0" u="none" strike="noStrike" dirty="0" err="1">
                          <a:solidFill>
                            <a:srgbClr val="000000"/>
                          </a:solidFill>
                          <a:latin typeface="Calibri"/>
                        </a:rPr>
                        <a:t>benzothiadiazole</a:t>
                      </a:r>
                      <a:r>
                        <a:rPr lang="fr-FR" sz="2300" b="0" i="0" u="none" strike="noStrike" dirty="0">
                          <a:solidFill>
                            <a:srgbClr val="000000"/>
                          </a:solidFill>
                          <a:latin typeface="Calibri"/>
                        </a:rPr>
                        <a:t>-7-</a:t>
                      </a:r>
                      <a:r>
                        <a:rPr lang="fr-FR" sz="2300" b="0" i="0" u="none" strike="noStrike" dirty="0" err="1">
                          <a:solidFill>
                            <a:srgbClr val="000000"/>
                          </a:solidFill>
                          <a:latin typeface="Calibri"/>
                        </a:rPr>
                        <a:t>carbothioate</a:t>
                      </a:r>
                      <a:endParaRPr lang="fr-FR" sz="2300" b="0" i="0" u="none" strike="noStrike" dirty="0">
                        <a:solidFill>
                          <a:srgbClr val="000000"/>
                        </a:solidFill>
                        <a:latin typeface="Calibri"/>
                      </a:endParaRPr>
                    </a:p>
                  </a:txBody>
                  <a:tcPr marL="7121" marR="7121" marT="7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fr-FR" sz="2300" b="0" i="0" u="none" strike="noStrike" dirty="0" smtClean="0">
                          <a:solidFill>
                            <a:srgbClr val="000000"/>
                          </a:solidFill>
                          <a:latin typeface="Calibri"/>
                        </a:rPr>
                        <a:t>  Bion</a:t>
                      </a:r>
                      <a:r>
                        <a:rPr lang="fr-FR" sz="2300" b="0" i="0" u="none" strike="noStrike" dirty="0">
                          <a:solidFill>
                            <a:srgbClr val="000000"/>
                          </a:solidFill>
                          <a:latin typeface="Calibri"/>
                        </a:rPr>
                        <a:t>® 50 WG</a:t>
                      </a:r>
                    </a:p>
                  </a:txBody>
                  <a:tcPr marL="7121" marR="7121" marT="71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40936">
                <a:tc>
                  <a:txBody>
                    <a:bodyPr/>
                    <a:lstStyle/>
                    <a:p>
                      <a:pPr algn="l" fontAlgn="b"/>
                      <a:r>
                        <a:rPr lang="en-US" sz="2300" b="0" i="0" u="none" strike="noStrike" dirty="0" smtClean="0">
                          <a:solidFill>
                            <a:srgbClr val="000000"/>
                          </a:solidFill>
                          <a:latin typeface="Calibri"/>
                        </a:rPr>
                        <a:t>  seed </a:t>
                      </a:r>
                      <a:r>
                        <a:rPr lang="en-US" sz="2300" b="0" i="0" u="none" strike="noStrike" dirty="0">
                          <a:solidFill>
                            <a:srgbClr val="000000"/>
                          </a:solidFill>
                          <a:latin typeface="Calibri"/>
                        </a:rPr>
                        <a:t>extract of </a:t>
                      </a:r>
                      <a:r>
                        <a:rPr lang="en-US" sz="2300" b="0" i="0" u="none" strike="noStrike" dirty="0" smtClean="0">
                          <a:solidFill>
                            <a:srgbClr val="000000"/>
                          </a:solidFill>
                          <a:latin typeface="Calibri"/>
                        </a:rPr>
                        <a:t>fenugreek</a:t>
                      </a:r>
                      <a:endParaRPr lang="en-US" sz="2300" b="0" i="0" u="none" strike="noStrike" dirty="0">
                        <a:solidFill>
                          <a:srgbClr val="000000"/>
                        </a:solidFill>
                        <a:latin typeface="Calibri"/>
                      </a:endParaRPr>
                    </a:p>
                  </a:txBody>
                  <a:tcPr marL="7121" marR="7121" marT="71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2300" b="0" i="0" u="none" strike="noStrike" dirty="0" smtClean="0">
                          <a:solidFill>
                            <a:srgbClr val="000000"/>
                          </a:solidFill>
                          <a:latin typeface="Calibri"/>
                        </a:rPr>
                        <a:t>  not </a:t>
                      </a:r>
                      <a:r>
                        <a:rPr lang="fr-FR" sz="2300" b="0" i="0" u="none" strike="noStrike" dirty="0">
                          <a:solidFill>
                            <a:srgbClr val="000000"/>
                          </a:solidFill>
                          <a:latin typeface="Calibri"/>
                        </a:rPr>
                        <a:t>applicable</a:t>
                      </a:r>
                    </a:p>
                  </a:txBody>
                  <a:tcPr marL="7121" marR="7121" marT="7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2300" b="0" i="0" u="none" strike="noStrike" dirty="0" smtClean="0">
                          <a:solidFill>
                            <a:srgbClr val="000000"/>
                          </a:solidFill>
                          <a:latin typeface="Calibri"/>
                        </a:rPr>
                        <a:t>  </a:t>
                      </a:r>
                      <a:r>
                        <a:rPr lang="fr-FR" sz="2300" b="0" i="0" u="none" strike="noStrike" dirty="0" err="1" smtClean="0">
                          <a:solidFill>
                            <a:srgbClr val="000000"/>
                          </a:solidFill>
                          <a:latin typeface="Calibri"/>
                        </a:rPr>
                        <a:t>Stifenia</a:t>
                      </a:r>
                      <a:r>
                        <a:rPr lang="fr-FR" sz="2300" b="0" i="0" u="none" strike="noStrike" dirty="0">
                          <a:solidFill>
                            <a:srgbClr val="000000"/>
                          </a:solidFill>
                          <a:latin typeface="Calibri"/>
                        </a:rPr>
                        <a:t>®</a:t>
                      </a:r>
                    </a:p>
                  </a:txBody>
                  <a:tcPr marL="7121" marR="7121" marT="71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40936">
                <a:tc>
                  <a:txBody>
                    <a:bodyPr/>
                    <a:lstStyle/>
                    <a:p>
                      <a:pPr algn="l" fontAlgn="b"/>
                      <a:r>
                        <a:rPr lang="fr-FR" sz="2300" b="0" i="0" u="none" strike="noStrike" dirty="0" smtClean="0">
                          <a:solidFill>
                            <a:srgbClr val="000000"/>
                          </a:solidFill>
                          <a:latin typeface="Calibri"/>
                        </a:rPr>
                        <a:t>  </a:t>
                      </a:r>
                      <a:r>
                        <a:rPr lang="fr-FR" sz="2300" b="0" i="0" u="none" strike="noStrike" dirty="0" err="1" smtClean="0">
                          <a:solidFill>
                            <a:srgbClr val="000000"/>
                          </a:solidFill>
                          <a:latin typeface="Calibri"/>
                        </a:rPr>
                        <a:t>phosphonates</a:t>
                      </a:r>
                      <a:endParaRPr lang="fr-FR" sz="2300" b="0" i="0" u="none" strike="noStrike" dirty="0">
                        <a:solidFill>
                          <a:srgbClr val="000000"/>
                        </a:solidFill>
                        <a:latin typeface="Calibri"/>
                      </a:endParaRPr>
                    </a:p>
                  </a:txBody>
                  <a:tcPr marL="7121" marR="7121" marT="71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2300" b="0" i="0" u="none" strike="noStrike" dirty="0" smtClean="0">
                          <a:solidFill>
                            <a:srgbClr val="000000"/>
                          </a:solidFill>
                          <a:latin typeface="Calibri"/>
                        </a:rPr>
                        <a:t>  potassium </a:t>
                      </a:r>
                      <a:r>
                        <a:rPr lang="fr-FR" sz="2300" b="0" i="0" u="none" strike="noStrike" dirty="0" err="1">
                          <a:solidFill>
                            <a:srgbClr val="000000"/>
                          </a:solidFill>
                          <a:latin typeface="Calibri"/>
                        </a:rPr>
                        <a:t>dihydrogen</a:t>
                      </a:r>
                      <a:r>
                        <a:rPr lang="fr-FR" sz="2300" b="0" i="0" u="none" strike="noStrike" dirty="0">
                          <a:solidFill>
                            <a:srgbClr val="000000"/>
                          </a:solidFill>
                          <a:latin typeface="Calibri"/>
                        </a:rPr>
                        <a:t> phosphate</a:t>
                      </a:r>
                    </a:p>
                  </a:txBody>
                  <a:tcPr marL="7121" marR="7121" marT="7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fr-FR" sz="2300" b="0" i="0" u="none" strike="noStrike" dirty="0" smtClean="0">
                          <a:solidFill>
                            <a:srgbClr val="000000"/>
                          </a:solidFill>
                          <a:latin typeface="Calibri"/>
                        </a:rPr>
                        <a:t>  </a:t>
                      </a:r>
                      <a:r>
                        <a:rPr lang="fr-FR" sz="2300" b="0" i="0" u="none" strike="noStrike" dirty="0" err="1" smtClean="0">
                          <a:solidFill>
                            <a:srgbClr val="000000"/>
                          </a:solidFill>
                          <a:latin typeface="Calibri"/>
                        </a:rPr>
                        <a:t>Etonan</a:t>
                      </a:r>
                      <a:r>
                        <a:rPr lang="fr-FR" sz="2300" b="0" i="0" u="none" strike="noStrike" dirty="0">
                          <a:solidFill>
                            <a:srgbClr val="000000"/>
                          </a:solidFill>
                          <a:latin typeface="Calibri"/>
                        </a:rPr>
                        <a:t>®</a:t>
                      </a:r>
                    </a:p>
                  </a:txBody>
                  <a:tcPr marL="7121" marR="7121" marT="71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440936">
                <a:tc>
                  <a:txBody>
                    <a:bodyPr/>
                    <a:lstStyle/>
                    <a:p>
                      <a:pPr algn="l" fontAlgn="b"/>
                      <a:r>
                        <a:rPr lang="fr-FR" sz="2300" b="0" i="0" u="none" strike="noStrike" dirty="0" smtClean="0">
                          <a:solidFill>
                            <a:srgbClr val="000000"/>
                          </a:solidFill>
                          <a:latin typeface="Calibri"/>
                        </a:rPr>
                        <a:t>  </a:t>
                      </a:r>
                      <a:r>
                        <a:rPr lang="fr-FR" sz="2300" b="0" i="0" u="none" strike="noStrike" dirty="0" err="1" smtClean="0">
                          <a:solidFill>
                            <a:srgbClr val="000000"/>
                          </a:solidFill>
                          <a:latin typeface="Calibri"/>
                        </a:rPr>
                        <a:t>prohexadione</a:t>
                      </a:r>
                      <a:endParaRPr lang="fr-FR" sz="2300" b="0" i="0" u="none" strike="noStrike" dirty="0">
                        <a:solidFill>
                          <a:srgbClr val="000000"/>
                        </a:solidFill>
                        <a:latin typeface="Calibri"/>
                      </a:endParaRPr>
                    </a:p>
                  </a:txBody>
                  <a:tcPr marL="7121" marR="7121" marT="71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2300" b="0" i="0" u="none" strike="noStrike" dirty="0" smtClean="0">
                          <a:solidFill>
                            <a:srgbClr val="000000"/>
                          </a:solidFill>
                          <a:latin typeface="Calibri"/>
                        </a:rPr>
                        <a:t>  3,5-</a:t>
                      </a:r>
                      <a:r>
                        <a:rPr lang="fr-FR" sz="2300" b="0" i="0" u="none" strike="noStrike" dirty="0" err="1" smtClean="0">
                          <a:solidFill>
                            <a:srgbClr val="000000"/>
                          </a:solidFill>
                          <a:latin typeface="Calibri"/>
                        </a:rPr>
                        <a:t>dioxo</a:t>
                      </a:r>
                      <a:r>
                        <a:rPr lang="fr-FR" sz="2300" b="0" i="0" u="none" strike="noStrike" dirty="0" smtClean="0">
                          <a:solidFill>
                            <a:srgbClr val="000000"/>
                          </a:solidFill>
                          <a:latin typeface="Calibri"/>
                        </a:rPr>
                        <a:t>-4-</a:t>
                      </a:r>
                      <a:r>
                        <a:rPr lang="fr-FR" sz="2300" b="0" i="0" u="none" strike="noStrike" dirty="0" err="1" smtClean="0">
                          <a:solidFill>
                            <a:srgbClr val="000000"/>
                          </a:solidFill>
                          <a:latin typeface="Calibri"/>
                        </a:rPr>
                        <a:t>propanoylcyclohexane</a:t>
                      </a:r>
                      <a:r>
                        <a:rPr lang="fr-FR" sz="2300" b="0" i="0" u="none" strike="noStrike" dirty="0" smtClean="0">
                          <a:solidFill>
                            <a:srgbClr val="000000"/>
                          </a:solidFill>
                          <a:latin typeface="Calibri"/>
                        </a:rPr>
                        <a:t>-1-</a:t>
                      </a:r>
                      <a:r>
                        <a:rPr lang="fr-FR" sz="2300" b="0" i="0" u="none" strike="noStrike" dirty="0" err="1" smtClean="0">
                          <a:solidFill>
                            <a:srgbClr val="000000"/>
                          </a:solidFill>
                          <a:latin typeface="Calibri"/>
                        </a:rPr>
                        <a:t>carboxylic</a:t>
                      </a:r>
                      <a:r>
                        <a:rPr lang="fr-FR" sz="2300" b="0" i="0" u="none" strike="noStrike" dirty="0" smtClean="0">
                          <a:solidFill>
                            <a:srgbClr val="000000"/>
                          </a:solidFill>
                          <a:latin typeface="Calibri"/>
                        </a:rPr>
                        <a:t> </a:t>
                      </a:r>
                      <a:r>
                        <a:rPr lang="fr-FR" sz="2300" b="0" i="0" u="none" strike="noStrike" dirty="0" err="1">
                          <a:solidFill>
                            <a:srgbClr val="000000"/>
                          </a:solidFill>
                          <a:latin typeface="Calibri"/>
                        </a:rPr>
                        <a:t>acid</a:t>
                      </a:r>
                      <a:endParaRPr lang="fr-FR" sz="2300" b="0" i="0" u="none" strike="noStrike" dirty="0">
                        <a:solidFill>
                          <a:srgbClr val="000000"/>
                        </a:solidFill>
                        <a:latin typeface="Calibri"/>
                      </a:endParaRPr>
                    </a:p>
                  </a:txBody>
                  <a:tcPr marL="7121" marR="7121" marT="7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fr-FR" sz="2300" b="0" i="0" u="none" strike="noStrike" dirty="0" smtClean="0">
                          <a:solidFill>
                            <a:srgbClr val="000000"/>
                          </a:solidFill>
                          <a:latin typeface="Calibri"/>
                        </a:rPr>
                        <a:t>  </a:t>
                      </a:r>
                      <a:r>
                        <a:rPr lang="fr-FR" sz="2300" b="0" i="0" u="none" strike="noStrike" dirty="0" err="1" smtClean="0">
                          <a:solidFill>
                            <a:srgbClr val="000000"/>
                          </a:solidFill>
                          <a:latin typeface="Calibri"/>
                        </a:rPr>
                        <a:t>Regalis</a:t>
                      </a:r>
                      <a:r>
                        <a:rPr lang="fr-FR" sz="2300" b="0" i="0" u="none" strike="noStrike" dirty="0">
                          <a:solidFill>
                            <a:srgbClr val="000000"/>
                          </a:solidFill>
                          <a:latin typeface="Calibri"/>
                        </a:rPr>
                        <a:t>®</a:t>
                      </a:r>
                    </a:p>
                  </a:txBody>
                  <a:tcPr marL="7121" marR="7121" marT="71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440936">
                <a:tc>
                  <a:txBody>
                    <a:bodyPr/>
                    <a:lstStyle/>
                    <a:p>
                      <a:pPr algn="l" fontAlgn="b"/>
                      <a:r>
                        <a:rPr lang="fr-FR" sz="2300" b="0" i="0" u="none" strike="noStrike" dirty="0" smtClean="0">
                          <a:solidFill>
                            <a:srgbClr val="000000"/>
                          </a:solidFill>
                          <a:latin typeface="Calibri"/>
                        </a:rPr>
                        <a:t>  </a:t>
                      </a:r>
                      <a:r>
                        <a:rPr lang="fr-FR" sz="2300" b="0" i="0" u="none" strike="noStrike" dirty="0" err="1" smtClean="0">
                          <a:solidFill>
                            <a:srgbClr val="000000"/>
                          </a:solidFill>
                          <a:latin typeface="Calibri"/>
                        </a:rPr>
                        <a:t>laminarin</a:t>
                      </a:r>
                      <a:endParaRPr lang="fr-FR" sz="2300" b="0" i="0" u="none" strike="noStrike" dirty="0">
                        <a:solidFill>
                          <a:srgbClr val="000000"/>
                        </a:solidFill>
                        <a:latin typeface="Calibri"/>
                      </a:endParaRPr>
                    </a:p>
                  </a:txBody>
                  <a:tcPr marL="7121" marR="7121" marT="7121"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2300" b="0" i="0" u="none" strike="noStrike" dirty="0" smtClean="0">
                          <a:solidFill>
                            <a:srgbClr val="000000"/>
                          </a:solidFill>
                          <a:latin typeface="Calibri"/>
                        </a:rPr>
                        <a:t>  not </a:t>
                      </a:r>
                      <a:r>
                        <a:rPr lang="en-US" sz="2300" b="0" i="0" u="none" strike="noStrike" noProof="0" dirty="0" smtClean="0">
                          <a:solidFill>
                            <a:srgbClr val="000000"/>
                          </a:solidFill>
                          <a:latin typeface="Calibri"/>
                        </a:rPr>
                        <a:t>communicated</a:t>
                      </a:r>
                      <a:endParaRPr lang="en-US" sz="2300" b="0" i="0" u="none" strike="noStrike" noProof="0" dirty="0">
                        <a:solidFill>
                          <a:srgbClr val="000000"/>
                        </a:solidFill>
                        <a:latin typeface="Calibri"/>
                      </a:endParaRPr>
                    </a:p>
                  </a:txBody>
                  <a:tcPr marL="7121" marR="7121" marT="71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2300" b="0" i="0" u="none" strike="noStrike" dirty="0" smtClean="0">
                          <a:solidFill>
                            <a:srgbClr val="000000"/>
                          </a:solidFill>
                          <a:latin typeface="Calibri"/>
                        </a:rPr>
                        <a:t>  </a:t>
                      </a:r>
                      <a:r>
                        <a:rPr lang="fr-FR" sz="2300" b="0" i="0" u="none" strike="noStrike" dirty="0" err="1" smtClean="0">
                          <a:solidFill>
                            <a:srgbClr val="000000"/>
                          </a:solidFill>
                          <a:latin typeface="Calibri"/>
                        </a:rPr>
                        <a:t>Vacciplant</a:t>
                      </a:r>
                      <a:r>
                        <a:rPr lang="fr-FR" sz="2300" b="0" i="0" u="none" strike="noStrike" dirty="0">
                          <a:solidFill>
                            <a:srgbClr val="000000"/>
                          </a:solidFill>
                          <a:latin typeface="Calibri"/>
                        </a:rPr>
                        <a:t>®</a:t>
                      </a:r>
                    </a:p>
                  </a:txBody>
                  <a:tcPr marL="7121" marR="7121" marT="712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sp>
        <p:nvSpPr>
          <p:cNvPr id="2720" name="ZoneTexte 2719"/>
          <p:cNvSpPr txBox="1"/>
          <p:nvPr/>
        </p:nvSpPr>
        <p:spPr>
          <a:xfrm>
            <a:off x="20426401" y="12441475"/>
            <a:ext cx="1143009" cy="461665"/>
          </a:xfrm>
          <a:prstGeom prst="rect">
            <a:avLst/>
          </a:prstGeom>
          <a:noFill/>
        </p:spPr>
        <p:txBody>
          <a:bodyPr wrap="square" lIns="91424" tIns="45713" rIns="91424" bIns="45713" rtlCol="0">
            <a:spAutoFit/>
          </a:bodyPr>
          <a:lstStyle/>
          <a:p>
            <a:r>
              <a:rPr lang="fr-FR" sz="2300" dirty="0" err="1" smtClean="0"/>
              <a:t>studied</a:t>
            </a:r>
            <a:endParaRPr lang="fr-FR" sz="2300" dirty="0"/>
          </a:p>
        </p:txBody>
      </p:sp>
      <p:sp>
        <p:nvSpPr>
          <p:cNvPr id="2721" name="ZoneTexte 2720"/>
          <p:cNvSpPr txBox="1"/>
          <p:nvPr/>
        </p:nvSpPr>
        <p:spPr>
          <a:xfrm>
            <a:off x="23712548" y="12445502"/>
            <a:ext cx="1857387" cy="453611"/>
          </a:xfrm>
          <a:prstGeom prst="rect">
            <a:avLst/>
          </a:prstGeom>
          <a:noFill/>
        </p:spPr>
        <p:txBody>
          <a:bodyPr wrap="square" lIns="91424" tIns="45713" rIns="91424" bIns="45713" rtlCol="0">
            <a:spAutoFit/>
          </a:bodyPr>
          <a:lstStyle/>
          <a:p>
            <a:r>
              <a:rPr lang="fr-FR" sz="2300" dirty="0" smtClean="0"/>
              <a:t>to </a:t>
            </a:r>
            <a:r>
              <a:rPr lang="fr-FR" sz="2300" dirty="0" err="1" smtClean="0"/>
              <a:t>be</a:t>
            </a:r>
            <a:r>
              <a:rPr lang="fr-FR" sz="2300" dirty="0" smtClean="0"/>
              <a:t> </a:t>
            </a:r>
            <a:r>
              <a:rPr lang="fr-FR" sz="2300" dirty="0" err="1" smtClean="0"/>
              <a:t>studied</a:t>
            </a:r>
            <a:endParaRPr lang="fr-FR" sz="2300" dirty="0"/>
          </a:p>
        </p:txBody>
      </p:sp>
      <p:pic>
        <p:nvPicPr>
          <p:cNvPr id="3073" name="Picture 1" descr="G:\Dijon\Travaux\Images\Photo Pauline\plantouille\t0.jpg"/>
          <p:cNvPicPr>
            <a:picLocks noChangeAspect="1" noChangeArrowheads="1"/>
          </p:cNvPicPr>
          <p:nvPr/>
        </p:nvPicPr>
        <p:blipFill>
          <a:blip r:embed="rId3" cstate="print"/>
          <a:srcRect/>
          <a:stretch>
            <a:fillRect/>
          </a:stretch>
        </p:blipFill>
        <p:spPr bwMode="auto">
          <a:xfrm>
            <a:off x="923825" y="10904127"/>
            <a:ext cx="2571768" cy="2571768"/>
          </a:xfrm>
          <a:prstGeom prst="rect">
            <a:avLst/>
          </a:prstGeom>
          <a:noFill/>
        </p:spPr>
      </p:pic>
      <p:pic>
        <p:nvPicPr>
          <p:cNvPr id="2725" name="Picture 1" descr="G:\Dijon\Travaux\Images\Photo Pauline\plantouille\t0.jpg"/>
          <p:cNvPicPr>
            <a:picLocks noChangeAspect="1" noChangeArrowheads="1"/>
          </p:cNvPicPr>
          <p:nvPr/>
        </p:nvPicPr>
        <p:blipFill>
          <a:blip r:embed="rId3" cstate="print"/>
          <a:srcRect/>
          <a:stretch>
            <a:fillRect/>
          </a:stretch>
        </p:blipFill>
        <p:spPr bwMode="auto">
          <a:xfrm>
            <a:off x="6210237" y="10904127"/>
            <a:ext cx="2571768" cy="2571768"/>
          </a:xfrm>
          <a:prstGeom prst="rect">
            <a:avLst/>
          </a:prstGeom>
          <a:noFill/>
        </p:spPr>
      </p:pic>
      <p:sp>
        <p:nvSpPr>
          <p:cNvPr id="2726" name="ZoneTexte 2725"/>
          <p:cNvSpPr txBox="1"/>
          <p:nvPr/>
        </p:nvSpPr>
        <p:spPr>
          <a:xfrm>
            <a:off x="6353114" y="9831305"/>
            <a:ext cx="2357454" cy="1046426"/>
          </a:xfrm>
          <a:prstGeom prst="rect">
            <a:avLst/>
          </a:prstGeom>
          <a:noFill/>
        </p:spPr>
        <p:txBody>
          <a:bodyPr wrap="square" lIns="91424" tIns="45713" rIns="91424" bIns="45713" rtlCol="0">
            <a:spAutoFit/>
          </a:bodyPr>
          <a:lstStyle/>
          <a:p>
            <a:pPr algn="ctr"/>
            <a:r>
              <a:rPr lang="fr-FR" sz="3100" dirty="0" err="1" smtClean="0"/>
              <a:t>Pathogen</a:t>
            </a:r>
            <a:r>
              <a:rPr lang="fr-FR" sz="3100" dirty="0" smtClean="0"/>
              <a:t> inoculation</a:t>
            </a:r>
            <a:endParaRPr lang="fr-FR" sz="3100" dirty="0"/>
          </a:p>
        </p:txBody>
      </p:sp>
      <p:cxnSp>
        <p:nvCxnSpPr>
          <p:cNvPr id="2727" name="Connecteur droit avec flèche 2726"/>
          <p:cNvCxnSpPr/>
          <p:nvPr/>
        </p:nvCxnSpPr>
        <p:spPr>
          <a:xfrm>
            <a:off x="9103477" y="11203150"/>
            <a:ext cx="207170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28" name="Connecteur droit avec flèche 2727"/>
          <p:cNvCxnSpPr/>
          <p:nvPr/>
        </p:nvCxnSpPr>
        <p:spPr>
          <a:xfrm>
            <a:off x="9103477" y="13274853"/>
            <a:ext cx="2071702"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29" name="ZoneTexte 2728"/>
          <p:cNvSpPr txBox="1"/>
          <p:nvPr/>
        </p:nvSpPr>
        <p:spPr>
          <a:xfrm>
            <a:off x="9103477" y="10546938"/>
            <a:ext cx="2071702" cy="584774"/>
          </a:xfrm>
          <a:prstGeom prst="rect">
            <a:avLst/>
          </a:prstGeom>
          <a:noFill/>
        </p:spPr>
        <p:txBody>
          <a:bodyPr wrap="square" lIns="91424" tIns="45713" rIns="91424" bIns="45713" rtlCol="0">
            <a:spAutoFit/>
          </a:bodyPr>
          <a:lstStyle/>
          <a:p>
            <a:pPr algn="ctr"/>
            <a:r>
              <a:rPr lang="fr-FR" sz="3100" dirty="0" err="1" smtClean="0"/>
              <a:t>resistant</a:t>
            </a:r>
            <a:endParaRPr lang="fr-FR" sz="3100" dirty="0"/>
          </a:p>
        </p:txBody>
      </p:sp>
      <p:sp>
        <p:nvSpPr>
          <p:cNvPr id="2730" name="ZoneTexte 2729"/>
          <p:cNvSpPr txBox="1"/>
          <p:nvPr/>
        </p:nvSpPr>
        <p:spPr>
          <a:xfrm>
            <a:off x="8996320" y="12633498"/>
            <a:ext cx="2286016" cy="584774"/>
          </a:xfrm>
          <a:prstGeom prst="rect">
            <a:avLst/>
          </a:prstGeom>
          <a:noFill/>
        </p:spPr>
        <p:txBody>
          <a:bodyPr wrap="square" lIns="91424" tIns="45713" rIns="91424" bIns="45713" rtlCol="0">
            <a:spAutoFit/>
          </a:bodyPr>
          <a:lstStyle/>
          <a:p>
            <a:pPr algn="ctr"/>
            <a:r>
              <a:rPr lang="fr-FR" sz="3100" dirty="0" smtClean="0"/>
              <a:t>susceptible</a:t>
            </a:r>
            <a:endParaRPr lang="fr-FR" sz="3100" dirty="0"/>
          </a:p>
        </p:txBody>
      </p:sp>
      <p:pic>
        <p:nvPicPr>
          <p:cNvPr id="3074" name="Picture 2" descr="G:\Dijon\Travaux\Images\Photo Pauline\plantouille\traité.jpg"/>
          <p:cNvPicPr>
            <a:picLocks noChangeAspect="1" noChangeArrowheads="1"/>
          </p:cNvPicPr>
          <p:nvPr/>
        </p:nvPicPr>
        <p:blipFill>
          <a:blip r:embed="rId4" cstate="print"/>
          <a:srcRect/>
          <a:stretch>
            <a:fillRect/>
          </a:stretch>
        </p:blipFill>
        <p:spPr bwMode="auto">
          <a:xfrm>
            <a:off x="11496650" y="9331240"/>
            <a:ext cx="2882895" cy="2720012"/>
          </a:xfrm>
          <a:prstGeom prst="rect">
            <a:avLst/>
          </a:prstGeom>
          <a:noFill/>
        </p:spPr>
      </p:pic>
      <p:pic>
        <p:nvPicPr>
          <p:cNvPr id="3075" name="Picture 3" descr="G:\Dijon\Travaux\Images\Photo Pauline\plantouille\non traité.jpg"/>
          <p:cNvPicPr>
            <a:picLocks noChangeAspect="1" noChangeArrowheads="1"/>
          </p:cNvPicPr>
          <p:nvPr/>
        </p:nvPicPr>
        <p:blipFill>
          <a:blip r:embed="rId5" cstate="print"/>
          <a:srcRect/>
          <a:stretch>
            <a:fillRect/>
          </a:stretch>
        </p:blipFill>
        <p:spPr bwMode="auto">
          <a:xfrm>
            <a:off x="11496651" y="12260195"/>
            <a:ext cx="2877548" cy="2715896"/>
          </a:xfrm>
          <a:prstGeom prst="rect">
            <a:avLst/>
          </a:prstGeom>
          <a:noFill/>
        </p:spPr>
      </p:pic>
      <p:sp>
        <p:nvSpPr>
          <p:cNvPr id="2732" name="ZoneTexte 2731"/>
          <p:cNvSpPr txBox="1"/>
          <p:nvPr/>
        </p:nvSpPr>
        <p:spPr>
          <a:xfrm>
            <a:off x="15211425" y="8902612"/>
            <a:ext cx="14359038" cy="584774"/>
          </a:xfrm>
          <a:prstGeom prst="rect">
            <a:avLst/>
          </a:prstGeom>
          <a:noFill/>
        </p:spPr>
        <p:txBody>
          <a:bodyPr wrap="square" lIns="91424" tIns="45713" rIns="91424" bIns="45713" rtlCol="0">
            <a:spAutoFit/>
          </a:bodyPr>
          <a:lstStyle/>
          <a:p>
            <a:pPr algn="ctr"/>
            <a:r>
              <a:rPr lang="en-US" sz="3100" dirty="0" smtClean="0"/>
              <a:t>Table 1: List of the commercially available PDS and there respective active molecule</a:t>
            </a:r>
            <a:endParaRPr lang="en-US" sz="3100" dirty="0"/>
          </a:p>
        </p:txBody>
      </p:sp>
      <p:sp>
        <p:nvSpPr>
          <p:cNvPr id="2703" name="ZoneTexte 2702"/>
          <p:cNvSpPr txBox="1"/>
          <p:nvPr/>
        </p:nvSpPr>
        <p:spPr>
          <a:xfrm>
            <a:off x="11139461" y="36932566"/>
            <a:ext cx="8001055" cy="830998"/>
          </a:xfrm>
          <a:prstGeom prst="rect">
            <a:avLst/>
          </a:prstGeom>
          <a:noFill/>
        </p:spPr>
        <p:txBody>
          <a:bodyPr wrap="square" lIns="91424" tIns="45713" rIns="91424" bIns="45713" rtlCol="0">
            <a:spAutoFit/>
          </a:bodyPr>
          <a:lstStyle/>
          <a:p>
            <a:pPr algn="ctr"/>
            <a:r>
              <a:rPr lang="fr-FR" sz="4800" b="1" dirty="0" smtClean="0">
                <a:latin typeface="Arial Narrow" pitchFamily="34" charset="0"/>
              </a:rPr>
              <a:t>Discussion and perspectives</a:t>
            </a:r>
            <a:endParaRPr lang="fr-FR" sz="4800" b="1" dirty="0">
              <a:latin typeface="Arial Narrow" pitchFamily="34" charset="0"/>
            </a:endParaRPr>
          </a:p>
        </p:txBody>
      </p:sp>
      <p:sp>
        <p:nvSpPr>
          <p:cNvPr id="2706" name="ZoneTexte 2705"/>
          <p:cNvSpPr txBox="1"/>
          <p:nvPr/>
        </p:nvSpPr>
        <p:spPr>
          <a:xfrm>
            <a:off x="780949" y="37549250"/>
            <a:ext cx="14430477" cy="4238081"/>
          </a:xfrm>
          <a:prstGeom prst="rect">
            <a:avLst/>
          </a:prstGeom>
          <a:noFill/>
        </p:spPr>
        <p:txBody>
          <a:bodyPr wrap="square" lIns="417572" tIns="208787" rIns="417572" bIns="208787" rtlCol="0">
            <a:spAutoFit/>
          </a:bodyPr>
          <a:lstStyle/>
          <a:p>
            <a:pPr algn="just" defTabSz="1439753">
              <a:tabLst>
                <a:tab pos="0" algn="l"/>
              </a:tabLst>
            </a:pPr>
            <a:r>
              <a:rPr lang="en-GB" sz="3100" dirty="0" smtClean="0"/>
              <a:t>		This study shows that some PDS can have </a:t>
            </a:r>
            <a:r>
              <a:rPr lang="en-GB" sz="3100" dirty="0" err="1" smtClean="0"/>
              <a:t>cytotoxic</a:t>
            </a:r>
            <a:r>
              <a:rPr lang="en-GB" sz="3100" dirty="0" smtClean="0"/>
              <a:t> or pro/</a:t>
            </a:r>
            <a:r>
              <a:rPr lang="en-GB" sz="3100" dirty="0" err="1" smtClean="0"/>
              <a:t>anti­inflammatory</a:t>
            </a:r>
            <a:r>
              <a:rPr lang="en-GB" sz="3100" dirty="0" smtClean="0"/>
              <a:t> effects on human cells. </a:t>
            </a:r>
            <a:r>
              <a:rPr lang="en-GB" sz="3100" dirty="0" err="1" smtClean="0"/>
              <a:t>Vacciplant</a:t>
            </a:r>
            <a:r>
              <a:rPr lang="en-GB" sz="3100" dirty="0" smtClean="0"/>
              <a:t> is </a:t>
            </a:r>
            <a:r>
              <a:rPr lang="en-GB" sz="3100" dirty="0" err="1" smtClean="0"/>
              <a:t>cytotoxic</a:t>
            </a:r>
            <a:r>
              <a:rPr lang="en-GB" sz="3100" dirty="0" smtClean="0"/>
              <a:t> at 0.06 and 0.2 mg/ml. </a:t>
            </a:r>
            <a:r>
              <a:rPr lang="en-GB" sz="3100" dirty="0" err="1" smtClean="0"/>
              <a:t>Bion</a:t>
            </a:r>
            <a:r>
              <a:rPr lang="en-GB" sz="3100" dirty="0" smtClean="0"/>
              <a:t> 50 WG is slightly </a:t>
            </a:r>
            <a:r>
              <a:rPr lang="en-GB" sz="3100" dirty="0" err="1" smtClean="0"/>
              <a:t>cytotoxic</a:t>
            </a:r>
            <a:r>
              <a:rPr lang="en-GB" sz="3100" dirty="0" smtClean="0"/>
              <a:t> at 0.3 and 1 mg/ml and have an anti-inflammatory effect on PBMC stimulated with LPS for the same concentrations. </a:t>
            </a:r>
            <a:r>
              <a:rPr lang="en-GB" sz="3100" dirty="0" err="1" smtClean="0"/>
              <a:t>Stifenia</a:t>
            </a:r>
            <a:r>
              <a:rPr lang="en-GB" sz="3100" dirty="0" smtClean="0"/>
              <a:t> is pro-inflammatory at 0.1, 0.3 and 1 mg/ml and the pro-inflammatory effect is additive with those of LPS. To further understand the mode of action of PDS that modulate IL-1</a:t>
            </a:r>
            <a:r>
              <a:rPr lang="el-GR" sz="3100" dirty="0" smtClean="0"/>
              <a:t>β</a:t>
            </a:r>
            <a:r>
              <a:rPr lang="fr-FR" sz="3100" dirty="0" smtClean="0"/>
              <a:t> production, a </a:t>
            </a:r>
            <a:r>
              <a:rPr lang="en-US" sz="3100" dirty="0" err="1" smtClean="0"/>
              <a:t>caspase</a:t>
            </a:r>
            <a:r>
              <a:rPr lang="en-US" sz="3100" dirty="0" smtClean="0"/>
              <a:t> 1 activity assay will be used to determine </a:t>
            </a:r>
            <a:r>
              <a:rPr lang="fr-FR" sz="3100" dirty="0" smtClean="0"/>
              <a:t>the </a:t>
            </a:r>
            <a:r>
              <a:rPr lang="en-US" sz="3100" dirty="0" smtClean="0"/>
              <a:t>role</a:t>
            </a:r>
            <a:r>
              <a:rPr lang="fr-FR" sz="3100" dirty="0" smtClean="0"/>
              <a:t> of </a:t>
            </a:r>
            <a:r>
              <a:rPr lang="fr-FR" sz="3100" dirty="0" err="1" smtClean="0"/>
              <a:t>inflammasomes</a:t>
            </a:r>
            <a:r>
              <a:rPr lang="fr-FR" sz="3100" dirty="0" smtClean="0"/>
              <a:t> in the induction of IL-1</a:t>
            </a:r>
            <a:r>
              <a:rPr lang="el-GR" sz="3100" dirty="0" smtClean="0"/>
              <a:t>β</a:t>
            </a:r>
            <a:r>
              <a:rPr lang="fr-FR" sz="3100" dirty="0" smtClean="0"/>
              <a:t> production in </a:t>
            </a:r>
            <a:r>
              <a:rPr lang="en-US" sz="3100" dirty="0" smtClean="0"/>
              <a:t>response</a:t>
            </a:r>
            <a:r>
              <a:rPr lang="fr-FR" sz="3100" dirty="0" smtClean="0"/>
              <a:t> to PDS.</a:t>
            </a:r>
          </a:p>
        </p:txBody>
      </p:sp>
      <p:cxnSp>
        <p:nvCxnSpPr>
          <p:cNvPr id="2707" name="Connecteur droit avec flèche 2706"/>
          <p:cNvCxnSpPr/>
          <p:nvPr/>
        </p:nvCxnSpPr>
        <p:spPr>
          <a:xfrm>
            <a:off x="18222132" y="16994027"/>
            <a:ext cx="2160000" cy="107999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22" name="ZoneTexte 2721"/>
          <p:cNvSpPr txBox="1"/>
          <p:nvPr/>
        </p:nvSpPr>
        <p:spPr>
          <a:xfrm>
            <a:off x="18186413" y="15993894"/>
            <a:ext cx="2143141" cy="1046426"/>
          </a:xfrm>
          <a:prstGeom prst="rect">
            <a:avLst/>
          </a:prstGeom>
          <a:noFill/>
        </p:spPr>
        <p:txBody>
          <a:bodyPr wrap="square" lIns="91424" tIns="45713" rIns="91424" bIns="45713" rtlCol="0">
            <a:spAutoFit/>
          </a:bodyPr>
          <a:lstStyle/>
          <a:p>
            <a:pPr algn="ctr"/>
            <a:r>
              <a:rPr lang="en-US" sz="3100" dirty="0" smtClean="0"/>
              <a:t>incubation</a:t>
            </a:r>
          </a:p>
          <a:p>
            <a:pPr algn="ctr"/>
            <a:r>
              <a:rPr lang="en-US" sz="3100" dirty="0" smtClean="0"/>
              <a:t>(20 hours)</a:t>
            </a:r>
            <a:endParaRPr lang="en-US" sz="3100" dirty="0"/>
          </a:p>
        </p:txBody>
      </p:sp>
      <p:sp>
        <p:nvSpPr>
          <p:cNvPr id="3630" name="ZoneTexte 3629"/>
          <p:cNvSpPr txBox="1"/>
          <p:nvPr/>
        </p:nvSpPr>
        <p:spPr>
          <a:xfrm>
            <a:off x="17783192" y="17817082"/>
            <a:ext cx="2143141" cy="1046426"/>
          </a:xfrm>
          <a:prstGeom prst="rect">
            <a:avLst/>
          </a:prstGeom>
          <a:noFill/>
        </p:spPr>
        <p:txBody>
          <a:bodyPr wrap="square" lIns="91424" tIns="45713" rIns="91424" bIns="45713" rtlCol="0">
            <a:spAutoFit/>
          </a:bodyPr>
          <a:lstStyle/>
          <a:p>
            <a:pPr algn="ctr"/>
            <a:r>
              <a:rPr lang="fr-FR" sz="3100" dirty="0" smtClean="0"/>
              <a:t>+PDS</a:t>
            </a:r>
          </a:p>
          <a:p>
            <a:pPr algn="ctr"/>
            <a:r>
              <a:rPr lang="fr-FR" sz="3100" dirty="0" smtClean="0"/>
              <a:t>+LPS</a:t>
            </a:r>
            <a:endParaRPr lang="fr-FR" sz="3100" dirty="0"/>
          </a:p>
        </p:txBody>
      </p:sp>
      <p:sp>
        <p:nvSpPr>
          <p:cNvPr id="3631" name="ZoneTexte 3630"/>
          <p:cNvSpPr txBox="1"/>
          <p:nvPr/>
        </p:nvSpPr>
        <p:spPr>
          <a:xfrm>
            <a:off x="20337103" y="17046544"/>
            <a:ext cx="3357586" cy="1938978"/>
          </a:xfrm>
          <a:prstGeom prst="rect">
            <a:avLst/>
          </a:prstGeom>
          <a:noFill/>
        </p:spPr>
        <p:txBody>
          <a:bodyPr wrap="square" lIns="91424" tIns="45713" rIns="91424" bIns="45713" rtlCol="0">
            <a:spAutoFit/>
          </a:bodyPr>
          <a:lstStyle/>
          <a:p>
            <a:pPr algn="ctr"/>
            <a:r>
              <a:rPr lang="en-US" sz="4000" dirty="0" smtClean="0"/>
              <a:t>Anti-inflammatory test</a:t>
            </a:r>
            <a:endParaRPr lang="en-US" sz="4000" dirty="0"/>
          </a:p>
        </p:txBody>
      </p:sp>
      <p:sp>
        <p:nvSpPr>
          <p:cNvPr id="3639" name="ZoneTexte 3638"/>
          <p:cNvSpPr txBox="1"/>
          <p:nvPr/>
        </p:nvSpPr>
        <p:spPr>
          <a:xfrm>
            <a:off x="11425212" y="20261254"/>
            <a:ext cx="7429553" cy="830998"/>
          </a:xfrm>
          <a:prstGeom prst="rect">
            <a:avLst/>
          </a:prstGeom>
          <a:noFill/>
        </p:spPr>
        <p:txBody>
          <a:bodyPr wrap="square" lIns="91424" tIns="45713" rIns="91424" bIns="45713" rtlCol="0">
            <a:spAutoFit/>
          </a:bodyPr>
          <a:lstStyle/>
          <a:p>
            <a:pPr algn="ctr"/>
            <a:r>
              <a:rPr lang="en-US" sz="4800" b="1" dirty="0" smtClean="0">
                <a:latin typeface="Arial Narrow" pitchFamily="34" charset="0"/>
              </a:rPr>
              <a:t>Results</a:t>
            </a:r>
            <a:endParaRPr lang="en-US" sz="4800" b="1" dirty="0">
              <a:latin typeface="Arial Narrow" pitchFamily="34" charset="0"/>
            </a:endParaRPr>
          </a:p>
        </p:txBody>
      </p:sp>
      <p:pic>
        <p:nvPicPr>
          <p:cNvPr id="1027" name="Picture 3"/>
          <p:cNvPicPr>
            <a:picLocks noChangeAspect="1" noChangeArrowheads="1"/>
          </p:cNvPicPr>
          <p:nvPr/>
        </p:nvPicPr>
        <p:blipFill>
          <a:blip r:embed="rId6"/>
          <a:srcRect b="22222"/>
          <a:stretch>
            <a:fillRect/>
          </a:stretch>
        </p:blipFill>
        <p:spPr bwMode="auto">
          <a:xfrm>
            <a:off x="923823" y="21189949"/>
            <a:ext cx="9245696" cy="5500726"/>
          </a:xfrm>
          <a:prstGeom prst="rect">
            <a:avLst/>
          </a:prstGeom>
          <a:noFill/>
          <a:ln w="9525">
            <a:noFill/>
            <a:miter lim="800000"/>
            <a:headEnd/>
            <a:tailEnd/>
          </a:ln>
          <a:effectLst/>
        </p:spPr>
      </p:pic>
      <p:pic>
        <p:nvPicPr>
          <p:cNvPr id="1028" name="Picture 4"/>
          <p:cNvPicPr>
            <a:picLocks noChangeAspect="1" noChangeArrowheads="1"/>
          </p:cNvPicPr>
          <p:nvPr/>
        </p:nvPicPr>
        <p:blipFill>
          <a:blip r:embed="rId7"/>
          <a:srcRect b="21707"/>
          <a:stretch>
            <a:fillRect/>
          </a:stretch>
        </p:blipFill>
        <p:spPr bwMode="auto">
          <a:xfrm>
            <a:off x="10517140" y="21153495"/>
            <a:ext cx="9245696" cy="5537180"/>
          </a:xfrm>
          <a:prstGeom prst="rect">
            <a:avLst/>
          </a:prstGeom>
          <a:noFill/>
          <a:ln w="9525">
            <a:noFill/>
            <a:miter lim="800000"/>
            <a:headEnd/>
            <a:tailEnd/>
          </a:ln>
          <a:effectLst/>
        </p:spPr>
      </p:pic>
      <p:pic>
        <p:nvPicPr>
          <p:cNvPr id="1029" name="Picture 5"/>
          <p:cNvPicPr>
            <a:picLocks noChangeAspect="1" noChangeArrowheads="1"/>
          </p:cNvPicPr>
          <p:nvPr/>
        </p:nvPicPr>
        <p:blipFill>
          <a:blip r:embed="rId8"/>
          <a:srcRect b="22222"/>
          <a:stretch>
            <a:fillRect/>
          </a:stretch>
        </p:blipFill>
        <p:spPr bwMode="auto">
          <a:xfrm>
            <a:off x="20069208" y="21118509"/>
            <a:ext cx="9245696" cy="5500726"/>
          </a:xfrm>
          <a:prstGeom prst="rect">
            <a:avLst/>
          </a:prstGeom>
          <a:noFill/>
          <a:ln w="9525">
            <a:noFill/>
            <a:miter lim="800000"/>
            <a:headEnd/>
            <a:tailEnd/>
          </a:ln>
          <a:effectLst/>
        </p:spPr>
      </p:pic>
      <p:pic>
        <p:nvPicPr>
          <p:cNvPr id="2" name="Picture 6"/>
          <p:cNvPicPr>
            <a:picLocks noChangeAspect="1" noChangeArrowheads="1"/>
          </p:cNvPicPr>
          <p:nvPr/>
        </p:nvPicPr>
        <p:blipFill>
          <a:blip r:embed="rId9"/>
          <a:srcRect b="21212"/>
          <a:stretch>
            <a:fillRect/>
          </a:stretch>
        </p:blipFill>
        <p:spPr bwMode="auto">
          <a:xfrm>
            <a:off x="904331" y="26904988"/>
            <a:ext cx="9234996" cy="5572164"/>
          </a:xfrm>
          <a:prstGeom prst="rect">
            <a:avLst/>
          </a:prstGeom>
          <a:noFill/>
          <a:ln w="9525">
            <a:noFill/>
            <a:miter lim="800000"/>
            <a:headEnd/>
            <a:tailEnd/>
          </a:ln>
          <a:effectLst/>
        </p:spPr>
      </p:pic>
      <p:sp>
        <p:nvSpPr>
          <p:cNvPr id="3640" name="ZoneTexte 3639"/>
          <p:cNvSpPr txBox="1"/>
          <p:nvPr/>
        </p:nvSpPr>
        <p:spPr>
          <a:xfrm>
            <a:off x="709510" y="33728587"/>
            <a:ext cx="28718077" cy="2569920"/>
          </a:xfrm>
          <a:prstGeom prst="rect">
            <a:avLst/>
          </a:prstGeom>
          <a:noFill/>
        </p:spPr>
        <p:txBody>
          <a:bodyPr wrap="square" lIns="91424" tIns="45713" rIns="91424" bIns="45713" rtlCol="0">
            <a:spAutoFit/>
          </a:bodyPr>
          <a:lstStyle/>
          <a:p>
            <a:pPr algn="just"/>
            <a:r>
              <a:rPr lang="en-US" sz="2300" dirty="0" smtClean="0"/>
              <a:t>Figure 1: Effect of PDS on PBMC viability and production of IL-1β.</a:t>
            </a:r>
          </a:p>
          <a:p>
            <a:pPr algn="just" defTabSz="1279787">
              <a:defRPr/>
            </a:pPr>
            <a:r>
              <a:rPr lang="en-US" sz="2300" dirty="0" smtClean="0"/>
              <a:t>Cells were treated with different concentrations of PDS and stimulated with LPS (10 ng.mL-1) when specified (+ LPS). After treatment, the cells were incubated for 20 hours. The viability values ​​were normalized to 100% with the control treated with the vehicle (water). For each conditions, viability histograms (white) and IL-1β concentration (gray) represent the mean value of 8 technical replications. Error bars represent the standard error of each </a:t>
            </a:r>
            <a:r>
              <a:rPr lang="en-US" sz="2300" dirty="0" err="1" smtClean="0"/>
              <a:t>condition.Statistical</a:t>
            </a:r>
            <a:r>
              <a:rPr lang="en-US" sz="2300" dirty="0" smtClean="0"/>
              <a:t> analysis of differences between conditions were performed using </a:t>
            </a:r>
            <a:r>
              <a:rPr lang="en-US" sz="2300" dirty="0" err="1" smtClean="0"/>
              <a:t>Dunnett’s</a:t>
            </a:r>
            <a:r>
              <a:rPr lang="en-US" sz="2300" dirty="0" smtClean="0"/>
              <a:t> test with a significance threshold of 5%. Significant differences are indicated with an asterisk (*). For statistical analysis of the viability test, all the conditions were compared with the water control. Concerning ELISA assay statistical analysis, </a:t>
            </a:r>
            <a:r>
              <a:rPr lang="en-US" sz="2300" dirty="0" err="1" smtClean="0"/>
              <a:t>unstimulated</a:t>
            </a:r>
            <a:r>
              <a:rPr lang="en-US" sz="2300" dirty="0" smtClean="0"/>
              <a:t> PBMC treated with BION 50 WG were compared to the </a:t>
            </a:r>
            <a:r>
              <a:rPr lang="en-US" sz="2300" dirty="0" err="1" smtClean="0"/>
              <a:t>unstimulated</a:t>
            </a:r>
            <a:r>
              <a:rPr lang="en-US" sz="2300" dirty="0" smtClean="0"/>
              <a:t> control treated with the vehicle (water) whereas PBMC treated with PDS and stimulated with LPS were compared to untreated PBMC stimulated with LPS (LPS).</a:t>
            </a:r>
          </a:p>
          <a:p>
            <a:pPr algn="just" defTabSz="1279787">
              <a:defRPr/>
            </a:pPr>
            <a:r>
              <a:rPr lang="en-US" sz="2300" dirty="0" smtClean="0"/>
              <a:t>NA: not available, BTH: </a:t>
            </a:r>
            <a:r>
              <a:rPr lang="fr-FR" sz="2300" dirty="0" smtClean="0">
                <a:solidFill>
                  <a:srgbClr val="000000"/>
                </a:solidFill>
              </a:rPr>
              <a:t>S-</a:t>
            </a:r>
            <a:r>
              <a:rPr lang="fr-FR" sz="2300" dirty="0" err="1" smtClean="0">
                <a:solidFill>
                  <a:srgbClr val="000000"/>
                </a:solidFill>
              </a:rPr>
              <a:t>methyl</a:t>
            </a:r>
            <a:r>
              <a:rPr lang="fr-FR" sz="2300" dirty="0" smtClean="0">
                <a:solidFill>
                  <a:srgbClr val="000000"/>
                </a:solidFill>
              </a:rPr>
              <a:t> 1,2,3-</a:t>
            </a:r>
            <a:r>
              <a:rPr lang="fr-FR" sz="2300" dirty="0" err="1" smtClean="0">
                <a:solidFill>
                  <a:srgbClr val="000000"/>
                </a:solidFill>
              </a:rPr>
              <a:t>benzothiadiazole</a:t>
            </a:r>
            <a:r>
              <a:rPr lang="fr-FR" sz="2300" dirty="0" smtClean="0">
                <a:solidFill>
                  <a:srgbClr val="000000"/>
                </a:solidFill>
              </a:rPr>
              <a:t>-7-</a:t>
            </a:r>
            <a:r>
              <a:rPr lang="fr-FR" sz="2300" dirty="0" err="1" smtClean="0">
                <a:solidFill>
                  <a:srgbClr val="000000"/>
                </a:solidFill>
              </a:rPr>
              <a:t>carbothioate</a:t>
            </a:r>
            <a:r>
              <a:rPr lang="fr-FR" sz="2300" dirty="0" smtClean="0">
                <a:solidFill>
                  <a:srgbClr val="000000"/>
                </a:solidFill>
              </a:rPr>
              <a:t>.</a:t>
            </a:r>
            <a:endParaRPr lang="en-US" sz="2300" dirty="0" smtClean="0"/>
          </a:p>
        </p:txBody>
      </p:sp>
      <p:pic>
        <p:nvPicPr>
          <p:cNvPr id="3" name="Picture 7"/>
          <p:cNvPicPr>
            <a:picLocks noChangeAspect="1" noChangeArrowheads="1"/>
          </p:cNvPicPr>
          <p:nvPr/>
        </p:nvPicPr>
        <p:blipFill>
          <a:blip r:embed="rId10"/>
          <a:srcRect b="23232"/>
          <a:stretch>
            <a:fillRect/>
          </a:stretch>
        </p:blipFill>
        <p:spPr bwMode="auto">
          <a:xfrm>
            <a:off x="10517140" y="26904989"/>
            <a:ext cx="9245696" cy="5429288"/>
          </a:xfrm>
          <a:prstGeom prst="rect">
            <a:avLst/>
          </a:prstGeom>
          <a:noFill/>
          <a:ln w="9525">
            <a:noFill/>
            <a:miter lim="800000"/>
            <a:headEnd/>
            <a:tailEnd/>
          </a:ln>
          <a:effectLst/>
        </p:spPr>
      </p:pic>
      <p:pic>
        <p:nvPicPr>
          <p:cNvPr id="2688" name="Picture 8"/>
          <p:cNvPicPr>
            <a:picLocks noChangeAspect="1" noChangeArrowheads="1"/>
          </p:cNvPicPr>
          <p:nvPr/>
        </p:nvPicPr>
        <p:blipFill>
          <a:blip r:embed="rId11"/>
          <a:srcRect b="21212"/>
          <a:stretch>
            <a:fillRect/>
          </a:stretch>
        </p:blipFill>
        <p:spPr bwMode="auto">
          <a:xfrm>
            <a:off x="20070709" y="26904988"/>
            <a:ext cx="9399502" cy="5572164"/>
          </a:xfrm>
          <a:prstGeom prst="rect">
            <a:avLst/>
          </a:prstGeom>
          <a:noFill/>
          <a:ln w="9525">
            <a:noFill/>
            <a:miter lim="800000"/>
            <a:headEnd/>
            <a:tailEnd/>
          </a:ln>
          <a:effectLst/>
        </p:spPr>
      </p:pic>
      <p:sp>
        <p:nvSpPr>
          <p:cNvPr id="1054" name="ZoneTexte 1053"/>
          <p:cNvSpPr txBox="1"/>
          <p:nvPr/>
        </p:nvSpPr>
        <p:spPr>
          <a:xfrm>
            <a:off x="9139196" y="32620028"/>
            <a:ext cx="11644393" cy="954093"/>
          </a:xfrm>
          <a:prstGeom prst="rect">
            <a:avLst/>
          </a:prstGeom>
          <a:noFill/>
        </p:spPr>
        <p:txBody>
          <a:bodyPr wrap="square" lIns="91424" tIns="45713" rIns="91424" bIns="45713" rtlCol="0">
            <a:spAutoFit/>
          </a:bodyPr>
          <a:lstStyle/>
          <a:p>
            <a:r>
              <a:rPr lang="en-US" sz="2800" dirty="0" smtClean="0"/>
              <a:t>PBMC viability as a percentage of control cells treated with the vehicle (water)</a:t>
            </a:r>
          </a:p>
          <a:p>
            <a:r>
              <a:rPr lang="en-US" sz="2800" dirty="0" smtClean="0"/>
              <a:t> </a:t>
            </a:r>
            <a:r>
              <a:rPr lang="it-IT" sz="2800" dirty="0" smtClean="0"/>
              <a:t>IL-1β concentration in culture medium (pg/mL)</a:t>
            </a:r>
            <a:endParaRPr lang="fr-FR" sz="2800" dirty="0"/>
          </a:p>
        </p:txBody>
      </p:sp>
      <p:sp>
        <p:nvSpPr>
          <p:cNvPr id="1055" name="Rectangle 1054"/>
          <p:cNvSpPr/>
          <p:nvPr/>
        </p:nvSpPr>
        <p:spPr>
          <a:xfrm>
            <a:off x="8782005" y="33185884"/>
            <a:ext cx="285752" cy="21996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fr-FR"/>
          </a:p>
        </p:txBody>
      </p:sp>
      <p:sp>
        <p:nvSpPr>
          <p:cNvPr id="1056" name="Rectangle 1055"/>
          <p:cNvSpPr/>
          <p:nvPr/>
        </p:nvSpPr>
        <p:spPr>
          <a:xfrm>
            <a:off x="8782005" y="32757256"/>
            <a:ext cx="285752" cy="2199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fr-FR"/>
          </a:p>
        </p:txBody>
      </p:sp>
      <p:sp>
        <p:nvSpPr>
          <p:cNvPr id="1057" name="Rectangle 1056"/>
          <p:cNvSpPr/>
          <p:nvPr/>
        </p:nvSpPr>
        <p:spPr>
          <a:xfrm>
            <a:off x="8567691" y="32548591"/>
            <a:ext cx="13787535" cy="10715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fr-FR"/>
          </a:p>
        </p:txBody>
      </p:sp>
      <p:sp>
        <p:nvSpPr>
          <p:cNvPr id="1058" name="ZoneTexte 1057"/>
          <p:cNvSpPr txBox="1"/>
          <p:nvPr/>
        </p:nvSpPr>
        <p:spPr>
          <a:xfrm>
            <a:off x="780949" y="42192720"/>
            <a:ext cx="20002640" cy="400110"/>
          </a:xfrm>
          <a:prstGeom prst="rect">
            <a:avLst/>
          </a:prstGeom>
          <a:noFill/>
        </p:spPr>
        <p:txBody>
          <a:bodyPr wrap="square" rtlCol="0">
            <a:spAutoFit/>
          </a:bodyPr>
          <a:lstStyle/>
          <a:p>
            <a:r>
              <a:rPr lang="fr-FR" sz="2000" dirty="0" smtClean="0"/>
              <a:t>1) </a:t>
            </a:r>
            <a:r>
              <a:rPr lang="fr-FR" sz="2000" dirty="0" err="1" smtClean="0"/>
              <a:t>Zipfel</a:t>
            </a:r>
            <a:r>
              <a:rPr lang="fr-FR" sz="2000" dirty="0" smtClean="0"/>
              <a:t>, C., and </a:t>
            </a:r>
            <a:r>
              <a:rPr lang="fr-FR" sz="2000" dirty="0" err="1" smtClean="0"/>
              <a:t>Felix</a:t>
            </a:r>
            <a:r>
              <a:rPr lang="fr-FR" sz="2000" dirty="0" smtClean="0"/>
              <a:t>, G. (2005). Plants and </a:t>
            </a:r>
            <a:r>
              <a:rPr lang="fr-FR" sz="2000" dirty="0" err="1" smtClean="0"/>
              <a:t>animals</a:t>
            </a:r>
            <a:r>
              <a:rPr lang="fr-FR" sz="2000" dirty="0" smtClean="0"/>
              <a:t>: a </a:t>
            </a:r>
            <a:r>
              <a:rPr lang="fr-FR" sz="2000" dirty="0" err="1" smtClean="0"/>
              <a:t>different</a:t>
            </a:r>
            <a:r>
              <a:rPr lang="fr-FR" sz="2000" dirty="0" smtClean="0"/>
              <a:t> taste for microbes? </a:t>
            </a:r>
            <a:r>
              <a:rPr lang="fr-FR" sz="2000" dirty="0" err="1" smtClean="0"/>
              <a:t>Curr</a:t>
            </a:r>
            <a:r>
              <a:rPr lang="fr-FR" sz="2000" dirty="0" smtClean="0"/>
              <a:t>. </a:t>
            </a:r>
            <a:r>
              <a:rPr lang="fr-FR" sz="2000" dirty="0" err="1" smtClean="0"/>
              <a:t>Opin</a:t>
            </a:r>
            <a:r>
              <a:rPr lang="fr-FR" sz="2000" dirty="0" smtClean="0"/>
              <a:t>. Plant </a:t>
            </a:r>
            <a:r>
              <a:rPr lang="fr-FR" sz="2000" dirty="0" err="1" smtClean="0"/>
              <a:t>Biol</a:t>
            </a:r>
            <a:r>
              <a:rPr lang="fr-FR" sz="2000" dirty="0" smtClean="0"/>
              <a:t>. </a:t>
            </a:r>
            <a:r>
              <a:rPr lang="fr-FR" sz="2000" i="1" dirty="0" smtClean="0"/>
              <a:t>8</a:t>
            </a:r>
            <a:r>
              <a:rPr lang="fr-FR" sz="2000" dirty="0" smtClean="0"/>
              <a:t>, 353–360.</a:t>
            </a:r>
          </a:p>
        </p:txBody>
      </p:sp>
      <p:sp>
        <p:nvSpPr>
          <p:cNvPr id="1059" name="ZoneTexte 1058"/>
          <p:cNvSpPr txBox="1"/>
          <p:nvPr/>
        </p:nvSpPr>
        <p:spPr>
          <a:xfrm>
            <a:off x="26141439" y="39393366"/>
            <a:ext cx="2928958" cy="584775"/>
          </a:xfrm>
          <a:prstGeom prst="rect">
            <a:avLst/>
          </a:prstGeom>
          <a:noFill/>
        </p:spPr>
        <p:txBody>
          <a:bodyPr wrap="square" rtlCol="0">
            <a:spAutoFit/>
          </a:bodyPr>
          <a:lstStyle/>
          <a:p>
            <a:r>
              <a:rPr lang="fr-FR" sz="3200" dirty="0" smtClean="0"/>
              <a:t>IL-1</a:t>
            </a:r>
            <a:r>
              <a:rPr lang="el-GR" sz="3200" dirty="0" smtClean="0"/>
              <a:t>β</a:t>
            </a:r>
            <a:r>
              <a:rPr lang="fr-FR" sz="3200" dirty="0" smtClean="0"/>
              <a:t> production</a:t>
            </a:r>
            <a:endParaRPr lang="fr-FR" sz="3200" dirty="0"/>
          </a:p>
        </p:txBody>
      </p:sp>
      <p:cxnSp>
        <p:nvCxnSpPr>
          <p:cNvPr id="1062" name="Connecteur droit avec flèche 1061"/>
          <p:cNvCxnSpPr/>
          <p:nvPr/>
        </p:nvCxnSpPr>
        <p:spPr>
          <a:xfrm>
            <a:off x="24712679" y="38893300"/>
            <a:ext cx="1080000" cy="540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3" name="Connecteur droit avec flèche 1062"/>
          <p:cNvCxnSpPr/>
          <p:nvPr/>
        </p:nvCxnSpPr>
        <p:spPr>
          <a:xfrm flipV="1">
            <a:off x="24712679" y="39964870"/>
            <a:ext cx="1080000" cy="540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65" name="ZoneTexte 1064"/>
          <p:cNvSpPr txBox="1"/>
          <p:nvPr/>
        </p:nvSpPr>
        <p:spPr>
          <a:xfrm>
            <a:off x="21283655" y="38607548"/>
            <a:ext cx="3143272" cy="584775"/>
          </a:xfrm>
          <a:prstGeom prst="rect">
            <a:avLst/>
          </a:prstGeom>
          <a:noFill/>
        </p:spPr>
        <p:txBody>
          <a:bodyPr wrap="square" rtlCol="0">
            <a:spAutoFit/>
          </a:bodyPr>
          <a:lstStyle/>
          <a:p>
            <a:pPr algn="ctr"/>
            <a:r>
              <a:rPr lang="fr-FR" sz="3200" dirty="0" err="1" smtClean="0"/>
              <a:t>Caspase</a:t>
            </a:r>
            <a:r>
              <a:rPr lang="fr-FR" sz="3200" dirty="0" smtClean="0"/>
              <a:t> 1 </a:t>
            </a:r>
            <a:r>
              <a:rPr lang="fr-FR" sz="3200" dirty="0" err="1" smtClean="0"/>
              <a:t>activity</a:t>
            </a:r>
            <a:endParaRPr lang="fr-FR" sz="3200" dirty="0"/>
          </a:p>
        </p:txBody>
      </p:sp>
      <p:sp>
        <p:nvSpPr>
          <p:cNvPr id="1066" name="ZoneTexte 1065"/>
          <p:cNvSpPr txBox="1"/>
          <p:nvPr/>
        </p:nvSpPr>
        <p:spPr>
          <a:xfrm>
            <a:off x="21890878" y="40107746"/>
            <a:ext cx="1928826" cy="584775"/>
          </a:xfrm>
          <a:prstGeom prst="rect">
            <a:avLst/>
          </a:prstGeom>
          <a:noFill/>
        </p:spPr>
        <p:txBody>
          <a:bodyPr wrap="square" rtlCol="0">
            <a:spAutoFit/>
          </a:bodyPr>
          <a:lstStyle/>
          <a:p>
            <a:pPr algn="ctr"/>
            <a:r>
              <a:rPr lang="fr-FR" sz="3200" dirty="0" smtClean="0"/>
              <a:t>Pro IL-1</a:t>
            </a:r>
            <a:r>
              <a:rPr lang="el-GR" sz="3200" dirty="0" smtClean="0"/>
              <a:t>β</a:t>
            </a:r>
            <a:endParaRPr lang="fr-FR" sz="3200" dirty="0"/>
          </a:p>
        </p:txBody>
      </p:sp>
      <p:cxnSp>
        <p:nvCxnSpPr>
          <p:cNvPr id="1073" name="Connecteur droit avec flèche 1072"/>
          <p:cNvCxnSpPr/>
          <p:nvPr/>
        </p:nvCxnSpPr>
        <p:spPr>
          <a:xfrm flipV="1">
            <a:off x="20060779" y="38899935"/>
            <a:ext cx="1080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5" name="Connecteur droit avec flèche 1074"/>
          <p:cNvCxnSpPr/>
          <p:nvPr/>
        </p:nvCxnSpPr>
        <p:spPr>
          <a:xfrm flipV="1">
            <a:off x="20060779" y="40400133"/>
            <a:ext cx="1080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76" name="ZoneTexte 1075"/>
          <p:cNvSpPr txBox="1"/>
          <p:nvPr/>
        </p:nvSpPr>
        <p:spPr>
          <a:xfrm>
            <a:off x="15497177" y="38607549"/>
            <a:ext cx="4429156" cy="584775"/>
          </a:xfrm>
          <a:prstGeom prst="rect">
            <a:avLst/>
          </a:prstGeom>
          <a:noFill/>
        </p:spPr>
        <p:txBody>
          <a:bodyPr wrap="square" rtlCol="0" anchor="ctr">
            <a:spAutoFit/>
          </a:bodyPr>
          <a:lstStyle/>
          <a:p>
            <a:pPr algn="ctr"/>
            <a:r>
              <a:rPr lang="fr-FR" sz="3200" dirty="0" err="1" smtClean="0"/>
              <a:t>Inflammasome</a:t>
            </a:r>
            <a:r>
              <a:rPr lang="fr-FR" sz="3200" dirty="0" smtClean="0"/>
              <a:t> activation</a:t>
            </a:r>
            <a:endParaRPr lang="fr-FR" sz="3200" dirty="0"/>
          </a:p>
        </p:txBody>
      </p:sp>
      <p:sp>
        <p:nvSpPr>
          <p:cNvPr id="1077" name="ZoneTexte 1076"/>
          <p:cNvSpPr txBox="1"/>
          <p:nvPr/>
        </p:nvSpPr>
        <p:spPr>
          <a:xfrm>
            <a:off x="15568615" y="40107747"/>
            <a:ext cx="4286280" cy="584775"/>
          </a:xfrm>
          <a:prstGeom prst="rect">
            <a:avLst/>
          </a:prstGeom>
          <a:noFill/>
        </p:spPr>
        <p:txBody>
          <a:bodyPr wrap="square" rtlCol="0">
            <a:spAutoFit/>
          </a:bodyPr>
          <a:lstStyle/>
          <a:p>
            <a:pPr algn="ctr"/>
            <a:r>
              <a:rPr lang="fr-FR" sz="3200" dirty="0" smtClean="0"/>
              <a:t>IL-1</a:t>
            </a:r>
            <a:r>
              <a:rPr lang="el-GR" sz="3200" dirty="0" smtClean="0"/>
              <a:t>β</a:t>
            </a:r>
            <a:r>
              <a:rPr lang="fr-FR" sz="3200" dirty="0" smtClean="0"/>
              <a:t> </a:t>
            </a:r>
            <a:r>
              <a:rPr lang="fr-FR" sz="3200" dirty="0" err="1" smtClean="0"/>
              <a:t>gene</a:t>
            </a:r>
            <a:r>
              <a:rPr lang="fr-FR" sz="3200" dirty="0" smtClean="0"/>
              <a:t> </a:t>
            </a:r>
            <a:r>
              <a:rPr lang="fr-FR" sz="3200" dirty="0" err="1" smtClean="0"/>
              <a:t>regulation</a:t>
            </a:r>
            <a:endParaRPr lang="fr-FR" sz="3200" dirty="0"/>
          </a:p>
        </p:txBody>
      </p:sp>
      <p:pic>
        <p:nvPicPr>
          <p:cNvPr id="2689" name="Picture 9" descr="G:\Dijon\Travaux\Images\qrcode_IIS2014.png"/>
          <p:cNvPicPr>
            <a:picLocks noChangeAspect="1" noChangeArrowheads="1"/>
          </p:cNvPicPr>
          <p:nvPr/>
        </p:nvPicPr>
        <p:blipFill>
          <a:blip r:embed="rId12"/>
          <a:srcRect/>
          <a:stretch>
            <a:fillRect/>
          </a:stretch>
        </p:blipFill>
        <p:spPr bwMode="auto">
          <a:xfrm>
            <a:off x="27663907" y="0"/>
            <a:ext cx="2616068" cy="2616068"/>
          </a:xfrm>
          <a:prstGeom prst="rect">
            <a:avLst/>
          </a:prstGeom>
          <a:noFill/>
        </p:spPr>
      </p:pic>
      <p:sp>
        <p:nvSpPr>
          <p:cNvPr id="968" name="Rectangle à coins arrondis 967"/>
          <p:cNvSpPr/>
          <p:nvPr/>
        </p:nvSpPr>
        <p:spPr>
          <a:xfrm>
            <a:off x="495197" y="6085573"/>
            <a:ext cx="14256000" cy="13680000"/>
          </a:xfrm>
          <a:prstGeom prst="roundRect">
            <a:avLst>
              <a:gd name="adj" fmla="val 5547"/>
            </a:avLst>
          </a:prstGeom>
          <a:noFill/>
          <a:ln w="127000">
            <a:gradFill flip="none" rotWithShape="1">
              <a:gsLst>
                <a:gs pos="30000">
                  <a:schemeClr val="tx2"/>
                </a:gs>
                <a:gs pos="50000">
                  <a:schemeClr val="tx2">
                    <a:lumMod val="40000"/>
                    <a:lumOff val="60000"/>
                  </a:schemeClr>
                </a:gs>
                <a:gs pos="100000">
                  <a:schemeClr val="tx2">
                    <a:lumMod val="20000"/>
                    <a:lumOff val="80000"/>
                    <a:alpha val="50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9" name="Accolade fermante 968"/>
          <p:cNvSpPr/>
          <p:nvPr/>
        </p:nvSpPr>
        <p:spPr>
          <a:xfrm>
            <a:off x="23355357" y="13831834"/>
            <a:ext cx="928694" cy="5357850"/>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71" name="Rectangle à coins arrondis 970"/>
          <p:cNvSpPr/>
          <p:nvPr/>
        </p:nvSpPr>
        <p:spPr>
          <a:xfrm>
            <a:off x="15030397" y="6085573"/>
            <a:ext cx="14760000" cy="13680000"/>
          </a:xfrm>
          <a:prstGeom prst="roundRect">
            <a:avLst>
              <a:gd name="adj" fmla="val 5547"/>
            </a:avLst>
          </a:prstGeom>
          <a:noFill/>
          <a:ln w="127000">
            <a:gradFill flip="none" rotWithShape="1">
              <a:gsLst>
                <a:gs pos="30000">
                  <a:schemeClr val="tx2"/>
                </a:gs>
                <a:gs pos="50000">
                  <a:schemeClr val="tx2">
                    <a:lumMod val="40000"/>
                    <a:lumOff val="60000"/>
                  </a:schemeClr>
                </a:gs>
                <a:gs pos="100000">
                  <a:schemeClr val="tx2">
                    <a:lumMod val="20000"/>
                    <a:lumOff val="80000"/>
                    <a:alpha val="50000"/>
                  </a:schemeClr>
                </a:gs>
              </a:gsLst>
              <a:lin ang="81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4" name="Rectangle à coins arrondis 973"/>
          <p:cNvSpPr/>
          <p:nvPr/>
        </p:nvSpPr>
        <p:spPr>
          <a:xfrm rot="5400000">
            <a:off x="12603938" y="24940443"/>
            <a:ext cx="5072098" cy="29003828"/>
          </a:xfrm>
          <a:prstGeom prst="roundRect">
            <a:avLst>
              <a:gd name="adj" fmla="val 5239"/>
            </a:avLst>
          </a:prstGeom>
          <a:noFill/>
          <a:ln w="127000">
            <a:gradFill flip="none" rotWithShape="1">
              <a:gsLst>
                <a:gs pos="0">
                  <a:schemeClr val="tx2">
                    <a:lumMod val="20000"/>
                    <a:lumOff val="80000"/>
                  </a:schemeClr>
                </a:gs>
                <a:gs pos="50000">
                  <a:schemeClr val="tx2">
                    <a:lumMod val="40000"/>
                    <a:lumOff val="60000"/>
                  </a:schemeClr>
                </a:gs>
                <a:gs pos="100000">
                  <a:schemeClr val="tx2"/>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5" name="ZoneTexte 974"/>
          <p:cNvSpPr txBox="1"/>
          <p:nvPr/>
        </p:nvSpPr>
        <p:spPr>
          <a:xfrm>
            <a:off x="495197" y="17694061"/>
            <a:ext cx="14501913" cy="1852813"/>
          </a:xfrm>
          <a:prstGeom prst="rect">
            <a:avLst/>
          </a:prstGeom>
          <a:noFill/>
        </p:spPr>
        <p:txBody>
          <a:bodyPr wrap="square" lIns="417572" tIns="208787" rIns="417572" bIns="208787" rtlCol="0">
            <a:spAutoFit/>
          </a:bodyPr>
          <a:lstStyle/>
          <a:p>
            <a:pPr algn="just" defTabSz="1439753">
              <a:tabLst>
                <a:tab pos="0" algn="l"/>
              </a:tabLst>
            </a:pPr>
            <a:r>
              <a:rPr lang="en-GB" sz="3100" dirty="0" smtClean="0"/>
              <a:t>		The aim of this study is to evaluate pro/</a:t>
            </a:r>
            <a:r>
              <a:rPr lang="en-GB" sz="3100" dirty="0" err="1" smtClean="0"/>
              <a:t>anti‑inflammatory</a:t>
            </a:r>
            <a:r>
              <a:rPr lang="en-GB" sz="3100" dirty="0" smtClean="0"/>
              <a:t> activity of five different commercially available PDS and their respective active molecules on human cell models.</a:t>
            </a:r>
            <a:endParaRPr lang="fr-FR" sz="3100" dirty="0" smtClean="0"/>
          </a:p>
        </p:txBody>
      </p:sp>
      <p:pic>
        <p:nvPicPr>
          <p:cNvPr id="2050" name="Picture 2" descr="http://www.ecoledoctoralee2s.com/"/>
          <p:cNvPicPr>
            <a:picLocks noChangeAspect="1" noChangeArrowheads="1"/>
          </p:cNvPicPr>
          <p:nvPr/>
        </p:nvPicPr>
        <p:blipFill>
          <a:blip r:embed="rId13"/>
          <a:srcRect/>
          <a:stretch>
            <a:fillRect/>
          </a:stretch>
        </p:blipFill>
        <p:spPr bwMode="auto">
          <a:xfrm>
            <a:off x="352321" y="401490"/>
            <a:ext cx="2096549" cy="192882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1261</TotalTime>
  <Words>552</Words>
  <Application>Microsoft Office PowerPoint</Application>
  <PresentationFormat>Personnalisé</PresentationFormat>
  <Paragraphs>72</Paragraphs>
  <Slides>1</Slides>
  <Notes>1</Notes>
  <HiddenSlides>0</HiddenSlides>
  <MMClips>0</MMClips>
  <ScaleCrop>false</ScaleCrop>
  <HeadingPairs>
    <vt:vector size="4" baseType="variant">
      <vt:variant>
        <vt:lpstr>Thème</vt:lpstr>
      </vt:variant>
      <vt:variant>
        <vt:i4>1</vt:i4>
      </vt:variant>
      <vt:variant>
        <vt:lpstr>Titres des diapositives</vt:lpstr>
      </vt:variant>
      <vt:variant>
        <vt:i4>1</vt:i4>
      </vt:variant>
    </vt:vector>
  </HeadingPairs>
  <TitlesOfParts>
    <vt:vector size="2" baseType="lpstr">
      <vt:lpstr>Thème Office</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Leny-PC</dc:creator>
  <cp:lastModifiedBy>belotti</cp:lastModifiedBy>
  <cp:revision>150</cp:revision>
  <cp:lastPrinted>2014-12-18T12:45:08Z</cp:lastPrinted>
  <dcterms:created xsi:type="dcterms:W3CDTF">2014-10-27T12:26:12Z</dcterms:created>
  <dcterms:modified xsi:type="dcterms:W3CDTF">2014-12-18T12:45:58Z</dcterms:modified>
</cp:coreProperties>
</file>