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7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13B-2E76-4F1A-9E1C-8C0502C2044E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3C4-EB55-4957-8AF0-1266CC888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59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13B-2E76-4F1A-9E1C-8C0502C2044E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3C4-EB55-4957-8AF0-1266CC888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2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13B-2E76-4F1A-9E1C-8C0502C2044E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3C4-EB55-4957-8AF0-1266CC888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5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13B-2E76-4F1A-9E1C-8C0502C2044E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3C4-EB55-4957-8AF0-1266CC888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13B-2E76-4F1A-9E1C-8C0502C2044E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3C4-EB55-4957-8AF0-1266CC888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45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13B-2E76-4F1A-9E1C-8C0502C2044E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3C4-EB55-4957-8AF0-1266CC888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35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13B-2E76-4F1A-9E1C-8C0502C2044E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3C4-EB55-4957-8AF0-1266CC888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61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13B-2E76-4F1A-9E1C-8C0502C2044E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3C4-EB55-4957-8AF0-1266CC888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41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13B-2E76-4F1A-9E1C-8C0502C2044E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3C4-EB55-4957-8AF0-1266CC888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73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13B-2E76-4F1A-9E1C-8C0502C2044E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3C4-EB55-4957-8AF0-1266CC888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69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13B-2E76-4F1A-9E1C-8C0502C2044E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3C4-EB55-4957-8AF0-1266CC888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65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FE13B-2E76-4F1A-9E1C-8C0502C2044E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3B3C4-EB55-4957-8AF0-1266CC888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42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3" y="759350"/>
            <a:ext cx="10796336" cy="61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5"/>
    </mc:Choice>
    <mc:Fallback xmlns="">
      <p:transition spd="slow" advTm="91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6" y="88231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4"/>
    </mc:Choice>
    <mc:Fallback xmlns="">
      <p:transition spd="slow" advTm="643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8" y="88231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4"/>
    </mc:Choice>
    <mc:Fallback xmlns="">
      <p:transition spd="slow" advTm="707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88231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4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9"/>
    </mc:Choice>
    <mc:Fallback xmlns="">
      <p:transition spd="slow" advTm="668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3"/>
    </mc:Choice>
    <mc:Fallback xmlns="">
      <p:transition spd="slow" advTm="615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2" y="284874"/>
            <a:ext cx="9537032" cy="6358021"/>
          </a:xfrm>
        </p:spPr>
      </p:pic>
    </p:spTree>
    <p:extLst>
      <p:ext uri="{BB962C8B-B14F-4D97-AF65-F5344CB8AC3E}">
        <p14:creationId xmlns:p14="http://schemas.microsoft.com/office/powerpoint/2010/main" val="1708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4"/>
    </mc:Choice>
    <mc:Fallback xmlns="">
      <p:transition spd="slow" advTm="659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64168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1"/>
    </mc:Choice>
    <mc:Fallback xmlns="">
      <p:transition spd="slow" advTm="692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42" y="32084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9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1"/>
    </mc:Choice>
    <mc:Fallback xmlns="">
      <p:transition spd="slow" advTm="608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21" y="7219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4"/>
    </mc:Choice>
    <mc:Fallback xmlns="">
      <p:transition spd="slow" advTm="663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2189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5"/>
    </mc:Choice>
    <mc:Fallback xmlns="">
      <p:transition spd="slow" advTm="682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64169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8"/>
    </mc:Choice>
    <mc:Fallback xmlns="">
      <p:transition spd="slow" advTm="737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1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1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3"/>
    </mc:Choice>
    <mc:Fallback xmlns="">
      <p:transition spd="slow" advTm="643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Grand écran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sbusset</dc:creator>
  <cp:lastModifiedBy>Dominique Millot</cp:lastModifiedBy>
  <cp:revision>2</cp:revision>
  <dcterms:created xsi:type="dcterms:W3CDTF">2017-09-22T07:41:53Z</dcterms:created>
  <dcterms:modified xsi:type="dcterms:W3CDTF">2017-11-21T15:13:01Z</dcterms:modified>
</cp:coreProperties>
</file>