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9" r:id="rId2"/>
    <p:sldId id="258" r:id="rId3"/>
    <p:sldId id="278" r:id="rId4"/>
    <p:sldId id="270" r:id="rId5"/>
    <p:sldId id="279" r:id="rId6"/>
    <p:sldId id="271" r:id="rId7"/>
    <p:sldId id="293" r:id="rId8"/>
    <p:sldId id="294" r:id="rId9"/>
    <p:sldId id="297" r:id="rId10"/>
    <p:sldId id="299" r:id="rId11"/>
    <p:sldId id="300" r:id="rId12"/>
    <p:sldId id="273" r:id="rId13"/>
    <p:sldId id="301" r:id="rId14"/>
    <p:sldId id="274" r:id="rId15"/>
    <p:sldId id="304" r:id="rId16"/>
    <p:sldId id="306" r:id="rId17"/>
    <p:sldId id="307" r:id="rId18"/>
    <p:sldId id="302" r:id="rId19"/>
    <p:sldId id="311" r:id="rId20"/>
    <p:sldId id="319" r:id="rId21"/>
    <p:sldId id="313" r:id="rId22"/>
    <p:sldId id="276" r:id="rId23"/>
    <p:sldId id="320" r:id="rId24"/>
    <p:sldId id="321" r:id="rId25"/>
    <p:sldId id="277"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8000"/>
    <a:srgbClr val="FF6600"/>
    <a:srgbClr val="175791"/>
    <a:srgbClr val="1C6AB0"/>
    <a:srgbClr val="2E006C"/>
    <a:srgbClr val="660066"/>
    <a:srgbClr val="CC0000"/>
    <a:srgbClr val="006CA8"/>
    <a:srgbClr val="440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39" autoAdjust="0"/>
  </p:normalViewPr>
  <p:slideViewPr>
    <p:cSldViewPr snapToGrid="0">
      <p:cViewPr varScale="1">
        <p:scale>
          <a:sx n="90" d="100"/>
          <a:sy n="90" d="100"/>
        </p:scale>
        <p:origin x="696" y="7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19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AC0E4-F43E-4093-99BE-585F12E77EBB}" type="datetimeFigureOut">
              <a:rPr lang="fr-FR" smtClean="0"/>
              <a:t>19/06/2018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826121-EBDA-4D80-A7A9-D54AE15E63C3}" type="slidenum">
              <a:rPr lang="fr-FR" smtClean="0"/>
              <a:t>‹N°›</a:t>
            </a:fld>
            <a:endParaRPr lang="fr-FR"/>
          </a:p>
        </p:txBody>
      </p:sp>
    </p:spTree>
    <p:extLst>
      <p:ext uri="{BB962C8B-B14F-4D97-AF65-F5344CB8AC3E}">
        <p14:creationId xmlns:p14="http://schemas.microsoft.com/office/powerpoint/2010/main" val="439198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00D72-A6B0-49E1-8A41-73DF646D831F}" type="datetimeFigureOut">
              <a:rPr lang="fr-FR" smtClean="0"/>
              <a:t>19/06/2018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2EE56-F7E7-488C-A606-DBB29D29210C}" type="slidenum">
              <a:rPr lang="fr-FR" smtClean="0"/>
              <a:t>‹N°›</a:t>
            </a:fld>
            <a:endParaRPr lang="fr-FR"/>
          </a:p>
        </p:txBody>
      </p:sp>
    </p:spTree>
    <p:extLst>
      <p:ext uri="{BB962C8B-B14F-4D97-AF65-F5344CB8AC3E}">
        <p14:creationId xmlns:p14="http://schemas.microsoft.com/office/powerpoint/2010/main" val="171369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a:t>
            </a:fld>
            <a:endParaRPr lang="fr-FR"/>
          </a:p>
        </p:txBody>
      </p:sp>
    </p:spTree>
    <p:extLst>
      <p:ext uri="{BB962C8B-B14F-4D97-AF65-F5344CB8AC3E}">
        <p14:creationId xmlns:p14="http://schemas.microsoft.com/office/powerpoint/2010/main" val="328286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TCULT et T semblent différentes, que ce soit dans la culture de blé ou </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pois.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observe que l’amplitude entre TCULTMAX et TMAX est plus large par rapport à l’amplitude entre TCULTMIN et TMIN avec une moyenne des différences des amplitudes égale à 4°C pour les variables maximales et 2°C pour les variables minimales pour le blé et le pois.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voit également que TCULTMAX est toujours plus élevée que TMAX (TCULTMAX &gt; TMAX) et TCULTMIN est toujours inférieure à TMIN (TCULTMIN &lt; TMIN).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 écart est plus élevé pour les variables maximales que pour les variables minimales.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11</a:t>
            </a:fld>
            <a:endParaRPr lang="fr-FR"/>
          </a:p>
        </p:txBody>
      </p:sp>
    </p:spTree>
    <p:extLst>
      <p:ext uri="{BB962C8B-B14F-4D97-AF65-F5344CB8AC3E}">
        <p14:creationId xmlns:p14="http://schemas.microsoft.com/office/powerpoint/2010/main" val="59845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a:t>
            </a:r>
            <a:r>
              <a:rPr lang="fr-FR" baseline="0" dirty="0" smtClean="0"/>
              <a:t>ne seule date de semis à </a:t>
            </a:r>
            <a:r>
              <a:rPr lang="fr-FR" baseline="0" dirty="0" err="1" smtClean="0"/>
              <a:t>Maricopa</a:t>
            </a:r>
            <a:r>
              <a:rPr lang="fr-FR" baseline="0" dirty="0" smtClean="0"/>
              <a:t> le 02/01/2008, pour les traitement non chauffé et chauffé.</a:t>
            </a:r>
          </a:p>
          <a:p>
            <a:r>
              <a:rPr lang="fr-FR" sz="1200" kern="1200" dirty="0" smtClean="0">
                <a:solidFill>
                  <a:schemeClr val="tx1"/>
                </a:solidFill>
                <a:effectLst/>
                <a:latin typeface="+mn-lt"/>
                <a:ea typeface="+mn-ea"/>
                <a:cs typeface="+mn-cs"/>
              </a:rPr>
              <a:t>TCULTMAX et TCULTMIN sont toujours inférieures à TMAX et TMIN respectivement (TCULTMAX &lt; TMAX et TCULTMIN &lt; TMIN). Cet écart est similaire pour les traitements non chauffé et chauffé pour les variables maximales et pour les variables minimales pour les deux traitements.</a:t>
            </a:r>
          </a:p>
          <a:p>
            <a:r>
              <a:rPr lang="fr-FR" sz="1200" kern="1200" dirty="0" smtClean="0">
                <a:solidFill>
                  <a:schemeClr val="tx1"/>
                </a:solidFill>
                <a:effectLst/>
                <a:latin typeface="+mn-lt"/>
                <a:ea typeface="+mn-ea"/>
                <a:cs typeface="+mn-cs"/>
              </a:rPr>
              <a:t>Ce travail effectué pour les deux autres dates de semis a abouti sur les mêmes constats.</a:t>
            </a:r>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12</a:t>
            </a:fld>
            <a:endParaRPr lang="fr-FR"/>
          </a:p>
        </p:txBody>
      </p:sp>
    </p:spTree>
    <p:extLst>
      <p:ext uri="{BB962C8B-B14F-4D97-AF65-F5344CB8AC3E}">
        <p14:creationId xmlns:p14="http://schemas.microsoft.com/office/powerpoint/2010/main" val="61767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13</a:t>
            </a:fld>
            <a:endParaRPr lang="fr-FR"/>
          </a:p>
        </p:txBody>
      </p:sp>
    </p:spTree>
    <p:extLst>
      <p:ext uri="{BB962C8B-B14F-4D97-AF65-F5344CB8AC3E}">
        <p14:creationId xmlns:p14="http://schemas.microsoft.com/office/powerpoint/2010/main" val="179414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Erreur acceptable de l’ordre de 10% en RRMSE sur Avignon et Grignon, avec une part plus liée à la dispersion qu’au</a:t>
            </a:r>
            <a:r>
              <a:rPr lang="fr-FR" baseline="0" dirty="0" smtClean="0"/>
              <a:t> biais (d’ailleurs dans un cas on a une légère surestimation des valeurs élevées alors que dans le second cas on a une légère sous-estimation des valeurs élevées).</a:t>
            </a:r>
          </a:p>
          <a:p>
            <a:endParaRPr lang="fr-FR" baseline="0" dirty="0" smtClean="0"/>
          </a:p>
          <a:p>
            <a:r>
              <a:rPr lang="fr-FR" baseline="0" dirty="0" smtClean="0"/>
              <a:t>En revanche forte erreur et biais très important dans le cas de </a:t>
            </a:r>
            <a:r>
              <a:rPr lang="fr-FR" baseline="0" dirty="0" err="1" smtClean="0"/>
              <a:t>Maricopa</a:t>
            </a:r>
            <a:r>
              <a:rPr lang="fr-FR" baseline="0" dirty="0" smtClean="0"/>
              <a:t> (qui avait été attribué à la non prise en compte de la stratification atmosphérique).</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14</a:t>
            </a:fld>
            <a:endParaRPr lang="fr-FR"/>
          </a:p>
        </p:txBody>
      </p:sp>
    </p:spTree>
    <p:extLst>
      <p:ext uri="{BB962C8B-B14F-4D97-AF65-F5344CB8AC3E}">
        <p14:creationId xmlns:p14="http://schemas.microsoft.com/office/powerpoint/2010/main" val="225503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Erreurs plus importantes dans le cas de </a:t>
            </a:r>
            <a:r>
              <a:rPr lang="fr-FR" dirty="0" err="1" smtClean="0"/>
              <a:t>TCULTmin</a:t>
            </a:r>
            <a:r>
              <a:rPr lang="fr-FR" dirty="0" smtClean="0"/>
              <a:t>, et surtout une surestimation systématique.  </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15</a:t>
            </a:fld>
            <a:endParaRPr lang="fr-FR"/>
          </a:p>
        </p:txBody>
      </p:sp>
    </p:spTree>
    <p:extLst>
      <p:ext uri="{BB962C8B-B14F-4D97-AF65-F5344CB8AC3E}">
        <p14:creationId xmlns:p14="http://schemas.microsoft.com/office/powerpoint/2010/main" val="1303722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prise en compte de la stratification atmosphérique détériore fortement l’estimation de </a:t>
            </a:r>
            <a:r>
              <a:rPr lang="fr-FR" dirty="0" err="1" smtClean="0"/>
              <a:t>TCULTmax</a:t>
            </a:r>
            <a:r>
              <a:rPr lang="fr-FR" dirty="0" smtClean="0"/>
              <a:t>, quelque soit le site concerné.</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16</a:t>
            </a:fld>
            <a:endParaRPr lang="fr-FR"/>
          </a:p>
        </p:txBody>
      </p:sp>
    </p:spTree>
    <p:extLst>
      <p:ext uri="{BB962C8B-B14F-4D97-AF65-F5344CB8AC3E}">
        <p14:creationId xmlns:p14="http://schemas.microsoft.com/office/powerpoint/2010/main" val="293638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revanche, cela améliore, mais seulement légèrement, l’estimation de </a:t>
            </a:r>
            <a:r>
              <a:rPr lang="fr-FR" dirty="0" err="1" smtClean="0"/>
              <a:t>TCULTmin</a:t>
            </a:r>
            <a:r>
              <a:rPr lang="fr-FR" dirty="0" smtClean="0"/>
              <a:t> ce qui est cohérent avec le fait que les situations atmosphériques</a:t>
            </a:r>
            <a:r>
              <a:rPr lang="fr-FR" baseline="0" dirty="0" smtClean="0"/>
              <a:t> stables (plus difficiles à modéliser) ont souvent lieu en fin de nuit au moment où TCULT est minimal.</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17</a:t>
            </a:fld>
            <a:endParaRPr lang="fr-FR"/>
          </a:p>
        </p:txBody>
      </p:sp>
    </p:spTree>
    <p:extLst>
      <p:ext uri="{BB962C8B-B14F-4D97-AF65-F5344CB8AC3E}">
        <p14:creationId xmlns:p14="http://schemas.microsoft.com/office/powerpoint/2010/main" val="3849341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voit bien que l’introduction</a:t>
            </a:r>
            <a:r>
              <a:rPr lang="fr-FR" baseline="0" dirty="0" smtClean="0"/>
              <a:t> de la prise en compte de la stratification atmosphérique n’a pas du tout réglé le cas de </a:t>
            </a:r>
            <a:r>
              <a:rPr lang="fr-FR" baseline="0" dirty="0" err="1" smtClean="0"/>
              <a:t>Maricopa</a:t>
            </a:r>
            <a:r>
              <a:rPr lang="fr-FR" baseline="0" dirty="0" smtClean="0"/>
              <a:t>. Mais ce cas est tout particulier: on y observe un effet oasis, c’est-à-dire l’arrivée externe d’un flux de chaleur sensible très important susceptible de multiplier par 2 l’évapotranspiration potentielle. C’est lié à la situation particulière de ce site: des parcelles irriguées au milieu d’un environnement chaud et aride.</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pitchFamily="34" charset="0"/>
                <a:cs typeface="Arial" pitchFamily="34" charset="0"/>
              </a:rPr>
              <a:t>Conclusion: cela a peu d’intérêt, en tous cas sur les jeux de données de Grignon et Avignon; cela est insuffisant à </a:t>
            </a:r>
            <a:r>
              <a:rPr lang="fr-FR" sz="1200" dirty="0" err="1" smtClean="0">
                <a:latin typeface="Arial" pitchFamily="34" charset="0"/>
                <a:cs typeface="Arial" pitchFamily="34" charset="0"/>
              </a:rPr>
              <a:t>Maricopa</a:t>
            </a:r>
            <a:r>
              <a:rPr lang="fr-FR" sz="1200" dirty="0" smtClean="0">
                <a:latin typeface="Arial" pitchFamily="34" charset="0"/>
                <a:cs typeface="Arial" pitchFamily="34" charset="0"/>
              </a:rPr>
              <a:t> car les phénomènes d’advection sont liés à une flux « externe » de chaleur sensible qu’un modèle tel que STICS ne peut simuler.</a:t>
            </a:r>
          </a:p>
          <a:p>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18</a:t>
            </a:fld>
            <a:endParaRPr lang="fr-FR"/>
          </a:p>
        </p:txBody>
      </p:sp>
    </p:spTree>
    <p:extLst>
      <p:ext uri="{BB962C8B-B14F-4D97-AF65-F5344CB8AC3E}">
        <p14:creationId xmlns:p14="http://schemas.microsoft.com/office/powerpoint/2010/main" val="1945777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 246:</a:t>
            </a:r>
            <a:r>
              <a:rPr lang="fr-FR" baseline="0" dirty="0" smtClean="0"/>
              <a:t> après une pluie, L est élevé (</a:t>
            </a:r>
            <a:r>
              <a:rPr lang="fr-FR" baseline="0" dirty="0" err="1" smtClean="0"/>
              <a:t>evapotranspiration</a:t>
            </a:r>
            <a:r>
              <a:rPr lang="fr-FR" baseline="0" dirty="0" smtClean="0"/>
              <a:t> possible après la pluie); les températures de l’air et du couvert sont proches (énergie radiative dissipée par l’évapotranspiration et non par le flux de chaleur sensible donc pas d’élévation de la température dans le couvert).</a:t>
            </a:r>
            <a:endParaRPr lang="fr-FR" dirty="0" smtClean="0"/>
          </a:p>
          <a:p>
            <a:r>
              <a:rPr lang="fr-FR" dirty="0" smtClean="0"/>
              <a:t>J</a:t>
            </a:r>
            <a:r>
              <a:rPr lang="fr-FR" baseline="0" dirty="0" smtClean="0"/>
              <a:t> 253: stress hydrique important =&gt; fermeture stomatique =&gt; baisse de la photosynthèse et de flux L et élévation de la température dans le couvert.</a:t>
            </a:r>
          </a:p>
          <a:p>
            <a:endParaRPr lang="fr-FR" baseline="0" dirty="0" smtClean="0"/>
          </a:p>
          <a:p>
            <a:r>
              <a:rPr lang="fr-FR" baseline="0" dirty="0" smtClean="0"/>
              <a:t>L’atmosphère a une inertie énorme, liée à la matière et au déplacement latéral de l’air (vent) qui retarde l’élévation de la température de l’air par rapport aux autres flux. Des écarts de 1 à 2 heures sont classiques.</a:t>
            </a:r>
          </a:p>
          <a:p>
            <a:endParaRPr lang="fr-FR" baseline="0" dirty="0" smtClean="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19</a:t>
            </a:fld>
            <a:endParaRPr lang="fr-FR"/>
          </a:p>
        </p:txBody>
      </p:sp>
    </p:spTree>
    <p:extLst>
      <p:ext uri="{BB962C8B-B14F-4D97-AF65-F5344CB8AC3E}">
        <p14:creationId xmlns:p14="http://schemas.microsoft.com/office/powerpoint/2010/main" val="410785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Finalement</a:t>
            </a:r>
            <a:r>
              <a:rPr lang="fr-FR" baseline="0" dirty="0" smtClean="0"/>
              <a:t> l’erreur du module de microclimat de STICS correspond sur TCULT à une </a:t>
            </a:r>
            <a:r>
              <a:rPr lang="fr-FR" baseline="0" dirty="0" err="1" smtClean="0"/>
              <a:t>rRMSE</a:t>
            </a:r>
            <a:r>
              <a:rPr lang="fr-FR" baseline="0" dirty="0" smtClean="0"/>
              <a:t> de moins de 10%. Est-ce acceptable ou pas? Si on traduit cette erreur en nb de jours d’erreur sur la date d’un stade </a:t>
            </a:r>
            <a:r>
              <a:rPr lang="fr-FR" baseline="0" dirty="0" err="1" smtClean="0"/>
              <a:t>phéno</a:t>
            </a:r>
            <a:r>
              <a:rPr lang="fr-FR" baseline="0" dirty="0" smtClean="0"/>
              <a:t> cela donne:</a:t>
            </a:r>
          </a:p>
          <a:p>
            <a:pPr marL="171450" indent="-171450">
              <a:buFontTx/>
              <a:buChar char="-"/>
            </a:pPr>
            <a:r>
              <a:rPr lang="fr-FR" baseline="0" dirty="0" smtClean="0"/>
              <a:t>Pour le soja, où on a des stades courts de l’ordre de 500°C.j (</a:t>
            </a:r>
            <a:r>
              <a:rPr lang="fr-FR" baseline="0" dirty="0" err="1" smtClean="0"/>
              <a:t>stamflax</a:t>
            </a:r>
            <a:r>
              <a:rPr lang="fr-FR" baseline="0" dirty="0" smtClean="0"/>
              <a:t> = 450°C et </a:t>
            </a:r>
            <a:r>
              <a:rPr lang="fr-FR" baseline="0" dirty="0" err="1" smtClean="0"/>
              <a:t>stlevdrp</a:t>
            </a:r>
            <a:r>
              <a:rPr lang="fr-FR" baseline="0" dirty="0" smtClean="0"/>
              <a:t>=500°C), cela correspond cette année-là à Avignon à 3 jours (15°C en moyenne par jour)</a:t>
            </a:r>
          </a:p>
          <a:p>
            <a:pPr marL="171450" indent="-171450">
              <a:buFontTx/>
              <a:buChar char="-"/>
            </a:pPr>
            <a:r>
              <a:rPr lang="fr-FR" baseline="0" dirty="0" smtClean="0"/>
              <a:t>Pour le pois </a:t>
            </a:r>
            <a:r>
              <a:rPr lang="fr-FR" baseline="0" dirty="0" err="1" smtClean="0"/>
              <a:t>stamflax</a:t>
            </a:r>
            <a:r>
              <a:rPr lang="fr-FR" baseline="0" dirty="0" smtClean="0"/>
              <a:t>=922 (5 mois) et </a:t>
            </a:r>
            <a:r>
              <a:rPr lang="fr-FR" baseline="0" dirty="0" err="1" smtClean="0"/>
              <a:t>stlevdrp</a:t>
            </a:r>
            <a:r>
              <a:rPr lang="fr-FR" baseline="0" dirty="0" smtClean="0"/>
              <a:t>=655°C (6 mois), pour le blé </a:t>
            </a:r>
            <a:r>
              <a:rPr lang="fr-FR" baseline="0" dirty="0" err="1" smtClean="0"/>
              <a:t>stamflax</a:t>
            </a:r>
            <a:r>
              <a:rPr lang="fr-FR" baseline="0" dirty="0" smtClean="0"/>
              <a:t>=375 (2 mois) et </a:t>
            </a:r>
            <a:r>
              <a:rPr lang="fr-FR" baseline="0" dirty="0" err="1" smtClean="0"/>
              <a:t>stlevdrp</a:t>
            </a:r>
            <a:r>
              <a:rPr lang="fr-FR" baseline="0" dirty="0" smtClean="0"/>
              <a:t>=722 (6 mois)</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22</a:t>
            </a:fld>
            <a:endParaRPr lang="fr-FR"/>
          </a:p>
        </p:txBody>
      </p:sp>
    </p:spTree>
    <p:extLst>
      <p:ext uri="{BB962C8B-B14F-4D97-AF65-F5344CB8AC3E}">
        <p14:creationId xmlns:p14="http://schemas.microsoft.com/office/powerpoint/2010/main" val="132528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Clr>
                <a:srgbClr val="C5DD01"/>
              </a:buClr>
              <a:buFont typeface="Wingdings" pitchFamily="2" charset="2"/>
              <a:buNone/>
            </a:pPr>
            <a:r>
              <a:rPr lang="fr-FR" sz="2000" dirty="0" smtClean="0">
                <a:cs typeface="Arial" pitchFamily="34" charset="0"/>
              </a:rPr>
              <a:t>Le microclimat, et en particulier la température dans le couvert, pilote en grande partie le fonctionnement du peuplement végétal tel que simulé par STICS</a:t>
            </a:r>
          </a:p>
          <a:p>
            <a:pPr marL="800100" lvl="1" indent="-342900">
              <a:buClr>
                <a:srgbClr val="C5DD01"/>
              </a:buClr>
              <a:buFont typeface="Wingdings" panose="05000000000000000000" pitchFamily="2" charset="2"/>
              <a:buChar char="ü"/>
            </a:pPr>
            <a:r>
              <a:rPr lang="fr-FR" sz="2000" dirty="0" smtClean="0">
                <a:cs typeface="Arial" pitchFamily="34" charset="0"/>
              </a:rPr>
              <a:t>TCULT est en effet une variable « moteur » de </a:t>
            </a:r>
            <a:r>
              <a:rPr lang="fr-FR" sz="2000" dirty="0" err="1" smtClean="0">
                <a:cs typeface="Arial" pitchFamily="34" charset="0"/>
              </a:rPr>
              <a:t>stics</a:t>
            </a:r>
            <a:r>
              <a:rPr lang="fr-FR" sz="2000" dirty="0" smtClean="0">
                <a:cs typeface="Arial" pitchFamily="34" charset="0"/>
              </a:rPr>
              <a:t>: elle intervient dans de nombreuses fonctions de réponse du modèle, dans les processus clés du développement et de la croissance (images du bouquin avec fonctions de réponses + photos phénologie type bourgeon)</a:t>
            </a:r>
          </a:p>
          <a:p>
            <a:pPr marL="800100" lvl="1" indent="-342900">
              <a:buClr>
                <a:srgbClr val="C5DD01"/>
              </a:buClr>
              <a:buFont typeface="Wingdings" panose="05000000000000000000" pitchFamily="2" charset="2"/>
              <a:buChar char="ü"/>
            </a:pPr>
            <a:r>
              <a:rPr lang="fr-FR" sz="2000" dirty="0" smtClean="0">
                <a:cs typeface="Arial" pitchFamily="34" charset="0"/>
              </a:rPr>
              <a:t>Par ailleurs, le</a:t>
            </a:r>
            <a:r>
              <a:rPr lang="fr-FR" sz="2000" baseline="0" dirty="0" smtClean="0">
                <a:cs typeface="Arial" pitchFamily="34" charset="0"/>
              </a:rPr>
              <a:t> calcul du microclimat et de TCULT en particulier, reste incontournable sachant </a:t>
            </a:r>
            <a:r>
              <a:rPr lang="fr-FR" sz="2000" baseline="0" dirty="0" err="1" smtClean="0">
                <a:cs typeface="Arial" pitchFamily="34" charset="0"/>
              </a:rPr>
              <a:t>ue</a:t>
            </a:r>
            <a:r>
              <a:rPr lang="fr-FR" sz="2000" baseline="0" dirty="0" smtClean="0">
                <a:cs typeface="Arial" pitchFamily="34" charset="0"/>
              </a:rPr>
              <a:t> la température de l’air </a:t>
            </a:r>
            <a:r>
              <a:rPr lang="fr-FR" sz="2000" dirty="0" smtClean="0">
                <a:cs typeface="Arial" pitchFamily="34" charset="0"/>
              </a:rPr>
              <a:t>TAIR n’est pas forcément un bon proxy de TCULT (article </a:t>
            </a:r>
            <a:r>
              <a:rPr lang="fr-FR" sz="2000" dirty="0" err="1" smtClean="0">
                <a:cs typeface="Arial" pitchFamily="34" charset="0"/>
              </a:rPr>
              <a:t>guilioni</a:t>
            </a:r>
            <a:r>
              <a:rPr lang="fr-FR" sz="2000" dirty="0" smtClean="0">
                <a:cs typeface="Arial" pitchFamily="34" charset="0"/>
              </a:rPr>
              <a:t>)</a:t>
            </a:r>
          </a:p>
          <a:p>
            <a:pPr marL="0" lvl="0" indent="0">
              <a:buClr>
                <a:srgbClr val="C5DD01"/>
              </a:buClr>
              <a:buFont typeface="Wingdings" panose="05000000000000000000" pitchFamily="2" charset="2"/>
              <a:buNone/>
            </a:pPr>
            <a:r>
              <a:rPr lang="fr-FR" sz="2000" dirty="0" smtClean="0">
                <a:cs typeface="Arial" pitchFamily="34" charset="0"/>
              </a:rPr>
              <a:t>D’où la nécessité de bien estimer la température dans le couvert TCULT dans le module de microclimat de STICS.</a:t>
            </a:r>
          </a:p>
          <a:p>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2</a:t>
            </a:fld>
            <a:endParaRPr lang="fr-FR"/>
          </a:p>
        </p:txBody>
      </p:sp>
    </p:spTree>
    <p:extLst>
      <p:ext uri="{BB962C8B-B14F-4D97-AF65-F5344CB8AC3E}">
        <p14:creationId xmlns:p14="http://schemas.microsoft.com/office/powerpoint/2010/main" val="102470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 si l’hypothèse de concomitance des pics n’est pas vérifiée, il semble que le calcul de TCULT, comme on l’a vu, soit relativement correct. On peut se demander s’il n’y a pas des compensations entre flux, ou si STICS ne fonctionne pas avec le calcul d’un « équivalent horaire » qui ne corresponde pas vraiment à un</a:t>
            </a:r>
            <a:r>
              <a:rPr lang="fr-FR" baseline="0" dirty="0" smtClean="0"/>
              <a:t> bilan d’énergie instantané.</a:t>
            </a:r>
          </a:p>
          <a:p>
            <a:endParaRPr lang="fr-FR" baseline="0" dirty="0" smtClean="0"/>
          </a:p>
          <a:p>
            <a:r>
              <a:rPr lang="fr-FR" baseline="0" dirty="0" smtClean="0"/>
              <a:t>Enjeux: si on est amené à utiliser STICS dans des conditions proches de celles rencontrées à </a:t>
            </a:r>
            <a:r>
              <a:rPr lang="fr-FR" baseline="0" dirty="0" err="1" smtClean="0"/>
              <a:t>Maricopa</a:t>
            </a:r>
            <a:r>
              <a:rPr lang="fr-FR" baseline="0" dirty="0" smtClean="0"/>
              <a:t>, que doit-on faire? Une étude est également nécessaire sur la simulation du rayonnement dans le couvert pour des utilisation de STICS sur des mélanges d’espèces ou de variétés.</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24</a:t>
            </a:fld>
            <a:endParaRPr lang="fr-FR"/>
          </a:p>
        </p:txBody>
      </p:sp>
    </p:spTree>
    <p:extLst>
      <p:ext uri="{BB962C8B-B14F-4D97-AF65-F5344CB8AC3E}">
        <p14:creationId xmlns:p14="http://schemas.microsoft.com/office/powerpoint/2010/main" val="74484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même crucial dans certaines</a:t>
            </a:r>
            <a:r>
              <a:rPr lang="fr-FR" baseline="0" dirty="0" smtClean="0"/>
              <a:t> situations où, comme dans cet exemple, l’usage de la température du couvert à la place de la température de l’air conduit à des conclusions totalement opposées.</a:t>
            </a:r>
          </a:p>
          <a:p>
            <a:r>
              <a:rPr lang="fr-FR" baseline="0" dirty="0" smtClean="0"/>
              <a:t>Ici, le pourcentage de mortalité de larves d’un insectes (pathogène du pommier) a été simulé dans les conditions climatiques futures, soit en tenant compte de la température de l’air, soit en prenant la température de l’air au sein de l’arbre. Avec la température de l’air on ne prévoit aucune mortalité, alors qu’avec la température dans l’arbre (c’est la température réellement ressentie par les larves!) on aboutit à 100% de mortalité! En termes de prévision de risque, ce n’est pas du tout la même chose.</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3</a:t>
            </a:fld>
            <a:endParaRPr lang="fr-FR"/>
          </a:p>
        </p:txBody>
      </p:sp>
    </p:spTree>
    <p:extLst>
      <p:ext uri="{BB962C8B-B14F-4D97-AF65-F5344CB8AC3E}">
        <p14:creationId xmlns:p14="http://schemas.microsoft.com/office/powerpoint/2010/main" val="279039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question de l’estimation</a:t>
            </a:r>
            <a:r>
              <a:rPr lang="fr-FR" baseline="0" dirty="0" smtClean="0"/>
              <a:t> de la température dans le couvert par STICS revêt un intérêt prégnant lorsqu’on utilise le modèle </a:t>
            </a:r>
          </a:p>
          <a:p>
            <a:pPr marL="171450" indent="-171450">
              <a:buFontTx/>
              <a:buChar char="-"/>
            </a:pPr>
            <a:r>
              <a:rPr lang="fr-FR" baseline="0" dirty="0" smtClean="0"/>
              <a:t>pour des études sur les impacts du CC, où l’on peut se demander si les échanges d’énergie au sein du couvert vont exacerber les effets du climat ou au contraire les amoindrir et donc à quel climat la plate va-t-elle être réellement soumise?</a:t>
            </a:r>
          </a:p>
          <a:p>
            <a:pPr marL="171450" indent="-171450">
              <a:buFontTx/>
              <a:buChar char="-"/>
            </a:pPr>
            <a:r>
              <a:rPr lang="fr-FR" baseline="0" dirty="0" smtClean="0"/>
              <a:t>Pour des études en </a:t>
            </a:r>
            <a:r>
              <a:rPr lang="fr-FR" baseline="0" dirty="0" err="1" smtClean="0"/>
              <a:t>agroécologie</a:t>
            </a:r>
            <a:r>
              <a:rPr lang="fr-FR" baseline="0" dirty="0" smtClean="0"/>
              <a:t> ou l’on s’intéresse aux régulations biotiques et où la culture, mais également son environnement biotique (par ex les </a:t>
            </a:r>
            <a:r>
              <a:rPr lang="fr-FR" baseline="0" dirty="0" err="1" smtClean="0"/>
              <a:t>bioagresseurs</a:t>
            </a:r>
            <a:r>
              <a:rPr lang="fr-FR" baseline="0" dirty="0" smtClean="0"/>
              <a:t>, ou la culture associée) vont interagir avec le climat générant un microclimat propre au système biologique complexe dont on cherchera à simuler le fonctionnement.</a:t>
            </a:r>
          </a:p>
          <a:p>
            <a:pPr marL="171450" indent="-171450">
              <a:buFontTx/>
              <a:buChar char="-"/>
            </a:pPr>
            <a:r>
              <a:rPr lang="fr-FR" baseline="0" dirty="0" smtClean="0"/>
              <a:t>Et que dire alors des études en </a:t>
            </a:r>
            <a:r>
              <a:rPr lang="fr-FR" baseline="0" dirty="0" err="1" smtClean="0"/>
              <a:t>agroécologie</a:t>
            </a:r>
            <a:r>
              <a:rPr lang="fr-FR" baseline="0" dirty="0" smtClean="0"/>
              <a:t> sous effet du CC !</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4</a:t>
            </a:fld>
            <a:endParaRPr lang="fr-FR"/>
          </a:p>
        </p:txBody>
      </p:sp>
    </p:spTree>
    <p:extLst>
      <p:ext uri="{BB962C8B-B14F-4D97-AF65-F5344CB8AC3E}">
        <p14:creationId xmlns:p14="http://schemas.microsoft.com/office/powerpoint/2010/main" val="318118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Notre étude a donc porté sur </a:t>
            </a:r>
          </a:p>
          <a:p>
            <a:pPr marL="171450" indent="-171450">
              <a:buFontTx/>
              <a:buChar char="-"/>
            </a:pPr>
            <a:r>
              <a:rPr lang="fr-FR" dirty="0" smtClean="0"/>
              <a:t>Tout d’abord l’évaluation de la qualité prédictive du module</a:t>
            </a:r>
            <a:r>
              <a:rPr lang="fr-FR" baseline="0" dirty="0" smtClean="0"/>
              <a:t> de microclimat de STICS, pour estimer la température dans le couvert TCULT. Pour cela nous avons utilisé 3 jeux de données, 2 acquis en France à Grignon et Avignon, le 3</a:t>
            </a:r>
            <a:r>
              <a:rPr lang="fr-FR" baseline="30000" dirty="0" smtClean="0"/>
              <a:t>ème</a:t>
            </a:r>
            <a:r>
              <a:rPr lang="fr-FR" baseline="0" dirty="0" smtClean="0"/>
              <a:t> acquis en Arizona à </a:t>
            </a:r>
            <a:r>
              <a:rPr lang="fr-FR" baseline="0" dirty="0" err="1" smtClean="0"/>
              <a:t>Maricopa</a:t>
            </a:r>
            <a:r>
              <a:rPr lang="fr-FR" baseline="0" dirty="0" smtClean="0"/>
              <a:t>. Ce dernier jeu de données avait déjà été utilisé dans le cadre d’un exercice d’</a:t>
            </a:r>
            <a:r>
              <a:rPr lang="fr-FR" baseline="0" dirty="0" err="1" smtClean="0"/>
              <a:t>intercomparaison</a:t>
            </a:r>
            <a:r>
              <a:rPr lang="fr-FR" baseline="0" dirty="0" smtClean="0"/>
              <a:t> de modèles </a:t>
            </a:r>
            <a:r>
              <a:rPr lang="fr-FR" baseline="0" dirty="0" err="1" smtClean="0"/>
              <a:t>AgMIP</a:t>
            </a:r>
            <a:r>
              <a:rPr lang="fr-FR" baseline="0" dirty="0" smtClean="0"/>
              <a:t> justement pour ce même objectif! Et l’une des conclusions de l’étude était que les modèles prenant en compte la stratification atmosphérique était plus performants.</a:t>
            </a:r>
          </a:p>
          <a:p>
            <a:pPr marL="171450" indent="-171450">
              <a:buFontTx/>
              <a:buChar char="-"/>
            </a:pPr>
            <a:r>
              <a:rPr lang="fr-FR" baseline="0" dirty="0" smtClean="0"/>
              <a:t>Notre 2</a:t>
            </a:r>
            <a:r>
              <a:rPr lang="fr-FR" baseline="30000" dirty="0" smtClean="0"/>
              <a:t>ème</a:t>
            </a:r>
            <a:r>
              <a:rPr lang="fr-FR" baseline="0" dirty="0" smtClean="0"/>
              <a:t> objectif a donc été d’évaluer l’intérêt d’introduire dans STICS la prise en compte de la stratification atmosphérique pour améliorer l’estimation de TCULT</a:t>
            </a:r>
          </a:p>
          <a:p>
            <a:pPr marL="171450" indent="-171450">
              <a:buFontTx/>
              <a:buChar char="-"/>
            </a:pPr>
            <a:r>
              <a:rPr lang="fr-FR" baseline="0" dirty="0" smtClean="0"/>
              <a:t>Enfin, le dernier objectif a été d’évaluer la « vraisemblance » de l’hypothèse de concomitance des pics maximum et minimum de valeurs de flux d’énergies, cette hypothèse servant de base pour le calcul des températures de culture maximale et minimale dans STICS.</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5</a:t>
            </a:fld>
            <a:endParaRPr lang="fr-FR"/>
          </a:p>
        </p:txBody>
      </p:sp>
    </p:spTree>
    <p:extLst>
      <p:ext uri="{BB962C8B-B14F-4D97-AF65-F5344CB8AC3E}">
        <p14:creationId xmlns:p14="http://schemas.microsoft.com/office/powerpoint/2010/main" val="145986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STICS, 2 approches sont possibles: une approche dite « simplifiée » qui correspond à une approche semi-empirique basée sur un bilan d’énergie, et l’approche dite « bilan d’énergie » qui calcule 2 bilans d’énergie, l’un au midi solaire (pour </a:t>
            </a:r>
            <a:r>
              <a:rPr lang="fr-FR" dirty="0" err="1" smtClean="0"/>
              <a:t>TCULTmax</a:t>
            </a:r>
            <a:r>
              <a:rPr lang="fr-FR" dirty="0" smtClean="0"/>
              <a:t>)  et l’autre à la fin de la nuit (pour </a:t>
            </a:r>
            <a:r>
              <a:rPr lang="fr-FR" dirty="0" err="1" smtClean="0"/>
              <a:t>TCULTmin</a:t>
            </a:r>
            <a:r>
              <a:rPr lang="fr-FR" dirty="0" smtClean="0"/>
              <a:t>) en faisant l’hypothèse que les flux sont tous maximums ou minimums à ces deux moments.</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6</a:t>
            </a:fld>
            <a:endParaRPr lang="fr-FR"/>
          </a:p>
        </p:txBody>
      </p:sp>
    </p:spTree>
    <p:extLst>
      <p:ext uri="{BB962C8B-B14F-4D97-AF65-F5344CB8AC3E}">
        <p14:creationId xmlns:p14="http://schemas.microsoft.com/office/powerpoint/2010/main" val="13379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l’équation précédente, le terme « RA » représente</a:t>
            </a:r>
            <a:r>
              <a:rPr lang="fr-FR" baseline="0" dirty="0" smtClean="0"/>
              <a:t> la résistance aérodynamique, qui dans STICS est calculée selon le principe de </a:t>
            </a:r>
            <a:r>
              <a:rPr lang="fr-FR" baseline="0" dirty="0" err="1" smtClean="0"/>
              <a:t>Shuttleworth</a:t>
            </a:r>
            <a:r>
              <a:rPr lang="fr-FR" baseline="0" dirty="0" smtClean="0"/>
              <a:t> &amp; Wallace, à partir d’une résistance entre le sol et le couvert RAS, et d’une résistance entre le couvert et la hauteur de référence RAA. Ces deux résistances sont elles-mêmes calculées selon des régressions entre deux résistances aux limites: une résistance sur sol nu et une résistance pour un couvert couvrant (LAI&gt;4).</a:t>
            </a:r>
          </a:p>
          <a:p>
            <a:endParaRPr lang="fr-FR" baseline="0" dirty="0" smtClean="0"/>
          </a:p>
          <a:p>
            <a:r>
              <a:rPr lang="fr-FR" baseline="0" dirty="0" smtClean="0"/>
              <a:t>Dans ces différents termes intervient la vitesse de frottement de l’air, et l’hypothèse est faite que cette vitesse de frottement de l’air ne varie pas dans le cas où l’atmosphère est stable. </a:t>
            </a:r>
            <a:r>
              <a:rPr lang="fr-FR" dirty="0" smtClean="0"/>
              <a:t>STICS ne tient pas compte de la stratification atmosphérique, et c’est l’une des raisons invoquée par Webber et al. pour expliquer le manque de précision de STICS dans la simulation de TCULT à </a:t>
            </a:r>
            <a:r>
              <a:rPr lang="fr-FR" dirty="0" err="1" smtClean="0"/>
              <a:t>Maricopa</a:t>
            </a:r>
            <a:r>
              <a:rPr lang="fr-FR" dirty="0" smtClean="0"/>
              <a:t> en Arizona. </a:t>
            </a:r>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7</a:t>
            </a:fld>
            <a:endParaRPr lang="fr-FR"/>
          </a:p>
        </p:txBody>
      </p:sp>
    </p:spTree>
    <p:extLst>
      <p:ext uri="{BB962C8B-B14F-4D97-AF65-F5344CB8AC3E}">
        <p14:creationId xmlns:p14="http://schemas.microsoft.com/office/powerpoint/2010/main" val="322880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les basses couches de l’atmosphère on observe une </a:t>
            </a:r>
            <a:r>
              <a:rPr lang="fr-FR" sz="1200" b="1" kern="1200" dirty="0" smtClean="0">
                <a:solidFill>
                  <a:schemeClr val="tx1"/>
                </a:solidFill>
                <a:effectLst/>
                <a:latin typeface="+mn-lt"/>
                <a:ea typeface="+mn-ea"/>
                <a:cs typeface="+mn-cs"/>
              </a:rPr>
              <a:t>stratification verticale de la masse volumique de l’air</a:t>
            </a:r>
            <a:r>
              <a:rPr lang="fr-FR" sz="1200" kern="1200" dirty="0" smtClean="0">
                <a:solidFill>
                  <a:schemeClr val="tx1"/>
                </a:solidFill>
                <a:effectLst/>
                <a:latin typeface="+mn-lt"/>
                <a:ea typeface="+mn-ea"/>
                <a:cs typeface="+mn-cs"/>
              </a:rPr>
              <a:t>. Cette différence de masse volumique se traduit par une résultante non nulle de la poussée hydrostatique (pression qui règne au sein d’un liquide en équilibre et qui est due à son propre poids) sur la particule. Ainsi, le mouvement de la particule pourra être soit accéléré soit ralenti selon que la résultante des forces hydrostatiques est dirigée dans le sens du mouvement ou lui est opposée. </a:t>
            </a:r>
          </a:p>
          <a:p>
            <a:r>
              <a:rPr lang="fr-FR" sz="1200" kern="1200" dirty="0" smtClean="0">
                <a:solidFill>
                  <a:schemeClr val="tx1"/>
                </a:solidFill>
                <a:effectLst/>
                <a:latin typeface="+mn-lt"/>
                <a:ea typeface="+mn-ea"/>
                <a:cs typeface="+mn-cs"/>
              </a:rPr>
              <a:t>Lorsque le mouvement ascendant d’une particule est accéléré par son environnement, l’atmosphère est dite instable. En revanche, lorsque le mouvement ascendant d’une particule est ralenti, l’atmosphère est dite stable ou avec une stratification thermique stable. </a:t>
            </a:r>
          </a:p>
          <a:p>
            <a:r>
              <a:rPr lang="fr-FR" dirty="0" smtClean="0"/>
              <a:t>On distingue en gros deux types de profils thermiques:</a:t>
            </a:r>
            <a:r>
              <a:rPr lang="fr-FR" baseline="0" dirty="0" smtClean="0"/>
              <a:t> le profil instable ou </a:t>
            </a:r>
            <a:r>
              <a:rPr lang="fr-FR" baseline="0" dirty="0" err="1" smtClean="0"/>
              <a:t>suradiabatique</a:t>
            </a:r>
            <a:r>
              <a:rPr lang="fr-FR" baseline="0" dirty="0" smtClean="0"/>
              <a:t> dans lequel la température diminue avec l’altitude, et le profil stable ou d’inversion dans lequel la température augmente avec l’altitude. Le profil « instable » est typiquement observé lors d’une belle journée (schéma de gauche) avec un flux de chaleur sensible H dirigé de la surface vers l’atmosphère (température de surface plus élevée que celle de l’air). Le profil « stable » est typiquement observé à la fin de nuits claires (schéma de droite) avec un flux de chaleur dirigé vers la surface (température de l’air plus élevée que la température de surface).</a:t>
            </a:r>
          </a:p>
          <a:p>
            <a:r>
              <a:rPr lang="fr-FR" baseline="0" dirty="0" smtClean="0"/>
              <a:t>La stratification thermique modifie le profil vertical de vitesse du vent et donc la résistance aérodynamique! Ce que l’on peut prendre en compte avec des termes correctifs comme le nombre de </a:t>
            </a:r>
            <a:r>
              <a:rPr lang="fr-FR" baseline="0" dirty="0" err="1" smtClean="0"/>
              <a:t>Richardon</a:t>
            </a:r>
            <a:r>
              <a:rPr lang="fr-FR" baseline="0" dirty="0" smtClean="0"/>
              <a: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8</a:t>
            </a:fld>
            <a:endParaRPr lang="fr-FR"/>
          </a:p>
        </p:txBody>
      </p:sp>
    </p:spTree>
    <p:extLst>
      <p:ext uri="{BB962C8B-B14F-4D97-AF65-F5344CB8AC3E}">
        <p14:creationId xmlns:p14="http://schemas.microsoft.com/office/powerpoint/2010/main" val="396638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A2EE56-F7E7-488C-A606-DBB29D29210C}" type="slidenum">
              <a:rPr lang="fr-FR" smtClean="0"/>
              <a:t>10</a:t>
            </a:fld>
            <a:endParaRPr lang="fr-FR"/>
          </a:p>
        </p:txBody>
      </p:sp>
    </p:spTree>
    <p:extLst>
      <p:ext uri="{BB962C8B-B14F-4D97-AF65-F5344CB8AC3E}">
        <p14:creationId xmlns:p14="http://schemas.microsoft.com/office/powerpoint/2010/main" val="200103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0EB4484-F6AE-4E05-A30C-AF9D9DD13443}" type="datetimeFigureOut">
              <a:rPr lang="fr-FR" smtClean="0"/>
              <a:t>19/06/2018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300487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EB4484-F6AE-4E05-A30C-AF9D9DD13443}" type="datetimeFigureOut">
              <a:rPr lang="fr-FR" smtClean="0"/>
              <a:t>19/06/2018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65030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EB4484-F6AE-4E05-A30C-AF9D9DD13443}" type="datetimeFigureOut">
              <a:rPr lang="fr-FR" smtClean="0"/>
              <a:t>19/06/2018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316018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courante">
    <p:spTree>
      <p:nvGrpSpPr>
        <p:cNvPr id="1" name=""/>
        <p:cNvGrpSpPr/>
        <p:nvPr/>
      </p:nvGrpSpPr>
      <p:grpSpPr>
        <a:xfrm>
          <a:off x="0" y="0"/>
          <a:ext cx="0" cy="0"/>
          <a:chOff x="0" y="0"/>
          <a:chExt cx="0" cy="0"/>
        </a:xfrm>
      </p:grpSpPr>
      <p:grpSp>
        <p:nvGrpSpPr>
          <p:cNvPr id="12" name="Groupe 11"/>
          <p:cNvGrpSpPr/>
          <p:nvPr userDrawn="1"/>
        </p:nvGrpSpPr>
        <p:grpSpPr>
          <a:xfrm>
            <a:off x="0" y="5874532"/>
            <a:ext cx="12192000" cy="983468"/>
            <a:chOff x="0" y="6120399"/>
            <a:chExt cx="9144000" cy="737601"/>
          </a:xfrm>
        </p:grpSpPr>
        <p:sp>
          <p:nvSpPr>
            <p:cNvPr id="13" name="Rectangle 12"/>
            <p:cNvSpPr/>
            <p:nvPr/>
          </p:nvSpPr>
          <p:spPr>
            <a:xfrm>
              <a:off x="0" y="6165304"/>
              <a:ext cx="9144000" cy="692696"/>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5" name="Rectangle 14"/>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1531" y="-27384"/>
            <a:ext cx="1739900" cy="2768600"/>
          </a:xfrm>
          <a:prstGeom prst="rect">
            <a:avLst/>
          </a:prstGeom>
        </p:spPr>
      </p:pic>
      <p:sp>
        <p:nvSpPr>
          <p:cNvPr id="17" name="Espace réservé du numéro de diapositive 3"/>
          <p:cNvSpPr txBox="1">
            <a:spLocks/>
          </p:cNvSpPr>
          <p:nvPr userDrawn="1"/>
        </p:nvSpPr>
        <p:spPr>
          <a:xfrm>
            <a:off x="10512491" y="6021289"/>
            <a:ext cx="1498303" cy="33251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2133" dirty="0" smtClean="0">
                <a:solidFill>
                  <a:schemeClr val="bg1"/>
                </a:solidFill>
                <a:latin typeface="Arial" pitchFamily="34" charset="0"/>
                <a:cs typeface="Arial" pitchFamily="34" charset="0"/>
              </a:rPr>
              <a:t>.0</a:t>
            </a:r>
            <a:fld id="{CF4668DC-857F-487D-BFFA-8C0CA5037977}" type="slidenum">
              <a:rPr lang="fr-BE" sz="2133" smtClean="0">
                <a:solidFill>
                  <a:schemeClr val="bg1"/>
                </a:solidFill>
                <a:latin typeface="Arial" pitchFamily="34" charset="0"/>
                <a:cs typeface="Arial" pitchFamily="34" charset="0"/>
              </a:rPr>
              <a:pPr algn="r"/>
              <a:t>‹N°›</a:t>
            </a:fld>
            <a:endParaRPr lang="fr-BE" sz="2133" dirty="0">
              <a:solidFill>
                <a:schemeClr val="bg1"/>
              </a:solidFill>
              <a:latin typeface="Arial" pitchFamily="34" charset="0"/>
              <a:cs typeface="Arial" pitchFamily="34" charset="0"/>
            </a:endParaRPr>
          </a:p>
        </p:txBody>
      </p:sp>
      <p:sp>
        <p:nvSpPr>
          <p:cNvPr id="8" name="ZoneTexte 7"/>
          <p:cNvSpPr txBox="1"/>
          <p:nvPr userDrawn="1"/>
        </p:nvSpPr>
        <p:spPr>
          <a:xfrm>
            <a:off x="9499350" y="6048633"/>
            <a:ext cx="1593706" cy="646331"/>
          </a:xfrm>
          <a:prstGeom prst="rect">
            <a:avLst/>
          </a:prstGeom>
          <a:noFill/>
        </p:spPr>
        <p:txBody>
          <a:bodyPr wrap="none" rtlCol="0">
            <a:spAutoFit/>
          </a:bodyPr>
          <a:lstStyle/>
          <a:p>
            <a:pPr algn="ctr"/>
            <a:r>
              <a:rPr lang="fr-FR" sz="1800" b="1" i="1" dirty="0" smtClean="0">
                <a:solidFill>
                  <a:schemeClr val="bg1"/>
                </a:solidFill>
              </a:rPr>
              <a:t>La Rochelle</a:t>
            </a:r>
          </a:p>
          <a:p>
            <a:pPr algn="ctr"/>
            <a:r>
              <a:rPr lang="fr-FR" sz="1800" b="1" i="1" dirty="0" smtClean="0">
                <a:solidFill>
                  <a:schemeClr val="bg1"/>
                </a:solidFill>
              </a:rPr>
              <a:t>17-19 </a:t>
            </a:r>
            <a:r>
              <a:rPr lang="fr-FR" sz="1800" b="1" i="1" dirty="0" err="1" smtClean="0">
                <a:solidFill>
                  <a:schemeClr val="bg1"/>
                </a:solidFill>
              </a:rPr>
              <a:t>oct</a:t>
            </a:r>
            <a:r>
              <a:rPr lang="fr-FR" sz="1800" b="1" i="1" dirty="0" smtClean="0">
                <a:solidFill>
                  <a:schemeClr val="bg1"/>
                </a:solidFill>
              </a:rPr>
              <a:t> 2017</a:t>
            </a:r>
            <a:endParaRPr lang="fr-FR" sz="1800" b="1" i="1" dirty="0">
              <a:solidFill>
                <a:schemeClr val="bg1"/>
              </a:solidFill>
            </a:endParaRPr>
          </a:p>
        </p:txBody>
      </p:sp>
      <p:pic>
        <p:nvPicPr>
          <p:cNvPr id="11" name="Picture 2" descr="Logo_stic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19061" y="6076459"/>
            <a:ext cx="784950" cy="6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90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EB4484-F6AE-4E05-A30C-AF9D9DD13443}" type="datetimeFigureOut">
              <a:rPr lang="fr-FR" smtClean="0"/>
              <a:t>19/06/2018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20116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0EB4484-F6AE-4E05-A30C-AF9D9DD13443}" type="datetimeFigureOut">
              <a:rPr lang="fr-FR" smtClean="0"/>
              <a:t>19/06/2018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4677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0EB4484-F6AE-4E05-A30C-AF9D9DD13443}" type="datetimeFigureOut">
              <a:rPr lang="fr-FR" smtClean="0"/>
              <a:t>19/06/2018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173058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EB4484-F6AE-4E05-A30C-AF9D9DD13443}" type="datetimeFigureOut">
              <a:rPr lang="fr-FR" smtClean="0"/>
              <a:t>19/06/2018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38099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EB4484-F6AE-4E05-A30C-AF9D9DD13443}" type="datetimeFigureOut">
              <a:rPr lang="fr-FR" smtClean="0"/>
              <a:t>19/06/2018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56895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EB4484-F6AE-4E05-A30C-AF9D9DD13443}" type="datetimeFigureOut">
              <a:rPr lang="fr-FR" smtClean="0"/>
              <a:t>19/06/2018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335484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0EB4484-F6AE-4E05-A30C-AF9D9DD13443}" type="datetimeFigureOut">
              <a:rPr lang="fr-FR" smtClean="0"/>
              <a:t>19/06/2018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92743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0EB4484-F6AE-4E05-A30C-AF9D9DD13443}" type="datetimeFigureOut">
              <a:rPr lang="fr-FR" smtClean="0"/>
              <a:t>19/06/2018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77DB6F-C557-42A0-9BBE-419395AB3795}" type="slidenum">
              <a:rPr lang="fr-FR" smtClean="0"/>
              <a:t>‹N°›</a:t>
            </a:fld>
            <a:endParaRPr lang="fr-FR"/>
          </a:p>
        </p:txBody>
      </p:sp>
    </p:spTree>
    <p:extLst>
      <p:ext uri="{BB962C8B-B14F-4D97-AF65-F5344CB8AC3E}">
        <p14:creationId xmlns:p14="http://schemas.microsoft.com/office/powerpoint/2010/main" val="137851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B4484-F6AE-4E05-A30C-AF9D9DD13443}" type="datetimeFigureOut">
              <a:rPr lang="fr-FR" smtClean="0"/>
              <a:t>19/06/2018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DB6F-C557-42A0-9BBE-419395AB3795}" type="slidenum">
              <a:rPr lang="fr-FR" smtClean="0"/>
              <a:t>‹N°›</a:t>
            </a:fld>
            <a:endParaRPr lang="fr-FR"/>
          </a:p>
        </p:txBody>
      </p:sp>
    </p:spTree>
    <p:extLst>
      <p:ext uri="{BB962C8B-B14F-4D97-AF65-F5344CB8AC3E}">
        <p14:creationId xmlns:p14="http://schemas.microsoft.com/office/powerpoint/2010/main" val="66561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0.emf"/><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3.emf"/><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2603529" y="1934173"/>
            <a:ext cx="9025003" cy="1241237"/>
          </a:xfrm>
          <a:prstGeom prst="rect">
            <a:avLst/>
          </a:prstGeom>
          <a:solidFill>
            <a:schemeClr val="bg1"/>
          </a:solidFill>
        </p:spPr>
        <p:txBody>
          <a:bodyPr wrap="square" rtlCol="0">
            <a:spAutoFit/>
          </a:bodyPr>
          <a:lstStyle/>
          <a:p>
            <a:r>
              <a:rPr lang="fr-FR" sz="3733" b="1" dirty="0" smtClean="0">
                <a:solidFill>
                  <a:srgbClr val="6F9D20"/>
                </a:solidFill>
                <a:cs typeface="Arial" pitchFamily="34" charset="0"/>
              </a:rPr>
              <a:t>Evaluation </a:t>
            </a:r>
            <a:r>
              <a:rPr lang="fr-FR" sz="3733" b="1" dirty="0">
                <a:solidFill>
                  <a:srgbClr val="6F9D20"/>
                </a:solidFill>
                <a:cs typeface="Arial" pitchFamily="34" charset="0"/>
              </a:rPr>
              <a:t>et amélioration du module microclimatique de </a:t>
            </a:r>
            <a:r>
              <a:rPr lang="fr-FR" sz="3733" b="1" dirty="0" smtClean="0">
                <a:solidFill>
                  <a:srgbClr val="6F9D20"/>
                </a:solidFill>
                <a:cs typeface="Arial" pitchFamily="34" charset="0"/>
              </a:rPr>
              <a:t>STICS</a:t>
            </a:r>
            <a:endParaRPr lang="fr-FR" sz="3733" b="1" dirty="0">
              <a:solidFill>
                <a:srgbClr val="6F9D20"/>
              </a:solidFill>
              <a:cs typeface="Arial" pitchFamily="34" charset="0"/>
            </a:endParaRPr>
          </a:p>
        </p:txBody>
      </p:sp>
      <p:sp>
        <p:nvSpPr>
          <p:cNvPr id="5" name="ZoneTexte 4"/>
          <p:cNvSpPr txBox="1"/>
          <p:nvPr/>
        </p:nvSpPr>
        <p:spPr>
          <a:xfrm>
            <a:off x="2603528" y="3404468"/>
            <a:ext cx="8578821" cy="2000548"/>
          </a:xfrm>
          <a:prstGeom prst="rect">
            <a:avLst/>
          </a:prstGeom>
          <a:noFill/>
        </p:spPr>
        <p:txBody>
          <a:bodyPr wrap="square" rtlCol="0">
            <a:spAutoFit/>
          </a:bodyPr>
          <a:lstStyle/>
          <a:p>
            <a:pPr>
              <a:buClr>
                <a:srgbClr val="C5DD01"/>
              </a:buClr>
            </a:pPr>
            <a:r>
              <a:rPr lang="fr-FR" sz="2200" dirty="0" smtClean="0">
                <a:cs typeface="Arial" pitchFamily="34" charset="0"/>
              </a:rPr>
              <a:t>W. Ben Othman</a:t>
            </a:r>
            <a:r>
              <a:rPr lang="fr-FR" sz="2200" baseline="30000" dirty="0" smtClean="0">
                <a:cs typeface="Arial" pitchFamily="34" charset="0"/>
              </a:rPr>
              <a:t>1</a:t>
            </a:r>
            <a:r>
              <a:rPr lang="fr-FR" sz="2200" dirty="0" smtClean="0">
                <a:cs typeface="Arial" pitchFamily="34" charset="0"/>
              </a:rPr>
              <a:t>, N. Gaudio</a:t>
            </a:r>
            <a:r>
              <a:rPr lang="fr-FR" sz="2200" baseline="30000" dirty="0" smtClean="0">
                <a:cs typeface="Arial" pitchFamily="34" charset="0"/>
              </a:rPr>
              <a:t>2</a:t>
            </a:r>
            <a:r>
              <a:rPr lang="fr-FR" sz="2200" dirty="0" smtClean="0">
                <a:cs typeface="Arial" pitchFamily="34" charset="0"/>
              </a:rPr>
              <a:t>, M. Launay</a:t>
            </a:r>
            <a:r>
              <a:rPr lang="fr-FR" sz="2200" baseline="30000" dirty="0">
                <a:cs typeface="Arial" pitchFamily="34" charset="0"/>
              </a:rPr>
              <a:t>1</a:t>
            </a:r>
            <a:r>
              <a:rPr lang="fr-FR" sz="2200" dirty="0" smtClean="0">
                <a:cs typeface="Arial" pitchFamily="34" charset="0"/>
              </a:rPr>
              <a:t>, P. Lecharpentier</a:t>
            </a:r>
            <a:r>
              <a:rPr lang="fr-FR" sz="2200" baseline="30000" dirty="0">
                <a:cs typeface="Arial" pitchFamily="34" charset="0"/>
              </a:rPr>
              <a:t>1</a:t>
            </a:r>
            <a:r>
              <a:rPr lang="fr-FR" sz="2200" dirty="0" smtClean="0">
                <a:cs typeface="Arial" pitchFamily="34" charset="0"/>
              </a:rPr>
              <a:t>, D. Ripoche</a:t>
            </a:r>
            <a:r>
              <a:rPr lang="fr-FR" sz="2200" baseline="30000" dirty="0">
                <a:cs typeface="Arial" pitchFamily="34" charset="0"/>
              </a:rPr>
              <a:t>1</a:t>
            </a:r>
            <a:r>
              <a:rPr lang="fr-FR" sz="2200" dirty="0" smtClean="0">
                <a:cs typeface="Arial" pitchFamily="34" charset="0"/>
              </a:rPr>
              <a:t>, </a:t>
            </a:r>
            <a:br>
              <a:rPr lang="fr-FR" sz="2200" dirty="0" smtClean="0">
                <a:cs typeface="Arial" pitchFamily="34" charset="0"/>
              </a:rPr>
            </a:br>
            <a:r>
              <a:rPr lang="fr-FR" sz="2200" dirty="0" smtClean="0">
                <a:cs typeface="Arial" pitchFamily="34" charset="0"/>
              </a:rPr>
              <a:t>S. Saint Jean</a:t>
            </a:r>
            <a:r>
              <a:rPr lang="fr-FR" sz="2200" baseline="30000" dirty="0" smtClean="0">
                <a:cs typeface="Arial" pitchFamily="34" charset="0"/>
              </a:rPr>
              <a:t>3</a:t>
            </a:r>
            <a:r>
              <a:rPr lang="fr-FR" sz="2200" dirty="0" smtClean="0">
                <a:cs typeface="Arial" pitchFamily="34" charset="0"/>
              </a:rPr>
              <a:t>, M. Saudreau</a:t>
            </a:r>
            <a:r>
              <a:rPr lang="fr-FR" sz="2200" baseline="30000" dirty="0" smtClean="0">
                <a:cs typeface="Arial" pitchFamily="34" charset="0"/>
              </a:rPr>
              <a:t>4</a:t>
            </a:r>
            <a:r>
              <a:rPr lang="fr-FR" sz="2200" dirty="0" smtClean="0">
                <a:cs typeface="Arial" pitchFamily="34" charset="0"/>
              </a:rPr>
              <a:t> </a:t>
            </a:r>
          </a:p>
          <a:p>
            <a:pPr>
              <a:buClr>
                <a:srgbClr val="C5DD01"/>
              </a:buClr>
            </a:pPr>
            <a:endParaRPr lang="fr-FR" sz="2000" dirty="0">
              <a:cs typeface="Arial" pitchFamily="34" charset="0"/>
            </a:endParaRPr>
          </a:p>
          <a:p>
            <a:pPr>
              <a:buClr>
                <a:srgbClr val="C5DD01"/>
              </a:buClr>
            </a:pPr>
            <a:r>
              <a:rPr lang="fr-FR" sz="2000" baseline="30000" dirty="0" smtClean="0">
                <a:cs typeface="Arial" pitchFamily="34" charset="0"/>
              </a:rPr>
              <a:t>1</a:t>
            </a:r>
            <a:r>
              <a:rPr lang="fr-FR" sz="2000" dirty="0" smtClean="0">
                <a:cs typeface="Arial" pitchFamily="34" charset="0"/>
              </a:rPr>
              <a:t>US 1116 </a:t>
            </a:r>
            <a:r>
              <a:rPr lang="fr-FR" sz="2000" dirty="0" err="1" smtClean="0">
                <a:cs typeface="Arial" pitchFamily="34" charset="0"/>
              </a:rPr>
              <a:t>Agroclim</a:t>
            </a:r>
            <a:r>
              <a:rPr lang="fr-FR" sz="2000" dirty="0" smtClean="0">
                <a:cs typeface="Arial" pitchFamily="34" charset="0"/>
              </a:rPr>
              <a:t>, </a:t>
            </a:r>
            <a:r>
              <a:rPr lang="fr-FR" sz="2000" baseline="30000" dirty="0" smtClean="0">
                <a:cs typeface="Arial" pitchFamily="34" charset="0"/>
              </a:rPr>
              <a:t>2</a:t>
            </a:r>
            <a:r>
              <a:rPr lang="fr-FR" sz="2000" dirty="0" smtClean="0">
                <a:cs typeface="Arial" pitchFamily="34" charset="0"/>
              </a:rPr>
              <a:t>UMR 1248 AGIR, </a:t>
            </a:r>
            <a:r>
              <a:rPr lang="fr-FR" sz="2000" baseline="30000" dirty="0" smtClean="0">
                <a:cs typeface="Arial" pitchFamily="34" charset="0"/>
              </a:rPr>
              <a:t>3</a:t>
            </a:r>
            <a:r>
              <a:rPr lang="fr-FR" sz="2000" dirty="0" smtClean="0">
                <a:cs typeface="Arial" pitchFamily="34" charset="0"/>
              </a:rPr>
              <a:t>UMR 1402 </a:t>
            </a:r>
            <a:r>
              <a:rPr lang="fr-FR" sz="2000" dirty="0" err="1" smtClean="0">
                <a:cs typeface="Arial" pitchFamily="34" charset="0"/>
              </a:rPr>
              <a:t>Ecosys</a:t>
            </a:r>
            <a:r>
              <a:rPr lang="fr-FR" sz="2000" dirty="0" smtClean="0">
                <a:cs typeface="Arial" pitchFamily="34" charset="0"/>
              </a:rPr>
              <a:t>, </a:t>
            </a:r>
            <a:r>
              <a:rPr lang="fr-FR" sz="2000" baseline="30000" dirty="0" smtClean="0">
                <a:cs typeface="Arial" pitchFamily="34" charset="0"/>
              </a:rPr>
              <a:t>4</a:t>
            </a:r>
            <a:r>
              <a:rPr lang="fr-FR" sz="2000" dirty="0" smtClean="0">
                <a:cs typeface="Arial" pitchFamily="34" charset="0"/>
              </a:rPr>
              <a:t>UR 0547 PIAF </a:t>
            </a:r>
            <a:endParaRPr lang="fr-FR" sz="2000" dirty="0">
              <a:cs typeface="Arial" pitchFamily="34" charset="0"/>
            </a:endParaRPr>
          </a:p>
          <a:p>
            <a:pPr marL="228594" indent="-228594">
              <a:buClr>
                <a:srgbClr val="C5DD01"/>
              </a:buClr>
              <a:buFont typeface="Wingdings" pitchFamily="2" charset="2"/>
              <a:buChar char="v"/>
            </a:pPr>
            <a:endParaRPr lang="fr-FR" sz="2000" dirty="0">
              <a:cs typeface="Arial" pitchFamily="34" charset="0"/>
            </a:endParaRPr>
          </a:p>
          <a:p>
            <a:pPr lvl="1">
              <a:buClr>
                <a:srgbClr val="C5DD01"/>
              </a:buClr>
            </a:pPr>
            <a:endParaRPr lang="fr-FR" sz="2000" dirty="0">
              <a:cs typeface="Arial" pitchFamily="34" charset="0"/>
            </a:endParaRPr>
          </a:p>
        </p:txBody>
      </p:sp>
    </p:spTree>
    <p:extLst>
      <p:ext uri="{BB962C8B-B14F-4D97-AF65-F5344CB8AC3E}">
        <p14:creationId xmlns:p14="http://schemas.microsoft.com/office/powerpoint/2010/main" val="371755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224"/>
          <p:cNvSpPr/>
          <p:nvPr/>
        </p:nvSpPr>
        <p:spPr>
          <a:xfrm>
            <a:off x="0" y="1000124"/>
            <a:ext cx="12192000" cy="495063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Données expérimentales</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2"/>
          <p:cNvGrpSpPr/>
          <p:nvPr/>
        </p:nvGrpSpPr>
        <p:grpSpPr>
          <a:xfrm>
            <a:off x="1524001" y="1714488"/>
            <a:ext cx="13866453" cy="5929354"/>
            <a:chOff x="901700" y="4186238"/>
            <a:chExt cx="10383838" cy="1722437"/>
          </a:xfrm>
          <a:solidFill>
            <a:schemeClr val="accent1">
              <a:lumMod val="20000"/>
              <a:lumOff val="80000"/>
            </a:schemeClr>
          </a:solidFill>
        </p:grpSpPr>
        <p:sp>
          <p:nvSpPr>
            <p:cNvPr id="8" name="Freeform 5"/>
            <p:cNvSpPr>
              <a:spLocks/>
            </p:cNvSpPr>
            <p:nvPr/>
          </p:nvSpPr>
          <p:spPr bwMode="auto">
            <a:xfrm>
              <a:off x="7527925" y="4549775"/>
              <a:ext cx="4763" cy="3175"/>
            </a:xfrm>
            <a:custGeom>
              <a:avLst/>
              <a:gdLst>
                <a:gd name="T0" fmla="*/ 2 w 2"/>
                <a:gd name="T1" fmla="*/ 0 h 1"/>
                <a:gd name="T2" fmla="*/ 0 w 2"/>
                <a:gd name="T3" fmla="*/ 1 h 1"/>
                <a:gd name="T4" fmla="*/ 0 w 2"/>
                <a:gd name="T5" fmla="*/ 1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1" y="1"/>
                    <a:pt x="0" y="1"/>
                  </a:cubicBezTo>
                  <a:cubicBezTo>
                    <a:pt x="0" y="1"/>
                    <a:pt x="0" y="1"/>
                    <a:pt x="0" y="1"/>
                  </a:cubicBezTo>
                  <a:cubicBezTo>
                    <a:pt x="0" y="1"/>
                    <a:pt x="0" y="1"/>
                    <a:pt x="0" y="1"/>
                  </a:cubicBezTo>
                  <a:cubicBezTo>
                    <a:pt x="1" y="1"/>
                    <a:pt x="1" y="1"/>
                    <a:pt x="1" y="1"/>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 name="Freeform 6"/>
            <p:cNvSpPr>
              <a:spLocks/>
            </p:cNvSpPr>
            <p:nvPr/>
          </p:nvSpPr>
          <p:spPr bwMode="auto">
            <a:xfrm>
              <a:off x="10829925" y="4321175"/>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 name="Freeform 7"/>
            <p:cNvSpPr>
              <a:spLocks/>
            </p:cNvSpPr>
            <p:nvPr/>
          </p:nvSpPr>
          <p:spPr bwMode="auto">
            <a:xfrm>
              <a:off x="10807700" y="5810250"/>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 name="Oval 8"/>
            <p:cNvSpPr>
              <a:spLocks noChangeArrowheads="1"/>
            </p:cNvSpPr>
            <p:nvPr/>
          </p:nvSpPr>
          <p:spPr bwMode="auto">
            <a:xfrm>
              <a:off x="6294438" y="4370388"/>
              <a:ext cx="1588" cy="15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 name="Freeform 9"/>
            <p:cNvSpPr>
              <a:spLocks/>
            </p:cNvSpPr>
            <p:nvPr/>
          </p:nvSpPr>
          <p:spPr bwMode="auto">
            <a:xfrm>
              <a:off x="4054475" y="4503738"/>
              <a:ext cx="7938" cy="0"/>
            </a:xfrm>
            <a:custGeom>
              <a:avLst/>
              <a:gdLst>
                <a:gd name="T0" fmla="*/ 3 w 3"/>
                <a:gd name="T1" fmla="*/ 1 w 3"/>
                <a:gd name="T2" fmla="*/ 0 w 3"/>
                <a:gd name="T3" fmla="*/ 0 w 3"/>
                <a:gd name="T4" fmla="*/ 0 w 3"/>
                <a:gd name="T5" fmla="*/ 2 w 3"/>
                <a:gd name="T6" fmla="*/ 3 w 3"/>
              </a:gdLst>
              <a:ahLst/>
              <a:cxnLst>
                <a:cxn ang="0">
                  <a:pos x="T0" y="0"/>
                </a:cxn>
                <a:cxn ang="0">
                  <a:pos x="T1" y="0"/>
                </a:cxn>
                <a:cxn ang="0">
                  <a:pos x="T2" y="0"/>
                </a:cxn>
                <a:cxn ang="0">
                  <a:pos x="T3" y="0"/>
                </a:cxn>
                <a:cxn ang="0">
                  <a:pos x="T4" y="0"/>
                </a:cxn>
                <a:cxn ang="0">
                  <a:pos x="T5" y="0"/>
                </a:cxn>
                <a:cxn ang="0">
                  <a:pos x="T6" y="0"/>
                </a:cxn>
              </a:cxnLst>
              <a:rect l="0" t="0" r="r" b="b"/>
              <a:pathLst>
                <a:path w="3">
                  <a:moveTo>
                    <a:pt x="3" y="0"/>
                  </a:moveTo>
                  <a:cubicBezTo>
                    <a:pt x="2" y="0"/>
                    <a:pt x="1" y="0"/>
                    <a:pt x="1" y="0"/>
                  </a:cubicBezTo>
                  <a:cubicBezTo>
                    <a:pt x="0" y="0"/>
                    <a:pt x="0" y="0"/>
                    <a:pt x="0" y="0"/>
                  </a:cubicBezTo>
                  <a:cubicBezTo>
                    <a:pt x="0" y="0"/>
                    <a:pt x="0" y="0"/>
                    <a:pt x="0" y="0"/>
                  </a:cubicBezTo>
                  <a:cubicBezTo>
                    <a:pt x="0" y="0"/>
                    <a:pt x="0" y="0"/>
                    <a:pt x="0" y="0"/>
                  </a:cubicBezTo>
                  <a:cubicBezTo>
                    <a:pt x="0" y="0"/>
                    <a:pt x="1" y="0"/>
                    <a:pt x="2" y="0"/>
                  </a:cubicBezTo>
                  <a:cubicBezTo>
                    <a:pt x="2"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 name="Freeform 10"/>
            <p:cNvSpPr>
              <a:spLocks/>
            </p:cNvSpPr>
            <p:nvPr/>
          </p:nvSpPr>
          <p:spPr bwMode="auto">
            <a:xfrm>
              <a:off x="4057650" y="4492625"/>
              <a:ext cx="4763" cy="0"/>
            </a:xfrm>
            <a:custGeom>
              <a:avLst/>
              <a:gdLst>
                <a:gd name="T0" fmla="*/ 1 w 2"/>
                <a:gd name="T1" fmla="*/ 0 w 2"/>
                <a:gd name="T2" fmla="*/ 0 w 2"/>
                <a:gd name="T3" fmla="*/ 2 w 2"/>
                <a:gd name="T4" fmla="*/ 1 w 2"/>
              </a:gdLst>
              <a:ahLst/>
              <a:cxnLst>
                <a:cxn ang="0">
                  <a:pos x="T0" y="0"/>
                </a:cxn>
                <a:cxn ang="0">
                  <a:pos x="T1" y="0"/>
                </a:cxn>
                <a:cxn ang="0">
                  <a:pos x="T2" y="0"/>
                </a:cxn>
                <a:cxn ang="0">
                  <a:pos x="T3" y="0"/>
                </a:cxn>
                <a:cxn ang="0">
                  <a:pos x="T4" y="0"/>
                </a:cxn>
              </a:cxnLst>
              <a:rect l="0" t="0" r="r" b="b"/>
              <a:pathLst>
                <a:path w="2">
                  <a:moveTo>
                    <a:pt x="1" y="0"/>
                  </a:moveTo>
                  <a:cubicBezTo>
                    <a:pt x="1" y="0"/>
                    <a:pt x="0" y="0"/>
                    <a:pt x="0" y="0"/>
                  </a:cubicBezTo>
                  <a:cubicBezTo>
                    <a:pt x="0" y="0"/>
                    <a:pt x="0" y="0"/>
                    <a:pt x="0" y="0"/>
                  </a:cubicBezTo>
                  <a:cubicBezTo>
                    <a:pt x="0" y="0"/>
                    <a:pt x="1"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 name="Freeform 11"/>
            <p:cNvSpPr>
              <a:spLocks/>
            </p:cNvSpPr>
            <p:nvPr/>
          </p:nvSpPr>
          <p:spPr bwMode="auto">
            <a:xfrm>
              <a:off x="4111625" y="453072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 name="Freeform 12"/>
            <p:cNvSpPr>
              <a:spLocks/>
            </p:cNvSpPr>
            <p:nvPr/>
          </p:nvSpPr>
          <p:spPr bwMode="auto">
            <a:xfrm>
              <a:off x="3778250" y="4435475"/>
              <a:ext cx="3175" cy="3175"/>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1" y="1"/>
                    <a:pt x="1" y="1"/>
                    <a:pt x="1" y="1"/>
                  </a:cubicBezTo>
                  <a:cubicBezTo>
                    <a:pt x="1" y="1"/>
                    <a:pt x="1" y="1"/>
                    <a:pt x="1"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 name="Freeform 13"/>
            <p:cNvSpPr>
              <a:spLocks/>
            </p:cNvSpPr>
            <p:nvPr/>
          </p:nvSpPr>
          <p:spPr bwMode="auto">
            <a:xfrm>
              <a:off x="2701925" y="5059363"/>
              <a:ext cx="11113" cy="3175"/>
            </a:xfrm>
            <a:custGeom>
              <a:avLst/>
              <a:gdLst>
                <a:gd name="T0" fmla="*/ 4 w 4"/>
                <a:gd name="T1" fmla="*/ 0 h 1"/>
                <a:gd name="T2" fmla="*/ 3 w 4"/>
                <a:gd name="T3" fmla="*/ 0 h 1"/>
                <a:gd name="T4" fmla="*/ 3 w 4"/>
                <a:gd name="T5" fmla="*/ 0 h 1"/>
                <a:gd name="T6" fmla="*/ 2 w 4"/>
                <a:gd name="T7" fmla="*/ 0 h 1"/>
                <a:gd name="T8" fmla="*/ 0 w 4"/>
                <a:gd name="T9" fmla="*/ 1 h 1"/>
                <a:gd name="T10" fmla="*/ 3 w 4"/>
                <a:gd name="T11" fmla="*/ 0 h 1"/>
                <a:gd name="T12" fmla="*/ 4 w 4"/>
                <a:gd name="T13" fmla="*/ 0 h 1"/>
                <a:gd name="T14" fmla="*/ 4 w 4"/>
                <a:gd name="T15" fmla="*/ 0 h 1"/>
                <a:gd name="T16" fmla="*/ 4 w 4"/>
                <a:gd name="T17" fmla="*/ 0 h 1"/>
                <a:gd name="T18" fmla="*/ 4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4" y="0"/>
                  </a:moveTo>
                  <a:cubicBezTo>
                    <a:pt x="4" y="0"/>
                    <a:pt x="3" y="0"/>
                    <a:pt x="3" y="0"/>
                  </a:cubicBezTo>
                  <a:cubicBezTo>
                    <a:pt x="3" y="0"/>
                    <a:pt x="3" y="0"/>
                    <a:pt x="3" y="0"/>
                  </a:cubicBezTo>
                  <a:cubicBezTo>
                    <a:pt x="3" y="0"/>
                    <a:pt x="3" y="0"/>
                    <a:pt x="2" y="0"/>
                  </a:cubicBezTo>
                  <a:cubicBezTo>
                    <a:pt x="2" y="1"/>
                    <a:pt x="1" y="1"/>
                    <a:pt x="0" y="1"/>
                  </a:cubicBezTo>
                  <a:cubicBezTo>
                    <a:pt x="1" y="1"/>
                    <a:pt x="2" y="1"/>
                    <a:pt x="3" y="0"/>
                  </a:cubicBezTo>
                  <a:cubicBezTo>
                    <a:pt x="3" y="0"/>
                    <a:pt x="3"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 name="Freeform 14"/>
            <p:cNvSpPr>
              <a:spLocks noEditPoints="1"/>
            </p:cNvSpPr>
            <p:nvPr/>
          </p:nvSpPr>
          <p:spPr bwMode="auto">
            <a:xfrm>
              <a:off x="2889250" y="5162550"/>
              <a:ext cx="42863" cy="0"/>
            </a:xfrm>
            <a:custGeom>
              <a:avLst/>
              <a:gdLst>
                <a:gd name="T0" fmla="*/ 5 w 16"/>
                <a:gd name="T1" fmla="*/ 16 w 16"/>
                <a:gd name="T2" fmla="*/ 5 w 16"/>
                <a:gd name="T3" fmla="*/ 0 w 16"/>
                <a:gd name="T4" fmla="*/ 5 w 16"/>
                <a:gd name="T5" fmla="*/ 0 w 16"/>
              </a:gdLst>
              <a:ahLst/>
              <a:cxnLst>
                <a:cxn ang="0">
                  <a:pos x="T0" y="0"/>
                </a:cxn>
                <a:cxn ang="0">
                  <a:pos x="T1" y="0"/>
                </a:cxn>
                <a:cxn ang="0">
                  <a:pos x="T2" y="0"/>
                </a:cxn>
                <a:cxn ang="0">
                  <a:pos x="T3" y="0"/>
                </a:cxn>
                <a:cxn ang="0">
                  <a:pos x="T4" y="0"/>
                </a:cxn>
                <a:cxn ang="0">
                  <a:pos x="T5" y="0"/>
                </a:cxn>
              </a:cxnLst>
              <a:rect l="0" t="0" r="r" b="b"/>
              <a:pathLst>
                <a:path w="16">
                  <a:moveTo>
                    <a:pt x="5" y="0"/>
                  </a:moveTo>
                  <a:cubicBezTo>
                    <a:pt x="9" y="0"/>
                    <a:pt x="12" y="0"/>
                    <a:pt x="16" y="0"/>
                  </a:cubicBezTo>
                  <a:cubicBezTo>
                    <a:pt x="12" y="0"/>
                    <a:pt x="9" y="0"/>
                    <a:pt x="5" y="0"/>
                  </a:cubicBezTo>
                  <a:moveTo>
                    <a:pt x="0" y="0"/>
                  </a:moveTo>
                  <a:cubicBezTo>
                    <a:pt x="0" y="0"/>
                    <a:pt x="2" y="0"/>
                    <a:pt x="5" y="0"/>
                  </a:cubicBezTo>
                  <a:cubicBezTo>
                    <a:pt x="2"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 name="Freeform 15"/>
            <p:cNvSpPr>
              <a:spLocks/>
            </p:cNvSpPr>
            <p:nvPr/>
          </p:nvSpPr>
          <p:spPr bwMode="auto">
            <a:xfrm>
              <a:off x="2759075" y="5178425"/>
              <a:ext cx="3175" cy="3175"/>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1" y="1"/>
                    <a:pt x="1"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 name="Freeform 16"/>
            <p:cNvSpPr>
              <a:spLocks/>
            </p:cNvSpPr>
            <p:nvPr/>
          </p:nvSpPr>
          <p:spPr bwMode="auto">
            <a:xfrm>
              <a:off x="3563938" y="4926013"/>
              <a:ext cx="7938" cy="0"/>
            </a:xfrm>
            <a:custGeom>
              <a:avLst/>
              <a:gdLst>
                <a:gd name="T0" fmla="*/ 3 w 3"/>
                <a:gd name="T1" fmla="*/ 1 w 3"/>
                <a:gd name="T2" fmla="*/ 1 w 3"/>
                <a:gd name="T3" fmla="*/ 1 w 3"/>
                <a:gd name="T4" fmla="*/ 2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1" y="0"/>
                    <a:pt x="0" y="0"/>
                    <a:pt x="1" y="0"/>
                  </a:cubicBezTo>
                  <a:cubicBezTo>
                    <a:pt x="1" y="0"/>
                    <a:pt x="1" y="0"/>
                    <a:pt x="1" y="0"/>
                  </a:cubicBezTo>
                  <a:cubicBezTo>
                    <a:pt x="1" y="0"/>
                    <a:pt x="1" y="0"/>
                    <a:pt x="1" y="0"/>
                  </a:cubicBezTo>
                  <a:cubicBezTo>
                    <a:pt x="2" y="0"/>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 name="Freeform 17"/>
            <p:cNvSpPr>
              <a:spLocks/>
            </p:cNvSpPr>
            <p:nvPr/>
          </p:nvSpPr>
          <p:spPr bwMode="auto">
            <a:xfrm>
              <a:off x="3892550" y="46942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1" name="Freeform 18"/>
            <p:cNvSpPr>
              <a:spLocks/>
            </p:cNvSpPr>
            <p:nvPr/>
          </p:nvSpPr>
          <p:spPr bwMode="auto">
            <a:xfrm>
              <a:off x="3114675" y="4686300"/>
              <a:ext cx="4763" cy="0"/>
            </a:xfrm>
            <a:custGeom>
              <a:avLst/>
              <a:gdLst>
                <a:gd name="T0" fmla="*/ 2 w 2"/>
                <a:gd name="T1" fmla="*/ 0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0" y="0"/>
                    <a:pt x="0" y="0"/>
                    <a:pt x="0" y="0"/>
                  </a:cubicBezTo>
                  <a:cubicBezTo>
                    <a:pt x="0" y="0"/>
                    <a:pt x="0" y="0"/>
                    <a:pt x="0" y="0"/>
                  </a:cubicBezTo>
                  <a:cubicBezTo>
                    <a:pt x="0" y="0"/>
                    <a:pt x="1" y="0"/>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2" name="Freeform 19"/>
            <p:cNvSpPr>
              <a:spLocks/>
            </p:cNvSpPr>
            <p:nvPr/>
          </p:nvSpPr>
          <p:spPr bwMode="auto">
            <a:xfrm>
              <a:off x="7359650" y="4446588"/>
              <a:ext cx="4763" cy="3175"/>
            </a:xfrm>
            <a:custGeom>
              <a:avLst/>
              <a:gdLst>
                <a:gd name="T0" fmla="*/ 0 w 2"/>
                <a:gd name="T1" fmla="*/ 0 h 1"/>
                <a:gd name="T2" fmla="*/ 0 w 2"/>
                <a:gd name="T3" fmla="*/ 0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1"/>
                    <a:pt x="1" y="1"/>
                    <a:pt x="1" y="1"/>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3" name="Freeform 20"/>
            <p:cNvSpPr>
              <a:spLocks/>
            </p:cNvSpPr>
            <p:nvPr/>
          </p:nvSpPr>
          <p:spPr bwMode="auto">
            <a:xfrm>
              <a:off x="2319338" y="4438650"/>
              <a:ext cx="6350" cy="3175"/>
            </a:xfrm>
            <a:custGeom>
              <a:avLst/>
              <a:gdLst>
                <a:gd name="T0" fmla="*/ 2 w 2"/>
                <a:gd name="T1" fmla="*/ 0 h 1"/>
                <a:gd name="T2" fmla="*/ 0 w 2"/>
                <a:gd name="T3" fmla="*/ 0 h 1"/>
                <a:gd name="T4" fmla="*/ 1 w 2"/>
                <a:gd name="T5" fmla="*/ 1 h 1"/>
                <a:gd name="T6" fmla="*/ 1 w 2"/>
                <a:gd name="T7" fmla="*/ 1 h 1"/>
                <a:gd name="T8" fmla="*/ 1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0" y="0"/>
                    <a:pt x="0" y="0"/>
                  </a:cubicBezTo>
                  <a:cubicBezTo>
                    <a:pt x="0" y="0"/>
                    <a:pt x="1" y="0"/>
                    <a:pt x="1" y="1"/>
                  </a:cubicBezTo>
                  <a:cubicBezTo>
                    <a:pt x="1" y="1"/>
                    <a:pt x="1" y="1"/>
                    <a:pt x="1" y="1"/>
                  </a:cubicBezTo>
                  <a:cubicBezTo>
                    <a:pt x="1" y="1"/>
                    <a:pt x="1" y="1"/>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4" name="Freeform 21"/>
            <p:cNvSpPr>
              <a:spLocks/>
            </p:cNvSpPr>
            <p:nvPr/>
          </p:nvSpPr>
          <p:spPr bwMode="auto">
            <a:xfrm>
              <a:off x="8096250" y="4254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5" name="Freeform 22"/>
            <p:cNvSpPr>
              <a:spLocks/>
            </p:cNvSpPr>
            <p:nvPr/>
          </p:nvSpPr>
          <p:spPr bwMode="auto">
            <a:xfrm>
              <a:off x="3444875" y="4967288"/>
              <a:ext cx="3175"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1" y="0"/>
                    <a:pt x="1" y="0"/>
                    <a:pt x="1"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6" name="Freeform 23"/>
            <p:cNvSpPr>
              <a:spLocks/>
            </p:cNvSpPr>
            <p:nvPr/>
          </p:nvSpPr>
          <p:spPr bwMode="auto">
            <a:xfrm>
              <a:off x="3076575" y="50371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7" name="Freeform 24"/>
            <p:cNvSpPr>
              <a:spLocks/>
            </p:cNvSpPr>
            <p:nvPr/>
          </p:nvSpPr>
          <p:spPr bwMode="auto">
            <a:xfrm>
              <a:off x="4287838" y="5353050"/>
              <a:ext cx="3175" cy="0"/>
            </a:xfrm>
            <a:custGeom>
              <a:avLst/>
              <a:gdLst>
                <a:gd name="T0" fmla="*/ 1 w 1"/>
                <a:gd name="T1" fmla="*/ 1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8" name="Freeform 25"/>
            <p:cNvSpPr>
              <a:spLocks/>
            </p:cNvSpPr>
            <p:nvPr/>
          </p:nvSpPr>
          <p:spPr bwMode="auto">
            <a:xfrm>
              <a:off x="4257675" y="5307013"/>
              <a:ext cx="7938" cy="3175"/>
            </a:xfrm>
            <a:custGeom>
              <a:avLst/>
              <a:gdLst>
                <a:gd name="T0" fmla="*/ 0 w 3"/>
                <a:gd name="T1" fmla="*/ 0 h 1"/>
                <a:gd name="T2" fmla="*/ 1 w 3"/>
                <a:gd name="T3" fmla="*/ 1 h 1"/>
                <a:gd name="T4" fmla="*/ 1 w 3"/>
                <a:gd name="T5" fmla="*/ 1 h 1"/>
                <a:gd name="T6" fmla="*/ 2 w 3"/>
                <a:gd name="T7" fmla="*/ 1 h 1"/>
                <a:gd name="T8" fmla="*/ 2 w 3"/>
                <a:gd name="T9" fmla="*/ 1 h 1"/>
                <a:gd name="T10" fmla="*/ 3 w 3"/>
                <a:gd name="T11" fmla="*/ 1 h 1"/>
                <a:gd name="T12" fmla="*/ 1 w 3"/>
                <a:gd name="T13" fmla="*/ 0 h 1"/>
                <a:gd name="T14" fmla="*/ 0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0"/>
                  </a:moveTo>
                  <a:cubicBezTo>
                    <a:pt x="1" y="0"/>
                    <a:pt x="1" y="0"/>
                    <a:pt x="1" y="1"/>
                  </a:cubicBezTo>
                  <a:cubicBezTo>
                    <a:pt x="1" y="1"/>
                    <a:pt x="1" y="1"/>
                    <a:pt x="1" y="1"/>
                  </a:cubicBezTo>
                  <a:cubicBezTo>
                    <a:pt x="1" y="1"/>
                    <a:pt x="1" y="1"/>
                    <a:pt x="2" y="1"/>
                  </a:cubicBezTo>
                  <a:cubicBezTo>
                    <a:pt x="2" y="1"/>
                    <a:pt x="2" y="1"/>
                    <a:pt x="2" y="1"/>
                  </a:cubicBezTo>
                  <a:cubicBezTo>
                    <a:pt x="2" y="1"/>
                    <a:pt x="2"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9" name="Freeform 26"/>
            <p:cNvSpPr>
              <a:spLocks/>
            </p:cNvSpPr>
            <p:nvPr/>
          </p:nvSpPr>
          <p:spPr bwMode="auto">
            <a:xfrm>
              <a:off x="2252663" y="4435475"/>
              <a:ext cx="11113" cy="3175"/>
            </a:xfrm>
            <a:custGeom>
              <a:avLst/>
              <a:gdLst>
                <a:gd name="T0" fmla="*/ 0 w 4"/>
                <a:gd name="T1" fmla="*/ 0 h 1"/>
                <a:gd name="T2" fmla="*/ 0 w 4"/>
                <a:gd name="T3" fmla="*/ 0 h 1"/>
                <a:gd name="T4" fmla="*/ 0 w 4"/>
                <a:gd name="T5" fmla="*/ 0 h 1"/>
                <a:gd name="T6" fmla="*/ 3 w 4"/>
                <a:gd name="T7" fmla="*/ 1 h 1"/>
                <a:gd name="T8" fmla="*/ 4 w 4"/>
                <a:gd name="T9" fmla="*/ 1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0" y="0"/>
                    <a:pt x="0" y="0"/>
                    <a:pt x="0" y="0"/>
                  </a:cubicBezTo>
                  <a:cubicBezTo>
                    <a:pt x="1" y="0"/>
                    <a:pt x="2" y="1"/>
                    <a:pt x="3" y="1"/>
                  </a:cubicBezTo>
                  <a:cubicBezTo>
                    <a:pt x="3" y="1"/>
                    <a:pt x="4" y="1"/>
                    <a:pt x="4" y="1"/>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0" name="Freeform 27"/>
            <p:cNvSpPr>
              <a:spLocks/>
            </p:cNvSpPr>
            <p:nvPr/>
          </p:nvSpPr>
          <p:spPr bwMode="auto">
            <a:xfrm>
              <a:off x="3900488" y="4430713"/>
              <a:ext cx="103188" cy="22225"/>
            </a:xfrm>
            <a:custGeom>
              <a:avLst/>
              <a:gdLst>
                <a:gd name="T0" fmla="*/ 16 w 38"/>
                <a:gd name="T1" fmla="*/ 0 h 8"/>
                <a:gd name="T2" fmla="*/ 0 w 38"/>
                <a:gd name="T3" fmla="*/ 3 h 8"/>
                <a:gd name="T4" fmla="*/ 10 w 38"/>
                <a:gd name="T5" fmla="*/ 7 h 8"/>
                <a:gd name="T6" fmla="*/ 19 w 38"/>
                <a:gd name="T7" fmla="*/ 7 h 8"/>
                <a:gd name="T8" fmla="*/ 27 w 38"/>
                <a:gd name="T9" fmla="*/ 7 h 8"/>
                <a:gd name="T10" fmla="*/ 34 w 38"/>
                <a:gd name="T11" fmla="*/ 8 h 8"/>
                <a:gd name="T12" fmla="*/ 37 w 38"/>
                <a:gd name="T13" fmla="*/ 5 h 8"/>
                <a:gd name="T14" fmla="*/ 26 w 38"/>
                <a:gd name="T15" fmla="*/ 0 h 8"/>
                <a:gd name="T16" fmla="*/ 16 w 3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
                  <a:moveTo>
                    <a:pt x="16" y="0"/>
                  </a:moveTo>
                  <a:cubicBezTo>
                    <a:pt x="8" y="0"/>
                    <a:pt x="0" y="1"/>
                    <a:pt x="0" y="3"/>
                  </a:cubicBezTo>
                  <a:cubicBezTo>
                    <a:pt x="0" y="5"/>
                    <a:pt x="2" y="7"/>
                    <a:pt x="10" y="7"/>
                  </a:cubicBezTo>
                  <a:cubicBezTo>
                    <a:pt x="13" y="7"/>
                    <a:pt x="16" y="7"/>
                    <a:pt x="19" y="7"/>
                  </a:cubicBezTo>
                  <a:cubicBezTo>
                    <a:pt x="22" y="7"/>
                    <a:pt x="25" y="7"/>
                    <a:pt x="27" y="7"/>
                  </a:cubicBezTo>
                  <a:cubicBezTo>
                    <a:pt x="30" y="7"/>
                    <a:pt x="32" y="8"/>
                    <a:pt x="34" y="8"/>
                  </a:cubicBezTo>
                  <a:cubicBezTo>
                    <a:pt x="37" y="8"/>
                    <a:pt x="38" y="7"/>
                    <a:pt x="37" y="5"/>
                  </a:cubicBezTo>
                  <a:cubicBezTo>
                    <a:pt x="35" y="2"/>
                    <a:pt x="31" y="1"/>
                    <a:pt x="26" y="0"/>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1" name="Freeform 28"/>
            <p:cNvSpPr>
              <a:spLocks/>
            </p:cNvSpPr>
            <p:nvPr/>
          </p:nvSpPr>
          <p:spPr bwMode="auto">
            <a:xfrm>
              <a:off x="4038600" y="4483100"/>
              <a:ext cx="7938" cy="1587"/>
            </a:xfrm>
            <a:custGeom>
              <a:avLst/>
              <a:gdLst>
                <a:gd name="T0" fmla="*/ 1 w 3"/>
                <a:gd name="T1" fmla="*/ 0 h 1"/>
                <a:gd name="T2" fmla="*/ 0 w 3"/>
                <a:gd name="T3" fmla="*/ 0 h 1"/>
                <a:gd name="T4" fmla="*/ 0 w 3"/>
                <a:gd name="T5" fmla="*/ 1 h 1"/>
                <a:gd name="T6" fmla="*/ 2 w 3"/>
                <a:gd name="T7" fmla="*/ 0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0" y="0"/>
                    <a:pt x="0" y="0"/>
                    <a:pt x="0" y="0"/>
                  </a:cubicBezTo>
                  <a:cubicBezTo>
                    <a:pt x="0" y="0"/>
                    <a:pt x="1" y="1"/>
                    <a:pt x="0" y="1"/>
                  </a:cubicBezTo>
                  <a:cubicBezTo>
                    <a:pt x="1" y="1"/>
                    <a:pt x="1" y="0"/>
                    <a:pt x="2" y="0"/>
                  </a:cubicBezTo>
                  <a:cubicBezTo>
                    <a:pt x="3"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2" name="Freeform 29"/>
            <p:cNvSpPr>
              <a:spLocks/>
            </p:cNvSpPr>
            <p:nvPr/>
          </p:nvSpPr>
          <p:spPr bwMode="auto">
            <a:xfrm>
              <a:off x="3571875" y="4248150"/>
              <a:ext cx="144463" cy="53975"/>
            </a:xfrm>
            <a:custGeom>
              <a:avLst/>
              <a:gdLst>
                <a:gd name="T0" fmla="*/ 24 w 53"/>
                <a:gd name="T1" fmla="*/ 0 h 20"/>
                <a:gd name="T2" fmla="*/ 16 w 53"/>
                <a:gd name="T3" fmla="*/ 1 h 20"/>
                <a:gd name="T4" fmla="*/ 15 w 53"/>
                <a:gd name="T5" fmla="*/ 3 h 20"/>
                <a:gd name="T6" fmla="*/ 15 w 53"/>
                <a:gd name="T7" fmla="*/ 3 h 20"/>
                <a:gd name="T8" fmla="*/ 16 w 53"/>
                <a:gd name="T9" fmla="*/ 3 h 20"/>
                <a:gd name="T10" fmla="*/ 15 w 53"/>
                <a:gd name="T11" fmla="*/ 4 h 20"/>
                <a:gd name="T12" fmla="*/ 14 w 53"/>
                <a:gd name="T13" fmla="*/ 5 h 20"/>
                <a:gd name="T14" fmla="*/ 17 w 53"/>
                <a:gd name="T15" fmla="*/ 5 h 20"/>
                <a:gd name="T16" fmla="*/ 18 w 53"/>
                <a:gd name="T17" fmla="*/ 5 h 20"/>
                <a:gd name="T18" fmla="*/ 20 w 53"/>
                <a:gd name="T19" fmla="*/ 6 h 20"/>
                <a:gd name="T20" fmla="*/ 20 w 53"/>
                <a:gd name="T21" fmla="*/ 7 h 20"/>
                <a:gd name="T22" fmla="*/ 19 w 53"/>
                <a:gd name="T23" fmla="*/ 8 h 20"/>
                <a:gd name="T24" fmla="*/ 8 w 53"/>
                <a:gd name="T25" fmla="*/ 9 h 20"/>
                <a:gd name="T26" fmla="*/ 6 w 53"/>
                <a:gd name="T27" fmla="*/ 9 h 20"/>
                <a:gd name="T28" fmla="*/ 5 w 53"/>
                <a:gd name="T29" fmla="*/ 9 h 20"/>
                <a:gd name="T30" fmla="*/ 1 w 53"/>
                <a:gd name="T31" fmla="*/ 12 h 20"/>
                <a:gd name="T32" fmla="*/ 6 w 53"/>
                <a:gd name="T33" fmla="*/ 11 h 20"/>
                <a:gd name="T34" fmla="*/ 10 w 53"/>
                <a:gd name="T35" fmla="*/ 11 h 20"/>
                <a:gd name="T36" fmla="*/ 18 w 53"/>
                <a:gd name="T37" fmla="*/ 12 h 20"/>
                <a:gd name="T38" fmla="*/ 25 w 53"/>
                <a:gd name="T39" fmla="*/ 17 h 20"/>
                <a:gd name="T40" fmla="*/ 29 w 53"/>
                <a:gd name="T41" fmla="*/ 20 h 20"/>
                <a:gd name="T42" fmla="*/ 37 w 53"/>
                <a:gd name="T43" fmla="*/ 19 h 20"/>
                <a:gd name="T44" fmla="*/ 49 w 53"/>
                <a:gd name="T45" fmla="*/ 14 h 20"/>
                <a:gd name="T46" fmla="*/ 46 w 53"/>
                <a:gd name="T47" fmla="*/ 5 h 20"/>
                <a:gd name="T48" fmla="*/ 36 w 53"/>
                <a:gd name="T49" fmla="*/ 2 h 20"/>
                <a:gd name="T50" fmla="*/ 24 w 53"/>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0">
                  <a:moveTo>
                    <a:pt x="24" y="0"/>
                  </a:moveTo>
                  <a:cubicBezTo>
                    <a:pt x="21" y="0"/>
                    <a:pt x="17" y="1"/>
                    <a:pt x="16" y="1"/>
                  </a:cubicBezTo>
                  <a:cubicBezTo>
                    <a:pt x="13" y="2"/>
                    <a:pt x="13" y="3"/>
                    <a:pt x="15" y="3"/>
                  </a:cubicBezTo>
                  <a:cubicBezTo>
                    <a:pt x="15" y="3"/>
                    <a:pt x="15" y="3"/>
                    <a:pt x="15" y="3"/>
                  </a:cubicBezTo>
                  <a:cubicBezTo>
                    <a:pt x="16" y="3"/>
                    <a:pt x="16" y="3"/>
                    <a:pt x="16" y="3"/>
                  </a:cubicBezTo>
                  <a:cubicBezTo>
                    <a:pt x="17" y="3"/>
                    <a:pt x="17" y="4"/>
                    <a:pt x="15" y="4"/>
                  </a:cubicBezTo>
                  <a:cubicBezTo>
                    <a:pt x="13" y="5"/>
                    <a:pt x="13" y="5"/>
                    <a:pt x="14" y="5"/>
                  </a:cubicBezTo>
                  <a:cubicBezTo>
                    <a:pt x="15" y="5"/>
                    <a:pt x="16" y="5"/>
                    <a:pt x="17" y="5"/>
                  </a:cubicBezTo>
                  <a:cubicBezTo>
                    <a:pt x="17" y="5"/>
                    <a:pt x="18" y="5"/>
                    <a:pt x="18" y="5"/>
                  </a:cubicBezTo>
                  <a:cubicBezTo>
                    <a:pt x="20" y="5"/>
                    <a:pt x="21" y="5"/>
                    <a:pt x="20" y="6"/>
                  </a:cubicBezTo>
                  <a:cubicBezTo>
                    <a:pt x="18" y="6"/>
                    <a:pt x="18" y="7"/>
                    <a:pt x="20" y="7"/>
                  </a:cubicBezTo>
                  <a:cubicBezTo>
                    <a:pt x="21" y="7"/>
                    <a:pt x="21" y="8"/>
                    <a:pt x="19" y="8"/>
                  </a:cubicBezTo>
                  <a:cubicBezTo>
                    <a:pt x="17" y="8"/>
                    <a:pt x="14" y="9"/>
                    <a:pt x="8" y="9"/>
                  </a:cubicBezTo>
                  <a:cubicBezTo>
                    <a:pt x="7" y="9"/>
                    <a:pt x="7" y="9"/>
                    <a:pt x="6" y="9"/>
                  </a:cubicBezTo>
                  <a:cubicBezTo>
                    <a:pt x="6" y="9"/>
                    <a:pt x="5" y="9"/>
                    <a:pt x="5" y="9"/>
                  </a:cubicBezTo>
                  <a:cubicBezTo>
                    <a:pt x="2" y="9"/>
                    <a:pt x="0" y="9"/>
                    <a:pt x="1" y="12"/>
                  </a:cubicBezTo>
                  <a:cubicBezTo>
                    <a:pt x="3" y="11"/>
                    <a:pt x="4" y="11"/>
                    <a:pt x="6" y="11"/>
                  </a:cubicBezTo>
                  <a:cubicBezTo>
                    <a:pt x="8" y="11"/>
                    <a:pt x="9" y="11"/>
                    <a:pt x="10" y="11"/>
                  </a:cubicBezTo>
                  <a:cubicBezTo>
                    <a:pt x="15" y="12"/>
                    <a:pt x="19" y="12"/>
                    <a:pt x="18" y="12"/>
                  </a:cubicBezTo>
                  <a:cubicBezTo>
                    <a:pt x="17" y="13"/>
                    <a:pt x="25" y="15"/>
                    <a:pt x="25" y="17"/>
                  </a:cubicBezTo>
                  <a:cubicBezTo>
                    <a:pt x="26" y="19"/>
                    <a:pt x="26" y="20"/>
                    <a:pt x="29" y="20"/>
                  </a:cubicBezTo>
                  <a:cubicBezTo>
                    <a:pt x="30" y="20"/>
                    <a:pt x="33" y="19"/>
                    <a:pt x="37" y="19"/>
                  </a:cubicBezTo>
                  <a:cubicBezTo>
                    <a:pt x="42" y="18"/>
                    <a:pt x="46" y="16"/>
                    <a:pt x="49" y="14"/>
                  </a:cubicBezTo>
                  <a:cubicBezTo>
                    <a:pt x="52" y="10"/>
                    <a:pt x="53" y="6"/>
                    <a:pt x="46" y="5"/>
                  </a:cubicBezTo>
                  <a:cubicBezTo>
                    <a:pt x="40" y="4"/>
                    <a:pt x="41" y="4"/>
                    <a:pt x="36" y="2"/>
                  </a:cubicBezTo>
                  <a:cubicBezTo>
                    <a:pt x="33" y="1"/>
                    <a:pt x="28"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3" name="Freeform 30"/>
            <p:cNvSpPr>
              <a:spLocks/>
            </p:cNvSpPr>
            <p:nvPr/>
          </p:nvSpPr>
          <p:spPr bwMode="auto">
            <a:xfrm>
              <a:off x="3597275" y="4281488"/>
              <a:ext cx="15875" cy="1587"/>
            </a:xfrm>
            <a:custGeom>
              <a:avLst/>
              <a:gdLst>
                <a:gd name="T0" fmla="*/ 4 w 6"/>
                <a:gd name="T1" fmla="*/ 0 h 1"/>
                <a:gd name="T2" fmla="*/ 4 w 6"/>
                <a:gd name="T3" fmla="*/ 0 h 1"/>
                <a:gd name="T4" fmla="*/ 0 w 6"/>
                <a:gd name="T5" fmla="*/ 1 h 1"/>
                <a:gd name="T6" fmla="*/ 1 w 6"/>
                <a:gd name="T7" fmla="*/ 1 h 1"/>
                <a:gd name="T8" fmla="*/ 3 w 6"/>
                <a:gd name="T9" fmla="*/ 1 h 1"/>
                <a:gd name="T10" fmla="*/ 4 w 6"/>
                <a:gd name="T11" fmla="*/ 1 h 1"/>
                <a:gd name="T12" fmla="*/ 4 w 6"/>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4" y="0"/>
                  </a:moveTo>
                  <a:cubicBezTo>
                    <a:pt x="4" y="0"/>
                    <a:pt x="4" y="0"/>
                    <a:pt x="4" y="0"/>
                  </a:cubicBezTo>
                  <a:cubicBezTo>
                    <a:pt x="2" y="0"/>
                    <a:pt x="0" y="1"/>
                    <a:pt x="0" y="1"/>
                  </a:cubicBezTo>
                  <a:cubicBezTo>
                    <a:pt x="0" y="1"/>
                    <a:pt x="1" y="1"/>
                    <a:pt x="1" y="1"/>
                  </a:cubicBezTo>
                  <a:cubicBezTo>
                    <a:pt x="1" y="1"/>
                    <a:pt x="2" y="1"/>
                    <a:pt x="3" y="1"/>
                  </a:cubicBezTo>
                  <a:cubicBezTo>
                    <a:pt x="3" y="1"/>
                    <a:pt x="4" y="1"/>
                    <a:pt x="4" y="1"/>
                  </a:cubicBezTo>
                  <a:cubicBezTo>
                    <a:pt x="3" y="1"/>
                    <a:pt x="6"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4" name="Freeform 31"/>
            <p:cNvSpPr>
              <a:spLocks/>
            </p:cNvSpPr>
            <p:nvPr/>
          </p:nvSpPr>
          <p:spPr bwMode="auto">
            <a:xfrm>
              <a:off x="3586163" y="4294188"/>
              <a:ext cx="26988" cy="6350"/>
            </a:xfrm>
            <a:custGeom>
              <a:avLst/>
              <a:gdLst>
                <a:gd name="T0" fmla="*/ 2 w 10"/>
                <a:gd name="T1" fmla="*/ 0 h 2"/>
                <a:gd name="T2" fmla="*/ 5 w 10"/>
                <a:gd name="T3" fmla="*/ 2 h 2"/>
                <a:gd name="T4" fmla="*/ 7 w 10"/>
                <a:gd name="T5" fmla="*/ 2 h 2"/>
                <a:gd name="T6" fmla="*/ 8 w 10"/>
                <a:gd name="T7" fmla="*/ 2 h 2"/>
                <a:gd name="T8" fmla="*/ 8 w 10"/>
                <a:gd name="T9" fmla="*/ 2 h 2"/>
                <a:gd name="T10" fmla="*/ 3 w 10"/>
                <a:gd name="T11" fmla="*/ 0 h 2"/>
                <a:gd name="T12" fmla="*/ 2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2" y="0"/>
                  </a:moveTo>
                  <a:cubicBezTo>
                    <a:pt x="0" y="0"/>
                    <a:pt x="0" y="0"/>
                    <a:pt x="5" y="2"/>
                  </a:cubicBezTo>
                  <a:cubicBezTo>
                    <a:pt x="6" y="2"/>
                    <a:pt x="6" y="2"/>
                    <a:pt x="7" y="2"/>
                  </a:cubicBezTo>
                  <a:cubicBezTo>
                    <a:pt x="8" y="2"/>
                    <a:pt x="8" y="2"/>
                    <a:pt x="8" y="2"/>
                  </a:cubicBezTo>
                  <a:cubicBezTo>
                    <a:pt x="8" y="2"/>
                    <a:pt x="8" y="2"/>
                    <a:pt x="8" y="2"/>
                  </a:cubicBezTo>
                  <a:cubicBezTo>
                    <a:pt x="10" y="2"/>
                    <a:pt x="10"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5" name="Freeform 32"/>
            <p:cNvSpPr>
              <a:spLocks/>
            </p:cNvSpPr>
            <p:nvPr/>
          </p:nvSpPr>
          <p:spPr bwMode="auto">
            <a:xfrm>
              <a:off x="3797300" y="4240213"/>
              <a:ext cx="30163" cy="11112"/>
            </a:xfrm>
            <a:custGeom>
              <a:avLst/>
              <a:gdLst>
                <a:gd name="T0" fmla="*/ 4 w 11"/>
                <a:gd name="T1" fmla="*/ 0 h 4"/>
                <a:gd name="T2" fmla="*/ 2 w 11"/>
                <a:gd name="T3" fmla="*/ 0 h 4"/>
                <a:gd name="T4" fmla="*/ 1 w 11"/>
                <a:gd name="T5" fmla="*/ 2 h 4"/>
                <a:gd name="T6" fmla="*/ 1 w 11"/>
                <a:gd name="T7" fmla="*/ 2 h 4"/>
                <a:gd name="T8" fmla="*/ 2 w 11"/>
                <a:gd name="T9" fmla="*/ 3 h 4"/>
                <a:gd name="T10" fmla="*/ 4 w 11"/>
                <a:gd name="T11" fmla="*/ 4 h 4"/>
                <a:gd name="T12" fmla="*/ 9 w 11"/>
                <a:gd name="T13" fmla="*/ 2 h 4"/>
                <a:gd name="T14" fmla="*/ 4 w 1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4" y="0"/>
                  </a:moveTo>
                  <a:cubicBezTo>
                    <a:pt x="3" y="0"/>
                    <a:pt x="2" y="0"/>
                    <a:pt x="2" y="0"/>
                  </a:cubicBezTo>
                  <a:cubicBezTo>
                    <a:pt x="0" y="1"/>
                    <a:pt x="1" y="2"/>
                    <a:pt x="1" y="2"/>
                  </a:cubicBezTo>
                  <a:cubicBezTo>
                    <a:pt x="1" y="2"/>
                    <a:pt x="1" y="2"/>
                    <a:pt x="1" y="2"/>
                  </a:cubicBezTo>
                  <a:cubicBezTo>
                    <a:pt x="1" y="2"/>
                    <a:pt x="2" y="3"/>
                    <a:pt x="2" y="3"/>
                  </a:cubicBezTo>
                  <a:cubicBezTo>
                    <a:pt x="2" y="4"/>
                    <a:pt x="3" y="4"/>
                    <a:pt x="4" y="4"/>
                  </a:cubicBezTo>
                  <a:cubicBezTo>
                    <a:pt x="5" y="4"/>
                    <a:pt x="8" y="3"/>
                    <a:pt x="9" y="2"/>
                  </a:cubicBezTo>
                  <a:cubicBezTo>
                    <a:pt x="11"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6" name="Freeform 33"/>
            <p:cNvSpPr>
              <a:spLocks/>
            </p:cNvSpPr>
            <p:nvPr/>
          </p:nvSpPr>
          <p:spPr bwMode="auto">
            <a:xfrm>
              <a:off x="3702050" y="4311650"/>
              <a:ext cx="100013" cy="9525"/>
            </a:xfrm>
            <a:custGeom>
              <a:avLst/>
              <a:gdLst>
                <a:gd name="T0" fmla="*/ 12 w 37"/>
                <a:gd name="T1" fmla="*/ 0 h 4"/>
                <a:gd name="T2" fmla="*/ 9 w 37"/>
                <a:gd name="T3" fmla="*/ 3 h 4"/>
                <a:gd name="T4" fmla="*/ 23 w 37"/>
                <a:gd name="T5" fmla="*/ 4 h 4"/>
                <a:gd name="T6" fmla="*/ 25 w 37"/>
                <a:gd name="T7" fmla="*/ 1 h 4"/>
                <a:gd name="T8" fmla="*/ 12 w 37"/>
                <a:gd name="T9" fmla="*/ 0 h 4"/>
              </a:gdLst>
              <a:ahLst/>
              <a:cxnLst>
                <a:cxn ang="0">
                  <a:pos x="T0" y="T1"/>
                </a:cxn>
                <a:cxn ang="0">
                  <a:pos x="T2" y="T3"/>
                </a:cxn>
                <a:cxn ang="0">
                  <a:pos x="T4" y="T5"/>
                </a:cxn>
                <a:cxn ang="0">
                  <a:pos x="T6" y="T7"/>
                </a:cxn>
                <a:cxn ang="0">
                  <a:pos x="T8" y="T9"/>
                </a:cxn>
              </a:cxnLst>
              <a:rect l="0" t="0" r="r" b="b"/>
              <a:pathLst>
                <a:path w="37" h="4">
                  <a:moveTo>
                    <a:pt x="12" y="0"/>
                  </a:moveTo>
                  <a:cubicBezTo>
                    <a:pt x="5" y="0"/>
                    <a:pt x="0" y="1"/>
                    <a:pt x="9" y="3"/>
                  </a:cubicBezTo>
                  <a:cubicBezTo>
                    <a:pt x="13" y="4"/>
                    <a:pt x="18" y="4"/>
                    <a:pt x="23" y="4"/>
                  </a:cubicBezTo>
                  <a:cubicBezTo>
                    <a:pt x="32" y="4"/>
                    <a:pt x="37" y="3"/>
                    <a:pt x="25" y="1"/>
                  </a:cubicBezTo>
                  <a:cubicBezTo>
                    <a:pt x="22" y="0"/>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7" name="Freeform 34"/>
            <p:cNvSpPr>
              <a:spLocks/>
            </p:cNvSpPr>
            <p:nvPr/>
          </p:nvSpPr>
          <p:spPr bwMode="auto">
            <a:xfrm>
              <a:off x="3536950" y="4324350"/>
              <a:ext cx="26988" cy="3175"/>
            </a:xfrm>
            <a:custGeom>
              <a:avLst/>
              <a:gdLst>
                <a:gd name="T0" fmla="*/ 8 w 10"/>
                <a:gd name="T1" fmla="*/ 0 h 1"/>
                <a:gd name="T2" fmla="*/ 6 w 10"/>
                <a:gd name="T3" fmla="*/ 0 h 1"/>
                <a:gd name="T4" fmla="*/ 0 w 10"/>
                <a:gd name="T5" fmla="*/ 1 h 1"/>
                <a:gd name="T6" fmla="*/ 0 w 10"/>
                <a:gd name="T7" fmla="*/ 0 h 1"/>
                <a:gd name="T8" fmla="*/ 7 w 10"/>
                <a:gd name="T9" fmla="*/ 0 h 1"/>
                <a:gd name="T10" fmla="*/ 8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8" y="0"/>
                  </a:moveTo>
                  <a:cubicBezTo>
                    <a:pt x="7" y="0"/>
                    <a:pt x="7" y="0"/>
                    <a:pt x="6" y="0"/>
                  </a:cubicBezTo>
                  <a:cubicBezTo>
                    <a:pt x="2" y="0"/>
                    <a:pt x="0" y="1"/>
                    <a:pt x="0" y="1"/>
                  </a:cubicBezTo>
                  <a:cubicBezTo>
                    <a:pt x="0" y="1"/>
                    <a:pt x="0" y="1"/>
                    <a:pt x="0" y="0"/>
                  </a:cubicBezTo>
                  <a:cubicBezTo>
                    <a:pt x="3" y="0"/>
                    <a:pt x="5" y="0"/>
                    <a:pt x="7" y="0"/>
                  </a:cubicBezTo>
                  <a:cubicBezTo>
                    <a:pt x="9"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8" name="Freeform 35"/>
            <p:cNvSpPr>
              <a:spLocks/>
            </p:cNvSpPr>
            <p:nvPr/>
          </p:nvSpPr>
          <p:spPr bwMode="auto">
            <a:xfrm>
              <a:off x="4027488" y="4373563"/>
              <a:ext cx="25400" cy="7937"/>
            </a:xfrm>
            <a:custGeom>
              <a:avLst/>
              <a:gdLst>
                <a:gd name="T0" fmla="*/ 9 w 9"/>
                <a:gd name="T1" fmla="*/ 0 h 3"/>
                <a:gd name="T2" fmla="*/ 8 w 9"/>
                <a:gd name="T3" fmla="*/ 0 h 3"/>
                <a:gd name="T4" fmla="*/ 3 w 9"/>
                <a:gd name="T5" fmla="*/ 2 h 3"/>
                <a:gd name="T6" fmla="*/ 3 w 9"/>
                <a:gd name="T7" fmla="*/ 3 h 3"/>
                <a:gd name="T8" fmla="*/ 3 w 9"/>
                <a:gd name="T9" fmla="*/ 3 h 3"/>
                <a:gd name="T10" fmla="*/ 7 w 9"/>
                <a:gd name="T11" fmla="*/ 2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9" y="0"/>
                    <a:pt x="9" y="0"/>
                    <a:pt x="8" y="0"/>
                  </a:cubicBezTo>
                  <a:cubicBezTo>
                    <a:pt x="7" y="1"/>
                    <a:pt x="5" y="1"/>
                    <a:pt x="3" y="2"/>
                  </a:cubicBezTo>
                  <a:cubicBezTo>
                    <a:pt x="0" y="2"/>
                    <a:pt x="1" y="3"/>
                    <a:pt x="3" y="3"/>
                  </a:cubicBezTo>
                  <a:cubicBezTo>
                    <a:pt x="3" y="3"/>
                    <a:pt x="3" y="3"/>
                    <a:pt x="3" y="3"/>
                  </a:cubicBezTo>
                  <a:cubicBezTo>
                    <a:pt x="4" y="3"/>
                    <a:pt x="6" y="2"/>
                    <a:pt x="7" y="2"/>
                  </a:cubicBezTo>
                  <a:cubicBezTo>
                    <a:pt x="8" y="1"/>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9" name="Freeform 36"/>
            <p:cNvSpPr>
              <a:spLocks/>
            </p:cNvSpPr>
            <p:nvPr/>
          </p:nvSpPr>
          <p:spPr bwMode="auto">
            <a:xfrm>
              <a:off x="3797300" y="4343400"/>
              <a:ext cx="15875" cy="6350"/>
            </a:xfrm>
            <a:custGeom>
              <a:avLst/>
              <a:gdLst>
                <a:gd name="T0" fmla="*/ 0 w 6"/>
                <a:gd name="T1" fmla="*/ 0 h 2"/>
                <a:gd name="T2" fmla="*/ 0 w 6"/>
                <a:gd name="T3" fmla="*/ 2 h 2"/>
                <a:gd name="T4" fmla="*/ 3 w 6"/>
                <a:gd name="T5" fmla="*/ 2 h 2"/>
                <a:gd name="T6" fmla="*/ 5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cubicBezTo>
                    <a:pt x="0" y="0"/>
                    <a:pt x="0" y="1"/>
                    <a:pt x="0" y="2"/>
                  </a:cubicBezTo>
                  <a:cubicBezTo>
                    <a:pt x="1" y="2"/>
                    <a:pt x="2" y="2"/>
                    <a:pt x="3" y="2"/>
                  </a:cubicBezTo>
                  <a:cubicBezTo>
                    <a:pt x="5" y="2"/>
                    <a:pt x="6" y="2"/>
                    <a:pt x="5" y="1"/>
                  </a:cubicBezTo>
                  <a:cubicBezTo>
                    <a:pt x="4"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0" name="Freeform 37"/>
            <p:cNvSpPr>
              <a:spLocks/>
            </p:cNvSpPr>
            <p:nvPr/>
          </p:nvSpPr>
          <p:spPr bwMode="auto">
            <a:xfrm>
              <a:off x="4248150" y="4827588"/>
              <a:ext cx="7938" cy="0"/>
            </a:xfrm>
            <a:custGeom>
              <a:avLst/>
              <a:gdLst>
                <a:gd name="T0" fmla="*/ 2 w 3"/>
                <a:gd name="T1" fmla="*/ 1 w 3"/>
                <a:gd name="T2" fmla="*/ 0 w 3"/>
                <a:gd name="T3" fmla="*/ 2 w 3"/>
                <a:gd name="T4" fmla="*/ 2 w 3"/>
              </a:gdLst>
              <a:ahLst/>
              <a:cxnLst>
                <a:cxn ang="0">
                  <a:pos x="T0" y="0"/>
                </a:cxn>
                <a:cxn ang="0">
                  <a:pos x="T1" y="0"/>
                </a:cxn>
                <a:cxn ang="0">
                  <a:pos x="T2" y="0"/>
                </a:cxn>
                <a:cxn ang="0">
                  <a:pos x="T3" y="0"/>
                </a:cxn>
                <a:cxn ang="0">
                  <a:pos x="T4" y="0"/>
                </a:cxn>
              </a:cxnLst>
              <a:rect l="0" t="0" r="r" b="b"/>
              <a:pathLst>
                <a:path w="3">
                  <a:moveTo>
                    <a:pt x="2" y="0"/>
                  </a:moveTo>
                  <a:cubicBezTo>
                    <a:pt x="2" y="0"/>
                    <a:pt x="2" y="0"/>
                    <a:pt x="1" y="0"/>
                  </a:cubicBezTo>
                  <a:cubicBezTo>
                    <a:pt x="1" y="0"/>
                    <a:pt x="0" y="0"/>
                    <a:pt x="0" y="0"/>
                  </a:cubicBezTo>
                  <a:cubicBezTo>
                    <a:pt x="0" y="0"/>
                    <a:pt x="2"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1" name="Freeform 38"/>
            <p:cNvSpPr>
              <a:spLocks/>
            </p:cNvSpPr>
            <p:nvPr/>
          </p:nvSpPr>
          <p:spPr bwMode="auto">
            <a:xfrm>
              <a:off x="3713163" y="4281488"/>
              <a:ext cx="87313" cy="23812"/>
            </a:xfrm>
            <a:custGeom>
              <a:avLst/>
              <a:gdLst>
                <a:gd name="T0" fmla="*/ 14 w 32"/>
                <a:gd name="T1" fmla="*/ 0 h 9"/>
                <a:gd name="T2" fmla="*/ 2 w 32"/>
                <a:gd name="T3" fmla="*/ 4 h 9"/>
                <a:gd name="T4" fmla="*/ 5 w 32"/>
                <a:gd name="T5" fmla="*/ 5 h 9"/>
                <a:gd name="T6" fmla="*/ 5 w 32"/>
                <a:gd name="T7" fmla="*/ 6 h 9"/>
                <a:gd name="T8" fmla="*/ 4 w 32"/>
                <a:gd name="T9" fmla="*/ 6 h 9"/>
                <a:gd name="T10" fmla="*/ 3 w 32"/>
                <a:gd name="T11" fmla="*/ 6 h 9"/>
                <a:gd name="T12" fmla="*/ 0 w 32"/>
                <a:gd name="T13" fmla="*/ 7 h 9"/>
                <a:gd name="T14" fmla="*/ 15 w 32"/>
                <a:gd name="T15" fmla="*/ 9 h 9"/>
                <a:gd name="T16" fmla="*/ 17 w 32"/>
                <a:gd name="T17" fmla="*/ 9 h 9"/>
                <a:gd name="T18" fmla="*/ 19 w 32"/>
                <a:gd name="T19" fmla="*/ 0 h 9"/>
                <a:gd name="T20" fmla="*/ 14 w 3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
                  <a:moveTo>
                    <a:pt x="14" y="0"/>
                  </a:moveTo>
                  <a:cubicBezTo>
                    <a:pt x="9" y="0"/>
                    <a:pt x="4" y="1"/>
                    <a:pt x="2" y="4"/>
                  </a:cubicBezTo>
                  <a:cubicBezTo>
                    <a:pt x="3" y="5"/>
                    <a:pt x="4" y="5"/>
                    <a:pt x="5" y="5"/>
                  </a:cubicBezTo>
                  <a:cubicBezTo>
                    <a:pt x="7" y="6"/>
                    <a:pt x="6" y="6"/>
                    <a:pt x="5" y="6"/>
                  </a:cubicBezTo>
                  <a:cubicBezTo>
                    <a:pt x="4" y="6"/>
                    <a:pt x="4" y="6"/>
                    <a:pt x="4" y="6"/>
                  </a:cubicBezTo>
                  <a:cubicBezTo>
                    <a:pt x="4" y="6"/>
                    <a:pt x="3" y="6"/>
                    <a:pt x="3" y="6"/>
                  </a:cubicBezTo>
                  <a:cubicBezTo>
                    <a:pt x="2" y="6"/>
                    <a:pt x="0" y="7"/>
                    <a:pt x="0" y="7"/>
                  </a:cubicBezTo>
                  <a:cubicBezTo>
                    <a:pt x="1" y="8"/>
                    <a:pt x="7" y="9"/>
                    <a:pt x="15" y="9"/>
                  </a:cubicBezTo>
                  <a:cubicBezTo>
                    <a:pt x="16" y="9"/>
                    <a:pt x="16" y="9"/>
                    <a:pt x="17" y="9"/>
                  </a:cubicBezTo>
                  <a:cubicBezTo>
                    <a:pt x="25" y="9"/>
                    <a:pt x="32" y="3"/>
                    <a:pt x="19" y="0"/>
                  </a:cubicBezTo>
                  <a:cubicBezTo>
                    <a:pt x="17" y="0"/>
                    <a:pt x="15"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2" name="Freeform 39"/>
            <p:cNvSpPr>
              <a:spLocks/>
            </p:cNvSpPr>
            <p:nvPr/>
          </p:nvSpPr>
          <p:spPr bwMode="auto">
            <a:xfrm>
              <a:off x="1127125" y="4491038"/>
              <a:ext cx="30163" cy="4762"/>
            </a:xfrm>
            <a:custGeom>
              <a:avLst/>
              <a:gdLst>
                <a:gd name="T0" fmla="*/ 7 w 11"/>
                <a:gd name="T1" fmla="*/ 0 h 2"/>
                <a:gd name="T2" fmla="*/ 3 w 11"/>
                <a:gd name="T3" fmla="*/ 0 h 2"/>
                <a:gd name="T4" fmla="*/ 5 w 11"/>
                <a:gd name="T5" fmla="*/ 2 h 2"/>
                <a:gd name="T6" fmla="*/ 10 w 11"/>
                <a:gd name="T7" fmla="*/ 1 h 2"/>
                <a:gd name="T8" fmla="*/ 7 w 11"/>
                <a:gd name="T9" fmla="*/ 0 h 2"/>
              </a:gdLst>
              <a:ahLst/>
              <a:cxnLst>
                <a:cxn ang="0">
                  <a:pos x="T0" y="T1"/>
                </a:cxn>
                <a:cxn ang="0">
                  <a:pos x="T2" y="T3"/>
                </a:cxn>
                <a:cxn ang="0">
                  <a:pos x="T4" y="T5"/>
                </a:cxn>
                <a:cxn ang="0">
                  <a:pos x="T6" y="T7"/>
                </a:cxn>
                <a:cxn ang="0">
                  <a:pos x="T8" y="T9"/>
                </a:cxn>
              </a:cxnLst>
              <a:rect l="0" t="0" r="r" b="b"/>
              <a:pathLst>
                <a:path w="11" h="2">
                  <a:moveTo>
                    <a:pt x="7" y="0"/>
                  </a:moveTo>
                  <a:cubicBezTo>
                    <a:pt x="6" y="0"/>
                    <a:pt x="4" y="0"/>
                    <a:pt x="3" y="0"/>
                  </a:cubicBezTo>
                  <a:cubicBezTo>
                    <a:pt x="0" y="1"/>
                    <a:pt x="4" y="1"/>
                    <a:pt x="5" y="2"/>
                  </a:cubicBezTo>
                  <a:cubicBezTo>
                    <a:pt x="7" y="2"/>
                    <a:pt x="10" y="2"/>
                    <a:pt x="10"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3" name="Freeform 40"/>
            <p:cNvSpPr>
              <a:spLocks/>
            </p:cNvSpPr>
            <p:nvPr/>
          </p:nvSpPr>
          <p:spPr bwMode="auto">
            <a:xfrm>
              <a:off x="4260850" y="4351338"/>
              <a:ext cx="23813" cy="3175"/>
            </a:xfrm>
            <a:custGeom>
              <a:avLst/>
              <a:gdLst>
                <a:gd name="T0" fmla="*/ 3 w 9"/>
                <a:gd name="T1" fmla="*/ 0 h 1"/>
                <a:gd name="T2" fmla="*/ 3 w 9"/>
                <a:gd name="T3" fmla="*/ 1 h 1"/>
                <a:gd name="T4" fmla="*/ 7 w 9"/>
                <a:gd name="T5" fmla="*/ 1 h 1"/>
                <a:gd name="T6" fmla="*/ 9 w 9"/>
                <a:gd name="T7" fmla="*/ 1 h 1"/>
                <a:gd name="T8" fmla="*/ 4 w 9"/>
                <a:gd name="T9" fmla="*/ 1 h 1"/>
                <a:gd name="T10" fmla="*/ 3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3" y="0"/>
                  </a:moveTo>
                  <a:cubicBezTo>
                    <a:pt x="1" y="0"/>
                    <a:pt x="0" y="1"/>
                    <a:pt x="3" y="1"/>
                  </a:cubicBezTo>
                  <a:cubicBezTo>
                    <a:pt x="4" y="1"/>
                    <a:pt x="6" y="1"/>
                    <a:pt x="7" y="1"/>
                  </a:cubicBezTo>
                  <a:cubicBezTo>
                    <a:pt x="8" y="1"/>
                    <a:pt x="8" y="1"/>
                    <a:pt x="9" y="1"/>
                  </a:cubicBezTo>
                  <a:cubicBezTo>
                    <a:pt x="6" y="1"/>
                    <a:pt x="5" y="1"/>
                    <a:pt x="4" y="1"/>
                  </a:cubicBezTo>
                  <a:cubicBezTo>
                    <a:pt x="3" y="1"/>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4" name="Freeform 41"/>
            <p:cNvSpPr>
              <a:spLocks/>
            </p:cNvSpPr>
            <p:nvPr/>
          </p:nvSpPr>
          <p:spPr bwMode="auto">
            <a:xfrm>
              <a:off x="3794125" y="4300538"/>
              <a:ext cx="6350" cy="1587"/>
            </a:xfrm>
            <a:custGeom>
              <a:avLst/>
              <a:gdLst>
                <a:gd name="T0" fmla="*/ 0 w 2"/>
                <a:gd name="T1" fmla="*/ 0 h 1"/>
                <a:gd name="T2" fmla="*/ 0 w 2"/>
                <a:gd name="T3" fmla="*/ 0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1"/>
                    <a:pt x="0" y="1"/>
                    <a:pt x="1" y="1"/>
                  </a:cubicBezTo>
                  <a:cubicBezTo>
                    <a:pt x="1" y="1"/>
                    <a:pt x="2" y="1"/>
                    <a:pt x="2"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5" name="Freeform 42"/>
            <p:cNvSpPr>
              <a:spLocks/>
            </p:cNvSpPr>
            <p:nvPr/>
          </p:nvSpPr>
          <p:spPr bwMode="auto">
            <a:xfrm>
              <a:off x="3656013" y="4327525"/>
              <a:ext cx="347663" cy="80962"/>
            </a:xfrm>
            <a:custGeom>
              <a:avLst/>
              <a:gdLst>
                <a:gd name="T0" fmla="*/ 0 w 128"/>
                <a:gd name="T1" fmla="*/ 1 h 30"/>
                <a:gd name="T2" fmla="*/ 7 w 128"/>
                <a:gd name="T3" fmla="*/ 5 h 30"/>
                <a:gd name="T4" fmla="*/ 14 w 128"/>
                <a:gd name="T5" fmla="*/ 7 h 30"/>
                <a:gd name="T6" fmla="*/ 16 w 128"/>
                <a:gd name="T7" fmla="*/ 22 h 30"/>
                <a:gd name="T8" fmla="*/ 17 w 128"/>
                <a:gd name="T9" fmla="*/ 22 h 30"/>
                <a:gd name="T10" fmla="*/ 24 w 128"/>
                <a:gd name="T11" fmla="*/ 24 h 30"/>
                <a:gd name="T12" fmla="*/ 33 w 128"/>
                <a:gd name="T13" fmla="*/ 23 h 30"/>
                <a:gd name="T14" fmla="*/ 34 w 128"/>
                <a:gd name="T15" fmla="*/ 24 h 30"/>
                <a:gd name="T16" fmla="*/ 36 w 128"/>
                <a:gd name="T17" fmla="*/ 23 h 30"/>
                <a:gd name="T18" fmla="*/ 40 w 128"/>
                <a:gd name="T19" fmla="*/ 26 h 30"/>
                <a:gd name="T20" fmla="*/ 48 w 128"/>
                <a:gd name="T21" fmla="*/ 27 h 30"/>
                <a:gd name="T22" fmla="*/ 52 w 128"/>
                <a:gd name="T23" fmla="*/ 26 h 30"/>
                <a:gd name="T24" fmla="*/ 54 w 128"/>
                <a:gd name="T25" fmla="*/ 27 h 30"/>
                <a:gd name="T26" fmla="*/ 57 w 128"/>
                <a:gd name="T27" fmla="*/ 26 h 30"/>
                <a:gd name="T28" fmla="*/ 58 w 128"/>
                <a:gd name="T29" fmla="*/ 27 h 30"/>
                <a:gd name="T30" fmla="*/ 63 w 128"/>
                <a:gd name="T31" fmla="*/ 26 h 30"/>
                <a:gd name="T32" fmla="*/ 64 w 128"/>
                <a:gd name="T33" fmla="*/ 27 h 30"/>
                <a:gd name="T34" fmla="*/ 66 w 128"/>
                <a:gd name="T35" fmla="*/ 27 h 30"/>
                <a:gd name="T36" fmla="*/ 76 w 128"/>
                <a:gd name="T37" fmla="*/ 28 h 30"/>
                <a:gd name="T38" fmla="*/ 82 w 128"/>
                <a:gd name="T39" fmla="*/ 28 h 30"/>
                <a:gd name="T40" fmla="*/ 102 w 128"/>
                <a:gd name="T41" fmla="*/ 30 h 30"/>
                <a:gd name="T42" fmla="*/ 119 w 128"/>
                <a:gd name="T43" fmla="*/ 27 h 30"/>
                <a:gd name="T44" fmla="*/ 121 w 128"/>
                <a:gd name="T45" fmla="*/ 27 h 30"/>
                <a:gd name="T46" fmla="*/ 124 w 128"/>
                <a:gd name="T47" fmla="*/ 25 h 30"/>
                <a:gd name="T48" fmla="*/ 105 w 128"/>
                <a:gd name="T49" fmla="*/ 18 h 30"/>
                <a:gd name="T50" fmla="*/ 82 w 128"/>
                <a:gd name="T51" fmla="*/ 18 h 30"/>
                <a:gd name="T52" fmla="*/ 73 w 128"/>
                <a:gd name="T53" fmla="*/ 19 h 30"/>
                <a:gd name="T54" fmla="*/ 70 w 128"/>
                <a:gd name="T55" fmla="*/ 19 h 30"/>
                <a:gd name="T56" fmla="*/ 67 w 128"/>
                <a:gd name="T57" fmla="*/ 19 h 30"/>
                <a:gd name="T58" fmla="*/ 61 w 128"/>
                <a:gd name="T59" fmla="*/ 17 h 30"/>
                <a:gd name="T60" fmla="*/ 59 w 128"/>
                <a:gd name="T61" fmla="*/ 18 h 30"/>
                <a:gd name="T62" fmla="*/ 52 w 128"/>
                <a:gd name="T63" fmla="*/ 16 h 30"/>
                <a:gd name="T64" fmla="*/ 48 w 128"/>
                <a:gd name="T65" fmla="*/ 16 h 30"/>
                <a:gd name="T66" fmla="*/ 44 w 128"/>
                <a:gd name="T67" fmla="*/ 16 h 30"/>
                <a:gd name="T68" fmla="*/ 42 w 128"/>
                <a:gd name="T69" fmla="*/ 13 h 30"/>
                <a:gd name="T70" fmla="*/ 40 w 128"/>
                <a:gd name="T71" fmla="*/ 13 h 30"/>
                <a:gd name="T72" fmla="*/ 36 w 128"/>
                <a:gd name="T73" fmla="*/ 13 h 30"/>
                <a:gd name="T74" fmla="*/ 35 w 128"/>
                <a:gd name="T75" fmla="*/ 13 h 30"/>
                <a:gd name="T76" fmla="*/ 39 w 128"/>
                <a:gd name="T77" fmla="*/ 11 h 30"/>
                <a:gd name="T78" fmla="*/ 35 w 128"/>
                <a:gd name="T79" fmla="*/ 9 h 30"/>
                <a:gd name="T80" fmla="*/ 47 w 128"/>
                <a:gd name="T81" fmla="*/ 11 h 30"/>
                <a:gd name="T82" fmla="*/ 45 w 128"/>
                <a:gd name="T83" fmla="*/ 7 h 30"/>
                <a:gd name="T84" fmla="*/ 46 w 128"/>
                <a:gd name="T85" fmla="*/ 7 h 30"/>
                <a:gd name="T86" fmla="*/ 37 w 128"/>
                <a:gd name="T87" fmla="*/ 5 h 30"/>
                <a:gd name="T88" fmla="*/ 29 w 128"/>
                <a:gd name="T89" fmla="*/ 6 h 30"/>
                <a:gd name="T90" fmla="*/ 22 w 128"/>
                <a:gd name="T9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30">
                  <a:moveTo>
                    <a:pt x="12" y="0"/>
                  </a:moveTo>
                  <a:cubicBezTo>
                    <a:pt x="6" y="0"/>
                    <a:pt x="1" y="1"/>
                    <a:pt x="0" y="1"/>
                  </a:cubicBezTo>
                  <a:cubicBezTo>
                    <a:pt x="1" y="1"/>
                    <a:pt x="2" y="2"/>
                    <a:pt x="3" y="2"/>
                  </a:cubicBezTo>
                  <a:cubicBezTo>
                    <a:pt x="5" y="3"/>
                    <a:pt x="6" y="4"/>
                    <a:pt x="7" y="5"/>
                  </a:cubicBezTo>
                  <a:cubicBezTo>
                    <a:pt x="9" y="6"/>
                    <a:pt x="7" y="6"/>
                    <a:pt x="5" y="6"/>
                  </a:cubicBezTo>
                  <a:cubicBezTo>
                    <a:pt x="4" y="7"/>
                    <a:pt x="8" y="7"/>
                    <a:pt x="14" y="7"/>
                  </a:cubicBezTo>
                  <a:cubicBezTo>
                    <a:pt x="20" y="8"/>
                    <a:pt x="24" y="11"/>
                    <a:pt x="17" y="15"/>
                  </a:cubicBezTo>
                  <a:cubicBezTo>
                    <a:pt x="9" y="19"/>
                    <a:pt x="14" y="22"/>
                    <a:pt x="16" y="22"/>
                  </a:cubicBezTo>
                  <a:cubicBezTo>
                    <a:pt x="16" y="22"/>
                    <a:pt x="16" y="22"/>
                    <a:pt x="16" y="22"/>
                  </a:cubicBezTo>
                  <a:cubicBezTo>
                    <a:pt x="17" y="22"/>
                    <a:pt x="17" y="22"/>
                    <a:pt x="17" y="22"/>
                  </a:cubicBezTo>
                  <a:cubicBezTo>
                    <a:pt x="19" y="22"/>
                    <a:pt x="17" y="24"/>
                    <a:pt x="23" y="24"/>
                  </a:cubicBezTo>
                  <a:cubicBezTo>
                    <a:pt x="23" y="24"/>
                    <a:pt x="24" y="24"/>
                    <a:pt x="24" y="24"/>
                  </a:cubicBezTo>
                  <a:cubicBezTo>
                    <a:pt x="26" y="24"/>
                    <a:pt x="29" y="24"/>
                    <a:pt x="30" y="24"/>
                  </a:cubicBezTo>
                  <a:cubicBezTo>
                    <a:pt x="32" y="23"/>
                    <a:pt x="33" y="23"/>
                    <a:pt x="33" y="23"/>
                  </a:cubicBezTo>
                  <a:cubicBezTo>
                    <a:pt x="34" y="23"/>
                    <a:pt x="34" y="23"/>
                    <a:pt x="34" y="23"/>
                  </a:cubicBezTo>
                  <a:cubicBezTo>
                    <a:pt x="33" y="23"/>
                    <a:pt x="33" y="24"/>
                    <a:pt x="34" y="24"/>
                  </a:cubicBezTo>
                  <a:cubicBezTo>
                    <a:pt x="34" y="24"/>
                    <a:pt x="35" y="23"/>
                    <a:pt x="35" y="23"/>
                  </a:cubicBezTo>
                  <a:cubicBezTo>
                    <a:pt x="36" y="23"/>
                    <a:pt x="36" y="23"/>
                    <a:pt x="36" y="23"/>
                  </a:cubicBezTo>
                  <a:cubicBezTo>
                    <a:pt x="37" y="23"/>
                    <a:pt x="36" y="23"/>
                    <a:pt x="35" y="24"/>
                  </a:cubicBezTo>
                  <a:cubicBezTo>
                    <a:pt x="34" y="25"/>
                    <a:pt x="36" y="26"/>
                    <a:pt x="40" y="26"/>
                  </a:cubicBezTo>
                  <a:cubicBezTo>
                    <a:pt x="43" y="26"/>
                    <a:pt x="46" y="27"/>
                    <a:pt x="47" y="27"/>
                  </a:cubicBezTo>
                  <a:cubicBezTo>
                    <a:pt x="48" y="27"/>
                    <a:pt x="48" y="27"/>
                    <a:pt x="48" y="27"/>
                  </a:cubicBezTo>
                  <a:cubicBezTo>
                    <a:pt x="49" y="27"/>
                    <a:pt x="51" y="27"/>
                    <a:pt x="51" y="26"/>
                  </a:cubicBezTo>
                  <a:cubicBezTo>
                    <a:pt x="51" y="26"/>
                    <a:pt x="52" y="26"/>
                    <a:pt x="52" y="26"/>
                  </a:cubicBezTo>
                  <a:cubicBezTo>
                    <a:pt x="52" y="26"/>
                    <a:pt x="53" y="26"/>
                    <a:pt x="53" y="26"/>
                  </a:cubicBezTo>
                  <a:cubicBezTo>
                    <a:pt x="53" y="27"/>
                    <a:pt x="53" y="27"/>
                    <a:pt x="54" y="27"/>
                  </a:cubicBezTo>
                  <a:cubicBezTo>
                    <a:pt x="54" y="27"/>
                    <a:pt x="55" y="27"/>
                    <a:pt x="55" y="27"/>
                  </a:cubicBezTo>
                  <a:cubicBezTo>
                    <a:pt x="56" y="27"/>
                    <a:pt x="56" y="26"/>
                    <a:pt x="57" y="26"/>
                  </a:cubicBezTo>
                  <a:cubicBezTo>
                    <a:pt x="57" y="26"/>
                    <a:pt x="58" y="27"/>
                    <a:pt x="57" y="27"/>
                  </a:cubicBezTo>
                  <a:cubicBezTo>
                    <a:pt x="57" y="27"/>
                    <a:pt x="57" y="27"/>
                    <a:pt x="58" y="27"/>
                  </a:cubicBezTo>
                  <a:cubicBezTo>
                    <a:pt x="59" y="27"/>
                    <a:pt x="59" y="27"/>
                    <a:pt x="60" y="27"/>
                  </a:cubicBezTo>
                  <a:cubicBezTo>
                    <a:pt x="61" y="27"/>
                    <a:pt x="62" y="26"/>
                    <a:pt x="63" y="26"/>
                  </a:cubicBezTo>
                  <a:cubicBezTo>
                    <a:pt x="63" y="26"/>
                    <a:pt x="63" y="27"/>
                    <a:pt x="63" y="27"/>
                  </a:cubicBezTo>
                  <a:cubicBezTo>
                    <a:pt x="63" y="27"/>
                    <a:pt x="63" y="27"/>
                    <a:pt x="64" y="27"/>
                  </a:cubicBezTo>
                  <a:cubicBezTo>
                    <a:pt x="64" y="27"/>
                    <a:pt x="65" y="27"/>
                    <a:pt x="65" y="27"/>
                  </a:cubicBezTo>
                  <a:cubicBezTo>
                    <a:pt x="65" y="27"/>
                    <a:pt x="66" y="27"/>
                    <a:pt x="66" y="27"/>
                  </a:cubicBezTo>
                  <a:cubicBezTo>
                    <a:pt x="66" y="27"/>
                    <a:pt x="68" y="27"/>
                    <a:pt x="69" y="27"/>
                  </a:cubicBezTo>
                  <a:cubicBezTo>
                    <a:pt x="71" y="28"/>
                    <a:pt x="73" y="28"/>
                    <a:pt x="76" y="28"/>
                  </a:cubicBezTo>
                  <a:cubicBezTo>
                    <a:pt x="77" y="28"/>
                    <a:pt x="78" y="28"/>
                    <a:pt x="78" y="28"/>
                  </a:cubicBezTo>
                  <a:cubicBezTo>
                    <a:pt x="80" y="28"/>
                    <a:pt x="81" y="28"/>
                    <a:pt x="82" y="28"/>
                  </a:cubicBezTo>
                  <a:cubicBezTo>
                    <a:pt x="86" y="28"/>
                    <a:pt x="87" y="29"/>
                    <a:pt x="98" y="30"/>
                  </a:cubicBezTo>
                  <a:cubicBezTo>
                    <a:pt x="100" y="30"/>
                    <a:pt x="101" y="30"/>
                    <a:pt x="102" y="30"/>
                  </a:cubicBezTo>
                  <a:cubicBezTo>
                    <a:pt x="107" y="30"/>
                    <a:pt x="110" y="29"/>
                    <a:pt x="113" y="28"/>
                  </a:cubicBezTo>
                  <a:cubicBezTo>
                    <a:pt x="116" y="28"/>
                    <a:pt x="117" y="27"/>
                    <a:pt x="119" y="27"/>
                  </a:cubicBezTo>
                  <a:cubicBezTo>
                    <a:pt x="119" y="27"/>
                    <a:pt x="119" y="27"/>
                    <a:pt x="119" y="27"/>
                  </a:cubicBezTo>
                  <a:cubicBezTo>
                    <a:pt x="120" y="27"/>
                    <a:pt x="120" y="27"/>
                    <a:pt x="121" y="27"/>
                  </a:cubicBezTo>
                  <a:cubicBezTo>
                    <a:pt x="121" y="27"/>
                    <a:pt x="121" y="27"/>
                    <a:pt x="120" y="26"/>
                  </a:cubicBezTo>
                  <a:cubicBezTo>
                    <a:pt x="118" y="26"/>
                    <a:pt x="120" y="26"/>
                    <a:pt x="124" y="25"/>
                  </a:cubicBezTo>
                  <a:cubicBezTo>
                    <a:pt x="127" y="24"/>
                    <a:pt x="128" y="22"/>
                    <a:pt x="126" y="22"/>
                  </a:cubicBezTo>
                  <a:cubicBezTo>
                    <a:pt x="125" y="22"/>
                    <a:pt x="119" y="19"/>
                    <a:pt x="105" y="18"/>
                  </a:cubicBezTo>
                  <a:cubicBezTo>
                    <a:pt x="101" y="18"/>
                    <a:pt x="98" y="18"/>
                    <a:pt x="95" y="18"/>
                  </a:cubicBezTo>
                  <a:cubicBezTo>
                    <a:pt x="90" y="18"/>
                    <a:pt x="85" y="18"/>
                    <a:pt x="82" y="18"/>
                  </a:cubicBezTo>
                  <a:cubicBezTo>
                    <a:pt x="78" y="18"/>
                    <a:pt x="75" y="19"/>
                    <a:pt x="74" y="19"/>
                  </a:cubicBezTo>
                  <a:cubicBezTo>
                    <a:pt x="74" y="19"/>
                    <a:pt x="74" y="19"/>
                    <a:pt x="73" y="19"/>
                  </a:cubicBezTo>
                  <a:cubicBezTo>
                    <a:pt x="73" y="19"/>
                    <a:pt x="72" y="19"/>
                    <a:pt x="72" y="19"/>
                  </a:cubicBezTo>
                  <a:cubicBezTo>
                    <a:pt x="70" y="19"/>
                    <a:pt x="69" y="19"/>
                    <a:pt x="70" y="19"/>
                  </a:cubicBezTo>
                  <a:cubicBezTo>
                    <a:pt x="71" y="19"/>
                    <a:pt x="71" y="19"/>
                    <a:pt x="70" y="19"/>
                  </a:cubicBezTo>
                  <a:cubicBezTo>
                    <a:pt x="69" y="19"/>
                    <a:pt x="69" y="19"/>
                    <a:pt x="67" y="19"/>
                  </a:cubicBezTo>
                  <a:cubicBezTo>
                    <a:pt x="64" y="19"/>
                    <a:pt x="63" y="19"/>
                    <a:pt x="63" y="18"/>
                  </a:cubicBezTo>
                  <a:cubicBezTo>
                    <a:pt x="62" y="17"/>
                    <a:pt x="61" y="17"/>
                    <a:pt x="61" y="17"/>
                  </a:cubicBezTo>
                  <a:cubicBezTo>
                    <a:pt x="60" y="17"/>
                    <a:pt x="60" y="17"/>
                    <a:pt x="60" y="17"/>
                  </a:cubicBezTo>
                  <a:cubicBezTo>
                    <a:pt x="60" y="18"/>
                    <a:pt x="59" y="18"/>
                    <a:pt x="59" y="18"/>
                  </a:cubicBezTo>
                  <a:cubicBezTo>
                    <a:pt x="58" y="18"/>
                    <a:pt x="57" y="17"/>
                    <a:pt x="56" y="17"/>
                  </a:cubicBezTo>
                  <a:cubicBezTo>
                    <a:pt x="54" y="17"/>
                    <a:pt x="52" y="17"/>
                    <a:pt x="52" y="16"/>
                  </a:cubicBezTo>
                  <a:cubicBezTo>
                    <a:pt x="52" y="16"/>
                    <a:pt x="52" y="16"/>
                    <a:pt x="51" y="16"/>
                  </a:cubicBezTo>
                  <a:cubicBezTo>
                    <a:pt x="50" y="16"/>
                    <a:pt x="49" y="16"/>
                    <a:pt x="48" y="16"/>
                  </a:cubicBezTo>
                  <a:cubicBezTo>
                    <a:pt x="48" y="17"/>
                    <a:pt x="47" y="17"/>
                    <a:pt x="47" y="17"/>
                  </a:cubicBezTo>
                  <a:cubicBezTo>
                    <a:pt x="46" y="17"/>
                    <a:pt x="45" y="16"/>
                    <a:pt x="44" y="16"/>
                  </a:cubicBezTo>
                  <a:cubicBezTo>
                    <a:pt x="43" y="15"/>
                    <a:pt x="43" y="14"/>
                    <a:pt x="44" y="14"/>
                  </a:cubicBezTo>
                  <a:cubicBezTo>
                    <a:pt x="44" y="13"/>
                    <a:pt x="43" y="13"/>
                    <a:pt x="42" y="13"/>
                  </a:cubicBezTo>
                  <a:cubicBezTo>
                    <a:pt x="42" y="13"/>
                    <a:pt x="41" y="13"/>
                    <a:pt x="41" y="13"/>
                  </a:cubicBezTo>
                  <a:cubicBezTo>
                    <a:pt x="41" y="13"/>
                    <a:pt x="40" y="13"/>
                    <a:pt x="40" y="13"/>
                  </a:cubicBezTo>
                  <a:cubicBezTo>
                    <a:pt x="39" y="13"/>
                    <a:pt x="38" y="13"/>
                    <a:pt x="38" y="13"/>
                  </a:cubicBezTo>
                  <a:cubicBezTo>
                    <a:pt x="37" y="13"/>
                    <a:pt x="36" y="13"/>
                    <a:pt x="36" y="13"/>
                  </a:cubicBezTo>
                  <a:cubicBezTo>
                    <a:pt x="35" y="13"/>
                    <a:pt x="35" y="13"/>
                    <a:pt x="35" y="13"/>
                  </a:cubicBezTo>
                  <a:cubicBezTo>
                    <a:pt x="35" y="13"/>
                    <a:pt x="35" y="13"/>
                    <a:pt x="35" y="13"/>
                  </a:cubicBezTo>
                  <a:cubicBezTo>
                    <a:pt x="33" y="13"/>
                    <a:pt x="34" y="13"/>
                    <a:pt x="37" y="12"/>
                  </a:cubicBezTo>
                  <a:cubicBezTo>
                    <a:pt x="40" y="12"/>
                    <a:pt x="41" y="11"/>
                    <a:pt x="39" y="11"/>
                  </a:cubicBezTo>
                  <a:cubicBezTo>
                    <a:pt x="36" y="10"/>
                    <a:pt x="34" y="10"/>
                    <a:pt x="35" y="9"/>
                  </a:cubicBezTo>
                  <a:cubicBezTo>
                    <a:pt x="35" y="9"/>
                    <a:pt x="35" y="9"/>
                    <a:pt x="35" y="9"/>
                  </a:cubicBezTo>
                  <a:cubicBezTo>
                    <a:pt x="36" y="9"/>
                    <a:pt x="39" y="10"/>
                    <a:pt x="44" y="11"/>
                  </a:cubicBezTo>
                  <a:cubicBezTo>
                    <a:pt x="45" y="11"/>
                    <a:pt x="46" y="11"/>
                    <a:pt x="47" y="11"/>
                  </a:cubicBezTo>
                  <a:cubicBezTo>
                    <a:pt x="50" y="11"/>
                    <a:pt x="51" y="10"/>
                    <a:pt x="48" y="9"/>
                  </a:cubicBezTo>
                  <a:cubicBezTo>
                    <a:pt x="46" y="8"/>
                    <a:pt x="44" y="7"/>
                    <a:pt x="45" y="7"/>
                  </a:cubicBezTo>
                  <a:cubicBezTo>
                    <a:pt x="45" y="7"/>
                    <a:pt x="45" y="7"/>
                    <a:pt x="45" y="7"/>
                  </a:cubicBezTo>
                  <a:cubicBezTo>
                    <a:pt x="46" y="7"/>
                    <a:pt x="46" y="7"/>
                    <a:pt x="46" y="7"/>
                  </a:cubicBezTo>
                  <a:cubicBezTo>
                    <a:pt x="46" y="7"/>
                    <a:pt x="46" y="7"/>
                    <a:pt x="45" y="6"/>
                  </a:cubicBezTo>
                  <a:cubicBezTo>
                    <a:pt x="44" y="6"/>
                    <a:pt x="41" y="5"/>
                    <a:pt x="37" y="5"/>
                  </a:cubicBezTo>
                  <a:cubicBezTo>
                    <a:pt x="37" y="5"/>
                    <a:pt x="37" y="5"/>
                    <a:pt x="37" y="5"/>
                  </a:cubicBezTo>
                  <a:cubicBezTo>
                    <a:pt x="33" y="5"/>
                    <a:pt x="30" y="6"/>
                    <a:pt x="29" y="6"/>
                  </a:cubicBezTo>
                  <a:cubicBezTo>
                    <a:pt x="28" y="6"/>
                    <a:pt x="28" y="5"/>
                    <a:pt x="29" y="4"/>
                  </a:cubicBezTo>
                  <a:cubicBezTo>
                    <a:pt x="30" y="3"/>
                    <a:pt x="27" y="2"/>
                    <a:pt x="22" y="1"/>
                  </a:cubicBezTo>
                  <a:cubicBezTo>
                    <a:pt x="19" y="0"/>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46" name="Freeform 43"/>
            <p:cNvSpPr>
              <a:spLocks/>
            </p:cNvSpPr>
            <p:nvPr/>
          </p:nvSpPr>
          <p:spPr bwMode="auto">
            <a:xfrm>
              <a:off x="3490913" y="4294188"/>
              <a:ext cx="23813" cy="14287"/>
            </a:xfrm>
            <a:custGeom>
              <a:avLst/>
              <a:gdLst>
                <a:gd name="T0" fmla="*/ 6 w 9"/>
                <a:gd name="T1" fmla="*/ 0 h 5"/>
                <a:gd name="T2" fmla="*/ 1 w 9"/>
                <a:gd name="T3" fmla="*/ 1 h 5"/>
                <a:gd name="T4" fmla="*/ 3 w 9"/>
                <a:gd name="T5" fmla="*/ 5 h 5"/>
                <a:gd name="T6" fmla="*/ 8 w 9"/>
                <a:gd name="T7" fmla="*/ 2 h 5"/>
                <a:gd name="T8" fmla="*/ 6 w 9"/>
                <a:gd name="T9" fmla="*/ 0 h 5"/>
              </a:gdLst>
              <a:ahLst/>
              <a:cxnLst>
                <a:cxn ang="0">
                  <a:pos x="T0" y="T1"/>
                </a:cxn>
                <a:cxn ang="0">
                  <a:pos x="T2" y="T3"/>
                </a:cxn>
                <a:cxn ang="0">
                  <a:pos x="T4" y="T5"/>
                </a:cxn>
                <a:cxn ang="0">
                  <a:pos x="T6" y="T7"/>
                </a:cxn>
                <a:cxn ang="0">
                  <a:pos x="T8" y="T9"/>
                </a:cxn>
              </a:cxnLst>
              <a:rect l="0" t="0" r="r" b="b"/>
              <a:pathLst>
                <a:path w="9" h="5">
                  <a:moveTo>
                    <a:pt x="6" y="0"/>
                  </a:moveTo>
                  <a:cubicBezTo>
                    <a:pt x="4" y="0"/>
                    <a:pt x="2" y="1"/>
                    <a:pt x="1" y="1"/>
                  </a:cubicBezTo>
                  <a:cubicBezTo>
                    <a:pt x="0" y="3"/>
                    <a:pt x="0" y="4"/>
                    <a:pt x="3" y="5"/>
                  </a:cubicBezTo>
                  <a:cubicBezTo>
                    <a:pt x="6" y="4"/>
                    <a:pt x="7" y="3"/>
                    <a:pt x="8"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7" name="Freeform 44"/>
            <p:cNvSpPr>
              <a:spLocks/>
            </p:cNvSpPr>
            <p:nvPr/>
          </p:nvSpPr>
          <p:spPr bwMode="auto">
            <a:xfrm>
              <a:off x="2279650" y="4419600"/>
              <a:ext cx="49213" cy="11112"/>
            </a:xfrm>
            <a:custGeom>
              <a:avLst/>
              <a:gdLst>
                <a:gd name="T0" fmla="*/ 16 w 18"/>
                <a:gd name="T1" fmla="*/ 0 h 4"/>
                <a:gd name="T2" fmla="*/ 12 w 18"/>
                <a:gd name="T3" fmla="*/ 1 h 4"/>
                <a:gd name="T4" fmla="*/ 8 w 18"/>
                <a:gd name="T5" fmla="*/ 1 h 4"/>
                <a:gd name="T6" fmla="*/ 7 w 18"/>
                <a:gd name="T7" fmla="*/ 1 h 4"/>
                <a:gd name="T8" fmla="*/ 6 w 18"/>
                <a:gd name="T9" fmla="*/ 1 h 4"/>
                <a:gd name="T10" fmla="*/ 1 w 18"/>
                <a:gd name="T11" fmla="*/ 2 h 4"/>
                <a:gd name="T12" fmla="*/ 0 w 18"/>
                <a:gd name="T13" fmla="*/ 4 h 4"/>
                <a:gd name="T14" fmla="*/ 11 w 18"/>
                <a:gd name="T15" fmla="*/ 3 h 4"/>
                <a:gd name="T16" fmla="*/ 18 w 18"/>
                <a:gd name="T17" fmla="*/ 0 h 4"/>
                <a:gd name="T18" fmla="*/ 16 w 1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
                  <a:moveTo>
                    <a:pt x="16" y="0"/>
                  </a:moveTo>
                  <a:cubicBezTo>
                    <a:pt x="15" y="0"/>
                    <a:pt x="13" y="0"/>
                    <a:pt x="12" y="1"/>
                  </a:cubicBezTo>
                  <a:cubicBezTo>
                    <a:pt x="10" y="1"/>
                    <a:pt x="8" y="1"/>
                    <a:pt x="8" y="1"/>
                  </a:cubicBezTo>
                  <a:cubicBezTo>
                    <a:pt x="7" y="1"/>
                    <a:pt x="7" y="1"/>
                    <a:pt x="7" y="1"/>
                  </a:cubicBezTo>
                  <a:cubicBezTo>
                    <a:pt x="7" y="1"/>
                    <a:pt x="6" y="1"/>
                    <a:pt x="6" y="1"/>
                  </a:cubicBezTo>
                  <a:cubicBezTo>
                    <a:pt x="5" y="1"/>
                    <a:pt x="2" y="1"/>
                    <a:pt x="1" y="2"/>
                  </a:cubicBezTo>
                  <a:cubicBezTo>
                    <a:pt x="0" y="3"/>
                    <a:pt x="0" y="3"/>
                    <a:pt x="0" y="4"/>
                  </a:cubicBezTo>
                  <a:cubicBezTo>
                    <a:pt x="4" y="4"/>
                    <a:pt x="7" y="3"/>
                    <a:pt x="11" y="3"/>
                  </a:cubicBezTo>
                  <a:cubicBezTo>
                    <a:pt x="17" y="2"/>
                    <a:pt x="18" y="1"/>
                    <a:pt x="18"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8" name="Freeform 45"/>
            <p:cNvSpPr>
              <a:spLocks/>
            </p:cNvSpPr>
            <p:nvPr/>
          </p:nvSpPr>
          <p:spPr bwMode="auto">
            <a:xfrm>
              <a:off x="2263775" y="4425950"/>
              <a:ext cx="9525" cy="4762"/>
            </a:xfrm>
            <a:custGeom>
              <a:avLst/>
              <a:gdLst>
                <a:gd name="T0" fmla="*/ 1 w 4"/>
                <a:gd name="T1" fmla="*/ 0 h 2"/>
                <a:gd name="T2" fmla="*/ 0 w 4"/>
                <a:gd name="T3" fmla="*/ 0 h 2"/>
                <a:gd name="T4" fmla="*/ 0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0"/>
                  </a:cubicBezTo>
                  <a:cubicBezTo>
                    <a:pt x="0" y="1"/>
                    <a:pt x="0" y="1"/>
                    <a:pt x="0" y="2"/>
                  </a:cubicBezTo>
                  <a:cubicBezTo>
                    <a:pt x="2" y="2"/>
                    <a:pt x="4" y="2"/>
                    <a:pt x="4" y="1"/>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9" name="Freeform 46"/>
            <p:cNvSpPr>
              <a:spLocks/>
            </p:cNvSpPr>
            <p:nvPr/>
          </p:nvSpPr>
          <p:spPr bwMode="auto">
            <a:xfrm>
              <a:off x="2686050" y="4340225"/>
              <a:ext cx="338138" cy="68262"/>
            </a:xfrm>
            <a:custGeom>
              <a:avLst/>
              <a:gdLst>
                <a:gd name="T0" fmla="*/ 72 w 125"/>
                <a:gd name="T1" fmla="*/ 0 h 25"/>
                <a:gd name="T2" fmla="*/ 54 w 125"/>
                <a:gd name="T3" fmla="*/ 1 h 25"/>
                <a:gd name="T4" fmla="*/ 45 w 125"/>
                <a:gd name="T5" fmla="*/ 7 h 25"/>
                <a:gd name="T6" fmla="*/ 34 w 125"/>
                <a:gd name="T7" fmla="*/ 9 h 25"/>
                <a:gd name="T8" fmla="*/ 26 w 125"/>
                <a:gd name="T9" fmla="*/ 11 h 25"/>
                <a:gd name="T10" fmla="*/ 26 w 125"/>
                <a:gd name="T11" fmla="*/ 11 h 25"/>
                <a:gd name="T12" fmla="*/ 26 w 125"/>
                <a:gd name="T13" fmla="*/ 11 h 25"/>
                <a:gd name="T14" fmla="*/ 11 w 125"/>
                <a:gd name="T15" fmla="*/ 14 h 25"/>
                <a:gd name="T16" fmla="*/ 2 w 125"/>
                <a:gd name="T17" fmla="*/ 18 h 25"/>
                <a:gd name="T18" fmla="*/ 7 w 125"/>
                <a:gd name="T19" fmla="*/ 21 h 25"/>
                <a:gd name="T20" fmla="*/ 13 w 125"/>
                <a:gd name="T21" fmla="*/ 25 h 25"/>
                <a:gd name="T22" fmla="*/ 16 w 125"/>
                <a:gd name="T23" fmla="*/ 25 h 25"/>
                <a:gd name="T24" fmla="*/ 25 w 125"/>
                <a:gd name="T25" fmla="*/ 24 h 25"/>
                <a:gd name="T26" fmla="*/ 26 w 125"/>
                <a:gd name="T27" fmla="*/ 24 h 25"/>
                <a:gd name="T28" fmla="*/ 29 w 125"/>
                <a:gd name="T29" fmla="*/ 24 h 25"/>
                <a:gd name="T30" fmla="*/ 42 w 125"/>
                <a:gd name="T31" fmla="*/ 23 h 25"/>
                <a:gd name="T32" fmla="*/ 80 w 125"/>
                <a:gd name="T33" fmla="*/ 16 h 25"/>
                <a:gd name="T34" fmla="*/ 105 w 125"/>
                <a:gd name="T35" fmla="*/ 14 h 25"/>
                <a:gd name="T36" fmla="*/ 107 w 125"/>
                <a:gd name="T37" fmla="*/ 14 h 25"/>
                <a:gd name="T38" fmla="*/ 109 w 125"/>
                <a:gd name="T39" fmla="*/ 14 h 25"/>
                <a:gd name="T40" fmla="*/ 123 w 125"/>
                <a:gd name="T41" fmla="*/ 8 h 25"/>
                <a:gd name="T42" fmla="*/ 109 w 125"/>
                <a:gd name="T43" fmla="*/ 5 h 25"/>
                <a:gd name="T44" fmla="*/ 106 w 125"/>
                <a:gd name="T45" fmla="*/ 5 h 25"/>
                <a:gd name="T46" fmla="*/ 104 w 125"/>
                <a:gd name="T47" fmla="*/ 5 h 25"/>
                <a:gd name="T48" fmla="*/ 103 w 125"/>
                <a:gd name="T49" fmla="*/ 5 h 25"/>
                <a:gd name="T50" fmla="*/ 102 w 125"/>
                <a:gd name="T51" fmla="*/ 4 h 25"/>
                <a:gd name="T52" fmla="*/ 79 w 125"/>
                <a:gd name="T53" fmla="*/ 0 h 25"/>
                <a:gd name="T54" fmla="*/ 72 w 1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5">
                  <a:moveTo>
                    <a:pt x="72" y="0"/>
                  </a:moveTo>
                  <a:cubicBezTo>
                    <a:pt x="65" y="0"/>
                    <a:pt x="58" y="0"/>
                    <a:pt x="54" y="1"/>
                  </a:cubicBezTo>
                  <a:cubicBezTo>
                    <a:pt x="51" y="2"/>
                    <a:pt x="47" y="6"/>
                    <a:pt x="45" y="7"/>
                  </a:cubicBezTo>
                  <a:cubicBezTo>
                    <a:pt x="42" y="8"/>
                    <a:pt x="38" y="8"/>
                    <a:pt x="34" y="9"/>
                  </a:cubicBezTo>
                  <a:cubicBezTo>
                    <a:pt x="28" y="10"/>
                    <a:pt x="28" y="11"/>
                    <a:pt x="26" y="11"/>
                  </a:cubicBezTo>
                  <a:cubicBezTo>
                    <a:pt x="26" y="11"/>
                    <a:pt x="26" y="11"/>
                    <a:pt x="26" y="11"/>
                  </a:cubicBezTo>
                  <a:cubicBezTo>
                    <a:pt x="26" y="11"/>
                    <a:pt x="26" y="11"/>
                    <a:pt x="26" y="11"/>
                  </a:cubicBezTo>
                  <a:cubicBezTo>
                    <a:pt x="23" y="11"/>
                    <a:pt x="18" y="13"/>
                    <a:pt x="11" y="14"/>
                  </a:cubicBezTo>
                  <a:cubicBezTo>
                    <a:pt x="5" y="16"/>
                    <a:pt x="0" y="17"/>
                    <a:pt x="2" y="18"/>
                  </a:cubicBezTo>
                  <a:cubicBezTo>
                    <a:pt x="5" y="18"/>
                    <a:pt x="7" y="19"/>
                    <a:pt x="7" y="21"/>
                  </a:cubicBezTo>
                  <a:cubicBezTo>
                    <a:pt x="7" y="23"/>
                    <a:pt x="9" y="25"/>
                    <a:pt x="13" y="25"/>
                  </a:cubicBezTo>
                  <a:cubicBezTo>
                    <a:pt x="14" y="25"/>
                    <a:pt x="15" y="25"/>
                    <a:pt x="16" y="25"/>
                  </a:cubicBezTo>
                  <a:cubicBezTo>
                    <a:pt x="20" y="24"/>
                    <a:pt x="23" y="24"/>
                    <a:pt x="25" y="24"/>
                  </a:cubicBezTo>
                  <a:cubicBezTo>
                    <a:pt x="25" y="24"/>
                    <a:pt x="26" y="24"/>
                    <a:pt x="26" y="24"/>
                  </a:cubicBezTo>
                  <a:cubicBezTo>
                    <a:pt x="26" y="24"/>
                    <a:pt x="27" y="24"/>
                    <a:pt x="29" y="24"/>
                  </a:cubicBezTo>
                  <a:cubicBezTo>
                    <a:pt x="33" y="24"/>
                    <a:pt x="38" y="24"/>
                    <a:pt x="42" y="23"/>
                  </a:cubicBezTo>
                  <a:cubicBezTo>
                    <a:pt x="49" y="21"/>
                    <a:pt x="65" y="18"/>
                    <a:pt x="80" y="16"/>
                  </a:cubicBezTo>
                  <a:cubicBezTo>
                    <a:pt x="88" y="15"/>
                    <a:pt x="96" y="14"/>
                    <a:pt x="105" y="14"/>
                  </a:cubicBezTo>
                  <a:cubicBezTo>
                    <a:pt x="106" y="14"/>
                    <a:pt x="107" y="14"/>
                    <a:pt x="107" y="14"/>
                  </a:cubicBezTo>
                  <a:cubicBezTo>
                    <a:pt x="108" y="14"/>
                    <a:pt x="109" y="14"/>
                    <a:pt x="109" y="14"/>
                  </a:cubicBezTo>
                  <a:cubicBezTo>
                    <a:pt x="122" y="14"/>
                    <a:pt x="125" y="11"/>
                    <a:pt x="123" y="8"/>
                  </a:cubicBezTo>
                  <a:cubicBezTo>
                    <a:pt x="121" y="5"/>
                    <a:pt x="114" y="5"/>
                    <a:pt x="109" y="5"/>
                  </a:cubicBezTo>
                  <a:cubicBezTo>
                    <a:pt x="108" y="5"/>
                    <a:pt x="107" y="5"/>
                    <a:pt x="106" y="5"/>
                  </a:cubicBezTo>
                  <a:cubicBezTo>
                    <a:pt x="105" y="5"/>
                    <a:pt x="104" y="5"/>
                    <a:pt x="104" y="5"/>
                  </a:cubicBezTo>
                  <a:cubicBezTo>
                    <a:pt x="103" y="5"/>
                    <a:pt x="103" y="5"/>
                    <a:pt x="103" y="5"/>
                  </a:cubicBezTo>
                  <a:cubicBezTo>
                    <a:pt x="104" y="4"/>
                    <a:pt x="104" y="4"/>
                    <a:pt x="102" y="4"/>
                  </a:cubicBezTo>
                  <a:cubicBezTo>
                    <a:pt x="100" y="4"/>
                    <a:pt x="93" y="1"/>
                    <a:pt x="79" y="0"/>
                  </a:cubicBezTo>
                  <a:cubicBezTo>
                    <a:pt x="77" y="0"/>
                    <a:pt x="74"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0" name="Freeform 47"/>
            <p:cNvSpPr>
              <a:spLocks/>
            </p:cNvSpPr>
            <p:nvPr/>
          </p:nvSpPr>
          <p:spPr bwMode="auto">
            <a:xfrm>
              <a:off x="2246313" y="4427538"/>
              <a:ext cx="11113" cy="3175"/>
            </a:xfrm>
            <a:custGeom>
              <a:avLst/>
              <a:gdLst>
                <a:gd name="T0" fmla="*/ 2 w 4"/>
                <a:gd name="T1" fmla="*/ 0 h 1"/>
                <a:gd name="T2" fmla="*/ 1 w 4"/>
                <a:gd name="T3" fmla="*/ 0 h 1"/>
                <a:gd name="T4" fmla="*/ 3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2" y="0"/>
                    <a:pt x="1" y="0"/>
                    <a:pt x="1" y="0"/>
                  </a:cubicBezTo>
                  <a:cubicBezTo>
                    <a:pt x="0" y="0"/>
                    <a:pt x="3" y="0"/>
                    <a:pt x="3" y="1"/>
                  </a:cubicBezTo>
                  <a:cubicBezTo>
                    <a:pt x="3" y="1"/>
                    <a:pt x="3"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1" name="Freeform 48"/>
            <p:cNvSpPr>
              <a:spLocks/>
            </p:cNvSpPr>
            <p:nvPr/>
          </p:nvSpPr>
          <p:spPr bwMode="auto">
            <a:xfrm>
              <a:off x="2192338" y="4408488"/>
              <a:ext cx="14288" cy="3175"/>
            </a:xfrm>
            <a:custGeom>
              <a:avLst/>
              <a:gdLst>
                <a:gd name="T0" fmla="*/ 2 w 5"/>
                <a:gd name="T1" fmla="*/ 0 h 1"/>
                <a:gd name="T2" fmla="*/ 0 w 5"/>
                <a:gd name="T3" fmla="*/ 0 h 1"/>
                <a:gd name="T4" fmla="*/ 2 w 5"/>
                <a:gd name="T5" fmla="*/ 0 h 1"/>
                <a:gd name="T6" fmla="*/ 3 w 5"/>
                <a:gd name="T7" fmla="*/ 0 h 1"/>
                <a:gd name="T8" fmla="*/ 4 w 5"/>
                <a:gd name="T9" fmla="*/ 1 h 1"/>
                <a:gd name="T10" fmla="*/ 4 w 5"/>
                <a:gd name="T11" fmla="*/ 0 h 1"/>
                <a:gd name="T12" fmla="*/ 2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2" y="0"/>
                  </a:moveTo>
                  <a:cubicBezTo>
                    <a:pt x="1" y="0"/>
                    <a:pt x="0" y="0"/>
                    <a:pt x="0" y="0"/>
                  </a:cubicBezTo>
                  <a:cubicBezTo>
                    <a:pt x="1" y="0"/>
                    <a:pt x="2" y="0"/>
                    <a:pt x="2" y="0"/>
                  </a:cubicBezTo>
                  <a:cubicBezTo>
                    <a:pt x="3" y="0"/>
                    <a:pt x="3" y="0"/>
                    <a:pt x="3" y="0"/>
                  </a:cubicBezTo>
                  <a:cubicBezTo>
                    <a:pt x="3" y="0"/>
                    <a:pt x="3" y="1"/>
                    <a:pt x="4" y="1"/>
                  </a:cubicBezTo>
                  <a:cubicBezTo>
                    <a:pt x="4" y="1"/>
                    <a:pt x="5" y="0"/>
                    <a:pt x="4"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2" name="Freeform 49"/>
            <p:cNvSpPr>
              <a:spLocks/>
            </p:cNvSpPr>
            <p:nvPr/>
          </p:nvSpPr>
          <p:spPr bwMode="auto">
            <a:xfrm>
              <a:off x="2992438" y="4273550"/>
              <a:ext cx="260350" cy="31750"/>
            </a:xfrm>
            <a:custGeom>
              <a:avLst/>
              <a:gdLst>
                <a:gd name="T0" fmla="*/ 91 w 96"/>
                <a:gd name="T1" fmla="*/ 0 h 12"/>
                <a:gd name="T2" fmla="*/ 90 w 96"/>
                <a:gd name="T3" fmla="*/ 0 h 12"/>
                <a:gd name="T4" fmla="*/ 85 w 96"/>
                <a:gd name="T5" fmla="*/ 1 h 12"/>
                <a:gd name="T6" fmla="*/ 85 w 96"/>
                <a:gd name="T7" fmla="*/ 1 h 12"/>
                <a:gd name="T8" fmla="*/ 80 w 96"/>
                <a:gd name="T9" fmla="*/ 1 h 12"/>
                <a:gd name="T10" fmla="*/ 69 w 96"/>
                <a:gd name="T11" fmla="*/ 1 h 12"/>
                <a:gd name="T12" fmla="*/ 53 w 96"/>
                <a:gd name="T13" fmla="*/ 1 h 12"/>
                <a:gd name="T14" fmla="*/ 4 w 96"/>
                <a:gd name="T15" fmla="*/ 8 h 12"/>
                <a:gd name="T16" fmla="*/ 1 w 96"/>
                <a:gd name="T17" fmla="*/ 9 h 12"/>
                <a:gd name="T18" fmla="*/ 6 w 96"/>
                <a:gd name="T19" fmla="*/ 11 h 12"/>
                <a:gd name="T20" fmla="*/ 11 w 96"/>
                <a:gd name="T21" fmla="*/ 11 h 12"/>
                <a:gd name="T22" fmla="*/ 17 w 96"/>
                <a:gd name="T23" fmla="*/ 10 h 12"/>
                <a:gd name="T24" fmla="*/ 19 w 96"/>
                <a:gd name="T25" fmla="*/ 10 h 12"/>
                <a:gd name="T26" fmla="*/ 19 w 96"/>
                <a:gd name="T27" fmla="*/ 11 h 12"/>
                <a:gd name="T28" fmla="*/ 23 w 96"/>
                <a:gd name="T29" fmla="*/ 12 h 12"/>
                <a:gd name="T30" fmla="*/ 28 w 96"/>
                <a:gd name="T31" fmla="*/ 12 h 12"/>
                <a:gd name="T32" fmla="*/ 34 w 96"/>
                <a:gd name="T33" fmla="*/ 10 h 12"/>
                <a:gd name="T34" fmla="*/ 35 w 96"/>
                <a:gd name="T35" fmla="*/ 10 h 12"/>
                <a:gd name="T36" fmla="*/ 36 w 96"/>
                <a:gd name="T37" fmla="*/ 11 h 12"/>
                <a:gd name="T38" fmla="*/ 41 w 96"/>
                <a:gd name="T39" fmla="*/ 9 h 12"/>
                <a:gd name="T40" fmla="*/ 53 w 96"/>
                <a:gd name="T41" fmla="*/ 6 h 12"/>
                <a:gd name="T42" fmla="*/ 54 w 96"/>
                <a:gd name="T43" fmla="*/ 6 h 12"/>
                <a:gd name="T44" fmla="*/ 52 w 96"/>
                <a:gd name="T45" fmla="*/ 9 h 12"/>
                <a:gd name="T46" fmla="*/ 56 w 96"/>
                <a:gd name="T47" fmla="*/ 11 h 12"/>
                <a:gd name="T48" fmla="*/ 60 w 96"/>
                <a:gd name="T49" fmla="*/ 11 h 12"/>
                <a:gd name="T50" fmla="*/ 81 w 96"/>
                <a:gd name="T51" fmla="*/ 6 h 12"/>
                <a:gd name="T52" fmla="*/ 81 w 96"/>
                <a:gd name="T53" fmla="*/ 6 h 12"/>
                <a:gd name="T54" fmla="*/ 81 w 96"/>
                <a:gd name="T55" fmla="*/ 6 h 12"/>
                <a:gd name="T56" fmla="*/ 92 w 96"/>
                <a:gd name="T57" fmla="*/ 3 h 12"/>
                <a:gd name="T58" fmla="*/ 91 w 96"/>
                <a:gd name="T5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12">
                  <a:moveTo>
                    <a:pt x="91" y="0"/>
                  </a:moveTo>
                  <a:cubicBezTo>
                    <a:pt x="91" y="0"/>
                    <a:pt x="90" y="0"/>
                    <a:pt x="90" y="0"/>
                  </a:cubicBezTo>
                  <a:cubicBezTo>
                    <a:pt x="89" y="1"/>
                    <a:pt x="87" y="1"/>
                    <a:pt x="85" y="1"/>
                  </a:cubicBezTo>
                  <a:cubicBezTo>
                    <a:pt x="85" y="1"/>
                    <a:pt x="85" y="1"/>
                    <a:pt x="85" y="1"/>
                  </a:cubicBezTo>
                  <a:cubicBezTo>
                    <a:pt x="84" y="1"/>
                    <a:pt x="82" y="1"/>
                    <a:pt x="80" y="1"/>
                  </a:cubicBezTo>
                  <a:cubicBezTo>
                    <a:pt x="77" y="1"/>
                    <a:pt x="73" y="1"/>
                    <a:pt x="69" y="1"/>
                  </a:cubicBezTo>
                  <a:cubicBezTo>
                    <a:pt x="64" y="1"/>
                    <a:pt x="59" y="1"/>
                    <a:pt x="53" y="1"/>
                  </a:cubicBezTo>
                  <a:cubicBezTo>
                    <a:pt x="30" y="3"/>
                    <a:pt x="3" y="8"/>
                    <a:pt x="4" y="8"/>
                  </a:cubicBezTo>
                  <a:cubicBezTo>
                    <a:pt x="2" y="8"/>
                    <a:pt x="2" y="9"/>
                    <a:pt x="1" y="9"/>
                  </a:cubicBezTo>
                  <a:cubicBezTo>
                    <a:pt x="0" y="10"/>
                    <a:pt x="2" y="10"/>
                    <a:pt x="6" y="11"/>
                  </a:cubicBezTo>
                  <a:cubicBezTo>
                    <a:pt x="8" y="11"/>
                    <a:pt x="9" y="11"/>
                    <a:pt x="11" y="11"/>
                  </a:cubicBezTo>
                  <a:cubicBezTo>
                    <a:pt x="13" y="11"/>
                    <a:pt x="16" y="11"/>
                    <a:pt x="17" y="10"/>
                  </a:cubicBezTo>
                  <a:cubicBezTo>
                    <a:pt x="18" y="10"/>
                    <a:pt x="19" y="10"/>
                    <a:pt x="19" y="10"/>
                  </a:cubicBezTo>
                  <a:cubicBezTo>
                    <a:pt x="20" y="10"/>
                    <a:pt x="20" y="10"/>
                    <a:pt x="19" y="11"/>
                  </a:cubicBezTo>
                  <a:cubicBezTo>
                    <a:pt x="18" y="12"/>
                    <a:pt x="20" y="12"/>
                    <a:pt x="23" y="12"/>
                  </a:cubicBezTo>
                  <a:cubicBezTo>
                    <a:pt x="25" y="12"/>
                    <a:pt x="27" y="12"/>
                    <a:pt x="28" y="12"/>
                  </a:cubicBezTo>
                  <a:cubicBezTo>
                    <a:pt x="32" y="11"/>
                    <a:pt x="34" y="10"/>
                    <a:pt x="34" y="10"/>
                  </a:cubicBezTo>
                  <a:cubicBezTo>
                    <a:pt x="35" y="10"/>
                    <a:pt x="35" y="10"/>
                    <a:pt x="35" y="10"/>
                  </a:cubicBezTo>
                  <a:cubicBezTo>
                    <a:pt x="35" y="11"/>
                    <a:pt x="36" y="11"/>
                    <a:pt x="36" y="11"/>
                  </a:cubicBezTo>
                  <a:cubicBezTo>
                    <a:pt x="37" y="11"/>
                    <a:pt x="39" y="10"/>
                    <a:pt x="41" y="9"/>
                  </a:cubicBezTo>
                  <a:cubicBezTo>
                    <a:pt x="44" y="8"/>
                    <a:pt x="49" y="6"/>
                    <a:pt x="53" y="6"/>
                  </a:cubicBezTo>
                  <a:cubicBezTo>
                    <a:pt x="53" y="6"/>
                    <a:pt x="54" y="6"/>
                    <a:pt x="54" y="6"/>
                  </a:cubicBezTo>
                  <a:cubicBezTo>
                    <a:pt x="55" y="6"/>
                    <a:pt x="53" y="7"/>
                    <a:pt x="52" y="9"/>
                  </a:cubicBezTo>
                  <a:cubicBezTo>
                    <a:pt x="51" y="10"/>
                    <a:pt x="51" y="11"/>
                    <a:pt x="56" y="11"/>
                  </a:cubicBezTo>
                  <a:cubicBezTo>
                    <a:pt x="57" y="11"/>
                    <a:pt x="58" y="11"/>
                    <a:pt x="60" y="11"/>
                  </a:cubicBezTo>
                  <a:cubicBezTo>
                    <a:pt x="75" y="10"/>
                    <a:pt x="79" y="6"/>
                    <a:pt x="81" y="6"/>
                  </a:cubicBezTo>
                  <a:cubicBezTo>
                    <a:pt x="81" y="6"/>
                    <a:pt x="81" y="6"/>
                    <a:pt x="81" y="6"/>
                  </a:cubicBezTo>
                  <a:cubicBezTo>
                    <a:pt x="81" y="6"/>
                    <a:pt x="81" y="6"/>
                    <a:pt x="81" y="6"/>
                  </a:cubicBezTo>
                  <a:cubicBezTo>
                    <a:pt x="83" y="6"/>
                    <a:pt x="87" y="5"/>
                    <a:pt x="92" y="3"/>
                  </a:cubicBezTo>
                  <a:cubicBezTo>
                    <a:pt x="96" y="1"/>
                    <a:pt x="93"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3" name="Freeform 50"/>
            <p:cNvSpPr>
              <a:spLocks/>
            </p:cNvSpPr>
            <p:nvPr/>
          </p:nvSpPr>
          <p:spPr bwMode="auto">
            <a:xfrm>
              <a:off x="3303588" y="4264025"/>
              <a:ext cx="26988" cy="9525"/>
            </a:xfrm>
            <a:custGeom>
              <a:avLst/>
              <a:gdLst>
                <a:gd name="T0" fmla="*/ 3 w 10"/>
                <a:gd name="T1" fmla="*/ 0 h 3"/>
                <a:gd name="T2" fmla="*/ 1 w 10"/>
                <a:gd name="T3" fmla="*/ 1 h 3"/>
                <a:gd name="T4" fmla="*/ 1 w 10"/>
                <a:gd name="T5" fmla="*/ 3 h 3"/>
                <a:gd name="T6" fmla="*/ 8 w 10"/>
                <a:gd name="T7" fmla="*/ 2 h 3"/>
                <a:gd name="T8" fmla="*/ 3 w 10"/>
                <a:gd name="T9" fmla="*/ 0 h 3"/>
              </a:gdLst>
              <a:ahLst/>
              <a:cxnLst>
                <a:cxn ang="0">
                  <a:pos x="T0" y="T1"/>
                </a:cxn>
                <a:cxn ang="0">
                  <a:pos x="T2" y="T3"/>
                </a:cxn>
                <a:cxn ang="0">
                  <a:pos x="T4" y="T5"/>
                </a:cxn>
                <a:cxn ang="0">
                  <a:pos x="T6" y="T7"/>
                </a:cxn>
                <a:cxn ang="0">
                  <a:pos x="T8" y="T9"/>
                </a:cxn>
              </a:cxnLst>
              <a:rect l="0" t="0" r="r" b="b"/>
              <a:pathLst>
                <a:path w="10" h="3">
                  <a:moveTo>
                    <a:pt x="3" y="0"/>
                  </a:moveTo>
                  <a:cubicBezTo>
                    <a:pt x="2" y="0"/>
                    <a:pt x="1" y="0"/>
                    <a:pt x="1" y="1"/>
                  </a:cubicBezTo>
                  <a:cubicBezTo>
                    <a:pt x="0" y="1"/>
                    <a:pt x="1" y="2"/>
                    <a:pt x="1" y="3"/>
                  </a:cubicBezTo>
                  <a:cubicBezTo>
                    <a:pt x="4" y="3"/>
                    <a:pt x="6" y="3"/>
                    <a:pt x="8" y="2"/>
                  </a:cubicBezTo>
                  <a:cubicBezTo>
                    <a:pt x="10" y="1"/>
                    <a:pt x="6"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4" name="Freeform 51"/>
            <p:cNvSpPr>
              <a:spLocks/>
            </p:cNvSpPr>
            <p:nvPr/>
          </p:nvSpPr>
          <p:spPr bwMode="auto">
            <a:xfrm>
              <a:off x="3314700" y="4270375"/>
              <a:ext cx="107950" cy="19050"/>
            </a:xfrm>
            <a:custGeom>
              <a:avLst/>
              <a:gdLst>
                <a:gd name="T0" fmla="*/ 20 w 40"/>
                <a:gd name="T1" fmla="*/ 0 h 7"/>
                <a:gd name="T2" fmla="*/ 3 w 40"/>
                <a:gd name="T3" fmla="*/ 3 h 7"/>
                <a:gd name="T4" fmla="*/ 13 w 40"/>
                <a:gd name="T5" fmla="*/ 7 h 7"/>
                <a:gd name="T6" fmla="*/ 16 w 40"/>
                <a:gd name="T7" fmla="*/ 7 h 7"/>
                <a:gd name="T8" fmla="*/ 29 w 40"/>
                <a:gd name="T9" fmla="*/ 4 h 7"/>
                <a:gd name="T10" fmla="*/ 36 w 40"/>
                <a:gd name="T11" fmla="*/ 3 h 7"/>
                <a:gd name="T12" fmla="*/ 22 w 40"/>
                <a:gd name="T13" fmla="*/ 0 h 7"/>
                <a:gd name="T14" fmla="*/ 20 w 4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7">
                  <a:moveTo>
                    <a:pt x="20" y="0"/>
                  </a:moveTo>
                  <a:cubicBezTo>
                    <a:pt x="13" y="0"/>
                    <a:pt x="7" y="1"/>
                    <a:pt x="3" y="3"/>
                  </a:cubicBezTo>
                  <a:cubicBezTo>
                    <a:pt x="0" y="5"/>
                    <a:pt x="6" y="7"/>
                    <a:pt x="13" y="7"/>
                  </a:cubicBezTo>
                  <a:cubicBezTo>
                    <a:pt x="14" y="7"/>
                    <a:pt x="15" y="7"/>
                    <a:pt x="16" y="7"/>
                  </a:cubicBezTo>
                  <a:cubicBezTo>
                    <a:pt x="27" y="7"/>
                    <a:pt x="30" y="5"/>
                    <a:pt x="29" y="4"/>
                  </a:cubicBezTo>
                  <a:cubicBezTo>
                    <a:pt x="28" y="4"/>
                    <a:pt x="31" y="4"/>
                    <a:pt x="36" y="3"/>
                  </a:cubicBezTo>
                  <a:cubicBezTo>
                    <a:pt x="40" y="2"/>
                    <a:pt x="34" y="0"/>
                    <a:pt x="22" y="0"/>
                  </a:cubicBezTo>
                  <a:cubicBezTo>
                    <a:pt x="21" y="0"/>
                    <a:pt x="21"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5" name="Freeform 52"/>
            <p:cNvSpPr>
              <a:spLocks/>
            </p:cNvSpPr>
            <p:nvPr/>
          </p:nvSpPr>
          <p:spPr bwMode="auto">
            <a:xfrm>
              <a:off x="3236913" y="4294188"/>
              <a:ext cx="23813" cy="3175"/>
            </a:xfrm>
            <a:custGeom>
              <a:avLst/>
              <a:gdLst>
                <a:gd name="T0" fmla="*/ 0 w 9"/>
                <a:gd name="T1" fmla="*/ 0 h 1"/>
                <a:gd name="T2" fmla="*/ 4 w 9"/>
                <a:gd name="T3" fmla="*/ 1 h 1"/>
                <a:gd name="T4" fmla="*/ 5 w 9"/>
                <a:gd name="T5" fmla="*/ 1 h 1"/>
                <a:gd name="T6" fmla="*/ 6 w 9"/>
                <a:gd name="T7" fmla="*/ 0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2" y="0"/>
                    <a:pt x="2" y="1"/>
                    <a:pt x="4" y="1"/>
                  </a:cubicBezTo>
                  <a:cubicBezTo>
                    <a:pt x="5" y="1"/>
                    <a:pt x="5" y="1"/>
                    <a:pt x="5" y="1"/>
                  </a:cubicBezTo>
                  <a:cubicBezTo>
                    <a:pt x="8" y="1"/>
                    <a:pt x="9" y="0"/>
                    <a:pt x="6" y="0"/>
                  </a:cubicBezTo>
                  <a:cubicBezTo>
                    <a:pt x="4" y="0"/>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6" name="Freeform 53"/>
            <p:cNvSpPr>
              <a:spLocks/>
            </p:cNvSpPr>
            <p:nvPr/>
          </p:nvSpPr>
          <p:spPr bwMode="auto">
            <a:xfrm>
              <a:off x="3379788" y="4254500"/>
              <a:ext cx="106363" cy="15875"/>
            </a:xfrm>
            <a:custGeom>
              <a:avLst/>
              <a:gdLst>
                <a:gd name="T0" fmla="*/ 28 w 39"/>
                <a:gd name="T1" fmla="*/ 0 h 6"/>
                <a:gd name="T2" fmla="*/ 0 w 39"/>
                <a:gd name="T3" fmla="*/ 3 h 6"/>
                <a:gd name="T4" fmla="*/ 8 w 39"/>
                <a:gd name="T5" fmla="*/ 3 h 6"/>
                <a:gd name="T6" fmla="*/ 14 w 39"/>
                <a:gd name="T7" fmla="*/ 4 h 6"/>
                <a:gd name="T8" fmla="*/ 14 w 39"/>
                <a:gd name="T9" fmla="*/ 4 h 6"/>
                <a:gd name="T10" fmla="*/ 14 w 39"/>
                <a:gd name="T11" fmla="*/ 4 h 6"/>
                <a:gd name="T12" fmla="*/ 18 w 39"/>
                <a:gd name="T13" fmla="*/ 5 h 6"/>
                <a:gd name="T14" fmla="*/ 25 w 39"/>
                <a:gd name="T15" fmla="*/ 6 h 6"/>
                <a:gd name="T16" fmla="*/ 31 w 39"/>
                <a:gd name="T17" fmla="*/ 5 h 6"/>
                <a:gd name="T18" fmla="*/ 34 w 39"/>
                <a:gd name="T19" fmla="*/ 0 h 6"/>
                <a:gd name="T20" fmla="*/ 28 w 3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
                  <a:moveTo>
                    <a:pt x="28" y="0"/>
                  </a:moveTo>
                  <a:cubicBezTo>
                    <a:pt x="18" y="0"/>
                    <a:pt x="0" y="2"/>
                    <a:pt x="0" y="3"/>
                  </a:cubicBezTo>
                  <a:cubicBezTo>
                    <a:pt x="4" y="3"/>
                    <a:pt x="7" y="3"/>
                    <a:pt x="8" y="3"/>
                  </a:cubicBezTo>
                  <a:cubicBezTo>
                    <a:pt x="12" y="3"/>
                    <a:pt x="13" y="4"/>
                    <a:pt x="14" y="4"/>
                  </a:cubicBezTo>
                  <a:cubicBezTo>
                    <a:pt x="14" y="4"/>
                    <a:pt x="14" y="4"/>
                    <a:pt x="14" y="4"/>
                  </a:cubicBezTo>
                  <a:cubicBezTo>
                    <a:pt x="14" y="4"/>
                    <a:pt x="14" y="4"/>
                    <a:pt x="14" y="4"/>
                  </a:cubicBezTo>
                  <a:cubicBezTo>
                    <a:pt x="14" y="4"/>
                    <a:pt x="16" y="4"/>
                    <a:pt x="18" y="5"/>
                  </a:cubicBezTo>
                  <a:cubicBezTo>
                    <a:pt x="19" y="5"/>
                    <a:pt x="22" y="6"/>
                    <a:pt x="25" y="6"/>
                  </a:cubicBezTo>
                  <a:cubicBezTo>
                    <a:pt x="27" y="6"/>
                    <a:pt x="29" y="6"/>
                    <a:pt x="31" y="5"/>
                  </a:cubicBezTo>
                  <a:cubicBezTo>
                    <a:pt x="36" y="4"/>
                    <a:pt x="39" y="2"/>
                    <a:pt x="34" y="0"/>
                  </a:cubicBezTo>
                  <a:cubicBezTo>
                    <a:pt x="33" y="0"/>
                    <a:pt x="31"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7" name="Freeform 54"/>
            <p:cNvSpPr>
              <a:spLocks/>
            </p:cNvSpPr>
            <p:nvPr/>
          </p:nvSpPr>
          <p:spPr bwMode="auto">
            <a:xfrm>
              <a:off x="3460750" y="4327525"/>
              <a:ext cx="160338" cy="41275"/>
            </a:xfrm>
            <a:custGeom>
              <a:avLst/>
              <a:gdLst>
                <a:gd name="T0" fmla="*/ 39 w 59"/>
                <a:gd name="T1" fmla="*/ 0 h 15"/>
                <a:gd name="T2" fmla="*/ 36 w 59"/>
                <a:gd name="T3" fmla="*/ 0 h 15"/>
                <a:gd name="T4" fmla="*/ 30 w 59"/>
                <a:gd name="T5" fmla="*/ 4 h 15"/>
                <a:gd name="T6" fmla="*/ 30 w 59"/>
                <a:gd name="T7" fmla="*/ 4 h 15"/>
                <a:gd name="T8" fmla="*/ 29 w 59"/>
                <a:gd name="T9" fmla="*/ 4 h 15"/>
                <a:gd name="T10" fmla="*/ 29 w 59"/>
                <a:gd name="T11" fmla="*/ 5 h 15"/>
                <a:gd name="T12" fmla="*/ 29 w 59"/>
                <a:gd name="T13" fmla="*/ 6 h 15"/>
                <a:gd name="T14" fmla="*/ 25 w 59"/>
                <a:gd name="T15" fmla="*/ 4 h 15"/>
                <a:gd name="T16" fmla="*/ 18 w 59"/>
                <a:gd name="T17" fmla="*/ 2 h 15"/>
                <a:gd name="T18" fmla="*/ 16 w 59"/>
                <a:gd name="T19" fmla="*/ 3 h 15"/>
                <a:gd name="T20" fmla="*/ 13 w 59"/>
                <a:gd name="T21" fmla="*/ 5 h 15"/>
                <a:gd name="T22" fmla="*/ 10 w 59"/>
                <a:gd name="T23" fmla="*/ 7 h 15"/>
                <a:gd name="T24" fmla="*/ 10 w 59"/>
                <a:gd name="T25" fmla="*/ 7 h 15"/>
                <a:gd name="T26" fmla="*/ 7 w 59"/>
                <a:gd name="T27" fmla="*/ 6 h 15"/>
                <a:gd name="T28" fmla="*/ 3 w 59"/>
                <a:gd name="T29" fmla="*/ 7 h 15"/>
                <a:gd name="T30" fmla="*/ 13 w 59"/>
                <a:gd name="T31" fmla="*/ 9 h 15"/>
                <a:gd name="T32" fmla="*/ 22 w 59"/>
                <a:gd name="T33" fmla="*/ 10 h 15"/>
                <a:gd name="T34" fmla="*/ 17 w 59"/>
                <a:gd name="T35" fmla="*/ 10 h 15"/>
                <a:gd name="T36" fmla="*/ 13 w 59"/>
                <a:gd name="T37" fmla="*/ 11 h 15"/>
                <a:gd name="T38" fmla="*/ 9 w 59"/>
                <a:gd name="T39" fmla="*/ 12 h 15"/>
                <a:gd name="T40" fmla="*/ 9 w 59"/>
                <a:gd name="T41" fmla="*/ 14 h 15"/>
                <a:gd name="T42" fmla="*/ 21 w 59"/>
                <a:gd name="T43" fmla="*/ 15 h 15"/>
                <a:gd name="T44" fmla="*/ 23 w 59"/>
                <a:gd name="T45" fmla="*/ 15 h 15"/>
                <a:gd name="T46" fmla="*/ 29 w 59"/>
                <a:gd name="T47" fmla="*/ 14 h 15"/>
                <a:gd name="T48" fmla="*/ 30 w 59"/>
                <a:gd name="T49" fmla="*/ 14 h 15"/>
                <a:gd name="T50" fmla="*/ 30 w 59"/>
                <a:gd name="T51" fmla="*/ 15 h 15"/>
                <a:gd name="T52" fmla="*/ 32 w 59"/>
                <a:gd name="T53" fmla="*/ 14 h 15"/>
                <a:gd name="T54" fmla="*/ 35 w 59"/>
                <a:gd name="T55" fmla="*/ 12 h 15"/>
                <a:gd name="T56" fmla="*/ 41 w 59"/>
                <a:gd name="T57" fmla="*/ 11 h 15"/>
                <a:gd name="T58" fmla="*/ 54 w 59"/>
                <a:gd name="T59" fmla="*/ 6 h 15"/>
                <a:gd name="T60" fmla="*/ 51 w 59"/>
                <a:gd name="T61" fmla="*/ 2 h 15"/>
                <a:gd name="T62" fmla="*/ 49 w 59"/>
                <a:gd name="T63" fmla="*/ 2 h 15"/>
                <a:gd name="T64" fmla="*/ 48 w 59"/>
                <a:gd name="T65" fmla="*/ 2 h 15"/>
                <a:gd name="T66" fmla="*/ 45 w 59"/>
                <a:gd name="T67" fmla="*/ 1 h 15"/>
                <a:gd name="T68" fmla="*/ 39 w 59"/>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5">
                  <a:moveTo>
                    <a:pt x="39" y="0"/>
                  </a:moveTo>
                  <a:cubicBezTo>
                    <a:pt x="38" y="0"/>
                    <a:pt x="37" y="0"/>
                    <a:pt x="36" y="0"/>
                  </a:cubicBezTo>
                  <a:cubicBezTo>
                    <a:pt x="27" y="1"/>
                    <a:pt x="31" y="4"/>
                    <a:pt x="30" y="4"/>
                  </a:cubicBezTo>
                  <a:cubicBezTo>
                    <a:pt x="30" y="4"/>
                    <a:pt x="30" y="4"/>
                    <a:pt x="30" y="4"/>
                  </a:cubicBezTo>
                  <a:cubicBezTo>
                    <a:pt x="30" y="4"/>
                    <a:pt x="29" y="4"/>
                    <a:pt x="29" y="4"/>
                  </a:cubicBezTo>
                  <a:cubicBezTo>
                    <a:pt x="28" y="4"/>
                    <a:pt x="29" y="5"/>
                    <a:pt x="29" y="5"/>
                  </a:cubicBezTo>
                  <a:cubicBezTo>
                    <a:pt x="29" y="6"/>
                    <a:pt x="29" y="6"/>
                    <a:pt x="29" y="6"/>
                  </a:cubicBezTo>
                  <a:cubicBezTo>
                    <a:pt x="28" y="6"/>
                    <a:pt x="26" y="5"/>
                    <a:pt x="25" y="4"/>
                  </a:cubicBezTo>
                  <a:cubicBezTo>
                    <a:pt x="23" y="3"/>
                    <a:pt x="20" y="2"/>
                    <a:pt x="18" y="2"/>
                  </a:cubicBezTo>
                  <a:cubicBezTo>
                    <a:pt x="17" y="2"/>
                    <a:pt x="16" y="2"/>
                    <a:pt x="16" y="3"/>
                  </a:cubicBezTo>
                  <a:cubicBezTo>
                    <a:pt x="14" y="3"/>
                    <a:pt x="16" y="4"/>
                    <a:pt x="13" y="5"/>
                  </a:cubicBezTo>
                  <a:cubicBezTo>
                    <a:pt x="11" y="6"/>
                    <a:pt x="11" y="7"/>
                    <a:pt x="10" y="7"/>
                  </a:cubicBezTo>
                  <a:cubicBezTo>
                    <a:pt x="10" y="7"/>
                    <a:pt x="10" y="7"/>
                    <a:pt x="10" y="7"/>
                  </a:cubicBezTo>
                  <a:cubicBezTo>
                    <a:pt x="9" y="7"/>
                    <a:pt x="8" y="6"/>
                    <a:pt x="7" y="6"/>
                  </a:cubicBezTo>
                  <a:cubicBezTo>
                    <a:pt x="6" y="6"/>
                    <a:pt x="4" y="6"/>
                    <a:pt x="3" y="7"/>
                  </a:cubicBezTo>
                  <a:cubicBezTo>
                    <a:pt x="0" y="7"/>
                    <a:pt x="4" y="8"/>
                    <a:pt x="13" y="9"/>
                  </a:cubicBezTo>
                  <a:cubicBezTo>
                    <a:pt x="23" y="9"/>
                    <a:pt x="27" y="10"/>
                    <a:pt x="22" y="10"/>
                  </a:cubicBezTo>
                  <a:cubicBezTo>
                    <a:pt x="18" y="10"/>
                    <a:pt x="16" y="10"/>
                    <a:pt x="17" y="10"/>
                  </a:cubicBezTo>
                  <a:cubicBezTo>
                    <a:pt x="18" y="10"/>
                    <a:pt x="16" y="11"/>
                    <a:pt x="13" y="11"/>
                  </a:cubicBezTo>
                  <a:cubicBezTo>
                    <a:pt x="10" y="11"/>
                    <a:pt x="7" y="11"/>
                    <a:pt x="9" y="12"/>
                  </a:cubicBezTo>
                  <a:cubicBezTo>
                    <a:pt x="10" y="12"/>
                    <a:pt x="5" y="14"/>
                    <a:pt x="9" y="14"/>
                  </a:cubicBezTo>
                  <a:cubicBezTo>
                    <a:pt x="13" y="14"/>
                    <a:pt x="17" y="15"/>
                    <a:pt x="21" y="15"/>
                  </a:cubicBezTo>
                  <a:cubicBezTo>
                    <a:pt x="21" y="15"/>
                    <a:pt x="22" y="15"/>
                    <a:pt x="23" y="15"/>
                  </a:cubicBezTo>
                  <a:cubicBezTo>
                    <a:pt x="26" y="15"/>
                    <a:pt x="28" y="14"/>
                    <a:pt x="29" y="14"/>
                  </a:cubicBezTo>
                  <a:cubicBezTo>
                    <a:pt x="30" y="14"/>
                    <a:pt x="30" y="14"/>
                    <a:pt x="30" y="14"/>
                  </a:cubicBezTo>
                  <a:cubicBezTo>
                    <a:pt x="30" y="15"/>
                    <a:pt x="30" y="15"/>
                    <a:pt x="30" y="15"/>
                  </a:cubicBezTo>
                  <a:cubicBezTo>
                    <a:pt x="31" y="15"/>
                    <a:pt x="31" y="14"/>
                    <a:pt x="32" y="14"/>
                  </a:cubicBezTo>
                  <a:cubicBezTo>
                    <a:pt x="33" y="14"/>
                    <a:pt x="33" y="13"/>
                    <a:pt x="35" y="12"/>
                  </a:cubicBezTo>
                  <a:cubicBezTo>
                    <a:pt x="37" y="12"/>
                    <a:pt x="39" y="12"/>
                    <a:pt x="41" y="11"/>
                  </a:cubicBezTo>
                  <a:cubicBezTo>
                    <a:pt x="43" y="10"/>
                    <a:pt x="49" y="8"/>
                    <a:pt x="54" y="6"/>
                  </a:cubicBezTo>
                  <a:cubicBezTo>
                    <a:pt x="59" y="3"/>
                    <a:pt x="54" y="2"/>
                    <a:pt x="51" y="2"/>
                  </a:cubicBezTo>
                  <a:cubicBezTo>
                    <a:pt x="50" y="2"/>
                    <a:pt x="50" y="2"/>
                    <a:pt x="49" y="2"/>
                  </a:cubicBezTo>
                  <a:cubicBezTo>
                    <a:pt x="49" y="2"/>
                    <a:pt x="49" y="2"/>
                    <a:pt x="48" y="2"/>
                  </a:cubicBezTo>
                  <a:cubicBezTo>
                    <a:pt x="47" y="2"/>
                    <a:pt x="46" y="1"/>
                    <a:pt x="45" y="1"/>
                  </a:cubicBezTo>
                  <a:cubicBezTo>
                    <a:pt x="44" y="0"/>
                    <a:pt x="42"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8" name="Freeform 55"/>
            <p:cNvSpPr>
              <a:spLocks/>
            </p:cNvSpPr>
            <p:nvPr/>
          </p:nvSpPr>
          <p:spPr bwMode="auto">
            <a:xfrm>
              <a:off x="3060700" y="4302125"/>
              <a:ext cx="330200" cy="57150"/>
            </a:xfrm>
            <a:custGeom>
              <a:avLst/>
              <a:gdLst>
                <a:gd name="T0" fmla="*/ 51 w 122"/>
                <a:gd name="T1" fmla="*/ 0 h 21"/>
                <a:gd name="T2" fmla="*/ 44 w 122"/>
                <a:gd name="T3" fmla="*/ 2 h 21"/>
                <a:gd name="T4" fmla="*/ 44 w 122"/>
                <a:gd name="T5" fmla="*/ 2 h 21"/>
                <a:gd name="T6" fmla="*/ 42 w 122"/>
                <a:gd name="T7" fmla="*/ 2 h 21"/>
                <a:gd name="T8" fmla="*/ 39 w 122"/>
                <a:gd name="T9" fmla="*/ 2 h 21"/>
                <a:gd name="T10" fmla="*/ 35 w 122"/>
                <a:gd name="T11" fmla="*/ 2 h 21"/>
                <a:gd name="T12" fmla="*/ 33 w 122"/>
                <a:gd name="T13" fmla="*/ 5 h 21"/>
                <a:gd name="T14" fmla="*/ 26 w 122"/>
                <a:gd name="T15" fmla="*/ 5 h 21"/>
                <a:gd name="T16" fmla="*/ 22 w 122"/>
                <a:gd name="T17" fmla="*/ 8 h 21"/>
                <a:gd name="T18" fmla="*/ 11 w 122"/>
                <a:gd name="T19" fmla="*/ 10 h 21"/>
                <a:gd name="T20" fmla="*/ 13 w 122"/>
                <a:gd name="T21" fmla="*/ 13 h 21"/>
                <a:gd name="T22" fmla="*/ 16 w 122"/>
                <a:gd name="T23" fmla="*/ 14 h 21"/>
                <a:gd name="T24" fmla="*/ 17 w 122"/>
                <a:gd name="T25" fmla="*/ 14 h 21"/>
                <a:gd name="T26" fmla="*/ 18 w 122"/>
                <a:gd name="T27" fmla="*/ 13 h 21"/>
                <a:gd name="T28" fmla="*/ 19 w 122"/>
                <a:gd name="T29" fmla="*/ 13 h 21"/>
                <a:gd name="T30" fmla="*/ 26 w 122"/>
                <a:gd name="T31" fmla="*/ 14 h 21"/>
                <a:gd name="T32" fmla="*/ 29 w 122"/>
                <a:gd name="T33" fmla="*/ 14 h 21"/>
                <a:gd name="T34" fmla="*/ 35 w 122"/>
                <a:gd name="T35" fmla="*/ 13 h 21"/>
                <a:gd name="T36" fmla="*/ 35 w 122"/>
                <a:gd name="T37" fmla="*/ 14 h 21"/>
                <a:gd name="T38" fmla="*/ 46 w 122"/>
                <a:gd name="T39" fmla="*/ 15 h 21"/>
                <a:gd name="T40" fmla="*/ 32 w 122"/>
                <a:gd name="T41" fmla="*/ 16 h 21"/>
                <a:gd name="T42" fmla="*/ 26 w 122"/>
                <a:gd name="T43" fmla="*/ 20 h 21"/>
                <a:gd name="T44" fmla="*/ 37 w 122"/>
                <a:gd name="T45" fmla="*/ 21 h 21"/>
                <a:gd name="T46" fmla="*/ 52 w 122"/>
                <a:gd name="T47" fmla="*/ 20 h 21"/>
                <a:gd name="T48" fmla="*/ 78 w 122"/>
                <a:gd name="T49" fmla="*/ 18 h 21"/>
                <a:gd name="T50" fmla="*/ 79 w 122"/>
                <a:gd name="T51" fmla="*/ 18 h 21"/>
                <a:gd name="T52" fmla="*/ 81 w 122"/>
                <a:gd name="T53" fmla="*/ 19 h 21"/>
                <a:gd name="T54" fmla="*/ 83 w 122"/>
                <a:gd name="T55" fmla="*/ 18 h 21"/>
                <a:gd name="T56" fmla="*/ 84 w 122"/>
                <a:gd name="T57" fmla="*/ 18 h 21"/>
                <a:gd name="T58" fmla="*/ 89 w 122"/>
                <a:gd name="T59" fmla="*/ 19 h 21"/>
                <a:gd name="T60" fmla="*/ 97 w 122"/>
                <a:gd name="T61" fmla="*/ 19 h 21"/>
                <a:gd name="T62" fmla="*/ 102 w 122"/>
                <a:gd name="T63" fmla="*/ 19 h 21"/>
                <a:gd name="T64" fmla="*/ 115 w 122"/>
                <a:gd name="T65" fmla="*/ 16 h 21"/>
                <a:gd name="T66" fmla="*/ 122 w 122"/>
                <a:gd name="T67" fmla="*/ 11 h 21"/>
                <a:gd name="T68" fmla="*/ 119 w 122"/>
                <a:gd name="T69" fmla="*/ 10 h 21"/>
                <a:gd name="T70" fmla="*/ 113 w 122"/>
                <a:gd name="T71" fmla="*/ 11 h 21"/>
                <a:gd name="T72" fmla="*/ 110 w 122"/>
                <a:gd name="T73" fmla="*/ 12 h 21"/>
                <a:gd name="T74" fmla="*/ 110 w 122"/>
                <a:gd name="T75" fmla="*/ 12 h 21"/>
                <a:gd name="T76" fmla="*/ 107 w 122"/>
                <a:gd name="T77" fmla="*/ 11 h 21"/>
                <a:gd name="T78" fmla="*/ 105 w 122"/>
                <a:gd name="T79" fmla="*/ 12 h 21"/>
                <a:gd name="T80" fmla="*/ 103 w 122"/>
                <a:gd name="T81" fmla="*/ 12 h 21"/>
                <a:gd name="T82" fmla="*/ 103 w 122"/>
                <a:gd name="T83" fmla="*/ 11 h 21"/>
                <a:gd name="T84" fmla="*/ 104 w 122"/>
                <a:gd name="T85" fmla="*/ 9 h 21"/>
                <a:gd name="T86" fmla="*/ 111 w 122"/>
                <a:gd name="T87" fmla="*/ 4 h 21"/>
                <a:gd name="T88" fmla="*/ 109 w 122"/>
                <a:gd name="T89" fmla="*/ 2 h 21"/>
                <a:gd name="T90" fmla="*/ 98 w 122"/>
                <a:gd name="T91" fmla="*/ 4 h 21"/>
                <a:gd name="T92" fmla="*/ 88 w 122"/>
                <a:gd name="T93" fmla="*/ 8 h 21"/>
                <a:gd name="T94" fmla="*/ 80 w 122"/>
                <a:gd name="T95" fmla="*/ 13 h 21"/>
                <a:gd name="T96" fmla="*/ 79 w 122"/>
                <a:gd name="T97" fmla="*/ 13 h 21"/>
                <a:gd name="T98" fmla="*/ 72 w 122"/>
                <a:gd name="T99" fmla="*/ 12 h 21"/>
                <a:gd name="T100" fmla="*/ 71 w 122"/>
                <a:gd name="T101" fmla="*/ 12 h 21"/>
                <a:gd name="T102" fmla="*/ 69 w 122"/>
                <a:gd name="T103" fmla="*/ 12 h 21"/>
                <a:gd name="T104" fmla="*/ 69 w 122"/>
                <a:gd name="T105" fmla="*/ 12 h 21"/>
                <a:gd name="T106" fmla="*/ 67 w 122"/>
                <a:gd name="T107" fmla="*/ 10 h 21"/>
                <a:gd name="T108" fmla="*/ 65 w 122"/>
                <a:gd name="T109" fmla="*/ 9 h 21"/>
                <a:gd name="T110" fmla="*/ 67 w 122"/>
                <a:gd name="T111" fmla="*/ 5 h 21"/>
                <a:gd name="T112" fmla="*/ 54 w 122"/>
                <a:gd name="T113" fmla="*/ 1 h 21"/>
                <a:gd name="T114" fmla="*/ 51 w 122"/>
                <a:gd name="T11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21">
                  <a:moveTo>
                    <a:pt x="51" y="0"/>
                  </a:moveTo>
                  <a:cubicBezTo>
                    <a:pt x="45" y="0"/>
                    <a:pt x="42" y="2"/>
                    <a:pt x="44" y="2"/>
                  </a:cubicBezTo>
                  <a:cubicBezTo>
                    <a:pt x="44" y="2"/>
                    <a:pt x="44" y="2"/>
                    <a:pt x="44" y="2"/>
                  </a:cubicBezTo>
                  <a:cubicBezTo>
                    <a:pt x="43" y="2"/>
                    <a:pt x="43" y="2"/>
                    <a:pt x="42" y="2"/>
                  </a:cubicBezTo>
                  <a:cubicBezTo>
                    <a:pt x="41" y="2"/>
                    <a:pt x="40" y="2"/>
                    <a:pt x="39" y="2"/>
                  </a:cubicBezTo>
                  <a:cubicBezTo>
                    <a:pt x="38" y="2"/>
                    <a:pt x="37" y="2"/>
                    <a:pt x="35" y="2"/>
                  </a:cubicBezTo>
                  <a:cubicBezTo>
                    <a:pt x="29" y="3"/>
                    <a:pt x="29" y="4"/>
                    <a:pt x="33" y="5"/>
                  </a:cubicBezTo>
                  <a:cubicBezTo>
                    <a:pt x="36" y="5"/>
                    <a:pt x="33" y="5"/>
                    <a:pt x="26" y="5"/>
                  </a:cubicBezTo>
                  <a:cubicBezTo>
                    <a:pt x="18" y="6"/>
                    <a:pt x="18" y="7"/>
                    <a:pt x="22" y="8"/>
                  </a:cubicBezTo>
                  <a:cubicBezTo>
                    <a:pt x="27" y="8"/>
                    <a:pt x="21" y="9"/>
                    <a:pt x="11" y="10"/>
                  </a:cubicBezTo>
                  <a:cubicBezTo>
                    <a:pt x="0" y="11"/>
                    <a:pt x="12" y="13"/>
                    <a:pt x="13" y="13"/>
                  </a:cubicBezTo>
                  <a:cubicBezTo>
                    <a:pt x="14" y="14"/>
                    <a:pt x="15" y="14"/>
                    <a:pt x="16" y="14"/>
                  </a:cubicBezTo>
                  <a:cubicBezTo>
                    <a:pt x="17" y="14"/>
                    <a:pt x="17" y="14"/>
                    <a:pt x="17" y="14"/>
                  </a:cubicBezTo>
                  <a:cubicBezTo>
                    <a:pt x="18" y="13"/>
                    <a:pt x="18" y="13"/>
                    <a:pt x="18" y="13"/>
                  </a:cubicBezTo>
                  <a:cubicBezTo>
                    <a:pt x="19" y="13"/>
                    <a:pt x="19" y="13"/>
                    <a:pt x="19" y="13"/>
                  </a:cubicBezTo>
                  <a:cubicBezTo>
                    <a:pt x="20" y="13"/>
                    <a:pt x="23" y="14"/>
                    <a:pt x="26" y="14"/>
                  </a:cubicBezTo>
                  <a:cubicBezTo>
                    <a:pt x="27" y="14"/>
                    <a:pt x="28" y="14"/>
                    <a:pt x="29" y="14"/>
                  </a:cubicBezTo>
                  <a:cubicBezTo>
                    <a:pt x="32" y="13"/>
                    <a:pt x="34" y="13"/>
                    <a:pt x="35" y="13"/>
                  </a:cubicBezTo>
                  <a:cubicBezTo>
                    <a:pt x="36" y="13"/>
                    <a:pt x="36" y="13"/>
                    <a:pt x="35" y="14"/>
                  </a:cubicBezTo>
                  <a:cubicBezTo>
                    <a:pt x="33" y="14"/>
                    <a:pt x="39" y="14"/>
                    <a:pt x="46" y="15"/>
                  </a:cubicBezTo>
                  <a:cubicBezTo>
                    <a:pt x="54" y="15"/>
                    <a:pt x="48" y="15"/>
                    <a:pt x="32" y="16"/>
                  </a:cubicBezTo>
                  <a:cubicBezTo>
                    <a:pt x="20" y="17"/>
                    <a:pt x="11" y="18"/>
                    <a:pt x="26" y="20"/>
                  </a:cubicBezTo>
                  <a:cubicBezTo>
                    <a:pt x="29" y="20"/>
                    <a:pt x="33" y="21"/>
                    <a:pt x="37" y="21"/>
                  </a:cubicBezTo>
                  <a:cubicBezTo>
                    <a:pt x="42" y="21"/>
                    <a:pt x="47" y="20"/>
                    <a:pt x="52" y="20"/>
                  </a:cubicBezTo>
                  <a:cubicBezTo>
                    <a:pt x="64" y="19"/>
                    <a:pt x="75" y="18"/>
                    <a:pt x="78" y="18"/>
                  </a:cubicBezTo>
                  <a:cubicBezTo>
                    <a:pt x="78" y="18"/>
                    <a:pt x="79" y="18"/>
                    <a:pt x="79" y="18"/>
                  </a:cubicBezTo>
                  <a:cubicBezTo>
                    <a:pt x="78" y="18"/>
                    <a:pt x="79" y="19"/>
                    <a:pt x="81" y="19"/>
                  </a:cubicBezTo>
                  <a:cubicBezTo>
                    <a:pt x="82" y="19"/>
                    <a:pt x="82" y="18"/>
                    <a:pt x="83" y="18"/>
                  </a:cubicBezTo>
                  <a:cubicBezTo>
                    <a:pt x="83" y="18"/>
                    <a:pt x="83" y="18"/>
                    <a:pt x="84" y="18"/>
                  </a:cubicBezTo>
                  <a:cubicBezTo>
                    <a:pt x="85" y="18"/>
                    <a:pt x="86" y="19"/>
                    <a:pt x="89" y="19"/>
                  </a:cubicBezTo>
                  <a:cubicBezTo>
                    <a:pt x="91" y="19"/>
                    <a:pt x="94" y="19"/>
                    <a:pt x="97" y="19"/>
                  </a:cubicBezTo>
                  <a:cubicBezTo>
                    <a:pt x="98" y="19"/>
                    <a:pt x="100" y="19"/>
                    <a:pt x="102" y="19"/>
                  </a:cubicBezTo>
                  <a:cubicBezTo>
                    <a:pt x="107" y="18"/>
                    <a:pt x="112" y="17"/>
                    <a:pt x="115" y="16"/>
                  </a:cubicBezTo>
                  <a:cubicBezTo>
                    <a:pt x="121" y="14"/>
                    <a:pt x="122" y="12"/>
                    <a:pt x="122" y="11"/>
                  </a:cubicBezTo>
                  <a:cubicBezTo>
                    <a:pt x="121" y="11"/>
                    <a:pt x="120" y="10"/>
                    <a:pt x="119" y="10"/>
                  </a:cubicBezTo>
                  <a:cubicBezTo>
                    <a:pt x="117" y="10"/>
                    <a:pt x="115" y="11"/>
                    <a:pt x="113" y="11"/>
                  </a:cubicBezTo>
                  <a:cubicBezTo>
                    <a:pt x="112" y="12"/>
                    <a:pt x="110" y="12"/>
                    <a:pt x="110" y="12"/>
                  </a:cubicBezTo>
                  <a:cubicBezTo>
                    <a:pt x="110" y="12"/>
                    <a:pt x="110" y="12"/>
                    <a:pt x="110" y="12"/>
                  </a:cubicBezTo>
                  <a:cubicBezTo>
                    <a:pt x="110" y="12"/>
                    <a:pt x="109" y="11"/>
                    <a:pt x="107" y="11"/>
                  </a:cubicBezTo>
                  <a:cubicBezTo>
                    <a:pt x="107" y="11"/>
                    <a:pt x="106" y="11"/>
                    <a:pt x="105" y="12"/>
                  </a:cubicBezTo>
                  <a:cubicBezTo>
                    <a:pt x="104" y="12"/>
                    <a:pt x="103" y="12"/>
                    <a:pt x="103" y="12"/>
                  </a:cubicBezTo>
                  <a:cubicBezTo>
                    <a:pt x="101" y="12"/>
                    <a:pt x="101" y="11"/>
                    <a:pt x="103" y="11"/>
                  </a:cubicBezTo>
                  <a:cubicBezTo>
                    <a:pt x="106" y="10"/>
                    <a:pt x="106" y="9"/>
                    <a:pt x="104" y="9"/>
                  </a:cubicBezTo>
                  <a:cubicBezTo>
                    <a:pt x="102" y="9"/>
                    <a:pt x="108" y="7"/>
                    <a:pt x="111" y="4"/>
                  </a:cubicBezTo>
                  <a:cubicBezTo>
                    <a:pt x="112" y="3"/>
                    <a:pt x="111" y="2"/>
                    <a:pt x="109" y="2"/>
                  </a:cubicBezTo>
                  <a:cubicBezTo>
                    <a:pt x="107" y="2"/>
                    <a:pt x="103" y="2"/>
                    <a:pt x="98" y="4"/>
                  </a:cubicBezTo>
                  <a:cubicBezTo>
                    <a:pt x="95" y="5"/>
                    <a:pt x="91" y="6"/>
                    <a:pt x="88" y="8"/>
                  </a:cubicBezTo>
                  <a:cubicBezTo>
                    <a:pt x="84" y="11"/>
                    <a:pt x="83" y="13"/>
                    <a:pt x="80" y="13"/>
                  </a:cubicBezTo>
                  <a:cubicBezTo>
                    <a:pt x="79" y="13"/>
                    <a:pt x="79" y="13"/>
                    <a:pt x="79" y="13"/>
                  </a:cubicBezTo>
                  <a:cubicBezTo>
                    <a:pt x="76" y="12"/>
                    <a:pt x="74" y="12"/>
                    <a:pt x="72" y="12"/>
                  </a:cubicBezTo>
                  <a:cubicBezTo>
                    <a:pt x="72" y="12"/>
                    <a:pt x="72" y="12"/>
                    <a:pt x="71" y="12"/>
                  </a:cubicBezTo>
                  <a:cubicBezTo>
                    <a:pt x="71" y="12"/>
                    <a:pt x="70" y="12"/>
                    <a:pt x="69" y="12"/>
                  </a:cubicBezTo>
                  <a:cubicBezTo>
                    <a:pt x="69" y="12"/>
                    <a:pt x="69" y="12"/>
                    <a:pt x="69" y="12"/>
                  </a:cubicBezTo>
                  <a:cubicBezTo>
                    <a:pt x="67" y="12"/>
                    <a:pt x="66" y="11"/>
                    <a:pt x="67" y="10"/>
                  </a:cubicBezTo>
                  <a:cubicBezTo>
                    <a:pt x="68" y="10"/>
                    <a:pt x="68" y="9"/>
                    <a:pt x="65" y="9"/>
                  </a:cubicBezTo>
                  <a:cubicBezTo>
                    <a:pt x="63" y="9"/>
                    <a:pt x="69" y="7"/>
                    <a:pt x="67" y="5"/>
                  </a:cubicBezTo>
                  <a:cubicBezTo>
                    <a:pt x="65" y="3"/>
                    <a:pt x="61" y="1"/>
                    <a:pt x="54" y="1"/>
                  </a:cubicBezTo>
                  <a:cubicBezTo>
                    <a:pt x="53" y="0"/>
                    <a:pt x="52"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9" name="Freeform 56"/>
            <p:cNvSpPr>
              <a:spLocks/>
            </p:cNvSpPr>
            <p:nvPr/>
          </p:nvSpPr>
          <p:spPr bwMode="auto">
            <a:xfrm>
              <a:off x="3781425" y="5872163"/>
              <a:ext cx="188913" cy="36512"/>
            </a:xfrm>
            <a:custGeom>
              <a:avLst/>
              <a:gdLst>
                <a:gd name="T0" fmla="*/ 21 w 70"/>
                <a:gd name="T1" fmla="*/ 0 h 13"/>
                <a:gd name="T2" fmla="*/ 20 w 70"/>
                <a:gd name="T3" fmla="*/ 0 h 13"/>
                <a:gd name="T4" fmla="*/ 9 w 70"/>
                <a:gd name="T5" fmla="*/ 4 h 13"/>
                <a:gd name="T6" fmla="*/ 22 w 70"/>
                <a:gd name="T7" fmla="*/ 9 h 13"/>
                <a:gd name="T8" fmla="*/ 32 w 70"/>
                <a:gd name="T9" fmla="*/ 10 h 13"/>
                <a:gd name="T10" fmla="*/ 26 w 70"/>
                <a:gd name="T11" fmla="*/ 9 h 13"/>
                <a:gd name="T12" fmla="*/ 10 w 70"/>
                <a:gd name="T13" fmla="*/ 9 h 13"/>
                <a:gd name="T14" fmla="*/ 10 w 70"/>
                <a:gd name="T15" fmla="*/ 9 h 13"/>
                <a:gd name="T16" fmla="*/ 4 w 70"/>
                <a:gd name="T17" fmla="*/ 10 h 13"/>
                <a:gd name="T18" fmla="*/ 8 w 70"/>
                <a:gd name="T19" fmla="*/ 11 h 13"/>
                <a:gd name="T20" fmla="*/ 13 w 70"/>
                <a:gd name="T21" fmla="*/ 13 h 13"/>
                <a:gd name="T22" fmla="*/ 13 w 70"/>
                <a:gd name="T23" fmla="*/ 12 h 13"/>
                <a:gd name="T24" fmla="*/ 14 w 70"/>
                <a:gd name="T25" fmla="*/ 12 h 13"/>
                <a:gd name="T26" fmla="*/ 15 w 70"/>
                <a:gd name="T27" fmla="*/ 12 h 13"/>
                <a:gd name="T28" fmla="*/ 28 w 70"/>
                <a:gd name="T29" fmla="*/ 12 h 13"/>
                <a:gd name="T30" fmla="*/ 38 w 70"/>
                <a:gd name="T31" fmla="*/ 11 h 13"/>
                <a:gd name="T32" fmla="*/ 42 w 70"/>
                <a:gd name="T33" fmla="*/ 11 h 13"/>
                <a:gd name="T34" fmla="*/ 45 w 70"/>
                <a:gd name="T35" fmla="*/ 11 h 13"/>
                <a:gd name="T36" fmla="*/ 70 w 70"/>
                <a:gd name="T37" fmla="*/ 9 h 13"/>
                <a:gd name="T38" fmla="*/ 47 w 70"/>
                <a:gd name="T39" fmla="*/ 7 h 13"/>
                <a:gd name="T40" fmla="*/ 28 w 70"/>
                <a:gd name="T41" fmla="*/ 3 h 13"/>
                <a:gd name="T42" fmla="*/ 21 w 7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3">
                  <a:moveTo>
                    <a:pt x="21" y="0"/>
                  </a:moveTo>
                  <a:cubicBezTo>
                    <a:pt x="21" y="0"/>
                    <a:pt x="20" y="0"/>
                    <a:pt x="20" y="0"/>
                  </a:cubicBezTo>
                  <a:cubicBezTo>
                    <a:pt x="11" y="0"/>
                    <a:pt x="4" y="4"/>
                    <a:pt x="9" y="4"/>
                  </a:cubicBezTo>
                  <a:cubicBezTo>
                    <a:pt x="15" y="5"/>
                    <a:pt x="11" y="7"/>
                    <a:pt x="22" y="9"/>
                  </a:cubicBezTo>
                  <a:cubicBezTo>
                    <a:pt x="29" y="9"/>
                    <a:pt x="33" y="10"/>
                    <a:pt x="32" y="10"/>
                  </a:cubicBezTo>
                  <a:cubicBezTo>
                    <a:pt x="32" y="10"/>
                    <a:pt x="30" y="10"/>
                    <a:pt x="26" y="9"/>
                  </a:cubicBezTo>
                  <a:cubicBezTo>
                    <a:pt x="18" y="9"/>
                    <a:pt x="12" y="9"/>
                    <a:pt x="10" y="9"/>
                  </a:cubicBezTo>
                  <a:cubicBezTo>
                    <a:pt x="10" y="9"/>
                    <a:pt x="10" y="9"/>
                    <a:pt x="10" y="9"/>
                  </a:cubicBezTo>
                  <a:cubicBezTo>
                    <a:pt x="12" y="9"/>
                    <a:pt x="9" y="9"/>
                    <a:pt x="4" y="10"/>
                  </a:cubicBezTo>
                  <a:cubicBezTo>
                    <a:pt x="0" y="10"/>
                    <a:pt x="2" y="10"/>
                    <a:pt x="8" y="11"/>
                  </a:cubicBezTo>
                  <a:cubicBezTo>
                    <a:pt x="10" y="12"/>
                    <a:pt x="12" y="12"/>
                    <a:pt x="13" y="13"/>
                  </a:cubicBezTo>
                  <a:cubicBezTo>
                    <a:pt x="13" y="12"/>
                    <a:pt x="13" y="12"/>
                    <a:pt x="13" y="12"/>
                  </a:cubicBezTo>
                  <a:cubicBezTo>
                    <a:pt x="14" y="12"/>
                    <a:pt x="14" y="12"/>
                    <a:pt x="14" y="12"/>
                  </a:cubicBezTo>
                  <a:cubicBezTo>
                    <a:pt x="14" y="12"/>
                    <a:pt x="14" y="12"/>
                    <a:pt x="15" y="12"/>
                  </a:cubicBezTo>
                  <a:cubicBezTo>
                    <a:pt x="17" y="12"/>
                    <a:pt x="22" y="12"/>
                    <a:pt x="28" y="12"/>
                  </a:cubicBezTo>
                  <a:cubicBezTo>
                    <a:pt x="31" y="12"/>
                    <a:pt x="34" y="11"/>
                    <a:pt x="38" y="11"/>
                  </a:cubicBezTo>
                  <a:cubicBezTo>
                    <a:pt x="39" y="11"/>
                    <a:pt x="41" y="11"/>
                    <a:pt x="42" y="11"/>
                  </a:cubicBezTo>
                  <a:cubicBezTo>
                    <a:pt x="43" y="11"/>
                    <a:pt x="44" y="11"/>
                    <a:pt x="45" y="11"/>
                  </a:cubicBezTo>
                  <a:cubicBezTo>
                    <a:pt x="58" y="11"/>
                    <a:pt x="70" y="10"/>
                    <a:pt x="70" y="9"/>
                  </a:cubicBezTo>
                  <a:cubicBezTo>
                    <a:pt x="61" y="9"/>
                    <a:pt x="54" y="8"/>
                    <a:pt x="47" y="7"/>
                  </a:cubicBezTo>
                  <a:cubicBezTo>
                    <a:pt x="35" y="5"/>
                    <a:pt x="27" y="3"/>
                    <a:pt x="28" y="3"/>
                  </a:cubicBezTo>
                  <a:cubicBezTo>
                    <a:pt x="29" y="3"/>
                    <a:pt x="30"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0" name="Freeform 57"/>
            <p:cNvSpPr>
              <a:spLocks/>
            </p:cNvSpPr>
            <p:nvPr/>
          </p:nvSpPr>
          <p:spPr bwMode="auto">
            <a:xfrm>
              <a:off x="3643313" y="4354513"/>
              <a:ext cx="11113" cy="4762"/>
            </a:xfrm>
            <a:custGeom>
              <a:avLst/>
              <a:gdLst>
                <a:gd name="T0" fmla="*/ 1 w 4"/>
                <a:gd name="T1" fmla="*/ 0 h 2"/>
                <a:gd name="T2" fmla="*/ 1 w 4"/>
                <a:gd name="T3" fmla="*/ 1 h 2"/>
                <a:gd name="T4" fmla="*/ 1 w 4"/>
                <a:gd name="T5" fmla="*/ 2 h 2"/>
                <a:gd name="T6" fmla="*/ 3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1"/>
                    <a:pt x="1" y="1"/>
                    <a:pt x="1" y="1"/>
                  </a:cubicBezTo>
                  <a:cubicBezTo>
                    <a:pt x="0" y="2"/>
                    <a:pt x="1" y="2"/>
                    <a:pt x="1" y="2"/>
                  </a:cubicBezTo>
                  <a:cubicBezTo>
                    <a:pt x="2" y="2"/>
                    <a:pt x="3" y="1"/>
                    <a:pt x="3"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1" name="Freeform 58"/>
            <p:cNvSpPr>
              <a:spLocks noEditPoints="1"/>
            </p:cNvSpPr>
            <p:nvPr/>
          </p:nvSpPr>
          <p:spPr bwMode="auto">
            <a:xfrm>
              <a:off x="7939088" y="4259263"/>
              <a:ext cx="68263" cy="7937"/>
            </a:xfrm>
            <a:custGeom>
              <a:avLst/>
              <a:gdLst>
                <a:gd name="T0" fmla="*/ 12 w 25"/>
                <a:gd name="T1" fmla="*/ 3 h 3"/>
                <a:gd name="T2" fmla="*/ 12 w 25"/>
                <a:gd name="T3" fmla="*/ 3 h 3"/>
                <a:gd name="T4" fmla="*/ 12 w 25"/>
                <a:gd name="T5" fmla="*/ 3 h 3"/>
                <a:gd name="T6" fmla="*/ 12 w 25"/>
                <a:gd name="T7" fmla="*/ 3 h 3"/>
                <a:gd name="T8" fmla="*/ 12 w 25"/>
                <a:gd name="T9" fmla="*/ 3 h 3"/>
                <a:gd name="T10" fmla="*/ 12 w 25"/>
                <a:gd name="T11" fmla="*/ 3 h 3"/>
                <a:gd name="T12" fmla="*/ 10 w 25"/>
                <a:gd name="T13" fmla="*/ 0 h 3"/>
                <a:gd name="T14" fmla="*/ 3 w 25"/>
                <a:gd name="T15" fmla="*/ 2 h 3"/>
                <a:gd name="T16" fmla="*/ 10 w 25"/>
                <a:gd name="T17" fmla="*/ 3 h 3"/>
                <a:gd name="T18" fmla="*/ 10 w 25"/>
                <a:gd name="T19" fmla="*/ 3 h 3"/>
                <a:gd name="T20" fmla="*/ 13 w 25"/>
                <a:gd name="T21" fmla="*/ 3 h 3"/>
                <a:gd name="T22" fmla="*/ 13 w 25"/>
                <a:gd name="T23" fmla="*/ 3 h 3"/>
                <a:gd name="T24" fmla="*/ 12 w 25"/>
                <a:gd name="T25" fmla="*/ 3 h 3"/>
                <a:gd name="T26" fmla="*/ 17 w 25"/>
                <a:gd name="T27" fmla="*/ 0 h 3"/>
                <a:gd name="T28" fmla="*/ 10 w 25"/>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
                  <a:moveTo>
                    <a:pt x="12" y="3"/>
                  </a:moveTo>
                  <a:cubicBezTo>
                    <a:pt x="12" y="3"/>
                    <a:pt x="12" y="3"/>
                    <a:pt x="12" y="3"/>
                  </a:cubicBezTo>
                  <a:cubicBezTo>
                    <a:pt x="12" y="3"/>
                    <a:pt x="12" y="3"/>
                    <a:pt x="12" y="3"/>
                  </a:cubicBezTo>
                  <a:moveTo>
                    <a:pt x="12" y="3"/>
                  </a:moveTo>
                  <a:cubicBezTo>
                    <a:pt x="12" y="3"/>
                    <a:pt x="12" y="3"/>
                    <a:pt x="12" y="3"/>
                  </a:cubicBezTo>
                  <a:cubicBezTo>
                    <a:pt x="12" y="3"/>
                    <a:pt x="12" y="3"/>
                    <a:pt x="12" y="3"/>
                  </a:cubicBezTo>
                  <a:moveTo>
                    <a:pt x="10" y="0"/>
                  </a:moveTo>
                  <a:cubicBezTo>
                    <a:pt x="4" y="0"/>
                    <a:pt x="0" y="1"/>
                    <a:pt x="3" y="2"/>
                  </a:cubicBezTo>
                  <a:cubicBezTo>
                    <a:pt x="5" y="2"/>
                    <a:pt x="7" y="2"/>
                    <a:pt x="10" y="3"/>
                  </a:cubicBezTo>
                  <a:cubicBezTo>
                    <a:pt x="10" y="3"/>
                    <a:pt x="10" y="3"/>
                    <a:pt x="10" y="3"/>
                  </a:cubicBezTo>
                  <a:cubicBezTo>
                    <a:pt x="11" y="3"/>
                    <a:pt x="12" y="3"/>
                    <a:pt x="13" y="3"/>
                  </a:cubicBezTo>
                  <a:cubicBezTo>
                    <a:pt x="13" y="3"/>
                    <a:pt x="13" y="3"/>
                    <a:pt x="13" y="3"/>
                  </a:cubicBezTo>
                  <a:cubicBezTo>
                    <a:pt x="14" y="3"/>
                    <a:pt x="14" y="3"/>
                    <a:pt x="12" y="3"/>
                  </a:cubicBezTo>
                  <a:cubicBezTo>
                    <a:pt x="15" y="3"/>
                    <a:pt x="25" y="2"/>
                    <a:pt x="17" y="0"/>
                  </a:cubicBezTo>
                  <a:cubicBezTo>
                    <a:pt x="15" y="0"/>
                    <a:pt x="12"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2" name="Freeform 59"/>
            <p:cNvSpPr>
              <a:spLocks/>
            </p:cNvSpPr>
            <p:nvPr/>
          </p:nvSpPr>
          <p:spPr bwMode="auto">
            <a:xfrm>
              <a:off x="6394450" y="4313238"/>
              <a:ext cx="22225" cy="3175"/>
            </a:xfrm>
            <a:custGeom>
              <a:avLst/>
              <a:gdLst>
                <a:gd name="T0" fmla="*/ 2 w 8"/>
                <a:gd name="T1" fmla="*/ 0 h 1"/>
                <a:gd name="T2" fmla="*/ 1 w 8"/>
                <a:gd name="T3" fmla="*/ 0 h 1"/>
                <a:gd name="T4" fmla="*/ 4 w 8"/>
                <a:gd name="T5" fmla="*/ 1 h 1"/>
                <a:gd name="T6" fmla="*/ 4 w 8"/>
                <a:gd name="T7" fmla="*/ 0 h 1"/>
                <a:gd name="T8" fmla="*/ 2 w 8"/>
                <a:gd name="T9" fmla="*/ 0 h 1"/>
              </a:gdLst>
              <a:ahLst/>
              <a:cxnLst>
                <a:cxn ang="0">
                  <a:pos x="T0" y="T1"/>
                </a:cxn>
                <a:cxn ang="0">
                  <a:pos x="T2" y="T3"/>
                </a:cxn>
                <a:cxn ang="0">
                  <a:pos x="T4" y="T5"/>
                </a:cxn>
                <a:cxn ang="0">
                  <a:pos x="T6" y="T7"/>
                </a:cxn>
                <a:cxn ang="0">
                  <a:pos x="T8" y="T9"/>
                </a:cxn>
              </a:cxnLst>
              <a:rect l="0" t="0" r="r" b="b"/>
              <a:pathLst>
                <a:path w="8" h="1">
                  <a:moveTo>
                    <a:pt x="2" y="0"/>
                  </a:moveTo>
                  <a:cubicBezTo>
                    <a:pt x="1" y="0"/>
                    <a:pt x="0" y="0"/>
                    <a:pt x="1" y="0"/>
                  </a:cubicBezTo>
                  <a:cubicBezTo>
                    <a:pt x="2" y="0"/>
                    <a:pt x="3" y="1"/>
                    <a:pt x="4" y="1"/>
                  </a:cubicBezTo>
                  <a:cubicBezTo>
                    <a:pt x="4" y="1"/>
                    <a:pt x="8"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3" name="Freeform 60"/>
            <p:cNvSpPr>
              <a:spLocks/>
            </p:cNvSpPr>
            <p:nvPr/>
          </p:nvSpPr>
          <p:spPr bwMode="auto">
            <a:xfrm>
              <a:off x="6353175" y="4327525"/>
              <a:ext cx="11113" cy="3175"/>
            </a:xfrm>
            <a:custGeom>
              <a:avLst/>
              <a:gdLst>
                <a:gd name="T0" fmla="*/ 3 w 4"/>
                <a:gd name="T1" fmla="*/ 0 h 1"/>
                <a:gd name="T2" fmla="*/ 0 w 4"/>
                <a:gd name="T3" fmla="*/ 0 h 1"/>
                <a:gd name="T4" fmla="*/ 3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1" y="0"/>
                    <a:pt x="0" y="0"/>
                    <a:pt x="0" y="0"/>
                  </a:cubicBezTo>
                  <a:cubicBezTo>
                    <a:pt x="1" y="0"/>
                    <a:pt x="3" y="0"/>
                    <a:pt x="3" y="1"/>
                  </a:cubicBezTo>
                  <a:cubicBezTo>
                    <a:pt x="3"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4" name="Freeform 61"/>
            <p:cNvSpPr>
              <a:spLocks/>
            </p:cNvSpPr>
            <p:nvPr/>
          </p:nvSpPr>
          <p:spPr bwMode="auto">
            <a:xfrm>
              <a:off x="6348413" y="4321175"/>
              <a:ext cx="206375" cy="33337"/>
            </a:xfrm>
            <a:custGeom>
              <a:avLst/>
              <a:gdLst>
                <a:gd name="T0" fmla="*/ 37 w 76"/>
                <a:gd name="T1" fmla="*/ 0 h 12"/>
                <a:gd name="T2" fmla="*/ 37 w 76"/>
                <a:gd name="T3" fmla="*/ 0 h 12"/>
                <a:gd name="T4" fmla="*/ 37 w 76"/>
                <a:gd name="T5" fmla="*/ 0 h 12"/>
                <a:gd name="T6" fmla="*/ 36 w 76"/>
                <a:gd name="T7" fmla="*/ 0 h 12"/>
                <a:gd name="T8" fmla="*/ 36 w 76"/>
                <a:gd name="T9" fmla="*/ 0 h 12"/>
                <a:gd name="T10" fmla="*/ 36 w 76"/>
                <a:gd name="T11" fmla="*/ 2 h 12"/>
                <a:gd name="T12" fmla="*/ 35 w 76"/>
                <a:gd name="T13" fmla="*/ 4 h 12"/>
                <a:gd name="T14" fmla="*/ 33 w 76"/>
                <a:gd name="T15" fmla="*/ 3 h 12"/>
                <a:gd name="T16" fmla="*/ 19 w 76"/>
                <a:gd name="T17" fmla="*/ 2 h 12"/>
                <a:gd name="T18" fmla="*/ 13 w 76"/>
                <a:gd name="T19" fmla="*/ 0 h 12"/>
                <a:gd name="T20" fmla="*/ 12 w 76"/>
                <a:gd name="T21" fmla="*/ 1 h 12"/>
                <a:gd name="T22" fmla="*/ 11 w 76"/>
                <a:gd name="T23" fmla="*/ 3 h 12"/>
                <a:gd name="T24" fmla="*/ 11 w 76"/>
                <a:gd name="T25" fmla="*/ 2 h 12"/>
                <a:gd name="T26" fmla="*/ 10 w 76"/>
                <a:gd name="T27" fmla="*/ 2 h 12"/>
                <a:gd name="T28" fmla="*/ 10 w 76"/>
                <a:gd name="T29" fmla="*/ 3 h 12"/>
                <a:gd name="T30" fmla="*/ 7 w 76"/>
                <a:gd name="T31" fmla="*/ 4 h 12"/>
                <a:gd name="T32" fmla="*/ 5 w 76"/>
                <a:gd name="T33" fmla="*/ 4 h 12"/>
                <a:gd name="T34" fmla="*/ 2 w 76"/>
                <a:gd name="T35" fmla="*/ 3 h 12"/>
                <a:gd name="T36" fmla="*/ 3 w 76"/>
                <a:gd name="T37" fmla="*/ 4 h 12"/>
                <a:gd name="T38" fmla="*/ 4 w 76"/>
                <a:gd name="T39" fmla="*/ 5 h 12"/>
                <a:gd name="T40" fmla="*/ 16 w 76"/>
                <a:gd name="T41" fmla="*/ 8 h 12"/>
                <a:gd name="T42" fmla="*/ 17 w 76"/>
                <a:gd name="T43" fmla="*/ 8 h 12"/>
                <a:gd name="T44" fmla="*/ 29 w 76"/>
                <a:gd name="T45" fmla="*/ 7 h 12"/>
                <a:gd name="T46" fmla="*/ 29 w 76"/>
                <a:gd name="T47" fmla="*/ 7 h 12"/>
                <a:gd name="T48" fmla="*/ 26 w 76"/>
                <a:gd name="T49" fmla="*/ 8 h 12"/>
                <a:gd name="T50" fmla="*/ 23 w 76"/>
                <a:gd name="T51" fmla="*/ 9 h 12"/>
                <a:gd name="T52" fmla="*/ 22 w 76"/>
                <a:gd name="T53" fmla="*/ 9 h 12"/>
                <a:gd name="T54" fmla="*/ 21 w 76"/>
                <a:gd name="T55" fmla="*/ 9 h 12"/>
                <a:gd name="T56" fmla="*/ 28 w 76"/>
                <a:gd name="T57" fmla="*/ 11 h 12"/>
                <a:gd name="T58" fmla="*/ 49 w 76"/>
                <a:gd name="T59" fmla="*/ 12 h 12"/>
                <a:gd name="T60" fmla="*/ 60 w 76"/>
                <a:gd name="T61" fmla="*/ 11 h 12"/>
                <a:gd name="T62" fmla="*/ 72 w 76"/>
                <a:gd name="T63" fmla="*/ 7 h 12"/>
                <a:gd name="T64" fmla="*/ 69 w 76"/>
                <a:gd name="T65" fmla="*/ 2 h 12"/>
                <a:gd name="T66" fmla="*/ 52 w 76"/>
                <a:gd name="T67" fmla="*/ 1 h 12"/>
                <a:gd name="T68" fmla="*/ 51 w 76"/>
                <a:gd name="T69" fmla="*/ 1 h 12"/>
                <a:gd name="T70" fmla="*/ 47 w 76"/>
                <a:gd name="T71" fmla="*/ 2 h 12"/>
                <a:gd name="T72" fmla="*/ 44 w 76"/>
                <a:gd name="T73" fmla="*/ 2 h 12"/>
                <a:gd name="T74" fmla="*/ 43 w 76"/>
                <a:gd name="T75" fmla="*/ 2 h 12"/>
                <a:gd name="T76" fmla="*/ 40 w 76"/>
                <a:gd name="T77" fmla="*/ 1 h 12"/>
                <a:gd name="T78" fmla="*/ 37 w 76"/>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2">
                  <a:moveTo>
                    <a:pt x="37" y="0"/>
                  </a:moveTo>
                  <a:cubicBezTo>
                    <a:pt x="37" y="0"/>
                    <a:pt x="37" y="0"/>
                    <a:pt x="37" y="0"/>
                  </a:cubicBezTo>
                  <a:cubicBezTo>
                    <a:pt x="38" y="0"/>
                    <a:pt x="38" y="0"/>
                    <a:pt x="37" y="0"/>
                  </a:cubicBezTo>
                  <a:cubicBezTo>
                    <a:pt x="37" y="0"/>
                    <a:pt x="36" y="0"/>
                    <a:pt x="36" y="0"/>
                  </a:cubicBezTo>
                  <a:cubicBezTo>
                    <a:pt x="36" y="0"/>
                    <a:pt x="36" y="0"/>
                    <a:pt x="36" y="0"/>
                  </a:cubicBezTo>
                  <a:cubicBezTo>
                    <a:pt x="35" y="0"/>
                    <a:pt x="35" y="1"/>
                    <a:pt x="36" y="2"/>
                  </a:cubicBezTo>
                  <a:cubicBezTo>
                    <a:pt x="36" y="3"/>
                    <a:pt x="36" y="4"/>
                    <a:pt x="35" y="4"/>
                  </a:cubicBezTo>
                  <a:cubicBezTo>
                    <a:pt x="34" y="4"/>
                    <a:pt x="34" y="4"/>
                    <a:pt x="33" y="3"/>
                  </a:cubicBezTo>
                  <a:cubicBezTo>
                    <a:pt x="32" y="3"/>
                    <a:pt x="25" y="3"/>
                    <a:pt x="19" y="2"/>
                  </a:cubicBezTo>
                  <a:cubicBezTo>
                    <a:pt x="15" y="1"/>
                    <a:pt x="13" y="0"/>
                    <a:pt x="13" y="0"/>
                  </a:cubicBezTo>
                  <a:cubicBezTo>
                    <a:pt x="12" y="0"/>
                    <a:pt x="12" y="1"/>
                    <a:pt x="12" y="1"/>
                  </a:cubicBezTo>
                  <a:cubicBezTo>
                    <a:pt x="12" y="2"/>
                    <a:pt x="12" y="3"/>
                    <a:pt x="11" y="3"/>
                  </a:cubicBezTo>
                  <a:cubicBezTo>
                    <a:pt x="11" y="3"/>
                    <a:pt x="11" y="2"/>
                    <a:pt x="11" y="2"/>
                  </a:cubicBezTo>
                  <a:cubicBezTo>
                    <a:pt x="10" y="2"/>
                    <a:pt x="10" y="2"/>
                    <a:pt x="10" y="2"/>
                  </a:cubicBezTo>
                  <a:cubicBezTo>
                    <a:pt x="10" y="2"/>
                    <a:pt x="10" y="2"/>
                    <a:pt x="10" y="3"/>
                  </a:cubicBezTo>
                  <a:cubicBezTo>
                    <a:pt x="10" y="3"/>
                    <a:pt x="9" y="4"/>
                    <a:pt x="7" y="4"/>
                  </a:cubicBezTo>
                  <a:cubicBezTo>
                    <a:pt x="7" y="4"/>
                    <a:pt x="6" y="4"/>
                    <a:pt x="5" y="4"/>
                  </a:cubicBezTo>
                  <a:cubicBezTo>
                    <a:pt x="4" y="3"/>
                    <a:pt x="3" y="3"/>
                    <a:pt x="2" y="3"/>
                  </a:cubicBezTo>
                  <a:cubicBezTo>
                    <a:pt x="0" y="3"/>
                    <a:pt x="0" y="4"/>
                    <a:pt x="3" y="4"/>
                  </a:cubicBezTo>
                  <a:cubicBezTo>
                    <a:pt x="2" y="4"/>
                    <a:pt x="3" y="4"/>
                    <a:pt x="4" y="5"/>
                  </a:cubicBezTo>
                  <a:cubicBezTo>
                    <a:pt x="5" y="5"/>
                    <a:pt x="7" y="8"/>
                    <a:pt x="16" y="8"/>
                  </a:cubicBezTo>
                  <a:cubicBezTo>
                    <a:pt x="16" y="8"/>
                    <a:pt x="17" y="8"/>
                    <a:pt x="17" y="8"/>
                  </a:cubicBezTo>
                  <a:cubicBezTo>
                    <a:pt x="24" y="7"/>
                    <a:pt x="28" y="7"/>
                    <a:pt x="29" y="7"/>
                  </a:cubicBezTo>
                  <a:cubicBezTo>
                    <a:pt x="30" y="7"/>
                    <a:pt x="29" y="7"/>
                    <a:pt x="29" y="7"/>
                  </a:cubicBezTo>
                  <a:cubicBezTo>
                    <a:pt x="25" y="8"/>
                    <a:pt x="24" y="8"/>
                    <a:pt x="26" y="8"/>
                  </a:cubicBezTo>
                  <a:cubicBezTo>
                    <a:pt x="28" y="8"/>
                    <a:pt x="26" y="9"/>
                    <a:pt x="23" y="9"/>
                  </a:cubicBezTo>
                  <a:cubicBezTo>
                    <a:pt x="22" y="9"/>
                    <a:pt x="22" y="9"/>
                    <a:pt x="22" y="9"/>
                  </a:cubicBezTo>
                  <a:cubicBezTo>
                    <a:pt x="22" y="9"/>
                    <a:pt x="22" y="9"/>
                    <a:pt x="21" y="9"/>
                  </a:cubicBezTo>
                  <a:cubicBezTo>
                    <a:pt x="18" y="9"/>
                    <a:pt x="19" y="10"/>
                    <a:pt x="28" y="11"/>
                  </a:cubicBezTo>
                  <a:cubicBezTo>
                    <a:pt x="33" y="11"/>
                    <a:pt x="42" y="12"/>
                    <a:pt x="49" y="12"/>
                  </a:cubicBezTo>
                  <a:cubicBezTo>
                    <a:pt x="53" y="12"/>
                    <a:pt x="57" y="12"/>
                    <a:pt x="60" y="11"/>
                  </a:cubicBezTo>
                  <a:cubicBezTo>
                    <a:pt x="65" y="10"/>
                    <a:pt x="70" y="8"/>
                    <a:pt x="72" y="7"/>
                  </a:cubicBezTo>
                  <a:cubicBezTo>
                    <a:pt x="76" y="4"/>
                    <a:pt x="74" y="3"/>
                    <a:pt x="69" y="2"/>
                  </a:cubicBezTo>
                  <a:cubicBezTo>
                    <a:pt x="61" y="2"/>
                    <a:pt x="54" y="1"/>
                    <a:pt x="52" y="1"/>
                  </a:cubicBezTo>
                  <a:cubicBezTo>
                    <a:pt x="51" y="1"/>
                    <a:pt x="51" y="1"/>
                    <a:pt x="51" y="1"/>
                  </a:cubicBezTo>
                  <a:cubicBezTo>
                    <a:pt x="50" y="1"/>
                    <a:pt x="48" y="1"/>
                    <a:pt x="47" y="2"/>
                  </a:cubicBezTo>
                  <a:cubicBezTo>
                    <a:pt x="46" y="2"/>
                    <a:pt x="45" y="2"/>
                    <a:pt x="44" y="2"/>
                  </a:cubicBezTo>
                  <a:cubicBezTo>
                    <a:pt x="44" y="2"/>
                    <a:pt x="44" y="2"/>
                    <a:pt x="43" y="2"/>
                  </a:cubicBezTo>
                  <a:cubicBezTo>
                    <a:pt x="42" y="2"/>
                    <a:pt x="42" y="2"/>
                    <a:pt x="40" y="1"/>
                  </a:cubicBezTo>
                  <a:cubicBezTo>
                    <a:pt x="39" y="0"/>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5" name="Freeform 62"/>
            <p:cNvSpPr>
              <a:spLocks/>
            </p:cNvSpPr>
            <p:nvPr/>
          </p:nvSpPr>
          <p:spPr bwMode="auto">
            <a:xfrm>
              <a:off x="6448425" y="4378325"/>
              <a:ext cx="79375" cy="22225"/>
            </a:xfrm>
            <a:custGeom>
              <a:avLst/>
              <a:gdLst>
                <a:gd name="T0" fmla="*/ 7 w 29"/>
                <a:gd name="T1" fmla="*/ 0 h 8"/>
                <a:gd name="T2" fmla="*/ 5 w 29"/>
                <a:gd name="T3" fmla="*/ 0 h 8"/>
                <a:gd name="T4" fmla="*/ 2 w 29"/>
                <a:gd name="T5" fmla="*/ 5 h 8"/>
                <a:gd name="T6" fmla="*/ 4 w 29"/>
                <a:gd name="T7" fmla="*/ 7 h 8"/>
                <a:gd name="T8" fmla="*/ 7 w 29"/>
                <a:gd name="T9" fmla="*/ 7 h 8"/>
                <a:gd name="T10" fmla="*/ 11 w 29"/>
                <a:gd name="T11" fmla="*/ 6 h 8"/>
                <a:gd name="T12" fmla="*/ 14 w 29"/>
                <a:gd name="T13" fmla="*/ 7 h 8"/>
                <a:gd name="T14" fmla="*/ 17 w 29"/>
                <a:gd name="T15" fmla="*/ 8 h 8"/>
                <a:gd name="T16" fmla="*/ 21 w 29"/>
                <a:gd name="T17" fmla="*/ 7 h 8"/>
                <a:gd name="T18" fmla="*/ 25 w 29"/>
                <a:gd name="T19" fmla="*/ 5 h 8"/>
                <a:gd name="T20" fmla="*/ 28 w 29"/>
                <a:gd name="T21" fmla="*/ 4 h 8"/>
                <a:gd name="T22" fmla="*/ 18 w 29"/>
                <a:gd name="T23" fmla="*/ 2 h 8"/>
                <a:gd name="T24" fmla="*/ 7 w 2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7" y="0"/>
                  </a:moveTo>
                  <a:cubicBezTo>
                    <a:pt x="6" y="0"/>
                    <a:pt x="6" y="0"/>
                    <a:pt x="5" y="0"/>
                  </a:cubicBezTo>
                  <a:cubicBezTo>
                    <a:pt x="0" y="1"/>
                    <a:pt x="2" y="3"/>
                    <a:pt x="2" y="5"/>
                  </a:cubicBezTo>
                  <a:cubicBezTo>
                    <a:pt x="2" y="6"/>
                    <a:pt x="2" y="7"/>
                    <a:pt x="4" y="7"/>
                  </a:cubicBezTo>
                  <a:cubicBezTo>
                    <a:pt x="5" y="7"/>
                    <a:pt x="6" y="7"/>
                    <a:pt x="7" y="7"/>
                  </a:cubicBezTo>
                  <a:cubicBezTo>
                    <a:pt x="9" y="6"/>
                    <a:pt x="10" y="6"/>
                    <a:pt x="11" y="6"/>
                  </a:cubicBezTo>
                  <a:cubicBezTo>
                    <a:pt x="13" y="6"/>
                    <a:pt x="15" y="6"/>
                    <a:pt x="14" y="7"/>
                  </a:cubicBezTo>
                  <a:cubicBezTo>
                    <a:pt x="14" y="8"/>
                    <a:pt x="15" y="8"/>
                    <a:pt x="17" y="8"/>
                  </a:cubicBezTo>
                  <a:cubicBezTo>
                    <a:pt x="18" y="8"/>
                    <a:pt x="19" y="8"/>
                    <a:pt x="21" y="7"/>
                  </a:cubicBezTo>
                  <a:cubicBezTo>
                    <a:pt x="22" y="6"/>
                    <a:pt x="24" y="6"/>
                    <a:pt x="25" y="5"/>
                  </a:cubicBezTo>
                  <a:cubicBezTo>
                    <a:pt x="26" y="5"/>
                    <a:pt x="27" y="4"/>
                    <a:pt x="28" y="4"/>
                  </a:cubicBezTo>
                  <a:cubicBezTo>
                    <a:pt x="29" y="4"/>
                    <a:pt x="23" y="4"/>
                    <a:pt x="18" y="2"/>
                  </a:cubicBezTo>
                  <a:cubicBezTo>
                    <a:pt x="13" y="1"/>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6" name="Freeform 63"/>
            <p:cNvSpPr>
              <a:spLocks/>
            </p:cNvSpPr>
            <p:nvPr/>
          </p:nvSpPr>
          <p:spPr bwMode="auto">
            <a:xfrm>
              <a:off x="6592888" y="4359275"/>
              <a:ext cx="7938" cy="3175"/>
            </a:xfrm>
            <a:custGeom>
              <a:avLst/>
              <a:gdLst>
                <a:gd name="T0" fmla="*/ 3 w 3"/>
                <a:gd name="T1" fmla="*/ 0 h 1"/>
                <a:gd name="T2" fmla="*/ 1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0"/>
                    <a:pt x="1" y="0"/>
                  </a:cubicBezTo>
                  <a:cubicBezTo>
                    <a:pt x="0" y="1"/>
                    <a:pt x="0" y="1"/>
                    <a:pt x="0" y="1"/>
                  </a:cubicBezTo>
                  <a:cubicBezTo>
                    <a:pt x="0" y="1"/>
                    <a:pt x="1"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7" name="Freeform 64"/>
            <p:cNvSpPr>
              <a:spLocks/>
            </p:cNvSpPr>
            <p:nvPr/>
          </p:nvSpPr>
          <p:spPr bwMode="auto">
            <a:xfrm>
              <a:off x="6556375" y="4365625"/>
              <a:ext cx="11113" cy="3175"/>
            </a:xfrm>
            <a:custGeom>
              <a:avLst/>
              <a:gdLst>
                <a:gd name="T0" fmla="*/ 2 w 4"/>
                <a:gd name="T1" fmla="*/ 0 h 1"/>
                <a:gd name="T2" fmla="*/ 1 w 4"/>
                <a:gd name="T3" fmla="*/ 0 h 1"/>
                <a:gd name="T4" fmla="*/ 2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0"/>
                    <a:pt x="1" y="0"/>
                  </a:cubicBezTo>
                  <a:cubicBezTo>
                    <a:pt x="1" y="0"/>
                    <a:pt x="2" y="1"/>
                    <a:pt x="2" y="1"/>
                  </a:cubicBezTo>
                  <a:cubicBezTo>
                    <a:pt x="2" y="1"/>
                    <a:pt x="4" y="1"/>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8" name="Freeform 65"/>
            <p:cNvSpPr>
              <a:spLocks/>
            </p:cNvSpPr>
            <p:nvPr/>
          </p:nvSpPr>
          <p:spPr bwMode="auto">
            <a:xfrm>
              <a:off x="6600825" y="4359275"/>
              <a:ext cx="12700" cy="0"/>
            </a:xfrm>
            <a:custGeom>
              <a:avLst/>
              <a:gdLst>
                <a:gd name="T0" fmla="*/ 4 w 5"/>
                <a:gd name="T1" fmla="*/ 2 w 5"/>
                <a:gd name="T2" fmla="*/ 0 w 5"/>
                <a:gd name="T3" fmla="*/ 4 w 5"/>
                <a:gd name="T4" fmla="*/ 4 w 5"/>
                <a:gd name="T5" fmla="*/ 5 w 5"/>
                <a:gd name="T6" fmla="*/ 4 w 5"/>
              </a:gdLst>
              <a:ahLst/>
              <a:cxnLst>
                <a:cxn ang="0">
                  <a:pos x="T0" y="0"/>
                </a:cxn>
                <a:cxn ang="0">
                  <a:pos x="T1" y="0"/>
                </a:cxn>
                <a:cxn ang="0">
                  <a:pos x="T2" y="0"/>
                </a:cxn>
                <a:cxn ang="0">
                  <a:pos x="T3" y="0"/>
                </a:cxn>
                <a:cxn ang="0">
                  <a:pos x="T4" y="0"/>
                </a:cxn>
                <a:cxn ang="0">
                  <a:pos x="T5" y="0"/>
                </a:cxn>
                <a:cxn ang="0">
                  <a:pos x="T6" y="0"/>
                </a:cxn>
              </a:cxnLst>
              <a:rect l="0" t="0" r="r" b="b"/>
              <a:pathLst>
                <a:path w="5">
                  <a:moveTo>
                    <a:pt x="4" y="0"/>
                  </a:moveTo>
                  <a:cubicBezTo>
                    <a:pt x="3" y="0"/>
                    <a:pt x="3" y="0"/>
                    <a:pt x="2" y="0"/>
                  </a:cubicBezTo>
                  <a:cubicBezTo>
                    <a:pt x="1" y="0"/>
                    <a:pt x="0" y="0"/>
                    <a:pt x="0" y="0"/>
                  </a:cubicBezTo>
                  <a:cubicBezTo>
                    <a:pt x="1" y="0"/>
                    <a:pt x="3" y="0"/>
                    <a:pt x="4" y="0"/>
                  </a:cubicBezTo>
                  <a:cubicBezTo>
                    <a:pt x="4" y="0"/>
                    <a:pt x="4" y="0"/>
                    <a:pt x="4" y="0"/>
                  </a:cubicBezTo>
                  <a:cubicBezTo>
                    <a:pt x="5" y="0"/>
                    <a:pt x="5" y="0"/>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9" name="Freeform 66"/>
            <p:cNvSpPr>
              <a:spLocks/>
            </p:cNvSpPr>
            <p:nvPr/>
          </p:nvSpPr>
          <p:spPr bwMode="auto">
            <a:xfrm>
              <a:off x="6408738" y="4357688"/>
              <a:ext cx="15875" cy="1587"/>
            </a:xfrm>
            <a:custGeom>
              <a:avLst/>
              <a:gdLst>
                <a:gd name="T0" fmla="*/ 0 w 6"/>
                <a:gd name="T1" fmla="*/ 0 h 1"/>
                <a:gd name="T2" fmla="*/ 2 w 6"/>
                <a:gd name="T3" fmla="*/ 1 h 1"/>
                <a:gd name="T4" fmla="*/ 3 w 6"/>
                <a:gd name="T5" fmla="*/ 1 h 1"/>
                <a:gd name="T6" fmla="*/ 4 w 6"/>
                <a:gd name="T7" fmla="*/ 0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1" y="0"/>
                    <a:pt x="1" y="1"/>
                    <a:pt x="2" y="1"/>
                  </a:cubicBezTo>
                  <a:cubicBezTo>
                    <a:pt x="2" y="1"/>
                    <a:pt x="2" y="1"/>
                    <a:pt x="3" y="1"/>
                  </a:cubicBezTo>
                  <a:cubicBezTo>
                    <a:pt x="4" y="1"/>
                    <a:pt x="6"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0" name="Freeform 67"/>
            <p:cNvSpPr>
              <a:spLocks/>
            </p:cNvSpPr>
            <p:nvPr/>
          </p:nvSpPr>
          <p:spPr bwMode="auto">
            <a:xfrm>
              <a:off x="6651625" y="4321175"/>
              <a:ext cx="22225" cy="6350"/>
            </a:xfrm>
            <a:custGeom>
              <a:avLst/>
              <a:gdLst>
                <a:gd name="T0" fmla="*/ 7 w 8"/>
                <a:gd name="T1" fmla="*/ 0 h 2"/>
                <a:gd name="T2" fmla="*/ 5 w 8"/>
                <a:gd name="T3" fmla="*/ 0 h 2"/>
                <a:gd name="T4" fmla="*/ 0 w 8"/>
                <a:gd name="T5" fmla="*/ 2 h 2"/>
                <a:gd name="T6" fmla="*/ 6 w 8"/>
                <a:gd name="T7" fmla="*/ 1 h 2"/>
                <a:gd name="T8" fmla="*/ 7 w 8"/>
                <a:gd name="T9" fmla="*/ 0 h 2"/>
              </a:gdLst>
              <a:ahLst/>
              <a:cxnLst>
                <a:cxn ang="0">
                  <a:pos x="T0" y="T1"/>
                </a:cxn>
                <a:cxn ang="0">
                  <a:pos x="T2" y="T3"/>
                </a:cxn>
                <a:cxn ang="0">
                  <a:pos x="T4" y="T5"/>
                </a:cxn>
                <a:cxn ang="0">
                  <a:pos x="T6" y="T7"/>
                </a:cxn>
                <a:cxn ang="0">
                  <a:pos x="T8" y="T9"/>
                </a:cxn>
              </a:cxnLst>
              <a:rect l="0" t="0" r="r" b="b"/>
              <a:pathLst>
                <a:path w="8" h="2">
                  <a:moveTo>
                    <a:pt x="7" y="0"/>
                  </a:moveTo>
                  <a:cubicBezTo>
                    <a:pt x="7" y="0"/>
                    <a:pt x="6" y="0"/>
                    <a:pt x="5" y="0"/>
                  </a:cubicBezTo>
                  <a:cubicBezTo>
                    <a:pt x="2" y="1"/>
                    <a:pt x="1" y="2"/>
                    <a:pt x="0" y="2"/>
                  </a:cubicBezTo>
                  <a:cubicBezTo>
                    <a:pt x="2" y="2"/>
                    <a:pt x="4" y="1"/>
                    <a:pt x="6" y="1"/>
                  </a:cubicBezTo>
                  <a:cubicBezTo>
                    <a:pt x="8" y="1"/>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1" name="Freeform 68"/>
            <p:cNvSpPr>
              <a:spLocks/>
            </p:cNvSpPr>
            <p:nvPr/>
          </p:nvSpPr>
          <p:spPr bwMode="auto">
            <a:xfrm>
              <a:off x="6196013" y="4338638"/>
              <a:ext cx="225425" cy="77787"/>
            </a:xfrm>
            <a:custGeom>
              <a:avLst/>
              <a:gdLst>
                <a:gd name="T0" fmla="*/ 40 w 83"/>
                <a:gd name="T1" fmla="*/ 4 h 29"/>
                <a:gd name="T2" fmla="*/ 41 w 83"/>
                <a:gd name="T3" fmla="*/ 8 h 29"/>
                <a:gd name="T4" fmla="*/ 32 w 83"/>
                <a:gd name="T5" fmla="*/ 3 h 29"/>
                <a:gd name="T6" fmla="*/ 26 w 83"/>
                <a:gd name="T7" fmla="*/ 6 h 29"/>
                <a:gd name="T8" fmla="*/ 21 w 83"/>
                <a:gd name="T9" fmla="*/ 4 h 29"/>
                <a:gd name="T10" fmla="*/ 19 w 83"/>
                <a:gd name="T11" fmla="*/ 3 h 29"/>
                <a:gd name="T12" fmla="*/ 21 w 83"/>
                <a:gd name="T13" fmla="*/ 1 h 29"/>
                <a:gd name="T14" fmla="*/ 9 w 83"/>
                <a:gd name="T15" fmla="*/ 2 h 29"/>
                <a:gd name="T16" fmla="*/ 7 w 83"/>
                <a:gd name="T17" fmla="*/ 2 h 29"/>
                <a:gd name="T18" fmla="*/ 1 w 83"/>
                <a:gd name="T19" fmla="*/ 4 h 29"/>
                <a:gd name="T20" fmla="*/ 0 w 83"/>
                <a:gd name="T21" fmla="*/ 6 h 29"/>
                <a:gd name="T22" fmla="*/ 3 w 83"/>
                <a:gd name="T23" fmla="*/ 7 h 29"/>
                <a:gd name="T24" fmla="*/ 8 w 83"/>
                <a:gd name="T25" fmla="*/ 6 h 29"/>
                <a:gd name="T26" fmla="*/ 12 w 83"/>
                <a:gd name="T27" fmla="*/ 8 h 29"/>
                <a:gd name="T28" fmla="*/ 12 w 83"/>
                <a:gd name="T29" fmla="*/ 10 h 29"/>
                <a:gd name="T30" fmla="*/ 7 w 83"/>
                <a:gd name="T31" fmla="*/ 10 h 29"/>
                <a:gd name="T32" fmla="*/ 18 w 83"/>
                <a:gd name="T33" fmla="*/ 13 h 29"/>
                <a:gd name="T34" fmla="*/ 30 w 83"/>
                <a:gd name="T35" fmla="*/ 16 h 29"/>
                <a:gd name="T36" fmla="*/ 36 w 83"/>
                <a:gd name="T37" fmla="*/ 12 h 29"/>
                <a:gd name="T38" fmla="*/ 36 w 83"/>
                <a:gd name="T39" fmla="*/ 12 h 29"/>
                <a:gd name="T40" fmla="*/ 37 w 83"/>
                <a:gd name="T41" fmla="*/ 12 h 29"/>
                <a:gd name="T42" fmla="*/ 39 w 83"/>
                <a:gd name="T43" fmla="*/ 11 h 29"/>
                <a:gd name="T44" fmla="*/ 43 w 83"/>
                <a:gd name="T45" fmla="*/ 13 h 29"/>
                <a:gd name="T46" fmla="*/ 49 w 83"/>
                <a:gd name="T47" fmla="*/ 12 h 29"/>
                <a:gd name="T48" fmla="*/ 53 w 83"/>
                <a:gd name="T49" fmla="*/ 13 h 29"/>
                <a:gd name="T50" fmla="*/ 53 w 83"/>
                <a:gd name="T51" fmla="*/ 13 h 29"/>
                <a:gd name="T52" fmla="*/ 38 w 83"/>
                <a:gd name="T53" fmla="*/ 20 h 29"/>
                <a:gd name="T54" fmla="*/ 55 w 83"/>
                <a:gd name="T55" fmla="*/ 19 h 29"/>
                <a:gd name="T56" fmla="*/ 47 w 83"/>
                <a:gd name="T57" fmla="*/ 20 h 29"/>
                <a:gd name="T58" fmla="*/ 34 w 83"/>
                <a:gd name="T59" fmla="*/ 24 h 29"/>
                <a:gd name="T60" fmla="*/ 57 w 83"/>
                <a:gd name="T61" fmla="*/ 29 h 29"/>
                <a:gd name="T62" fmla="*/ 72 w 83"/>
                <a:gd name="T63" fmla="*/ 16 h 29"/>
                <a:gd name="T64" fmla="*/ 59 w 83"/>
                <a:gd name="T65" fmla="*/ 4 h 29"/>
                <a:gd name="T66" fmla="*/ 58 w 83"/>
                <a:gd name="T67" fmla="*/ 4 h 29"/>
                <a:gd name="T68" fmla="*/ 50 w 83"/>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29">
                  <a:moveTo>
                    <a:pt x="50" y="0"/>
                  </a:moveTo>
                  <a:cubicBezTo>
                    <a:pt x="45" y="0"/>
                    <a:pt x="40" y="2"/>
                    <a:pt x="40" y="4"/>
                  </a:cubicBezTo>
                  <a:cubicBezTo>
                    <a:pt x="41" y="7"/>
                    <a:pt x="43" y="9"/>
                    <a:pt x="42" y="9"/>
                  </a:cubicBezTo>
                  <a:cubicBezTo>
                    <a:pt x="42" y="9"/>
                    <a:pt x="42" y="8"/>
                    <a:pt x="41" y="8"/>
                  </a:cubicBezTo>
                  <a:cubicBezTo>
                    <a:pt x="38" y="8"/>
                    <a:pt x="39" y="6"/>
                    <a:pt x="37" y="4"/>
                  </a:cubicBezTo>
                  <a:cubicBezTo>
                    <a:pt x="36" y="3"/>
                    <a:pt x="34" y="3"/>
                    <a:pt x="32" y="3"/>
                  </a:cubicBezTo>
                  <a:cubicBezTo>
                    <a:pt x="30" y="3"/>
                    <a:pt x="28" y="3"/>
                    <a:pt x="27" y="4"/>
                  </a:cubicBezTo>
                  <a:cubicBezTo>
                    <a:pt x="26" y="5"/>
                    <a:pt x="26" y="6"/>
                    <a:pt x="26" y="6"/>
                  </a:cubicBezTo>
                  <a:cubicBezTo>
                    <a:pt x="25" y="6"/>
                    <a:pt x="25" y="6"/>
                    <a:pt x="24" y="5"/>
                  </a:cubicBezTo>
                  <a:cubicBezTo>
                    <a:pt x="22" y="5"/>
                    <a:pt x="20" y="4"/>
                    <a:pt x="21" y="4"/>
                  </a:cubicBezTo>
                  <a:cubicBezTo>
                    <a:pt x="22" y="4"/>
                    <a:pt x="21" y="3"/>
                    <a:pt x="19" y="3"/>
                  </a:cubicBezTo>
                  <a:cubicBezTo>
                    <a:pt x="19" y="3"/>
                    <a:pt x="19" y="3"/>
                    <a:pt x="19" y="3"/>
                  </a:cubicBezTo>
                  <a:cubicBezTo>
                    <a:pt x="19" y="3"/>
                    <a:pt x="19" y="3"/>
                    <a:pt x="19" y="3"/>
                  </a:cubicBezTo>
                  <a:cubicBezTo>
                    <a:pt x="17" y="3"/>
                    <a:pt x="27" y="2"/>
                    <a:pt x="21" y="1"/>
                  </a:cubicBezTo>
                  <a:cubicBezTo>
                    <a:pt x="20" y="1"/>
                    <a:pt x="18" y="1"/>
                    <a:pt x="17" y="1"/>
                  </a:cubicBezTo>
                  <a:cubicBezTo>
                    <a:pt x="12" y="1"/>
                    <a:pt x="9" y="2"/>
                    <a:pt x="9" y="2"/>
                  </a:cubicBezTo>
                  <a:cubicBezTo>
                    <a:pt x="10" y="2"/>
                    <a:pt x="10" y="3"/>
                    <a:pt x="9" y="3"/>
                  </a:cubicBezTo>
                  <a:cubicBezTo>
                    <a:pt x="9" y="3"/>
                    <a:pt x="8" y="2"/>
                    <a:pt x="7" y="2"/>
                  </a:cubicBezTo>
                  <a:cubicBezTo>
                    <a:pt x="7" y="2"/>
                    <a:pt x="7" y="2"/>
                    <a:pt x="6" y="2"/>
                  </a:cubicBezTo>
                  <a:cubicBezTo>
                    <a:pt x="4" y="2"/>
                    <a:pt x="2" y="3"/>
                    <a:pt x="1" y="4"/>
                  </a:cubicBezTo>
                  <a:cubicBezTo>
                    <a:pt x="0" y="5"/>
                    <a:pt x="0" y="5"/>
                    <a:pt x="0" y="6"/>
                  </a:cubicBezTo>
                  <a:cubicBezTo>
                    <a:pt x="0" y="6"/>
                    <a:pt x="0" y="6"/>
                    <a:pt x="0" y="6"/>
                  </a:cubicBezTo>
                  <a:cubicBezTo>
                    <a:pt x="1" y="6"/>
                    <a:pt x="2" y="7"/>
                    <a:pt x="2" y="7"/>
                  </a:cubicBezTo>
                  <a:cubicBezTo>
                    <a:pt x="2" y="7"/>
                    <a:pt x="3" y="7"/>
                    <a:pt x="3" y="7"/>
                  </a:cubicBezTo>
                  <a:cubicBezTo>
                    <a:pt x="4" y="7"/>
                    <a:pt x="5" y="7"/>
                    <a:pt x="5" y="7"/>
                  </a:cubicBezTo>
                  <a:cubicBezTo>
                    <a:pt x="6" y="7"/>
                    <a:pt x="6" y="6"/>
                    <a:pt x="8" y="6"/>
                  </a:cubicBezTo>
                  <a:cubicBezTo>
                    <a:pt x="8" y="6"/>
                    <a:pt x="8" y="6"/>
                    <a:pt x="8" y="6"/>
                  </a:cubicBezTo>
                  <a:cubicBezTo>
                    <a:pt x="9" y="6"/>
                    <a:pt x="11" y="7"/>
                    <a:pt x="12" y="8"/>
                  </a:cubicBezTo>
                  <a:cubicBezTo>
                    <a:pt x="12" y="9"/>
                    <a:pt x="13" y="10"/>
                    <a:pt x="12" y="10"/>
                  </a:cubicBezTo>
                  <a:cubicBezTo>
                    <a:pt x="12" y="10"/>
                    <a:pt x="12" y="10"/>
                    <a:pt x="12" y="10"/>
                  </a:cubicBezTo>
                  <a:cubicBezTo>
                    <a:pt x="11" y="10"/>
                    <a:pt x="9" y="10"/>
                    <a:pt x="8" y="10"/>
                  </a:cubicBezTo>
                  <a:cubicBezTo>
                    <a:pt x="8" y="10"/>
                    <a:pt x="8" y="10"/>
                    <a:pt x="7" y="10"/>
                  </a:cubicBezTo>
                  <a:cubicBezTo>
                    <a:pt x="7" y="10"/>
                    <a:pt x="8" y="10"/>
                    <a:pt x="12" y="11"/>
                  </a:cubicBezTo>
                  <a:cubicBezTo>
                    <a:pt x="15" y="12"/>
                    <a:pt x="19" y="13"/>
                    <a:pt x="18" y="13"/>
                  </a:cubicBezTo>
                  <a:cubicBezTo>
                    <a:pt x="17" y="13"/>
                    <a:pt x="19" y="16"/>
                    <a:pt x="27" y="16"/>
                  </a:cubicBezTo>
                  <a:cubicBezTo>
                    <a:pt x="28" y="16"/>
                    <a:pt x="29" y="16"/>
                    <a:pt x="30" y="16"/>
                  </a:cubicBezTo>
                  <a:cubicBezTo>
                    <a:pt x="39" y="15"/>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7" y="12"/>
                  </a:cubicBezTo>
                  <a:cubicBezTo>
                    <a:pt x="37" y="12"/>
                    <a:pt x="37" y="12"/>
                    <a:pt x="38" y="11"/>
                  </a:cubicBezTo>
                  <a:cubicBezTo>
                    <a:pt x="38" y="11"/>
                    <a:pt x="38" y="11"/>
                    <a:pt x="39" y="11"/>
                  </a:cubicBezTo>
                  <a:cubicBezTo>
                    <a:pt x="39" y="11"/>
                    <a:pt x="40" y="11"/>
                    <a:pt x="40" y="12"/>
                  </a:cubicBezTo>
                  <a:cubicBezTo>
                    <a:pt x="41" y="13"/>
                    <a:pt x="41" y="13"/>
                    <a:pt x="43" y="13"/>
                  </a:cubicBezTo>
                  <a:cubicBezTo>
                    <a:pt x="43" y="13"/>
                    <a:pt x="44" y="13"/>
                    <a:pt x="45" y="13"/>
                  </a:cubicBezTo>
                  <a:cubicBezTo>
                    <a:pt x="47" y="12"/>
                    <a:pt x="48" y="12"/>
                    <a:pt x="49" y="12"/>
                  </a:cubicBezTo>
                  <a:cubicBezTo>
                    <a:pt x="50" y="12"/>
                    <a:pt x="51" y="12"/>
                    <a:pt x="50" y="12"/>
                  </a:cubicBezTo>
                  <a:cubicBezTo>
                    <a:pt x="50" y="13"/>
                    <a:pt x="51" y="13"/>
                    <a:pt x="53" y="13"/>
                  </a:cubicBezTo>
                  <a:cubicBezTo>
                    <a:pt x="53" y="13"/>
                    <a:pt x="53" y="13"/>
                    <a:pt x="53" y="13"/>
                  </a:cubicBezTo>
                  <a:cubicBezTo>
                    <a:pt x="53" y="13"/>
                    <a:pt x="53" y="13"/>
                    <a:pt x="53" y="13"/>
                  </a:cubicBezTo>
                  <a:cubicBezTo>
                    <a:pt x="55" y="13"/>
                    <a:pt x="50" y="14"/>
                    <a:pt x="42" y="15"/>
                  </a:cubicBezTo>
                  <a:cubicBezTo>
                    <a:pt x="35" y="17"/>
                    <a:pt x="32" y="20"/>
                    <a:pt x="38" y="20"/>
                  </a:cubicBezTo>
                  <a:cubicBezTo>
                    <a:pt x="39" y="20"/>
                    <a:pt x="40" y="20"/>
                    <a:pt x="40" y="20"/>
                  </a:cubicBezTo>
                  <a:cubicBezTo>
                    <a:pt x="47" y="19"/>
                    <a:pt x="53" y="19"/>
                    <a:pt x="55" y="19"/>
                  </a:cubicBezTo>
                  <a:cubicBezTo>
                    <a:pt x="56" y="19"/>
                    <a:pt x="56" y="19"/>
                    <a:pt x="56" y="19"/>
                  </a:cubicBezTo>
                  <a:cubicBezTo>
                    <a:pt x="55" y="19"/>
                    <a:pt x="51" y="19"/>
                    <a:pt x="47" y="20"/>
                  </a:cubicBezTo>
                  <a:cubicBezTo>
                    <a:pt x="42" y="20"/>
                    <a:pt x="41" y="21"/>
                    <a:pt x="44" y="21"/>
                  </a:cubicBezTo>
                  <a:cubicBezTo>
                    <a:pt x="46" y="21"/>
                    <a:pt x="28" y="21"/>
                    <a:pt x="34" y="24"/>
                  </a:cubicBezTo>
                  <a:cubicBezTo>
                    <a:pt x="41" y="27"/>
                    <a:pt x="50" y="28"/>
                    <a:pt x="52" y="29"/>
                  </a:cubicBezTo>
                  <a:cubicBezTo>
                    <a:pt x="53" y="29"/>
                    <a:pt x="55" y="29"/>
                    <a:pt x="57" y="29"/>
                  </a:cubicBezTo>
                  <a:cubicBezTo>
                    <a:pt x="60" y="29"/>
                    <a:pt x="64" y="29"/>
                    <a:pt x="64" y="27"/>
                  </a:cubicBezTo>
                  <a:cubicBezTo>
                    <a:pt x="66" y="25"/>
                    <a:pt x="69" y="19"/>
                    <a:pt x="72" y="16"/>
                  </a:cubicBezTo>
                  <a:cubicBezTo>
                    <a:pt x="76" y="12"/>
                    <a:pt x="83" y="9"/>
                    <a:pt x="74" y="7"/>
                  </a:cubicBezTo>
                  <a:cubicBezTo>
                    <a:pt x="66" y="5"/>
                    <a:pt x="61" y="4"/>
                    <a:pt x="59" y="4"/>
                  </a:cubicBezTo>
                  <a:cubicBezTo>
                    <a:pt x="59" y="4"/>
                    <a:pt x="58" y="4"/>
                    <a:pt x="58" y="4"/>
                  </a:cubicBezTo>
                  <a:cubicBezTo>
                    <a:pt x="58" y="4"/>
                    <a:pt x="58" y="4"/>
                    <a:pt x="58" y="4"/>
                  </a:cubicBezTo>
                  <a:cubicBezTo>
                    <a:pt x="58" y="4"/>
                    <a:pt x="58" y="3"/>
                    <a:pt x="55" y="1"/>
                  </a:cubicBezTo>
                  <a:cubicBezTo>
                    <a:pt x="54" y="1"/>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2" name="Freeform 69"/>
            <p:cNvSpPr>
              <a:spLocks/>
            </p:cNvSpPr>
            <p:nvPr/>
          </p:nvSpPr>
          <p:spPr bwMode="auto">
            <a:xfrm>
              <a:off x="6202363" y="4370388"/>
              <a:ext cx="31750" cy="7937"/>
            </a:xfrm>
            <a:custGeom>
              <a:avLst/>
              <a:gdLst>
                <a:gd name="T0" fmla="*/ 2 w 12"/>
                <a:gd name="T1" fmla="*/ 0 h 3"/>
                <a:gd name="T2" fmla="*/ 1 w 12"/>
                <a:gd name="T3" fmla="*/ 1 h 3"/>
                <a:gd name="T4" fmla="*/ 8 w 12"/>
                <a:gd name="T5" fmla="*/ 3 h 3"/>
                <a:gd name="T6" fmla="*/ 10 w 12"/>
                <a:gd name="T7" fmla="*/ 3 h 3"/>
                <a:gd name="T8" fmla="*/ 7 w 12"/>
                <a:gd name="T9" fmla="*/ 1 h 3"/>
                <a:gd name="T10" fmla="*/ 2 w 12"/>
                <a:gd name="T11" fmla="*/ 0 h 3"/>
              </a:gdLst>
              <a:ahLst/>
              <a:cxnLst>
                <a:cxn ang="0">
                  <a:pos x="T0" y="T1"/>
                </a:cxn>
                <a:cxn ang="0">
                  <a:pos x="T2" y="T3"/>
                </a:cxn>
                <a:cxn ang="0">
                  <a:pos x="T4" y="T5"/>
                </a:cxn>
                <a:cxn ang="0">
                  <a:pos x="T6" y="T7"/>
                </a:cxn>
                <a:cxn ang="0">
                  <a:pos x="T8" y="T9"/>
                </a:cxn>
                <a:cxn ang="0">
                  <a:pos x="T10" y="T11"/>
                </a:cxn>
              </a:cxnLst>
              <a:rect l="0" t="0" r="r" b="b"/>
              <a:pathLst>
                <a:path w="12" h="3">
                  <a:moveTo>
                    <a:pt x="2" y="0"/>
                  </a:moveTo>
                  <a:cubicBezTo>
                    <a:pt x="0" y="0"/>
                    <a:pt x="0" y="0"/>
                    <a:pt x="1" y="1"/>
                  </a:cubicBezTo>
                  <a:cubicBezTo>
                    <a:pt x="3" y="2"/>
                    <a:pt x="5" y="2"/>
                    <a:pt x="8" y="3"/>
                  </a:cubicBezTo>
                  <a:cubicBezTo>
                    <a:pt x="9" y="3"/>
                    <a:pt x="10" y="3"/>
                    <a:pt x="10" y="3"/>
                  </a:cubicBezTo>
                  <a:cubicBezTo>
                    <a:pt x="12" y="3"/>
                    <a:pt x="10" y="2"/>
                    <a:pt x="7"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3" name="Freeform 70"/>
            <p:cNvSpPr>
              <a:spLocks/>
            </p:cNvSpPr>
            <p:nvPr/>
          </p:nvSpPr>
          <p:spPr bwMode="auto">
            <a:xfrm>
              <a:off x="6424613" y="4368800"/>
              <a:ext cx="46038" cy="9525"/>
            </a:xfrm>
            <a:custGeom>
              <a:avLst/>
              <a:gdLst>
                <a:gd name="T0" fmla="*/ 9 w 17"/>
                <a:gd name="T1" fmla="*/ 0 h 4"/>
                <a:gd name="T2" fmla="*/ 8 w 17"/>
                <a:gd name="T3" fmla="*/ 1 h 4"/>
                <a:gd name="T4" fmla="*/ 1 w 17"/>
                <a:gd name="T5" fmla="*/ 3 h 4"/>
                <a:gd name="T6" fmla="*/ 8 w 17"/>
                <a:gd name="T7" fmla="*/ 4 h 4"/>
                <a:gd name="T8" fmla="*/ 12 w 17"/>
                <a:gd name="T9" fmla="*/ 4 h 4"/>
                <a:gd name="T10" fmla="*/ 17 w 17"/>
                <a:gd name="T11" fmla="*/ 2 h 4"/>
                <a:gd name="T12" fmla="*/ 9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9" y="0"/>
                  </a:moveTo>
                  <a:cubicBezTo>
                    <a:pt x="9" y="0"/>
                    <a:pt x="8" y="1"/>
                    <a:pt x="8" y="1"/>
                  </a:cubicBezTo>
                  <a:cubicBezTo>
                    <a:pt x="2" y="1"/>
                    <a:pt x="0" y="3"/>
                    <a:pt x="1" y="3"/>
                  </a:cubicBezTo>
                  <a:cubicBezTo>
                    <a:pt x="3" y="4"/>
                    <a:pt x="5" y="4"/>
                    <a:pt x="8" y="4"/>
                  </a:cubicBezTo>
                  <a:cubicBezTo>
                    <a:pt x="10" y="4"/>
                    <a:pt x="11" y="4"/>
                    <a:pt x="12" y="4"/>
                  </a:cubicBezTo>
                  <a:cubicBezTo>
                    <a:pt x="14" y="3"/>
                    <a:pt x="15" y="3"/>
                    <a:pt x="17" y="2"/>
                  </a:cubicBezTo>
                  <a:cubicBezTo>
                    <a:pt x="15" y="1"/>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4" name="Freeform 71"/>
            <p:cNvSpPr>
              <a:spLocks/>
            </p:cNvSpPr>
            <p:nvPr/>
          </p:nvSpPr>
          <p:spPr bwMode="auto">
            <a:xfrm>
              <a:off x="8216900" y="4259263"/>
              <a:ext cx="123825" cy="38100"/>
            </a:xfrm>
            <a:custGeom>
              <a:avLst/>
              <a:gdLst>
                <a:gd name="T0" fmla="*/ 4 w 46"/>
                <a:gd name="T1" fmla="*/ 0 h 14"/>
                <a:gd name="T2" fmla="*/ 4 w 46"/>
                <a:gd name="T3" fmla="*/ 0 h 14"/>
                <a:gd name="T4" fmla="*/ 2 w 46"/>
                <a:gd name="T5" fmla="*/ 1 h 14"/>
                <a:gd name="T6" fmla="*/ 1 w 46"/>
                <a:gd name="T7" fmla="*/ 1 h 14"/>
                <a:gd name="T8" fmla="*/ 1 w 46"/>
                <a:gd name="T9" fmla="*/ 1 h 14"/>
                <a:gd name="T10" fmla="*/ 0 w 46"/>
                <a:gd name="T11" fmla="*/ 1 h 14"/>
                <a:gd name="T12" fmla="*/ 4 w 46"/>
                <a:gd name="T13" fmla="*/ 4 h 14"/>
                <a:gd name="T14" fmla="*/ 6 w 46"/>
                <a:gd name="T15" fmla="*/ 10 h 14"/>
                <a:gd name="T16" fmla="*/ 11 w 46"/>
                <a:gd name="T17" fmla="*/ 14 h 14"/>
                <a:gd name="T18" fmla="*/ 15 w 46"/>
                <a:gd name="T19" fmla="*/ 14 h 14"/>
                <a:gd name="T20" fmla="*/ 37 w 46"/>
                <a:gd name="T21" fmla="*/ 10 h 14"/>
                <a:gd name="T22" fmla="*/ 40 w 46"/>
                <a:gd name="T23" fmla="*/ 4 h 14"/>
                <a:gd name="T24" fmla="*/ 18 w 46"/>
                <a:gd name="T25" fmla="*/ 1 h 14"/>
                <a:gd name="T26" fmla="*/ 15 w 46"/>
                <a:gd name="T27" fmla="*/ 1 h 14"/>
                <a:gd name="T28" fmla="*/ 15 w 46"/>
                <a:gd name="T29" fmla="*/ 1 h 14"/>
                <a:gd name="T30" fmla="*/ 10 w 46"/>
                <a:gd name="T31" fmla="*/ 0 h 14"/>
                <a:gd name="T32" fmla="*/ 4 w 46"/>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
                  <a:moveTo>
                    <a:pt x="4" y="0"/>
                  </a:moveTo>
                  <a:cubicBezTo>
                    <a:pt x="3" y="0"/>
                    <a:pt x="3" y="0"/>
                    <a:pt x="4" y="0"/>
                  </a:cubicBezTo>
                  <a:cubicBezTo>
                    <a:pt x="5" y="0"/>
                    <a:pt x="4" y="1"/>
                    <a:pt x="2" y="1"/>
                  </a:cubicBezTo>
                  <a:cubicBezTo>
                    <a:pt x="2" y="1"/>
                    <a:pt x="2" y="1"/>
                    <a:pt x="1" y="1"/>
                  </a:cubicBezTo>
                  <a:cubicBezTo>
                    <a:pt x="1" y="1"/>
                    <a:pt x="1" y="1"/>
                    <a:pt x="1" y="1"/>
                  </a:cubicBezTo>
                  <a:cubicBezTo>
                    <a:pt x="0" y="1"/>
                    <a:pt x="0" y="1"/>
                    <a:pt x="0" y="1"/>
                  </a:cubicBezTo>
                  <a:cubicBezTo>
                    <a:pt x="1" y="2"/>
                    <a:pt x="2" y="3"/>
                    <a:pt x="4" y="4"/>
                  </a:cubicBezTo>
                  <a:cubicBezTo>
                    <a:pt x="6" y="5"/>
                    <a:pt x="6" y="8"/>
                    <a:pt x="6" y="10"/>
                  </a:cubicBezTo>
                  <a:cubicBezTo>
                    <a:pt x="6" y="11"/>
                    <a:pt x="8" y="13"/>
                    <a:pt x="11" y="14"/>
                  </a:cubicBezTo>
                  <a:cubicBezTo>
                    <a:pt x="12" y="14"/>
                    <a:pt x="13" y="14"/>
                    <a:pt x="15" y="14"/>
                  </a:cubicBezTo>
                  <a:cubicBezTo>
                    <a:pt x="21" y="14"/>
                    <a:pt x="33" y="12"/>
                    <a:pt x="37" y="10"/>
                  </a:cubicBezTo>
                  <a:cubicBezTo>
                    <a:pt x="46" y="7"/>
                    <a:pt x="45" y="5"/>
                    <a:pt x="40" y="4"/>
                  </a:cubicBezTo>
                  <a:cubicBezTo>
                    <a:pt x="32" y="2"/>
                    <a:pt x="23" y="1"/>
                    <a:pt x="18" y="1"/>
                  </a:cubicBezTo>
                  <a:cubicBezTo>
                    <a:pt x="16" y="1"/>
                    <a:pt x="15" y="1"/>
                    <a:pt x="15" y="1"/>
                  </a:cubicBezTo>
                  <a:cubicBezTo>
                    <a:pt x="15" y="1"/>
                    <a:pt x="15" y="1"/>
                    <a:pt x="15" y="1"/>
                  </a:cubicBezTo>
                  <a:cubicBezTo>
                    <a:pt x="14" y="1"/>
                    <a:pt x="13" y="1"/>
                    <a:pt x="10"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5" name="Freeform 72"/>
            <p:cNvSpPr>
              <a:spLocks/>
            </p:cNvSpPr>
            <p:nvPr/>
          </p:nvSpPr>
          <p:spPr bwMode="auto">
            <a:xfrm>
              <a:off x="8383588" y="4278313"/>
              <a:ext cx="11113" cy="3175"/>
            </a:xfrm>
            <a:custGeom>
              <a:avLst/>
              <a:gdLst>
                <a:gd name="T0" fmla="*/ 3 w 4"/>
                <a:gd name="T1" fmla="*/ 0 h 1"/>
                <a:gd name="T2" fmla="*/ 2 w 4"/>
                <a:gd name="T3" fmla="*/ 0 h 1"/>
                <a:gd name="T4" fmla="*/ 2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2" y="0"/>
                    <a:pt x="2" y="0"/>
                  </a:cubicBezTo>
                  <a:cubicBezTo>
                    <a:pt x="0" y="0"/>
                    <a:pt x="2" y="1"/>
                    <a:pt x="2" y="1"/>
                  </a:cubicBezTo>
                  <a:cubicBezTo>
                    <a:pt x="3" y="1"/>
                    <a:pt x="3"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6" name="Freeform 73"/>
            <p:cNvSpPr>
              <a:spLocks/>
            </p:cNvSpPr>
            <p:nvPr/>
          </p:nvSpPr>
          <p:spPr bwMode="auto">
            <a:xfrm>
              <a:off x="8401050" y="4278313"/>
              <a:ext cx="20638" cy="3175"/>
            </a:xfrm>
            <a:custGeom>
              <a:avLst/>
              <a:gdLst>
                <a:gd name="T0" fmla="*/ 6 w 8"/>
                <a:gd name="T1" fmla="*/ 0 h 1"/>
                <a:gd name="T2" fmla="*/ 5 w 8"/>
                <a:gd name="T3" fmla="*/ 0 h 1"/>
                <a:gd name="T4" fmla="*/ 0 w 8"/>
                <a:gd name="T5" fmla="*/ 1 h 1"/>
                <a:gd name="T6" fmla="*/ 6 w 8"/>
                <a:gd name="T7" fmla="*/ 1 h 1"/>
                <a:gd name="T8" fmla="*/ 6 w 8"/>
                <a:gd name="T9" fmla="*/ 0 h 1"/>
              </a:gdLst>
              <a:ahLst/>
              <a:cxnLst>
                <a:cxn ang="0">
                  <a:pos x="T0" y="T1"/>
                </a:cxn>
                <a:cxn ang="0">
                  <a:pos x="T2" y="T3"/>
                </a:cxn>
                <a:cxn ang="0">
                  <a:pos x="T4" y="T5"/>
                </a:cxn>
                <a:cxn ang="0">
                  <a:pos x="T6" y="T7"/>
                </a:cxn>
                <a:cxn ang="0">
                  <a:pos x="T8" y="T9"/>
                </a:cxn>
              </a:cxnLst>
              <a:rect l="0" t="0" r="r" b="b"/>
              <a:pathLst>
                <a:path w="8" h="1">
                  <a:moveTo>
                    <a:pt x="6" y="0"/>
                  </a:moveTo>
                  <a:cubicBezTo>
                    <a:pt x="6" y="0"/>
                    <a:pt x="6" y="0"/>
                    <a:pt x="5" y="0"/>
                  </a:cubicBezTo>
                  <a:cubicBezTo>
                    <a:pt x="3" y="0"/>
                    <a:pt x="2" y="1"/>
                    <a:pt x="0" y="1"/>
                  </a:cubicBezTo>
                  <a:cubicBezTo>
                    <a:pt x="2" y="1"/>
                    <a:pt x="4" y="1"/>
                    <a:pt x="6" y="1"/>
                  </a:cubicBezTo>
                  <a:cubicBezTo>
                    <a:pt x="8"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7" name="Freeform 74"/>
            <p:cNvSpPr>
              <a:spLocks/>
            </p:cNvSpPr>
            <p:nvPr/>
          </p:nvSpPr>
          <p:spPr bwMode="auto">
            <a:xfrm>
              <a:off x="8267700" y="4346575"/>
              <a:ext cx="30163" cy="3175"/>
            </a:xfrm>
            <a:custGeom>
              <a:avLst/>
              <a:gdLst>
                <a:gd name="T0" fmla="*/ 5 w 11"/>
                <a:gd name="T1" fmla="*/ 0 h 1"/>
                <a:gd name="T2" fmla="*/ 4 w 11"/>
                <a:gd name="T3" fmla="*/ 1 h 1"/>
                <a:gd name="T4" fmla="*/ 0 w 11"/>
                <a:gd name="T5" fmla="*/ 1 h 1"/>
                <a:gd name="T6" fmla="*/ 1 w 11"/>
                <a:gd name="T7" fmla="*/ 1 h 1"/>
                <a:gd name="T8" fmla="*/ 4 w 11"/>
                <a:gd name="T9" fmla="*/ 1 h 1"/>
                <a:gd name="T10" fmla="*/ 6 w 11"/>
                <a:gd name="T11" fmla="*/ 1 h 1"/>
                <a:gd name="T12" fmla="*/ 7 w 11"/>
                <a:gd name="T13" fmla="*/ 1 h 1"/>
                <a:gd name="T14" fmla="*/ 5 w 1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
                  <a:moveTo>
                    <a:pt x="5" y="0"/>
                  </a:moveTo>
                  <a:cubicBezTo>
                    <a:pt x="5" y="0"/>
                    <a:pt x="4" y="0"/>
                    <a:pt x="4" y="1"/>
                  </a:cubicBezTo>
                  <a:cubicBezTo>
                    <a:pt x="1" y="1"/>
                    <a:pt x="0" y="1"/>
                    <a:pt x="0" y="1"/>
                  </a:cubicBezTo>
                  <a:cubicBezTo>
                    <a:pt x="0" y="1"/>
                    <a:pt x="1" y="1"/>
                    <a:pt x="1" y="1"/>
                  </a:cubicBezTo>
                  <a:cubicBezTo>
                    <a:pt x="2" y="1"/>
                    <a:pt x="3" y="1"/>
                    <a:pt x="4" y="1"/>
                  </a:cubicBezTo>
                  <a:cubicBezTo>
                    <a:pt x="5" y="1"/>
                    <a:pt x="6" y="1"/>
                    <a:pt x="6" y="1"/>
                  </a:cubicBezTo>
                  <a:cubicBezTo>
                    <a:pt x="7" y="1"/>
                    <a:pt x="7" y="1"/>
                    <a:pt x="7" y="1"/>
                  </a:cubicBezTo>
                  <a:cubicBezTo>
                    <a:pt x="11" y="1"/>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8" name="Freeform 75"/>
            <p:cNvSpPr>
              <a:spLocks/>
            </p:cNvSpPr>
            <p:nvPr/>
          </p:nvSpPr>
          <p:spPr bwMode="auto">
            <a:xfrm>
              <a:off x="8102600" y="4392613"/>
              <a:ext cx="19050" cy="3175"/>
            </a:xfrm>
            <a:custGeom>
              <a:avLst/>
              <a:gdLst>
                <a:gd name="T0" fmla="*/ 2 w 7"/>
                <a:gd name="T1" fmla="*/ 0 h 1"/>
                <a:gd name="T2" fmla="*/ 3 w 7"/>
                <a:gd name="T3" fmla="*/ 1 h 1"/>
                <a:gd name="T4" fmla="*/ 3 w 7"/>
                <a:gd name="T5" fmla="*/ 1 h 1"/>
                <a:gd name="T6" fmla="*/ 7 w 7"/>
                <a:gd name="T7" fmla="*/ 0 h 1"/>
                <a:gd name="T8" fmla="*/ 6 w 7"/>
                <a:gd name="T9" fmla="*/ 0 h 1"/>
                <a:gd name="T10" fmla="*/ 2 w 7"/>
                <a:gd name="T11" fmla="*/ 0 h 1"/>
                <a:gd name="T12" fmla="*/ 2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2" y="0"/>
                  </a:moveTo>
                  <a:cubicBezTo>
                    <a:pt x="0" y="0"/>
                    <a:pt x="0" y="1"/>
                    <a:pt x="3" y="1"/>
                  </a:cubicBezTo>
                  <a:cubicBezTo>
                    <a:pt x="3" y="1"/>
                    <a:pt x="3" y="1"/>
                    <a:pt x="3" y="1"/>
                  </a:cubicBezTo>
                  <a:cubicBezTo>
                    <a:pt x="5" y="1"/>
                    <a:pt x="5" y="0"/>
                    <a:pt x="7" y="0"/>
                  </a:cubicBezTo>
                  <a:cubicBezTo>
                    <a:pt x="7" y="0"/>
                    <a:pt x="6" y="0"/>
                    <a:pt x="6" y="0"/>
                  </a:cubicBezTo>
                  <a:cubicBezTo>
                    <a:pt x="5" y="0"/>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9" name="Freeform 76"/>
            <p:cNvSpPr>
              <a:spLocks noEditPoints="1"/>
            </p:cNvSpPr>
            <p:nvPr/>
          </p:nvSpPr>
          <p:spPr bwMode="auto">
            <a:xfrm>
              <a:off x="8010525" y="4244975"/>
              <a:ext cx="195263" cy="33337"/>
            </a:xfrm>
            <a:custGeom>
              <a:avLst/>
              <a:gdLst>
                <a:gd name="T0" fmla="*/ 32 w 72"/>
                <a:gd name="T1" fmla="*/ 3 h 12"/>
                <a:gd name="T2" fmla="*/ 32 w 72"/>
                <a:gd name="T3" fmla="*/ 3 h 12"/>
                <a:gd name="T4" fmla="*/ 32 w 72"/>
                <a:gd name="T5" fmla="*/ 3 h 12"/>
                <a:gd name="T6" fmla="*/ 32 w 72"/>
                <a:gd name="T7" fmla="*/ 3 h 12"/>
                <a:gd name="T8" fmla="*/ 32 w 72"/>
                <a:gd name="T9" fmla="*/ 3 h 12"/>
                <a:gd name="T10" fmla="*/ 32 w 72"/>
                <a:gd name="T11" fmla="*/ 3 h 12"/>
                <a:gd name="T12" fmla="*/ 20 w 72"/>
                <a:gd name="T13" fmla="*/ 0 h 12"/>
                <a:gd name="T14" fmla="*/ 8 w 72"/>
                <a:gd name="T15" fmla="*/ 1 h 12"/>
                <a:gd name="T16" fmla="*/ 3 w 72"/>
                <a:gd name="T17" fmla="*/ 5 h 12"/>
                <a:gd name="T18" fmla="*/ 1 w 72"/>
                <a:gd name="T19" fmla="*/ 9 h 12"/>
                <a:gd name="T20" fmla="*/ 24 w 72"/>
                <a:gd name="T21" fmla="*/ 11 h 12"/>
                <a:gd name="T22" fmla="*/ 44 w 72"/>
                <a:gd name="T23" fmla="*/ 12 h 12"/>
                <a:gd name="T24" fmla="*/ 46 w 72"/>
                <a:gd name="T25" fmla="*/ 12 h 12"/>
                <a:gd name="T26" fmla="*/ 65 w 72"/>
                <a:gd name="T27" fmla="*/ 11 h 12"/>
                <a:gd name="T28" fmla="*/ 57 w 72"/>
                <a:gd name="T29" fmla="*/ 7 h 12"/>
                <a:gd name="T30" fmla="*/ 57 w 72"/>
                <a:gd name="T31" fmla="*/ 7 h 12"/>
                <a:gd name="T32" fmla="*/ 50 w 72"/>
                <a:gd name="T33" fmla="*/ 2 h 12"/>
                <a:gd name="T34" fmla="*/ 40 w 72"/>
                <a:gd name="T35" fmla="*/ 1 h 12"/>
                <a:gd name="T36" fmla="*/ 32 w 72"/>
                <a:gd name="T37" fmla="*/ 3 h 12"/>
                <a:gd name="T38" fmla="*/ 32 w 72"/>
                <a:gd name="T39" fmla="*/ 3 h 12"/>
                <a:gd name="T40" fmla="*/ 26 w 72"/>
                <a:gd name="T41" fmla="*/ 0 h 12"/>
                <a:gd name="T42" fmla="*/ 20 w 72"/>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2">
                  <a:moveTo>
                    <a:pt x="32" y="3"/>
                  </a:moveTo>
                  <a:cubicBezTo>
                    <a:pt x="32" y="3"/>
                    <a:pt x="32" y="3"/>
                    <a:pt x="32" y="3"/>
                  </a:cubicBezTo>
                  <a:cubicBezTo>
                    <a:pt x="32" y="3"/>
                    <a:pt x="32" y="3"/>
                    <a:pt x="32" y="3"/>
                  </a:cubicBezTo>
                  <a:cubicBezTo>
                    <a:pt x="32" y="3"/>
                    <a:pt x="32" y="3"/>
                    <a:pt x="32" y="3"/>
                  </a:cubicBezTo>
                  <a:cubicBezTo>
                    <a:pt x="32" y="3"/>
                    <a:pt x="32" y="3"/>
                    <a:pt x="32" y="3"/>
                  </a:cubicBezTo>
                  <a:cubicBezTo>
                    <a:pt x="32" y="3"/>
                    <a:pt x="32" y="3"/>
                    <a:pt x="32" y="3"/>
                  </a:cubicBezTo>
                  <a:moveTo>
                    <a:pt x="20" y="0"/>
                  </a:moveTo>
                  <a:cubicBezTo>
                    <a:pt x="16" y="0"/>
                    <a:pt x="12" y="0"/>
                    <a:pt x="8" y="1"/>
                  </a:cubicBezTo>
                  <a:cubicBezTo>
                    <a:pt x="2" y="3"/>
                    <a:pt x="3" y="4"/>
                    <a:pt x="3" y="5"/>
                  </a:cubicBezTo>
                  <a:cubicBezTo>
                    <a:pt x="4" y="7"/>
                    <a:pt x="0" y="9"/>
                    <a:pt x="1" y="9"/>
                  </a:cubicBezTo>
                  <a:cubicBezTo>
                    <a:pt x="2" y="10"/>
                    <a:pt x="12" y="10"/>
                    <a:pt x="24" y="11"/>
                  </a:cubicBezTo>
                  <a:cubicBezTo>
                    <a:pt x="30" y="12"/>
                    <a:pt x="37" y="12"/>
                    <a:pt x="44" y="12"/>
                  </a:cubicBezTo>
                  <a:cubicBezTo>
                    <a:pt x="44" y="12"/>
                    <a:pt x="45" y="12"/>
                    <a:pt x="46" y="12"/>
                  </a:cubicBezTo>
                  <a:cubicBezTo>
                    <a:pt x="54" y="12"/>
                    <a:pt x="62" y="12"/>
                    <a:pt x="65" y="11"/>
                  </a:cubicBezTo>
                  <a:cubicBezTo>
                    <a:pt x="72" y="9"/>
                    <a:pt x="58" y="7"/>
                    <a:pt x="57" y="7"/>
                  </a:cubicBezTo>
                  <a:cubicBezTo>
                    <a:pt x="57" y="7"/>
                    <a:pt x="57" y="7"/>
                    <a:pt x="57" y="7"/>
                  </a:cubicBezTo>
                  <a:cubicBezTo>
                    <a:pt x="58" y="7"/>
                    <a:pt x="57" y="5"/>
                    <a:pt x="50" y="2"/>
                  </a:cubicBezTo>
                  <a:cubicBezTo>
                    <a:pt x="47" y="1"/>
                    <a:pt x="43" y="1"/>
                    <a:pt x="40" y="1"/>
                  </a:cubicBezTo>
                  <a:cubicBezTo>
                    <a:pt x="36" y="1"/>
                    <a:pt x="32" y="2"/>
                    <a:pt x="32" y="3"/>
                  </a:cubicBezTo>
                  <a:cubicBezTo>
                    <a:pt x="32" y="3"/>
                    <a:pt x="32" y="3"/>
                    <a:pt x="32" y="3"/>
                  </a:cubicBezTo>
                  <a:cubicBezTo>
                    <a:pt x="31" y="2"/>
                    <a:pt x="30" y="1"/>
                    <a:pt x="26" y="0"/>
                  </a:cubicBezTo>
                  <a:cubicBezTo>
                    <a:pt x="24" y="0"/>
                    <a:pt x="22"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0" name="Freeform 77"/>
            <p:cNvSpPr>
              <a:spLocks/>
            </p:cNvSpPr>
            <p:nvPr/>
          </p:nvSpPr>
          <p:spPr bwMode="auto">
            <a:xfrm>
              <a:off x="8470900" y="4297363"/>
              <a:ext cx="11113" cy="4762"/>
            </a:xfrm>
            <a:custGeom>
              <a:avLst/>
              <a:gdLst>
                <a:gd name="T0" fmla="*/ 2 w 4"/>
                <a:gd name="T1" fmla="*/ 0 h 2"/>
                <a:gd name="T2" fmla="*/ 0 w 4"/>
                <a:gd name="T3" fmla="*/ 1 h 2"/>
                <a:gd name="T4" fmla="*/ 1 w 4"/>
                <a:gd name="T5" fmla="*/ 2 h 2"/>
                <a:gd name="T6" fmla="*/ 3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1"/>
                    <a:pt x="0" y="1"/>
                  </a:cubicBezTo>
                  <a:cubicBezTo>
                    <a:pt x="1" y="1"/>
                    <a:pt x="1" y="2"/>
                    <a:pt x="1" y="2"/>
                  </a:cubicBezTo>
                  <a:cubicBezTo>
                    <a:pt x="1" y="1"/>
                    <a:pt x="4"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1" name="Freeform 78"/>
            <p:cNvSpPr>
              <a:spLocks/>
            </p:cNvSpPr>
            <p:nvPr/>
          </p:nvSpPr>
          <p:spPr bwMode="auto">
            <a:xfrm>
              <a:off x="10309225" y="4357688"/>
              <a:ext cx="11113" cy="1587"/>
            </a:xfrm>
            <a:custGeom>
              <a:avLst/>
              <a:gdLst>
                <a:gd name="T0" fmla="*/ 2 w 4"/>
                <a:gd name="T1" fmla="*/ 0 h 1"/>
                <a:gd name="T2" fmla="*/ 0 w 4"/>
                <a:gd name="T3" fmla="*/ 1 h 1"/>
                <a:gd name="T4" fmla="*/ 3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1"/>
                    <a:pt x="0" y="1"/>
                  </a:cubicBezTo>
                  <a:cubicBezTo>
                    <a:pt x="1" y="1"/>
                    <a:pt x="2" y="1"/>
                    <a:pt x="3" y="1"/>
                  </a:cubicBezTo>
                  <a:cubicBezTo>
                    <a:pt x="2"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2" name="Freeform 79"/>
            <p:cNvSpPr>
              <a:spLocks/>
            </p:cNvSpPr>
            <p:nvPr/>
          </p:nvSpPr>
          <p:spPr bwMode="auto">
            <a:xfrm>
              <a:off x="9569450" y="4370388"/>
              <a:ext cx="20638" cy="6350"/>
            </a:xfrm>
            <a:custGeom>
              <a:avLst/>
              <a:gdLst>
                <a:gd name="T0" fmla="*/ 3 w 8"/>
                <a:gd name="T1" fmla="*/ 0 h 2"/>
                <a:gd name="T2" fmla="*/ 1 w 8"/>
                <a:gd name="T3" fmla="*/ 0 h 2"/>
                <a:gd name="T4" fmla="*/ 3 w 8"/>
                <a:gd name="T5" fmla="*/ 2 h 2"/>
                <a:gd name="T6" fmla="*/ 6 w 8"/>
                <a:gd name="T7" fmla="*/ 1 h 2"/>
                <a:gd name="T8" fmla="*/ 3 w 8"/>
                <a:gd name="T9" fmla="*/ 0 h 2"/>
              </a:gdLst>
              <a:ahLst/>
              <a:cxnLst>
                <a:cxn ang="0">
                  <a:pos x="T0" y="T1"/>
                </a:cxn>
                <a:cxn ang="0">
                  <a:pos x="T2" y="T3"/>
                </a:cxn>
                <a:cxn ang="0">
                  <a:pos x="T4" y="T5"/>
                </a:cxn>
                <a:cxn ang="0">
                  <a:pos x="T6" y="T7"/>
                </a:cxn>
                <a:cxn ang="0">
                  <a:pos x="T8" y="T9"/>
                </a:cxn>
              </a:cxnLst>
              <a:rect l="0" t="0" r="r" b="b"/>
              <a:pathLst>
                <a:path w="8" h="2">
                  <a:moveTo>
                    <a:pt x="3" y="0"/>
                  </a:moveTo>
                  <a:cubicBezTo>
                    <a:pt x="2" y="0"/>
                    <a:pt x="2" y="0"/>
                    <a:pt x="1" y="0"/>
                  </a:cubicBezTo>
                  <a:cubicBezTo>
                    <a:pt x="0" y="1"/>
                    <a:pt x="3" y="1"/>
                    <a:pt x="3" y="2"/>
                  </a:cubicBezTo>
                  <a:cubicBezTo>
                    <a:pt x="3" y="1"/>
                    <a:pt x="5" y="1"/>
                    <a:pt x="6" y="1"/>
                  </a:cubicBezTo>
                  <a:cubicBezTo>
                    <a:pt x="8" y="1"/>
                    <a:pt x="6"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3" name="Freeform 80"/>
            <p:cNvSpPr>
              <a:spLocks/>
            </p:cNvSpPr>
            <p:nvPr/>
          </p:nvSpPr>
          <p:spPr bwMode="auto">
            <a:xfrm>
              <a:off x="8755063" y="4354513"/>
              <a:ext cx="60325" cy="11112"/>
            </a:xfrm>
            <a:custGeom>
              <a:avLst/>
              <a:gdLst>
                <a:gd name="T0" fmla="*/ 10 w 22"/>
                <a:gd name="T1" fmla="*/ 0 h 4"/>
                <a:gd name="T2" fmla="*/ 5 w 22"/>
                <a:gd name="T3" fmla="*/ 4 h 4"/>
                <a:gd name="T4" fmla="*/ 10 w 22"/>
                <a:gd name="T5" fmla="*/ 4 h 4"/>
                <a:gd name="T6" fmla="*/ 15 w 22"/>
                <a:gd name="T7" fmla="*/ 0 h 4"/>
                <a:gd name="T8" fmla="*/ 10 w 22"/>
                <a:gd name="T9" fmla="*/ 0 h 4"/>
              </a:gdLst>
              <a:ahLst/>
              <a:cxnLst>
                <a:cxn ang="0">
                  <a:pos x="T0" y="T1"/>
                </a:cxn>
                <a:cxn ang="0">
                  <a:pos x="T2" y="T3"/>
                </a:cxn>
                <a:cxn ang="0">
                  <a:pos x="T4" y="T5"/>
                </a:cxn>
                <a:cxn ang="0">
                  <a:pos x="T6" y="T7"/>
                </a:cxn>
                <a:cxn ang="0">
                  <a:pos x="T8" y="T9"/>
                </a:cxn>
              </a:cxnLst>
              <a:rect l="0" t="0" r="r" b="b"/>
              <a:pathLst>
                <a:path w="22" h="4">
                  <a:moveTo>
                    <a:pt x="10" y="0"/>
                  </a:moveTo>
                  <a:cubicBezTo>
                    <a:pt x="0" y="0"/>
                    <a:pt x="2" y="3"/>
                    <a:pt x="5" y="4"/>
                  </a:cubicBezTo>
                  <a:cubicBezTo>
                    <a:pt x="7" y="4"/>
                    <a:pt x="9" y="4"/>
                    <a:pt x="10" y="4"/>
                  </a:cubicBezTo>
                  <a:cubicBezTo>
                    <a:pt x="21" y="4"/>
                    <a:pt x="22" y="1"/>
                    <a:pt x="15" y="0"/>
                  </a:cubicBezTo>
                  <a:cubicBezTo>
                    <a:pt x="13" y="0"/>
                    <a:pt x="12"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4" name="Freeform 81"/>
            <p:cNvSpPr>
              <a:spLocks/>
            </p:cNvSpPr>
            <p:nvPr/>
          </p:nvSpPr>
          <p:spPr bwMode="auto">
            <a:xfrm>
              <a:off x="8072438" y="4406900"/>
              <a:ext cx="11113" cy="1587"/>
            </a:xfrm>
            <a:custGeom>
              <a:avLst/>
              <a:gdLst>
                <a:gd name="T0" fmla="*/ 3 w 4"/>
                <a:gd name="T1" fmla="*/ 0 h 1"/>
                <a:gd name="T2" fmla="*/ 1 w 4"/>
                <a:gd name="T3" fmla="*/ 0 h 1"/>
                <a:gd name="T4" fmla="*/ 2 w 4"/>
                <a:gd name="T5" fmla="*/ 1 h 1"/>
                <a:gd name="T6" fmla="*/ 2 w 4"/>
                <a:gd name="T7" fmla="*/ 1 h 1"/>
                <a:gd name="T8" fmla="*/ 4 w 4"/>
                <a:gd name="T9" fmla="*/ 0 h 1"/>
                <a:gd name="T10" fmla="*/ 3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3" y="0"/>
                  </a:moveTo>
                  <a:cubicBezTo>
                    <a:pt x="2" y="0"/>
                    <a:pt x="2" y="0"/>
                    <a:pt x="1" y="0"/>
                  </a:cubicBezTo>
                  <a:cubicBezTo>
                    <a:pt x="0" y="0"/>
                    <a:pt x="1" y="1"/>
                    <a:pt x="2" y="1"/>
                  </a:cubicBezTo>
                  <a:cubicBezTo>
                    <a:pt x="2" y="1"/>
                    <a:pt x="2" y="1"/>
                    <a:pt x="2" y="1"/>
                  </a:cubicBezTo>
                  <a:cubicBezTo>
                    <a:pt x="2" y="1"/>
                    <a:pt x="2"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5" name="Freeform 82"/>
            <p:cNvSpPr>
              <a:spLocks/>
            </p:cNvSpPr>
            <p:nvPr/>
          </p:nvSpPr>
          <p:spPr bwMode="auto">
            <a:xfrm>
              <a:off x="9498013" y="4308475"/>
              <a:ext cx="90488" cy="15875"/>
            </a:xfrm>
            <a:custGeom>
              <a:avLst/>
              <a:gdLst>
                <a:gd name="T0" fmla="*/ 19 w 33"/>
                <a:gd name="T1" fmla="*/ 0 h 6"/>
                <a:gd name="T2" fmla="*/ 17 w 33"/>
                <a:gd name="T3" fmla="*/ 0 h 6"/>
                <a:gd name="T4" fmla="*/ 6 w 33"/>
                <a:gd name="T5" fmla="*/ 6 h 6"/>
                <a:gd name="T6" fmla="*/ 23 w 33"/>
                <a:gd name="T7" fmla="*/ 5 h 6"/>
                <a:gd name="T8" fmla="*/ 19 w 33"/>
                <a:gd name="T9" fmla="*/ 0 h 6"/>
              </a:gdLst>
              <a:ahLst/>
              <a:cxnLst>
                <a:cxn ang="0">
                  <a:pos x="T0" y="T1"/>
                </a:cxn>
                <a:cxn ang="0">
                  <a:pos x="T2" y="T3"/>
                </a:cxn>
                <a:cxn ang="0">
                  <a:pos x="T4" y="T5"/>
                </a:cxn>
                <a:cxn ang="0">
                  <a:pos x="T6" y="T7"/>
                </a:cxn>
                <a:cxn ang="0">
                  <a:pos x="T8" y="T9"/>
                </a:cxn>
              </a:cxnLst>
              <a:rect l="0" t="0" r="r" b="b"/>
              <a:pathLst>
                <a:path w="33" h="6">
                  <a:moveTo>
                    <a:pt x="19" y="0"/>
                  </a:moveTo>
                  <a:cubicBezTo>
                    <a:pt x="19" y="0"/>
                    <a:pt x="18" y="0"/>
                    <a:pt x="17" y="0"/>
                  </a:cubicBezTo>
                  <a:cubicBezTo>
                    <a:pt x="7" y="1"/>
                    <a:pt x="0" y="3"/>
                    <a:pt x="6" y="6"/>
                  </a:cubicBezTo>
                  <a:cubicBezTo>
                    <a:pt x="11" y="5"/>
                    <a:pt x="17" y="5"/>
                    <a:pt x="23" y="5"/>
                  </a:cubicBezTo>
                  <a:cubicBezTo>
                    <a:pt x="33" y="4"/>
                    <a:pt x="33"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6" name="Freeform 83"/>
            <p:cNvSpPr>
              <a:spLocks/>
            </p:cNvSpPr>
            <p:nvPr/>
          </p:nvSpPr>
          <p:spPr bwMode="auto">
            <a:xfrm>
              <a:off x="9102725" y="4349750"/>
              <a:ext cx="14288" cy="1587"/>
            </a:xfrm>
            <a:custGeom>
              <a:avLst/>
              <a:gdLst>
                <a:gd name="T0" fmla="*/ 3 w 5"/>
                <a:gd name="T1" fmla="*/ 0 h 1"/>
                <a:gd name="T2" fmla="*/ 2 w 5"/>
                <a:gd name="T3" fmla="*/ 0 h 1"/>
                <a:gd name="T4" fmla="*/ 3 w 5"/>
                <a:gd name="T5" fmla="*/ 1 h 1"/>
                <a:gd name="T6" fmla="*/ 3 w 5"/>
                <a:gd name="T7" fmla="*/ 1 h 1"/>
                <a:gd name="T8" fmla="*/ 5 w 5"/>
                <a:gd name="T9" fmla="*/ 0 h 1"/>
                <a:gd name="T10" fmla="*/ 3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3" y="0"/>
                  </a:moveTo>
                  <a:cubicBezTo>
                    <a:pt x="3" y="0"/>
                    <a:pt x="2" y="0"/>
                    <a:pt x="2" y="0"/>
                  </a:cubicBezTo>
                  <a:cubicBezTo>
                    <a:pt x="0" y="0"/>
                    <a:pt x="3" y="1"/>
                    <a:pt x="3" y="1"/>
                  </a:cubicBezTo>
                  <a:cubicBezTo>
                    <a:pt x="3" y="1"/>
                    <a:pt x="3" y="1"/>
                    <a:pt x="3" y="1"/>
                  </a:cubicBezTo>
                  <a:cubicBezTo>
                    <a:pt x="3" y="1"/>
                    <a:pt x="4"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7" name="Freeform 84"/>
            <p:cNvSpPr>
              <a:spLocks/>
            </p:cNvSpPr>
            <p:nvPr/>
          </p:nvSpPr>
          <p:spPr bwMode="auto">
            <a:xfrm>
              <a:off x="9023350" y="4373563"/>
              <a:ext cx="14288" cy="3175"/>
            </a:xfrm>
            <a:custGeom>
              <a:avLst/>
              <a:gdLst>
                <a:gd name="T0" fmla="*/ 2 w 5"/>
                <a:gd name="T1" fmla="*/ 0 h 1"/>
                <a:gd name="T2" fmla="*/ 0 w 5"/>
                <a:gd name="T3" fmla="*/ 1 h 1"/>
                <a:gd name="T4" fmla="*/ 1 w 5"/>
                <a:gd name="T5" fmla="*/ 1 h 1"/>
                <a:gd name="T6" fmla="*/ 1 w 5"/>
                <a:gd name="T7" fmla="*/ 1 h 1"/>
                <a:gd name="T8" fmla="*/ 3 w 5"/>
                <a:gd name="T9" fmla="*/ 1 h 1"/>
                <a:gd name="T10" fmla="*/ 3 w 5"/>
                <a:gd name="T11" fmla="*/ 1 h 1"/>
                <a:gd name="T12" fmla="*/ 3 w 5"/>
                <a:gd name="T13" fmla="*/ 0 h 1"/>
                <a:gd name="T14" fmla="*/ 2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2" y="0"/>
                  </a:moveTo>
                  <a:cubicBezTo>
                    <a:pt x="1" y="0"/>
                    <a:pt x="1" y="0"/>
                    <a:pt x="0" y="1"/>
                  </a:cubicBezTo>
                  <a:cubicBezTo>
                    <a:pt x="0" y="1"/>
                    <a:pt x="1" y="1"/>
                    <a:pt x="1" y="1"/>
                  </a:cubicBezTo>
                  <a:cubicBezTo>
                    <a:pt x="1" y="1"/>
                    <a:pt x="1" y="1"/>
                    <a:pt x="1" y="1"/>
                  </a:cubicBezTo>
                  <a:cubicBezTo>
                    <a:pt x="0" y="1"/>
                    <a:pt x="1" y="1"/>
                    <a:pt x="3" y="1"/>
                  </a:cubicBezTo>
                  <a:cubicBezTo>
                    <a:pt x="3" y="1"/>
                    <a:pt x="3" y="1"/>
                    <a:pt x="3" y="1"/>
                  </a:cubicBezTo>
                  <a:cubicBezTo>
                    <a:pt x="5" y="1"/>
                    <a:pt x="5"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8" name="Freeform 85"/>
            <p:cNvSpPr>
              <a:spLocks/>
            </p:cNvSpPr>
            <p:nvPr/>
          </p:nvSpPr>
          <p:spPr bwMode="auto">
            <a:xfrm>
              <a:off x="7915275" y="4224338"/>
              <a:ext cx="134938" cy="30162"/>
            </a:xfrm>
            <a:custGeom>
              <a:avLst/>
              <a:gdLst>
                <a:gd name="T0" fmla="*/ 15 w 50"/>
                <a:gd name="T1" fmla="*/ 0 h 11"/>
                <a:gd name="T2" fmla="*/ 2 w 50"/>
                <a:gd name="T3" fmla="*/ 2 h 11"/>
                <a:gd name="T4" fmla="*/ 2 w 50"/>
                <a:gd name="T5" fmla="*/ 6 h 11"/>
                <a:gd name="T6" fmla="*/ 3 w 50"/>
                <a:gd name="T7" fmla="*/ 9 h 11"/>
                <a:gd name="T8" fmla="*/ 25 w 50"/>
                <a:gd name="T9" fmla="*/ 11 h 11"/>
                <a:gd name="T10" fmla="*/ 28 w 50"/>
                <a:gd name="T11" fmla="*/ 11 h 11"/>
                <a:gd name="T12" fmla="*/ 47 w 50"/>
                <a:gd name="T13" fmla="*/ 8 h 11"/>
                <a:gd name="T14" fmla="*/ 33 w 50"/>
                <a:gd name="T15" fmla="*/ 2 h 11"/>
                <a:gd name="T16" fmla="*/ 15 w 5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1">
                  <a:moveTo>
                    <a:pt x="15" y="0"/>
                  </a:moveTo>
                  <a:cubicBezTo>
                    <a:pt x="9" y="0"/>
                    <a:pt x="4" y="1"/>
                    <a:pt x="2" y="2"/>
                  </a:cubicBezTo>
                  <a:cubicBezTo>
                    <a:pt x="0" y="3"/>
                    <a:pt x="0" y="5"/>
                    <a:pt x="2" y="6"/>
                  </a:cubicBezTo>
                  <a:cubicBezTo>
                    <a:pt x="2" y="7"/>
                    <a:pt x="3" y="8"/>
                    <a:pt x="3" y="9"/>
                  </a:cubicBezTo>
                  <a:cubicBezTo>
                    <a:pt x="4" y="10"/>
                    <a:pt x="13" y="11"/>
                    <a:pt x="25" y="11"/>
                  </a:cubicBezTo>
                  <a:cubicBezTo>
                    <a:pt x="26" y="11"/>
                    <a:pt x="27" y="11"/>
                    <a:pt x="28" y="11"/>
                  </a:cubicBezTo>
                  <a:cubicBezTo>
                    <a:pt x="36" y="11"/>
                    <a:pt x="43" y="10"/>
                    <a:pt x="47" y="8"/>
                  </a:cubicBezTo>
                  <a:cubicBezTo>
                    <a:pt x="50" y="5"/>
                    <a:pt x="42" y="3"/>
                    <a:pt x="33" y="2"/>
                  </a:cubicBezTo>
                  <a:cubicBezTo>
                    <a:pt x="27" y="0"/>
                    <a:pt x="20"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9" name="Freeform 86"/>
            <p:cNvSpPr>
              <a:spLocks noEditPoints="1"/>
            </p:cNvSpPr>
            <p:nvPr/>
          </p:nvSpPr>
          <p:spPr bwMode="auto">
            <a:xfrm>
              <a:off x="7321550" y="4370388"/>
              <a:ext cx="290513" cy="95250"/>
            </a:xfrm>
            <a:custGeom>
              <a:avLst/>
              <a:gdLst>
                <a:gd name="T0" fmla="*/ 15 w 107"/>
                <a:gd name="T1" fmla="*/ 29 h 35"/>
                <a:gd name="T2" fmla="*/ 14 w 107"/>
                <a:gd name="T3" fmla="*/ 28 h 35"/>
                <a:gd name="T4" fmla="*/ 14 w 107"/>
                <a:gd name="T5" fmla="*/ 28 h 35"/>
                <a:gd name="T6" fmla="*/ 15 w 107"/>
                <a:gd name="T7" fmla="*/ 29 h 35"/>
                <a:gd name="T8" fmla="*/ 95 w 107"/>
                <a:gd name="T9" fmla="*/ 0 h 35"/>
                <a:gd name="T10" fmla="*/ 79 w 107"/>
                <a:gd name="T11" fmla="*/ 3 h 35"/>
                <a:gd name="T12" fmla="*/ 53 w 107"/>
                <a:gd name="T13" fmla="*/ 9 h 35"/>
                <a:gd name="T14" fmla="*/ 53 w 107"/>
                <a:gd name="T15" fmla="*/ 9 h 35"/>
                <a:gd name="T16" fmla="*/ 50 w 107"/>
                <a:gd name="T17" fmla="*/ 9 h 35"/>
                <a:gd name="T18" fmla="*/ 47 w 107"/>
                <a:gd name="T19" fmla="*/ 9 h 35"/>
                <a:gd name="T20" fmla="*/ 42 w 107"/>
                <a:gd name="T21" fmla="*/ 9 h 35"/>
                <a:gd name="T22" fmla="*/ 37 w 107"/>
                <a:gd name="T23" fmla="*/ 11 h 35"/>
                <a:gd name="T24" fmla="*/ 37 w 107"/>
                <a:gd name="T25" fmla="*/ 11 h 35"/>
                <a:gd name="T26" fmla="*/ 37 w 107"/>
                <a:gd name="T27" fmla="*/ 11 h 35"/>
                <a:gd name="T28" fmla="*/ 30 w 107"/>
                <a:gd name="T29" fmla="*/ 13 h 35"/>
                <a:gd name="T30" fmla="*/ 17 w 107"/>
                <a:gd name="T31" fmla="*/ 19 h 35"/>
                <a:gd name="T32" fmla="*/ 7 w 107"/>
                <a:gd name="T33" fmla="*/ 23 h 35"/>
                <a:gd name="T34" fmla="*/ 13 w 107"/>
                <a:gd name="T35" fmla="*/ 24 h 35"/>
                <a:gd name="T36" fmla="*/ 11 w 107"/>
                <a:gd name="T37" fmla="*/ 25 h 35"/>
                <a:gd name="T38" fmla="*/ 11 w 107"/>
                <a:gd name="T39" fmla="*/ 26 h 35"/>
                <a:gd name="T40" fmla="*/ 10 w 107"/>
                <a:gd name="T41" fmla="*/ 27 h 35"/>
                <a:gd name="T42" fmla="*/ 10 w 107"/>
                <a:gd name="T43" fmla="*/ 27 h 35"/>
                <a:gd name="T44" fmla="*/ 10 w 107"/>
                <a:gd name="T45" fmla="*/ 27 h 35"/>
                <a:gd name="T46" fmla="*/ 11 w 107"/>
                <a:gd name="T47" fmla="*/ 27 h 35"/>
                <a:gd name="T48" fmla="*/ 14 w 107"/>
                <a:gd name="T49" fmla="*/ 28 h 35"/>
                <a:gd name="T50" fmla="*/ 13 w 107"/>
                <a:gd name="T51" fmla="*/ 28 h 35"/>
                <a:gd name="T52" fmla="*/ 10 w 107"/>
                <a:gd name="T53" fmla="*/ 29 h 35"/>
                <a:gd name="T54" fmla="*/ 5 w 107"/>
                <a:gd name="T55" fmla="*/ 30 h 35"/>
                <a:gd name="T56" fmla="*/ 5 w 107"/>
                <a:gd name="T57" fmla="*/ 33 h 35"/>
                <a:gd name="T58" fmla="*/ 6 w 107"/>
                <a:gd name="T59" fmla="*/ 33 h 35"/>
                <a:gd name="T60" fmla="*/ 9 w 107"/>
                <a:gd name="T61" fmla="*/ 33 h 35"/>
                <a:gd name="T62" fmla="*/ 11 w 107"/>
                <a:gd name="T63" fmla="*/ 33 h 35"/>
                <a:gd name="T64" fmla="*/ 10 w 107"/>
                <a:gd name="T65" fmla="*/ 33 h 35"/>
                <a:gd name="T66" fmla="*/ 14 w 107"/>
                <a:gd name="T67" fmla="*/ 35 h 35"/>
                <a:gd name="T68" fmla="*/ 16 w 107"/>
                <a:gd name="T69" fmla="*/ 35 h 35"/>
                <a:gd name="T70" fmla="*/ 18 w 107"/>
                <a:gd name="T71" fmla="*/ 35 h 35"/>
                <a:gd name="T72" fmla="*/ 21 w 107"/>
                <a:gd name="T73" fmla="*/ 35 h 35"/>
                <a:gd name="T74" fmla="*/ 25 w 107"/>
                <a:gd name="T75" fmla="*/ 35 h 35"/>
                <a:gd name="T76" fmla="*/ 36 w 107"/>
                <a:gd name="T77" fmla="*/ 33 h 35"/>
                <a:gd name="T78" fmla="*/ 34 w 107"/>
                <a:gd name="T79" fmla="*/ 30 h 35"/>
                <a:gd name="T80" fmla="*/ 34 w 107"/>
                <a:gd name="T81" fmla="*/ 30 h 35"/>
                <a:gd name="T82" fmla="*/ 35 w 107"/>
                <a:gd name="T83" fmla="*/ 30 h 35"/>
                <a:gd name="T84" fmla="*/ 36 w 107"/>
                <a:gd name="T85" fmla="*/ 29 h 35"/>
                <a:gd name="T86" fmla="*/ 36 w 107"/>
                <a:gd name="T87" fmla="*/ 28 h 35"/>
                <a:gd name="T88" fmla="*/ 37 w 107"/>
                <a:gd name="T89" fmla="*/ 28 h 35"/>
                <a:gd name="T90" fmla="*/ 38 w 107"/>
                <a:gd name="T91" fmla="*/ 28 h 35"/>
                <a:gd name="T92" fmla="*/ 39 w 107"/>
                <a:gd name="T93" fmla="*/ 26 h 35"/>
                <a:gd name="T94" fmla="*/ 39 w 107"/>
                <a:gd name="T95" fmla="*/ 25 h 35"/>
                <a:gd name="T96" fmla="*/ 39 w 107"/>
                <a:gd name="T97" fmla="*/ 25 h 35"/>
                <a:gd name="T98" fmla="*/ 40 w 107"/>
                <a:gd name="T99" fmla="*/ 25 h 35"/>
                <a:gd name="T100" fmla="*/ 41 w 107"/>
                <a:gd name="T101" fmla="*/ 24 h 35"/>
                <a:gd name="T102" fmla="*/ 43 w 107"/>
                <a:gd name="T103" fmla="*/ 23 h 35"/>
                <a:gd name="T104" fmla="*/ 44 w 107"/>
                <a:gd name="T105" fmla="*/ 23 h 35"/>
                <a:gd name="T106" fmla="*/ 46 w 107"/>
                <a:gd name="T107" fmla="*/ 23 h 35"/>
                <a:gd name="T108" fmla="*/ 48 w 107"/>
                <a:gd name="T109" fmla="*/ 23 h 35"/>
                <a:gd name="T110" fmla="*/ 53 w 107"/>
                <a:gd name="T111" fmla="*/ 21 h 35"/>
                <a:gd name="T112" fmla="*/ 79 w 107"/>
                <a:gd name="T113" fmla="*/ 13 h 35"/>
                <a:gd name="T114" fmla="*/ 104 w 107"/>
                <a:gd name="T115" fmla="*/ 3 h 35"/>
                <a:gd name="T116" fmla="*/ 95 w 107"/>
                <a:gd name="T1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35">
                  <a:moveTo>
                    <a:pt x="15" y="29"/>
                  </a:moveTo>
                  <a:cubicBezTo>
                    <a:pt x="15" y="29"/>
                    <a:pt x="15" y="29"/>
                    <a:pt x="14" y="28"/>
                  </a:cubicBezTo>
                  <a:cubicBezTo>
                    <a:pt x="14" y="28"/>
                    <a:pt x="14" y="28"/>
                    <a:pt x="14" y="28"/>
                  </a:cubicBezTo>
                  <a:cubicBezTo>
                    <a:pt x="15" y="29"/>
                    <a:pt x="16" y="29"/>
                    <a:pt x="15" y="29"/>
                  </a:cubicBezTo>
                  <a:moveTo>
                    <a:pt x="95" y="0"/>
                  </a:moveTo>
                  <a:cubicBezTo>
                    <a:pt x="90" y="0"/>
                    <a:pt x="84" y="2"/>
                    <a:pt x="79" y="3"/>
                  </a:cubicBezTo>
                  <a:cubicBezTo>
                    <a:pt x="67" y="7"/>
                    <a:pt x="53" y="8"/>
                    <a:pt x="53" y="9"/>
                  </a:cubicBezTo>
                  <a:cubicBezTo>
                    <a:pt x="53" y="9"/>
                    <a:pt x="53" y="9"/>
                    <a:pt x="53" y="9"/>
                  </a:cubicBezTo>
                  <a:cubicBezTo>
                    <a:pt x="52" y="9"/>
                    <a:pt x="51" y="9"/>
                    <a:pt x="50" y="9"/>
                  </a:cubicBezTo>
                  <a:cubicBezTo>
                    <a:pt x="49" y="9"/>
                    <a:pt x="48" y="9"/>
                    <a:pt x="47" y="9"/>
                  </a:cubicBezTo>
                  <a:cubicBezTo>
                    <a:pt x="45" y="9"/>
                    <a:pt x="44" y="9"/>
                    <a:pt x="42" y="9"/>
                  </a:cubicBezTo>
                  <a:cubicBezTo>
                    <a:pt x="38" y="10"/>
                    <a:pt x="37" y="11"/>
                    <a:pt x="37" y="11"/>
                  </a:cubicBezTo>
                  <a:cubicBezTo>
                    <a:pt x="37" y="11"/>
                    <a:pt x="37" y="11"/>
                    <a:pt x="37" y="11"/>
                  </a:cubicBezTo>
                  <a:cubicBezTo>
                    <a:pt x="37" y="11"/>
                    <a:pt x="37" y="11"/>
                    <a:pt x="37" y="11"/>
                  </a:cubicBezTo>
                  <a:cubicBezTo>
                    <a:pt x="36" y="11"/>
                    <a:pt x="34" y="12"/>
                    <a:pt x="30" y="13"/>
                  </a:cubicBezTo>
                  <a:cubicBezTo>
                    <a:pt x="27" y="14"/>
                    <a:pt x="23" y="17"/>
                    <a:pt x="17" y="19"/>
                  </a:cubicBezTo>
                  <a:cubicBezTo>
                    <a:pt x="12" y="20"/>
                    <a:pt x="3" y="22"/>
                    <a:pt x="7" y="23"/>
                  </a:cubicBezTo>
                  <a:cubicBezTo>
                    <a:pt x="11" y="24"/>
                    <a:pt x="16" y="24"/>
                    <a:pt x="13" y="24"/>
                  </a:cubicBezTo>
                  <a:cubicBezTo>
                    <a:pt x="10" y="24"/>
                    <a:pt x="9" y="25"/>
                    <a:pt x="11" y="25"/>
                  </a:cubicBezTo>
                  <a:cubicBezTo>
                    <a:pt x="13" y="25"/>
                    <a:pt x="13" y="26"/>
                    <a:pt x="11" y="26"/>
                  </a:cubicBezTo>
                  <a:cubicBezTo>
                    <a:pt x="9" y="26"/>
                    <a:pt x="8" y="27"/>
                    <a:pt x="10" y="27"/>
                  </a:cubicBezTo>
                  <a:cubicBezTo>
                    <a:pt x="10" y="27"/>
                    <a:pt x="10" y="27"/>
                    <a:pt x="10" y="27"/>
                  </a:cubicBezTo>
                  <a:cubicBezTo>
                    <a:pt x="10" y="27"/>
                    <a:pt x="10" y="27"/>
                    <a:pt x="10" y="27"/>
                  </a:cubicBezTo>
                  <a:cubicBezTo>
                    <a:pt x="12" y="27"/>
                    <a:pt x="12" y="27"/>
                    <a:pt x="11" y="27"/>
                  </a:cubicBezTo>
                  <a:cubicBezTo>
                    <a:pt x="10" y="28"/>
                    <a:pt x="12" y="28"/>
                    <a:pt x="14" y="28"/>
                  </a:cubicBezTo>
                  <a:cubicBezTo>
                    <a:pt x="14" y="28"/>
                    <a:pt x="13" y="28"/>
                    <a:pt x="13" y="28"/>
                  </a:cubicBezTo>
                  <a:cubicBezTo>
                    <a:pt x="12" y="28"/>
                    <a:pt x="11" y="28"/>
                    <a:pt x="10" y="29"/>
                  </a:cubicBezTo>
                  <a:cubicBezTo>
                    <a:pt x="8" y="29"/>
                    <a:pt x="8" y="30"/>
                    <a:pt x="5" y="30"/>
                  </a:cubicBezTo>
                  <a:cubicBezTo>
                    <a:pt x="0" y="32"/>
                    <a:pt x="1" y="33"/>
                    <a:pt x="5" y="33"/>
                  </a:cubicBezTo>
                  <a:cubicBezTo>
                    <a:pt x="5" y="33"/>
                    <a:pt x="5" y="33"/>
                    <a:pt x="6" y="33"/>
                  </a:cubicBezTo>
                  <a:cubicBezTo>
                    <a:pt x="7" y="33"/>
                    <a:pt x="8" y="33"/>
                    <a:pt x="9" y="33"/>
                  </a:cubicBezTo>
                  <a:cubicBezTo>
                    <a:pt x="10" y="33"/>
                    <a:pt x="10" y="33"/>
                    <a:pt x="11" y="33"/>
                  </a:cubicBezTo>
                  <a:cubicBezTo>
                    <a:pt x="12" y="33"/>
                    <a:pt x="11" y="33"/>
                    <a:pt x="10" y="33"/>
                  </a:cubicBezTo>
                  <a:cubicBezTo>
                    <a:pt x="8" y="34"/>
                    <a:pt x="10" y="35"/>
                    <a:pt x="14" y="35"/>
                  </a:cubicBezTo>
                  <a:cubicBezTo>
                    <a:pt x="14" y="35"/>
                    <a:pt x="15" y="35"/>
                    <a:pt x="16" y="35"/>
                  </a:cubicBezTo>
                  <a:cubicBezTo>
                    <a:pt x="16" y="35"/>
                    <a:pt x="17" y="35"/>
                    <a:pt x="18" y="35"/>
                  </a:cubicBezTo>
                  <a:cubicBezTo>
                    <a:pt x="19" y="35"/>
                    <a:pt x="20" y="35"/>
                    <a:pt x="21" y="35"/>
                  </a:cubicBezTo>
                  <a:cubicBezTo>
                    <a:pt x="22" y="35"/>
                    <a:pt x="23" y="35"/>
                    <a:pt x="25" y="35"/>
                  </a:cubicBezTo>
                  <a:cubicBezTo>
                    <a:pt x="30" y="35"/>
                    <a:pt x="36" y="34"/>
                    <a:pt x="36" y="33"/>
                  </a:cubicBezTo>
                  <a:cubicBezTo>
                    <a:pt x="38" y="31"/>
                    <a:pt x="33" y="30"/>
                    <a:pt x="34" y="30"/>
                  </a:cubicBezTo>
                  <a:cubicBezTo>
                    <a:pt x="34" y="30"/>
                    <a:pt x="34" y="30"/>
                    <a:pt x="34" y="30"/>
                  </a:cubicBezTo>
                  <a:cubicBezTo>
                    <a:pt x="35" y="30"/>
                    <a:pt x="35" y="30"/>
                    <a:pt x="35" y="30"/>
                  </a:cubicBezTo>
                  <a:cubicBezTo>
                    <a:pt x="37" y="30"/>
                    <a:pt x="36" y="30"/>
                    <a:pt x="36" y="29"/>
                  </a:cubicBezTo>
                  <a:cubicBezTo>
                    <a:pt x="35" y="28"/>
                    <a:pt x="35" y="28"/>
                    <a:pt x="36" y="28"/>
                  </a:cubicBezTo>
                  <a:cubicBezTo>
                    <a:pt x="36" y="28"/>
                    <a:pt x="36" y="28"/>
                    <a:pt x="37" y="28"/>
                  </a:cubicBezTo>
                  <a:cubicBezTo>
                    <a:pt x="37" y="28"/>
                    <a:pt x="37" y="28"/>
                    <a:pt x="38" y="28"/>
                  </a:cubicBezTo>
                  <a:cubicBezTo>
                    <a:pt x="39" y="28"/>
                    <a:pt x="39" y="27"/>
                    <a:pt x="39" y="26"/>
                  </a:cubicBezTo>
                  <a:cubicBezTo>
                    <a:pt x="38" y="25"/>
                    <a:pt x="38" y="25"/>
                    <a:pt x="39" y="25"/>
                  </a:cubicBezTo>
                  <a:cubicBezTo>
                    <a:pt x="39" y="25"/>
                    <a:pt x="39" y="25"/>
                    <a:pt x="39" y="25"/>
                  </a:cubicBezTo>
                  <a:cubicBezTo>
                    <a:pt x="39" y="25"/>
                    <a:pt x="40" y="25"/>
                    <a:pt x="40" y="25"/>
                  </a:cubicBezTo>
                  <a:cubicBezTo>
                    <a:pt x="41" y="25"/>
                    <a:pt x="42" y="24"/>
                    <a:pt x="41" y="24"/>
                  </a:cubicBezTo>
                  <a:cubicBezTo>
                    <a:pt x="41" y="23"/>
                    <a:pt x="42" y="23"/>
                    <a:pt x="43" y="23"/>
                  </a:cubicBezTo>
                  <a:cubicBezTo>
                    <a:pt x="43" y="23"/>
                    <a:pt x="44" y="23"/>
                    <a:pt x="44" y="23"/>
                  </a:cubicBezTo>
                  <a:cubicBezTo>
                    <a:pt x="45" y="23"/>
                    <a:pt x="45" y="23"/>
                    <a:pt x="46" y="23"/>
                  </a:cubicBezTo>
                  <a:cubicBezTo>
                    <a:pt x="47" y="23"/>
                    <a:pt x="49" y="23"/>
                    <a:pt x="48" y="23"/>
                  </a:cubicBezTo>
                  <a:cubicBezTo>
                    <a:pt x="47" y="23"/>
                    <a:pt x="51" y="22"/>
                    <a:pt x="53" y="21"/>
                  </a:cubicBezTo>
                  <a:cubicBezTo>
                    <a:pt x="55" y="20"/>
                    <a:pt x="66" y="17"/>
                    <a:pt x="79" y="13"/>
                  </a:cubicBezTo>
                  <a:cubicBezTo>
                    <a:pt x="93" y="10"/>
                    <a:pt x="107" y="5"/>
                    <a:pt x="104" y="3"/>
                  </a:cubicBezTo>
                  <a:cubicBezTo>
                    <a:pt x="101" y="1"/>
                    <a:pt x="98" y="0"/>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0" name="Freeform 87"/>
            <p:cNvSpPr>
              <a:spLocks/>
            </p:cNvSpPr>
            <p:nvPr/>
          </p:nvSpPr>
          <p:spPr bwMode="auto">
            <a:xfrm>
              <a:off x="7381875" y="4406900"/>
              <a:ext cx="9525" cy="1587"/>
            </a:xfrm>
            <a:custGeom>
              <a:avLst/>
              <a:gdLst>
                <a:gd name="T0" fmla="*/ 3 w 4"/>
                <a:gd name="T1" fmla="*/ 0 h 1"/>
                <a:gd name="T2" fmla="*/ 2 w 4"/>
                <a:gd name="T3" fmla="*/ 0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3" y="0"/>
                    <a:pt x="2" y="0"/>
                  </a:cubicBezTo>
                  <a:cubicBezTo>
                    <a:pt x="0" y="0"/>
                    <a:pt x="1" y="1"/>
                    <a:pt x="1" y="1"/>
                  </a:cubicBezTo>
                  <a:cubicBezTo>
                    <a:pt x="2" y="0"/>
                    <a:pt x="2" y="0"/>
                    <a:pt x="3"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1" name="Freeform 88"/>
            <p:cNvSpPr>
              <a:spLocks/>
            </p:cNvSpPr>
            <p:nvPr/>
          </p:nvSpPr>
          <p:spPr bwMode="auto">
            <a:xfrm>
              <a:off x="7527925" y="4521200"/>
              <a:ext cx="61913" cy="12700"/>
            </a:xfrm>
            <a:custGeom>
              <a:avLst/>
              <a:gdLst>
                <a:gd name="T0" fmla="*/ 7 w 23"/>
                <a:gd name="T1" fmla="*/ 0 h 5"/>
                <a:gd name="T2" fmla="*/ 3 w 23"/>
                <a:gd name="T3" fmla="*/ 1 h 5"/>
                <a:gd name="T4" fmla="*/ 1 w 23"/>
                <a:gd name="T5" fmla="*/ 1 h 5"/>
                <a:gd name="T6" fmla="*/ 1 w 23"/>
                <a:gd name="T7" fmla="*/ 1 h 5"/>
                <a:gd name="T8" fmla="*/ 9 w 23"/>
                <a:gd name="T9" fmla="*/ 3 h 5"/>
                <a:gd name="T10" fmla="*/ 23 w 23"/>
                <a:gd name="T11" fmla="*/ 5 h 5"/>
                <a:gd name="T12" fmla="*/ 13 w 23"/>
                <a:gd name="T13" fmla="*/ 1 h 5"/>
                <a:gd name="T14" fmla="*/ 7 w 2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
                  <a:moveTo>
                    <a:pt x="7" y="0"/>
                  </a:moveTo>
                  <a:cubicBezTo>
                    <a:pt x="6" y="0"/>
                    <a:pt x="4" y="0"/>
                    <a:pt x="3" y="1"/>
                  </a:cubicBezTo>
                  <a:cubicBezTo>
                    <a:pt x="2" y="1"/>
                    <a:pt x="1" y="1"/>
                    <a:pt x="1" y="1"/>
                  </a:cubicBezTo>
                  <a:cubicBezTo>
                    <a:pt x="1" y="1"/>
                    <a:pt x="1" y="1"/>
                    <a:pt x="1" y="1"/>
                  </a:cubicBezTo>
                  <a:cubicBezTo>
                    <a:pt x="0" y="1"/>
                    <a:pt x="2" y="2"/>
                    <a:pt x="9" y="3"/>
                  </a:cubicBezTo>
                  <a:cubicBezTo>
                    <a:pt x="13" y="4"/>
                    <a:pt x="17" y="4"/>
                    <a:pt x="23" y="5"/>
                  </a:cubicBezTo>
                  <a:cubicBezTo>
                    <a:pt x="23" y="4"/>
                    <a:pt x="18" y="2"/>
                    <a:pt x="13"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2" name="Freeform 89"/>
            <p:cNvSpPr>
              <a:spLocks/>
            </p:cNvSpPr>
            <p:nvPr/>
          </p:nvSpPr>
          <p:spPr bwMode="auto">
            <a:xfrm>
              <a:off x="7351713" y="4506913"/>
              <a:ext cx="19050" cy="4762"/>
            </a:xfrm>
            <a:custGeom>
              <a:avLst/>
              <a:gdLst>
                <a:gd name="T0" fmla="*/ 2 w 7"/>
                <a:gd name="T1" fmla="*/ 0 h 2"/>
                <a:gd name="T2" fmla="*/ 2 w 7"/>
                <a:gd name="T3" fmla="*/ 2 h 2"/>
                <a:gd name="T4" fmla="*/ 6 w 7"/>
                <a:gd name="T5" fmla="*/ 2 h 2"/>
                <a:gd name="T6" fmla="*/ 7 w 7"/>
                <a:gd name="T7" fmla="*/ 2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0" y="0"/>
                    <a:pt x="0" y="1"/>
                    <a:pt x="2" y="2"/>
                  </a:cubicBezTo>
                  <a:cubicBezTo>
                    <a:pt x="4" y="2"/>
                    <a:pt x="5" y="2"/>
                    <a:pt x="6" y="2"/>
                  </a:cubicBezTo>
                  <a:cubicBezTo>
                    <a:pt x="7" y="2"/>
                    <a:pt x="7" y="2"/>
                    <a:pt x="7" y="2"/>
                  </a:cubicBezTo>
                  <a:cubicBezTo>
                    <a:pt x="7" y="2"/>
                    <a:pt x="7" y="1"/>
                    <a:pt x="7" y="1"/>
                  </a:cubicBezTo>
                  <a:cubicBezTo>
                    <a:pt x="5" y="1"/>
                    <a:pt x="4"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3" name="Freeform 90"/>
            <p:cNvSpPr>
              <a:spLocks/>
            </p:cNvSpPr>
            <p:nvPr/>
          </p:nvSpPr>
          <p:spPr bwMode="auto">
            <a:xfrm>
              <a:off x="7842250" y="4225925"/>
              <a:ext cx="23813" cy="6350"/>
            </a:xfrm>
            <a:custGeom>
              <a:avLst/>
              <a:gdLst>
                <a:gd name="T0" fmla="*/ 5 w 9"/>
                <a:gd name="T1" fmla="*/ 0 h 2"/>
                <a:gd name="T2" fmla="*/ 3 w 9"/>
                <a:gd name="T3" fmla="*/ 0 h 2"/>
                <a:gd name="T4" fmla="*/ 3 w 9"/>
                <a:gd name="T5" fmla="*/ 2 h 2"/>
                <a:gd name="T6" fmla="*/ 7 w 9"/>
                <a:gd name="T7" fmla="*/ 1 h 2"/>
                <a:gd name="T8" fmla="*/ 5 w 9"/>
                <a:gd name="T9" fmla="*/ 0 h 2"/>
              </a:gdLst>
              <a:ahLst/>
              <a:cxnLst>
                <a:cxn ang="0">
                  <a:pos x="T0" y="T1"/>
                </a:cxn>
                <a:cxn ang="0">
                  <a:pos x="T2" y="T3"/>
                </a:cxn>
                <a:cxn ang="0">
                  <a:pos x="T4" y="T5"/>
                </a:cxn>
                <a:cxn ang="0">
                  <a:pos x="T6" y="T7"/>
                </a:cxn>
                <a:cxn ang="0">
                  <a:pos x="T8" y="T9"/>
                </a:cxn>
              </a:cxnLst>
              <a:rect l="0" t="0" r="r" b="b"/>
              <a:pathLst>
                <a:path w="9" h="2">
                  <a:moveTo>
                    <a:pt x="5" y="0"/>
                  </a:moveTo>
                  <a:cubicBezTo>
                    <a:pt x="5" y="0"/>
                    <a:pt x="4" y="0"/>
                    <a:pt x="3" y="0"/>
                  </a:cubicBezTo>
                  <a:cubicBezTo>
                    <a:pt x="0" y="1"/>
                    <a:pt x="4" y="2"/>
                    <a:pt x="3" y="2"/>
                  </a:cubicBezTo>
                  <a:cubicBezTo>
                    <a:pt x="4" y="2"/>
                    <a:pt x="5" y="2"/>
                    <a:pt x="7" y="1"/>
                  </a:cubicBezTo>
                  <a:cubicBezTo>
                    <a:pt x="9"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4" name="Freeform 91"/>
            <p:cNvSpPr>
              <a:spLocks/>
            </p:cNvSpPr>
            <p:nvPr/>
          </p:nvSpPr>
          <p:spPr bwMode="auto">
            <a:xfrm>
              <a:off x="7558088" y="4537075"/>
              <a:ext cx="12700" cy="3175"/>
            </a:xfrm>
            <a:custGeom>
              <a:avLst/>
              <a:gdLst>
                <a:gd name="T0" fmla="*/ 0 w 5"/>
                <a:gd name="T1" fmla="*/ 0 h 1"/>
                <a:gd name="T2" fmla="*/ 2 w 5"/>
                <a:gd name="T3" fmla="*/ 1 h 1"/>
                <a:gd name="T4" fmla="*/ 4 w 5"/>
                <a:gd name="T5" fmla="*/ 1 h 1"/>
                <a:gd name="T6" fmla="*/ 3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1" y="1"/>
                    <a:pt x="2" y="1"/>
                  </a:cubicBezTo>
                  <a:cubicBezTo>
                    <a:pt x="3" y="1"/>
                    <a:pt x="3" y="1"/>
                    <a:pt x="4" y="1"/>
                  </a:cubicBezTo>
                  <a:cubicBezTo>
                    <a:pt x="4" y="1"/>
                    <a:pt x="5" y="1"/>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5" name="Freeform 92"/>
            <p:cNvSpPr>
              <a:spLocks/>
            </p:cNvSpPr>
            <p:nvPr/>
          </p:nvSpPr>
          <p:spPr bwMode="auto">
            <a:xfrm>
              <a:off x="7294563" y="4465638"/>
              <a:ext cx="200025" cy="55562"/>
            </a:xfrm>
            <a:custGeom>
              <a:avLst/>
              <a:gdLst>
                <a:gd name="T0" fmla="*/ 27 w 74"/>
                <a:gd name="T1" fmla="*/ 0 h 20"/>
                <a:gd name="T2" fmla="*/ 22 w 74"/>
                <a:gd name="T3" fmla="*/ 0 h 20"/>
                <a:gd name="T4" fmla="*/ 10 w 74"/>
                <a:gd name="T5" fmla="*/ 5 h 20"/>
                <a:gd name="T6" fmla="*/ 10 w 74"/>
                <a:gd name="T7" fmla="*/ 6 h 20"/>
                <a:gd name="T8" fmla="*/ 10 w 74"/>
                <a:gd name="T9" fmla="*/ 6 h 20"/>
                <a:gd name="T10" fmla="*/ 12 w 74"/>
                <a:gd name="T11" fmla="*/ 6 h 20"/>
                <a:gd name="T12" fmla="*/ 12 w 74"/>
                <a:gd name="T13" fmla="*/ 6 h 20"/>
                <a:gd name="T14" fmla="*/ 12 w 74"/>
                <a:gd name="T15" fmla="*/ 7 h 20"/>
                <a:gd name="T16" fmla="*/ 13 w 74"/>
                <a:gd name="T17" fmla="*/ 6 h 20"/>
                <a:gd name="T18" fmla="*/ 14 w 74"/>
                <a:gd name="T19" fmla="*/ 6 h 20"/>
                <a:gd name="T20" fmla="*/ 16 w 74"/>
                <a:gd name="T21" fmla="*/ 7 h 20"/>
                <a:gd name="T22" fmla="*/ 15 w 74"/>
                <a:gd name="T23" fmla="*/ 9 h 20"/>
                <a:gd name="T24" fmla="*/ 7 w 74"/>
                <a:gd name="T25" fmla="*/ 14 h 20"/>
                <a:gd name="T26" fmla="*/ 13 w 74"/>
                <a:gd name="T27" fmla="*/ 15 h 20"/>
                <a:gd name="T28" fmla="*/ 18 w 74"/>
                <a:gd name="T29" fmla="*/ 14 h 20"/>
                <a:gd name="T30" fmla="*/ 22 w 74"/>
                <a:gd name="T31" fmla="*/ 13 h 20"/>
                <a:gd name="T32" fmla="*/ 22 w 74"/>
                <a:gd name="T33" fmla="*/ 13 h 20"/>
                <a:gd name="T34" fmla="*/ 24 w 74"/>
                <a:gd name="T35" fmla="*/ 14 h 20"/>
                <a:gd name="T36" fmla="*/ 25 w 74"/>
                <a:gd name="T37" fmla="*/ 14 h 20"/>
                <a:gd name="T38" fmla="*/ 26 w 74"/>
                <a:gd name="T39" fmla="*/ 14 h 20"/>
                <a:gd name="T40" fmla="*/ 31 w 74"/>
                <a:gd name="T41" fmla="*/ 15 h 20"/>
                <a:gd name="T42" fmla="*/ 34 w 74"/>
                <a:gd name="T43" fmla="*/ 17 h 20"/>
                <a:gd name="T44" fmla="*/ 43 w 74"/>
                <a:gd name="T45" fmla="*/ 19 h 20"/>
                <a:gd name="T46" fmla="*/ 51 w 74"/>
                <a:gd name="T47" fmla="*/ 20 h 20"/>
                <a:gd name="T48" fmla="*/ 51 w 74"/>
                <a:gd name="T49" fmla="*/ 20 h 20"/>
                <a:gd name="T50" fmla="*/ 51 w 74"/>
                <a:gd name="T51" fmla="*/ 19 h 20"/>
                <a:gd name="T52" fmla="*/ 56 w 74"/>
                <a:gd name="T53" fmla="*/ 20 h 20"/>
                <a:gd name="T54" fmla="*/ 63 w 74"/>
                <a:gd name="T55" fmla="*/ 20 h 20"/>
                <a:gd name="T56" fmla="*/ 64 w 74"/>
                <a:gd name="T57" fmla="*/ 20 h 20"/>
                <a:gd name="T58" fmla="*/ 64 w 74"/>
                <a:gd name="T59" fmla="*/ 20 h 20"/>
                <a:gd name="T60" fmla="*/ 67 w 74"/>
                <a:gd name="T61" fmla="*/ 20 h 20"/>
                <a:gd name="T62" fmla="*/ 70 w 74"/>
                <a:gd name="T63" fmla="*/ 20 h 20"/>
                <a:gd name="T64" fmla="*/ 71 w 74"/>
                <a:gd name="T65" fmla="*/ 20 h 20"/>
                <a:gd name="T66" fmla="*/ 70 w 74"/>
                <a:gd name="T67" fmla="*/ 19 h 20"/>
                <a:gd name="T68" fmla="*/ 49 w 74"/>
                <a:gd name="T69" fmla="*/ 13 h 20"/>
                <a:gd name="T70" fmla="*/ 42 w 74"/>
                <a:gd name="T71" fmla="*/ 8 h 20"/>
                <a:gd name="T72" fmla="*/ 39 w 74"/>
                <a:gd name="T73" fmla="*/ 3 h 20"/>
                <a:gd name="T74" fmla="*/ 39 w 74"/>
                <a:gd name="T75" fmla="*/ 1 h 20"/>
                <a:gd name="T76" fmla="*/ 27 w 74"/>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20">
                  <a:moveTo>
                    <a:pt x="27" y="0"/>
                  </a:moveTo>
                  <a:cubicBezTo>
                    <a:pt x="25" y="0"/>
                    <a:pt x="24" y="0"/>
                    <a:pt x="22" y="0"/>
                  </a:cubicBezTo>
                  <a:cubicBezTo>
                    <a:pt x="12" y="0"/>
                    <a:pt x="12" y="4"/>
                    <a:pt x="10" y="5"/>
                  </a:cubicBezTo>
                  <a:cubicBezTo>
                    <a:pt x="8" y="5"/>
                    <a:pt x="9" y="6"/>
                    <a:pt x="10" y="6"/>
                  </a:cubicBezTo>
                  <a:cubicBezTo>
                    <a:pt x="10" y="6"/>
                    <a:pt x="10" y="6"/>
                    <a:pt x="10" y="6"/>
                  </a:cubicBezTo>
                  <a:cubicBezTo>
                    <a:pt x="11" y="6"/>
                    <a:pt x="11" y="6"/>
                    <a:pt x="12" y="6"/>
                  </a:cubicBezTo>
                  <a:cubicBezTo>
                    <a:pt x="12" y="6"/>
                    <a:pt x="13" y="6"/>
                    <a:pt x="12" y="6"/>
                  </a:cubicBezTo>
                  <a:cubicBezTo>
                    <a:pt x="11" y="6"/>
                    <a:pt x="11" y="7"/>
                    <a:pt x="12" y="7"/>
                  </a:cubicBezTo>
                  <a:cubicBezTo>
                    <a:pt x="12" y="7"/>
                    <a:pt x="13" y="7"/>
                    <a:pt x="13" y="6"/>
                  </a:cubicBezTo>
                  <a:cubicBezTo>
                    <a:pt x="13" y="6"/>
                    <a:pt x="14" y="6"/>
                    <a:pt x="14" y="6"/>
                  </a:cubicBezTo>
                  <a:cubicBezTo>
                    <a:pt x="15" y="6"/>
                    <a:pt x="16" y="7"/>
                    <a:pt x="16" y="7"/>
                  </a:cubicBezTo>
                  <a:cubicBezTo>
                    <a:pt x="17" y="8"/>
                    <a:pt x="15" y="8"/>
                    <a:pt x="15" y="9"/>
                  </a:cubicBezTo>
                  <a:cubicBezTo>
                    <a:pt x="14" y="9"/>
                    <a:pt x="0" y="11"/>
                    <a:pt x="7" y="14"/>
                  </a:cubicBezTo>
                  <a:cubicBezTo>
                    <a:pt x="9" y="14"/>
                    <a:pt x="11" y="15"/>
                    <a:pt x="13" y="15"/>
                  </a:cubicBezTo>
                  <a:cubicBezTo>
                    <a:pt x="15" y="15"/>
                    <a:pt x="17" y="14"/>
                    <a:pt x="18" y="14"/>
                  </a:cubicBezTo>
                  <a:cubicBezTo>
                    <a:pt x="20" y="14"/>
                    <a:pt x="21" y="13"/>
                    <a:pt x="22" y="13"/>
                  </a:cubicBezTo>
                  <a:cubicBezTo>
                    <a:pt x="22" y="13"/>
                    <a:pt x="22" y="13"/>
                    <a:pt x="22" y="13"/>
                  </a:cubicBezTo>
                  <a:cubicBezTo>
                    <a:pt x="23" y="14"/>
                    <a:pt x="23" y="14"/>
                    <a:pt x="24" y="14"/>
                  </a:cubicBezTo>
                  <a:cubicBezTo>
                    <a:pt x="24" y="14"/>
                    <a:pt x="25" y="14"/>
                    <a:pt x="25" y="14"/>
                  </a:cubicBezTo>
                  <a:cubicBezTo>
                    <a:pt x="25" y="14"/>
                    <a:pt x="25" y="14"/>
                    <a:pt x="26" y="14"/>
                  </a:cubicBezTo>
                  <a:cubicBezTo>
                    <a:pt x="27" y="14"/>
                    <a:pt x="29" y="14"/>
                    <a:pt x="31" y="15"/>
                  </a:cubicBezTo>
                  <a:cubicBezTo>
                    <a:pt x="34" y="15"/>
                    <a:pt x="35" y="16"/>
                    <a:pt x="34" y="17"/>
                  </a:cubicBezTo>
                  <a:cubicBezTo>
                    <a:pt x="33" y="17"/>
                    <a:pt x="37" y="18"/>
                    <a:pt x="43" y="19"/>
                  </a:cubicBezTo>
                  <a:cubicBezTo>
                    <a:pt x="47" y="19"/>
                    <a:pt x="50" y="20"/>
                    <a:pt x="51" y="20"/>
                  </a:cubicBezTo>
                  <a:cubicBezTo>
                    <a:pt x="51" y="20"/>
                    <a:pt x="51" y="20"/>
                    <a:pt x="51" y="20"/>
                  </a:cubicBezTo>
                  <a:cubicBezTo>
                    <a:pt x="50" y="19"/>
                    <a:pt x="51" y="19"/>
                    <a:pt x="51" y="19"/>
                  </a:cubicBezTo>
                  <a:cubicBezTo>
                    <a:pt x="52" y="19"/>
                    <a:pt x="54" y="19"/>
                    <a:pt x="56" y="20"/>
                  </a:cubicBezTo>
                  <a:cubicBezTo>
                    <a:pt x="59" y="20"/>
                    <a:pt x="61" y="20"/>
                    <a:pt x="63" y="20"/>
                  </a:cubicBezTo>
                  <a:cubicBezTo>
                    <a:pt x="64" y="20"/>
                    <a:pt x="65" y="20"/>
                    <a:pt x="64" y="20"/>
                  </a:cubicBezTo>
                  <a:cubicBezTo>
                    <a:pt x="64" y="20"/>
                    <a:pt x="64" y="20"/>
                    <a:pt x="64" y="20"/>
                  </a:cubicBezTo>
                  <a:cubicBezTo>
                    <a:pt x="65" y="20"/>
                    <a:pt x="66" y="20"/>
                    <a:pt x="67" y="20"/>
                  </a:cubicBezTo>
                  <a:cubicBezTo>
                    <a:pt x="68" y="20"/>
                    <a:pt x="69" y="20"/>
                    <a:pt x="70" y="20"/>
                  </a:cubicBezTo>
                  <a:cubicBezTo>
                    <a:pt x="71" y="20"/>
                    <a:pt x="71" y="20"/>
                    <a:pt x="71" y="20"/>
                  </a:cubicBezTo>
                  <a:cubicBezTo>
                    <a:pt x="70" y="19"/>
                    <a:pt x="70" y="19"/>
                    <a:pt x="70" y="19"/>
                  </a:cubicBezTo>
                  <a:cubicBezTo>
                    <a:pt x="74" y="17"/>
                    <a:pt x="57" y="15"/>
                    <a:pt x="49" y="13"/>
                  </a:cubicBezTo>
                  <a:cubicBezTo>
                    <a:pt x="45" y="11"/>
                    <a:pt x="43" y="10"/>
                    <a:pt x="42" y="8"/>
                  </a:cubicBezTo>
                  <a:cubicBezTo>
                    <a:pt x="40" y="5"/>
                    <a:pt x="37" y="3"/>
                    <a:pt x="39" y="3"/>
                  </a:cubicBezTo>
                  <a:cubicBezTo>
                    <a:pt x="42" y="2"/>
                    <a:pt x="38" y="1"/>
                    <a:pt x="39" y="1"/>
                  </a:cubicBezTo>
                  <a:cubicBezTo>
                    <a:pt x="41" y="1"/>
                    <a:pt x="35"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6" name="Freeform 93"/>
            <p:cNvSpPr>
              <a:spLocks/>
            </p:cNvSpPr>
            <p:nvPr/>
          </p:nvSpPr>
          <p:spPr bwMode="auto">
            <a:xfrm>
              <a:off x="7964488" y="4457700"/>
              <a:ext cx="20638" cy="6350"/>
            </a:xfrm>
            <a:custGeom>
              <a:avLst/>
              <a:gdLst>
                <a:gd name="T0" fmla="*/ 4 w 8"/>
                <a:gd name="T1" fmla="*/ 0 h 2"/>
                <a:gd name="T2" fmla="*/ 2 w 8"/>
                <a:gd name="T3" fmla="*/ 0 h 2"/>
                <a:gd name="T4" fmla="*/ 0 w 8"/>
                <a:gd name="T5" fmla="*/ 2 h 2"/>
                <a:gd name="T6" fmla="*/ 6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0"/>
                    <a:pt x="3" y="0"/>
                    <a:pt x="2" y="0"/>
                  </a:cubicBezTo>
                  <a:cubicBezTo>
                    <a:pt x="0" y="1"/>
                    <a:pt x="1" y="2"/>
                    <a:pt x="0" y="2"/>
                  </a:cubicBezTo>
                  <a:cubicBezTo>
                    <a:pt x="2" y="2"/>
                    <a:pt x="4" y="1"/>
                    <a:pt x="6" y="1"/>
                  </a:cubicBezTo>
                  <a:cubicBezTo>
                    <a:pt x="8" y="0"/>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7" name="Freeform 94"/>
            <p:cNvSpPr>
              <a:spLocks/>
            </p:cNvSpPr>
            <p:nvPr/>
          </p:nvSpPr>
          <p:spPr bwMode="auto">
            <a:xfrm>
              <a:off x="7969250" y="4267200"/>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8" name="Freeform 95"/>
            <p:cNvSpPr>
              <a:spLocks/>
            </p:cNvSpPr>
            <p:nvPr/>
          </p:nvSpPr>
          <p:spPr bwMode="auto">
            <a:xfrm>
              <a:off x="7278688" y="4545013"/>
              <a:ext cx="47625" cy="11112"/>
            </a:xfrm>
            <a:custGeom>
              <a:avLst/>
              <a:gdLst>
                <a:gd name="T0" fmla="*/ 6 w 18"/>
                <a:gd name="T1" fmla="*/ 0 h 4"/>
                <a:gd name="T2" fmla="*/ 1 w 18"/>
                <a:gd name="T3" fmla="*/ 3 h 4"/>
                <a:gd name="T4" fmla="*/ 4 w 18"/>
                <a:gd name="T5" fmla="*/ 4 h 4"/>
                <a:gd name="T6" fmla="*/ 11 w 18"/>
                <a:gd name="T7" fmla="*/ 4 h 4"/>
                <a:gd name="T8" fmla="*/ 16 w 18"/>
                <a:gd name="T9" fmla="*/ 3 h 4"/>
                <a:gd name="T10" fmla="*/ 16 w 18"/>
                <a:gd name="T11" fmla="*/ 3 h 4"/>
                <a:gd name="T12" fmla="*/ 17 w 18"/>
                <a:gd name="T13" fmla="*/ 3 h 4"/>
                <a:gd name="T14" fmla="*/ 17 w 18"/>
                <a:gd name="T15" fmla="*/ 2 h 4"/>
                <a:gd name="T16" fmla="*/ 6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6" y="0"/>
                  </a:moveTo>
                  <a:cubicBezTo>
                    <a:pt x="2" y="0"/>
                    <a:pt x="0" y="1"/>
                    <a:pt x="1" y="3"/>
                  </a:cubicBezTo>
                  <a:cubicBezTo>
                    <a:pt x="1" y="4"/>
                    <a:pt x="2" y="4"/>
                    <a:pt x="4" y="4"/>
                  </a:cubicBezTo>
                  <a:cubicBezTo>
                    <a:pt x="6" y="4"/>
                    <a:pt x="9" y="4"/>
                    <a:pt x="11" y="4"/>
                  </a:cubicBezTo>
                  <a:cubicBezTo>
                    <a:pt x="13" y="3"/>
                    <a:pt x="15" y="3"/>
                    <a:pt x="16" y="3"/>
                  </a:cubicBezTo>
                  <a:cubicBezTo>
                    <a:pt x="16" y="3"/>
                    <a:pt x="16" y="3"/>
                    <a:pt x="16" y="3"/>
                  </a:cubicBezTo>
                  <a:cubicBezTo>
                    <a:pt x="16" y="3"/>
                    <a:pt x="16" y="3"/>
                    <a:pt x="17" y="3"/>
                  </a:cubicBezTo>
                  <a:cubicBezTo>
                    <a:pt x="17" y="3"/>
                    <a:pt x="18" y="3"/>
                    <a:pt x="17" y="2"/>
                  </a:cubicBezTo>
                  <a:cubicBezTo>
                    <a:pt x="12" y="0"/>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9" name="Freeform 96"/>
            <p:cNvSpPr>
              <a:spLocks/>
            </p:cNvSpPr>
            <p:nvPr/>
          </p:nvSpPr>
          <p:spPr bwMode="auto">
            <a:xfrm>
              <a:off x="7864475" y="4449763"/>
              <a:ext cx="15875" cy="4762"/>
            </a:xfrm>
            <a:custGeom>
              <a:avLst/>
              <a:gdLst>
                <a:gd name="T0" fmla="*/ 6 w 6"/>
                <a:gd name="T1" fmla="*/ 0 h 2"/>
                <a:gd name="T2" fmla="*/ 2 w 6"/>
                <a:gd name="T3" fmla="*/ 1 h 2"/>
                <a:gd name="T4" fmla="*/ 4 w 6"/>
                <a:gd name="T5" fmla="*/ 2 h 2"/>
                <a:gd name="T6" fmla="*/ 5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5" y="1"/>
                    <a:pt x="0" y="1"/>
                    <a:pt x="2" y="1"/>
                  </a:cubicBezTo>
                  <a:cubicBezTo>
                    <a:pt x="3" y="2"/>
                    <a:pt x="4" y="2"/>
                    <a:pt x="4" y="2"/>
                  </a:cubicBezTo>
                  <a:cubicBezTo>
                    <a:pt x="5" y="2"/>
                    <a:pt x="5" y="2"/>
                    <a:pt x="5" y="1"/>
                  </a:cubicBezTo>
                  <a:cubicBezTo>
                    <a:pt x="5" y="1"/>
                    <a:pt x="5" y="1"/>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0" name="Freeform 97"/>
            <p:cNvSpPr>
              <a:spLocks/>
            </p:cNvSpPr>
            <p:nvPr/>
          </p:nvSpPr>
          <p:spPr bwMode="auto">
            <a:xfrm>
              <a:off x="7872413" y="4438650"/>
              <a:ext cx="12700" cy="3175"/>
            </a:xfrm>
            <a:custGeom>
              <a:avLst/>
              <a:gdLst>
                <a:gd name="T0" fmla="*/ 5 w 5"/>
                <a:gd name="T1" fmla="*/ 0 h 1"/>
                <a:gd name="T2" fmla="*/ 2 w 5"/>
                <a:gd name="T3" fmla="*/ 0 h 1"/>
                <a:gd name="T4" fmla="*/ 1 w 5"/>
                <a:gd name="T5" fmla="*/ 1 h 1"/>
                <a:gd name="T6" fmla="*/ 2 w 5"/>
                <a:gd name="T7" fmla="*/ 1 h 1"/>
                <a:gd name="T8" fmla="*/ 5 w 5"/>
                <a:gd name="T9" fmla="*/ 0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cubicBezTo>
                    <a:pt x="4" y="0"/>
                    <a:pt x="3" y="0"/>
                    <a:pt x="2" y="0"/>
                  </a:cubicBezTo>
                  <a:cubicBezTo>
                    <a:pt x="1" y="1"/>
                    <a:pt x="0" y="1"/>
                    <a:pt x="1" y="1"/>
                  </a:cubicBezTo>
                  <a:cubicBezTo>
                    <a:pt x="1" y="1"/>
                    <a:pt x="1" y="1"/>
                    <a:pt x="2" y="1"/>
                  </a:cubicBezTo>
                  <a:cubicBezTo>
                    <a:pt x="2" y="1"/>
                    <a:pt x="3"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1" name="Freeform 98"/>
            <p:cNvSpPr>
              <a:spLocks/>
            </p:cNvSpPr>
            <p:nvPr/>
          </p:nvSpPr>
          <p:spPr bwMode="auto">
            <a:xfrm>
              <a:off x="7900988" y="4445000"/>
              <a:ext cx="17463" cy="1587"/>
            </a:xfrm>
            <a:custGeom>
              <a:avLst/>
              <a:gdLst>
                <a:gd name="T0" fmla="*/ 3 w 6"/>
                <a:gd name="T1" fmla="*/ 0 h 1"/>
                <a:gd name="T2" fmla="*/ 2 w 6"/>
                <a:gd name="T3" fmla="*/ 1 h 1"/>
                <a:gd name="T4" fmla="*/ 5 w 6"/>
                <a:gd name="T5" fmla="*/ 1 h 1"/>
                <a:gd name="T6" fmla="*/ 6 w 6"/>
                <a:gd name="T7" fmla="*/ 1 h 1"/>
                <a:gd name="T8" fmla="*/ 4 w 6"/>
                <a:gd name="T9" fmla="*/ 0 h 1"/>
                <a:gd name="T10" fmla="*/ 3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3" y="0"/>
                  </a:moveTo>
                  <a:cubicBezTo>
                    <a:pt x="2" y="0"/>
                    <a:pt x="0" y="1"/>
                    <a:pt x="2" y="1"/>
                  </a:cubicBezTo>
                  <a:cubicBezTo>
                    <a:pt x="3" y="1"/>
                    <a:pt x="4" y="1"/>
                    <a:pt x="5" y="1"/>
                  </a:cubicBezTo>
                  <a:cubicBezTo>
                    <a:pt x="6" y="1"/>
                    <a:pt x="6" y="1"/>
                    <a:pt x="6" y="1"/>
                  </a:cubicBezTo>
                  <a:cubicBezTo>
                    <a:pt x="6" y="1"/>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2" name="Freeform 99"/>
            <p:cNvSpPr>
              <a:spLocks/>
            </p:cNvSpPr>
            <p:nvPr/>
          </p:nvSpPr>
          <p:spPr bwMode="auto">
            <a:xfrm>
              <a:off x="3046413" y="4311650"/>
              <a:ext cx="57150" cy="7937"/>
            </a:xfrm>
            <a:custGeom>
              <a:avLst/>
              <a:gdLst>
                <a:gd name="T0" fmla="*/ 16 w 21"/>
                <a:gd name="T1" fmla="*/ 0 h 3"/>
                <a:gd name="T2" fmla="*/ 11 w 21"/>
                <a:gd name="T3" fmla="*/ 0 h 3"/>
                <a:gd name="T4" fmla="*/ 2 w 21"/>
                <a:gd name="T5" fmla="*/ 3 h 3"/>
                <a:gd name="T6" fmla="*/ 4 w 21"/>
                <a:gd name="T7" fmla="*/ 3 h 3"/>
                <a:gd name="T8" fmla="*/ 16 w 21"/>
                <a:gd name="T9" fmla="*/ 1 h 3"/>
                <a:gd name="T10" fmla="*/ 16 w 21"/>
                <a:gd name="T11" fmla="*/ 0 h 3"/>
              </a:gdLst>
              <a:ahLst/>
              <a:cxnLst>
                <a:cxn ang="0">
                  <a:pos x="T0" y="T1"/>
                </a:cxn>
                <a:cxn ang="0">
                  <a:pos x="T2" y="T3"/>
                </a:cxn>
                <a:cxn ang="0">
                  <a:pos x="T4" y="T5"/>
                </a:cxn>
                <a:cxn ang="0">
                  <a:pos x="T6" y="T7"/>
                </a:cxn>
                <a:cxn ang="0">
                  <a:pos x="T8" y="T9"/>
                </a:cxn>
                <a:cxn ang="0">
                  <a:pos x="T10" y="T11"/>
                </a:cxn>
              </a:cxnLst>
              <a:rect l="0" t="0" r="r" b="b"/>
              <a:pathLst>
                <a:path w="21" h="3">
                  <a:moveTo>
                    <a:pt x="16" y="0"/>
                  </a:moveTo>
                  <a:cubicBezTo>
                    <a:pt x="15" y="0"/>
                    <a:pt x="13" y="0"/>
                    <a:pt x="11" y="0"/>
                  </a:cubicBezTo>
                  <a:cubicBezTo>
                    <a:pt x="4" y="1"/>
                    <a:pt x="0" y="2"/>
                    <a:pt x="2" y="3"/>
                  </a:cubicBezTo>
                  <a:cubicBezTo>
                    <a:pt x="2" y="3"/>
                    <a:pt x="3" y="3"/>
                    <a:pt x="4" y="3"/>
                  </a:cubicBezTo>
                  <a:cubicBezTo>
                    <a:pt x="7" y="3"/>
                    <a:pt x="12" y="2"/>
                    <a:pt x="16" y="1"/>
                  </a:cubicBezTo>
                  <a:cubicBezTo>
                    <a:pt x="21" y="0"/>
                    <a:pt x="20"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3" name="Freeform 100"/>
            <p:cNvSpPr>
              <a:spLocks/>
            </p:cNvSpPr>
            <p:nvPr/>
          </p:nvSpPr>
          <p:spPr bwMode="auto">
            <a:xfrm>
              <a:off x="3475038" y="4397375"/>
              <a:ext cx="180975" cy="44450"/>
            </a:xfrm>
            <a:custGeom>
              <a:avLst/>
              <a:gdLst>
                <a:gd name="T0" fmla="*/ 41 w 67"/>
                <a:gd name="T1" fmla="*/ 0 h 16"/>
                <a:gd name="T2" fmla="*/ 31 w 67"/>
                <a:gd name="T3" fmla="*/ 1 h 16"/>
                <a:gd name="T4" fmla="*/ 27 w 67"/>
                <a:gd name="T5" fmla="*/ 2 h 16"/>
                <a:gd name="T6" fmla="*/ 26 w 67"/>
                <a:gd name="T7" fmla="*/ 2 h 16"/>
                <a:gd name="T8" fmla="*/ 26 w 67"/>
                <a:gd name="T9" fmla="*/ 2 h 16"/>
                <a:gd name="T10" fmla="*/ 11 w 67"/>
                <a:gd name="T11" fmla="*/ 8 h 16"/>
                <a:gd name="T12" fmla="*/ 2 w 67"/>
                <a:gd name="T13" fmla="*/ 15 h 16"/>
                <a:gd name="T14" fmla="*/ 4 w 67"/>
                <a:gd name="T15" fmla="*/ 16 h 16"/>
                <a:gd name="T16" fmla="*/ 5 w 67"/>
                <a:gd name="T17" fmla="*/ 16 h 16"/>
                <a:gd name="T18" fmla="*/ 19 w 67"/>
                <a:gd name="T19" fmla="*/ 14 h 16"/>
                <a:gd name="T20" fmla="*/ 22 w 67"/>
                <a:gd name="T21" fmla="*/ 11 h 16"/>
                <a:gd name="T22" fmla="*/ 22 w 67"/>
                <a:gd name="T23" fmla="*/ 11 h 16"/>
                <a:gd name="T24" fmla="*/ 30 w 67"/>
                <a:gd name="T25" fmla="*/ 11 h 16"/>
                <a:gd name="T26" fmla="*/ 41 w 67"/>
                <a:gd name="T27" fmla="*/ 12 h 16"/>
                <a:gd name="T28" fmla="*/ 58 w 67"/>
                <a:gd name="T29" fmla="*/ 8 h 16"/>
                <a:gd name="T30" fmla="*/ 48 w 67"/>
                <a:gd name="T31" fmla="*/ 0 h 16"/>
                <a:gd name="T32" fmla="*/ 41 w 6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6">
                  <a:moveTo>
                    <a:pt x="41" y="0"/>
                  </a:moveTo>
                  <a:cubicBezTo>
                    <a:pt x="36" y="0"/>
                    <a:pt x="33" y="1"/>
                    <a:pt x="31" y="1"/>
                  </a:cubicBezTo>
                  <a:cubicBezTo>
                    <a:pt x="29" y="2"/>
                    <a:pt x="27" y="2"/>
                    <a:pt x="27" y="2"/>
                  </a:cubicBezTo>
                  <a:cubicBezTo>
                    <a:pt x="27" y="2"/>
                    <a:pt x="26" y="2"/>
                    <a:pt x="26" y="2"/>
                  </a:cubicBezTo>
                  <a:cubicBezTo>
                    <a:pt x="26" y="2"/>
                    <a:pt x="26" y="2"/>
                    <a:pt x="26" y="2"/>
                  </a:cubicBezTo>
                  <a:cubicBezTo>
                    <a:pt x="23" y="2"/>
                    <a:pt x="17" y="5"/>
                    <a:pt x="11" y="8"/>
                  </a:cubicBezTo>
                  <a:cubicBezTo>
                    <a:pt x="5" y="12"/>
                    <a:pt x="4" y="15"/>
                    <a:pt x="2" y="15"/>
                  </a:cubicBezTo>
                  <a:cubicBezTo>
                    <a:pt x="0" y="16"/>
                    <a:pt x="1" y="16"/>
                    <a:pt x="4" y="16"/>
                  </a:cubicBezTo>
                  <a:cubicBezTo>
                    <a:pt x="4" y="16"/>
                    <a:pt x="5" y="16"/>
                    <a:pt x="5" y="16"/>
                  </a:cubicBezTo>
                  <a:cubicBezTo>
                    <a:pt x="9" y="16"/>
                    <a:pt x="15" y="16"/>
                    <a:pt x="19" y="14"/>
                  </a:cubicBezTo>
                  <a:cubicBezTo>
                    <a:pt x="24" y="13"/>
                    <a:pt x="23" y="11"/>
                    <a:pt x="22" y="11"/>
                  </a:cubicBezTo>
                  <a:cubicBezTo>
                    <a:pt x="21" y="11"/>
                    <a:pt x="21" y="11"/>
                    <a:pt x="22" y="11"/>
                  </a:cubicBezTo>
                  <a:cubicBezTo>
                    <a:pt x="23" y="11"/>
                    <a:pt x="26" y="11"/>
                    <a:pt x="30" y="11"/>
                  </a:cubicBezTo>
                  <a:cubicBezTo>
                    <a:pt x="34" y="11"/>
                    <a:pt x="38" y="12"/>
                    <a:pt x="41" y="12"/>
                  </a:cubicBezTo>
                  <a:cubicBezTo>
                    <a:pt x="47" y="11"/>
                    <a:pt x="53" y="9"/>
                    <a:pt x="58" y="8"/>
                  </a:cubicBezTo>
                  <a:cubicBezTo>
                    <a:pt x="67" y="6"/>
                    <a:pt x="64" y="2"/>
                    <a:pt x="48" y="0"/>
                  </a:cubicBezTo>
                  <a:cubicBezTo>
                    <a:pt x="45" y="0"/>
                    <a:pt x="43"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4" name="Freeform 101"/>
            <p:cNvSpPr>
              <a:spLocks/>
            </p:cNvSpPr>
            <p:nvPr/>
          </p:nvSpPr>
          <p:spPr bwMode="auto">
            <a:xfrm>
              <a:off x="3616325" y="4491038"/>
              <a:ext cx="20638" cy="4762"/>
            </a:xfrm>
            <a:custGeom>
              <a:avLst/>
              <a:gdLst>
                <a:gd name="T0" fmla="*/ 4 w 8"/>
                <a:gd name="T1" fmla="*/ 0 h 2"/>
                <a:gd name="T2" fmla="*/ 2 w 8"/>
                <a:gd name="T3" fmla="*/ 2 h 2"/>
                <a:gd name="T4" fmla="*/ 4 w 8"/>
                <a:gd name="T5" fmla="*/ 2 h 2"/>
                <a:gd name="T6" fmla="*/ 7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1"/>
                    <a:pt x="0" y="1"/>
                    <a:pt x="2" y="2"/>
                  </a:cubicBezTo>
                  <a:cubicBezTo>
                    <a:pt x="3" y="2"/>
                    <a:pt x="3" y="2"/>
                    <a:pt x="4" y="2"/>
                  </a:cubicBezTo>
                  <a:cubicBezTo>
                    <a:pt x="6" y="2"/>
                    <a:pt x="8" y="1"/>
                    <a:pt x="7" y="1"/>
                  </a:cubicBezTo>
                  <a:cubicBezTo>
                    <a:pt x="5" y="1"/>
                    <a:pt x="4"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5" name="Freeform 102"/>
            <p:cNvSpPr>
              <a:spLocks/>
            </p:cNvSpPr>
            <p:nvPr/>
          </p:nvSpPr>
          <p:spPr bwMode="auto">
            <a:xfrm>
              <a:off x="3563938" y="4529138"/>
              <a:ext cx="15875" cy="4762"/>
            </a:xfrm>
            <a:custGeom>
              <a:avLst/>
              <a:gdLst>
                <a:gd name="T0" fmla="*/ 2 w 6"/>
                <a:gd name="T1" fmla="*/ 0 h 2"/>
                <a:gd name="T2" fmla="*/ 1 w 6"/>
                <a:gd name="T3" fmla="*/ 0 h 2"/>
                <a:gd name="T4" fmla="*/ 2 w 6"/>
                <a:gd name="T5" fmla="*/ 2 h 2"/>
                <a:gd name="T6" fmla="*/ 3 w 6"/>
                <a:gd name="T7" fmla="*/ 2 h 2"/>
                <a:gd name="T8" fmla="*/ 4 w 6"/>
                <a:gd name="T9" fmla="*/ 1 h 2"/>
                <a:gd name="T10" fmla="*/ 2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2" y="0"/>
                  </a:moveTo>
                  <a:cubicBezTo>
                    <a:pt x="2" y="0"/>
                    <a:pt x="2" y="0"/>
                    <a:pt x="1" y="0"/>
                  </a:cubicBezTo>
                  <a:cubicBezTo>
                    <a:pt x="0" y="1"/>
                    <a:pt x="0" y="2"/>
                    <a:pt x="2" y="2"/>
                  </a:cubicBezTo>
                  <a:cubicBezTo>
                    <a:pt x="3" y="2"/>
                    <a:pt x="3" y="2"/>
                    <a:pt x="3" y="2"/>
                  </a:cubicBezTo>
                  <a:cubicBezTo>
                    <a:pt x="5" y="1"/>
                    <a:pt x="6" y="1"/>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6" name="Freeform 103"/>
            <p:cNvSpPr>
              <a:spLocks/>
            </p:cNvSpPr>
            <p:nvPr/>
          </p:nvSpPr>
          <p:spPr bwMode="auto">
            <a:xfrm>
              <a:off x="3908425" y="4635500"/>
              <a:ext cx="19050" cy="4762"/>
            </a:xfrm>
            <a:custGeom>
              <a:avLst/>
              <a:gdLst>
                <a:gd name="T0" fmla="*/ 0 w 7"/>
                <a:gd name="T1" fmla="*/ 0 h 2"/>
                <a:gd name="T2" fmla="*/ 1 w 7"/>
                <a:gd name="T3" fmla="*/ 1 h 2"/>
                <a:gd name="T4" fmla="*/ 1 w 7"/>
                <a:gd name="T5" fmla="*/ 2 h 2"/>
                <a:gd name="T6" fmla="*/ 3 w 7"/>
                <a:gd name="T7" fmla="*/ 1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0" y="1"/>
                    <a:pt x="1" y="1"/>
                  </a:cubicBezTo>
                  <a:cubicBezTo>
                    <a:pt x="2" y="1"/>
                    <a:pt x="2" y="1"/>
                    <a:pt x="1" y="2"/>
                  </a:cubicBezTo>
                  <a:cubicBezTo>
                    <a:pt x="2" y="1"/>
                    <a:pt x="7" y="1"/>
                    <a:pt x="3"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7" name="Freeform 104"/>
            <p:cNvSpPr>
              <a:spLocks/>
            </p:cNvSpPr>
            <p:nvPr/>
          </p:nvSpPr>
          <p:spPr bwMode="auto">
            <a:xfrm>
              <a:off x="3311525" y="4392613"/>
              <a:ext cx="185738" cy="57150"/>
            </a:xfrm>
            <a:custGeom>
              <a:avLst/>
              <a:gdLst>
                <a:gd name="T0" fmla="*/ 38 w 68"/>
                <a:gd name="T1" fmla="*/ 0 h 21"/>
                <a:gd name="T2" fmla="*/ 32 w 68"/>
                <a:gd name="T3" fmla="*/ 1 h 21"/>
                <a:gd name="T4" fmla="*/ 30 w 68"/>
                <a:gd name="T5" fmla="*/ 3 h 21"/>
                <a:gd name="T6" fmla="*/ 30 w 68"/>
                <a:gd name="T7" fmla="*/ 3 h 21"/>
                <a:gd name="T8" fmla="*/ 28 w 68"/>
                <a:gd name="T9" fmla="*/ 3 h 21"/>
                <a:gd name="T10" fmla="*/ 25 w 68"/>
                <a:gd name="T11" fmla="*/ 4 h 21"/>
                <a:gd name="T12" fmla="*/ 34 w 68"/>
                <a:gd name="T13" fmla="*/ 6 h 21"/>
                <a:gd name="T14" fmla="*/ 26 w 68"/>
                <a:gd name="T15" fmla="*/ 7 h 21"/>
                <a:gd name="T16" fmla="*/ 25 w 68"/>
                <a:gd name="T17" fmla="*/ 8 h 21"/>
                <a:gd name="T18" fmla="*/ 19 w 68"/>
                <a:gd name="T19" fmla="*/ 7 h 21"/>
                <a:gd name="T20" fmla="*/ 11 w 68"/>
                <a:gd name="T21" fmla="*/ 6 h 21"/>
                <a:gd name="T22" fmla="*/ 6 w 68"/>
                <a:gd name="T23" fmla="*/ 7 h 21"/>
                <a:gd name="T24" fmla="*/ 3 w 68"/>
                <a:gd name="T25" fmla="*/ 12 h 21"/>
                <a:gd name="T26" fmla="*/ 14 w 68"/>
                <a:gd name="T27" fmla="*/ 19 h 21"/>
                <a:gd name="T28" fmla="*/ 23 w 68"/>
                <a:gd name="T29" fmla="*/ 21 h 21"/>
                <a:gd name="T30" fmla="*/ 38 w 68"/>
                <a:gd name="T31" fmla="*/ 19 h 21"/>
                <a:gd name="T32" fmla="*/ 51 w 68"/>
                <a:gd name="T33" fmla="*/ 16 h 21"/>
                <a:gd name="T34" fmla="*/ 54 w 68"/>
                <a:gd name="T35" fmla="*/ 15 h 21"/>
                <a:gd name="T36" fmla="*/ 59 w 68"/>
                <a:gd name="T37" fmla="*/ 13 h 21"/>
                <a:gd name="T38" fmla="*/ 58 w 68"/>
                <a:gd name="T39" fmla="*/ 12 h 21"/>
                <a:gd name="T40" fmla="*/ 57 w 68"/>
                <a:gd name="T41" fmla="*/ 12 h 21"/>
                <a:gd name="T42" fmla="*/ 57 w 68"/>
                <a:gd name="T43" fmla="*/ 12 h 21"/>
                <a:gd name="T44" fmla="*/ 55 w 68"/>
                <a:gd name="T45" fmla="*/ 9 h 21"/>
                <a:gd name="T46" fmla="*/ 55 w 68"/>
                <a:gd name="T47" fmla="*/ 7 h 21"/>
                <a:gd name="T48" fmla="*/ 63 w 68"/>
                <a:gd name="T49" fmla="*/ 4 h 21"/>
                <a:gd name="T50" fmla="*/ 58 w 68"/>
                <a:gd name="T51" fmla="*/ 1 h 21"/>
                <a:gd name="T52" fmla="*/ 42 w 68"/>
                <a:gd name="T53" fmla="*/ 0 h 21"/>
                <a:gd name="T54" fmla="*/ 42 w 68"/>
                <a:gd name="T55" fmla="*/ 0 h 21"/>
                <a:gd name="T56" fmla="*/ 42 w 68"/>
                <a:gd name="T57" fmla="*/ 0 h 21"/>
                <a:gd name="T58" fmla="*/ 41 w 68"/>
                <a:gd name="T59" fmla="*/ 0 h 21"/>
                <a:gd name="T60" fmla="*/ 38 w 68"/>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21">
                  <a:moveTo>
                    <a:pt x="38" y="0"/>
                  </a:moveTo>
                  <a:cubicBezTo>
                    <a:pt x="36" y="0"/>
                    <a:pt x="33" y="0"/>
                    <a:pt x="32" y="1"/>
                  </a:cubicBezTo>
                  <a:cubicBezTo>
                    <a:pt x="30" y="2"/>
                    <a:pt x="30" y="3"/>
                    <a:pt x="30" y="3"/>
                  </a:cubicBezTo>
                  <a:cubicBezTo>
                    <a:pt x="30" y="3"/>
                    <a:pt x="30" y="3"/>
                    <a:pt x="30" y="3"/>
                  </a:cubicBezTo>
                  <a:cubicBezTo>
                    <a:pt x="29" y="3"/>
                    <a:pt x="29" y="3"/>
                    <a:pt x="28" y="3"/>
                  </a:cubicBezTo>
                  <a:cubicBezTo>
                    <a:pt x="26" y="3"/>
                    <a:pt x="24" y="3"/>
                    <a:pt x="25" y="4"/>
                  </a:cubicBezTo>
                  <a:cubicBezTo>
                    <a:pt x="27" y="5"/>
                    <a:pt x="33" y="5"/>
                    <a:pt x="34" y="6"/>
                  </a:cubicBezTo>
                  <a:cubicBezTo>
                    <a:pt x="34" y="6"/>
                    <a:pt x="29" y="6"/>
                    <a:pt x="26" y="7"/>
                  </a:cubicBezTo>
                  <a:cubicBezTo>
                    <a:pt x="26" y="8"/>
                    <a:pt x="25" y="8"/>
                    <a:pt x="25" y="8"/>
                  </a:cubicBezTo>
                  <a:cubicBezTo>
                    <a:pt x="23" y="8"/>
                    <a:pt x="22" y="7"/>
                    <a:pt x="19" y="7"/>
                  </a:cubicBezTo>
                  <a:cubicBezTo>
                    <a:pt x="17" y="7"/>
                    <a:pt x="14" y="6"/>
                    <a:pt x="11" y="6"/>
                  </a:cubicBezTo>
                  <a:cubicBezTo>
                    <a:pt x="9" y="6"/>
                    <a:pt x="8" y="6"/>
                    <a:pt x="6" y="7"/>
                  </a:cubicBezTo>
                  <a:cubicBezTo>
                    <a:pt x="1" y="7"/>
                    <a:pt x="0" y="9"/>
                    <a:pt x="3" y="12"/>
                  </a:cubicBezTo>
                  <a:cubicBezTo>
                    <a:pt x="5" y="14"/>
                    <a:pt x="9" y="17"/>
                    <a:pt x="14" y="19"/>
                  </a:cubicBezTo>
                  <a:cubicBezTo>
                    <a:pt x="17" y="21"/>
                    <a:pt x="20" y="21"/>
                    <a:pt x="23" y="21"/>
                  </a:cubicBezTo>
                  <a:cubicBezTo>
                    <a:pt x="28" y="21"/>
                    <a:pt x="32" y="20"/>
                    <a:pt x="38" y="19"/>
                  </a:cubicBezTo>
                  <a:cubicBezTo>
                    <a:pt x="47" y="19"/>
                    <a:pt x="49" y="16"/>
                    <a:pt x="51" y="16"/>
                  </a:cubicBezTo>
                  <a:cubicBezTo>
                    <a:pt x="52" y="15"/>
                    <a:pt x="53" y="15"/>
                    <a:pt x="54" y="15"/>
                  </a:cubicBezTo>
                  <a:cubicBezTo>
                    <a:pt x="56" y="14"/>
                    <a:pt x="57" y="14"/>
                    <a:pt x="59" y="13"/>
                  </a:cubicBezTo>
                  <a:cubicBezTo>
                    <a:pt x="60" y="12"/>
                    <a:pt x="60" y="12"/>
                    <a:pt x="58" y="12"/>
                  </a:cubicBezTo>
                  <a:cubicBezTo>
                    <a:pt x="58" y="12"/>
                    <a:pt x="58" y="12"/>
                    <a:pt x="57" y="12"/>
                  </a:cubicBezTo>
                  <a:cubicBezTo>
                    <a:pt x="57" y="12"/>
                    <a:pt x="57" y="12"/>
                    <a:pt x="57" y="12"/>
                  </a:cubicBezTo>
                  <a:cubicBezTo>
                    <a:pt x="56" y="12"/>
                    <a:pt x="58" y="11"/>
                    <a:pt x="55" y="9"/>
                  </a:cubicBezTo>
                  <a:cubicBezTo>
                    <a:pt x="52" y="8"/>
                    <a:pt x="49" y="8"/>
                    <a:pt x="55" y="7"/>
                  </a:cubicBezTo>
                  <a:cubicBezTo>
                    <a:pt x="62" y="6"/>
                    <a:pt x="62" y="4"/>
                    <a:pt x="63" y="4"/>
                  </a:cubicBezTo>
                  <a:cubicBezTo>
                    <a:pt x="63" y="4"/>
                    <a:pt x="68" y="2"/>
                    <a:pt x="58" y="1"/>
                  </a:cubicBezTo>
                  <a:cubicBezTo>
                    <a:pt x="50" y="1"/>
                    <a:pt x="44" y="0"/>
                    <a:pt x="42" y="0"/>
                  </a:cubicBezTo>
                  <a:cubicBezTo>
                    <a:pt x="42" y="0"/>
                    <a:pt x="42" y="0"/>
                    <a:pt x="42" y="0"/>
                  </a:cubicBezTo>
                  <a:cubicBezTo>
                    <a:pt x="42" y="0"/>
                    <a:pt x="42" y="0"/>
                    <a:pt x="42" y="0"/>
                  </a:cubicBezTo>
                  <a:cubicBezTo>
                    <a:pt x="42"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8" name="Freeform 105"/>
            <p:cNvSpPr>
              <a:spLocks/>
            </p:cNvSpPr>
            <p:nvPr/>
          </p:nvSpPr>
          <p:spPr bwMode="auto">
            <a:xfrm>
              <a:off x="3208338" y="4495800"/>
              <a:ext cx="14288" cy="3175"/>
            </a:xfrm>
            <a:custGeom>
              <a:avLst/>
              <a:gdLst>
                <a:gd name="T0" fmla="*/ 4 w 5"/>
                <a:gd name="T1" fmla="*/ 0 h 1"/>
                <a:gd name="T2" fmla="*/ 2 w 5"/>
                <a:gd name="T3" fmla="*/ 0 h 1"/>
                <a:gd name="T4" fmla="*/ 0 w 5"/>
                <a:gd name="T5" fmla="*/ 1 h 1"/>
                <a:gd name="T6" fmla="*/ 5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3" y="0"/>
                    <a:pt x="2" y="0"/>
                    <a:pt x="2" y="0"/>
                  </a:cubicBezTo>
                  <a:cubicBezTo>
                    <a:pt x="2" y="0"/>
                    <a:pt x="1" y="1"/>
                    <a:pt x="0" y="1"/>
                  </a:cubicBezTo>
                  <a:cubicBezTo>
                    <a:pt x="1" y="1"/>
                    <a:pt x="4" y="1"/>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9" name="Freeform 106"/>
            <p:cNvSpPr>
              <a:spLocks/>
            </p:cNvSpPr>
            <p:nvPr/>
          </p:nvSpPr>
          <p:spPr bwMode="auto">
            <a:xfrm>
              <a:off x="3360738" y="4492625"/>
              <a:ext cx="15875" cy="3175"/>
            </a:xfrm>
            <a:custGeom>
              <a:avLst/>
              <a:gdLst>
                <a:gd name="T0" fmla="*/ 4 w 6"/>
                <a:gd name="T1" fmla="*/ 0 h 1"/>
                <a:gd name="T2" fmla="*/ 2 w 6"/>
                <a:gd name="T3" fmla="*/ 0 h 1"/>
                <a:gd name="T4" fmla="*/ 2 w 6"/>
                <a:gd name="T5" fmla="*/ 1 h 1"/>
                <a:gd name="T6" fmla="*/ 4 w 6"/>
                <a:gd name="T7" fmla="*/ 1 h 1"/>
                <a:gd name="T8" fmla="*/ 5 w 6"/>
                <a:gd name="T9" fmla="*/ 0 h 1"/>
                <a:gd name="T10" fmla="*/ 4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4" y="0"/>
                  </a:moveTo>
                  <a:cubicBezTo>
                    <a:pt x="3" y="0"/>
                    <a:pt x="3" y="0"/>
                    <a:pt x="2" y="0"/>
                  </a:cubicBezTo>
                  <a:cubicBezTo>
                    <a:pt x="0" y="0"/>
                    <a:pt x="1" y="1"/>
                    <a:pt x="2" y="1"/>
                  </a:cubicBezTo>
                  <a:cubicBezTo>
                    <a:pt x="3" y="1"/>
                    <a:pt x="3" y="1"/>
                    <a:pt x="4" y="1"/>
                  </a:cubicBezTo>
                  <a:cubicBezTo>
                    <a:pt x="4" y="1"/>
                    <a:pt x="5" y="1"/>
                    <a:pt x="5" y="0"/>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0" name="Freeform 107"/>
            <p:cNvSpPr>
              <a:spLocks/>
            </p:cNvSpPr>
            <p:nvPr/>
          </p:nvSpPr>
          <p:spPr bwMode="auto">
            <a:xfrm>
              <a:off x="3843338" y="4511675"/>
              <a:ext cx="14288" cy="3175"/>
            </a:xfrm>
            <a:custGeom>
              <a:avLst/>
              <a:gdLst>
                <a:gd name="T0" fmla="*/ 4 w 5"/>
                <a:gd name="T1" fmla="*/ 0 h 1"/>
                <a:gd name="T2" fmla="*/ 2 w 5"/>
                <a:gd name="T3" fmla="*/ 0 h 1"/>
                <a:gd name="T4" fmla="*/ 1 w 5"/>
                <a:gd name="T5" fmla="*/ 1 h 1"/>
                <a:gd name="T6" fmla="*/ 3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4" y="0"/>
                    <a:pt x="3" y="0"/>
                    <a:pt x="2" y="0"/>
                  </a:cubicBezTo>
                  <a:cubicBezTo>
                    <a:pt x="0" y="1"/>
                    <a:pt x="0" y="1"/>
                    <a:pt x="1" y="1"/>
                  </a:cubicBezTo>
                  <a:cubicBezTo>
                    <a:pt x="2" y="1"/>
                    <a:pt x="2" y="1"/>
                    <a:pt x="3"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1" name="Freeform 108"/>
            <p:cNvSpPr>
              <a:spLocks/>
            </p:cNvSpPr>
            <p:nvPr/>
          </p:nvSpPr>
          <p:spPr bwMode="auto">
            <a:xfrm>
              <a:off x="3211513" y="4483100"/>
              <a:ext cx="11113" cy="1587"/>
            </a:xfrm>
            <a:custGeom>
              <a:avLst/>
              <a:gdLst>
                <a:gd name="T0" fmla="*/ 3 w 4"/>
                <a:gd name="T1" fmla="*/ 0 h 1"/>
                <a:gd name="T2" fmla="*/ 2 w 4"/>
                <a:gd name="T3" fmla="*/ 1 h 1"/>
                <a:gd name="T4" fmla="*/ 0 w 4"/>
                <a:gd name="T5" fmla="*/ 1 h 1"/>
                <a:gd name="T6" fmla="*/ 4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2" y="0"/>
                    <a:pt x="2" y="1"/>
                  </a:cubicBezTo>
                  <a:cubicBezTo>
                    <a:pt x="2" y="1"/>
                    <a:pt x="1" y="1"/>
                    <a:pt x="0" y="1"/>
                  </a:cubicBezTo>
                  <a:cubicBezTo>
                    <a:pt x="1" y="1"/>
                    <a:pt x="3" y="1"/>
                    <a:pt x="4" y="1"/>
                  </a:cubicBezTo>
                  <a:cubicBezTo>
                    <a:pt x="4" y="1"/>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2" name="Freeform 109"/>
            <p:cNvSpPr>
              <a:spLocks/>
            </p:cNvSpPr>
            <p:nvPr/>
          </p:nvSpPr>
          <p:spPr bwMode="auto">
            <a:xfrm>
              <a:off x="3870325" y="4521200"/>
              <a:ext cx="15875" cy="4762"/>
            </a:xfrm>
            <a:custGeom>
              <a:avLst/>
              <a:gdLst>
                <a:gd name="T0" fmla="*/ 2 w 6"/>
                <a:gd name="T1" fmla="*/ 0 h 2"/>
                <a:gd name="T2" fmla="*/ 0 w 6"/>
                <a:gd name="T3" fmla="*/ 0 h 2"/>
                <a:gd name="T4" fmla="*/ 2 w 6"/>
                <a:gd name="T5" fmla="*/ 2 h 2"/>
                <a:gd name="T6" fmla="*/ 5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1" y="0"/>
                    <a:pt x="0" y="0"/>
                    <a:pt x="0" y="0"/>
                  </a:cubicBezTo>
                  <a:cubicBezTo>
                    <a:pt x="0" y="0"/>
                    <a:pt x="2" y="1"/>
                    <a:pt x="2" y="2"/>
                  </a:cubicBezTo>
                  <a:cubicBezTo>
                    <a:pt x="2" y="1"/>
                    <a:pt x="4" y="1"/>
                    <a:pt x="5" y="1"/>
                  </a:cubicBezTo>
                  <a:cubicBezTo>
                    <a:pt x="6"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3" name="Freeform 110"/>
            <p:cNvSpPr>
              <a:spLocks/>
            </p:cNvSpPr>
            <p:nvPr/>
          </p:nvSpPr>
          <p:spPr bwMode="auto">
            <a:xfrm>
              <a:off x="3813175" y="4540250"/>
              <a:ext cx="98425" cy="19050"/>
            </a:xfrm>
            <a:custGeom>
              <a:avLst/>
              <a:gdLst>
                <a:gd name="T0" fmla="*/ 22 w 36"/>
                <a:gd name="T1" fmla="*/ 0 h 7"/>
                <a:gd name="T2" fmla="*/ 18 w 36"/>
                <a:gd name="T3" fmla="*/ 0 h 7"/>
                <a:gd name="T4" fmla="*/ 10 w 36"/>
                <a:gd name="T5" fmla="*/ 7 h 7"/>
                <a:gd name="T6" fmla="*/ 18 w 36"/>
                <a:gd name="T7" fmla="*/ 6 h 7"/>
                <a:gd name="T8" fmla="*/ 22 w 36"/>
                <a:gd name="T9" fmla="*/ 0 h 7"/>
              </a:gdLst>
              <a:ahLst/>
              <a:cxnLst>
                <a:cxn ang="0">
                  <a:pos x="T0" y="T1"/>
                </a:cxn>
                <a:cxn ang="0">
                  <a:pos x="T2" y="T3"/>
                </a:cxn>
                <a:cxn ang="0">
                  <a:pos x="T4" y="T5"/>
                </a:cxn>
                <a:cxn ang="0">
                  <a:pos x="T6" y="T7"/>
                </a:cxn>
                <a:cxn ang="0">
                  <a:pos x="T8" y="T9"/>
                </a:cxn>
              </a:cxnLst>
              <a:rect l="0" t="0" r="r" b="b"/>
              <a:pathLst>
                <a:path w="36" h="7">
                  <a:moveTo>
                    <a:pt x="22" y="0"/>
                  </a:moveTo>
                  <a:cubicBezTo>
                    <a:pt x="21" y="0"/>
                    <a:pt x="19" y="0"/>
                    <a:pt x="18" y="0"/>
                  </a:cubicBezTo>
                  <a:cubicBezTo>
                    <a:pt x="9" y="1"/>
                    <a:pt x="0" y="7"/>
                    <a:pt x="10" y="7"/>
                  </a:cubicBezTo>
                  <a:cubicBezTo>
                    <a:pt x="12" y="7"/>
                    <a:pt x="15" y="6"/>
                    <a:pt x="18" y="6"/>
                  </a:cubicBezTo>
                  <a:cubicBezTo>
                    <a:pt x="31" y="4"/>
                    <a:pt x="36"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4" name="Freeform 111"/>
            <p:cNvSpPr>
              <a:spLocks/>
            </p:cNvSpPr>
            <p:nvPr/>
          </p:nvSpPr>
          <p:spPr bwMode="auto">
            <a:xfrm>
              <a:off x="3792538" y="4506913"/>
              <a:ext cx="20638" cy="3175"/>
            </a:xfrm>
            <a:custGeom>
              <a:avLst/>
              <a:gdLst>
                <a:gd name="T0" fmla="*/ 3 w 8"/>
                <a:gd name="T1" fmla="*/ 0 h 1"/>
                <a:gd name="T2" fmla="*/ 2 w 8"/>
                <a:gd name="T3" fmla="*/ 0 h 1"/>
                <a:gd name="T4" fmla="*/ 1 w 8"/>
                <a:gd name="T5" fmla="*/ 1 h 1"/>
                <a:gd name="T6" fmla="*/ 4 w 8"/>
                <a:gd name="T7" fmla="*/ 1 h 1"/>
                <a:gd name="T8" fmla="*/ 6 w 8"/>
                <a:gd name="T9" fmla="*/ 1 h 1"/>
                <a:gd name="T10" fmla="*/ 5 w 8"/>
                <a:gd name="T11" fmla="*/ 0 h 1"/>
                <a:gd name="T12" fmla="*/ 3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3" y="0"/>
                  </a:moveTo>
                  <a:cubicBezTo>
                    <a:pt x="2" y="0"/>
                    <a:pt x="2" y="0"/>
                    <a:pt x="2" y="0"/>
                  </a:cubicBezTo>
                  <a:cubicBezTo>
                    <a:pt x="0" y="0"/>
                    <a:pt x="0" y="1"/>
                    <a:pt x="1" y="1"/>
                  </a:cubicBezTo>
                  <a:cubicBezTo>
                    <a:pt x="1" y="1"/>
                    <a:pt x="3" y="1"/>
                    <a:pt x="4" y="1"/>
                  </a:cubicBezTo>
                  <a:cubicBezTo>
                    <a:pt x="5" y="1"/>
                    <a:pt x="6" y="1"/>
                    <a:pt x="6" y="1"/>
                  </a:cubicBezTo>
                  <a:cubicBezTo>
                    <a:pt x="8" y="1"/>
                    <a:pt x="5" y="1"/>
                    <a:pt x="5" y="0"/>
                  </a:cubicBezTo>
                  <a:cubicBezTo>
                    <a:pt x="6"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5" name="Freeform 112"/>
            <p:cNvSpPr>
              <a:spLocks/>
            </p:cNvSpPr>
            <p:nvPr/>
          </p:nvSpPr>
          <p:spPr bwMode="auto">
            <a:xfrm>
              <a:off x="3908425" y="4545013"/>
              <a:ext cx="26988" cy="4762"/>
            </a:xfrm>
            <a:custGeom>
              <a:avLst/>
              <a:gdLst>
                <a:gd name="T0" fmla="*/ 2 w 10"/>
                <a:gd name="T1" fmla="*/ 0 h 2"/>
                <a:gd name="T2" fmla="*/ 3 w 10"/>
                <a:gd name="T3" fmla="*/ 2 h 2"/>
                <a:gd name="T4" fmla="*/ 5 w 10"/>
                <a:gd name="T5" fmla="*/ 2 h 2"/>
                <a:gd name="T6" fmla="*/ 8 w 10"/>
                <a:gd name="T7" fmla="*/ 1 h 2"/>
                <a:gd name="T8" fmla="*/ 2 w 10"/>
                <a:gd name="T9" fmla="*/ 0 h 2"/>
              </a:gdLst>
              <a:ahLst/>
              <a:cxnLst>
                <a:cxn ang="0">
                  <a:pos x="T0" y="T1"/>
                </a:cxn>
                <a:cxn ang="0">
                  <a:pos x="T2" y="T3"/>
                </a:cxn>
                <a:cxn ang="0">
                  <a:pos x="T4" y="T5"/>
                </a:cxn>
                <a:cxn ang="0">
                  <a:pos x="T6" y="T7"/>
                </a:cxn>
                <a:cxn ang="0">
                  <a:pos x="T8" y="T9"/>
                </a:cxn>
              </a:cxnLst>
              <a:rect l="0" t="0" r="r" b="b"/>
              <a:pathLst>
                <a:path w="10" h="2">
                  <a:moveTo>
                    <a:pt x="2" y="0"/>
                  </a:moveTo>
                  <a:cubicBezTo>
                    <a:pt x="3" y="1"/>
                    <a:pt x="0" y="1"/>
                    <a:pt x="3" y="2"/>
                  </a:cubicBezTo>
                  <a:cubicBezTo>
                    <a:pt x="4" y="2"/>
                    <a:pt x="5" y="2"/>
                    <a:pt x="5" y="2"/>
                  </a:cubicBezTo>
                  <a:cubicBezTo>
                    <a:pt x="8" y="2"/>
                    <a:pt x="10" y="1"/>
                    <a:pt x="8" y="1"/>
                  </a:cubicBezTo>
                  <a:cubicBezTo>
                    <a:pt x="6" y="0"/>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6" name="Freeform 113"/>
            <p:cNvSpPr>
              <a:spLocks/>
            </p:cNvSpPr>
            <p:nvPr/>
          </p:nvSpPr>
          <p:spPr bwMode="auto">
            <a:xfrm>
              <a:off x="3805238" y="4518025"/>
              <a:ext cx="41275" cy="4762"/>
            </a:xfrm>
            <a:custGeom>
              <a:avLst/>
              <a:gdLst>
                <a:gd name="T0" fmla="*/ 13 w 15"/>
                <a:gd name="T1" fmla="*/ 0 h 2"/>
                <a:gd name="T2" fmla="*/ 11 w 15"/>
                <a:gd name="T3" fmla="*/ 0 h 2"/>
                <a:gd name="T4" fmla="*/ 11 w 15"/>
                <a:gd name="T5" fmla="*/ 0 h 2"/>
                <a:gd name="T6" fmla="*/ 3 w 15"/>
                <a:gd name="T7" fmla="*/ 1 h 2"/>
                <a:gd name="T8" fmla="*/ 4 w 15"/>
                <a:gd name="T9" fmla="*/ 2 h 2"/>
                <a:gd name="T10" fmla="*/ 7 w 15"/>
                <a:gd name="T11" fmla="*/ 2 h 2"/>
                <a:gd name="T12" fmla="*/ 13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3" y="0"/>
                  </a:moveTo>
                  <a:cubicBezTo>
                    <a:pt x="12" y="0"/>
                    <a:pt x="11" y="0"/>
                    <a:pt x="11" y="0"/>
                  </a:cubicBezTo>
                  <a:cubicBezTo>
                    <a:pt x="11" y="0"/>
                    <a:pt x="11" y="0"/>
                    <a:pt x="11" y="0"/>
                  </a:cubicBezTo>
                  <a:cubicBezTo>
                    <a:pt x="8" y="1"/>
                    <a:pt x="5" y="1"/>
                    <a:pt x="3" y="1"/>
                  </a:cubicBezTo>
                  <a:cubicBezTo>
                    <a:pt x="0" y="2"/>
                    <a:pt x="1" y="2"/>
                    <a:pt x="4" y="2"/>
                  </a:cubicBezTo>
                  <a:cubicBezTo>
                    <a:pt x="5" y="2"/>
                    <a:pt x="6" y="2"/>
                    <a:pt x="7" y="2"/>
                  </a:cubicBezTo>
                  <a:cubicBezTo>
                    <a:pt x="12" y="1"/>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7" name="Freeform 114"/>
            <p:cNvSpPr>
              <a:spLocks/>
            </p:cNvSpPr>
            <p:nvPr/>
          </p:nvSpPr>
          <p:spPr bwMode="auto">
            <a:xfrm>
              <a:off x="3905250" y="4530725"/>
              <a:ext cx="7938" cy="9525"/>
            </a:xfrm>
            <a:custGeom>
              <a:avLst/>
              <a:gdLst>
                <a:gd name="T0" fmla="*/ 2 w 3"/>
                <a:gd name="T1" fmla="*/ 0 h 3"/>
                <a:gd name="T2" fmla="*/ 0 w 3"/>
                <a:gd name="T3" fmla="*/ 2 h 3"/>
                <a:gd name="T4" fmla="*/ 2 w 3"/>
                <a:gd name="T5" fmla="*/ 3 h 3"/>
                <a:gd name="T6" fmla="*/ 2 w 3"/>
                <a:gd name="T7" fmla="*/ 3 h 3"/>
                <a:gd name="T8" fmla="*/ 3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1"/>
                    <a:pt x="1" y="1"/>
                    <a:pt x="0" y="2"/>
                  </a:cubicBezTo>
                  <a:cubicBezTo>
                    <a:pt x="0" y="2"/>
                    <a:pt x="1" y="3"/>
                    <a:pt x="2" y="3"/>
                  </a:cubicBezTo>
                  <a:cubicBezTo>
                    <a:pt x="2" y="3"/>
                    <a:pt x="2" y="3"/>
                    <a:pt x="2" y="3"/>
                  </a:cubicBezTo>
                  <a:cubicBezTo>
                    <a:pt x="3" y="3"/>
                    <a:pt x="3" y="2"/>
                    <a:pt x="3" y="2"/>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8" name="Freeform 115"/>
            <p:cNvSpPr>
              <a:spLocks/>
            </p:cNvSpPr>
            <p:nvPr/>
          </p:nvSpPr>
          <p:spPr bwMode="auto">
            <a:xfrm>
              <a:off x="3440113" y="4340225"/>
              <a:ext cx="34925" cy="3175"/>
            </a:xfrm>
            <a:custGeom>
              <a:avLst/>
              <a:gdLst>
                <a:gd name="T0" fmla="*/ 10 w 13"/>
                <a:gd name="T1" fmla="*/ 0 h 1"/>
                <a:gd name="T2" fmla="*/ 8 w 13"/>
                <a:gd name="T3" fmla="*/ 0 h 1"/>
                <a:gd name="T4" fmla="*/ 0 w 13"/>
                <a:gd name="T5" fmla="*/ 1 h 1"/>
                <a:gd name="T6" fmla="*/ 9 w 13"/>
                <a:gd name="T7" fmla="*/ 1 h 1"/>
                <a:gd name="T8" fmla="*/ 10 w 13"/>
                <a:gd name="T9" fmla="*/ 0 h 1"/>
              </a:gdLst>
              <a:ahLst/>
              <a:cxnLst>
                <a:cxn ang="0">
                  <a:pos x="T0" y="T1"/>
                </a:cxn>
                <a:cxn ang="0">
                  <a:pos x="T2" y="T3"/>
                </a:cxn>
                <a:cxn ang="0">
                  <a:pos x="T4" y="T5"/>
                </a:cxn>
                <a:cxn ang="0">
                  <a:pos x="T6" y="T7"/>
                </a:cxn>
                <a:cxn ang="0">
                  <a:pos x="T8" y="T9"/>
                </a:cxn>
              </a:cxnLst>
              <a:rect l="0" t="0" r="r" b="b"/>
              <a:pathLst>
                <a:path w="13" h="1">
                  <a:moveTo>
                    <a:pt x="10" y="0"/>
                  </a:moveTo>
                  <a:cubicBezTo>
                    <a:pt x="10" y="0"/>
                    <a:pt x="9" y="0"/>
                    <a:pt x="8" y="0"/>
                  </a:cubicBezTo>
                  <a:cubicBezTo>
                    <a:pt x="6" y="1"/>
                    <a:pt x="3" y="1"/>
                    <a:pt x="0" y="1"/>
                  </a:cubicBezTo>
                  <a:cubicBezTo>
                    <a:pt x="3" y="1"/>
                    <a:pt x="6" y="1"/>
                    <a:pt x="9" y="1"/>
                  </a:cubicBezTo>
                  <a:cubicBezTo>
                    <a:pt x="13"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9" name="Freeform 116"/>
            <p:cNvSpPr>
              <a:spLocks/>
            </p:cNvSpPr>
            <p:nvPr/>
          </p:nvSpPr>
          <p:spPr bwMode="auto">
            <a:xfrm>
              <a:off x="3379788" y="4351338"/>
              <a:ext cx="26988" cy="6350"/>
            </a:xfrm>
            <a:custGeom>
              <a:avLst/>
              <a:gdLst>
                <a:gd name="T0" fmla="*/ 5 w 10"/>
                <a:gd name="T1" fmla="*/ 0 h 2"/>
                <a:gd name="T2" fmla="*/ 3 w 10"/>
                <a:gd name="T3" fmla="*/ 0 h 2"/>
                <a:gd name="T4" fmla="*/ 0 w 10"/>
                <a:gd name="T5" fmla="*/ 2 h 2"/>
                <a:gd name="T6" fmla="*/ 8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cubicBezTo>
                    <a:pt x="4" y="0"/>
                    <a:pt x="4" y="0"/>
                    <a:pt x="3" y="0"/>
                  </a:cubicBezTo>
                  <a:cubicBezTo>
                    <a:pt x="1" y="0"/>
                    <a:pt x="1" y="1"/>
                    <a:pt x="0" y="2"/>
                  </a:cubicBezTo>
                  <a:cubicBezTo>
                    <a:pt x="4" y="1"/>
                    <a:pt x="7" y="2"/>
                    <a:pt x="8" y="1"/>
                  </a:cubicBezTo>
                  <a:cubicBezTo>
                    <a:pt x="10" y="0"/>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0" name="Freeform 117"/>
            <p:cNvSpPr>
              <a:spLocks/>
            </p:cNvSpPr>
            <p:nvPr/>
          </p:nvSpPr>
          <p:spPr bwMode="auto">
            <a:xfrm>
              <a:off x="3441700" y="4338638"/>
              <a:ext cx="30163" cy="0"/>
            </a:xfrm>
            <a:custGeom>
              <a:avLst/>
              <a:gdLst>
                <a:gd name="T0" fmla="*/ 9 w 11"/>
                <a:gd name="T1" fmla="*/ 8 w 11"/>
                <a:gd name="T2" fmla="*/ 0 w 11"/>
                <a:gd name="T3" fmla="*/ 8 w 11"/>
                <a:gd name="T4" fmla="*/ 9 w 11"/>
                <a:gd name="T5" fmla="*/ 11 w 11"/>
                <a:gd name="T6" fmla="*/ 9 w 11"/>
              </a:gdLst>
              <a:ahLst/>
              <a:cxnLst>
                <a:cxn ang="0">
                  <a:pos x="T0" y="0"/>
                </a:cxn>
                <a:cxn ang="0">
                  <a:pos x="T1" y="0"/>
                </a:cxn>
                <a:cxn ang="0">
                  <a:pos x="T2" y="0"/>
                </a:cxn>
                <a:cxn ang="0">
                  <a:pos x="T3" y="0"/>
                </a:cxn>
                <a:cxn ang="0">
                  <a:pos x="T4" y="0"/>
                </a:cxn>
                <a:cxn ang="0">
                  <a:pos x="T5" y="0"/>
                </a:cxn>
                <a:cxn ang="0">
                  <a:pos x="T6" y="0"/>
                </a:cxn>
              </a:cxnLst>
              <a:rect l="0" t="0" r="r" b="b"/>
              <a:pathLst>
                <a:path w="11">
                  <a:moveTo>
                    <a:pt x="9" y="0"/>
                  </a:moveTo>
                  <a:cubicBezTo>
                    <a:pt x="9" y="0"/>
                    <a:pt x="8" y="0"/>
                    <a:pt x="8" y="0"/>
                  </a:cubicBezTo>
                  <a:cubicBezTo>
                    <a:pt x="5" y="0"/>
                    <a:pt x="2" y="0"/>
                    <a:pt x="0" y="0"/>
                  </a:cubicBezTo>
                  <a:cubicBezTo>
                    <a:pt x="4" y="0"/>
                    <a:pt x="6" y="0"/>
                    <a:pt x="8" y="0"/>
                  </a:cubicBezTo>
                  <a:cubicBezTo>
                    <a:pt x="9" y="0"/>
                    <a:pt x="9" y="0"/>
                    <a:pt x="9" y="0"/>
                  </a:cubicBezTo>
                  <a:cubicBezTo>
                    <a:pt x="11" y="0"/>
                    <a:pt x="11" y="0"/>
                    <a:pt x="11" y="0"/>
                  </a:cubicBezTo>
                  <a:cubicBezTo>
                    <a:pt x="11" y="0"/>
                    <a:pt x="1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1" name="Freeform 118"/>
            <p:cNvSpPr>
              <a:spLocks/>
            </p:cNvSpPr>
            <p:nvPr/>
          </p:nvSpPr>
          <p:spPr bwMode="auto">
            <a:xfrm>
              <a:off x="3506788" y="4378325"/>
              <a:ext cx="22225" cy="3175"/>
            </a:xfrm>
            <a:custGeom>
              <a:avLst/>
              <a:gdLst>
                <a:gd name="T0" fmla="*/ 6 w 8"/>
                <a:gd name="T1" fmla="*/ 0 h 1"/>
                <a:gd name="T2" fmla="*/ 2 w 8"/>
                <a:gd name="T3" fmla="*/ 1 h 1"/>
                <a:gd name="T4" fmla="*/ 1 w 8"/>
                <a:gd name="T5" fmla="*/ 1 h 1"/>
                <a:gd name="T6" fmla="*/ 1 w 8"/>
                <a:gd name="T7" fmla="*/ 1 h 1"/>
                <a:gd name="T8" fmla="*/ 4 w 8"/>
                <a:gd name="T9" fmla="*/ 1 h 1"/>
                <a:gd name="T10" fmla="*/ 5 w 8"/>
                <a:gd name="T11" fmla="*/ 1 h 1"/>
                <a:gd name="T12" fmla="*/ 6 w 8"/>
                <a:gd name="T13" fmla="*/ 0 h 1"/>
                <a:gd name="T14" fmla="*/ 6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6" y="0"/>
                  </a:moveTo>
                  <a:cubicBezTo>
                    <a:pt x="5" y="0"/>
                    <a:pt x="3" y="1"/>
                    <a:pt x="2" y="1"/>
                  </a:cubicBezTo>
                  <a:cubicBezTo>
                    <a:pt x="1" y="1"/>
                    <a:pt x="0" y="1"/>
                    <a:pt x="1" y="1"/>
                  </a:cubicBezTo>
                  <a:cubicBezTo>
                    <a:pt x="1" y="1"/>
                    <a:pt x="1" y="1"/>
                    <a:pt x="1" y="1"/>
                  </a:cubicBezTo>
                  <a:cubicBezTo>
                    <a:pt x="2" y="1"/>
                    <a:pt x="4" y="1"/>
                    <a:pt x="4" y="1"/>
                  </a:cubicBezTo>
                  <a:cubicBezTo>
                    <a:pt x="5" y="1"/>
                    <a:pt x="5" y="1"/>
                    <a:pt x="5" y="1"/>
                  </a:cubicBezTo>
                  <a:cubicBezTo>
                    <a:pt x="5" y="1"/>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2" name="Freeform 119"/>
            <p:cNvSpPr>
              <a:spLocks/>
            </p:cNvSpPr>
            <p:nvPr/>
          </p:nvSpPr>
          <p:spPr bwMode="auto">
            <a:xfrm>
              <a:off x="3448050" y="4389438"/>
              <a:ext cx="49213" cy="6350"/>
            </a:xfrm>
            <a:custGeom>
              <a:avLst/>
              <a:gdLst>
                <a:gd name="T0" fmla="*/ 9 w 18"/>
                <a:gd name="T1" fmla="*/ 0 h 2"/>
                <a:gd name="T2" fmla="*/ 5 w 18"/>
                <a:gd name="T3" fmla="*/ 0 h 2"/>
                <a:gd name="T4" fmla="*/ 2 w 18"/>
                <a:gd name="T5" fmla="*/ 1 h 2"/>
                <a:gd name="T6" fmla="*/ 10 w 18"/>
                <a:gd name="T7" fmla="*/ 2 h 2"/>
                <a:gd name="T8" fmla="*/ 10 w 18"/>
                <a:gd name="T9" fmla="*/ 2 h 2"/>
                <a:gd name="T10" fmla="*/ 14 w 18"/>
                <a:gd name="T11" fmla="*/ 0 h 2"/>
                <a:gd name="T12" fmla="*/ 9 w 1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8" h="2">
                  <a:moveTo>
                    <a:pt x="9" y="0"/>
                  </a:moveTo>
                  <a:cubicBezTo>
                    <a:pt x="7" y="0"/>
                    <a:pt x="6" y="0"/>
                    <a:pt x="5" y="0"/>
                  </a:cubicBezTo>
                  <a:cubicBezTo>
                    <a:pt x="4" y="1"/>
                    <a:pt x="3" y="1"/>
                    <a:pt x="2" y="1"/>
                  </a:cubicBezTo>
                  <a:cubicBezTo>
                    <a:pt x="0" y="1"/>
                    <a:pt x="3" y="2"/>
                    <a:pt x="10" y="2"/>
                  </a:cubicBezTo>
                  <a:cubicBezTo>
                    <a:pt x="10" y="2"/>
                    <a:pt x="10" y="2"/>
                    <a:pt x="10" y="2"/>
                  </a:cubicBezTo>
                  <a:cubicBezTo>
                    <a:pt x="16" y="2"/>
                    <a:pt x="18" y="1"/>
                    <a:pt x="14" y="0"/>
                  </a:cubicBezTo>
                  <a:cubicBezTo>
                    <a:pt x="12" y="0"/>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3" name="Freeform 120"/>
            <p:cNvSpPr>
              <a:spLocks/>
            </p:cNvSpPr>
            <p:nvPr/>
          </p:nvSpPr>
          <p:spPr bwMode="auto">
            <a:xfrm>
              <a:off x="3257550" y="4483100"/>
              <a:ext cx="106363" cy="26987"/>
            </a:xfrm>
            <a:custGeom>
              <a:avLst/>
              <a:gdLst>
                <a:gd name="T0" fmla="*/ 25 w 39"/>
                <a:gd name="T1" fmla="*/ 0 h 10"/>
                <a:gd name="T2" fmla="*/ 22 w 39"/>
                <a:gd name="T3" fmla="*/ 1 h 10"/>
                <a:gd name="T4" fmla="*/ 18 w 39"/>
                <a:gd name="T5" fmla="*/ 2 h 10"/>
                <a:gd name="T6" fmla="*/ 17 w 39"/>
                <a:gd name="T7" fmla="*/ 2 h 10"/>
                <a:gd name="T8" fmla="*/ 17 w 39"/>
                <a:gd name="T9" fmla="*/ 2 h 10"/>
                <a:gd name="T10" fmla="*/ 6 w 39"/>
                <a:gd name="T11" fmla="*/ 4 h 10"/>
                <a:gd name="T12" fmla="*/ 1 w 39"/>
                <a:gd name="T13" fmla="*/ 6 h 10"/>
                <a:gd name="T14" fmla="*/ 1 w 39"/>
                <a:gd name="T15" fmla="*/ 6 h 10"/>
                <a:gd name="T16" fmla="*/ 2 w 39"/>
                <a:gd name="T17" fmla="*/ 6 h 10"/>
                <a:gd name="T18" fmla="*/ 7 w 39"/>
                <a:gd name="T19" fmla="*/ 7 h 10"/>
                <a:gd name="T20" fmla="*/ 10 w 39"/>
                <a:gd name="T21" fmla="*/ 9 h 10"/>
                <a:gd name="T22" fmla="*/ 24 w 39"/>
                <a:gd name="T23" fmla="*/ 10 h 10"/>
                <a:gd name="T24" fmla="*/ 25 w 39"/>
                <a:gd name="T25" fmla="*/ 10 h 10"/>
                <a:gd name="T26" fmla="*/ 37 w 39"/>
                <a:gd name="T27" fmla="*/ 7 h 10"/>
                <a:gd name="T28" fmla="*/ 37 w 39"/>
                <a:gd name="T29" fmla="*/ 7 h 10"/>
                <a:gd name="T30" fmla="*/ 35 w 39"/>
                <a:gd name="T31" fmla="*/ 7 h 10"/>
                <a:gd name="T32" fmla="*/ 35 w 39"/>
                <a:gd name="T33" fmla="*/ 7 h 10"/>
                <a:gd name="T34" fmla="*/ 34 w 39"/>
                <a:gd name="T35" fmla="*/ 4 h 10"/>
                <a:gd name="T36" fmla="*/ 26 w 39"/>
                <a:gd name="T37" fmla="*/ 1 h 10"/>
                <a:gd name="T38" fmla="*/ 25 w 39"/>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
                  <a:moveTo>
                    <a:pt x="25" y="0"/>
                  </a:moveTo>
                  <a:cubicBezTo>
                    <a:pt x="24" y="0"/>
                    <a:pt x="23" y="0"/>
                    <a:pt x="22" y="1"/>
                  </a:cubicBezTo>
                  <a:cubicBezTo>
                    <a:pt x="20" y="2"/>
                    <a:pt x="19" y="2"/>
                    <a:pt x="18" y="2"/>
                  </a:cubicBezTo>
                  <a:cubicBezTo>
                    <a:pt x="18" y="2"/>
                    <a:pt x="17" y="2"/>
                    <a:pt x="17" y="2"/>
                  </a:cubicBezTo>
                  <a:cubicBezTo>
                    <a:pt x="17" y="2"/>
                    <a:pt x="17" y="2"/>
                    <a:pt x="17" y="2"/>
                  </a:cubicBezTo>
                  <a:cubicBezTo>
                    <a:pt x="15" y="2"/>
                    <a:pt x="12" y="3"/>
                    <a:pt x="6" y="4"/>
                  </a:cubicBezTo>
                  <a:cubicBezTo>
                    <a:pt x="0" y="5"/>
                    <a:pt x="0" y="6"/>
                    <a:pt x="1" y="6"/>
                  </a:cubicBezTo>
                  <a:cubicBezTo>
                    <a:pt x="1" y="6"/>
                    <a:pt x="1" y="6"/>
                    <a:pt x="1" y="6"/>
                  </a:cubicBezTo>
                  <a:cubicBezTo>
                    <a:pt x="1" y="6"/>
                    <a:pt x="1" y="6"/>
                    <a:pt x="2" y="6"/>
                  </a:cubicBezTo>
                  <a:cubicBezTo>
                    <a:pt x="3" y="6"/>
                    <a:pt x="4" y="6"/>
                    <a:pt x="7" y="7"/>
                  </a:cubicBezTo>
                  <a:cubicBezTo>
                    <a:pt x="8" y="7"/>
                    <a:pt x="9" y="8"/>
                    <a:pt x="10" y="9"/>
                  </a:cubicBezTo>
                  <a:cubicBezTo>
                    <a:pt x="13" y="10"/>
                    <a:pt x="18" y="10"/>
                    <a:pt x="24" y="10"/>
                  </a:cubicBezTo>
                  <a:cubicBezTo>
                    <a:pt x="24" y="10"/>
                    <a:pt x="24" y="10"/>
                    <a:pt x="25" y="10"/>
                  </a:cubicBezTo>
                  <a:cubicBezTo>
                    <a:pt x="34" y="10"/>
                    <a:pt x="35" y="8"/>
                    <a:pt x="37" y="7"/>
                  </a:cubicBezTo>
                  <a:cubicBezTo>
                    <a:pt x="39" y="7"/>
                    <a:pt x="38" y="7"/>
                    <a:pt x="37" y="7"/>
                  </a:cubicBezTo>
                  <a:cubicBezTo>
                    <a:pt x="36" y="7"/>
                    <a:pt x="36" y="7"/>
                    <a:pt x="35" y="7"/>
                  </a:cubicBezTo>
                  <a:cubicBezTo>
                    <a:pt x="35" y="7"/>
                    <a:pt x="35" y="7"/>
                    <a:pt x="35" y="7"/>
                  </a:cubicBezTo>
                  <a:cubicBezTo>
                    <a:pt x="34" y="7"/>
                    <a:pt x="35" y="6"/>
                    <a:pt x="34" y="4"/>
                  </a:cubicBezTo>
                  <a:cubicBezTo>
                    <a:pt x="33" y="3"/>
                    <a:pt x="26" y="2"/>
                    <a:pt x="26"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4" name="Freeform 121"/>
            <p:cNvSpPr>
              <a:spLocks/>
            </p:cNvSpPr>
            <p:nvPr/>
          </p:nvSpPr>
          <p:spPr bwMode="auto">
            <a:xfrm>
              <a:off x="3471863" y="4414838"/>
              <a:ext cx="11113" cy="1587"/>
            </a:xfrm>
            <a:custGeom>
              <a:avLst/>
              <a:gdLst>
                <a:gd name="T0" fmla="*/ 4 w 4"/>
                <a:gd name="T1" fmla="*/ 0 h 1"/>
                <a:gd name="T2" fmla="*/ 0 w 4"/>
                <a:gd name="T3" fmla="*/ 1 h 1"/>
                <a:gd name="T4" fmla="*/ 1 w 4"/>
                <a:gd name="T5" fmla="*/ 1 h 1"/>
                <a:gd name="T6" fmla="*/ 2 w 4"/>
                <a:gd name="T7" fmla="*/ 1 h 1"/>
                <a:gd name="T8" fmla="*/ 4 w 4"/>
                <a:gd name="T9" fmla="*/ 1 h 1"/>
                <a:gd name="T10" fmla="*/ 4 w 4"/>
                <a:gd name="T11" fmla="*/ 1 h 1"/>
                <a:gd name="T12" fmla="*/ 4 w 4"/>
                <a:gd name="T13" fmla="*/ 0 h 1"/>
                <a:gd name="T14" fmla="*/ 4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4" y="0"/>
                  </a:moveTo>
                  <a:cubicBezTo>
                    <a:pt x="3" y="0"/>
                    <a:pt x="0" y="0"/>
                    <a:pt x="0" y="1"/>
                  </a:cubicBezTo>
                  <a:cubicBezTo>
                    <a:pt x="0" y="1"/>
                    <a:pt x="0" y="1"/>
                    <a:pt x="1" y="1"/>
                  </a:cubicBezTo>
                  <a:cubicBezTo>
                    <a:pt x="1" y="1"/>
                    <a:pt x="1" y="1"/>
                    <a:pt x="2" y="1"/>
                  </a:cubicBezTo>
                  <a:cubicBezTo>
                    <a:pt x="3" y="1"/>
                    <a:pt x="3" y="1"/>
                    <a:pt x="4" y="1"/>
                  </a:cubicBezTo>
                  <a:cubicBezTo>
                    <a:pt x="4" y="1"/>
                    <a:pt x="4" y="1"/>
                    <a:pt x="4" y="1"/>
                  </a:cubicBezTo>
                  <a:cubicBezTo>
                    <a:pt x="3" y="1"/>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5" name="Freeform 122"/>
            <p:cNvSpPr>
              <a:spLocks/>
            </p:cNvSpPr>
            <p:nvPr/>
          </p:nvSpPr>
          <p:spPr bwMode="auto">
            <a:xfrm>
              <a:off x="3152775" y="4495800"/>
              <a:ext cx="7938" cy="6350"/>
            </a:xfrm>
            <a:custGeom>
              <a:avLst/>
              <a:gdLst>
                <a:gd name="T0" fmla="*/ 3 w 3"/>
                <a:gd name="T1" fmla="*/ 0 h 2"/>
                <a:gd name="T2" fmla="*/ 1 w 3"/>
                <a:gd name="T3" fmla="*/ 1 h 2"/>
                <a:gd name="T4" fmla="*/ 2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0"/>
                    <a:pt x="2" y="1"/>
                    <a:pt x="1" y="1"/>
                  </a:cubicBezTo>
                  <a:cubicBezTo>
                    <a:pt x="0" y="1"/>
                    <a:pt x="1" y="2"/>
                    <a:pt x="2" y="2"/>
                  </a:cubicBezTo>
                  <a:cubicBezTo>
                    <a:pt x="2" y="2"/>
                    <a:pt x="2" y="2"/>
                    <a:pt x="2" y="1"/>
                  </a:cubicBezTo>
                  <a:cubicBezTo>
                    <a:pt x="3" y="1"/>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6" name="Freeform 123"/>
            <p:cNvSpPr>
              <a:spLocks/>
            </p:cNvSpPr>
            <p:nvPr/>
          </p:nvSpPr>
          <p:spPr bwMode="auto">
            <a:xfrm>
              <a:off x="2946400" y="4510088"/>
              <a:ext cx="7938" cy="0"/>
            </a:xfrm>
            <a:custGeom>
              <a:avLst/>
              <a:gdLst>
                <a:gd name="T0" fmla="*/ 2 w 3"/>
                <a:gd name="T1" fmla="*/ 2 w 3"/>
                <a:gd name="T2" fmla="*/ 0 w 3"/>
                <a:gd name="T3" fmla="*/ 1 w 3"/>
                <a:gd name="T4" fmla="*/ 3 w 3"/>
                <a:gd name="T5" fmla="*/ 2 w 3"/>
              </a:gdLst>
              <a:ahLst/>
              <a:cxnLst>
                <a:cxn ang="0">
                  <a:pos x="T0" y="0"/>
                </a:cxn>
                <a:cxn ang="0">
                  <a:pos x="T1" y="0"/>
                </a:cxn>
                <a:cxn ang="0">
                  <a:pos x="T2" y="0"/>
                </a:cxn>
                <a:cxn ang="0">
                  <a:pos x="T3" y="0"/>
                </a:cxn>
                <a:cxn ang="0">
                  <a:pos x="T4" y="0"/>
                </a:cxn>
                <a:cxn ang="0">
                  <a:pos x="T5" y="0"/>
                </a:cxn>
              </a:cxnLst>
              <a:rect l="0" t="0" r="r" b="b"/>
              <a:pathLst>
                <a:path w="3">
                  <a:moveTo>
                    <a:pt x="2" y="0"/>
                  </a:moveTo>
                  <a:cubicBezTo>
                    <a:pt x="2" y="0"/>
                    <a:pt x="2" y="0"/>
                    <a:pt x="2" y="0"/>
                  </a:cubicBezTo>
                  <a:cubicBezTo>
                    <a:pt x="2" y="0"/>
                    <a:pt x="0" y="0"/>
                    <a:pt x="0" y="0"/>
                  </a:cubicBezTo>
                  <a:cubicBezTo>
                    <a:pt x="0" y="0"/>
                    <a:pt x="0"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7" name="Freeform 124"/>
            <p:cNvSpPr>
              <a:spLocks/>
            </p:cNvSpPr>
            <p:nvPr/>
          </p:nvSpPr>
          <p:spPr bwMode="auto">
            <a:xfrm>
              <a:off x="3273425" y="4460875"/>
              <a:ext cx="9525" cy="3175"/>
            </a:xfrm>
            <a:custGeom>
              <a:avLst/>
              <a:gdLst>
                <a:gd name="T0" fmla="*/ 2 w 3"/>
                <a:gd name="T1" fmla="*/ 0 h 1"/>
                <a:gd name="T2" fmla="*/ 0 w 3"/>
                <a:gd name="T3" fmla="*/ 1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2" y="0"/>
                    <a:pt x="1" y="0"/>
                    <a:pt x="0" y="1"/>
                  </a:cubicBezTo>
                  <a:cubicBezTo>
                    <a:pt x="0" y="1"/>
                    <a:pt x="1" y="1"/>
                    <a:pt x="2" y="1"/>
                  </a:cubicBezTo>
                  <a:cubicBezTo>
                    <a:pt x="2" y="1"/>
                    <a:pt x="3"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8" name="Freeform 125"/>
            <p:cNvSpPr>
              <a:spLocks/>
            </p:cNvSpPr>
            <p:nvPr/>
          </p:nvSpPr>
          <p:spPr bwMode="auto">
            <a:xfrm>
              <a:off x="2789238" y="4378325"/>
              <a:ext cx="455613" cy="114300"/>
            </a:xfrm>
            <a:custGeom>
              <a:avLst/>
              <a:gdLst>
                <a:gd name="T0" fmla="*/ 81 w 168"/>
                <a:gd name="T1" fmla="*/ 0 h 42"/>
                <a:gd name="T2" fmla="*/ 18 w 168"/>
                <a:gd name="T3" fmla="*/ 9 h 42"/>
                <a:gd name="T4" fmla="*/ 33 w 168"/>
                <a:gd name="T5" fmla="*/ 13 h 42"/>
                <a:gd name="T6" fmla="*/ 44 w 168"/>
                <a:gd name="T7" fmla="*/ 14 h 42"/>
                <a:gd name="T8" fmla="*/ 40 w 168"/>
                <a:gd name="T9" fmla="*/ 14 h 42"/>
                <a:gd name="T10" fmla="*/ 39 w 168"/>
                <a:gd name="T11" fmla="*/ 14 h 42"/>
                <a:gd name="T12" fmla="*/ 17 w 168"/>
                <a:gd name="T13" fmla="*/ 15 h 42"/>
                <a:gd name="T14" fmla="*/ 49 w 168"/>
                <a:gd name="T15" fmla="*/ 22 h 42"/>
                <a:gd name="T16" fmla="*/ 36 w 168"/>
                <a:gd name="T17" fmla="*/ 24 h 42"/>
                <a:gd name="T18" fmla="*/ 1 w 168"/>
                <a:gd name="T19" fmla="*/ 27 h 42"/>
                <a:gd name="T20" fmla="*/ 22 w 168"/>
                <a:gd name="T21" fmla="*/ 35 h 42"/>
                <a:gd name="T22" fmla="*/ 52 w 168"/>
                <a:gd name="T23" fmla="*/ 40 h 42"/>
                <a:gd name="T24" fmla="*/ 101 w 168"/>
                <a:gd name="T25" fmla="*/ 35 h 42"/>
                <a:gd name="T26" fmla="*/ 101 w 168"/>
                <a:gd name="T27" fmla="*/ 36 h 42"/>
                <a:gd name="T28" fmla="*/ 109 w 168"/>
                <a:gd name="T29" fmla="*/ 40 h 42"/>
                <a:gd name="T30" fmla="*/ 112 w 168"/>
                <a:gd name="T31" fmla="*/ 40 h 42"/>
                <a:gd name="T32" fmla="*/ 119 w 168"/>
                <a:gd name="T33" fmla="*/ 41 h 42"/>
                <a:gd name="T34" fmla="*/ 136 w 168"/>
                <a:gd name="T35" fmla="*/ 42 h 42"/>
                <a:gd name="T36" fmla="*/ 140 w 168"/>
                <a:gd name="T37" fmla="*/ 38 h 42"/>
                <a:gd name="T38" fmla="*/ 134 w 168"/>
                <a:gd name="T39" fmla="*/ 38 h 42"/>
                <a:gd name="T40" fmla="*/ 138 w 168"/>
                <a:gd name="T41" fmla="*/ 36 h 42"/>
                <a:gd name="T42" fmla="*/ 143 w 168"/>
                <a:gd name="T43" fmla="*/ 37 h 42"/>
                <a:gd name="T44" fmla="*/ 152 w 168"/>
                <a:gd name="T45" fmla="*/ 35 h 42"/>
                <a:gd name="T46" fmla="*/ 154 w 168"/>
                <a:gd name="T47" fmla="*/ 36 h 42"/>
                <a:gd name="T48" fmla="*/ 157 w 168"/>
                <a:gd name="T49" fmla="*/ 36 h 42"/>
                <a:gd name="T50" fmla="*/ 160 w 168"/>
                <a:gd name="T51" fmla="*/ 36 h 42"/>
                <a:gd name="T52" fmla="*/ 161 w 168"/>
                <a:gd name="T53" fmla="*/ 37 h 42"/>
                <a:gd name="T54" fmla="*/ 168 w 168"/>
                <a:gd name="T55" fmla="*/ 33 h 42"/>
                <a:gd name="T56" fmla="*/ 156 w 168"/>
                <a:gd name="T57" fmla="*/ 28 h 42"/>
                <a:gd name="T58" fmla="*/ 156 w 168"/>
                <a:gd name="T59" fmla="*/ 28 h 42"/>
                <a:gd name="T60" fmla="*/ 158 w 168"/>
                <a:gd name="T61" fmla="*/ 16 h 42"/>
                <a:gd name="T62" fmla="*/ 154 w 168"/>
                <a:gd name="T63" fmla="*/ 5 h 42"/>
                <a:gd name="T64" fmla="*/ 138 w 168"/>
                <a:gd name="T65" fmla="*/ 11 h 42"/>
                <a:gd name="T66" fmla="*/ 127 w 168"/>
                <a:gd name="T67" fmla="*/ 19 h 42"/>
                <a:gd name="T68" fmla="*/ 126 w 168"/>
                <a:gd name="T69" fmla="*/ 12 h 42"/>
                <a:gd name="T70" fmla="*/ 121 w 168"/>
                <a:gd name="T71" fmla="*/ 8 h 42"/>
                <a:gd name="T72" fmla="*/ 120 w 168"/>
                <a:gd name="T73" fmla="*/ 9 h 42"/>
                <a:gd name="T74" fmla="*/ 119 w 168"/>
                <a:gd name="T75" fmla="*/ 10 h 42"/>
                <a:gd name="T76" fmla="*/ 114 w 168"/>
                <a:gd name="T77" fmla="*/ 11 h 42"/>
                <a:gd name="T78" fmla="*/ 102 w 168"/>
                <a:gd name="T79" fmla="*/ 10 h 42"/>
                <a:gd name="T80" fmla="*/ 98 w 168"/>
                <a:gd name="T81" fmla="*/ 4 h 42"/>
                <a:gd name="T82" fmla="*/ 86 w 168"/>
                <a:gd name="T83" fmla="*/ 5 h 42"/>
                <a:gd name="T84" fmla="*/ 87 w 168"/>
                <a:gd name="T8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2">
                  <a:moveTo>
                    <a:pt x="85" y="0"/>
                  </a:moveTo>
                  <a:cubicBezTo>
                    <a:pt x="84" y="0"/>
                    <a:pt x="83" y="0"/>
                    <a:pt x="81" y="0"/>
                  </a:cubicBezTo>
                  <a:cubicBezTo>
                    <a:pt x="76" y="1"/>
                    <a:pt x="65" y="1"/>
                    <a:pt x="54" y="2"/>
                  </a:cubicBezTo>
                  <a:cubicBezTo>
                    <a:pt x="40" y="4"/>
                    <a:pt x="25" y="7"/>
                    <a:pt x="18" y="9"/>
                  </a:cubicBezTo>
                  <a:cubicBezTo>
                    <a:pt x="12" y="11"/>
                    <a:pt x="24" y="12"/>
                    <a:pt x="21" y="12"/>
                  </a:cubicBezTo>
                  <a:cubicBezTo>
                    <a:pt x="19" y="12"/>
                    <a:pt x="24" y="13"/>
                    <a:pt x="33" y="13"/>
                  </a:cubicBezTo>
                  <a:cubicBezTo>
                    <a:pt x="42" y="14"/>
                    <a:pt x="47" y="14"/>
                    <a:pt x="44" y="14"/>
                  </a:cubicBezTo>
                  <a:cubicBezTo>
                    <a:pt x="44" y="14"/>
                    <a:pt x="44" y="14"/>
                    <a:pt x="44" y="14"/>
                  </a:cubicBezTo>
                  <a:cubicBezTo>
                    <a:pt x="42" y="14"/>
                    <a:pt x="41" y="14"/>
                    <a:pt x="40" y="14"/>
                  </a:cubicBezTo>
                  <a:cubicBezTo>
                    <a:pt x="40" y="14"/>
                    <a:pt x="40" y="14"/>
                    <a:pt x="40" y="14"/>
                  </a:cubicBezTo>
                  <a:cubicBezTo>
                    <a:pt x="41" y="14"/>
                    <a:pt x="40" y="14"/>
                    <a:pt x="40" y="14"/>
                  </a:cubicBezTo>
                  <a:cubicBezTo>
                    <a:pt x="39" y="14"/>
                    <a:pt x="39" y="14"/>
                    <a:pt x="39" y="14"/>
                  </a:cubicBezTo>
                  <a:cubicBezTo>
                    <a:pt x="39" y="14"/>
                    <a:pt x="38" y="14"/>
                    <a:pt x="38" y="14"/>
                  </a:cubicBezTo>
                  <a:cubicBezTo>
                    <a:pt x="34" y="14"/>
                    <a:pt x="25" y="14"/>
                    <a:pt x="17" y="15"/>
                  </a:cubicBezTo>
                  <a:cubicBezTo>
                    <a:pt x="9" y="16"/>
                    <a:pt x="9" y="18"/>
                    <a:pt x="23" y="20"/>
                  </a:cubicBezTo>
                  <a:cubicBezTo>
                    <a:pt x="32" y="21"/>
                    <a:pt x="41" y="21"/>
                    <a:pt x="49" y="22"/>
                  </a:cubicBezTo>
                  <a:cubicBezTo>
                    <a:pt x="60" y="23"/>
                    <a:pt x="56" y="25"/>
                    <a:pt x="45" y="25"/>
                  </a:cubicBezTo>
                  <a:cubicBezTo>
                    <a:pt x="42" y="25"/>
                    <a:pt x="39" y="25"/>
                    <a:pt x="36" y="24"/>
                  </a:cubicBezTo>
                  <a:cubicBezTo>
                    <a:pt x="28" y="24"/>
                    <a:pt x="21" y="23"/>
                    <a:pt x="15" y="23"/>
                  </a:cubicBezTo>
                  <a:cubicBezTo>
                    <a:pt x="6" y="23"/>
                    <a:pt x="0" y="24"/>
                    <a:pt x="1" y="27"/>
                  </a:cubicBezTo>
                  <a:cubicBezTo>
                    <a:pt x="4" y="31"/>
                    <a:pt x="17" y="30"/>
                    <a:pt x="20" y="32"/>
                  </a:cubicBezTo>
                  <a:cubicBezTo>
                    <a:pt x="23" y="33"/>
                    <a:pt x="23" y="34"/>
                    <a:pt x="22" y="35"/>
                  </a:cubicBezTo>
                  <a:cubicBezTo>
                    <a:pt x="20" y="37"/>
                    <a:pt x="34" y="40"/>
                    <a:pt x="51" y="40"/>
                  </a:cubicBezTo>
                  <a:cubicBezTo>
                    <a:pt x="52" y="40"/>
                    <a:pt x="52" y="40"/>
                    <a:pt x="52" y="40"/>
                  </a:cubicBezTo>
                  <a:cubicBezTo>
                    <a:pt x="59" y="40"/>
                    <a:pt x="66" y="39"/>
                    <a:pt x="72" y="39"/>
                  </a:cubicBezTo>
                  <a:cubicBezTo>
                    <a:pt x="90" y="38"/>
                    <a:pt x="100" y="35"/>
                    <a:pt x="101" y="35"/>
                  </a:cubicBezTo>
                  <a:cubicBezTo>
                    <a:pt x="101" y="35"/>
                    <a:pt x="101" y="35"/>
                    <a:pt x="101" y="35"/>
                  </a:cubicBezTo>
                  <a:cubicBezTo>
                    <a:pt x="101" y="35"/>
                    <a:pt x="101" y="36"/>
                    <a:pt x="101" y="36"/>
                  </a:cubicBezTo>
                  <a:cubicBezTo>
                    <a:pt x="100" y="37"/>
                    <a:pt x="102" y="38"/>
                    <a:pt x="106" y="38"/>
                  </a:cubicBezTo>
                  <a:cubicBezTo>
                    <a:pt x="109" y="39"/>
                    <a:pt x="111" y="39"/>
                    <a:pt x="109" y="40"/>
                  </a:cubicBezTo>
                  <a:cubicBezTo>
                    <a:pt x="108" y="40"/>
                    <a:pt x="109" y="40"/>
                    <a:pt x="111" y="40"/>
                  </a:cubicBezTo>
                  <a:cubicBezTo>
                    <a:pt x="111" y="40"/>
                    <a:pt x="112" y="40"/>
                    <a:pt x="112" y="40"/>
                  </a:cubicBezTo>
                  <a:cubicBezTo>
                    <a:pt x="112" y="40"/>
                    <a:pt x="112" y="40"/>
                    <a:pt x="112" y="40"/>
                  </a:cubicBezTo>
                  <a:cubicBezTo>
                    <a:pt x="113" y="40"/>
                    <a:pt x="116" y="41"/>
                    <a:pt x="119" y="41"/>
                  </a:cubicBezTo>
                  <a:cubicBezTo>
                    <a:pt x="123" y="42"/>
                    <a:pt x="127" y="42"/>
                    <a:pt x="133" y="42"/>
                  </a:cubicBezTo>
                  <a:cubicBezTo>
                    <a:pt x="134" y="42"/>
                    <a:pt x="135" y="42"/>
                    <a:pt x="136" y="42"/>
                  </a:cubicBezTo>
                  <a:cubicBezTo>
                    <a:pt x="148" y="42"/>
                    <a:pt x="144" y="38"/>
                    <a:pt x="140" y="38"/>
                  </a:cubicBezTo>
                  <a:cubicBezTo>
                    <a:pt x="140" y="38"/>
                    <a:pt x="140" y="38"/>
                    <a:pt x="140" y="38"/>
                  </a:cubicBezTo>
                  <a:cubicBezTo>
                    <a:pt x="137" y="38"/>
                    <a:pt x="136" y="39"/>
                    <a:pt x="135" y="39"/>
                  </a:cubicBezTo>
                  <a:cubicBezTo>
                    <a:pt x="134" y="39"/>
                    <a:pt x="134" y="38"/>
                    <a:pt x="134" y="38"/>
                  </a:cubicBezTo>
                  <a:cubicBezTo>
                    <a:pt x="136" y="38"/>
                    <a:pt x="136" y="37"/>
                    <a:pt x="137" y="36"/>
                  </a:cubicBezTo>
                  <a:cubicBezTo>
                    <a:pt x="137" y="36"/>
                    <a:pt x="137" y="36"/>
                    <a:pt x="138" y="36"/>
                  </a:cubicBezTo>
                  <a:cubicBezTo>
                    <a:pt x="139" y="36"/>
                    <a:pt x="140" y="36"/>
                    <a:pt x="142" y="37"/>
                  </a:cubicBezTo>
                  <a:cubicBezTo>
                    <a:pt x="142" y="37"/>
                    <a:pt x="142" y="37"/>
                    <a:pt x="143" y="37"/>
                  </a:cubicBezTo>
                  <a:cubicBezTo>
                    <a:pt x="144" y="37"/>
                    <a:pt x="146" y="36"/>
                    <a:pt x="148" y="35"/>
                  </a:cubicBezTo>
                  <a:cubicBezTo>
                    <a:pt x="150" y="35"/>
                    <a:pt x="151" y="35"/>
                    <a:pt x="152" y="35"/>
                  </a:cubicBezTo>
                  <a:cubicBezTo>
                    <a:pt x="152" y="35"/>
                    <a:pt x="153" y="35"/>
                    <a:pt x="153" y="35"/>
                  </a:cubicBezTo>
                  <a:cubicBezTo>
                    <a:pt x="154" y="35"/>
                    <a:pt x="154" y="35"/>
                    <a:pt x="154" y="36"/>
                  </a:cubicBezTo>
                  <a:cubicBezTo>
                    <a:pt x="154" y="36"/>
                    <a:pt x="154" y="36"/>
                    <a:pt x="155" y="36"/>
                  </a:cubicBezTo>
                  <a:cubicBezTo>
                    <a:pt x="156" y="36"/>
                    <a:pt x="156" y="36"/>
                    <a:pt x="157" y="36"/>
                  </a:cubicBezTo>
                  <a:cubicBezTo>
                    <a:pt x="158" y="36"/>
                    <a:pt x="159" y="36"/>
                    <a:pt x="160" y="36"/>
                  </a:cubicBezTo>
                  <a:cubicBezTo>
                    <a:pt x="160" y="36"/>
                    <a:pt x="160" y="36"/>
                    <a:pt x="160" y="36"/>
                  </a:cubicBezTo>
                  <a:cubicBezTo>
                    <a:pt x="159" y="37"/>
                    <a:pt x="160" y="37"/>
                    <a:pt x="161" y="37"/>
                  </a:cubicBezTo>
                  <a:cubicBezTo>
                    <a:pt x="161" y="37"/>
                    <a:pt x="161" y="37"/>
                    <a:pt x="161" y="37"/>
                  </a:cubicBezTo>
                  <a:cubicBezTo>
                    <a:pt x="162" y="37"/>
                    <a:pt x="166" y="37"/>
                    <a:pt x="167" y="36"/>
                  </a:cubicBezTo>
                  <a:cubicBezTo>
                    <a:pt x="167" y="35"/>
                    <a:pt x="168" y="34"/>
                    <a:pt x="168" y="33"/>
                  </a:cubicBezTo>
                  <a:cubicBezTo>
                    <a:pt x="164" y="33"/>
                    <a:pt x="162" y="32"/>
                    <a:pt x="160" y="31"/>
                  </a:cubicBezTo>
                  <a:cubicBezTo>
                    <a:pt x="158" y="30"/>
                    <a:pt x="157" y="28"/>
                    <a:pt x="156" y="28"/>
                  </a:cubicBezTo>
                  <a:cubicBezTo>
                    <a:pt x="156" y="28"/>
                    <a:pt x="156" y="28"/>
                    <a:pt x="156" y="28"/>
                  </a:cubicBezTo>
                  <a:cubicBezTo>
                    <a:pt x="156" y="28"/>
                    <a:pt x="156" y="28"/>
                    <a:pt x="156" y="28"/>
                  </a:cubicBezTo>
                  <a:cubicBezTo>
                    <a:pt x="154" y="28"/>
                    <a:pt x="148" y="26"/>
                    <a:pt x="149" y="23"/>
                  </a:cubicBezTo>
                  <a:cubicBezTo>
                    <a:pt x="150" y="20"/>
                    <a:pt x="153" y="18"/>
                    <a:pt x="158" y="16"/>
                  </a:cubicBezTo>
                  <a:cubicBezTo>
                    <a:pt x="162" y="15"/>
                    <a:pt x="164" y="13"/>
                    <a:pt x="165" y="10"/>
                  </a:cubicBezTo>
                  <a:cubicBezTo>
                    <a:pt x="166" y="7"/>
                    <a:pt x="155" y="6"/>
                    <a:pt x="154" y="5"/>
                  </a:cubicBezTo>
                  <a:cubicBezTo>
                    <a:pt x="153" y="5"/>
                    <a:pt x="153" y="5"/>
                    <a:pt x="153" y="5"/>
                  </a:cubicBezTo>
                  <a:cubicBezTo>
                    <a:pt x="150" y="5"/>
                    <a:pt x="142" y="7"/>
                    <a:pt x="138" y="11"/>
                  </a:cubicBezTo>
                  <a:cubicBezTo>
                    <a:pt x="132" y="14"/>
                    <a:pt x="129" y="18"/>
                    <a:pt x="130" y="18"/>
                  </a:cubicBezTo>
                  <a:cubicBezTo>
                    <a:pt x="131" y="18"/>
                    <a:pt x="129" y="19"/>
                    <a:pt x="127" y="19"/>
                  </a:cubicBezTo>
                  <a:cubicBezTo>
                    <a:pt x="127" y="19"/>
                    <a:pt x="127" y="19"/>
                    <a:pt x="126" y="19"/>
                  </a:cubicBezTo>
                  <a:cubicBezTo>
                    <a:pt x="124" y="19"/>
                    <a:pt x="122" y="16"/>
                    <a:pt x="126" y="12"/>
                  </a:cubicBezTo>
                  <a:cubicBezTo>
                    <a:pt x="130" y="9"/>
                    <a:pt x="123" y="7"/>
                    <a:pt x="121" y="7"/>
                  </a:cubicBezTo>
                  <a:cubicBezTo>
                    <a:pt x="121" y="7"/>
                    <a:pt x="121" y="7"/>
                    <a:pt x="121" y="8"/>
                  </a:cubicBezTo>
                  <a:cubicBezTo>
                    <a:pt x="122" y="8"/>
                    <a:pt x="121" y="9"/>
                    <a:pt x="121" y="9"/>
                  </a:cubicBezTo>
                  <a:cubicBezTo>
                    <a:pt x="120" y="9"/>
                    <a:pt x="120" y="9"/>
                    <a:pt x="120" y="9"/>
                  </a:cubicBezTo>
                  <a:cubicBezTo>
                    <a:pt x="120" y="9"/>
                    <a:pt x="120" y="8"/>
                    <a:pt x="120" y="8"/>
                  </a:cubicBezTo>
                  <a:cubicBezTo>
                    <a:pt x="119" y="8"/>
                    <a:pt x="119" y="9"/>
                    <a:pt x="119" y="10"/>
                  </a:cubicBezTo>
                  <a:cubicBezTo>
                    <a:pt x="119" y="10"/>
                    <a:pt x="117" y="10"/>
                    <a:pt x="115" y="11"/>
                  </a:cubicBezTo>
                  <a:cubicBezTo>
                    <a:pt x="114" y="11"/>
                    <a:pt x="114" y="11"/>
                    <a:pt x="114" y="11"/>
                  </a:cubicBezTo>
                  <a:cubicBezTo>
                    <a:pt x="112" y="11"/>
                    <a:pt x="110" y="10"/>
                    <a:pt x="111" y="10"/>
                  </a:cubicBezTo>
                  <a:cubicBezTo>
                    <a:pt x="111" y="10"/>
                    <a:pt x="107" y="10"/>
                    <a:pt x="102" y="10"/>
                  </a:cubicBezTo>
                  <a:cubicBezTo>
                    <a:pt x="97" y="10"/>
                    <a:pt x="104" y="10"/>
                    <a:pt x="107" y="7"/>
                  </a:cubicBezTo>
                  <a:cubicBezTo>
                    <a:pt x="109" y="6"/>
                    <a:pt x="106" y="5"/>
                    <a:pt x="98" y="4"/>
                  </a:cubicBezTo>
                  <a:cubicBezTo>
                    <a:pt x="97" y="4"/>
                    <a:pt x="97" y="4"/>
                    <a:pt x="96" y="4"/>
                  </a:cubicBezTo>
                  <a:cubicBezTo>
                    <a:pt x="93" y="4"/>
                    <a:pt x="90" y="5"/>
                    <a:pt x="86" y="5"/>
                  </a:cubicBezTo>
                  <a:cubicBezTo>
                    <a:pt x="85" y="5"/>
                    <a:pt x="84" y="6"/>
                    <a:pt x="83" y="6"/>
                  </a:cubicBezTo>
                  <a:cubicBezTo>
                    <a:pt x="81" y="6"/>
                    <a:pt x="82" y="4"/>
                    <a:pt x="87" y="3"/>
                  </a:cubicBezTo>
                  <a:cubicBezTo>
                    <a:pt x="90" y="1"/>
                    <a:pt x="91"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9" name="Freeform 126"/>
            <p:cNvSpPr>
              <a:spLocks/>
            </p:cNvSpPr>
            <p:nvPr/>
          </p:nvSpPr>
          <p:spPr bwMode="auto">
            <a:xfrm>
              <a:off x="3233738" y="4381500"/>
              <a:ext cx="95250" cy="25400"/>
            </a:xfrm>
            <a:custGeom>
              <a:avLst/>
              <a:gdLst>
                <a:gd name="T0" fmla="*/ 10 w 35"/>
                <a:gd name="T1" fmla="*/ 0 h 9"/>
                <a:gd name="T2" fmla="*/ 7 w 35"/>
                <a:gd name="T3" fmla="*/ 9 h 9"/>
                <a:gd name="T4" fmla="*/ 22 w 35"/>
                <a:gd name="T5" fmla="*/ 2 h 9"/>
                <a:gd name="T6" fmla="*/ 10 w 35"/>
                <a:gd name="T7" fmla="*/ 0 h 9"/>
              </a:gdLst>
              <a:ahLst/>
              <a:cxnLst>
                <a:cxn ang="0">
                  <a:pos x="T0" y="T1"/>
                </a:cxn>
                <a:cxn ang="0">
                  <a:pos x="T2" y="T3"/>
                </a:cxn>
                <a:cxn ang="0">
                  <a:pos x="T4" y="T5"/>
                </a:cxn>
                <a:cxn ang="0">
                  <a:pos x="T6" y="T7"/>
                </a:cxn>
              </a:cxnLst>
              <a:rect l="0" t="0" r="r" b="b"/>
              <a:pathLst>
                <a:path w="35" h="9">
                  <a:moveTo>
                    <a:pt x="10" y="0"/>
                  </a:moveTo>
                  <a:cubicBezTo>
                    <a:pt x="0" y="0"/>
                    <a:pt x="5" y="7"/>
                    <a:pt x="7" y="9"/>
                  </a:cubicBezTo>
                  <a:cubicBezTo>
                    <a:pt x="15" y="7"/>
                    <a:pt x="35" y="4"/>
                    <a:pt x="22" y="2"/>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0" name="Freeform 127"/>
            <p:cNvSpPr>
              <a:spLocks/>
            </p:cNvSpPr>
            <p:nvPr/>
          </p:nvSpPr>
          <p:spPr bwMode="auto">
            <a:xfrm>
              <a:off x="3571875" y="4365625"/>
              <a:ext cx="68263" cy="15875"/>
            </a:xfrm>
            <a:custGeom>
              <a:avLst/>
              <a:gdLst>
                <a:gd name="T0" fmla="*/ 11 w 25"/>
                <a:gd name="T1" fmla="*/ 0 h 6"/>
                <a:gd name="T2" fmla="*/ 10 w 25"/>
                <a:gd name="T3" fmla="*/ 1 h 6"/>
                <a:gd name="T4" fmla="*/ 4 w 25"/>
                <a:gd name="T5" fmla="*/ 2 h 6"/>
                <a:gd name="T6" fmla="*/ 0 w 25"/>
                <a:gd name="T7" fmla="*/ 3 h 6"/>
                <a:gd name="T8" fmla="*/ 9 w 25"/>
                <a:gd name="T9" fmla="*/ 6 h 6"/>
                <a:gd name="T10" fmla="*/ 13 w 25"/>
                <a:gd name="T11" fmla="*/ 6 h 6"/>
                <a:gd name="T12" fmla="*/ 25 w 25"/>
                <a:gd name="T13" fmla="*/ 2 h 6"/>
                <a:gd name="T14" fmla="*/ 17 w 25"/>
                <a:gd name="T15" fmla="*/ 0 h 6"/>
                <a:gd name="T16" fmla="*/ 14 w 25"/>
                <a:gd name="T17" fmla="*/ 0 h 6"/>
                <a:gd name="T18" fmla="*/ 13 w 25"/>
                <a:gd name="T19" fmla="*/ 0 h 6"/>
                <a:gd name="T20" fmla="*/ 12 w 25"/>
                <a:gd name="T21" fmla="*/ 0 h 6"/>
                <a:gd name="T22" fmla="*/ 11 w 2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
                  <a:moveTo>
                    <a:pt x="11" y="0"/>
                  </a:moveTo>
                  <a:cubicBezTo>
                    <a:pt x="10" y="0"/>
                    <a:pt x="10" y="0"/>
                    <a:pt x="10" y="1"/>
                  </a:cubicBezTo>
                  <a:cubicBezTo>
                    <a:pt x="9" y="1"/>
                    <a:pt x="6" y="1"/>
                    <a:pt x="4" y="2"/>
                  </a:cubicBezTo>
                  <a:cubicBezTo>
                    <a:pt x="3" y="2"/>
                    <a:pt x="2" y="2"/>
                    <a:pt x="0" y="3"/>
                  </a:cubicBezTo>
                  <a:cubicBezTo>
                    <a:pt x="2" y="4"/>
                    <a:pt x="4" y="5"/>
                    <a:pt x="9" y="6"/>
                  </a:cubicBezTo>
                  <a:cubicBezTo>
                    <a:pt x="10" y="6"/>
                    <a:pt x="12" y="6"/>
                    <a:pt x="13" y="6"/>
                  </a:cubicBezTo>
                  <a:cubicBezTo>
                    <a:pt x="19" y="6"/>
                    <a:pt x="25" y="4"/>
                    <a:pt x="25" y="2"/>
                  </a:cubicBezTo>
                  <a:cubicBezTo>
                    <a:pt x="24" y="0"/>
                    <a:pt x="20" y="0"/>
                    <a:pt x="17" y="0"/>
                  </a:cubicBezTo>
                  <a:cubicBezTo>
                    <a:pt x="16" y="0"/>
                    <a:pt x="15" y="0"/>
                    <a:pt x="14" y="0"/>
                  </a:cubicBezTo>
                  <a:cubicBezTo>
                    <a:pt x="14" y="0"/>
                    <a:pt x="13" y="0"/>
                    <a:pt x="13" y="0"/>
                  </a:cubicBezTo>
                  <a:cubicBezTo>
                    <a:pt x="12" y="0"/>
                    <a:pt x="12" y="0"/>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1" name="Freeform 128"/>
            <p:cNvSpPr>
              <a:spLocks/>
            </p:cNvSpPr>
            <p:nvPr/>
          </p:nvSpPr>
          <p:spPr bwMode="auto">
            <a:xfrm>
              <a:off x="2935288" y="4514850"/>
              <a:ext cx="7938" cy="3175"/>
            </a:xfrm>
            <a:custGeom>
              <a:avLst/>
              <a:gdLst>
                <a:gd name="T0" fmla="*/ 3 w 3"/>
                <a:gd name="T1" fmla="*/ 0 h 1"/>
                <a:gd name="T2" fmla="*/ 1 w 3"/>
                <a:gd name="T3" fmla="*/ 0 h 1"/>
                <a:gd name="T4" fmla="*/ 2 w 3"/>
                <a:gd name="T5" fmla="*/ 1 h 1"/>
                <a:gd name="T6" fmla="*/ 2 w 3"/>
                <a:gd name="T7" fmla="*/ 1 h 1"/>
                <a:gd name="T8" fmla="*/ 2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0"/>
                    <a:pt x="2" y="0"/>
                    <a:pt x="1" y="0"/>
                  </a:cubicBezTo>
                  <a:cubicBezTo>
                    <a:pt x="0" y="1"/>
                    <a:pt x="1" y="1"/>
                    <a:pt x="2" y="1"/>
                  </a:cubicBezTo>
                  <a:cubicBezTo>
                    <a:pt x="2" y="1"/>
                    <a:pt x="2" y="1"/>
                    <a:pt x="2" y="1"/>
                  </a:cubicBezTo>
                  <a:cubicBezTo>
                    <a:pt x="2" y="1"/>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2" name="Freeform 129"/>
            <p:cNvSpPr>
              <a:spLocks/>
            </p:cNvSpPr>
            <p:nvPr/>
          </p:nvSpPr>
          <p:spPr bwMode="auto">
            <a:xfrm>
              <a:off x="3943350" y="4673600"/>
              <a:ext cx="19050" cy="1587"/>
            </a:xfrm>
            <a:custGeom>
              <a:avLst/>
              <a:gdLst>
                <a:gd name="T0" fmla="*/ 7 w 7"/>
                <a:gd name="T1" fmla="*/ 0 h 1"/>
                <a:gd name="T2" fmla="*/ 2 w 7"/>
                <a:gd name="T3" fmla="*/ 1 h 1"/>
                <a:gd name="T4" fmla="*/ 4 w 7"/>
                <a:gd name="T5" fmla="*/ 1 h 1"/>
                <a:gd name="T6" fmla="*/ 5 w 7"/>
                <a:gd name="T7" fmla="*/ 1 h 1"/>
                <a:gd name="T8" fmla="*/ 7 w 7"/>
                <a:gd name="T9" fmla="*/ 0 h 1"/>
              </a:gdLst>
              <a:ahLst/>
              <a:cxnLst>
                <a:cxn ang="0">
                  <a:pos x="T0" y="T1"/>
                </a:cxn>
                <a:cxn ang="0">
                  <a:pos x="T2" y="T3"/>
                </a:cxn>
                <a:cxn ang="0">
                  <a:pos x="T4" y="T5"/>
                </a:cxn>
                <a:cxn ang="0">
                  <a:pos x="T6" y="T7"/>
                </a:cxn>
                <a:cxn ang="0">
                  <a:pos x="T8" y="T9"/>
                </a:cxn>
              </a:cxnLst>
              <a:rect l="0" t="0" r="r" b="b"/>
              <a:pathLst>
                <a:path w="7" h="1">
                  <a:moveTo>
                    <a:pt x="7" y="0"/>
                  </a:moveTo>
                  <a:cubicBezTo>
                    <a:pt x="6" y="0"/>
                    <a:pt x="4" y="0"/>
                    <a:pt x="2" y="1"/>
                  </a:cubicBezTo>
                  <a:cubicBezTo>
                    <a:pt x="0" y="1"/>
                    <a:pt x="2" y="1"/>
                    <a:pt x="4" y="1"/>
                  </a:cubicBezTo>
                  <a:cubicBezTo>
                    <a:pt x="4" y="1"/>
                    <a:pt x="5" y="1"/>
                    <a:pt x="5" y="1"/>
                  </a:cubicBezTo>
                  <a:cubicBezTo>
                    <a:pt x="6" y="1"/>
                    <a:pt x="6"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3" name="Freeform 130"/>
            <p:cNvSpPr>
              <a:spLocks noEditPoints="1"/>
            </p:cNvSpPr>
            <p:nvPr/>
          </p:nvSpPr>
          <p:spPr bwMode="auto">
            <a:xfrm>
              <a:off x="5789613" y="4730750"/>
              <a:ext cx="241300" cy="104775"/>
            </a:xfrm>
            <a:custGeom>
              <a:avLst/>
              <a:gdLst>
                <a:gd name="T0" fmla="*/ 51 w 89"/>
                <a:gd name="T1" fmla="*/ 36 h 39"/>
                <a:gd name="T2" fmla="*/ 55 w 89"/>
                <a:gd name="T3" fmla="*/ 36 h 39"/>
                <a:gd name="T4" fmla="*/ 21 w 89"/>
                <a:gd name="T5" fmla="*/ 0 h 39"/>
                <a:gd name="T6" fmla="*/ 9 w 89"/>
                <a:gd name="T7" fmla="*/ 1 h 39"/>
                <a:gd name="T8" fmla="*/ 6 w 89"/>
                <a:gd name="T9" fmla="*/ 3 h 39"/>
                <a:gd name="T10" fmla="*/ 4 w 89"/>
                <a:gd name="T11" fmla="*/ 4 h 39"/>
                <a:gd name="T12" fmla="*/ 2 w 89"/>
                <a:gd name="T13" fmla="*/ 5 h 39"/>
                <a:gd name="T14" fmla="*/ 3 w 89"/>
                <a:gd name="T15" fmla="*/ 5 h 39"/>
                <a:gd name="T16" fmla="*/ 3 w 89"/>
                <a:gd name="T17" fmla="*/ 6 h 39"/>
                <a:gd name="T18" fmla="*/ 4 w 89"/>
                <a:gd name="T19" fmla="*/ 6 h 39"/>
                <a:gd name="T20" fmla="*/ 5 w 89"/>
                <a:gd name="T21" fmla="*/ 6 h 39"/>
                <a:gd name="T22" fmla="*/ 2 w 89"/>
                <a:gd name="T23" fmla="*/ 8 h 39"/>
                <a:gd name="T24" fmla="*/ 4 w 89"/>
                <a:gd name="T25" fmla="*/ 8 h 39"/>
                <a:gd name="T26" fmla="*/ 4 w 89"/>
                <a:gd name="T27" fmla="*/ 13 h 39"/>
                <a:gd name="T28" fmla="*/ 9 w 89"/>
                <a:gd name="T29" fmla="*/ 11 h 39"/>
                <a:gd name="T30" fmla="*/ 8 w 89"/>
                <a:gd name="T31" fmla="*/ 12 h 39"/>
                <a:gd name="T32" fmla="*/ 10 w 89"/>
                <a:gd name="T33" fmla="*/ 11 h 39"/>
                <a:gd name="T34" fmla="*/ 11 w 89"/>
                <a:gd name="T35" fmla="*/ 11 h 39"/>
                <a:gd name="T36" fmla="*/ 11 w 89"/>
                <a:gd name="T37" fmla="*/ 11 h 39"/>
                <a:gd name="T38" fmla="*/ 12 w 89"/>
                <a:gd name="T39" fmla="*/ 15 h 39"/>
                <a:gd name="T40" fmla="*/ 14 w 89"/>
                <a:gd name="T41" fmla="*/ 18 h 39"/>
                <a:gd name="T42" fmla="*/ 23 w 89"/>
                <a:gd name="T43" fmla="*/ 16 h 39"/>
                <a:gd name="T44" fmla="*/ 27 w 89"/>
                <a:gd name="T45" fmla="*/ 18 h 39"/>
                <a:gd name="T46" fmla="*/ 33 w 89"/>
                <a:gd name="T47" fmla="*/ 24 h 39"/>
                <a:gd name="T48" fmla="*/ 33 w 89"/>
                <a:gd name="T49" fmla="*/ 24 h 39"/>
                <a:gd name="T50" fmla="*/ 30 w 89"/>
                <a:gd name="T51" fmla="*/ 24 h 39"/>
                <a:gd name="T52" fmla="*/ 29 w 89"/>
                <a:gd name="T53" fmla="*/ 24 h 39"/>
                <a:gd name="T54" fmla="*/ 16 w 89"/>
                <a:gd name="T55" fmla="*/ 26 h 39"/>
                <a:gd name="T56" fmla="*/ 17 w 89"/>
                <a:gd name="T57" fmla="*/ 26 h 39"/>
                <a:gd name="T58" fmla="*/ 8 w 89"/>
                <a:gd name="T59" fmla="*/ 31 h 39"/>
                <a:gd name="T60" fmla="*/ 19 w 89"/>
                <a:gd name="T61" fmla="*/ 32 h 39"/>
                <a:gd name="T62" fmla="*/ 29 w 89"/>
                <a:gd name="T63" fmla="*/ 32 h 39"/>
                <a:gd name="T64" fmla="*/ 21 w 89"/>
                <a:gd name="T65" fmla="*/ 35 h 39"/>
                <a:gd name="T66" fmla="*/ 5 w 89"/>
                <a:gd name="T67" fmla="*/ 39 h 39"/>
                <a:gd name="T68" fmla="*/ 58 w 89"/>
                <a:gd name="T69" fmla="*/ 36 h 39"/>
                <a:gd name="T70" fmla="*/ 80 w 89"/>
                <a:gd name="T71" fmla="*/ 32 h 39"/>
                <a:gd name="T72" fmla="*/ 77 w 89"/>
                <a:gd name="T73" fmla="*/ 32 h 39"/>
                <a:gd name="T74" fmla="*/ 75 w 89"/>
                <a:gd name="T75" fmla="*/ 32 h 39"/>
                <a:gd name="T76" fmla="*/ 76 w 89"/>
                <a:gd name="T77" fmla="*/ 32 h 39"/>
                <a:gd name="T78" fmla="*/ 79 w 89"/>
                <a:gd name="T79" fmla="*/ 30 h 39"/>
                <a:gd name="T80" fmla="*/ 84 w 89"/>
                <a:gd name="T81" fmla="*/ 26 h 39"/>
                <a:gd name="T82" fmla="*/ 72 w 89"/>
                <a:gd name="T83" fmla="*/ 25 h 39"/>
                <a:gd name="T84" fmla="*/ 69 w 89"/>
                <a:gd name="T85" fmla="*/ 26 h 39"/>
                <a:gd name="T86" fmla="*/ 61 w 89"/>
                <a:gd name="T87" fmla="*/ 22 h 39"/>
                <a:gd name="T88" fmla="*/ 62 w 89"/>
                <a:gd name="T89" fmla="*/ 22 h 39"/>
                <a:gd name="T90" fmla="*/ 29 w 89"/>
                <a:gd name="T91" fmla="*/ 11 h 39"/>
                <a:gd name="T92" fmla="*/ 40 w 89"/>
                <a:gd name="T93" fmla="*/ 5 h 39"/>
                <a:gd name="T94" fmla="*/ 24 w 89"/>
                <a:gd name="T95" fmla="*/ 4 h 39"/>
                <a:gd name="T96" fmla="*/ 21 w 89"/>
                <a:gd name="T97" fmla="*/ 4 h 39"/>
                <a:gd name="T98" fmla="*/ 21 w 89"/>
                <a:gd name="T99" fmla="*/ 3 h 39"/>
                <a:gd name="T100" fmla="*/ 21 w 89"/>
                <a:gd name="T10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39">
                  <a:moveTo>
                    <a:pt x="53" y="36"/>
                  </a:moveTo>
                  <a:cubicBezTo>
                    <a:pt x="51" y="36"/>
                    <a:pt x="50" y="36"/>
                    <a:pt x="51" y="36"/>
                  </a:cubicBezTo>
                  <a:cubicBezTo>
                    <a:pt x="51" y="36"/>
                    <a:pt x="53" y="36"/>
                    <a:pt x="53" y="36"/>
                  </a:cubicBezTo>
                  <a:cubicBezTo>
                    <a:pt x="53" y="36"/>
                    <a:pt x="55" y="36"/>
                    <a:pt x="55" y="36"/>
                  </a:cubicBezTo>
                  <a:cubicBezTo>
                    <a:pt x="56" y="36"/>
                    <a:pt x="54" y="36"/>
                    <a:pt x="53" y="36"/>
                  </a:cubicBezTo>
                  <a:moveTo>
                    <a:pt x="21" y="0"/>
                  </a:moveTo>
                  <a:cubicBezTo>
                    <a:pt x="21" y="0"/>
                    <a:pt x="21" y="0"/>
                    <a:pt x="20" y="0"/>
                  </a:cubicBezTo>
                  <a:cubicBezTo>
                    <a:pt x="15" y="0"/>
                    <a:pt x="10" y="0"/>
                    <a:pt x="9" y="1"/>
                  </a:cubicBezTo>
                  <a:cubicBezTo>
                    <a:pt x="7" y="2"/>
                    <a:pt x="8" y="3"/>
                    <a:pt x="6" y="3"/>
                  </a:cubicBezTo>
                  <a:cubicBezTo>
                    <a:pt x="6" y="3"/>
                    <a:pt x="6" y="3"/>
                    <a:pt x="6" y="3"/>
                  </a:cubicBezTo>
                  <a:cubicBezTo>
                    <a:pt x="6" y="3"/>
                    <a:pt x="6" y="3"/>
                    <a:pt x="6" y="3"/>
                  </a:cubicBezTo>
                  <a:cubicBezTo>
                    <a:pt x="4" y="3"/>
                    <a:pt x="4" y="3"/>
                    <a:pt x="4" y="4"/>
                  </a:cubicBezTo>
                  <a:cubicBezTo>
                    <a:pt x="4" y="4"/>
                    <a:pt x="3" y="4"/>
                    <a:pt x="2" y="4"/>
                  </a:cubicBezTo>
                  <a:cubicBezTo>
                    <a:pt x="3" y="5"/>
                    <a:pt x="2" y="5"/>
                    <a:pt x="2" y="5"/>
                  </a:cubicBezTo>
                  <a:cubicBezTo>
                    <a:pt x="2" y="5"/>
                    <a:pt x="2" y="5"/>
                    <a:pt x="3" y="5"/>
                  </a:cubicBezTo>
                  <a:cubicBezTo>
                    <a:pt x="3" y="5"/>
                    <a:pt x="3" y="5"/>
                    <a:pt x="3" y="5"/>
                  </a:cubicBezTo>
                  <a:cubicBezTo>
                    <a:pt x="3" y="5"/>
                    <a:pt x="3" y="5"/>
                    <a:pt x="3" y="5"/>
                  </a:cubicBezTo>
                  <a:cubicBezTo>
                    <a:pt x="3" y="5"/>
                    <a:pt x="3" y="5"/>
                    <a:pt x="3" y="6"/>
                  </a:cubicBezTo>
                  <a:cubicBezTo>
                    <a:pt x="3" y="6"/>
                    <a:pt x="3" y="6"/>
                    <a:pt x="3" y="6"/>
                  </a:cubicBezTo>
                  <a:cubicBezTo>
                    <a:pt x="4" y="6"/>
                    <a:pt x="4" y="6"/>
                    <a:pt x="4" y="6"/>
                  </a:cubicBezTo>
                  <a:cubicBezTo>
                    <a:pt x="5" y="6"/>
                    <a:pt x="5" y="6"/>
                    <a:pt x="5" y="6"/>
                  </a:cubicBezTo>
                  <a:cubicBezTo>
                    <a:pt x="5" y="6"/>
                    <a:pt x="5" y="6"/>
                    <a:pt x="5" y="6"/>
                  </a:cubicBezTo>
                  <a:cubicBezTo>
                    <a:pt x="6" y="6"/>
                    <a:pt x="4" y="6"/>
                    <a:pt x="2" y="7"/>
                  </a:cubicBezTo>
                  <a:cubicBezTo>
                    <a:pt x="0" y="8"/>
                    <a:pt x="0" y="8"/>
                    <a:pt x="2" y="8"/>
                  </a:cubicBezTo>
                  <a:cubicBezTo>
                    <a:pt x="2" y="8"/>
                    <a:pt x="3" y="8"/>
                    <a:pt x="3" y="8"/>
                  </a:cubicBezTo>
                  <a:cubicBezTo>
                    <a:pt x="3" y="8"/>
                    <a:pt x="4" y="8"/>
                    <a:pt x="4" y="8"/>
                  </a:cubicBezTo>
                  <a:cubicBezTo>
                    <a:pt x="6" y="8"/>
                    <a:pt x="6" y="9"/>
                    <a:pt x="4" y="11"/>
                  </a:cubicBezTo>
                  <a:cubicBezTo>
                    <a:pt x="3" y="12"/>
                    <a:pt x="3" y="13"/>
                    <a:pt x="4" y="13"/>
                  </a:cubicBezTo>
                  <a:cubicBezTo>
                    <a:pt x="4" y="13"/>
                    <a:pt x="5" y="13"/>
                    <a:pt x="6" y="12"/>
                  </a:cubicBezTo>
                  <a:cubicBezTo>
                    <a:pt x="7" y="12"/>
                    <a:pt x="9" y="11"/>
                    <a:pt x="9" y="11"/>
                  </a:cubicBezTo>
                  <a:cubicBezTo>
                    <a:pt x="9" y="11"/>
                    <a:pt x="9" y="11"/>
                    <a:pt x="9" y="11"/>
                  </a:cubicBezTo>
                  <a:cubicBezTo>
                    <a:pt x="8" y="12"/>
                    <a:pt x="8" y="12"/>
                    <a:pt x="8" y="12"/>
                  </a:cubicBezTo>
                  <a:cubicBezTo>
                    <a:pt x="8" y="12"/>
                    <a:pt x="9" y="12"/>
                    <a:pt x="9" y="11"/>
                  </a:cubicBezTo>
                  <a:cubicBezTo>
                    <a:pt x="9" y="11"/>
                    <a:pt x="9" y="11"/>
                    <a:pt x="10" y="11"/>
                  </a:cubicBezTo>
                  <a:cubicBezTo>
                    <a:pt x="10" y="11"/>
                    <a:pt x="10" y="11"/>
                    <a:pt x="10" y="11"/>
                  </a:cubicBezTo>
                  <a:cubicBezTo>
                    <a:pt x="10" y="11"/>
                    <a:pt x="11" y="11"/>
                    <a:pt x="11" y="11"/>
                  </a:cubicBezTo>
                  <a:cubicBezTo>
                    <a:pt x="11" y="11"/>
                    <a:pt x="11" y="11"/>
                    <a:pt x="11" y="11"/>
                  </a:cubicBezTo>
                  <a:cubicBezTo>
                    <a:pt x="11" y="11"/>
                    <a:pt x="11" y="11"/>
                    <a:pt x="11" y="11"/>
                  </a:cubicBezTo>
                  <a:cubicBezTo>
                    <a:pt x="11" y="11"/>
                    <a:pt x="12" y="11"/>
                    <a:pt x="12" y="11"/>
                  </a:cubicBezTo>
                  <a:cubicBezTo>
                    <a:pt x="13" y="12"/>
                    <a:pt x="13" y="13"/>
                    <a:pt x="12" y="15"/>
                  </a:cubicBezTo>
                  <a:cubicBezTo>
                    <a:pt x="11" y="16"/>
                    <a:pt x="12" y="17"/>
                    <a:pt x="13" y="17"/>
                  </a:cubicBezTo>
                  <a:cubicBezTo>
                    <a:pt x="13" y="18"/>
                    <a:pt x="13" y="18"/>
                    <a:pt x="14" y="18"/>
                  </a:cubicBezTo>
                  <a:cubicBezTo>
                    <a:pt x="15" y="18"/>
                    <a:pt x="17" y="17"/>
                    <a:pt x="17" y="17"/>
                  </a:cubicBezTo>
                  <a:cubicBezTo>
                    <a:pt x="16" y="17"/>
                    <a:pt x="19" y="16"/>
                    <a:pt x="23" y="16"/>
                  </a:cubicBezTo>
                  <a:cubicBezTo>
                    <a:pt x="23" y="16"/>
                    <a:pt x="23" y="16"/>
                    <a:pt x="24" y="16"/>
                  </a:cubicBezTo>
                  <a:cubicBezTo>
                    <a:pt x="28" y="16"/>
                    <a:pt x="27" y="17"/>
                    <a:pt x="27" y="18"/>
                  </a:cubicBezTo>
                  <a:cubicBezTo>
                    <a:pt x="26" y="20"/>
                    <a:pt x="34" y="21"/>
                    <a:pt x="34" y="22"/>
                  </a:cubicBezTo>
                  <a:cubicBezTo>
                    <a:pt x="34" y="23"/>
                    <a:pt x="35" y="24"/>
                    <a:pt x="33" y="24"/>
                  </a:cubicBezTo>
                  <a:cubicBezTo>
                    <a:pt x="33" y="24"/>
                    <a:pt x="33" y="24"/>
                    <a:pt x="33" y="24"/>
                  </a:cubicBezTo>
                  <a:cubicBezTo>
                    <a:pt x="33" y="24"/>
                    <a:pt x="33" y="24"/>
                    <a:pt x="33" y="24"/>
                  </a:cubicBezTo>
                  <a:cubicBezTo>
                    <a:pt x="31" y="24"/>
                    <a:pt x="30" y="24"/>
                    <a:pt x="31" y="24"/>
                  </a:cubicBezTo>
                  <a:cubicBezTo>
                    <a:pt x="31" y="24"/>
                    <a:pt x="31" y="24"/>
                    <a:pt x="30" y="24"/>
                  </a:cubicBezTo>
                  <a:cubicBezTo>
                    <a:pt x="30" y="24"/>
                    <a:pt x="30" y="24"/>
                    <a:pt x="30" y="24"/>
                  </a:cubicBezTo>
                  <a:cubicBezTo>
                    <a:pt x="30" y="24"/>
                    <a:pt x="30" y="24"/>
                    <a:pt x="29" y="24"/>
                  </a:cubicBezTo>
                  <a:cubicBezTo>
                    <a:pt x="27" y="24"/>
                    <a:pt x="25" y="24"/>
                    <a:pt x="22" y="25"/>
                  </a:cubicBezTo>
                  <a:cubicBezTo>
                    <a:pt x="17" y="25"/>
                    <a:pt x="15" y="26"/>
                    <a:pt x="16" y="26"/>
                  </a:cubicBezTo>
                  <a:cubicBezTo>
                    <a:pt x="16" y="26"/>
                    <a:pt x="16" y="26"/>
                    <a:pt x="16" y="26"/>
                  </a:cubicBezTo>
                  <a:cubicBezTo>
                    <a:pt x="16" y="26"/>
                    <a:pt x="16" y="26"/>
                    <a:pt x="17" y="26"/>
                  </a:cubicBezTo>
                  <a:cubicBezTo>
                    <a:pt x="19" y="26"/>
                    <a:pt x="22" y="28"/>
                    <a:pt x="17" y="29"/>
                  </a:cubicBezTo>
                  <a:cubicBezTo>
                    <a:pt x="12" y="30"/>
                    <a:pt x="7" y="31"/>
                    <a:pt x="8" y="31"/>
                  </a:cubicBezTo>
                  <a:cubicBezTo>
                    <a:pt x="10" y="31"/>
                    <a:pt x="10" y="31"/>
                    <a:pt x="14" y="31"/>
                  </a:cubicBezTo>
                  <a:cubicBezTo>
                    <a:pt x="17" y="32"/>
                    <a:pt x="19" y="31"/>
                    <a:pt x="19" y="32"/>
                  </a:cubicBezTo>
                  <a:cubicBezTo>
                    <a:pt x="18" y="32"/>
                    <a:pt x="22" y="32"/>
                    <a:pt x="28" y="32"/>
                  </a:cubicBezTo>
                  <a:cubicBezTo>
                    <a:pt x="28" y="32"/>
                    <a:pt x="29" y="32"/>
                    <a:pt x="29" y="32"/>
                  </a:cubicBezTo>
                  <a:cubicBezTo>
                    <a:pt x="30" y="32"/>
                    <a:pt x="30" y="32"/>
                    <a:pt x="30" y="32"/>
                  </a:cubicBezTo>
                  <a:cubicBezTo>
                    <a:pt x="35" y="32"/>
                    <a:pt x="32" y="34"/>
                    <a:pt x="21" y="35"/>
                  </a:cubicBezTo>
                  <a:cubicBezTo>
                    <a:pt x="10" y="37"/>
                    <a:pt x="2" y="39"/>
                    <a:pt x="4" y="39"/>
                  </a:cubicBezTo>
                  <a:cubicBezTo>
                    <a:pt x="4" y="39"/>
                    <a:pt x="4" y="39"/>
                    <a:pt x="5" y="39"/>
                  </a:cubicBezTo>
                  <a:cubicBezTo>
                    <a:pt x="7" y="39"/>
                    <a:pt x="21" y="38"/>
                    <a:pt x="38" y="37"/>
                  </a:cubicBezTo>
                  <a:cubicBezTo>
                    <a:pt x="44" y="37"/>
                    <a:pt x="51" y="36"/>
                    <a:pt x="58" y="36"/>
                  </a:cubicBezTo>
                  <a:cubicBezTo>
                    <a:pt x="75" y="35"/>
                    <a:pt x="83" y="32"/>
                    <a:pt x="80" y="32"/>
                  </a:cubicBezTo>
                  <a:cubicBezTo>
                    <a:pt x="80" y="32"/>
                    <a:pt x="80" y="32"/>
                    <a:pt x="80" y="32"/>
                  </a:cubicBezTo>
                  <a:cubicBezTo>
                    <a:pt x="80" y="32"/>
                    <a:pt x="80" y="32"/>
                    <a:pt x="80" y="32"/>
                  </a:cubicBezTo>
                  <a:cubicBezTo>
                    <a:pt x="78" y="32"/>
                    <a:pt x="78" y="32"/>
                    <a:pt x="77" y="32"/>
                  </a:cubicBezTo>
                  <a:cubicBezTo>
                    <a:pt x="76" y="32"/>
                    <a:pt x="76" y="32"/>
                    <a:pt x="75" y="32"/>
                  </a:cubicBezTo>
                  <a:cubicBezTo>
                    <a:pt x="75" y="32"/>
                    <a:pt x="75" y="32"/>
                    <a:pt x="75" y="32"/>
                  </a:cubicBezTo>
                  <a:cubicBezTo>
                    <a:pt x="75" y="32"/>
                    <a:pt x="75" y="32"/>
                    <a:pt x="75" y="32"/>
                  </a:cubicBezTo>
                  <a:cubicBezTo>
                    <a:pt x="74" y="32"/>
                    <a:pt x="74" y="32"/>
                    <a:pt x="76" y="32"/>
                  </a:cubicBezTo>
                  <a:cubicBezTo>
                    <a:pt x="77" y="31"/>
                    <a:pt x="79" y="31"/>
                    <a:pt x="78" y="31"/>
                  </a:cubicBezTo>
                  <a:cubicBezTo>
                    <a:pt x="77" y="31"/>
                    <a:pt x="78" y="31"/>
                    <a:pt x="79" y="30"/>
                  </a:cubicBezTo>
                  <a:cubicBezTo>
                    <a:pt x="81" y="30"/>
                    <a:pt x="82" y="30"/>
                    <a:pt x="81" y="30"/>
                  </a:cubicBezTo>
                  <a:cubicBezTo>
                    <a:pt x="81" y="29"/>
                    <a:pt x="89" y="28"/>
                    <a:pt x="84" y="26"/>
                  </a:cubicBezTo>
                  <a:cubicBezTo>
                    <a:pt x="82" y="25"/>
                    <a:pt x="80" y="25"/>
                    <a:pt x="77" y="25"/>
                  </a:cubicBezTo>
                  <a:cubicBezTo>
                    <a:pt x="76" y="25"/>
                    <a:pt x="74" y="25"/>
                    <a:pt x="72" y="25"/>
                  </a:cubicBezTo>
                  <a:cubicBezTo>
                    <a:pt x="71" y="26"/>
                    <a:pt x="70" y="26"/>
                    <a:pt x="69" y="26"/>
                  </a:cubicBezTo>
                  <a:cubicBezTo>
                    <a:pt x="69" y="26"/>
                    <a:pt x="69" y="26"/>
                    <a:pt x="69" y="26"/>
                  </a:cubicBezTo>
                  <a:cubicBezTo>
                    <a:pt x="67" y="25"/>
                    <a:pt x="68" y="24"/>
                    <a:pt x="66" y="23"/>
                  </a:cubicBezTo>
                  <a:cubicBezTo>
                    <a:pt x="64" y="22"/>
                    <a:pt x="61" y="22"/>
                    <a:pt x="61" y="22"/>
                  </a:cubicBezTo>
                  <a:cubicBezTo>
                    <a:pt x="62" y="22"/>
                    <a:pt x="62" y="22"/>
                    <a:pt x="62" y="22"/>
                  </a:cubicBezTo>
                  <a:cubicBezTo>
                    <a:pt x="62" y="22"/>
                    <a:pt x="62" y="22"/>
                    <a:pt x="62" y="22"/>
                  </a:cubicBezTo>
                  <a:cubicBezTo>
                    <a:pt x="65" y="22"/>
                    <a:pt x="62" y="19"/>
                    <a:pt x="50" y="15"/>
                  </a:cubicBezTo>
                  <a:cubicBezTo>
                    <a:pt x="38" y="12"/>
                    <a:pt x="26" y="11"/>
                    <a:pt x="29" y="11"/>
                  </a:cubicBezTo>
                  <a:cubicBezTo>
                    <a:pt x="33" y="10"/>
                    <a:pt x="34" y="10"/>
                    <a:pt x="32" y="10"/>
                  </a:cubicBezTo>
                  <a:cubicBezTo>
                    <a:pt x="30" y="10"/>
                    <a:pt x="46" y="8"/>
                    <a:pt x="40" y="5"/>
                  </a:cubicBezTo>
                  <a:cubicBezTo>
                    <a:pt x="38" y="4"/>
                    <a:pt x="34" y="3"/>
                    <a:pt x="30" y="3"/>
                  </a:cubicBezTo>
                  <a:cubicBezTo>
                    <a:pt x="28" y="3"/>
                    <a:pt x="26" y="3"/>
                    <a:pt x="24" y="4"/>
                  </a:cubicBezTo>
                  <a:cubicBezTo>
                    <a:pt x="22" y="4"/>
                    <a:pt x="21" y="4"/>
                    <a:pt x="21" y="4"/>
                  </a:cubicBezTo>
                  <a:cubicBezTo>
                    <a:pt x="21" y="4"/>
                    <a:pt x="21" y="4"/>
                    <a:pt x="21" y="4"/>
                  </a:cubicBezTo>
                  <a:cubicBezTo>
                    <a:pt x="22" y="3"/>
                    <a:pt x="22" y="3"/>
                    <a:pt x="21" y="3"/>
                  </a:cubicBezTo>
                  <a:cubicBezTo>
                    <a:pt x="21" y="3"/>
                    <a:pt x="21" y="3"/>
                    <a:pt x="21" y="3"/>
                  </a:cubicBezTo>
                  <a:cubicBezTo>
                    <a:pt x="20" y="3"/>
                    <a:pt x="23" y="2"/>
                    <a:pt x="25" y="1"/>
                  </a:cubicBezTo>
                  <a:cubicBezTo>
                    <a:pt x="28" y="0"/>
                    <a:pt x="26"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4" name="Freeform 131"/>
            <p:cNvSpPr>
              <a:spLocks noEditPoints="1"/>
            </p:cNvSpPr>
            <p:nvPr/>
          </p:nvSpPr>
          <p:spPr bwMode="auto">
            <a:xfrm>
              <a:off x="4111625" y="4629150"/>
              <a:ext cx="3175" cy="3175"/>
            </a:xfrm>
            <a:custGeom>
              <a:avLst/>
              <a:gdLst>
                <a:gd name="T0" fmla="*/ 1 w 1"/>
                <a:gd name="T1" fmla="*/ 0 h 1"/>
                <a:gd name="T2" fmla="*/ 0 w 1"/>
                <a:gd name="T3" fmla="*/ 1 h 1"/>
                <a:gd name="T4" fmla="*/ 0 w 1"/>
                <a:gd name="T5" fmla="*/ 1 h 1"/>
                <a:gd name="T6" fmla="*/ 1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1"/>
                  </a:cubicBezTo>
                  <a:cubicBezTo>
                    <a:pt x="0" y="1"/>
                    <a:pt x="0" y="1"/>
                    <a:pt x="0" y="1"/>
                  </a:cubicBezTo>
                  <a:cubicBezTo>
                    <a:pt x="1" y="1"/>
                    <a:pt x="1" y="1"/>
                    <a:pt x="1" y="1"/>
                  </a:cubicBezTo>
                  <a:cubicBezTo>
                    <a:pt x="1" y="0"/>
                    <a:pt x="1" y="0"/>
                    <a:pt x="1" y="0"/>
                  </a:cubicBezTo>
                  <a:moveTo>
                    <a:pt x="1" y="0"/>
                  </a:move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5" name="Freeform 132"/>
            <p:cNvSpPr>
              <a:spLocks/>
            </p:cNvSpPr>
            <p:nvPr/>
          </p:nvSpPr>
          <p:spPr bwMode="auto">
            <a:xfrm>
              <a:off x="4054475" y="4492625"/>
              <a:ext cx="17463" cy="3175"/>
            </a:xfrm>
            <a:custGeom>
              <a:avLst/>
              <a:gdLst>
                <a:gd name="T0" fmla="*/ 6 w 6"/>
                <a:gd name="T1" fmla="*/ 0 h 1"/>
                <a:gd name="T2" fmla="*/ 5 w 6"/>
                <a:gd name="T3" fmla="*/ 0 h 1"/>
                <a:gd name="T4" fmla="*/ 5 w 6"/>
                <a:gd name="T5" fmla="*/ 0 h 1"/>
                <a:gd name="T6" fmla="*/ 3 w 6"/>
                <a:gd name="T7" fmla="*/ 0 h 1"/>
                <a:gd name="T8" fmla="*/ 1 w 6"/>
                <a:gd name="T9" fmla="*/ 0 h 1"/>
                <a:gd name="T10" fmla="*/ 3 w 6"/>
                <a:gd name="T11" fmla="*/ 1 h 1"/>
                <a:gd name="T12" fmla="*/ 5 w 6"/>
                <a:gd name="T13" fmla="*/ 1 h 1"/>
                <a:gd name="T14" fmla="*/ 6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6" y="0"/>
                  </a:moveTo>
                  <a:cubicBezTo>
                    <a:pt x="6" y="0"/>
                    <a:pt x="6" y="0"/>
                    <a:pt x="5" y="0"/>
                  </a:cubicBezTo>
                  <a:cubicBezTo>
                    <a:pt x="5" y="0"/>
                    <a:pt x="5" y="0"/>
                    <a:pt x="5" y="0"/>
                  </a:cubicBezTo>
                  <a:cubicBezTo>
                    <a:pt x="4" y="0"/>
                    <a:pt x="4" y="0"/>
                    <a:pt x="3" y="0"/>
                  </a:cubicBezTo>
                  <a:cubicBezTo>
                    <a:pt x="2" y="0"/>
                    <a:pt x="1" y="0"/>
                    <a:pt x="1" y="0"/>
                  </a:cubicBezTo>
                  <a:cubicBezTo>
                    <a:pt x="0" y="1"/>
                    <a:pt x="1" y="1"/>
                    <a:pt x="3" y="1"/>
                  </a:cubicBezTo>
                  <a:cubicBezTo>
                    <a:pt x="3" y="1"/>
                    <a:pt x="4" y="1"/>
                    <a:pt x="5"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6" name="Freeform 133"/>
            <p:cNvSpPr>
              <a:spLocks noEditPoints="1"/>
            </p:cNvSpPr>
            <p:nvPr/>
          </p:nvSpPr>
          <p:spPr bwMode="auto">
            <a:xfrm>
              <a:off x="3571875" y="4416425"/>
              <a:ext cx="681038" cy="231775"/>
            </a:xfrm>
            <a:custGeom>
              <a:avLst/>
              <a:gdLst>
                <a:gd name="T0" fmla="*/ 74 w 251"/>
                <a:gd name="T1" fmla="*/ 0 h 85"/>
                <a:gd name="T2" fmla="*/ 11 w 251"/>
                <a:gd name="T3" fmla="*/ 21 h 85"/>
                <a:gd name="T4" fmla="*/ 20 w 251"/>
                <a:gd name="T5" fmla="*/ 26 h 85"/>
                <a:gd name="T6" fmla="*/ 35 w 251"/>
                <a:gd name="T7" fmla="*/ 28 h 85"/>
                <a:gd name="T8" fmla="*/ 70 w 251"/>
                <a:gd name="T9" fmla="*/ 31 h 85"/>
                <a:gd name="T10" fmla="*/ 101 w 251"/>
                <a:gd name="T11" fmla="*/ 30 h 85"/>
                <a:gd name="T12" fmla="*/ 121 w 251"/>
                <a:gd name="T13" fmla="*/ 39 h 85"/>
                <a:gd name="T14" fmla="*/ 134 w 251"/>
                <a:gd name="T15" fmla="*/ 44 h 85"/>
                <a:gd name="T16" fmla="*/ 144 w 251"/>
                <a:gd name="T17" fmla="*/ 49 h 85"/>
                <a:gd name="T18" fmla="*/ 106 w 251"/>
                <a:gd name="T19" fmla="*/ 64 h 85"/>
                <a:gd name="T20" fmla="*/ 86 w 251"/>
                <a:gd name="T21" fmla="*/ 64 h 85"/>
                <a:gd name="T22" fmla="*/ 101 w 251"/>
                <a:gd name="T23" fmla="*/ 69 h 85"/>
                <a:gd name="T24" fmla="*/ 108 w 251"/>
                <a:gd name="T25" fmla="*/ 70 h 85"/>
                <a:gd name="T26" fmla="*/ 122 w 251"/>
                <a:gd name="T27" fmla="*/ 75 h 85"/>
                <a:gd name="T28" fmla="*/ 157 w 251"/>
                <a:gd name="T29" fmla="*/ 77 h 85"/>
                <a:gd name="T30" fmla="*/ 173 w 251"/>
                <a:gd name="T31" fmla="*/ 79 h 85"/>
                <a:gd name="T32" fmla="*/ 180 w 251"/>
                <a:gd name="T33" fmla="*/ 81 h 85"/>
                <a:gd name="T34" fmla="*/ 190 w 251"/>
                <a:gd name="T35" fmla="*/ 81 h 85"/>
                <a:gd name="T36" fmla="*/ 195 w 251"/>
                <a:gd name="T37" fmla="*/ 73 h 85"/>
                <a:gd name="T38" fmla="*/ 185 w 251"/>
                <a:gd name="T39" fmla="*/ 69 h 85"/>
                <a:gd name="T40" fmla="*/ 176 w 251"/>
                <a:gd name="T41" fmla="*/ 65 h 85"/>
                <a:gd name="T42" fmla="*/ 184 w 251"/>
                <a:gd name="T43" fmla="*/ 60 h 85"/>
                <a:gd name="T44" fmla="*/ 199 w 251"/>
                <a:gd name="T45" fmla="*/ 62 h 85"/>
                <a:gd name="T46" fmla="*/ 208 w 251"/>
                <a:gd name="T47" fmla="*/ 63 h 85"/>
                <a:gd name="T48" fmla="*/ 205 w 251"/>
                <a:gd name="T49" fmla="*/ 65 h 85"/>
                <a:gd name="T50" fmla="*/ 207 w 251"/>
                <a:gd name="T51" fmla="*/ 68 h 85"/>
                <a:gd name="T52" fmla="*/ 216 w 251"/>
                <a:gd name="T53" fmla="*/ 70 h 85"/>
                <a:gd name="T54" fmla="*/ 231 w 251"/>
                <a:gd name="T55" fmla="*/ 65 h 85"/>
                <a:gd name="T56" fmla="*/ 236 w 251"/>
                <a:gd name="T57" fmla="*/ 63 h 85"/>
                <a:gd name="T58" fmla="*/ 243 w 251"/>
                <a:gd name="T59" fmla="*/ 62 h 85"/>
                <a:gd name="T60" fmla="*/ 245 w 251"/>
                <a:gd name="T61" fmla="*/ 62 h 85"/>
                <a:gd name="T62" fmla="*/ 244 w 251"/>
                <a:gd name="T63" fmla="*/ 58 h 85"/>
                <a:gd name="T64" fmla="*/ 235 w 251"/>
                <a:gd name="T65" fmla="*/ 58 h 85"/>
                <a:gd name="T66" fmla="*/ 230 w 251"/>
                <a:gd name="T67" fmla="*/ 57 h 85"/>
                <a:gd name="T68" fmla="*/ 226 w 251"/>
                <a:gd name="T69" fmla="*/ 54 h 85"/>
                <a:gd name="T70" fmla="*/ 216 w 251"/>
                <a:gd name="T71" fmla="*/ 53 h 85"/>
                <a:gd name="T72" fmla="*/ 209 w 251"/>
                <a:gd name="T73" fmla="*/ 51 h 85"/>
                <a:gd name="T74" fmla="*/ 202 w 251"/>
                <a:gd name="T75" fmla="*/ 49 h 85"/>
                <a:gd name="T76" fmla="*/ 192 w 251"/>
                <a:gd name="T77" fmla="*/ 46 h 85"/>
                <a:gd name="T78" fmla="*/ 200 w 251"/>
                <a:gd name="T79" fmla="*/ 44 h 85"/>
                <a:gd name="T80" fmla="*/ 199 w 251"/>
                <a:gd name="T81" fmla="*/ 42 h 85"/>
                <a:gd name="T82" fmla="*/ 212 w 251"/>
                <a:gd name="T83" fmla="*/ 35 h 85"/>
                <a:gd name="T84" fmla="*/ 186 w 251"/>
                <a:gd name="T85" fmla="*/ 36 h 85"/>
                <a:gd name="T86" fmla="*/ 204 w 251"/>
                <a:gd name="T87" fmla="*/ 31 h 85"/>
                <a:gd name="T88" fmla="*/ 180 w 251"/>
                <a:gd name="T89" fmla="*/ 33 h 85"/>
                <a:gd name="T90" fmla="*/ 178 w 251"/>
                <a:gd name="T91" fmla="*/ 32 h 85"/>
                <a:gd name="T92" fmla="*/ 178 w 251"/>
                <a:gd name="T93" fmla="*/ 30 h 85"/>
                <a:gd name="T94" fmla="*/ 181 w 251"/>
                <a:gd name="T95" fmla="*/ 28 h 85"/>
                <a:gd name="T96" fmla="*/ 170 w 251"/>
                <a:gd name="T97" fmla="*/ 25 h 85"/>
                <a:gd name="T98" fmla="*/ 166 w 251"/>
                <a:gd name="T99" fmla="*/ 23 h 85"/>
                <a:gd name="T100" fmla="*/ 157 w 251"/>
                <a:gd name="T101" fmla="*/ 22 h 85"/>
                <a:gd name="T102" fmla="*/ 151 w 251"/>
                <a:gd name="T103" fmla="*/ 21 h 85"/>
                <a:gd name="T104" fmla="*/ 147 w 251"/>
                <a:gd name="T105" fmla="*/ 14 h 85"/>
                <a:gd name="T106" fmla="*/ 126 w 251"/>
                <a:gd name="T107" fmla="*/ 16 h 85"/>
                <a:gd name="T108" fmla="*/ 121 w 251"/>
                <a:gd name="T109" fmla="*/ 16 h 85"/>
                <a:gd name="T110" fmla="*/ 113 w 251"/>
                <a:gd name="T111" fmla="*/ 16 h 85"/>
                <a:gd name="T112" fmla="*/ 110 w 251"/>
                <a:gd name="T113" fmla="*/ 13 h 85"/>
                <a:gd name="T114" fmla="*/ 94 w 251"/>
                <a:gd name="T115" fmla="*/ 4 h 85"/>
                <a:gd name="T116" fmla="*/ 77 w 251"/>
                <a:gd name="T117" fmla="*/ 6 h 85"/>
                <a:gd name="T118" fmla="*/ 70 w 251"/>
                <a:gd name="T119" fmla="*/ 13 h 85"/>
                <a:gd name="T120" fmla="*/ 50 w 251"/>
                <a:gd name="T121" fmla="*/ 2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85">
                  <a:moveTo>
                    <a:pt x="76" y="7"/>
                  </a:moveTo>
                  <a:cubicBezTo>
                    <a:pt x="76" y="7"/>
                    <a:pt x="77" y="7"/>
                    <a:pt x="77" y="8"/>
                  </a:cubicBezTo>
                  <a:cubicBezTo>
                    <a:pt x="77" y="8"/>
                    <a:pt x="77" y="8"/>
                    <a:pt x="77" y="8"/>
                  </a:cubicBezTo>
                  <a:cubicBezTo>
                    <a:pt x="77" y="8"/>
                    <a:pt x="77" y="8"/>
                    <a:pt x="77" y="8"/>
                  </a:cubicBezTo>
                  <a:cubicBezTo>
                    <a:pt x="77" y="8"/>
                    <a:pt x="77" y="8"/>
                    <a:pt x="76" y="8"/>
                  </a:cubicBezTo>
                  <a:cubicBezTo>
                    <a:pt x="76" y="7"/>
                    <a:pt x="76" y="7"/>
                    <a:pt x="76" y="7"/>
                  </a:cubicBezTo>
                  <a:moveTo>
                    <a:pt x="74" y="0"/>
                  </a:moveTo>
                  <a:cubicBezTo>
                    <a:pt x="69" y="0"/>
                    <a:pt x="64" y="0"/>
                    <a:pt x="59" y="0"/>
                  </a:cubicBezTo>
                  <a:cubicBezTo>
                    <a:pt x="49" y="1"/>
                    <a:pt x="41" y="3"/>
                    <a:pt x="37" y="4"/>
                  </a:cubicBezTo>
                  <a:cubicBezTo>
                    <a:pt x="33" y="5"/>
                    <a:pt x="27" y="7"/>
                    <a:pt x="24" y="8"/>
                  </a:cubicBezTo>
                  <a:cubicBezTo>
                    <a:pt x="20" y="9"/>
                    <a:pt x="0" y="13"/>
                    <a:pt x="9" y="16"/>
                  </a:cubicBezTo>
                  <a:cubicBezTo>
                    <a:pt x="17" y="19"/>
                    <a:pt x="22" y="21"/>
                    <a:pt x="18" y="21"/>
                  </a:cubicBezTo>
                  <a:cubicBezTo>
                    <a:pt x="18" y="21"/>
                    <a:pt x="17" y="21"/>
                    <a:pt x="16" y="21"/>
                  </a:cubicBezTo>
                  <a:cubicBezTo>
                    <a:pt x="15" y="21"/>
                    <a:pt x="13" y="21"/>
                    <a:pt x="11" y="21"/>
                  </a:cubicBezTo>
                  <a:cubicBezTo>
                    <a:pt x="7" y="21"/>
                    <a:pt x="3" y="21"/>
                    <a:pt x="4" y="23"/>
                  </a:cubicBezTo>
                  <a:cubicBezTo>
                    <a:pt x="6" y="24"/>
                    <a:pt x="10" y="25"/>
                    <a:pt x="9" y="25"/>
                  </a:cubicBezTo>
                  <a:cubicBezTo>
                    <a:pt x="9" y="25"/>
                    <a:pt x="9" y="25"/>
                    <a:pt x="9" y="25"/>
                  </a:cubicBezTo>
                  <a:cubicBezTo>
                    <a:pt x="9" y="25"/>
                    <a:pt x="9" y="25"/>
                    <a:pt x="9" y="25"/>
                  </a:cubicBezTo>
                  <a:cubicBezTo>
                    <a:pt x="9" y="25"/>
                    <a:pt x="11" y="26"/>
                    <a:pt x="13" y="26"/>
                  </a:cubicBezTo>
                  <a:cubicBezTo>
                    <a:pt x="15" y="26"/>
                    <a:pt x="16" y="26"/>
                    <a:pt x="17" y="26"/>
                  </a:cubicBezTo>
                  <a:cubicBezTo>
                    <a:pt x="19" y="26"/>
                    <a:pt x="20" y="26"/>
                    <a:pt x="20" y="26"/>
                  </a:cubicBezTo>
                  <a:cubicBezTo>
                    <a:pt x="20" y="26"/>
                    <a:pt x="21" y="26"/>
                    <a:pt x="21" y="26"/>
                  </a:cubicBezTo>
                  <a:cubicBezTo>
                    <a:pt x="22" y="26"/>
                    <a:pt x="22" y="26"/>
                    <a:pt x="22" y="26"/>
                  </a:cubicBezTo>
                  <a:cubicBezTo>
                    <a:pt x="22" y="26"/>
                    <a:pt x="22" y="26"/>
                    <a:pt x="23" y="26"/>
                  </a:cubicBezTo>
                  <a:cubicBezTo>
                    <a:pt x="23" y="26"/>
                    <a:pt x="25" y="26"/>
                    <a:pt x="26" y="26"/>
                  </a:cubicBezTo>
                  <a:cubicBezTo>
                    <a:pt x="26" y="26"/>
                    <a:pt x="27" y="26"/>
                    <a:pt x="27" y="26"/>
                  </a:cubicBezTo>
                  <a:cubicBezTo>
                    <a:pt x="28" y="26"/>
                    <a:pt x="28" y="26"/>
                    <a:pt x="28" y="27"/>
                  </a:cubicBezTo>
                  <a:cubicBezTo>
                    <a:pt x="27" y="28"/>
                    <a:pt x="32" y="28"/>
                    <a:pt x="35" y="28"/>
                  </a:cubicBezTo>
                  <a:cubicBezTo>
                    <a:pt x="37" y="28"/>
                    <a:pt x="38" y="28"/>
                    <a:pt x="39" y="28"/>
                  </a:cubicBezTo>
                  <a:cubicBezTo>
                    <a:pt x="39" y="28"/>
                    <a:pt x="39" y="28"/>
                    <a:pt x="39" y="28"/>
                  </a:cubicBezTo>
                  <a:cubicBezTo>
                    <a:pt x="43" y="28"/>
                    <a:pt x="43" y="30"/>
                    <a:pt x="52" y="31"/>
                  </a:cubicBezTo>
                  <a:cubicBezTo>
                    <a:pt x="55" y="31"/>
                    <a:pt x="58" y="31"/>
                    <a:pt x="60" y="31"/>
                  </a:cubicBezTo>
                  <a:cubicBezTo>
                    <a:pt x="65" y="31"/>
                    <a:pt x="66" y="31"/>
                    <a:pt x="65" y="30"/>
                  </a:cubicBezTo>
                  <a:cubicBezTo>
                    <a:pt x="64" y="30"/>
                    <a:pt x="64" y="29"/>
                    <a:pt x="64" y="29"/>
                  </a:cubicBezTo>
                  <a:cubicBezTo>
                    <a:pt x="65" y="29"/>
                    <a:pt x="67" y="30"/>
                    <a:pt x="70" y="31"/>
                  </a:cubicBezTo>
                  <a:cubicBezTo>
                    <a:pt x="74" y="32"/>
                    <a:pt x="77" y="32"/>
                    <a:pt x="78" y="32"/>
                  </a:cubicBezTo>
                  <a:cubicBezTo>
                    <a:pt x="78" y="32"/>
                    <a:pt x="78" y="32"/>
                    <a:pt x="78" y="32"/>
                  </a:cubicBezTo>
                  <a:cubicBezTo>
                    <a:pt x="78" y="32"/>
                    <a:pt x="78" y="32"/>
                    <a:pt x="79" y="32"/>
                  </a:cubicBezTo>
                  <a:cubicBezTo>
                    <a:pt x="81" y="32"/>
                    <a:pt x="84" y="32"/>
                    <a:pt x="88" y="33"/>
                  </a:cubicBezTo>
                  <a:cubicBezTo>
                    <a:pt x="91" y="33"/>
                    <a:pt x="94" y="33"/>
                    <a:pt x="96" y="33"/>
                  </a:cubicBezTo>
                  <a:cubicBezTo>
                    <a:pt x="98" y="33"/>
                    <a:pt x="99" y="33"/>
                    <a:pt x="101" y="33"/>
                  </a:cubicBezTo>
                  <a:cubicBezTo>
                    <a:pt x="105" y="32"/>
                    <a:pt x="103" y="31"/>
                    <a:pt x="101" y="30"/>
                  </a:cubicBezTo>
                  <a:cubicBezTo>
                    <a:pt x="98" y="28"/>
                    <a:pt x="101" y="28"/>
                    <a:pt x="102" y="27"/>
                  </a:cubicBezTo>
                  <a:cubicBezTo>
                    <a:pt x="102" y="27"/>
                    <a:pt x="102" y="27"/>
                    <a:pt x="103" y="27"/>
                  </a:cubicBezTo>
                  <a:cubicBezTo>
                    <a:pt x="103" y="27"/>
                    <a:pt x="103" y="28"/>
                    <a:pt x="105" y="29"/>
                  </a:cubicBezTo>
                  <a:cubicBezTo>
                    <a:pt x="107" y="31"/>
                    <a:pt x="113" y="31"/>
                    <a:pt x="112" y="32"/>
                  </a:cubicBezTo>
                  <a:cubicBezTo>
                    <a:pt x="111" y="34"/>
                    <a:pt x="111" y="35"/>
                    <a:pt x="114" y="35"/>
                  </a:cubicBezTo>
                  <a:cubicBezTo>
                    <a:pt x="117" y="35"/>
                    <a:pt x="118" y="35"/>
                    <a:pt x="116" y="35"/>
                  </a:cubicBezTo>
                  <a:cubicBezTo>
                    <a:pt x="114" y="36"/>
                    <a:pt x="121" y="37"/>
                    <a:pt x="121" y="39"/>
                  </a:cubicBezTo>
                  <a:cubicBezTo>
                    <a:pt x="121" y="41"/>
                    <a:pt x="118" y="41"/>
                    <a:pt x="121" y="41"/>
                  </a:cubicBezTo>
                  <a:cubicBezTo>
                    <a:pt x="121" y="41"/>
                    <a:pt x="122" y="41"/>
                    <a:pt x="123" y="41"/>
                  </a:cubicBezTo>
                  <a:cubicBezTo>
                    <a:pt x="126" y="41"/>
                    <a:pt x="129" y="41"/>
                    <a:pt x="129" y="41"/>
                  </a:cubicBezTo>
                  <a:cubicBezTo>
                    <a:pt x="130" y="41"/>
                    <a:pt x="130" y="41"/>
                    <a:pt x="130" y="41"/>
                  </a:cubicBezTo>
                  <a:cubicBezTo>
                    <a:pt x="129" y="42"/>
                    <a:pt x="129" y="42"/>
                    <a:pt x="131" y="43"/>
                  </a:cubicBezTo>
                  <a:cubicBezTo>
                    <a:pt x="132" y="43"/>
                    <a:pt x="133" y="44"/>
                    <a:pt x="133" y="44"/>
                  </a:cubicBezTo>
                  <a:cubicBezTo>
                    <a:pt x="134" y="44"/>
                    <a:pt x="134" y="44"/>
                    <a:pt x="134" y="44"/>
                  </a:cubicBezTo>
                  <a:cubicBezTo>
                    <a:pt x="134" y="43"/>
                    <a:pt x="135" y="43"/>
                    <a:pt x="135" y="43"/>
                  </a:cubicBezTo>
                  <a:cubicBezTo>
                    <a:pt x="136" y="43"/>
                    <a:pt x="137" y="44"/>
                    <a:pt x="138" y="44"/>
                  </a:cubicBezTo>
                  <a:cubicBezTo>
                    <a:pt x="139" y="45"/>
                    <a:pt x="138" y="46"/>
                    <a:pt x="140" y="46"/>
                  </a:cubicBezTo>
                  <a:cubicBezTo>
                    <a:pt x="142" y="47"/>
                    <a:pt x="143" y="47"/>
                    <a:pt x="144" y="47"/>
                  </a:cubicBezTo>
                  <a:cubicBezTo>
                    <a:pt x="144" y="47"/>
                    <a:pt x="145" y="47"/>
                    <a:pt x="145" y="47"/>
                  </a:cubicBezTo>
                  <a:cubicBezTo>
                    <a:pt x="145" y="47"/>
                    <a:pt x="145" y="47"/>
                    <a:pt x="145" y="47"/>
                  </a:cubicBezTo>
                  <a:cubicBezTo>
                    <a:pt x="146" y="47"/>
                    <a:pt x="145" y="48"/>
                    <a:pt x="144" y="49"/>
                  </a:cubicBezTo>
                  <a:cubicBezTo>
                    <a:pt x="144" y="50"/>
                    <a:pt x="144" y="51"/>
                    <a:pt x="143" y="52"/>
                  </a:cubicBezTo>
                  <a:cubicBezTo>
                    <a:pt x="143" y="53"/>
                    <a:pt x="140" y="54"/>
                    <a:pt x="138" y="54"/>
                  </a:cubicBezTo>
                  <a:cubicBezTo>
                    <a:pt x="133" y="55"/>
                    <a:pt x="119" y="57"/>
                    <a:pt x="115" y="59"/>
                  </a:cubicBezTo>
                  <a:cubicBezTo>
                    <a:pt x="111" y="62"/>
                    <a:pt x="110" y="64"/>
                    <a:pt x="110" y="64"/>
                  </a:cubicBezTo>
                  <a:cubicBezTo>
                    <a:pt x="110" y="64"/>
                    <a:pt x="110" y="64"/>
                    <a:pt x="110" y="64"/>
                  </a:cubicBezTo>
                  <a:cubicBezTo>
                    <a:pt x="110" y="64"/>
                    <a:pt x="109" y="64"/>
                    <a:pt x="108" y="64"/>
                  </a:cubicBezTo>
                  <a:cubicBezTo>
                    <a:pt x="108" y="64"/>
                    <a:pt x="107" y="64"/>
                    <a:pt x="106" y="64"/>
                  </a:cubicBezTo>
                  <a:cubicBezTo>
                    <a:pt x="105" y="64"/>
                    <a:pt x="103" y="65"/>
                    <a:pt x="103" y="65"/>
                  </a:cubicBezTo>
                  <a:cubicBezTo>
                    <a:pt x="103" y="65"/>
                    <a:pt x="103" y="65"/>
                    <a:pt x="103" y="65"/>
                  </a:cubicBezTo>
                  <a:cubicBezTo>
                    <a:pt x="101" y="65"/>
                    <a:pt x="101" y="64"/>
                    <a:pt x="101" y="64"/>
                  </a:cubicBezTo>
                  <a:cubicBezTo>
                    <a:pt x="101" y="64"/>
                    <a:pt x="101" y="64"/>
                    <a:pt x="101" y="64"/>
                  </a:cubicBezTo>
                  <a:cubicBezTo>
                    <a:pt x="101" y="64"/>
                    <a:pt x="100" y="64"/>
                    <a:pt x="98" y="64"/>
                  </a:cubicBezTo>
                  <a:cubicBezTo>
                    <a:pt x="96" y="65"/>
                    <a:pt x="94" y="65"/>
                    <a:pt x="92" y="65"/>
                  </a:cubicBezTo>
                  <a:cubicBezTo>
                    <a:pt x="90" y="65"/>
                    <a:pt x="88" y="65"/>
                    <a:pt x="86" y="64"/>
                  </a:cubicBezTo>
                  <a:cubicBezTo>
                    <a:pt x="82" y="64"/>
                    <a:pt x="78" y="64"/>
                    <a:pt x="74" y="64"/>
                  </a:cubicBezTo>
                  <a:cubicBezTo>
                    <a:pt x="70" y="64"/>
                    <a:pt x="67" y="64"/>
                    <a:pt x="65" y="65"/>
                  </a:cubicBezTo>
                  <a:cubicBezTo>
                    <a:pt x="61" y="66"/>
                    <a:pt x="58" y="67"/>
                    <a:pt x="59" y="68"/>
                  </a:cubicBezTo>
                  <a:cubicBezTo>
                    <a:pt x="61" y="69"/>
                    <a:pt x="66" y="70"/>
                    <a:pt x="71" y="70"/>
                  </a:cubicBezTo>
                  <a:cubicBezTo>
                    <a:pt x="80" y="70"/>
                    <a:pt x="88" y="69"/>
                    <a:pt x="93" y="69"/>
                  </a:cubicBezTo>
                  <a:cubicBezTo>
                    <a:pt x="96" y="69"/>
                    <a:pt x="98" y="69"/>
                    <a:pt x="100" y="69"/>
                  </a:cubicBezTo>
                  <a:cubicBezTo>
                    <a:pt x="101" y="69"/>
                    <a:pt x="102" y="69"/>
                    <a:pt x="101" y="69"/>
                  </a:cubicBezTo>
                  <a:cubicBezTo>
                    <a:pt x="101" y="70"/>
                    <a:pt x="101" y="70"/>
                    <a:pt x="102" y="70"/>
                  </a:cubicBezTo>
                  <a:cubicBezTo>
                    <a:pt x="102" y="70"/>
                    <a:pt x="102" y="70"/>
                    <a:pt x="103" y="70"/>
                  </a:cubicBezTo>
                  <a:cubicBezTo>
                    <a:pt x="104" y="70"/>
                    <a:pt x="104" y="69"/>
                    <a:pt x="105" y="69"/>
                  </a:cubicBezTo>
                  <a:cubicBezTo>
                    <a:pt x="105" y="69"/>
                    <a:pt x="105" y="69"/>
                    <a:pt x="105" y="69"/>
                  </a:cubicBezTo>
                  <a:cubicBezTo>
                    <a:pt x="106" y="69"/>
                    <a:pt x="106" y="70"/>
                    <a:pt x="106" y="70"/>
                  </a:cubicBezTo>
                  <a:cubicBezTo>
                    <a:pt x="106" y="70"/>
                    <a:pt x="106" y="70"/>
                    <a:pt x="106" y="70"/>
                  </a:cubicBezTo>
                  <a:cubicBezTo>
                    <a:pt x="107" y="70"/>
                    <a:pt x="108" y="70"/>
                    <a:pt x="108" y="70"/>
                  </a:cubicBezTo>
                  <a:cubicBezTo>
                    <a:pt x="109" y="70"/>
                    <a:pt x="109" y="70"/>
                    <a:pt x="109" y="70"/>
                  </a:cubicBezTo>
                  <a:cubicBezTo>
                    <a:pt x="110" y="70"/>
                    <a:pt x="110" y="70"/>
                    <a:pt x="112" y="71"/>
                  </a:cubicBezTo>
                  <a:cubicBezTo>
                    <a:pt x="113" y="72"/>
                    <a:pt x="117" y="73"/>
                    <a:pt x="117" y="74"/>
                  </a:cubicBezTo>
                  <a:cubicBezTo>
                    <a:pt x="117" y="74"/>
                    <a:pt x="117" y="75"/>
                    <a:pt x="118" y="75"/>
                  </a:cubicBezTo>
                  <a:cubicBezTo>
                    <a:pt x="118" y="75"/>
                    <a:pt x="118" y="74"/>
                    <a:pt x="119" y="74"/>
                  </a:cubicBezTo>
                  <a:cubicBezTo>
                    <a:pt x="119" y="74"/>
                    <a:pt x="119" y="74"/>
                    <a:pt x="119" y="74"/>
                  </a:cubicBezTo>
                  <a:cubicBezTo>
                    <a:pt x="120" y="74"/>
                    <a:pt x="121" y="74"/>
                    <a:pt x="122" y="75"/>
                  </a:cubicBezTo>
                  <a:cubicBezTo>
                    <a:pt x="124" y="75"/>
                    <a:pt x="124" y="76"/>
                    <a:pt x="121" y="76"/>
                  </a:cubicBezTo>
                  <a:cubicBezTo>
                    <a:pt x="118" y="76"/>
                    <a:pt x="119" y="78"/>
                    <a:pt x="126" y="80"/>
                  </a:cubicBezTo>
                  <a:cubicBezTo>
                    <a:pt x="132" y="81"/>
                    <a:pt x="143" y="83"/>
                    <a:pt x="153" y="85"/>
                  </a:cubicBezTo>
                  <a:cubicBezTo>
                    <a:pt x="155" y="85"/>
                    <a:pt x="157" y="85"/>
                    <a:pt x="159" y="85"/>
                  </a:cubicBezTo>
                  <a:cubicBezTo>
                    <a:pt x="166" y="85"/>
                    <a:pt x="170" y="83"/>
                    <a:pt x="163" y="81"/>
                  </a:cubicBezTo>
                  <a:cubicBezTo>
                    <a:pt x="156" y="79"/>
                    <a:pt x="154" y="77"/>
                    <a:pt x="156" y="77"/>
                  </a:cubicBezTo>
                  <a:cubicBezTo>
                    <a:pt x="157" y="77"/>
                    <a:pt x="157" y="77"/>
                    <a:pt x="157" y="77"/>
                  </a:cubicBezTo>
                  <a:cubicBezTo>
                    <a:pt x="160" y="77"/>
                    <a:pt x="162" y="77"/>
                    <a:pt x="163" y="77"/>
                  </a:cubicBezTo>
                  <a:cubicBezTo>
                    <a:pt x="163" y="77"/>
                    <a:pt x="163" y="77"/>
                    <a:pt x="163" y="77"/>
                  </a:cubicBezTo>
                  <a:cubicBezTo>
                    <a:pt x="163" y="77"/>
                    <a:pt x="163" y="77"/>
                    <a:pt x="163" y="77"/>
                  </a:cubicBezTo>
                  <a:cubicBezTo>
                    <a:pt x="164" y="77"/>
                    <a:pt x="166" y="78"/>
                    <a:pt x="168" y="78"/>
                  </a:cubicBezTo>
                  <a:cubicBezTo>
                    <a:pt x="169" y="79"/>
                    <a:pt x="171" y="80"/>
                    <a:pt x="172" y="80"/>
                  </a:cubicBezTo>
                  <a:cubicBezTo>
                    <a:pt x="172" y="80"/>
                    <a:pt x="172" y="79"/>
                    <a:pt x="173" y="79"/>
                  </a:cubicBezTo>
                  <a:cubicBezTo>
                    <a:pt x="173" y="79"/>
                    <a:pt x="173" y="79"/>
                    <a:pt x="173" y="79"/>
                  </a:cubicBezTo>
                  <a:cubicBezTo>
                    <a:pt x="174" y="79"/>
                    <a:pt x="174" y="79"/>
                    <a:pt x="175" y="79"/>
                  </a:cubicBezTo>
                  <a:cubicBezTo>
                    <a:pt x="176" y="80"/>
                    <a:pt x="177" y="80"/>
                    <a:pt x="178" y="80"/>
                  </a:cubicBezTo>
                  <a:cubicBezTo>
                    <a:pt x="178" y="80"/>
                    <a:pt x="178" y="80"/>
                    <a:pt x="178" y="80"/>
                  </a:cubicBezTo>
                  <a:cubicBezTo>
                    <a:pt x="178" y="80"/>
                    <a:pt x="178" y="80"/>
                    <a:pt x="178" y="80"/>
                  </a:cubicBezTo>
                  <a:cubicBezTo>
                    <a:pt x="178" y="80"/>
                    <a:pt x="179" y="80"/>
                    <a:pt x="179" y="80"/>
                  </a:cubicBezTo>
                  <a:cubicBezTo>
                    <a:pt x="179" y="81"/>
                    <a:pt x="179" y="81"/>
                    <a:pt x="180" y="81"/>
                  </a:cubicBezTo>
                  <a:cubicBezTo>
                    <a:pt x="180" y="81"/>
                    <a:pt x="180" y="81"/>
                    <a:pt x="180" y="81"/>
                  </a:cubicBezTo>
                  <a:cubicBezTo>
                    <a:pt x="180" y="81"/>
                    <a:pt x="180" y="81"/>
                    <a:pt x="180" y="81"/>
                  </a:cubicBezTo>
                  <a:cubicBezTo>
                    <a:pt x="181" y="81"/>
                    <a:pt x="182" y="81"/>
                    <a:pt x="183" y="81"/>
                  </a:cubicBezTo>
                  <a:cubicBezTo>
                    <a:pt x="183" y="82"/>
                    <a:pt x="185" y="82"/>
                    <a:pt x="186" y="83"/>
                  </a:cubicBezTo>
                  <a:cubicBezTo>
                    <a:pt x="187" y="83"/>
                    <a:pt x="187" y="83"/>
                    <a:pt x="188" y="83"/>
                  </a:cubicBezTo>
                  <a:cubicBezTo>
                    <a:pt x="188" y="83"/>
                    <a:pt x="189" y="83"/>
                    <a:pt x="188" y="82"/>
                  </a:cubicBezTo>
                  <a:cubicBezTo>
                    <a:pt x="188" y="82"/>
                    <a:pt x="188" y="81"/>
                    <a:pt x="189" y="81"/>
                  </a:cubicBezTo>
                  <a:cubicBezTo>
                    <a:pt x="189" y="81"/>
                    <a:pt x="190" y="81"/>
                    <a:pt x="190" y="81"/>
                  </a:cubicBezTo>
                  <a:cubicBezTo>
                    <a:pt x="190" y="81"/>
                    <a:pt x="190" y="81"/>
                    <a:pt x="190" y="81"/>
                  </a:cubicBezTo>
                  <a:cubicBezTo>
                    <a:pt x="191" y="81"/>
                    <a:pt x="193" y="80"/>
                    <a:pt x="193" y="79"/>
                  </a:cubicBezTo>
                  <a:cubicBezTo>
                    <a:pt x="193" y="78"/>
                    <a:pt x="193" y="78"/>
                    <a:pt x="193" y="78"/>
                  </a:cubicBezTo>
                  <a:cubicBezTo>
                    <a:pt x="193" y="78"/>
                    <a:pt x="193" y="78"/>
                    <a:pt x="194" y="78"/>
                  </a:cubicBezTo>
                  <a:cubicBezTo>
                    <a:pt x="194" y="78"/>
                    <a:pt x="195" y="79"/>
                    <a:pt x="195" y="79"/>
                  </a:cubicBezTo>
                  <a:cubicBezTo>
                    <a:pt x="197" y="79"/>
                    <a:pt x="199" y="78"/>
                    <a:pt x="198" y="76"/>
                  </a:cubicBezTo>
                  <a:cubicBezTo>
                    <a:pt x="197" y="74"/>
                    <a:pt x="193" y="73"/>
                    <a:pt x="195" y="73"/>
                  </a:cubicBezTo>
                  <a:cubicBezTo>
                    <a:pt x="197" y="73"/>
                    <a:pt x="196" y="72"/>
                    <a:pt x="194" y="72"/>
                  </a:cubicBezTo>
                  <a:cubicBezTo>
                    <a:pt x="192" y="72"/>
                    <a:pt x="191" y="72"/>
                    <a:pt x="192" y="71"/>
                  </a:cubicBezTo>
                  <a:cubicBezTo>
                    <a:pt x="193" y="71"/>
                    <a:pt x="192" y="71"/>
                    <a:pt x="191" y="71"/>
                  </a:cubicBezTo>
                  <a:cubicBezTo>
                    <a:pt x="190" y="71"/>
                    <a:pt x="190" y="71"/>
                    <a:pt x="189" y="71"/>
                  </a:cubicBezTo>
                  <a:cubicBezTo>
                    <a:pt x="189" y="71"/>
                    <a:pt x="189" y="71"/>
                    <a:pt x="189" y="71"/>
                  </a:cubicBezTo>
                  <a:cubicBezTo>
                    <a:pt x="187" y="71"/>
                    <a:pt x="187" y="70"/>
                    <a:pt x="187" y="70"/>
                  </a:cubicBezTo>
                  <a:cubicBezTo>
                    <a:pt x="187" y="69"/>
                    <a:pt x="186" y="69"/>
                    <a:pt x="185" y="69"/>
                  </a:cubicBezTo>
                  <a:cubicBezTo>
                    <a:pt x="184" y="69"/>
                    <a:pt x="184" y="69"/>
                    <a:pt x="184" y="69"/>
                  </a:cubicBezTo>
                  <a:cubicBezTo>
                    <a:pt x="184" y="69"/>
                    <a:pt x="184" y="69"/>
                    <a:pt x="184" y="69"/>
                  </a:cubicBezTo>
                  <a:cubicBezTo>
                    <a:pt x="183" y="69"/>
                    <a:pt x="181" y="69"/>
                    <a:pt x="181" y="68"/>
                  </a:cubicBezTo>
                  <a:cubicBezTo>
                    <a:pt x="180" y="67"/>
                    <a:pt x="182" y="66"/>
                    <a:pt x="180" y="66"/>
                  </a:cubicBezTo>
                  <a:cubicBezTo>
                    <a:pt x="178" y="66"/>
                    <a:pt x="179" y="65"/>
                    <a:pt x="177" y="65"/>
                  </a:cubicBezTo>
                  <a:cubicBezTo>
                    <a:pt x="177" y="65"/>
                    <a:pt x="177" y="65"/>
                    <a:pt x="176" y="65"/>
                  </a:cubicBezTo>
                  <a:cubicBezTo>
                    <a:pt x="176" y="65"/>
                    <a:pt x="176" y="65"/>
                    <a:pt x="176" y="65"/>
                  </a:cubicBezTo>
                  <a:cubicBezTo>
                    <a:pt x="174" y="65"/>
                    <a:pt x="178" y="64"/>
                    <a:pt x="175" y="63"/>
                  </a:cubicBezTo>
                  <a:cubicBezTo>
                    <a:pt x="174" y="62"/>
                    <a:pt x="172" y="61"/>
                    <a:pt x="173" y="61"/>
                  </a:cubicBezTo>
                  <a:cubicBezTo>
                    <a:pt x="173" y="61"/>
                    <a:pt x="174" y="61"/>
                    <a:pt x="176" y="62"/>
                  </a:cubicBezTo>
                  <a:cubicBezTo>
                    <a:pt x="179" y="62"/>
                    <a:pt x="181" y="62"/>
                    <a:pt x="182" y="62"/>
                  </a:cubicBezTo>
                  <a:cubicBezTo>
                    <a:pt x="184" y="62"/>
                    <a:pt x="184" y="62"/>
                    <a:pt x="184" y="61"/>
                  </a:cubicBezTo>
                  <a:cubicBezTo>
                    <a:pt x="183" y="61"/>
                    <a:pt x="183" y="60"/>
                    <a:pt x="183" y="60"/>
                  </a:cubicBezTo>
                  <a:cubicBezTo>
                    <a:pt x="184" y="60"/>
                    <a:pt x="184" y="60"/>
                    <a:pt x="184" y="60"/>
                  </a:cubicBezTo>
                  <a:cubicBezTo>
                    <a:pt x="185" y="61"/>
                    <a:pt x="185" y="61"/>
                    <a:pt x="186" y="61"/>
                  </a:cubicBezTo>
                  <a:cubicBezTo>
                    <a:pt x="186" y="61"/>
                    <a:pt x="186" y="61"/>
                    <a:pt x="187" y="61"/>
                  </a:cubicBezTo>
                  <a:cubicBezTo>
                    <a:pt x="187" y="61"/>
                    <a:pt x="188" y="60"/>
                    <a:pt x="186" y="60"/>
                  </a:cubicBezTo>
                  <a:cubicBezTo>
                    <a:pt x="185" y="60"/>
                    <a:pt x="186" y="59"/>
                    <a:pt x="187" y="59"/>
                  </a:cubicBezTo>
                  <a:cubicBezTo>
                    <a:pt x="187" y="59"/>
                    <a:pt x="188" y="59"/>
                    <a:pt x="188" y="59"/>
                  </a:cubicBezTo>
                  <a:cubicBezTo>
                    <a:pt x="190" y="60"/>
                    <a:pt x="189" y="61"/>
                    <a:pt x="194" y="62"/>
                  </a:cubicBezTo>
                  <a:cubicBezTo>
                    <a:pt x="196" y="62"/>
                    <a:pt x="197" y="62"/>
                    <a:pt x="199" y="62"/>
                  </a:cubicBezTo>
                  <a:cubicBezTo>
                    <a:pt x="200" y="62"/>
                    <a:pt x="200" y="62"/>
                    <a:pt x="201" y="62"/>
                  </a:cubicBezTo>
                  <a:cubicBezTo>
                    <a:pt x="201" y="62"/>
                    <a:pt x="202" y="62"/>
                    <a:pt x="202" y="62"/>
                  </a:cubicBezTo>
                  <a:cubicBezTo>
                    <a:pt x="202" y="62"/>
                    <a:pt x="202" y="62"/>
                    <a:pt x="201" y="62"/>
                  </a:cubicBezTo>
                  <a:cubicBezTo>
                    <a:pt x="200" y="63"/>
                    <a:pt x="201" y="63"/>
                    <a:pt x="202" y="63"/>
                  </a:cubicBezTo>
                  <a:cubicBezTo>
                    <a:pt x="203" y="63"/>
                    <a:pt x="204" y="63"/>
                    <a:pt x="206" y="62"/>
                  </a:cubicBezTo>
                  <a:cubicBezTo>
                    <a:pt x="208" y="62"/>
                    <a:pt x="210" y="62"/>
                    <a:pt x="210" y="62"/>
                  </a:cubicBezTo>
                  <a:cubicBezTo>
                    <a:pt x="211" y="62"/>
                    <a:pt x="211" y="62"/>
                    <a:pt x="208" y="63"/>
                  </a:cubicBezTo>
                  <a:cubicBezTo>
                    <a:pt x="205" y="64"/>
                    <a:pt x="203" y="65"/>
                    <a:pt x="204" y="65"/>
                  </a:cubicBezTo>
                  <a:cubicBezTo>
                    <a:pt x="205" y="65"/>
                    <a:pt x="205" y="65"/>
                    <a:pt x="205" y="65"/>
                  </a:cubicBezTo>
                  <a:cubicBezTo>
                    <a:pt x="205" y="65"/>
                    <a:pt x="205" y="65"/>
                    <a:pt x="205" y="65"/>
                  </a:cubicBezTo>
                  <a:cubicBezTo>
                    <a:pt x="206" y="65"/>
                    <a:pt x="206" y="65"/>
                    <a:pt x="205" y="65"/>
                  </a:cubicBezTo>
                  <a:cubicBezTo>
                    <a:pt x="204" y="65"/>
                    <a:pt x="203" y="65"/>
                    <a:pt x="204" y="65"/>
                  </a:cubicBezTo>
                  <a:cubicBezTo>
                    <a:pt x="204" y="65"/>
                    <a:pt x="204" y="65"/>
                    <a:pt x="204" y="65"/>
                  </a:cubicBezTo>
                  <a:cubicBezTo>
                    <a:pt x="205" y="65"/>
                    <a:pt x="205" y="65"/>
                    <a:pt x="205" y="65"/>
                  </a:cubicBezTo>
                  <a:cubicBezTo>
                    <a:pt x="206" y="65"/>
                    <a:pt x="206" y="66"/>
                    <a:pt x="205" y="66"/>
                  </a:cubicBezTo>
                  <a:cubicBezTo>
                    <a:pt x="203" y="66"/>
                    <a:pt x="204" y="67"/>
                    <a:pt x="205" y="67"/>
                  </a:cubicBezTo>
                  <a:cubicBezTo>
                    <a:pt x="205" y="67"/>
                    <a:pt x="205" y="67"/>
                    <a:pt x="205" y="67"/>
                  </a:cubicBezTo>
                  <a:cubicBezTo>
                    <a:pt x="205" y="67"/>
                    <a:pt x="205" y="67"/>
                    <a:pt x="206" y="67"/>
                  </a:cubicBezTo>
                  <a:cubicBezTo>
                    <a:pt x="207" y="67"/>
                    <a:pt x="206" y="67"/>
                    <a:pt x="206" y="68"/>
                  </a:cubicBezTo>
                  <a:cubicBezTo>
                    <a:pt x="206" y="68"/>
                    <a:pt x="206" y="68"/>
                    <a:pt x="207" y="68"/>
                  </a:cubicBezTo>
                  <a:cubicBezTo>
                    <a:pt x="207" y="68"/>
                    <a:pt x="207" y="68"/>
                    <a:pt x="207" y="68"/>
                  </a:cubicBezTo>
                  <a:cubicBezTo>
                    <a:pt x="208" y="68"/>
                    <a:pt x="208" y="68"/>
                    <a:pt x="208" y="68"/>
                  </a:cubicBezTo>
                  <a:cubicBezTo>
                    <a:pt x="209" y="68"/>
                    <a:pt x="209" y="68"/>
                    <a:pt x="209" y="69"/>
                  </a:cubicBezTo>
                  <a:cubicBezTo>
                    <a:pt x="209" y="69"/>
                    <a:pt x="210" y="69"/>
                    <a:pt x="211" y="69"/>
                  </a:cubicBezTo>
                  <a:cubicBezTo>
                    <a:pt x="211" y="69"/>
                    <a:pt x="211" y="69"/>
                    <a:pt x="212" y="69"/>
                  </a:cubicBezTo>
                  <a:cubicBezTo>
                    <a:pt x="212" y="69"/>
                    <a:pt x="212" y="69"/>
                    <a:pt x="212" y="69"/>
                  </a:cubicBezTo>
                  <a:cubicBezTo>
                    <a:pt x="213" y="69"/>
                    <a:pt x="214" y="69"/>
                    <a:pt x="215" y="70"/>
                  </a:cubicBezTo>
                  <a:cubicBezTo>
                    <a:pt x="215" y="70"/>
                    <a:pt x="215" y="70"/>
                    <a:pt x="216" y="70"/>
                  </a:cubicBezTo>
                  <a:cubicBezTo>
                    <a:pt x="217" y="70"/>
                    <a:pt x="218" y="70"/>
                    <a:pt x="219" y="69"/>
                  </a:cubicBezTo>
                  <a:cubicBezTo>
                    <a:pt x="220" y="68"/>
                    <a:pt x="219" y="66"/>
                    <a:pt x="220" y="66"/>
                  </a:cubicBezTo>
                  <a:cubicBezTo>
                    <a:pt x="221" y="65"/>
                    <a:pt x="221" y="65"/>
                    <a:pt x="222" y="65"/>
                  </a:cubicBezTo>
                  <a:cubicBezTo>
                    <a:pt x="223" y="65"/>
                    <a:pt x="224" y="65"/>
                    <a:pt x="225" y="66"/>
                  </a:cubicBezTo>
                  <a:cubicBezTo>
                    <a:pt x="226" y="66"/>
                    <a:pt x="227" y="66"/>
                    <a:pt x="228" y="66"/>
                  </a:cubicBezTo>
                  <a:cubicBezTo>
                    <a:pt x="229" y="66"/>
                    <a:pt x="230" y="66"/>
                    <a:pt x="230" y="66"/>
                  </a:cubicBezTo>
                  <a:cubicBezTo>
                    <a:pt x="229" y="65"/>
                    <a:pt x="230" y="65"/>
                    <a:pt x="231" y="65"/>
                  </a:cubicBezTo>
                  <a:cubicBezTo>
                    <a:pt x="231" y="65"/>
                    <a:pt x="231" y="65"/>
                    <a:pt x="231" y="65"/>
                  </a:cubicBezTo>
                  <a:cubicBezTo>
                    <a:pt x="232" y="65"/>
                    <a:pt x="232" y="65"/>
                    <a:pt x="232" y="65"/>
                  </a:cubicBezTo>
                  <a:cubicBezTo>
                    <a:pt x="233" y="65"/>
                    <a:pt x="234" y="65"/>
                    <a:pt x="233" y="64"/>
                  </a:cubicBezTo>
                  <a:cubicBezTo>
                    <a:pt x="232" y="64"/>
                    <a:pt x="232" y="64"/>
                    <a:pt x="233" y="64"/>
                  </a:cubicBezTo>
                  <a:cubicBezTo>
                    <a:pt x="234" y="64"/>
                    <a:pt x="234" y="64"/>
                    <a:pt x="235" y="64"/>
                  </a:cubicBezTo>
                  <a:cubicBezTo>
                    <a:pt x="236" y="64"/>
                    <a:pt x="236" y="64"/>
                    <a:pt x="236" y="64"/>
                  </a:cubicBezTo>
                  <a:cubicBezTo>
                    <a:pt x="237" y="64"/>
                    <a:pt x="237" y="64"/>
                    <a:pt x="236" y="63"/>
                  </a:cubicBezTo>
                  <a:cubicBezTo>
                    <a:pt x="235" y="63"/>
                    <a:pt x="234" y="63"/>
                    <a:pt x="234" y="63"/>
                  </a:cubicBezTo>
                  <a:cubicBezTo>
                    <a:pt x="234" y="63"/>
                    <a:pt x="235" y="63"/>
                    <a:pt x="235" y="63"/>
                  </a:cubicBezTo>
                  <a:cubicBezTo>
                    <a:pt x="235" y="63"/>
                    <a:pt x="235" y="63"/>
                    <a:pt x="236" y="63"/>
                  </a:cubicBezTo>
                  <a:cubicBezTo>
                    <a:pt x="237" y="63"/>
                    <a:pt x="238" y="62"/>
                    <a:pt x="237" y="62"/>
                  </a:cubicBezTo>
                  <a:cubicBezTo>
                    <a:pt x="237" y="62"/>
                    <a:pt x="237" y="62"/>
                    <a:pt x="237" y="62"/>
                  </a:cubicBezTo>
                  <a:cubicBezTo>
                    <a:pt x="238" y="62"/>
                    <a:pt x="239" y="62"/>
                    <a:pt x="242" y="62"/>
                  </a:cubicBezTo>
                  <a:cubicBezTo>
                    <a:pt x="242" y="62"/>
                    <a:pt x="243" y="62"/>
                    <a:pt x="243" y="62"/>
                  </a:cubicBezTo>
                  <a:cubicBezTo>
                    <a:pt x="244" y="62"/>
                    <a:pt x="245" y="62"/>
                    <a:pt x="245" y="62"/>
                  </a:cubicBezTo>
                  <a:cubicBezTo>
                    <a:pt x="246" y="62"/>
                    <a:pt x="246" y="62"/>
                    <a:pt x="246" y="62"/>
                  </a:cubicBezTo>
                  <a:cubicBezTo>
                    <a:pt x="246" y="62"/>
                    <a:pt x="245" y="62"/>
                    <a:pt x="245" y="62"/>
                  </a:cubicBezTo>
                  <a:cubicBezTo>
                    <a:pt x="245" y="62"/>
                    <a:pt x="245" y="62"/>
                    <a:pt x="245" y="62"/>
                  </a:cubicBezTo>
                  <a:cubicBezTo>
                    <a:pt x="245" y="62"/>
                    <a:pt x="244" y="62"/>
                    <a:pt x="244" y="62"/>
                  </a:cubicBezTo>
                  <a:cubicBezTo>
                    <a:pt x="244" y="62"/>
                    <a:pt x="244" y="62"/>
                    <a:pt x="245" y="62"/>
                  </a:cubicBezTo>
                  <a:cubicBezTo>
                    <a:pt x="245" y="62"/>
                    <a:pt x="245" y="62"/>
                    <a:pt x="245" y="62"/>
                  </a:cubicBezTo>
                  <a:cubicBezTo>
                    <a:pt x="245" y="62"/>
                    <a:pt x="245" y="62"/>
                    <a:pt x="245" y="62"/>
                  </a:cubicBezTo>
                  <a:cubicBezTo>
                    <a:pt x="246" y="62"/>
                    <a:pt x="247" y="61"/>
                    <a:pt x="245" y="61"/>
                  </a:cubicBezTo>
                  <a:cubicBezTo>
                    <a:pt x="244" y="61"/>
                    <a:pt x="244" y="60"/>
                    <a:pt x="246" y="60"/>
                  </a:cubicBezTo>
                  <a:cubicBezTo>
                    <a:pt x="246" y="60"/>
                    <a:pt x="246" y="60"/>
                    <a:pt x="247" y="61"/>
                  </a:cubicBezTo>
                  <a:cubicBezTo>
                    <a:pt x="248" y="61"/>
                    <a:pt x="249" y="61"/>
                    <a:pt x="251" y="61"/>
                  </a:cubicBezTo>
                  <a:cubicBezTo>
                    <a:pt x="250" y="61"/>
                    <a:pt x="250" y="60"/>
                    <a:pt x="249" y="59"/>
                  </a:cubicBezTo>
                  <a:cubicBezTo>
                    <a:pt x="248" y="59"/>
                    <a:pt x="245" y="58"/>
                    <a:pt x="244" y="58"/>
                  </a:cubicBezTo>
                  <a:cubicBezTo>
                    <a:pt x="243" y="58"/>
                    <a:pt x="242" y="58"/>
                    <a:pt x="242" y="58"/>
                  </a:cubicBezTo>
                  <a:cubicBezTo>
                    <a:pt x="241" y="59"/>
                    <a:pt x="241" y="59"/>
                    <a:pt x="240" y="59"/>
                  </a:cubicBezTo>
                  <a:cubicBezTo>
                    <a:pt x="240" y="59"/>
                    <a:pt x="240" y="59"/>
                    <a:pt x="239" y="59"/>
                  </a:cubicBezTo>
                  <a:cubicBezTo>
                    <a:pt x="239" y="59"/>
                    <a:pt x="239" y="58"/>
                    <a:pt x="238" y="58"/>
                  </a:cubicBezTo>
                  <a:cubicBezTo>
                    <a:pt x="237" y="58"/>
                    <a:pt x="236" y="59"/>
                    <a:pt x="236" y="59"/>
                  </a:cubicBezTo>
                  <a:cubicBezTo>
                    <a:pt x="236" y="59"/>
                    <a:pt x="235" y="59"/>
                    <a:pt x="235" y="59"/>
                  </a:cubicBezTo>
                  <a:cubicBezTo>
                    <a:pt x="235" y="59"/>
                    <a:pt x="234" y="59"/>
                    <a:pt x="235" y="58"/>
                  </a:cubicBezTo>
                  <a:cubicBezTo>
                    <a:pt x="236" y="58"/>
                    <a:pt x="236" y="58"/>
                    <a:pt x="235" y="58"/>
                  </a:cubicBezTo>
                  <a:cubicBezTo>
                    <a:pt x="235" y="58"/>
                    <a:pt x="234" y="58"/>
                    <a:pt x="233" y="58"/>
                  </a:cubicBezTo>
                  <a:cubicBezTo>
                    <a:pt x="232" y="58"/>
                    <a:pt x="232" y="58"/>
                    <a:pt x="232" y="58"/>
                  </a:cubicBezTo>
                  <a:cubicBezTo>
                    <a:pt x="231" y="58"/>
                    <a:pt x="232" y="58"/>
                    <a:pt x="233" y="57"/>
                  </a:cubicBezTo>
                  <a:cubicBezTo>
                    <a:pt x="235" y="57"/>
                    <a:pt x="236" y="56"/>
                    <a:pt x="235" y="56"/>
                  </a:cubicBezTo>
                  <a:cubicBezTo>
                    <a:pt x="234" y="56"/>
                    <a:pt x="234" y="56"/>
                    <a:pt x="233" y="57"/>
                  </a:cubicBezTo>
                  <a:cubicBezTo>
                    <a:pt x="231" y="57"/>
                    <a:pt x="230" y="57"/>
                    <a:pt x="230" y="57"/>
                  </a:cubicBezTo>
                  <a:cubicBezTo>
                    <a:pt x="229" y="57"/>
                    <a:pt x="229" y="57"/>
                    <a:pt x="229" y="57"/>
                  </a:cubicBezTo>
                  <a:cubicBezTo>
                    <a:pt x="230" y="56"/>
                    <a:pt x="229" y="56"/>
                    <a:pt x="226" y="56"/>
                  </a:cubicBezTo>
                  <a:cubicBezTo>
                    <a:pt x="226" y="56"/>
                    <a:pt x="226" y="56"/>
                    <a:pt x="226" y="56"/>
                  </a:cubicBezTo>
                  <a:cubicBezTo>
                    <a:pt x="225" y="56"/>
                    <a:pt x="225" y="56"/>
                    <a:pt x="225" y="56"/>
                  </a:cubicBezTo>
                  <a:cubicBezTo>
                    <a:pt x="222" y="56"/>
                    <a:pt x="222" y="56"/>
                    <a:pt x="224" y="56"/>
                  </a:cubicBezTo>
                  <a:cubicBezTo>
                    <a:pt x="226" y="56"/>
                    <a:pt x="227" y="56"/>
                    <a:pt x="226" y="56"/>
                  </a:cubicBezTo>
                  <a:cubicBezTo>
                    <a:pt x="225" y="55"/>
                    <a:pt x="226" y="55"/>
                    <a:pt x="226" y="54"/>
                  </a:cubicBezTo>
                  <a:cubicBezTo>
                    <a:pt x="226" y="53"/>
                    <a:pt x="224" y="53"/>
                    <a:pt x="222" y="53"/>
                  </a:cubicBezTo>
                  <a:cubicBezTo>
                    <a:pt x="222" y="53"/>
                    <a:pt x="222" y="53"/>
                    <a:pt x="222" y="53"/>
                  </a:cubicBezTo>
                  <a:cubicBezTo>
                    <a:pt x="222" y="53"/>
                    <a:pt x="221" y="53"/>
                    <a:pt x="221" y="53"/>
                  </a:cubicBezTo>
                  <a:cubicBezTo>
                    <a:pt x="220" y="53"/>
                    <a:pt x="219" y="52"/>
                    <a:pt x="221" y="52"/>
                  </a:cubicBezTo>
                  <a:cubicBezTo>
                    <a:pt x="221" y="51"/>
                    <a:pt x="221" y="51"/>
                    <a:pt x="221" y="51"/>
                  </a:cubicBezTo>
                  <a:cubicBezTo>
                    <a:pt x="221" y="51"/>
                    <a:pt x="220" y="52"/>
                    <a:pt x="218" y="52"/>
                  </a:cubicBezTo>
                  <a:cubicBezTo>
                    <a:pt x="217" y="52"/>
                    <a:pt x="216" y="53"/>
                    <a:pt x="216" y="53"/>
                  </a:cubicBezTo>
                  <a:cubicBezTo>
                    <a:pt x="215" y="53"/>
                    <a:pt x="215" y="52"/>
                    <a:pt x="216" y="52"/>
                  </a:cubicBezTo>
                  <a:cubicBezTo>
                    <a:pt x="216" y="52"/>
                    <a:pt x="216" y="51"/>
                    <a:pt x="215" y="51"/>
                  </a:cubicBezTo>
                  <a:cubicBezTo>
                    <a:pt x="215" y="51"/>
                    <a:pt x="214" y="52"/>
                    <a:pt x="213" y="52"/>
                  </a:cubicBezTo>
                  <a:cubicBezTo>
                    <a:pt x="211" y="52"/>
                    <a:pt x="210" y="53"/>
                    <a:pt x="210" y="53"/>
                  </a:cubicBezTo>
                  <a:cubicBezTo>
                    <a:pt x="210" y="53"/>
                    <a:pt x="210" y="52"/>
                    <a:pt x="210" y="52"/>
                  </a:cubicBezTo>
                  <a:cubicBezTo>
                    <a:pt x="211" y="51"/>
                    <a:pt x="211" y="51"/>
                    <a:pt x="210" y="51"/>
                  </a:cubicBezTo>
                  <a:cubicBezTo>
                    <a:pt x="210" y="51"/>
                    <a:pt x="210" y="51"/>
                    <a:pt x="209" y="51"/>
                  </a:cubicBezTo>
                  <a:cubicBezTo>
                    <a:pt x="209" y="51"/>
                    <a:pt x="209" y="51"/>
                    <a:pt x="209" y="51"/>
                  </a:cubicBezTo>
                  <a:cubicBezTo>
                    <a:pt x="208" y="51"/>
                    <a:pt x="209" y="51"/>
                    <a:pt x="208" y="50"/>
                  </a:cubicBezTo>
                  <a:cubicBezTo>
                    <a:pt x="206" y="49"/>
                    <a:pt x="201" y="49"/>
                    <a:pt x="202" y="49"/>
                  </a:cubicBezTo>
                  <a:cubicBezTo>
                    <a:pt x="203" y="49"/>
                    <a:pt x="203" y="49"/>
                    <a:pt x="202" y="49"/>
                  </a:cubicBezTo>
                  <a:cubicBezTo>
                    <a:pt x="202" y="49"/>
                    <a:pt x="201" y="49"/>
                    <a:pt x="200" y="49"/>
                  </a:cubicBezTo>
                  <a:cubicBezTo>
                    <a:pt x="200" y="49"/>
                    <a:pt x="200" y="49"/>
                    <a:pt x="199" y="49"/>
                  </a:cubicBezTo>
                  <a:cubicBezTo>
                    <a:pt x="199" y="49"/>
                    <a:pt x="200" y="49"/>
                    <a:pt x="202" y="49"/>
                  </a:cubicBezTo>
                  <a:cubicBezTo>
                    <a:pt x="205" y="48"/>
                    <a:pt x="208" y="48"/>
                    <a:pt x="208" y="48"/>
                  </a:cubicBezTo>
                  <a:cubicBezTo>
                    <a:pt x="208" y="48"/>
                    <a:pt x="207" y="48"/>
                    <a:pt x="204" y="48"/>
                  </a:cubicBezTo>
                  <a:cubicBezTo>
                    <a:pt x="204" y="48"/>
                    <a:pt x="204" y="48"/>
                    <a:pt x="204" y="48"/>
                  </a:cubicBezTo>
                  <a:cubicBezTo>
                    <a:pt x="204" y="48"/>
                    <a:pt x="203" y="48"/>
                    <a:pt x="203" y="48"/>
                  </a:cubicBezTo>
                  <a:cubicBezTo>
                    <a:pt x="201" y="48"/>
                    <a:pt x="199" y="47"/>
                    <a:pt x="199" y="47"/>
                  </a:cubicBezTo>
                  <a:cubicBezTo>
                    <a:pt x="200" y="47"/>
                    <a:pt x="197" y="47"/>
                    <a:pt x="194" y="47"/>
                  </a:cubicBezTo>
                  <a:cubicBezTo>
                    <a:pt x="192" y="47"/>
                    <a:pt x="191" y="46"/>
                    <a:pt x="192" y="46"/>
                  </a:cubicBezTo>
                  <a:cubicBezTo>
                    <a:pt x="193" y="46"/>
                    <a:pt x="193" y="46"/>
                    <a:pt x="193" y="46"/>
                  </a:cubicBezTo>
                  <a:cubicBezTo>
                    <a:pt x="194" y="46"/>
                    <a:pt x="194" y="46"/>
                    <a:pt x="194" y="46"/>
                  </a:cubicBezTo>
                  <a:cubicBezTo>
                    <a:pt x="195" y="46"/>
                    <a:pt x="194" y="46"/>
                    <a:pt x="192" y="45"/>
                  </a:cubicBezTo>
                  <a:cubicBezTo>
                    <a:pt x="190" y="45"/>
                    <a:pt x="190" y="45"/>
                    <a:pt x="192" y="45"/>
                  </a:cubicBezTo>
                  <a:cubicBezTo>
                    <a:pt x="193" y="45"/>
                    <a:pt x="193" y="45"/>
                    <a:pt x="195" y="45"/>
                  </a:cubicBezTo>
                  <a:cubicBezTo>
                    <a:pt x="195" y="45"/>
                    <a:pt x="196" y="45"/>
                    <a:pt x="197" y="45"/>
                  </a:cubicBezTo>
                  <a:cubicBezTo>
                    <a:pt x="200" y="45"/>
                    <a:pt x="202" y="45"/>
                    <a:pt x="200" y="44"/>
                  </a:cubicBezTo>
                  <a:cubicBezTo>
                    <a:pt x="199" y="44"/>
                    <a:pt x="199" y="44"/>
                    <a:pt x="200" y="44"/>
                  </a:cubicBezTo>
                  <a:cubicBezTo>
                    <a:pt x="200" y="44"/>
                    <a:pt x="201" y="44"/>
                    <a:pt x="201" y="44"/>
                  </a:cubicBezTo>
                  <a:cubicBezTo>
                    <a:pt x="201" y="44"/>
                    <a:pt x="201" y="44"/>
                    <a:pt x="201" y="44"/>
                  </a:cubicBezTo>
                  <a:cubicBezTo>
                    <a:pt x="203" y="44"/>
                    <a:pt x="202" y="43"/>
                    <a:pt x="199" y="43"/>
                  </a:cubicBezTo>
                  <a:cubicBezTo>
                    <a:pt x="196" y="43"/>
                    <a:pt x="195" y="43"/>
                    <a:pt x="197" y="42"/>
                  </a:cubicBezTo>
                  <a:cubicBezTo>
                    <a:pt x="200" y="42"/>
                    <a:pt x="201" y="42"/>
                    <a:pt x="200" y="42"/>
                  </a:cubicBezTo>
                  <a:cubicBezTo>
                    <a:pt x="199" y="42"/>
                    <a:pt x="199" y="42"/>
                    <a:pt x="199" y="42"/>
                  </a:cubicBezTo>
                  <a:cubicBezTo>
                    <a:pt x="199" y="42"/>
                    <a:pt x="199" y="42"/>
                    <a:pt x="199" y="42"/>
                  </a:cubicBezTo>
                  <a:cubicBezTo>
                    <a:pt x="200" y="42"/>
                    <a:pt x="200" y="42"/>
                    <a:pt x="200" y="42"/>
                  </a:cubicBezTo>
                  <a:cubicBezTo>
                    <a:pt x="201" y="42"/>
                    <a:pt x="204" y="42"/>
                    <a:pt x="207" y="42"/>
                  </a:cubicBezTo>
                  <a:cubicBezTo>
                    <a:pt x="208" y="42"/>
                    <a:pt x="208" y="42"/>
                    <a:pt x="209" y="42"/>
                  </a:cubicBezTo>
                  <a:cubicBezTo>
                    <a:pt x="213" y="42"/>
                    <a:pt x="215" y="41"/>
                    <a:pt x="208" y="40"/>
                  </a:cubicBezTo>
                  <a:cubicBezTo>
                    <a:pt x="201" y="39"/>
                    <a:pt x="203" y="39"/>
                    <a:pt x="212" y="37"/>
                  </a:cubicBezTo>
                  <a:cubicBezTo>
                    <a:pt x="219" y="36"/>
                    <a:pt x="223" y="35"/>
                    <a:pt x="212" y="35"/>
                  </a:cubicBezTo>
                  <a:cubicBezTo>
                    <a:pt x="212" y="35"/>
                    <a:pt x="212" y="35"/>
                    <a:pt x="212" y="35"/>
                  </a:cubicBezTo>
                  <a:cubicBezTo>
                    <a:pt x="211" y="35"/>
                    <a:pt x="206" y="36"/>
                    <a:pt x="200" y="37"/>
                  </a:cubicBezTo>
                  <a:cubicBezTo>
                    <a:pt x="196" y="37"/>
                    <a:pt x="194" y="37"/>
                    <a:pt x="193" y="37"/>
                  </a:cubicBezTo>
                  <a:cubicBezTo>
                    <a:pt x="193" y="37"/>
                    <a:pt x="193" y="37"/>
                    <a:pt x="195" y="37"/>
                  </a:cubicBezTo>
                  <a:cubicBezTo>
                    <a:pt x="199" y="36"/>
                    <a:pt x="199" y="36"/>
                    <a:pt x="196" y="36"/>
                  </a:cubicBezTo>
                  <a:cubicBezTo>
                    <a:pt x="196" y="36"/>
                    <a:pt x="195" y="36"/>
                    <a:pt x="193" y="36"/>
                  </a:cubicBezTo>
                  <a:cubicBezTo>
                    <a:pt x="189" y="36"/>
                    <a:pt x="187" y="36"/>
                    <a:pt x="186" y="36"/>
                  </a:cubicBezTo>
                  <a:cubicBezTo>
                    <a:pt x="186" y="36"/>
                    <a:pt x="186" y="36"/>
                    <a:pt x="187" y="36"/>
                  </a:cubicBezTo>
                  <a:cubicBezTo>
                    <a:pt x="188" y="36"/>
                    <a:pt x="189" y="36"/>
                    <a:pt x="188" y="36"/>
                  </a:cubicBezTo>
                  <a:cubicBezTo>
                    <a:pt x="187" y="36"/>
                    <a:pt x="191" y="35"/>
                    <a:pt x="197" y="35"/>
                  </a:cubicBezTo>
                  <a:cubicBezTo>
                    <a:pt x="202" y="34"/>
                    <a:pt x="205" y="34"/>
                    <a:pt x="207" y="34"/>
                  </a:cubicBezTo>
                  <a:cubicBezTo>
                    <a:pt x="207" y="34"/>
                    <a:pt x="207" y="34"/>
                    <a:pt x="207" y="34"/>
                  </a:cubicBezTo>
                  <a:cubicBezTo>
                    <a:pt x="207" y="34"/>
                    <a:pt x="207" y="34"/>
                    <a:pt x="207" y="34"/>
                  </a:cubicBezTo>
                  <a:cubicBezTo>
                    <a:pt x="208" y="34"/>
                    <a:pt x="211" y="32"/>
                    <a:pt x="204" y="31"/>
                  </a:cubicBezTo>
                  <a:cubicBezTo>
                    <a:pt x="202" y="31"/>
                    <a:pt x="200" y="31"/>
                    <a:pt x="199" y="31"/>
                  </a:cubicBezTo>
                  <a:cubicBezTo>
                    <a:pt x="197" y="31"/>
                    <a:pt x="196" y="31"/>
                    <a:pt x="195" y="31"/>
                  </a:cubicBezTo>
                  <a:cubicBezTo>
                    <a:pt x="194" y="31"/>
                    <a:pt x="194" y="31"/>
                    <a:pt x="194" y="31"/>
                  </a:cubicBezTo>
                  <a:cubicBezTo>
                    <a:pt x="193" y="31"/>
                    <a:pt x="194" y="31"/>
                    <a:pt x="194" y="31"/>
                  </a:cubicBezTo>
                  <a:cubicBezTo>
                    <a:pt x="195" y="31"/>
                    <a:pt x="195" y="30"/>
                    <a:pt x="194" y="30"/>
                  </a:cubicBezTo>
                  <a:cubicBezTo>
                    <a:pt x="193" y="30"/>
                    <a:pt x="190" y="31"/>
                    <a:pt x="186" y="32"/>
                  </a:cubicBezTo>
                  <a:cubicBezTo>
                    <a:pt x="182" y="33"/>
                    <a:pt x="180" y="33"/>
                    <a:pt x="180" y="33"/>
                  </a:cubicBezTo>
                  <a:cubicBezTo>
                    <a:pt x="180" y="33"/>
                    <a:pt x="180" y="33"/>
                    <a:pt x="180" y="33"/>
                  </a:cubicBezTo>
                  <a:cubicBezTo>
                    <a:pt x="182" y="32"/>
                    <a:pt x="183" y="32"/>
                    <a:pt x="183" y="32"/>
                  </a:cubicBezTo>
                  <a:cubicBezTo>
                    <a:pt x="183" y="32"/>
                    <a:pt x="183" y="32"/>
                    <a:pt x="183" y="32"/>
                  </a:cubicBezTo>
                  <a:cubicBezTo>
                    <a:pt x="182" y="32"/>
                    <a:pt x="182" y="32"/>
                    <a:pt x="181" y="32"/>
                  </a:cubicBezTo>
                  <a:cubicBezTo>
                    <a:pt x="181" y="32"/>
                    <a:pt x="180" y="32"/>
                    <a:pt x="180" y="32"/>
                  </a:cubicBezTo>
                  <a:cubicBezTo>
                    <a:pt x="179" y="32"/>
                    <a:pt x="178" y="32"/>
                    <a:pt x="178" y="32"/>
                  </a:cubicBezTo>
                  <a:cubicBezTo>
                    <a:pt x="178" y="32"/>
                    <a:pt x="178" y="32"/>
                    <a:pt x="178" y="32"/>
                  </a:cubicBezTo>
                  <a:cubicBezTo>
                    <a:pt x="178" y="32"/>
                    <a:pt x="178" y="32"/>
                    <a:pt x="178" y="32"/>
                  </a:cubicBezTo>
                  <a:cubicBezTo>
                    <a:pt x="178" y="32"/>
                    <a:pt x="178" y="32"/>
                    <a:pt x="179" y="32"/>
                  </a:cubicBezTo>
                  <a:cubicBezTo>
                    <a:pt x="179" y="32"/>
                    <a:pt x="180" y="32"/>
                    <a:pt x="181" y="32"/>
                  </a:cubicBezTo>
                  <a:cubicBezTo>
                    <a:pt x="182" y="32"/>
                    <a:pt x="183" y="31"/>
                    <a:pt x="185" y="31"/>
                  </a:cubicBezTo>
                  <a:cubicBezTo>
                    <a:pt x="190" y="30"/>
                    <a:pt x="191" y="29"/>
                    <a:pt x="190" y="29"/>
                  </a:cubicBezTo>
                  <a:cubicBezTo>
                    <a:pt x="190" y="29"/>
                    <a:pt x="190" y="29"/>
                    <a:pt x="189" y="29"/>
                  </a:cubicBezTo>
                  <a:cubicBezTo>
                    <a:pt x="187" y="30"/>
                    <a:pt x="182" y="30"/>
                    <a:pt x="178" y="30"/>
                  </a:cubicBezTo>
                  <a:cubicBezTo>
                    <a:pt x="178" y="30"/>
                    <a:pt x="178" y="30"/>
                    <a:pt x="178" y="30"/>
                  </a:cubicBezTo>
                  <a:cubicBezTo>
                    <a:pt x="174" y="30"/>
                    <a:pt x="172" y="30"/>
                    <a:pt x="173" y="30"/>
                  </a:cubicBezTo>
                  <a:cubicBezTo>
                    <a:pt x="175" y="29"/>
                    <a:pt x="175" y="29"/>
                    <a:pt x="174" y="28"/>
                  </a:cubicBezTo>
                  <a:cubicBezTo>
                    <a:pt x="173" y="28"/>
                    <a:pt x="176" y="28"/>
                    <a:pt x="179" y="28"/>
                  </a:cubicBezTo>
                  <a:cubicBezTo>
                    <a:pt x="179" y="28"/>
                    <a:pt x="179" y="28"/>
                    <a:pt x="179" y="28"/>
                  </a:cubicBezTo>
                  <a:cubicBezTo>
                    <a:pt x="179" y="28"/>
                    <a:pt x="180" y="28"/>
                    <a:pt x="180" y="28"/>
                  </a:cubicBezTo>
                  <a:cubicBezTo>
                    <a:pt x="181" y="28"/>
                    <a:pt x="181" y="28"/>
                    <a:pt x="181" y="28"/>
                  </a:cubicBezTo>
                  <a:cubicBezTo>
                    <a:pt x="184" y="28"/>
                    <a:pt x="186" y="27"/>
                    <a:pt x="188" y="27"/>
                  </a:cubicBezTo>
                  <a:cubicBezTo>
                    <a:pt x="191" y="25"/>
                    <a:pt x="186" y="24"/>
                    <a:pt x="181" y="24"/>
                  </a:cubicBezTo>
                  <a:cubicBezTo>
                    <a:pt x="179" y="24"/>
                    <a:pt x="176" y="25"/>
                    <a:pt x="174" y="25"/>
                  </a:cubicBezTo>
                  <a:cubicBezTo>
                    <a:pt x="172" y="26"/>
                    <a:pt x="170" y="27"/>
                    <a:pt x="170" y="27"/>
                  </a:cubicBezTo>
                  <a:cubicBezTo>
                    <a:pt x="170" y="27"/>
                    <a:pt x="170" y="27"/>
                    <a:pt x="170" y="27"/>
                  </a:cubicBezTo>
                  <a:cubicBezTo>
                    <a:pt x="171" y="26"/>
                    <a:pt x="171" y="25"/>
                    <a:pt x="171" y="25"/>
                  </a:cubicBezTo>
                  <a:cubicBezTo>
                    <a:pt x="171" y="25"/>
                    <a:pt x="171" y="25"/>
                    <a:pt x="170" y="25"/>
                  </a:cubicBezTo>
                  <a:cubicBezTo>
                    <a:pt x="170" y="25"/>
                    <a:pt x="168" y="26"/>
                    <a:pt x="166" y="26"/>
                  </a:cubicBezTo>
                  <a:cubicBezTo>
                    <a:pt x="165" y="26"/>
                    <a:pt x="165" y="26"/>
                    <a:pt x="165" y="26"/>
                  </a:cubicBezTo>
                  <a:cubicBezTo>
                    <a:pt x="164" y="26"/>
                    <a:pt x="164" y="26"/>
                    <a:pt x="166" y="25"/>
                  </a:cubicBezTo>
                  <a:cubicBezTo>
                    <a:pt x="167" y="24"/>
                    <a:pt x="167" y="24"/>
                    <a:pt x="167" y="24"/>
                  </a:cubicBezTo>
                  <a:cubicBezTo>
                    <a:pt x="166" y="24"/>
                    <a:pt x="166" y="24"/>
                    <a:pt x="165" y="24"/>
                  </a:cubicBezTo>
                  <a:cubicBezTo>
                    <a:pt x="164" y="25"/>
                    <a:pt x="164" y="25"/>
                    <a:pt x="164" y="25"/>
                  </a:cubicBezTo>
                  <a:cubicBezTo>
                    <a:pt x="163" y="25"/>
                    <a:pt x="164" y="24"/>
                    <a:pt x="166" y="23"/>
                  </a:cubicBezTo>
                  <a:cubicBezTo>
                    <a:pt x="167" y="23"/>
                    <a:pt x="167" y="23"/>
                    <a:pt x="166" y="23"/>
                  </a:cubicBezTo>
                  <a:cubicBezTo>
                    <a:pt x="165" y="23"/>
                    <a:pt x="163" y="23"/>
                    <a:pt x="161" y="23"/>
                  </a:cubicBezTo>
                  <a:cubicBezTo>
                    <a:pt x="157" y="24"/>
                    <a:pt x="154" y="24"/>
                    <a:pt x="154" y="24"/>
                  </a:cubicBezTo>
                  <a:cubicBezTo>
                    <a:pt x="154" y="24"/>
                    <a:pt x="154" y="24"/>
                    <a:pt x="154" y="24"/>
                  </a:cubicBezTo>
                  <a:cubicBezTo>
                    <a:pt x="155" y="24"/>
                    <a:pt x="156" y="23"/>
                    <a:pt x="158" y="23"/>
                  </a:cubicBezTo>
                  <a:cubicBezTo>
                    <a:pt x="159" y="23"/>
                    <a:pt x="159" y="22"/>
                    <a:pt x="158" y="22"/>
                  </a:cubicBezTo>
                  <a:cubicBezTo>
                    <a:pt x="158" y="22"/>
                    <a:pt x="157" y="22"/>
                    <a:pt x="157" y="22"/>
                  </a:cubicBezTo>
                  <a:cubicBezTo>
                    <a:pt x="156" y="22"/>
                    <a:pt x="155" y="23"/>
                    <a:pt x="155" y="23"/>
                  </a:cubicBezTo>
                  <a:cubicBezTo>
                    <a:pt x="155" y="23"/>
                    <a:pt x="155" y="22"/>
                    <a:pt x="156" y="22"/>
                  </a:cubicBezTo>
                  <a:cubicBezTo>
                    <a:pt x="158" y="22"/>
                    <a:pt x="158" y="22"/>
                    <a:pt x="162" y="21"/>
                  </a:cubicBezTo>
                  <a:cubicBezTo>
                    <a:pt x="164" y="20"/>
                    <a:pt x="163" y="20"/>
                    <a:pt x="160" y="20"/>
                  </a:cubicBezTo>
                  <a:cubicBezTo>
                    <a:pt x="159" y="20"/>
                    <a:pt x="157" y="20"/>
                    <a:pt x="156" y="20"/>
                  </a:cubicBezTo>
                  <a:cubicBezTo>
                    <a:pt x="154" y="20"/>
                    <a:pt x="152" y="20"/>
                    <a:pt x="152" y="21"/>
                  </a:cubicBezTo>
                  <a:cubicBezTo>
                    <a:pt x="151" y="21"/>
                    <a:pt x="151" y="21"/>
                    <a:pt x="151" y="21"/>
                  </a:cubicBezTo>
                  <a:cubicBezTo>
                    <a:pt x="152" y="21"/>
                    <a:pt x="152" y="21"/>
                    <a:pt x="152" y="21"/>
                  </a:cubicBezTo>
                  <a:cubicBezTo>
                    <a:pt x="152" y="20"/>
                    <a:pt x="152" y="20"/>
                    <a:pt x="153" y="20"/>
                  </a:cubicBezTo>
                  <a:cubicBezTo>
                    <a:pt x="156" y="19"/>
                    <a:pt x="156" y="19"/>
                    <a:pt x="154" y="19"/>
                  </a:cubicBezTo>
                  <a:cubicBezTo>
                    <a:pt x="154" y="19"/>
                    <a:pt x="154" y="19"/>
                    <a:pt x="154" y="19"/>
                  </a:cubicBezTo>
                  <a:cubicBezTo>
                    <a:pt x="154" y="19"/>
                    <a:pt x="154" y="19"/>
                    <a:pt x="154" y="19"/>
                  </a:cubicBezTo>
                  <a:cubicBezTo>
                    <a:pt x="152" y="19"/>
                    <a:pt x="170" y="17"/>
                    <a:pt x="154" y="15"/>
                  </a:cubicBezTo>
                  <a:cubicBezTo>
                    <a:pt x="152" y="15"/>
                    <a:pt x="149" y="15"/>
                    <a:pt x="147" y="14"/>
                  </a:cubicBezTo>
                  <a:cubicBezTo>
                    <a:pt x="145" y="14"/>
                    <a:pt x="143" y="14"/>
                    <a:pt x="141" y="14"/>
                  </a:cubicBezTo>
                  <a:cubicBezTo>
                    <a:pt x="137" y="14"/>
                    <a:pt x="136" y="15"/>
                    <a:pt x="136" y="15"/>
                  </a:cubicBezTo>
                  <a:cubicBezTo>
                    <a:pt x="135" y="16"/>
                    <a:pt x="136" y="16"/>
                    <a:pt x="135" y="16"/>
                  </a:cubicBezTo>
                  <a:cubicBezTo>
                    <a:pt x="135" y="16"/>
                    <a:pt x="135" y="16"/>
                    <a:pt x="135" y="16"/>
                  </a:cubicBezTo>
                  <a:cubicBezTo>
                    <a:pt x="131" y="16"/>
                    <a:pt x="128" y="15"/>
                    <a:pt x="128" y="15"/>
                  </a:cubicBezTo>
                  <a:cubicBezTo>
                    <a:pt x="128" y="15"/>
                    <a:pt x="128" y="15"/>
                    <a:pt x="128" y="15"/>
                  </a:cubicBezTo>
                  <a:cubicBezTo>
                    <a:pt x="128" y="15"/>
                    <a:pt x="126" y="15"/>
                    <a:pt x="126" y="16"/>
                  </a:cubicBezTo>
                  <a:cubicBezTo>
                    <a:pt x="126" y="17"/>
                    <a:pt x="127" y="17"/>
                    <a:pt x="127" y="17"/>
                  </a:cubicBezTo>
                  <a:cubicBezTo>
                    <a:pt x="127" y="17"/>
                    <a:pt x="126" y="17"/>
                    <a:pt x="126" y="17"/>
                  </a:cubicBezTo>
                  <a:cubicBezTo>
                    <a:pt x="126" y="17"/>
                    <a:pt x="126" y="17"/>
                    <a:pt x="125" y="17"/>
                  </a:cubicBezTo>
                  <a:cubicBezTo>
                    <a:pt x="124" y="17"/>
                    <a:pt x="123" y="17"/>
                    <a:pt x="123" y="17"/>
                  </a:cubicBezTo>
                  <a:cubicBezTo>
                    <a:pt x="122" y="18"/>
                    <a:pt x="121" y="18"/>
                    <a:pt x="120" y="18"/>
                  </a:cubicBezTo>
                  <a:cubicBezTo>
                    <a:pt x="120" y="18"/>
                    <a:pt x="119" y="18"/>
                    <a:pt x="119" y="18"/>
                  </a:cubicBezTo>
                  <a:cubicBezTo>
                    <a:pt x="118" y="18"/>
                    <a:pt x="120" y="17"/>
                    <a:pt x="121" y="16"/>
                  </a:cubicBezTo>
                  <a:cubicBezTo>
                    <a:pt x="122" y="15"/>
                    <a:pt x="121" y="14"/>
                    <a:pt x="120" y="14"/>
                  </a:cubicBezTo>
                  <a:cubicBezTo>
                    <a:pt x="120" y="14"/>
                    <a:pt x="120" y="14"/>
                    <a:pt x="120" y="15"/>
                  </a:cubicBezTo>
                  <a:cubicBezTo>
                    <a:pt x="120" y="15"/>
                    <a:pt x="119" y="15"/>
                    <a:pt x="119" y="15"/>
                  </a:cubicBezTo>
                  <a:cubicBezTo>
                    <a:pt x="118" y="15"/>
                    <a:pt x="117" y="15"/>
                    <a:pt x="117" y="14"/>
                  </a:cubicBezTo>
                  <a:cubicBezTo>
                    <a:pt x="118" y="14"/>
                    <a:pt x="117" y="14"/>
                    <a:pt x="117" y="14"/>
                  </a:cubicBezTo>
                  <a:cubicBezTo>
                    <a:pt x="116" y="14"/>
                    <a:pt x="115" y="14"/>
                    <a:pt x="115" y="15"/>
                  </a:cubicBezTo>
                  <a:cubicBezTo>
                    <a:pt x="115" y="15"/>
                    <a:pt x="114" y="16"/>
                    <a:pt x="113" y="16"/>
                  </a:cubicBezTo>
                  <a:cubicBezTo>
                    <a:pt x="113" y="16"/>
                    <a:pt x="113" y="16"/>
                    <a:pt x="112" y="15"/>
                  </a:cubicBezTo>
                  <a:cubicBezTo>
                    <a:pt x="112" y="15"/>
                    <a:pt x="112" y="15"/>
                    <a:pt x="112" y="15"/>
                  </a:cubicBezTo>
                  <a:cubicBezTo>
                    <a:pt x="111" y="15"/>
                    <a:pt x="109" y="15"/>
                    <a:pt x="108" y="16"/>
                  </a:cubicBezTo>
                  <a:cubicBezTo>
                    <a:pt x="106" y="16"/>
                    <a:pt x="105" y="17"/>
                    <a:pt x="104" y="17"/>
                  </a:cubicBezTo>
                  <a:cubicBezTo>
                    <a:pt x="103" y="17"/>
                    <a:pt x="103" y="16"/>
                    <a:pt x="103" y="16"/>
                  </a:cubicBezTo>
                  <a:cubicBezTo>
                    <a:pt x="104" y="16"/>
                    <a:pt x="105" y="15"/>
                    <a:pt x="108" y="14"/>
                  </a:cubicBezTo>
                  <a:cubicBezTo>
                    <a:pt x="110" y="13"/>
                    <a:pt x="111" y="13"/>
                    <a:pt x="110" y="13"/>
                  </a:cubicBezTo>
                  <a:cubicBezTo>
                    <a:pt x="110" y="13"/>
                    <a:pt x="109" y="13"/>
                    <a:pt x="108" y="13"/>
                  </a:cubicBezTo>
                  <a:cubicBezTo>
                    <a:pt x="108" y="13"/>
                    <a:pt x="108" y="13"/>
                    <a:pt x="108" y="13"/>
                  </a:cubicBezTo>
                  <a:cubicBezTo>
                    <a:pt x="107" y="13"/>
                    <a:pt x="112" y="12"/>
                    <a:pt x="116" y="10"/>
                  </a:cubicBezTo>
                  <a:cubicBezTo>
                    <a:pt x="119" y="8"/>
                    <a:pt x="121" y="6"/>
                    <a:pt x="119" y="5"/>
                  </a:cubicBezTo>
                  <a:cubicBezTo>
                    <a:pt x="117" y="4"/>
                    <a:pt x="110" y="3"/>
                    <a:pt x="104" y="3"/>
                  </a:cubicBezTo>
                  <a:cubicBezTo>
                    <a:pt x="104" y="3"/>
                    <a:pt x="104" y="3"/>
                    <a:pt x="104" y="3"/>
                  </a:cubicBezTo>
                  <a:cubicBezTo>
                    <a:pt x="99" y="3"/>
                    <a:pt x="96" y="3"/>
                    <a:pt x="94" y="4"/>
                  </a:cubicBezTo>
                  <a:cubicBezTo>
                    <a:pt x="92" y="4"/>
                    <a:pt x="91" y="5"/>
                    <a:pt x="90" y="5"/>
                  </a:cubicBezTo>
                  <a:cubicBezTo>
                    <a:pt x="90" y="5"/>
                    <a:pt x="89" y="5"/>
                    <a:pt x="89" y="5"/>
                  </a:cubicBezTo>
                  <a:cubicBezTo>
                    <a:pt x="88" y="4"/>
                    <a:pt x="87" y="4"/>
                    <a:pt x="86" y="4"/>
                  </a:cubicBezTo>
                  <a:cubicBezTo>
                    <a:pt x="83" y="4"/>
                    <a:pt x="79" y="5"/>
                    <a:pt x="81" y="6"/>
                  </a:cubicBezTo>
                  <a:cubicBezTo>
                    <a:pt x="83" y="6"/>
                    <a:pt x="83" y="7"/>
                    <a:pt x="82" y="7"/>
                  </a:cubicBezTo>
                  <a:cubicBezTo>
                    <a:pt x="81" y="7"/>
                    <a:pt x="80" y="6"/>
                    <a:pt x="79" y="6"/>
                  </a:cubicBezTo>
                  <a:cubicBezTo>
                    <a:pt x="78" y="6"/>
                    <a:pt x="78" y="6"/>
                    <a:pt x="77" y="6"/>
                  </a:cubicBezTo>
                  <a:cubicBezTo>
                    <a:pt x="75" y="6"/>
                    <a:pt x="74" y="7"/>
                    <a:pt x="76" y="7"/>
                  </a:cubicBezTo>
                  <a:cubicBezTo>
                    <a:pt x="75" y="7"/>
                    <a:pt x="74" y="7"/>
                    <a:pt x="73" y="7"/>
                  </a:cubicBezTo>
                  <a:cubicBezTo>
                    <a:pt x="72" y="7"/>
                    <a:pt x="70" y="7"/>
                    <a:pt x="68" y="8"/>
                  </a:cubicBezTo>
                  <a:cubicBezTo>
                    <a:pt x="61" y="9"/>
                    <a:pt x="67" y="11"/>
                    <a:pt x="69" y="11"/>
                  </a:cubicBezTo>
                  <a:cubicBezTo>
                    <a:pt x="69" y="11"/>
                    <a:pt x="69" y="11"/>
                    <a:pt x="69" y="11"/>
                  </a:cubicBezTo>
                  <a:cubicBezTo>
                    <a:pt x="70" y="11"/>
                    <a:pt x="70" y="11"/>
                    <a:pt x="70" y="11"/>
                  </a:cubicBezTo>
                  <a:cubicBezTo>
                    <a:pt x="72" y="11"/>
                    <a:pt x="71" y="12"/>
                    <a:pt x="70" y="13"/>
                  </a:cubicBezTo>
                  <a:cubicBezTo>
                    <a:pt x="68" y="13"/>
                    <a:pt x="67" y="13"/>
                    <a:pt x="66" y="13"/>
                  </a:cubicBezTo>
                  <a:cubicBezTo>
                    <a:pt x="65" y="13"/>
                    <a:pt x="64" y="13"/>
                    <a:pt x="64" y="13"/>
                  </a:cubicBezTo>
                  <a:cubicBezTo>
                    <a:pt x="64" y="13"/>
                    <a:pt x="63" y="12"/>
                    <a:pt x="62" y="12"/>
                  </a:cubicBezTo>
                  <a:cubicBezTo>
                    <a:pt x="61" y="12"/>
                    <a:pt x="59" y="13"/>
                    <a:pt x="58" y="13"/>
                  </a:cubicBezTo>
                  <a:cubicBezTo>
                    <a:pt x="56" y="14"/>
                    <a:pt x="60" y="16"/>
                    <a:pt x="58" y="19"/>
                  </a:cubicBezTo>
                  <a:cubicBezTo>
                    <a:pt x="56" y="21"/>
                    <a:pt x="51" y="22"/>
                    <a:pt x="50" y="22"/>
                  </a:cubicBezTo>
                  <a:cubicBezTo>
                    <a:pt x="50" y="22"/>
                    <a:pt x="50" y="22"/>
                    <a:pt x="50" y="22"/>
                  </a:cubicBezTo>
                  <a:cubicBezTo>
                    <a:pt x="51" y="22"/>
                    <a:pt x="51" y="21"/>
                    <a:pt x="49" y="21"/>
                  </a:cubicBezTo>
                  <a:cubicBezTo>
                    <a:pt x="47" y="21"/>
                    <a:pt x="48" y="20"/>
                    <a:pt x="50" y="20"/>
                  </a:cubicBezTo>
                  <a:cubicBezTo>
                    <a:pt x="52" y="20"/>
                    <a:pt x="47" y="16"/>
                    <a:pt x="51" y="12"/>
                  </a:cubicBezTo>
                  <a:cubicBezTo>
                    <a:pt x="53" y="9"/>
                    <a:pt x="59" y="7"/>
                    <a:pt x="68" y="4"/>
                  </a:cubicBezTo>
                  <a:cubicBezTo>
                    <a:pt x="73" y="3"/>
                    <a:pt x="100" y="0"/>
                    <a:pt x="77" y="0"/>
                  </a:cubicBezTo>
                  <a:cubicBezTo>
                    <a:pt x="76" y="0"/>
                    <a:pt x="75" y="0"/>
                    <a:pt x="7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7" name="Freeform 134"/>
            <p:cNvSpPr>
              <a:spLocks/>
            </p:cNvSpPr>
            <p:nvPr/>
          </p:nvSpPr>
          <p:spPr bwMode="auto">
            <a:xfrm>
              <a:off x="4076700" y="4645025"/>
              <a:ext cx="19050" cy="3175"/>
            </a:xfrm>
            <a:custGeom>
              <a:avLst/>
              <a:gdLst>
                <a:gd name="T0" fmla="*/ 4 w 7"/>
                <a:gd name="T1" fmla="*/ 0 h 1"/>
                <a:gd name="T2" fmla="*/ 1 w 7"/>
                <a:gd name="T3" fmla="*/ 1 h 1"/>
                <a:gd name="T4" fmla="*/ 3 w 7"/>
                <a:gd name="T5" fmla="*/ 1 h 1"/>
                <a:gd name="T6" fmla="*/ 6 w 7"/>
                <a:gd name="T7" fmla="*/ 1 h 1"/>
                <a:gd name="T8" fmla="*/ 4 w 7"/>
                <a:gd name="T9" fmla="*/ 0 h 1"/>
              </a:gdLst>
              <a:ahLst/>
              <a:cxnLst>
                <a:cxn ang="0">
                  <a:pos x="T0" y="T1"/>
                </a:cxn>
                <a:cxn ang="0">
                  <a:pos x="T2" y="T3"/>
                </a:cxn>
                <a:cxn ang="0">
                  <a:pos x="T4" y="T5"/>
                </a:cxn>
                <a:cxn ang="0">
                  <a:pos x="T6" y="T7"/>
                </a:cxn>
                <a:cxn ang="0">
                  <a:pos x="T8" y="T9"/>
                </a:cxn>
              </a:cxnLst>
              <a:rect l="0" t="0" r="r" b="b"/>
              <a:pathLst>
                <a:path w="7" h="1">
                  <a:moveTo>
                    <a:pt x="4" y="0"/>
                  </a:moveTo>
                  <a:cubicBezTo>
                    <a:pt x="4" y="1"/>
                    <a:pt x="0" y="1"/>
                    <a:pt x="1" y="1"/>
                  </a:cubicBezTo>
                  <a:cubicBezTo>
                    <a:pt x="1" y="1"/>
                    <a:pt x="2" y="1"/>
                    <a:pt x="3" y="1"/>
                  </a:cubicBezTo>
                  <a:cubicBezTo>
                    <a:pt x="5" y="1"/>
                    <a:pt x="6" y="1"/>
                    <a:pt x="6" y="1"/>
                  </a:cubicBezTo>
                  <a:cubicBezTo>
                    <a:pt x="7"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8" name="Freeform 135"/>
            <p:cNvSpPr>
              <a:spLocks/>
            </p:cNvSpPr>
            <p:nvPr/>
          </p:nvSpPr>
          <p:spPr bwMode="auto">
            <a:xfrm>
              <a:off x="4052888" y="4659313"/>
              <a:ext cx="19050" cy="3175"/>
            </a:xfrm>
            <a:custGeom>
              <a:avLst/>
              <a:gdLst>
                <a:gd name="T0" fmla="*/ 0 w 7"/>
                <a:gd name="T1" fmla="*/ 0 h 1"/>
                <a:gd name="T2" fmla="*/ 2 w 7"/>
                <a:gd name="T3" fmla="*/ 1 h 1"/>
                <a:gd name="T4" fmla="*/ 4 w 7"/>
                <a:gd name="T5" fmla="*/ 1 h 1"/>
                <a:gd name="T6" fmla="*/ 6 w 7"/>
                <a:gd name="T7" fmla="*/ 1 h 1"/>
                <a:gd name="T8" fmla="*/ 4 w 7"/>
                <a:gd name="T9" fmla="*/ 0 h 1"/>
                <a:gd name="T10" fmla="*/ 0 w 7"/>
                <a:gd name="T11" fmla="*/ 0 h 1"/>
                <a:gd name="T12" fmla="*/ 0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0" y="0"/>
                  </a:moveTo>
                  <a:cubicBezTo>
                    <a:pt x="0" y="0"/>
                    <a:pt x="1" y="1"/>
                    <a:pt x="2" y="1"/>
                  </a:cubicBezTo>
                  <a:cubicBezTo>
                    <a:pt x="2" y="1"/>
                    <a:pt x="3" y="1"/>
                    <a:pt x="4" y="1"/>
                  </a:cubicBezTo>
                  <a:cubicBezTo>
                    <a:pt x="5" y="1"/>
                    <a:pt x="6" y="1"/>
                    <a:pt x="6" y="1"/>
                  </a:cubicBezTo>
                  <a:cubicBezTo>
                    <a:pt x="7" y="1"/>
                    <a:pt x="6" y="0"/>
                    <a:pt x="4" y="0"/>
                  </a:cubicBezTo>
                  <a:cubicBezTo>
                    <a:pt x="2"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9" name="Freeform 136"/>
            <p:cNvSpPr>
              <a:spLocks/>
            </p:cNvSpPr>
            <p:nvPr/>
          </p:nvSpPr>
          <p:spPr bwMode="auto">
            <a:xfrm>
              <a:off x="4060825" y="4656138"/>
              <a:ext cx="7938" cy="3175"/>
            </a:xfrm>
            <a:custGeom>
              <a:avLst/>
              <a:gdLst>
                <a:gd name="T0" fmla="*/ 1 w 3"/>
                <a:gd name="T1" fmla="*/ 0 h 1"/>
                <a:gd name="T2" fmla="*/ 1 w 3"/>
                <a:gd name="T3" fmla="*/ 0 h 1"/>
                <a:gd name="T4" fmla="*/ 3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1" y="0"/>
                  </a:cubicBezTo>
                  <a:cubicBezTo>
                    <a:pt x="2" y="0"/>
                    <a:pt x="3" y="0"/>
                    <a:pt x="3" y="1"/>
                  </a:cubicBezTo>
                  <a:cubicBezTo>
                    <a:pt x="3" y="1"/>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0" name="Freeform 137"/>
            <p:cNvSpPr>
              <a:spLocks/>
            </p:cNvSpPr>
            <p:nvPr/>
          </p:nvSpPr>
          <p:spPr bwMode="auto">
            <a:xfrm>
              <a:off x="3840163" y="4216400"/>
              <a:ext cx="228600" cy="92075"/>
            </a:xfrm>
            <a:custGeom>
              <a:avLst/>
              <a:gdLst>
                <a:gd name="T0" fmla="*/ 61 w 84"/>
                <a:gd name="T1" fmla="*/ 2 h 34"/>
                <a:gd name="T2" fmla="*/ 53 w 84"/>
                <a:gd name="T3" fmla="*/ 3 h 34"/>
                <a:gd name="T4" fmla="*/ 51 w 84"/>
                <a:gd name="T5" fmla="*/ 3 h 34"/>
                <a:gd name="T6" fmla="*/ 37 w 84"/>
                <a:gd name="T7" fmla="*/ 8 h 34"/>
                <a:gd name="T8" fmla="*/ 34 w 84"/>
                <a:gd name="T9" fmla="*/ 8 h 34"/>
                <a:gd name="T10" fmla="*/ 27 w 84"/>
                <a:gd name="T11" fmla="*/ 9 h 34"/>
                <a:gd name="T12" fmla="*/ 24 w 84"/>
                <a:gd name="T13" fmla="*/ 8 h 34"/>
                <a:gd name="T14" fmla="*/ 26 w 84"/>
                <a:gd name="T15" fmla="*/ 11 h 34"/>
                <a:gd name="T16" fmla="*/ 29 w 84"/>
                <a:gd name="T17" fmla="*/ 14 h 34"/>
                <a:gd name="T18" fmla="*/ 19 w 84"/>
                <a:gd name="T19" fmla="*/ 13 h 34"/>
                <a:gd name="T20" fmla="*/ 9 w 84"/>
                <a:gd name="T21" fmla="*/ 18 h 34"/>
                <a:gd name="T22" fmla="*/ 9 w 84"/>
                <a:gd name="T23" fmla="*/ 21 h 34"/>
                <a:gd name="T24" fmla="*/ 11 w 84"/>
                <a:gd name="T25" fmla="*/ 21 h 34"/>
                <a:gd name="T26" fmla="*/ 14 w 84"/>
                <a:gd name="T27" fmla="*/ 21 h 34"/>
                <a:gd name="T28" fmla="*/ 19 w 84"/>
                <a:gd name="T29" fmla="*/ 22 h 34"/>
                <a:gd name="T30" fmla="*/ 29 w 84"/>
                <a:gd name="T31" fmla="*/ 24 h 34"/>
                <a:gd name="T32" fmla="*/ 27 w 84"/>
                <a:gd name="T33" fmla="*/ 24 h 34"/>
                <a:gd name="T34" fmla="*/ 29 w 84"/>
                <a:gd name="T35" fmla="*/ 25 h 34"/>
                <a:gd name="T36" fmla="*/ 13 w 84"/>
                <a:gd name="T37" fmla="*/ 24 h 34"/>
                <a:gd name="T38" fmla="*/ 4 w 84"/>
                <a:gd name="T39" fmla="*/ 27 h 34"/>
                <a:gd name="T40" fmla="*/ 2 w 84"/>
                <a:gd name="T41" fmla="*/ 26 h 34"/>
                <a:gd name="T42" fmla="*/ 4 w 84"/>
                <a:gd name="T43" fmla="*/ 28 h 34"/>
                <a:gd name="T44" fmla="*/ 0 w 84"/>
                <a:gd name="T45" fmla="*/ 30 h 34"/>
                <a:gd name="T46" fmla="*/ 3 w 84"/>
                <a:gd name="T47" fmla="*/ 31 h 34"/>
                <a:gd name="T48" fmla="*/ 9 w 84"/>
                <a:gd name="T49" fmla="*/ 34 h 34"/>
                <a:gd name="T50" fmla="*/ 15 w 84"/>
                <a:gd name="T51" fmla="*/ 34 h 34"/>
                <a:gd name="T52" fmla="*/ 19 w 84"/>
                <a:gd name="T53" fmla="*/ 34 h 34"/>
                <a:gd name="T54" fmla="*/ 24 w 84"/>
                <a:gd name="T55" fmla="*/ 32 h 34"/>
                <a:gd name="T56" fmla="*/ 26 w 84"/>
                <a:gd name="T57" fmla="*/ 33 h 34"/>
                <a:gd name="T58" fmla="*/ 31 w 84"/>
                <a:gd name="T59" fmla="*/ 34 h 34"/>
                <a:gd name="T60" fmla="*/ 37 w 84"/>
                <a:gd name="T61" fmla="*/ 32 h 34"/>
                <a:gd name="T62" fmla="*/ 42 w 84"/>
                <a:gd name="T63" fmla="*/ 30 h 34"/>
                <a:gd name="T64" fmla="*/ 47 w 84"/>
                <a:gd name="T65" fmla="*/ 29 h 34"/>
                <a:gd name="T66" fmla="*/ 53 w 84"/>
                <a:gd name="T67" fmla="*/ 29 h 34"/>
                <a:gd name="T68" fmla="*/ 59 w 84"/>
                <a:gd name="T69" fmla="*/ 28 h 34"/>
                <a:gd name="T70" fmla="*/ 76 w 84"/>
                <a:gd name="T71" fmla="*/ 26 h 34"/>
                <a:gd name="T72" fmla="*/ 77 w 84"/>
                <a:gd name="T73" fmla="*/ 23 h 34"/>
                <a:gd name="T74" fmla="*/ 75 w 84"/>
                <a:gd name="T75" fmla="*/ 21 h 34"/>
                <a:gd name="T76" fmla="*/ 80 w 84"/>
                <a:gd name="T77" fmla="*/ 16 h 34"/>
                <a:gd name="T78" fmla="*/ 80 w 84"/>
                <a:gd name="T79" fmla="*/ 16 h 34"/>
                <a:gd name="T80" fmla="*/ 82 w 84"/>
                <a:gd name="T81" fmla="*/ 13 h 34"/>
                <a:gd name="T82" fmla="*/ 78 w 84"/>
                <a:gd name="T83" fmla="*/ 14 h 34"/>
                <a:gd name="T84" fmla="*/ 66 w 84"/>
                <a:gd name="T8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4">
                  <a:moveTo>
                    <a:pt x="62" y="0"/>
                  </a:moveTo>
                  <a:cubicBezTo>
                    <a:pt x="61" y="0"/>
                    <a:pt x="60" y="1"/>
                    <a:pt x="61" y="2"/>
                  </a:cubicBezTo>
                  <a:cubicBezTo>
                    <a:pt x="62" y="3"/>
                    <a:pt x="59" y="3"/>
                    <a:pt x="55" y="3"/>
                  </a:cubicBezTo>
                  <a:cubicBezTo>
                    <a:pt x="54" y="3"/>
                    <a:pt x="54" y="3"/>
                    <a:pt x="53" y="3"/>
                  </a:cubicBezTo>
                  <a:cubicBezTo>
                    <a:pt x="52" y="3"/>
                    <a:pt x="51" y="3"/>
                    <a:pt x="51" y="3"/>
                  </a:cubicBezTo>
                  <a:cubicBezTo>
                    <a:pt x="51" y="3"/>
                    <a:pt x="51" y="3"/>
                    <a:pt x="51" y="3"/>
                  </a:cubicBezTo>
                  <a:cubicBezTo>
                    <a:pt x="52" y="4"/>
                    <a:pt x="44" y="3"/>
                    <a:pt x="41" y="5"/>
                  </a:cubicBezTo>
                  <a:cubicBezTo>
                    <a:pt x="38" y="7"/>
                    <a:pt x="39" y="8"/>
                    <a:pt x="37" y="8"/>
                  </a:cubicBezTo>
                  <a:cubicBezTo>
                    <a:pt x="36" y="8"/>
                    <a:pt x="36" y="8"/>
                    <a:pt x="36" y="8"/>
                  </a:cubicBezTo>
                  <a:cubicBezTo>
                    <a:pt x="35" y="8"/>
                    <a:pt x="35" y="8"/>
                    <a:pt x="34" y="8"/>
                  </a:cubicBezTo>
                  <a:cubicBezTo>
                    <a:pt x="33" y="8"/>
                    <a:pt x="31" y="8"/>
                    <a:pt x="30" y="8"/>
                  </a:cubicBezTo>
                  <a:cubicBezTo>
                    <a:pt x="29" y="8"/>
                    <a:pt x="28" y="9"/>
                    <a:pt x="27" y="9"/>
                  </a:cubicBezTo>
                  <a:cubicBezTo>
                    <a:pt x="27" y="9"/>
                    <a:pt x="26" y="9"/>
                    <a:pt x="26" y="8"/>
                  </a:cubicBezTo>
                  <a:cubicBezTo>
                    <a:pt x="25" y="8"/>
                    <a:pt x="24" y="8"/>
                    <a:pt x="24" y="8"/>
                  </a:cubicBezTo>
                  <a:cubicBezTo>
                    <a:pt x="22" y="8"/>
                    <a:pt x="21" y="9"/>
                    <a:pt x="23" y="10"/>
                  </a:cubicBezTo>
                  <a:cubicBezTo>
                    <a:pt x="25" y="11"/>
                    <a:pt x="27" y="11"/>
                    <a:pt x="26" y="11"/>
                  </a:cubicBezTo>
                  <a:cubicBezTo>
                    <a:pt x="25" y="11"/>
                    <a:pt x="27" y="12"/>
                    <a:pt x="30" y="12"/>
                  </a:cubicBezTo>
                  <a:cubicBezTo>
                    <a:pt x="33" y="12"/>
                    <a:pt x="33" y="14"/>
                    <a:pt x="29" y="14"/>
                  </a:cubicBezTo>
                  <a:cubicBezTo>
                    <a:pt x="28" y="14"/>
                    <a:pt x="27" y="14"/>
                    <a:pt x="27" y="14"/>
                  </a:cubicBezTo>
                  <a:cubicBezTo>
                    <a:pt x="24" y="13"/>
                    <a:pt x="21" y="13"/>
                    <a:pt x="19" y="13"/>
                  </a:cubicBezTo>
                  <a:cubicBezTo>
                    <a:pt x="15" y="13"/>
                    <a:pt x="11" y="14"/>
                    <a:pt x="11" y="15"/>
                  </a:cubicBezTo>
                  <a:cubicBezTo>
                    <a:pt x="11" y="17"/>
                    <a:pt x="14" y="17"/>
                    <a:pt x="9" y="18"/>
                  </a:cubicBezTo>
                  <a:cubicBezTo>
                    <a:pt x="4" y="19"/>
                    <a:pt x="7" y="21"/>
                    <a:pt x="9" y="21"/>
                  </a:cubicBezTo>
                  <a:cubicBezTo>
                    <a:pt x="9" y="21"/>
                    <a:pt x="9" y="21"/>
                    <a:pt x="9" y="21"/>
                  </a:cubicBezTo>
                  <a:cubicBezTo>
                    <a:pt x="10" y="20"/>
                    <a:pt x="10" y="20"/>
                    <a:pt x="11" y="20"/>
                  </a:cubicBezTo>
                  <a:cubicBezTo>
                    <a:pt x="12" y="20"/>
                    <a:pt x="12" y="21"/>
                    <a:pt x="11" y="21"/>
                  </a:cubicBezTo>
                  <a:cubicBezTo>
                    <a:pt x="10" y="21"/>
                    <a:pt x="11" y="21"/>
                    <a:pt x="13" y="21"/>
                  </a:cubicBezTo>
                  <a:cubicBezTo>
                    <a:pt x="13" y="21"/>
                    <a:pt x="14" y="21"/>
                    <a:pt x="14" y="21"/>
                  </a:cubicBezTo>
                  <a:cubicBezTo>
                    <a:pt x="15" y="21"/>
                    <a:pt x="15" y="21"/>
                    <a:pt x="15" y="21"/>
                  </a:cubicBezTo>
                  <a:cubicBezTo>
                    <a:pt x="17" y="21"/>
                    <a:pt x="19" y="22"/>
                    <a:pt x="19" y="22"/>
                  </a:cubicBezTo>
                  <a:cubicBezTo>
                    <a:pt x="20" y="22"/>
                    <a:pt x="24" y="23"/>
                    <a:pt x="28" y="23"/>
                  </a:cubicBezTo>
                  <a:cubicBezTo>
                    <a:pt x="32" y="24"/>
                    <a:pt x="32" y="24"/>
                    <a:pt x="29" y="24"/>
                  </a:cubicBezTo>
                  <a:cubicBezTo>
                    <a:pt x="29" y="24"/>
                    <a:pt x="29" y="24"/>
                    <a:pt x="28" y="24"/>
                  </a:cubicBezTo>
                  <a:cubicBezTo>
                    <a:pt x="28" y="24"/>
                    <a:pt x="28" y="24"/>
                    <a:pt x="27" y="24"/>
                  </a:cubicBezTo>
                  <a:cubicBezTo>
                    <a:pt x="24" y="24"/>
                    <a:pt x="25" y="24"/>
                    <a:pt x="29" y="24"/>
                  </a:cubicBezTo>
                  <a:cubicBezTo>
                    <a:pt x="30" y="25"/>
                    <a:pt x="30" y="25"/>
                    <a:pt x="29" y="25"/>
                  </a:cubicBezTo>
                  <a:cubicBezTo>
                    <a:pt x="28" y="25"/>
                    <a:pt x="23" y="24"/>
                    <a:pt x="15" y="24"/>
                  </a:cubicBezTo>
                  <a:cubicBezTo>
                    <a:pt x="15" y="24"/>
                    <a:pt x="14" y="24"/>
                    <a:pt x="13" y="24"/>
                  </a:cubicBezTo>
                  <a:cubicBezTo>
                    <a:pt x="9" y="24"/>
                    <a:pt x="7" y="25"/>
                    <a:pt x="6" y="25"/>
                  </a:cubicBezTo>
                  <a:cubicBezTo>
                    <a:pt x="5" y="26"/>
                    <a:pt x="5" y="27"/>
                    <a:pt x="4" y="27"/>
                  </a:cubicBezTo>
                  <a:cubicBezTo>
                    <a:pt x="4" y="27"/>
                    <a:pt x="4" y="27"/>
                    <a:pt x="4" y="27"/>
                  </a:cubicBezTo>
                  <a:cubicBezTo>
                    <a:pt x="4" y="27"/>
                    <a:pt x="3" y="26"/>
                    <a:pt x="2" y="26"/>
                  </a:cubicBezTo>
                  <a:cubicBezTo>
                    <a:pt x="2" y="26"/>
                    <a:pt x="2" y="26"/>
                    <a:pt x="2" y="26"/>
                  </a:cubicBezTo>
                  <a:cubicBezTo>
                    <a:pt x="5" y="27"/>
                    <a:pt x="4" y="28"/>
                    <a:pt x="4" y="28"/>
                  </a:cubicBezTo>
                  <a:cubicBezTo>
                    <a:pt x="4" y="29"/>
                    <a:pt x="7" y="29"/>
                    <a:pt x="5" y="29"/>
                  </a:cubicBezTo>
                  <a:cubicBezTo>
                    <a:pt x="2" y="29"/>
                    <a:pt x="0" y="30"/>
                    <a:pt x="0" y="30"/>
                  </a:cubicBezTo>
                  <a:cubicBezTo>
                    <a:pt x="0" y="31"/>
                    <a:pt x="0" y="31"/>
                    <a:pt x="1" y="31"/>
                  </a:cubicBezTo>
                  <a:cubicBezTo>
                    <a:pt x="1" y="31"/>
                    <a:pt x="2" y="31"/>
                    <a:pt x="3" y="31"/>
                  </a:cubicBezTo>
                  <a:cubicBezTo>
                    <a:pt x="2" y="31"/>
                    <a:pt x="2" y="31"/>
                    <a:pt x="2" y="32"/>
                  </a:cubicBezTo>
                  <a:cubicBezTo>
                    <a:pt x="1" y="32"/>
                    <a:pt x="4" y="33"/>
                    <a:pt x="9" y="34"/>
                  </a:cubicBezTo>
                  <a:cubicBezTo>
                    <a:pt x="10" y="34"/>
                    <a:pt x="10" y="34"/>
                    <a:pt x="11" y="34"/>
                  </a:cubicBezTo>
                  <a:cubicBezTo>
                    <a:pt x="13" y="34"/>
                    <a:pt x="14" y="34"/>
                    <a:pt x="15" y="34"/>
                  </a:cubicBezTo>
                  <a:cubicBezTo>
                    <a:pt x="16" y="34"/>
                    <a:pt x="17" y="34"/>
                    <a:pt x="17" y="34"/>
                  </a:cubicBezTo>
                  <a:cubicBezTo>
                    <a:pt x="18" y="34"/>
                    <a:pt x="19" y="34"/>
                    <a:pt x="19" y="34"/>
                  </a:cubicBezTo>
                  <a:cubicBezTo>
                    <a:pt x="20" y="34"/>
                    <a:pt x="20" y="34"/>
                    <a:pt x="20" y="34"/>
                  </a:cubicBezTo>
                  <a:cubicBezTo>
                    <a:pt x="21" y="34"/>
                    <a:pt x="22" y="33"/>
                    <a:pt x="24" y="32"/>
                  </a:cubicBezTo>
                  <a:cubicBezTo>
                    <a:pt x="25" y="32"/>
                    <a:pt x="26" y="31"/>
                    <a:pt x="26" y="31"/>
                  </a:cubicBezTo>
                  <a:cubicBezTo>
                    <a:pt x="26" y="31"/>
                    <a:pt x="26" y="32"/>
                    <a:pt x="26" y="33"/>
                  </a:cubicBezTo>
                  <a:cubicBezTo>
                    <a:pt x="26" y="34"/>
                    <a:pt x="27" y="34"/>
                    <a:pt x="28" y="34"/>
                  </a:cubicBezTo>
                  <a:cubicBezTo>
                    <a:pt x="29" y="34"/>
                    <a:pt x="30" y="34"/>
                    <a:pt x="31" y="34"/>
                  </a:cubicBezTo>
                  <a:cubicBezTo>
                    <a:pt x="34" y="33"/>
                    <a:pt x="36" y="32"/>
                    <a:pt x="36" y="32"/>
                  </a:cubicBezTo>
                  <a:cubicBezTo>
                    <a:pt x="37" y="32"/>
                    <a:pt x="37" y="32"/>
                    <a:pt x="37" y="32"/>
                  </a:cubicBezTo>
                  <a:cubicBezTo>
                    <a:pt x="36" y="33"/>
                    <a:pt x="37" y="33"/>
                    <a:pt x="37" y="33"/>
                  </a:cubicBezTo>
                  <a:cubicBezTo>
                    <a:pt x="37" y="33"/>
                    <a:pt x="41" y="32"/>
                    <a:pt x="42" y="30"/>
                  </a:cubicBezTo>
                  <a:cubicBezTo>
                    <a:pt x="44" y="29"/>
                    <a:pt x="45" y="28"/>
                    <a:pt x="46" y="28"/>
                  </a:cubicBezTo>
                  <a:cubicBezTo>
                    <a:pt x="47" y="28"/>
                    <a:pt x="48" y="29"/>
                    <a:pt x="47" y="29"/>
                  </a:cubicBezTo>
                  <a:cubicBezTo>
                    <a:pt x="47" y="30"/>
                    <a:pt x="47" y="30"/>
                    <a:pt x="48" y="30"/>
                  </a:cubicBezTo>
                  <a:cubicBezTo>
                    <a:pt x="49" y="30"/>
                    <a:pt x="51" y="30"/>
                    <a:pt x="53" y="29"/>
                  </a:cubicBezTo>
                  <a:cubicBezTo>
                    <a:pt x="56" y="28"/>
                    <a:pt x="58" y="28"/>
                    <a:pt x="59" y="28"/>
                  </a:cubicBezTo>
                  <a:cubicBezTo>
                    <a:pt x="59" y="28"/>
                    <a:pt x="59" y="28"/>
                    <a:pt x="59" y="28"/>
                  </a:cubicBezTo>
                  <a:cubicBezTo>
                    <a:pt x="59" y="28"/>
                    <a:pt x="60" y="28"/>
                    <a:pt x="62" y="28"/>
                  </a:cubicBezTo>
                  <a:cubicBezTo>
                    <a:pt x="65" y="28"/>
                    <a:pt x="71" y="28"/>
                    <a:pt x="76" y="26"/>
                  </a:cubicBezTo>
                  <a:cubicBezTo>
                    <a:pt x="84" y="25"/>
                    <a:pt x="80" y="23"/>
                    <a:pt x="78" y="23"/>
                  </a:cubicBezTo>
                  <a:cubicBezTo>
                    <a:pt x="78" y="23"/>
                    <a:pt x="77" y="23"/>
                    <a:pt x="77" y="23"/>
                  </a:cubicBezTo>
                  <a:cubicBezTo>
                    <a:pt x="77" y="23"/>
                    <a:pt x="77" y="23"/>
                    <a:pt x="77" y="23"/>
                  </a:cubicBezTo>
                  <a:cubicBezTo>
                    <a:pt x="76" y="23"/>
                    <a:pt x="79" y="22"/>
                    <a:pt x="75" y="21"/>
                  </a:cubicBezTo>
                  <a:cubicBezTo>
                    <a:pt x="70" y="20"/>
                    <a:pt x="70" y="21"/>
                    <a:pt x="76" y="19"/>
                  </a:cubicBezTo>
                  <a:cubicBezTo>
                    <a:pt x="81" y="18"/>
                    <a:pt x="82" y="16"/>
                    <a:pt x="80" y="16"/>
                  </a:cubicBezTo>
                  <a:cubicBezTo>
                    <a:pt x="80" y="16"/>
                    <a:pt x="80" y="16"/>
                    <a:pt x="80" y="16"/>
                  </a:cubicBezTo>
                  <a:cubicBezTo>
                    <a:pt x="80" y="16"/>
                    <a:pt x="80" y="16"/>
                    <a:pt x="80" y="16"/>
                  </a:cubicBezTo>
                  <a:cubicBezTo>
                    <a:pt x="79" y="16"/>
                    <a:pt x="81" y="15"/>
                    <a:pt x="82" y="14"/>
                  </a:cubicBezTo>
                  <a:cubicBezTo>
                    <a:pt x="83" y="14"/>
                    <a:pt x="83" y="13"/>
                    <a:pt x="82" y="13"/>
                  </a:cubicBezTo>
                  <a:cubicBezTo>
                    <a:pt x="82" y="13"/>
                    <a:pt x="81" y="14"/>
                    <a:pt x="80" y="14"/>
                  </a:cubicBezTo>
                  <a:cubicBezTo>
                    <a:pt x="79" y="14"/>
                    <a:pt x="78" y="14"/>
                    <a:pt x="78" y="14"/>
                  </a:cubicBezTo>
                  <a:cubicBezTo>
                    <a:pt x="77" y="14"/>
                    <a:pt x="77" y="14"/>
                    <a:pt x="77" y="13"/>
                  </a:cubicBezTo>
                  <a:cubicBezTo>
                    <a:pt x="77" y="11"/>
                    <a:pt x="69" y="8"/>
                    <a:pt x="66" y="3"/>
                  </a:cubicBezTo>
                  <a:cubicBezTo>
                    <a:pt x="65" y="1"/>
                    <a:pt x="63" y="0"/>
                    <a:pt x="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1" name="Freeform 138"/>
            <p:cNvSpPr>
              <a:spLocks/>
            </p:cNvSpPr>
            <p:nvPr/>
          </p:nvSpPr>
          <p:spPr bwMode="auto">
            <a:xfrm>
              <a:off x="4173538" y="4857750"/>
              <a:ext cx="3175" cy="6350"/>
            </a:xfrm>
            <a:custGeom>
              <a:avLst/>
              <a:gdLst>
                <a:gd name="T0" fmla="*/ 1 w 1"/>
                <a:gd name="T1" fmla="*/ 0 h 2"/>
                <a:gd name="T2" fmla="*/ 0 w 1"/>
                <a:gd name="T3" fmla="*/ 0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0"/>
                    <a:pt x="0" y="0"/>
                  </a:cubicBezTo>
                  <a:cubicBezTo>
                    <a:pt x="0" y="1"/>
                    <a:pt x="1" y="1"/>
                    <a:pt x="1" y="2"/>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2" name="Freeform 139"/>
            <p:cNvSpPr>
              <a:spLocks/>
            </p:cNvSpPr>
            <p:nvPr/>
          </p:nvSpPr>
          <p:spPr bwMode="auto">
            <a:xfrm>
              <a:off x="4008438" y="4292600"/>
              <a:ext cx="25400" cy="1587"/>
            </a:xfrm>
            <a:custGeom>
              <a:avLst/>
              <a:gdLst>
                <a:gd name="T0" fmla="*/ 3 w 9"/>
                <a:gd name="T1" fmla="*/ 0 h 1"/>
                <a:gd name="T2" fmla="*/ 4 w 9"/>
                <a:gd name="T3" fmla="*/ 1 h 1"/>
                <a:gd name="T4" fmla="*/ 7 w 9"/>
                <a:gd name="T5" fmla="*/ 1 h 1"/>
                <a:gd name="T6" fmla="*/ 4 w 9"/>
                <a:gd name="T7" fmla="*/ 0 h 1"/>
                <a:gd name="T8" fmla="*/ 3 w 9"/>
                <a:gd name="T9" fmla="*/ 0 h 1"/>
              </a:gdLst>
              <a:ahLst/>
              <a:cxnLst>
                <a:cxn ang="0">
                  <a:pos x="T0" y="T1"/>
                </a:cxn>
                <a:cxn ang="0">
                  <a:pos x="T2" y="T3"/>
                </a:cxn>
                <a:cxn ang="0">
                  <a:pos x="T4" y="T5"/>
                </a:cxn>
                <a:cxn ang="0">
                  <a:pos x="T6" y="T7"/>
                </a:cxn>
                <a:cxn ang="0">
                  <a:pos x="T8" y="T9"/>
                </a:cxn>
              </a:cxnLst>
              <a:rect l="0" t="0" r="r" b="b"/>
              <a:pathLst>
                <a:path w="9" h="1">
                  <a:moveTo>
                    <a:pt x="3" y="0"/>
                  </a:moveTo>
                  <a:cubicBezTo>
                    <a:pt x="0" y="0"/>
                    <a:pt x="3" y="1"/>
                    <a:pt x="4" y="1"/>
                  </a:cubicBezTo>
                  <a:cubicBezTo>
                    <a:pt x="4" y="1"/>
                    <a:pt x="5" y="1"/>
                    <a:pt x="7" y="1"/>
                  </a:cubicBezTo>
                  <a:cubicBezTo>
                    <a:pt x="9" y="1"/>
                    <a:pt x="7"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3" name="Freeform 140"/>
            <p:cNvSpPr>
              <a:spLocks/>
            </p:cNvSpPr>
            <p:nvPr/>
          </p:nvSpPr>
          <p:spPr bwMode="auto">
            <a:xfrm>
              <a:off x="3819525" y="4186238"/>
              <a:ext cx="920750" cy="187325"/>
            </a:xfrm>
            <a:custGeom>
              <a:avLst/>
              <a:gdLst>
                <a:gd name="T0" fmla="*/ 229 w 340"/>
                <a:gd name="T1" fmla="*/ 3 h 69"/>
                <a:gd name="T2" fmla="*/ 221 w 340"/>
                <a:gd name="T3" fmla="*/ 1 h 69"/>
                <a:gd name="T4" fmla="*/ 214 w 340"/>
                <a:gd name="T5" fmla="*/ 1 h 69"/>
                <a:gd name="T6" fmla="*/ 207 w 340"/>
                <a:gd name="T7" fmla="*/ 5 h 69"/>
                <a:gd name="T8" fmla="*/ 190 w 340"/>
                <a:gd name="T9" fmla="*/ 3 h 69"/>
                <a:gd name="T10" fmla="*/ 163 w 340"/>
                <a:gd name="T11" fmla="*/ 3 h 69"/>
                <a:gd name="T12" fmla="*/ 148 w 340"/>
                <a:gd name="T13" fmla="*/ 9 h 69"/>
                <a:gd name="T14" fmla="*/ 138 w 340"/>
                <a:gd name="T15" fmla="*/ 8 h 69"/>
                <a:gd name="T16" fmla="*/ 123 w 340"/>
                <a:gd name="T17" fmla="*/ 8 h 69"/>
                <a:gd name="T18" fmla="*/ 118 w 340"/>
                <a:gd name="T19" fmla="*/ 8 h 69"/>
                <a:gd name="T20" fmla="*/ 101 w 340"/>
                <a:gd name="T21" fmla="*/ 10 h 69"/>
                <a:gd name="T22" fmla="*/ 102 w 340"/>
                <a:gd name="T23" fmla="*/ 13 h 69"/>
                <a:gd name="T24" fmla="*/ 96 w 340"/>
                <a:gd name="T25" fmla="*/ 16 h 69"/>
                <a:gd name="T26" fmla="*/ 112 w 340"/>
                <a:gd name="T27" fmla="*/ 18 h 69"/>
                <a:gd name="T28" fmla="*/ 134 w 340"/>
                <a:gd name="T29" fmla="*/ 19 h 69"/>
                <a:gd name="T30" fmla="*/ 121 w 340"/>
                <a:gd name="T31" fmla="*/ 25 h 69"/>
                <a:gd name="T32" fmla="*/ 142 w 340"/>
                <a:gd name="T33" fmla="*/ 24 h 69"/>
                <a:gd name="T34" fmla="*/ 159 w 340"/>
                <a:gd name="T35" fmla="*/ 26 h 69"/>
                <a:gd name="T36" fmla="*/ 181 w 340"/>
                <a:gd name="T37" fmla="*/ 27 h 69"/>
                <a:gd name="T38" fmla="*/ 153 w 340"/>
                <a:gd name="T39" fmla="*/ 28 h 69"/>
                <a:gd name="T40" fmla="*/ 133 w 340"/>
                <a:gd name="T41" fmla="*/ 35 h 69"/>
                <a:gd name="T42" fmla="*/ 91 w 340"/>
                <a:gd name="T43" fmla="*/ 35 h 69"/>
                <a:gd name="T44" fmla="*/ 103 w 340"/>
                <a:gd name="T45" fmla="*/ 42 h 69"/>
                <a:gd name="T46" fmla="*/ 101 w 340"/>
                <a:gd name="T47" fmla="*/ 45 h 69"/>
                <a:gd name="T48" fmla="*/ 68 w 340"/>
                <a:gd name="T49" fmla="*/ 42 h 69"/>
                <a:gd name="T50" fmla="*/ 61 w 340"/>
                <a:gd name="T51" fmla="*/ 49 h 69"/>
                <a:gd name="T52" fmla="*/ 62 w 340"/>
                <a:gd name="T53" fmla="*/ 51 h 69"/>
                <a:gd name="T54" fmla="*/ 64 w 340"/>
                <a:gd name="T55" fmla="*/ 53 h 69"/>
                <a:gd name="T56" fmla="*/ 80 w 340"/>
                <a:gd name="T57" fmla="*/ 54 h 69"/>
                <a:gd name="T58" fmla="*/ 35 w 340"/>
                <a:gd name="T59" fmla="*/ 51 h 69"/>
                <a:gd name="T60" fmla="*/ 4 w 340"/>
                <a:gd name="T61" fmla="*/ 61 h 69"/>
                <a:gd name="T62" fmla="*/ 8 w 340"/>
                <a:gd name="T63" fmla="*/ 61 h 69"/>
                <a:gd name="T64" fmla="*/ 18 w 340"/>
                <a:gd name="T65" fmla="*/ 63 h 69"/>
                <a:gd name="T66" fmla="*/ 37 w 340"/>
                <a:gd name="T67" fmla="*/ 64 h 69"/>
                <a:gd name="T68" fmla="*/ 46 w 340"/>
                <a:gd name="T69" fmla="*/ 63 h 69"/>
                <a:gd name="T70" fmla="*/ 55 w 340"/>
                <a:gd name="T71" fmla="*/ 65 h 69"/>
                <a:gd name="T72" fmla="*/ 68 w 340"/>
                <a:gd name="T73" fmla="*/ 65 h 69"/>
                <a:gd name="T74" fmla="*/ 94 w 340"/>
                <a:gd name="T75" fmla="*/ 67 h 69"/>
                <a:gd name="T76" fmla="*/ 100 w 340"/>
                <a:gd name="T77" fmla="*/ 64 h 69"/>
                <a:gd name="T78" fmla="*/ 77 w 340"/>
                <a:gd name="T79" fmla="*/ 59 h 69"/>
                <a:gd name="T80" fmla="*/ 84 w 340"/>
                <a:gd name="T81" fmla="*/ 56 h 69"/>
                <a:gd name="T82" fmla="*/ 133 w 340"/>
                <a:gd name="T83" fmla="*/ 55 h 69"/>
                <a:gd name="T84" fmla="*/ 144 w 340"/>
                <a:gd name="T85" fmla="*/ 53 h 69"/>
                <a:gd name="T86" fmla="*/ 149 w 340"/>
                <a:gd name="T87" fmla="*/ 43 h 69"/>
                <a:gd name="T88" fmla="*/ 162 w 340"/>
                <a:gd name="T89" fmla="*/ 44 h 69"/>
                <a:gd name="T90" fmla="*/ 156 w 340"/>
                <a:gd name="T91" fmla="*/ 40 h 69"/>
                <a:gd name="T92" fmla="*/ 181 w 340"/>
                <a:gd name="T93" fmla="*/ 41 h 69"/>
                <a:gd name="T94" fmla="*/ 203 w 340"/>
                <a:gd name="T95" fmla="*/ 40 h 69"/>
                <a:gd name="T96" fmla="*/ 213 w 340"/>
                <a:gd name="T97" fmla="*/ 36 h 69"/>
                <a:gd name="T98" fmla="*/ 274 w 340"/>
                <a:gd name="T99" fmla="*/ 26 h 69"/>
                <a:gd name="T100" fmla="*/ 271 w 340"/>
                <a:gd name="T101" fmla="*/ 23 h 69"/>
                <a:gd name="T102" fmla="*/ 281 w 340"/>
                <a:gd name="T103" fmla="*/ 23 h 69"/>
                <a:gd name="T104" fmla="*/ 300 w 340"/>
                <a:gd name="T105" fmla="*/ 23 h 69"/>
                <a:gd name="T106" fmla="*/ 330 w 340"/>
                <a:gd name="T107" fmla="*/ 10 h 69"/>
                <a:gd name="T108" fmla="*/ 323 w 340"/>
                <a:gd name="T109" fmla="*/ 9 h 69"/>
                <a:gd name="T110" fmla="*/ 304 w 340"/>
                <a:gd name="T111" fmla="*/ 10 h 69"/>
                <a:gd name="T112" fmla="*/ 298 w 340"/>
                <a:gd name="T113" fmla="*/ 5 h 69"/>
                <a:gd name="T114" fmla="*/ 280 w 340"/>
                <a:gd name="T115" fmla="*/ 3 h 69"/>
                <a:gd name="T116" fmla="*/ 267 w 340"/>
                <a:gd name="T11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69">
                  <a:moveTo>
                    <a:pt x="244" y="0"/>
                  </a:moveTo>
                  <a:cubicBezTo>
                    <a:pt x="242" y="0"/>
                    <a:pt x="241" y="0"/>
                    <a:pt x="240" y="0"/>
                  </a:cubicBezTo>
                  <a:cubicBezTo>
                    <a:pt x="236" y="0"/>
                    <a:pt x="235" y="1"/>
                    <a:pt x="234" y="2"/>
                  </a:cubicBezTo>
                  <a:cubicBezTo>
                    <a:pt x="232" y="3"/>
                    <a:pt x="231" y="4"/>
                    <a:pt x="230" y="4"/>
                  </a:cubicBezTo>
                  <a:cubicBezTo>
                    <a:pt x="229" y="4"/>
                    <a:pt x="229" y="3"/>
                    <a:pt x="229" y="3"/>
                  </a:cubicBezTo>
                  <a:cubicBezTo>
                    <a:pt x="228" y="2"/>
                    <a:pt x="228" y="2"/>
                    <a:pt x="227" y="2"/>
                  </a:cubicBezTo>
                  <a:cubicBezTo>
                    <a:pt x="227" y="2"/>
                    <a:pt x="226" y="2"/>
                    <a:pt x="226" y="2"/>
                  </a:cubicBezTo>
                  <a:cubicBezTo>
                    <a:pt x="226" y="2"/>
                    <a:pt x="225" y="2"/>
                    <a:pt x="225" y="2"/>
                  </a:cubicBezTo>
                  <a:cubicBezTo>
                    <a:pt x="224" y="2"/>
                    <a:pt x="223" y="2"/>
                    <a:pt x="223" y="2"/>
                  </a:cubicBezTo>
                  <a:cubicBezTo>
                    <a:pt x="223" y="1"/>
                    <a:pt x="222" y="1"/>
                    <a:pt x="221" y="1"/>
                  </a:cubicBezTo>
                  <a:cubicBezTo>
                    <a:pt x="221" y="1"/>
                    <a:pt x="220" y="1"/>
                    <a:pt x="220" y="2"/>
                  </a:cubicBezTo>
                  <a:cubicBezTo>
                    <a:pt x="220" y="2"/>
                    <a:pt x="220" y="2"/>
                    <a:pt x="219" y="2"/>
                  </a:cubicBezTo>
                  <a:cubicBezTo>
                    <a:pt x="219" y="2"/>
                    <a:pt x="219" y="1"/>
                    <a:pt x="218" y="1"/>
                  </a:cubicBezTo>
                  <a:cubicBezTo>
                    <a:pt x="217" y="1"/>
                    <a:pt x="216" y="1"/>
                    <a:pt x="215" y="1"/>
                  </a:cubicBezTo>
                  <a:cubicBezTo>
                    <a:pt x="214" y="1"/>
                    <a:pt x="214" y="1"/>
                    <a:pt x="214" y="1"/>
                  </a:cubicBezTo>
                  <a:cubicBezTo>
                    <a:pt x="209" y="1"/>
                    <a:pt x="207" y="1"/>
                    <a:pt x="208" y="1"/>
                  </a:cubicBezTo>
                  <a:cubicBezTo>
                    <a:pt x="210" y="1"/>
                    <a:pt x="210" y="2"/>
                    <a:pt x="211" y="3"/>
                  </a:cubicBezTo>
                  <a:cubicBezTo>
                    <a:pt x="212" y="4"/>
                    <a:pt x="213" y="5"/>
                    <a:pt x="212" y="5"/>
                  </a:cubicBezTo>
                  <a:cubicBezTo>
                    <a:pt x="211" y="5"/>
                    <a:pt x="210" y="5"/>
                    <a:pt x="209" y="5"/>
                  </a:cubicBezTo>
                  <a:cubicBezTo>
                    <a:pt x="208" y="5"/>
                    <a:pt x="208" y="5"/>
                    <a:pt x="207" y="5"/>
                  </a:cubicBezTo>
                  <a:cubicBezTo>
                    <a:pt x="205" y="5"/>
                    <a:pt x="205" y="4"/>
                    <a:pt x="201" y="3"/>
                  </a:cubicBezTo>
                  <a:cubicBezTo>
                    <a:pt x="200" y="2"/>
                    <a:pt x="199" y="2"/>
                    <a:pt x="198" y="2"/>
                  </a:cubicBezTo>
                  <a:cubicBezTo>
                    <a:pt x="196" y="2"/>
                    <a:pt x="195" y="3"/>
                    <a:pt x="195" y="4"/>
                  </a:cubicBezTo>
                  <a:cubicBezTo>
                    <a:pt x="195" y="4"/>
                    <a:pt x="195" y="5"/>
                    <a:pt x="194" y="5"/>
                  </a:cubicBezTo>
                  <a:cubicBezTo>
                    <a:pt x="194" y="5"/>
                    <a:pt x="193" y="4"/>
                    <a:pt x="190" y="3"/>
                  </a:cubicBezTo>
                  <a:cubicBezTo>
                    <a:pt x="189" y="3"/>
                    <a:pt x="188" y="3"/>
                    <a:pt x="188" y="3"/>
                  </a:cubicBezTo>
                  <a:cubicBezTo>
                    <a:pt x="185" y="3"/>
                    <a:pt x="183" y="6"/>
                    <a:pt x="179" y="7"/>
                  </a:cubicBezTo>
                  <a:cubicBezTo>
                    <a:pt x="178" y="7"/>
                    <a:pt x="178" y="7"/>
                    <a:pt x="177" y="7"/>
                  </a:cubicBezTo>
                  <a:cubicBezTo>
                    <a:pt x="174" y="7"/>
                    <a:pt x="173" y="4"/>
                    <a:pt x="164" y="3"/>
                  </a:cubicBezTo>
                  <a:cubicBezTo>
                    <a:pt x="163" y="3"/>
                    <a:pt x="163" y="3"/>
                    <a:pt x="163" y="3"/>
                  </a:cubicBezTo>
                  <a:cubicBezTo>
                    <a:pt x="153" y="3"/>
                    <a:pt x="148" y="6"/>
                    <a:pt x="149" y="8"/>
                  </a:cubicBezTo>
                  <a:cubicBezTo>
                    <a:pt x="151" y="9"/>
                    <a:pt x="151" y="10"/>
                    <a:pt x="153" y="10"/>
                  </a:cubicBezTo>
                  <a:cubicBezTo>
                    <a:pt x="154" y="10"/>
                    <a:pt x="153" y="10"/>
                    <a:pt x="152" y="10"/>
                  </a:cubicBezTo>
                  <a:cubicBezTo>
                    <a:pt x="150" y="10"/>
                    <a:pt x="149" y="10"/>
                    <a:pt x="149" y="10"/>
                  </a:cubicBezTo>
                  <a:cubicBezTo>
                    <a:pt x="149" y="9"/>
                    <a:pt x="148" y="9"/>
                    <a:pt x="148" y="9"/>
                  </a:cubicBezTo>
                  <a:cubicBezTo>
                    <a:pt x="147" y="9"/>
                    <a:pt x="147" y="9"/>
                    <a:pt x="147" y="9"/>
                  </a:cubicBezTo>
                  <a:cubicBezTo>
                    <a:pt x="146" y="10"/>
                    <a:pt x="146" y="10"/>
                    <a:pt x="146" y="10"/>
                  </a:cubicBezTo>
                  <a:cubicBezTo>
                    <a:pt x="145" y="10"/>
                    <a:pt x="144" y="9"/>
                    <a:pt x="143" y="9"/>
                  </a:cubicBezTo>
                  <a:cubicBezTo>
                    <a:pt x="143" y="8"/>
                    <a:pt x="142" y="8"/>
                    <a:pt x="141" y="8"/>
                  </a:cubicBezTo>
                  <a:cubicBezTo>
                    <a:pt x="140" y="8"/>
                    <a:pt x="139" y="8"/>
                    <a:pt x="138" y="8"/>
                  </a:cubicBezTo>
                  <a:cubicBezTo>
                    <a:pt x="138" y="9"/>
                    <a:pt x="137" y="9"/>
                    <a:pt x="137" y="9"/>
                  </a:cubicBezTo>
                  <a:cubicBezTo>
                    <a:pt x="136" y="9"/>
                    <a:pt x="135" y="8"/>
                    <a:pt x="134" y="8"/>
                  </a:cubicBezTo>
                  <a:cubicBezTo>
                    <a:pt x="133" y="7"/>
                    <a:pt x="131" y="6"/>
                    <a:pt x="129" y="6"/>
                  </a:cubicBezTo>
                  <a:cubicBezTo>
                    <a:pt x="128" y="6"/>
                    <a:pt x="127" y="7"/>
                    <a:pt x="126" y="7"/>
                  </a:cubicBezTo>
                  <a:cubicBezTo>
                    <a:pt x="124" y="8"/>
                    <a:pt x="123" y="8"/>
                    <a:pt x="123" y="8"/>
                  </a:cubicBezTo>
                  <a:cubicBezTo>
                    <a:pt x="123" y="8"/>
                    <a:pt x="123" y="8"/>
                    <a:pt x="123" y="8"/>
                  </a:cubicBezTo>
                  <a:cubicBezTo>
                    <a:pt x="123" y="8"/>
                    <a:pt x="122" y="8"/>
                    <a:pt x="122" y="8"/>
                  </a:cubicBezTo>
                  <a:cubicBezTo>
                    <a:pt x="122" y="8"/>
                    <a:pt x="121" y="8"/>
                    <a:pt x="120" y="8"/>
                  </a:cubicBezTo>
                  <a:cubicBezTo>
                    <a:pt x="120" y="8"/>
                    <a:pt x="120" y="9"/>
                    <a:pt x="119" y="9"/>
                  </a:cubicBezTo>
                  <a:cubicBezTo>
                    <a:pt x="119" y="9"/>
                    <a:pt x="118" y="8"/>
                    <a:pt x="118" y="8"/>
                  </a:cubicBezTo>
                  <a:cubicBezTo>
                    <a:pt x="119" y="7"/>
                    <a:pt x="116" y="7"/>
                    <a:pt x="112" y="7"/>
                  </a:cubicBezTo>
                  <a:cubicBezTo>
                    <a:pt x="109" y="7"/>
                    <a:pt x="107" y="7"/>
                    <a:pt x="104" y="7"/>
                  </a:cubicBezTo>
                  <a:cubicBezTo>
                    <a:pt x="99" y="8"/>
                    <a:pt x="94" y="9"/>
                    <a:pt x="94" y="10"/>
                  </a:cubicBezTo>
                  <a:cubicBezTo>
                    <a:pt x="95" y="10"/>
                    <a:pt x="97" y="10"/>
                    <a:pt x="99" y="10"/>
                  </a:cubicBezTo>
                  <a:cubicBezTo>
                    <a:pt x="99" y="10"/>
                    <a:pt x="100" y="10"/>
                    <a:pt x="101" y="10"/>
                  </a:cubicBezTo>
                  <a:cubicBezTo>
                    <a:pt x="102" y="10"/>
                    <a:pt x="103" y="10"/>
                    <a:pt x="104" y="10"/>
                  </a:cubicBezTo>
                  <a:cubicBezTo>
                    <a:pt x="105" y="10"/>
                    <a:pt x="105" y="10"/>
                    <a:pt x="107" y="10"/>
                  </a:cubicBezTo>
                  <a:cubicBezTo>
                    <a:pt x="109" y="10"/>
                    <a:pt x="108" y="11"/>
                    <a:pt x="104" y="11"/>
                  </a:cubicBezTo>
                  <a:cubicBezTo>
                    <a:pt x="100" y="11"/>
                    <a:pt x="98" y="12"/>
                    <a:pt x="98" y="12"/>
                  </a:cubicBezTo>
                  <a:cubicBezTo>
                    <a:pt x="98" y="13"/>
                    <a:pt x="100" y="13"/>
                    <a:pt x="102" y="13"/>
                  </a:cubicBezTo>
                  <a:cubicBezTo>
                    <a:pt x="103" y="13"/>
                    <a:pt x="106" y="13"/>
                    <a:pt x="108" y="12"/>
                  </a:cubicBezTo>
                  <a:cubicBezTo>
                    <a:pt x="110" y="12"/>
                    <a:pt x="111" y="12"/>
                    <a:pt x="112" y="12"/>
                  </a:cubicBezTo>
                  <a:cubicBezTo>
                    <a:pt x="114" y="12"/>
                    <a:pt x="113" y="13"/>
                    <a:pt x="109" y="13"/>
                  </a:cubicBezTo>
                  <a:cubicBezTo>
                    <a:pt x="103" y="13"/>
                    <a:pt x="100" y="14"/>
                    <a:pt x="102" y="14"/>
                  </a:cubicBezTo>
                  <a:cubicBezTo>
                    <a:pt x="104" y="15"/>
                    <a:pt x="91" y="15"/>
                    <a:pt x="96" y="16"/>
                  </a:cubicBezTo>
                  <a:cubicBezTo>
                    <a:pt x="98" y="16"/>
                    <a:pt x="102" y="17"/>
                    <a:pt x="108" y="17"/>
                  </a:cubicBezTo>
                  <a:cubicBezTo>
                    <a:pt x="112" y="17"/>
                    <a:pt x="116" y="18"/>
                    <a:pt x="120" y="18"/>
                  </a:cubicBezTo>
                  <a:cubicBezTo>
                    <a:pt x="121" y="18"/>
                    <a:pt x="122" y="18"/>
                    <a:pt x="123" y="18"/>
                  </a:cubicBezTo>
                  <a:cubicBezTo>
                    <a:pt x="126" y="17"/>
                    <a:pt x="127" y="17"/>
                    <a:pt x="127" y="17"/>
                  </a:cubicBezTo>
                  <a:cubicBezTo>
                    <a:pt x="128" y="17"/>
                    <a:pt x="122" y="18"/>
                    <a:pt x="112" y="18"/>
                  </a:cubicBezTo>
                  <a:cubicBezTo>
                    <a:pt x="99" y="18"/>
                    <a:pt x="87" y="19"/>
                    <a:pt x="95" y="21"/>
                  </a:cubicBezTo>
                  <a:cubicBezTo>
                    <a:pt x="98" y="22"/>
                    <a:pt x="101" y="22"/>
                    <a:pt x="104" y="22"/>
                  </a:cubicBezTo>
                  <a:cubicBezTo>
                    <a:pt x="109" y="22"/>
                    <a:pt x="113" y="21"/>
                    <a:pt x="118" y="20"/>
                  </a:cubicBezTo>
                  <a:cubicBezTo>
                    <a:pt x="120" y="19"/>
                    <a:pt x="123" y="19"/>
                    <a:pt x="127" y="19"/>
                  </a:cubicBezTo>
                  <a:cubicBezTo>
                    <a:pt x="129" y="19"/>
                    <a:pt x="132" y="19"/>
                    <a:pt x="134" y="19"/>
                  </a:cubicBezTo>
                  <a:cubicBezTo>
                    <a:pt x="142" y="19"/>
                    <a:pt x="142" y="20"/>
                    <a:pt x="135" y="20"/>
                  </a:cubicBezTo>
                  <a:cubicBezTo>
                    <a:pt x="134" y="20"/>
                    <a:pt x="132" y="20"/>
                    <a:pt x="130" y="20"/>
                  </a:cubicBezTo>
                  <a:cubicBezTo>
                    <a:pt x="129" y="20"/>
                    <a:pt x="129" y="20"/>
                    <a:pt x="128" y="20"/>
                  </a:cubicBezTo>
                  <a:cubicBezTo>
                    <a:pt x="122" y="20"/>
                    <a:pt x="115" y="20"/>
                    <a:pt x="112" y="22"/>
                  </a:cubicBezTo>
                  <a:cubicBezTo>
                    <a:pt x="107" y="24"/>
                    <a:pt x="113" y="25"/>
                    <a:pt x="121" y="25"/>
                  </a:cubicBezTo>
                  <a:cubicBezTo>
                    <a:pt x="121" y="25"/>
                    <a:pt x="121" y="25"/>
                    <a:pt x="121" y="25"/>
                  </a:cubicBezTo>
                  <a:cubicBezTo>
                    <a:pt x="127" y="25"/>
                    <a:pt x="131" y="25"/>
                    <a:pt x="133" y="24"/>
                  </a:cubicBezTo>
                  <a:cubicBezTo>
                    <a:pt x="136" y="24"/>
                    <a:pt x="137" y="24"/>
                    <a:pt x="138" y="24"/>
                  </a:cubicBezTo>
                  <a:cubicBezTo>
                    <a:pt x="138" y="24"/>
                    <a:pt x="138" y="24"/>
                    <a:pt x="138" y="24"/>
                  </a:cubicBezTo>
                  <a:cubicBezTo>
                    <a:pt x="137" y="24"/>
                    <a:pt x="139" y="24"/>
                    <a:pt x="142" y="24"/>
                  </a:cubicBezTo>
                  <a:cubicBezTo>
                    <a:pt x="142" y="24"/>
                    <a:pt x="143" y="24"/>
                    <a:pt x="144" y="24"/>
                  </a:cubicBezTo>
                  <a:cubicBezTo>
                    <a:pt x="145" y="24"/>
                    <a:pt x="145" y="24"/>
                    <a:pt x="145" y="24"/>
                  </a:cubicBezTo>
                  <a:cubicBezTo>
                    <a:pt x="147" y="24"/>
                    <a:pt x="146" y="24"/>
                    <a:pt x="143" y="25"/>
                  </a:cubicBezTo>
                  <a:cubicBezTo>
                    <a:pt x="140" y="25"/>
                    <a:pt x="144" y="27"/>
                    <a:pt x="151" y="27"/>
                  </a:cubicBezTo>
                  <a:cubicBezTo>
                    <a:pt x="154" y="27"/>
                    <a:pt x="156" y="27"/>
                    <a:pt x="159" y="26"/>
                  </a:cubicBezTo>
                  <a:cubicBezTo>
                    <a:pt x="172" y="25"/>
                    <a:pt x="185" y="23"/>
                    <a:pt x="191" y="22"/>
                  </a:cubicBezTo>
                  <a:cubicBezTo>
                    <a:pt x="192" y="22"/>
                    <a:pt x="193" y="22"/>
                    <a:pt x="194" y="22"/>
                  </a:cubicBezTo>
                  <a:cubicBezTo>
                    <a:pt x="194" y="22"/>
                    <a:pt x="191" y="22"/>
                    <a:pt x="186" y="23"/>
                  </a:cubicBezTo>
                  <a:cubicBezTo>
                    <a:pt x="179" y="24"/>
                    <a:pt x="179" y="26"/>
                    <a:pt x="184" y="27"/>
                  </a:cubicBezTo>
                  <a:cubicBezTo>
                    <a:pt x="188" y="27"/>
                    <a:pt x="187" y="27"/>
                    <a:pt x="181" y="27"/>
                  </a:cubicBezTo>
                  <a:cubicBezTo>
                    <a:pt x="180" y="27"/>
                    <a:pt x="178" y="27"/>
                    <a:pt x="177" y="27"/>
                  </a:cubicBezTo>
                  <a:cubicBezTo>
                    <a:pt x="177" y="27"/>
                    <a:pt x="177" y="27"/>
                    <a:pt x="177" y="27"/>
                  </a:cubicBezTo>
                  <a:cubicBezTo>
                    <a:pt x="167" y="27"/>
                    <a:pt x="163" y="28"/>
                    <a:pt x="165" y="29"/>
                  </a:cubicBezTo>
                  <a:cubicBezTo>
                    <a:pt x="166" y="29"/>
                    <a:pt x="166" y="29"/>
                    <a:pt x="166" y="29"/>
                  </a:cubicBezTo>
                  <a:cubicBezTo>
                    <a:pt x="164" y="29"/>
                    <a:pt x="160" y="29"/>
                    <a:pt x="153" y="28"/>
                  </a:cubicBezTo>
                  <a:cubicBezTo>
                    <a:pt x="149" y="28"/>
                    <a:pt x="144" y="28"/>
                    <a:pt x="141" y="28"/>
                  </a:cubicBezTo>
                  <a:cubicBezTo>
                    <a:pt x="139" y="28"/>
                    <a:pt x="137" y="28"/>
                    <a:pt x="136" y="28"/>
                  </a:cubicBezTo>
                  <a:cubicBezTo>
                    <a:pt x="132" y="29"/>
                    <a:pt x="128" y="30"/>
                    <a:pt x="128" y="31"/>
                  </a:cubicBezTo>
                  <a:cubicBezTo>
                    <a:pt x="128" y="34"/>
                    <a:pt x="135" y="34"/>
                    <a:pt x="133" y="35"/>
                  </a:cubicBezTo>
                  <a:cubicBezTo>
                    <a:pt x="133" y="35"/>
                    <a:pt x="133" y="35"/>
                    <a:pt x="133" y="35"/>
                  </a:cubicBezTo>
                  <a:cubicBezTo>
                    <a:pt x="131" y="35"/>
                    <a:pt x="127" y="34"/>
                    <a:pt x="126" y="32"/>
                  </a:cubicBezTo>
                  <a:cubicBezTo>
                    <a:pt x="125" y="30"/>
                    <a:pt x="124" y="29"/>
                    <a:pt x="120" y="28"/>
                  </a:cubicBezTo>
                  <a:cubicBezTo>
                    <a:pt x="116" y="27"/>
                    <a:pt x="110" y="27"/>
                    <a:pt x="106" y="27"/>
                  </a:cubicBezTo>
                  <a:cubicBezTo>
                    <a:pt x="104" y="27"/>
                    <a:pt x="102" y="27"/>
                    <a:pt x="101" y="27"/>
                  </a:cubicBezTo>
                  <a:cubicBezTo>
                    <a:pt x="90" y="28"/>
                    <a:pt x="91" y="32"/>
                    <a:pt x="91" y="35"/>
                  </a:cubicBezTo>
                  <a:cubicBezTo>
                    <a:pt x="91" y="38"/>
                    <a:pt x="91" y="39"/>
                    <a:pt x="90" y="39"/>
                  </a:cubicBezTo>
                  <a:cubicBezTo>
                    <a:pt x="89" y="39"/>
                    <a:pt x="89" y="39"/>
                    <a:pt x="89" y="39"/>
                  </a:cubicBezTo>
                  <a:cubicBezTo>
                    <a:pt x="89" y="39"/>
                    <a:pt x="89" y="39"/>
                    <a:pt x="89" y="39"/>
                  </a:cubicBezTo>
                  <a:cubicBezTo>
                    <a:pt x="88" y="39"/>
                    <a:pt x="87" y="41"/>
                    <a:pt x="95" y="42"/>
                  </a:cubicBezTo>
                  <a:cubicBezTo>
                    <a:pt x="98" y="42"/>
                    <a:pt x="101" y="42"/>
                    <a:pt x="103" y="42"/>
                  </a:cubicBezTo>
                  <a:cubicBezTo>
                    <a:pt x="104" y="42"/>
                    <a:pt x="105" y="42"/>
                    <a:pt x="106" y="42"/>
                  </a:cubicBezTo>
                  <a:cubicBezTo>
                    <a:pt x="106" y="42"/>
                    <a:pt x="107" y="42"/>
                    <a:pt x="107" y="42"/>
                  </a:cubicBezTo>
                  <a:cubicBezTo>
                    <a:pt x="107" y="42"/>
                    <a:pt x="107" y="42"/>
                    <a:pt x="106" y="42"/>
                  </a:cubicBezTo>
                  <a:cubicBezTo>
                    <a:pt x="102" y="43"/>
                    <a:pt x="99" y="44"/>
                    <a:pt x="101" y="44"/>
                  </a:cubicBezTo>
                  <a:cubicBezTo>
                    <a:pt x="102" y="44"/>
                    <a:pt x="101" y="44"/>
                    <a:pt x="101" y="45"/>
                  </a:cubicBezTo>
                  <a:cubicBezTo>
                    <a:pt x="101" y="45"/>
                    <a:pt x="101" y="45"/>
                    <a:pt x="100" y="45"/>
                  </a:cubicBezTo>
                  <a:cubicBezTo>
                    <a:pt x="100" y="45"/>
                    <a:pt x="98" y="44"/>
                    <a:pt x="94" y="43"/>
                  </a:cubicBezTo>
                  <a:cubicBezTo>
                    <a:pt x="90" y="42"/>
                    <a:pt x="85" y="41"/>
                    <a:pt x="78" y="41"/>
                  </a:cubicBezTo>
                  <a:cubicBezTo>
                    <a:pt x="77" y="41"/>
                    <a:pt x="75" y="41"/>
                    <a:pt x="74" y="42"/>
                  </a:cubicBezTo>
                  <a:cubicBezTo>
                    <a:pt x="72" y="42"/>
                    <a:pt x="70" y="42"/>
                    <a:pt x="68" y="42"/>
                  </a:cubicBezTo>
                  <a:cubicBezTo>
                    <a:pt x="52" y="44"/>
                    <a:pt x="49" y="48"/>
                    <a:pt x="54" y="48"/>
                  </a:cubicBezTo>
                  <a:cubicBezTo>
                    <a:pt x="54" y="48"/>
                    <a:pt x="54" y="48"/>
                    <a:pt x="54" y="48"/>
                  </a:cubicBezTo>
                  <a:cubicBezTo>
                    <a:pt x="56" y="48"/>
                    <a:pt x="57" y="48"/>
                    <a:pt x="58" y="48"/>
                  </a:cubicBezTo>
                  <a:cubicBezTo>
                    <a:pt x="60" y="48"/>
                    <a:pt x="60" y="48"/>
                    <a:pt x="59" y="48"/>
                  </a:cubicBezTo>
                  <a:cubicBezTo>
                    <a:pt x="59" y="48"/>
                    <a:pt x="59" y="49"/>
                    <a:pt x="61" y="49"/>
                  </a:cubicBezTo>
                  <a:cubicBezTo>
                    <a:pt x="63" y="49"/>
                    <a:pt x="66" y="48"/>
                    <a:pt x="69" y="48"/>
                  </a:cubicBezTo>
                  <a:cubicBezTo>
                    <a:pt x="72" y="47"/>
                    <a:pt x="74" y="47"/>
                    <a:pt x="74" y="47"/>
                  </a:cubicBezTo>
                  <a:cubicBezTo>
                    <a:pt x="74" y="47"/>
                    <a:pt x="73" y="47"/>
                    <a:pt x="72" y="47"/>
                  </a:cubicBezTo>
                  <a:cubicBezTo>
                    <a:pt x="69" y="49"/>
                    <a:pt x="67" y="50"/>
                    <a:pt x="64" y="50"/>
                  </a:cubicBezTo>
                  <a:cubicBezTo>
                    <a:pt x="61" y="51"/>
                    <a:pt x="60" y="51"/>
                    <a:pt x="62" y="51"/>
                  </a:cubicBezTo>
                  <a:cubicBezTo>
                    <a:pt x="64" y="51"/>
                    <a:pt x="64" y="51"/>
                    <a:pt x="62" y="52"/>
                  </a:cubicBezTo>
                  <a:cubicBezTo>
                    <a:pt x="60" y="52"/>
                    <a:pt x="58" y="53"/>
                    <a:pt x="59" y="53"/>
                  </a:cubicBezTo>
                  <a:cubicBezTo>
                    <a:pt x="59" y="53"/>
                    <a:pt x="60" y="53"/>
                    <a:pt x="60" y="53"/>
                  </a:cubicBezTo>
                  <a:cubicBezTo>
                    <a:pt x="61" y="53"/>
                    <a:pt x="62" y="53"/>
                    <a:pt x="63" y="53"/>
                  </a:cubicBezTo>
                  <a:cubicBezTo>
                    <a:pt x="63" y="53"/>
                    <a:pt x="64" y="53"/>
                    <a:pt x="64" y="53"/>
                  </a:cubicBezTo>
                  <a:cubicBezTo>
                    <a:pt x="65" y="53"/>
                    <a:pt x="65" y="53"/>
                    <a:pt x="63" y="54"/>
                  </a:cubicBezTo>
                  <a:cubicBezTo>
                    <a:pt x="62" y="54"/>
                    <a:pt x="65" y="55"/>
                    <a:pt x="70" y="55"/>
                  </a:cubicBezTo>
                  <a:cubicBezTo>
                    <a:pt x="72" y="55"/>
                    <a:pt x="75" y="54"/>
                    <a:pt x="77" y="54"/>
                  </a:cubicBezTo>
                  <a:cubicBezTo>
                    <a:pt x="81" y="53"/>
                    <a:pt x="84" y="53"/>
                    <a:pt x="84" y="53"/>
                  </a:cubicBezTo>
                  <a:cubicBezTo>
                    <a:pt x="84" y="53"/>
                    <a:pt x="82" y="53"/>
                    <a:pt x="80" y="54"/>
                  </a:cubicBezTo>
                  <a:cubicBezTo>
                    <a:pt x="77" y="55"/>
                    <a:pt x="71" y="55"/>
                    <a:pt x="66" y="55"/>
                  </a:cubicBezTo>
                  <a:cubicBezTo>
                    <a:pt x="62" y="55"/>
                    <a:pt x="58" y="55"/>
                    <a:pt x="56" y="54"/>
                  </a:cubicBezTo>
                  <a:cubicBezTo>
                    <a:pt x="54" y="52"/>
                    <a:pt x="53" y="50"/>
                    <a:pt x="46" y="50"/>
                  </a:cubicBezTo>
                  <a:cubicBezTo>
                    <a:pt x="44" y="50"/>
                    <a:pt x="43" y="50"/>
                    <a:pt x="42" y="50"/>
                  </a:cubicBezTo>
                  <a:cubicBezTo>
                    <a:pt x="37" y="50"/>
                    <a:pt x="35" y="50"/>
                    <a:pt x="35" y="51"/>
                  </a:cubicBezTo>
                  <a:cubicBezTo>
                    <a:pt x="34" y="53"/>
                    <a:pt x="37" y="55"/>
                    <a:pt x="39" y="56"/>
                  </a:cubicBezTo>
                  <a:cubicBezTo>
                    <a:pt x="40" y="56"/>
                    <a:pt x="30" y="56"/>
                    <a:pt x="14" y="57"/>
                  </a:cubicBezTo>
                  <a:cubicBezTo>
                    <a:pt x="0" y="58"/>
                    <a:pt x="1" y="62"/>
                    <a:pt x="2" y="62"/>
                  </a:cubicBezTo>
                  <a:cubicBezTo>
                    <a:pt x="3" y="62"/>
                    <a:pt x="3" y="62"/>
                    <a:pt x="3" y="62"/>
                  </a:cubicBezTo>
                  <a:cubicBezTo>
                    <a:pt x="3" y="62"/>
                    <a:pt x="4" y="61"/>
                    <a:pt x="4" y="61"/>
                  </a:cubicBezTo>
                  <a:cubicBezTo>
                    <a:pt x="4" y="61"/>
                    <a:pt x="4" y="62"/>
                    <a:pt x="4" y="62"/>
                  </a:cubicBezTo>
                  <a:cubicBezTo>
                    <a:pt x="4" y="62"/>
                    <a:pt x="4" y="62"/>
                    <a:pt x="4" y="62"/>
                  </a:cubicBezTo>
                  <a:cubicBezTo>
                    <a:pt x="4" y="62"/>
                    <a:pt x="6" y="61"/>
                    <a:pt x="8" y="61"/>
                  </a:cubicBezTo>
                  <a:cubicBezTo>
                    <a:pt x="8" y="60"/>
                    <a:pt x="9" y="60"/>
                    <a:pt x="9" y="60"/>
                  </a:cubicBezTo>
                  <a:cubicBezTo>
                    <a:pt x="9" y="60"/>
                    <a:pt x="9" y="60"/>
                    <a:pt x="8" y="61"/>
                  </a:cubicBezTo>
                  <a:cubicBezTo>
                    <a:pt x="8" y="62"/>
                    <a:pt x="10" y="62"/>
                    <a:pt x="12" y="62"/>
                  </a:cubicBezTo>
                  <a:cubicBezTo>
                    <a:pt x="12" y="62"/>
                    <a:pt x="13" y="62"/>
                    <a:pt x="13" y="62"/>
                  </a:cubicBezTo>
                  <a:cubicBezTo>
                    <a:pt x="14" y="62"/>
                    <a:pt x="14" y="62"/>
                    <a:pt x="15" y="62"/>
                  </a:cubicBezTo>
                  <a:cubicBezTo>
                    <a:pt x="15" y="62"/>
                    <a:pt x="16" y="62"/>
                    <a:pt x="16" y="62"/>
                  </a:cubicBezTo>
                  <a:cubicBezTo>
                    <a:pt x="16" y="63"/>
                    <a:pt x="17" y="63"/>
                    <a:pt x="18" y="63"/>
                  </a:cubicBezTo>
                  <a:cubicBezTo>
                    <a:pt x="18" y="63"/>
                    <a:pt x="19" y="63"/>
                    <a:pt x="19" y="63"/>
                  </a:cubicBezTo>
                  <a:cubicBezTo>
                    <a:pt x="20" y="63"/>
                    <a:pt x="20" y="62"/>
                    <a:pt x="20" y="62"/>
                  </a:cubicBezTo>
                  <a:cubicBezTo>
                    <a:pt x="20" y="62"/>
                    <a:pt x="20" y="64"/>
                    <a:pt x="24" y="65"/>
                  </a:cubicBezTo>
                  <a:cubicBezTo>
                    <a:pt x="26" y="65"/>
                    <a:pt x="29" y="65"/>
                    <a:pt x="31" y="65"/>
                  </a:cubicBezTo>
                  <a:cubicBezTo>
                    <a:pt x="34" y="65"/>
                    <a:pt x="37" y="65"/>
                    <a:pt x="37" y="64"/>
                  </a:cubicBezTo>
                  <a:cubicBezTo>
                    <a:pt x="37" y="64"/>
                    <a:pt x="38" y="63"/>
                    <a:pt x="38" y="63"/>
                  </a:cubicBezTo>
                  <a:cubicBezTo>
                    <a:pt x="39" y="63"/>
                    <a:pt x="39" y="63"/>
                    <a:pt x="39" y="64"/>
                  </a:cubicBezTo>
                  <a:cubicBezTo>
                    <a:pt x="39" y="64"/>
                    <a:pt x="40" y="64"/>
                    <a:pt x="40" y="64"/>
                  </a:cubicBezTo>
                  <a:cubicBezTo>
                    <a:pt x="41" y="64"/>
                    <a:pt x="42" y="64"/>
                    <a:pt x="43" y="63"/>
                  </a:cubicBezTo>
                  <a:cubicBezTo>
                    <a:pt x="44" y="63"/>
                    <a:pt x="45" y="63"/>
                    <a:pt x="46" y="63"/>
                  </a:cubicBezTo>
                  <a:cubicBezTo>
                    <a:pt x="47" y="63"/>
                    <a:pt x="48" y="63"/>
                    <a:pt x="48" y="64"/>
                  </a:cubicBezTo>
                  <a:cubicBezTo>
                    <a:pt x="49" y="64"/>
                    <a:pt x="49" y="65"/>
                    <a:pt x="50" y="65"/>
                  </a:cubicBezTo>
                  <a:cubicBezTo>
                    <a:pt x="51" y="65"/>
                    <a:pt x="53" y="64"/>
                    <a:pt x="54" y="64"/>
                  </a:cubicBezTo>
                  <a:cubicBezTo>
                    <a:pt x="54" y="64"/>
                    <a:pt x="54" y="64"/>
                    <a:pt x="54" y="64"/>
                  </a:cubicBezTo>
                  <a:cubicBezTo>
                    <a:pt x="55" y="64"/>
                    <a:pt x="55" y="64"/>
                    <a:pt x="55" y="65"/>
                  </a:cubicBezTo>
                  <a:cubicBezTo>
                    <a:pt x="55" y="65"/>
                    <a:pt x="55" y="66"/>
                    <a:pt x="57" y="66"/>
                  </a:cubicBezTo>
                  <a:cubicBezTo>
                    <a:pt x="58" y="66"/>
                    <a:pt x="58" y="66"/>
                    <a:pt x="59" y="66"/>
                  </a:cubicBezTo>
                  <a:cubicBezTo>
                    <a:pt x="66" y="65"/>
                    <a:pt x="64" y="63"/>
                    <a:pt x="64" y="63"/>
                  </a:cubicBezTo>
                  <a:cubicBezTo>
                    <a:pt x="64" y="63"/>
                    <a:pt x="64" y="63"/>
                    <a:pt x="64" y="63"/>
                  </a:cubicBezTo>
                  <a:cubicBezTo>
                    <a:pt x="65" y="64"/>
                    <a:pt x="67" y="64"/>
                    <a:pt x="68" y="65"/>
                  </a:cubicBezTo>
                  <a:cubicBezTo>
                    <a:pt x="69" y="65"/>
                    <a:pt x="70" y="66"/>
                    <a:pt x="70" y="66"/>
                  </a:cubicBezTo>
                  <a:cubicBezTo>
                    <a:pt x="71" y="67"/>
                    <a:pt x="74" y="69"/>
                    <a:pt x="79" y="69"/>
                  </a:cubicBezTo>
                  <a:cubicBezTo>
                    <a:pt x="80" y="69"/>
                    <a:pt x="81" y="68"/>
                    <a:pt x="83" y="68"/>
                  </a:cubicBezTo>
                  <a:cubicBezTo>
                    <a:pt x="88" y="68"/>
                    <a:pt x="92" y="67"/>
                    <a:pt x="93" y="67"/>
                  </a:cubicBezTo>
                  <a:cubicBezTo>
                    <a:pt x="94" y="67"/>
                    <a:pt x="94" y="67"/>
                    <a:pt x="94" y="67"/>
                  </a:cubicBezTo>
                  <a:cubicBezTo>
                    <a:pt x="94" y="67"/>
                    <a:pt x="95" y="67"/>
                    <a:pt x="95" y="67"/>
                  </a:cubicBezTo>
                  <a:cubicBezTo>
                    <a:pt x="97" y="67"/>
                    <a:pt x="101" y="67"/>
                    <a:pt x="103" y="66"/>
                  </a:cubicBezTo>
                  <a:cubicBezTo>
                    <a:pt x="106" y="65"/>
                    <a:pt x="104" y="63"/>
                    <a:pt x="102" y="63"/>
                  </a:cubicBezTo>
                  <a:cubicBezTo>
                    <a:pt x="101" y="63"/>
                    <a:pt x="101" y="63"/>
                    <a:pt x="101" y="63"/>
                  </a:cubicBezTo>
                  <a:cubicBezTo>
                    <a:pt x="101" y="64"/>
                    <a:pt x="100" y="64"/>
                    <a:pt x="100" y="64"/>
                  </a:cubicBezTo>
                  <a:cubicBezTo>
                    <a:pt x="98" y="64"/>
                    <a:pt x="100" y="63"/>
                    <a:pt x="98" y="61"/>
                  </a:cubicBezTo>
                  <a:cubicBezTo>
                    <a:pt x="97" y="60"/>
                    <a:pt x="89" y="59"/>
                    <a:pt x="84" y="59"/>
                  </a:cubicBezTo>
                  <a:cubicBezTo>
                    <a:pt x="84" y="59"/>
                    <a:pt x="84" y="59"/>
                    <a:pt x="83" y="59"/>
                  </a:cubicBezTo>
                  <a:cubicBezTo>
                    <a:pt x="81" y="59"/>
                    <a:pt x="79" y="59"/>
                    <a:pt x="78" y="59"/>
                  </a:cubicBezTo>
                  <a:cubicBezTo>
                    <a:pt x="78" y="59"/>
                    <a:pt x="77" y="59"/>
                    <a:pt x="77" y="59"/>
                  </a:cubicBezTo>
                  <a:cubicBezTo>
                    <a:pt x="77" y="59"/>
                    <a:pt x="77" y="58"/>
                    <a:pt x="79" y="58"/>
                  </a:cubicBezTo>
                  <a:cubicBezTo>
                    <a:pt x="79" y="58"/>
                    <a:pt x="79" y="58"/>
                    <a:pt x="79" y="58"/>
                  </a:cubicBezTo>
                  <a:cubicBezTo>
                    <a:pt x="79" y="58"/>
                    <a:pt x="79" y="58"/>
                    <a:pt x="79" y="58"/>
                  </a:cubicBezTo>
                  <a:cubicBezTo>
                    <a:pt x="81" y="58"/>
                    <a:pt x="83" y="58"/>
                    <a:pt x="84" y="57"/>
                  </a:cubicBezTo>
                  <a:cubicBezTo>
                    <a:pt x="84" y="56"/>
                    <a:pt x="84" y="56"/>
                    <a:pt x="84" y="56"/>
                  </a:cubicBezTo>
                  <a:cubicBezTo>
                    <a:pt x="85" y="56"/>
                    <a:pt x="86" y="59"/>
                    <a:pt x="99" y="60"/>
                  </a:cubicBezTo>
                  <a:cubicBezTo>
                    <a:pt x="100" y="60"/>
                    <a:pt x="100" y="60"/>
                    <a:pt x="100" y="60"/>
                  </a:cubicBezTo>
                  <a:cubicBezTo>
                    <a:pt x="107" y="60"/>
                    <a:pt x="113" y="58"/>
                    <a:pt x="118" y="57"/>
                  </a:cubicBezTo>
                  <a:cubicBezTo>
                    <a:pt x="124" y="56"/>
                    <a:pt x="128" y="55"/>
                    <a:pt x="133" y="55"/>
                  </a:cubicBezTo>
                  <a:cubicBezTo>
                    <a:pt x="133" y="55"/>
                    <a:pt x="133" y="55"/>
                    <a:pt x="133" y="55"/>
                  </a:cubicBezTo>
                  <a:cubicBezTo>
                    <a:pt x="134" y="55"/>
                    <a:pt x="134" y="55"/>
                    <a:pt x="135" y="55"/>
                  </a:cubicBezTo>
                  <a:cubicBezTo>
                    <a:pt x="142" y="55"/>
                    <a:pt x="146" y="53"/>
                    <a:pt x="143" y="53"/>
                  </a:cubicBezTo>
                  <a:cubicBezTo>
                    <a:pt x="142" y="53"/>
                    <a:pt x="142" y="53"/>
                    <a:pt x="142" y="53"/>
                  </a:cubicBezTo>
                  <a:cubicBezTo>
                    <a:pt x="142" y="53"/>
                    <a:pt x="142" y="53"/>
                    <a:pt x="143" y="53"/>
                  </a:cubicBezTo>
                  <a:cubicBezTo>
                    <a:pt x="143" y="53"/>
                    <a:pt x="144" y="53"/>
                    <a:pt x="144" y="53"/>
                  </a:cubicBezTo>
                  <a:cubicBezTo>
                    <a:pt x="146" y="53"/>
                    <a:pt x="149" y="53"/>
                    <a:pt x="152" y="52"/>
                  </a:cubicBezTo>
                  <a:cubicBezTo>
                    <a:pt x="159" y="51"/>
                    <a:pt x="157" y="51"/>
                    <a:pt x="164" y="49"/>
                  </a:cubicBezTo>
                  <a:cubicBezTo>
                    <a:pt x="170" y="47"/>
                    <a:pt x="156" y="46"/>
                    <a:pt x="158" y="46"/>
                  </a:cubicBezTo>
                  <a:cubicBezTo>
                    <a:pt x="160" y="45"/>
                    <a:pt x="157" y="45"/>
                    <a:pt x="151" y="44"/>
                  </a:cubicBezTo>
                  <a:cubicBezTo>
                    <a:pt x="147" y="44"/>
                    <a:pt x="146" y="43"/>
                    <a:pt x="149" y="43"/>
                  </a:cubicBezTo>
                  <a:cubicBezTo>
                    <a:pt x="149" y="43"/>
                    <a:pt x="150" y="43"/>
                    <a:pt x="152" y="43"/>
                  </a:cubicBezTo>
                  <a:cubicBezTo>
                    <a:pt x="153" y="44"/>
                    <a:pt x="155" y="44"/>
                    <a:pt x="156" y="44"/>
                  </a:cubicBezTo>
                  <a:cubicBezTo>
                    <a:pt x="158" y="44"/>
                    <a:pt x="158" y="43"/>
                    <a:pt x="155" y="43"/>
                  </a:cubicBezTo>
                  <a:cubicBezTo>
                    <a:pt x="154" y="43"/>
                    <a:pt x="153" y="43"/>
                    <a:pt x="154" y="43"/>
                  </a:cubicBezTo>
                  <a:cubicBezTo>
                    <a:pt x="155" y="43"/>
                    <a:pt x="158" y="43"/>
                    <a:pt x="162" y="44"/>
                  </a:cubicBezTo>
                  <a:cubicBezTo>
                    <a:pt x="167" y="44"/>
                    <a:pt x="172" y="45"/>
                    <a:pt x="174" y="45"/>
                  </a:cubicBezTo>
                  <a:cubicBezTo>
                    <a:pt x="174" y="45"/>
                    <a:pt x="175" y="45"/>
                    <a:pt x="175" y="45"/>
                  </a:cubicBezTo>
                  <a:cubicBezTo>
                    <a:pt x="175" y="43"/>
                    <a:pt x="170" y="43"/>
                    <a:pt x="164" y="42"/>
                  </a:cubicBezTo>
                  <a:cubicBezTo>
                    <a:pt x="156" y="41"/>
                    <a:pt x="152" y="40"/>
                    <a:pt x="154" y="40"/>
                  </a:cubicBezTo>
                  <a:cubicBezTo>
                    <a:pt x="154" y="40"/>
                    <a:pt x="155" y="40"/>
                    <a:pt x="156" y="40"/>
                  </a:cubicBezTo>
                  <a:cubicBezTo>
                    <a:pt x="158" y="40"/>
                    <a:pt x="160" y="40"/>
                    <a:pt x="163" y="41"/>
                  </a:cubicBezTo>
                  <a:cubicBezTo>
                    <a:pt x="164" y="41"/>
                    <a:pt x="164" y="41"/>
                    <a:pt x="165" y="41"/>
                  </a:cubicBezTo>
                  <a:cubicBezTo>
                    <a:pt x="166" y="41"/>
                    <a:pt x="166" y="41"/>
                    <a:pt x="165" y="40"/>
                  </a:cubicBezTo>
                  <a:cubicBezTo>
                    <a:pt x="164" y="40"/>
                    <a:pt x="164" y="40"/>
                    <a:pt x="164" y="40"/>
                  </a:cubicBezTo>
                  <a:cubicBezTo>
                    <a:pt x="166" y="40"/>
                    <a:pt x="172" y="41"/>
                    <a:pt x="181" y="41"/>
                  </a:cubicBezTo>
                  <a:cubicBezTo>
                    <a:pt x="182" y="41"/>
                    <a:pt x="182" y="41"/>
                    <a:pt x="182" y="41"/>
                  </a:cubicBezTo>
                  <a:cubicBezTo>
                    <a:pt x="187" y="41"/>
                    <a:pt x="189" y="40"/>
                    <a:pt x="190" y="40"/>
                  </a:cubicBezTo>
                  <a:cubicBezTo>
                    <a:pt x="191" y="40"/>
                    <a:pt x="192" y="39"/>
                    <a:pt x="194" y="39"/>
                  </a:cubicBezTo>
                  <a:cubicBezTo>
                    <a:pt x="195" y="39"/>
                    <a:pt x="196" y="39"/>
                    <a:pt x="198" y="39"/>
                  </a:cubicBezTo>
                  <a:cubicBezTo>
                    <a:pt x="200" y="40"/>
                    <a:pt x="201" y="40"/>
                    <a:pt x="203" y="40"/>
                  </a:cubicBezTo>
                  <a:cubicBezTo>
                    <a:pt x="209" y="40"/>
                    <a:pt x="212" y="38"/>
                    <a:pt x="215" y="38"/>
                  </a:cubicBezTo>
                  <a:cubicBezTo>
                    <a:pt x="218" y="38"/>
                    <a:pt x="217" y="37"/>
                    <a:pt x="213" y="37"/>
                  </a:cubicBezTo>
                  <a:cubicBezTo>
                    <a:pt x="210" y="37"/>
                    <a:pt x="208" y="36"/>
                    <a:pt x="209" y="36"/>
                  </a:cubicBezTo>
                  <a:cubicBezTo>
                    <a:pt x="209" y="36"/>
                    <a:pt x="209" y="36"/>
                    <a:pt x="209" y="36"/>
                  </a:cubicBezTo>
                  <a:cubicBezTo>
                    <a:pt x="210" y="36"/>
                    <a:pt x="211" y="36"/>
                    <a:pt x="213" y="36"/>
                  </a:cubicBezTo>
                  <a:cubicBezTo>
                    <a:pt x="214" y="36"/>
                    <a:pt x="216" y="37"/>
                    <a:pt x="218" y="37"/>
                  </a:cubicBezTo>
                  <a:cubicBezTo>
                    <a:pt x="219" y="37"/>
                    <a:pt x="221" y="36"/>
                    <a:pt x="223" y="36"/>
                  </a:cubicBezTo>
                  <a:cubicBezTo>
                    <a:pt x="230" y="36"/>
                    <a:pt x="239" y="34"/>
                    <a:pt x="256" y="32"/>
                  </a:cubicBezTo>
                  <a:cubicBezTo>
                    <a:pt x="260" y="31"/>
                    <a:pt x="265" y="31"/>
                    <a:pt x="269" y="30"/>
                  </a:cubicBezTo>
                  <a:cubicBezTo>
                    <a:pt x="283" y="28"/>
                    <a:pt x="284" y="26"/>
                    <a:pt x="274" y="26"/>
                  </a:cubicBezTo>
                  <a:cubicBezTo>
                    <a:pt x="273" y="26"/>
                    <a:pt x="272" y="26"/>
                    <a:pt x="270" y="26"/>
                  </a:cubicBezTo>
                  <a:cubicBezTo>
                    <a:pt x="266" y="26"/>
                    <a:pt x="263" y="26"/>
                    <a:pt x="261" y="26"/>
                  </a:cubicBezTo>
                  <a:cubicBezTo>
                    <a:pt x="257" y="26"/>
                    <a:pt x="258" y="26"/>
                    <a:pt x="266" y="26"/>
                  </a:cubicBezTo>
                  <a:cubicBezTo>
                    <a:pt x="277" y="25"/>
                    <a:pt x="281" y="24"/>
                    <a:pt x="277" y="23"/>
                  </a:cubicBezTo>
                  <a:cubicBezTo>
                    <a:pt x="273" y="23"/>
                    <a:pt x="271" y="23"/>
                    <a:pt x="271" y="23"/>
                  </a:cubicBezTo>
                  <a:cubicBezTo>
                    <a:pt x="271" y="23"/>
                    <a:pt x="271" y="23"/>
                    <a:pt x="271" y="23"/>
                  </a:cubicBezTo>
                  <a:cubicBezTo>
                    <a:pt x="271" y="23"/>
                    <a:pt x="272" y="23"/>
                    <a:pt x="272" y="23"/>
                  </a:cubicBezTo>
                  <a:cubicBezTo>
                    <a:pt x="273" y="23"/>
                    <a:pt x="273" y="23"/>
                    <a:pt x="272" y="22"/>
                  </a:cubicBezTo>
                  <a:cubicBezTo>
                    <a:pt x="272" y="22"/>
                    <a:pt x="272" y="22"/>
                    <a:pt x="272" y="22"/>
                  </a:cubicBezTo>
                  <a:cubicBezTo>
                    <a:pt x="272" y="22"/>
                    <a:pt x="276" y="23"/>
                    <a:pt x="281" y="23"/>
                  </a:cubicBezTo>
                  <a:cubicBezTo>
                    <a:pt x="284" y="23"/>
                    <a:pt x="286" y="23"/>
                    <a:pt x="288" y="23"/>
                  </a:cubicBezTo>
                  <a:cubicBezTo>
                    <a:pt x="291" y="23"/>
                    <a:pt x="293" y="23"/>
                    <a:pt x="292" y="23"/>
                  </a:cubicBezTo>
                  <a:cubicBezTo>
                    <a:pt x="292" y="23"/>
                    <a:pt x="292" y="23"/>
                    <a:pt x="292" y="23"/>
                  </a:cubicBezTo>
                  <a:cubicBezTo>
                    <a:pt x="292" y="23"/>
                    <a:pt x="293" y="23"/>
                    <a:pt x="294" y="23"/>
                  </a:cubicBezTo>
                  <a:cubicBezTo>
                    <a:pt x="296" y="23"/>
                    <a:pt x="297" y="23"/>
                    <a:pt x="300" y="23"/>
                  </a:cubicBezTo>
                  <a:cubicBezTo>
                    <a:pt x="303" y="23"/>
                    <a:pt x="307" y="23"/>
                    <a:pt x="311" y="23"/>
                  </a:cubicBezTo>
                  <a:cubicBezTo>
                    <a:pt x="319" y="23"/>
                    <a:pt x="326" y="22"/>
                    <a:pt x="330" y="20"/>
                  </a:cubicBezTo>
                  <a:cubicBezTo>
                    <a:pt x="334" y="19"/>
                    <a:pt x="338" y="18"/>
                    <a:pt x="339" y="16"/>
                  </a:cubicBezTo>
                  <a:cubicBezTo>
                    <a:pt x="340" y="14"/>
                    <a:pt x="330" y="14"/>
                    <a:pt x="332" y="12"/>
                  </a:cubicBezTo>
                  <a:cubicBezTo>
                    <a:pt x="333" y="11"/>
                    <a:pt x="332" y="10"/>
                    <a:pt x="330" y="10"/>
                  </a:cubicBezTo>
                  <a:cubicBezTo>
                    <a:pt x="330" y="10"/>
                    <a:pt x="330" y="10"/>
                    <a:pt x="329" y="10"/>
                  </a:cubicBezTo>
                  <a:cubicBezTo>
                    <a:pt x="328" y="10"/>
                    <a:pt x="328" y="10"/>
                    <a:pt x="327" y="10"/>
                  </a:cubicBezTo>
                  <a:cubicBezTo>
                    <a:pt x="326" y="10"/>
                    <a:pt x="326" y="10"/>
                    <a:pt x="326" y="10"/>
                  </a:cubicBezTo>
                  <a:cubicBezTo>
                    <a:pt x="326" y="9"/>
                    <a:pt x="325" y="9"/>
                    <a:pt x="325" y="9"/>
                  </a:cubicBezTo>
                  <a:cubicBezTo>
                    <a:pt x="324" y="9"/>
                    <a:pt x="324" y="9"/>
                    <a:pt x="323" y="9"/>
                  </a:cubicBezTo>
                  <a:cubicBezTo>
                    <a:pt x="323" y="10"/>
                    <a:pt x="322" y="10"/>
                    <a:pt x="322" y="10"/>
                  </a:cubicBezTo>
                  <a:cubicBezTo>
                    <a:pt x="321" y="10"/>
                    <a:pt x="320" y="10"/>
                    <a:pt x="321" y="9"/>
                  </a:cubicBezTo>
                  <a:cubicBezTo>
                    <a:pt x="321" y="9"/>
                    <a:pt x="321" y="9"/>
                    <a:pt x="320" y="9"/>
                  </a:cubicBezTo>
                  <a:cubicBezTo>
                    <a:pt x="319" y="9"/>
                    <a:pt x="314" y="10"/>
                    <a:pt x="308" y="10"/>
                  </a:cubicBezTo>
                  <a:cubicBezTo>
                    <a:pt x="306" y="10"/>
                    <a:pt x="305" y="10"/>
                    <a:pt x="304" y="10"/>
                  </a:cubicBezTo>
                  <a:cubicBezTo>
                    <a:pt x="300" y="10"/>
                    <a:pt x="301" y="10"/>
                    <a:pt x="306" y="9"/>
                  </a:cubicBezTo>
                  <a:cubicBezTo>
                    <a:pt x="313" y="8"/>
                    <a:pt x="314" y="7"/>
                    <a:pt x="310" y="7"/>
                  </a:cubicBezTo>
                  <a:cubicBezTo>
                    <a:pt x="306" y="6"/>
                    <a:pt x="302" y="6"/>
                    <a:pt x="303" y="6"/>
                  </a:cubicBezTo>
                  <a:cubicBezTo>
                    <a:pt x="304" y="6"/>
                    <a:pt x="302" y="5"/>
                    <a:pt x="300" y="5"/>
                  </a:cubicBezTo>
                  <a:cubicBezTo>
                    <a:pt x="300" y="5"/>
                    <a:pt x="299" y="5"/>
                    <a:pt x="298" y="5"/>
                  </a:cubicBezTo>
                  <a:cubicBezTo>
                    <a:pt x="297" y="6"/>
                    <a:pt x="297" y="6"/>
                    <a:pt x="297" y="6"/>
                  </a:cubicBezTo>
                  <a:cubicBezTo>
                    <a:pt x="294" y="6"/>
                    <a:pt x="292" y="5"/>
                    <a:pt x="293" y="5"/>
                  </a:cubicBezTo>
                  <a:cubicBezTo>
                    <a:pt x="293" y="4"/>
                    <a:pt x="290" y="3"/>
                    <a:pt x="285" y="3"/>
                  </a:cubicBezTo>
                  <a:cubicBezTo>
                    <a:pt x="285" y="3"/>
                    <a:pt x="284" y="3"/>
                    <a:pt x="284" y="3"/>
                  </a:cubicBezTo>
                  <a:cubicBezTo>
                    <a:pt x="282" y="3"/>
                    <a:pt x="281" y="3"/>
                    <a:pt x="280" y="3"/>
                  </a:cubicBezTo>
                  <a:cubicBezTo>
                    <a:pt x="279" y="3"/>
                    <a:pt x="278" y="3"/>
                    <a:pt x="277" y="3"/>
                  </a:cubicBezTo>
                  <a:cubicBezTo>
                    <a:pt x="277" y="3"/>
                    <a:pt x="277" y="3"/>
                    <a:pt x="277" y="3"/>
                  </a:cubicBezTo>
                  <a:cubicBezTo>
                    <a:pt x="277" y="3"/>
                    <a:pt x="276" y="3"/>
                    <a:pt x="273" y="3"/>
                  </a:cubicBezTo>
                  <a:cubicBezTo>
                    <a:pt x="272" y="3"/>
                    <a:pt x="270" y="3"/>
                    <a:pt x="268" y="3"/>
                  </a:cubicBezTo>
                  <a:cubicBezTo>
                    <a:pt x="268" y="3"/>
                    <a:pt x="267" y="3"/>
                    <a:pt x="267" y="3"/>
                  </a:cubicBezTo>
                  <a:cubicBezTo>
                    <a:pt x="262" y="3"/>
                    <a:pt x="260" y="2"/>
                    <a:pt x="254" y="1"/>
                  </a:cubicBezTo>
                  <a:cubicBezTo>
                    <a:pt x="251" y="0"/>
                    <a:pt x="248"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4" name="Freeform 141"/>
            <p:cNvSpPr>
              <a:spLocks/>
            </p:cNvSpPr>
            <p:nvPr/>
          </p:nvSpPr>
          <p:spPr bwMode="auto">
            <a:xfrm>
              <a:off x="4081463" y="4806950"/>
              <a:ext cx="220663" cy="57150"/>
            </a:xfrm>
            <a:custGeom>
              <a:avLst/>
              <a:gdLst>
                <a:gd name="T0" fmla="*/ 37 w 81"/>
                <a:gd name="T1" fmla="*/ 2 h 21"/>
                <a:gd name="T2" fmla="*/ 11 w 81"/>
                <a:gd name="T3" fmla="*/ 11 h 21"/>
                <a:gd name="T4" fmla="*/ 10 w 81"/>
                <a:gd name="T5" fmla="*/ 11 h 21"/>
                <a:gd name="T6" fmla="*/ 9 w 81"/>
                <a:gd name="T7" fmla="*/ 11 h 21"/>
                <a:gd name="T8" fmla="*/ 10 w 81"/>
                <a:gd name="T9" fmla="*/ 12 h 21"/>
                <a:gd name="T10" fmla="*/ 3 w 81"/>
                <a:gd name="T11" fmla="*/ 15 h 21"/>
                <a:gd name="T12" fmla="*/ 29 w 81"/>
                <a:gd name="T13" fmla="*/ 16 h 21"/>
                <a:gd name="T14" fmla="*/ 41 w 81"/>
                <a:gd name="T15" fmla="*/ 16 h 21"/>
                <a:gd name="T16" fmla="*/ 41 w 81"/>
                <a:gd name="T17" fmla="*/ 16 h 21"/>
                <a:gd name="T18" fmla="*/ 42 w 81"/>
                <a:gd name="T19" fmla="*/ 15 h 21"/>
                <a:gd name="T20" fmla="*/ 42 w 81"/>
                <a:gd name="T21" fmla="*/ 16 h 21"/>
                <a:gd name="T22" fmla="*/ 44 w 81"/>
                <a:gd name="T23" fmla="*/ 17 h 21"/>
                <a:gd name="T24" fmla="*/ 52 w 81"/>
                <a:gd name="T25" fmla="*/ 17 h 21"/>
                <a:gd name="T26" fmla="*/ 48 w 81"/>
                <a:gd name="T27" fmla="*/ 19 h 21"/>
                <a:gd name="T28" fmla="*/ 61 w 81"/>
                <a:gd name="T29" fmla="*/ 17 h 21"/>
                <a:gd name="T30" fmla="*/ 63 w 81"/>
                <a:gd name="T31" fmla="*/ 20 h 21"/>
                <a:gd name="T32" fmla="*/ 69 w 81"/>
                <a:gd name="T33" fmla="*/ 19 h 21"/>
                <a:gd name="T34" fmla="*/ 70 w 81"/>
                <a:gd name="T35" fmla="*/ 20 h 21"/>
                <a:gd name="T36" fmla="*/ 78 w 81"/>
                <a:gd name="T37" fmla="*/ 19 h 21"/>
                <a:gd name="T38" fmla="*/ 77 w 81"/>
                <a:gd name="T39" fmla="*/ 17 h 21"/>
                <a:gd name="T40" fmla="*/ 77 w 81"/>
                <a:gd name="T41" fmla="*/ 16 h 21"/>
                <a:gd name="T42" fmla="*/ 74 w 81"/>
                <a:gd name="T43" fmla="*/ 16 h 21"/>
                <a:gd name="T44" fmla="*/ 67 w 81"/>
                <a:gd name="T45" fmla="*/ 16 h 21"/>
                <a:gd name="T46" fmla="*/ 67 w 81"/>
                <a:gd name="T47" fmla="*/ 15 h 21"/>
                <a:gd name="T48" fmla="*/ 74 w 81"/>
                <a:gd name="T49" fmla="*/ 13 h 21"/>
                <a:gd name="T50" fmla="*/ 73 w 81"/>
                <a:gd name="T51" fmla="*/ 13 h 21"/>
                <a:gd name="T52" fmla="*/ 67 w 81"/>
                <a:gd name="T53" fmla="*/ 13 h 21"/>
                <a:gd name="T54" fmla="*/ 67 w 81"/>
                <a:gd name="T55" fmla="*/ 11 h 21"/>
                <a:gd name="T56" fmla="*/ 70 w 81"/>
                <a:gd name="T57" fmla="*/ 9 h 21"/>
                <a:gd name="T58" fmla="*/ 64 w 81"/>
                <a:gd name="T59" fmla="*/ 9 h 21"/>
                <a:gd name="T60" fmla="*/ 64 w 81"/>
                <a:gd name="T61" fmla="*/ 9 h 21"/>
                <a:gd name="T62" fmla="*/ 55 w 81"/>
                <a:gd name="T63" fmla="*/ 10 h 21"/>
                <a:gd name="T64" fmla="*/ 55 w 81"/>
                <a:gd name="T65" fmla="*/ 9 h 21"/>
                <a:gd name="T66" fmla="*/ 53 w 81"/>
                <a:gd name="T67" fmla="*/ 9 h 21"/>
                <a:gd name="T68" fmla="*/ 50 w 81"/>
                <a:gd name="T69" fmla="*/ 9 h 21"/>
                <a:gd name="T70" fmla="*/ 48 w 81"/>
                <a:gd name="T71" fmla="*/ 9 h 21"/>
                <a:gd name="T72" fmla="*/ 46 w 81"/>
                <a:gd name="T73" fmla="*/ 7 h 21"/>
                <a:gd name="T74" fmla="*/ 46 w 81"/>
                <a:gd name="T75" fmla="*/ 8 h 21"/>
                <a:gd name="T76" fmla="*/ 50 w 81"/>
                <a:gd name="T77" fmla="*/ 6 h 21"/>
                <a:gd name="T78" fmla="*/ 49 w 81"/>
                <a:gd name="T79" fmla="*/ 6 h 21"/>
                <a:gd name="T80" fmla="*/ 46 w 81"/>
                <a:gd name="T81" fmla="*/ 6 h 21"/>
                <a:gd name="T82" fmla="*/ 40 w 81"/>
                <a:gd name="T83" fmla="*/ 7 h 21"/>
                <a:gd name="T84" fmla="*/ 49 w 81"/>
                <a:gd name="T85" fmla="*/ 2 h 21"/>
                <a:gd name="T86" fmla="*/ 49 w 81"/>
                <a:gd name="T87" fmla="*/ 2 h 21"/>
                <a:gd name="T88" fmla="*/ 54 w 81"/>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21">
                  <a:moveTo>
                    <a:pt x="54" y="0"/>
                  </a:moveTo>
                  <a:cubicBezTo>
                    <a:pt x="51" y="0"/>
                    <a:pt x="43" y="0"/>
                    <a:pt x="37" y="2"/>
                  </a:cubicBezTo>
                  <a:cubicBezTo>
                    <a:pt x="28" y="5"/>
                    <a:pt x="22" y="9"/>
                    <a:pt x="18" y="10"/>
                  </a:cubicBezTo>
                  <a:cubicBezTo>
                    <a:pt x="14" y="11"/>
                    <a:pt x="12" y="11"/>
                    <a:pt x="11" y="11"/>
                  </a:cubicBezTo>
                  <a:cubicBezTo>
                    <a:pt x="11" y="11"/>
                    <a:pt x="11" y="11"/>
                    <a:pt x="10" y="11"/>
                  </a:cubicBezTo>
                  <a:cubicBezTo>
                    <a:pt x="10" y="11"/>
                    <a:pt x="9" y="11"/>
                    <a:pt x="10" y="11"/>
                  </a:cubicBezTo>
                  <a:cubicBezTo>
                    <a:pt x="11" y="11"/>
                    <a:pt x="11" y="11"/>
                    <a:pt x="11" y="11"/>
                  </a:cubicBezTo>
                  <a:cubicBezTo>
                    <a:pt x="11" y="11"/>
                    <a:pt x="10" y="11"/>
                    <a:pt x="9" y="11"/>
                  </a:cubicBezTo>
                  <a:cubicBezTo>
                    <a:pt x="7" y="12"/>
                    <a:pt x="7" y="12"/>
                    <a:pt x="9" y="12"/>
                  </a:cubicBezTo>
                  <a:cubicBezTo>
                    <a:pt x="9" y="12"/>
                    <a:pt x="9" y="12"/>
                    <a:pt x="10" y="12"/>
                  </a:cubicBezTo>
                  <a:cubicBezTo>
                    <a:pt x="10" y="12"/>
                    <a:pt x="10" y="12"/>
                    <a:pt x="10" y="12"/>
                  </a:cubicBezTo>
                  <a:cubicBezTo>
                    <a:pt x="12" y="12"/>
                    <a:pt x="7" y="13"/>
                    <a:pt x="3" y="15"/>
                  </a:cubicBezTo>
                  <a:cubicBezTo>
                    <a:pt x="0" y="17"/>
                    <a:pt x="20" y="16"/>
                    <a:pt x="28" y="16"/>
                  </a:cubicBezTo>
                  <a:cubicBezTo>
                    <a:pt x="29" y="16"/>
                    <a:pt x="29" y="16"/>
                    <a:pt x="29" y="16"/>
                  </a:cubicBezTo>
                  <a:cubicBezTo>
                    <a:pt x="33" y="16"/>
                    <a:pt x="35" y="16"/>
                    <a:pt x="37" y="16"/>
                  </a:cubicBezTo>
                  <a:cubicBezTo>
                    <a:pt x="39" y="16"/>
                    <a:pt x="41" y="16"/>
                    <a:pt x="41" y="16"/>
                  </a:cubicBezTo>
                  <a:cubicBezTo>
                    <a:pt x="41" y="16"/>
                    <a:pt x="41" y="16"/>
                    <a:pt x="41" y="16"/>
                  </a:cubicBezTo>
                  <a:cubicBezTo>
                    <a:pt x="41" y="16"/>
                    <a:pt x="41" y="16"/>
                    <a:pt x="41" y="16"/>
                  </a:cubicBezTo>
                  <a:cubicBezTo>
                    <a:pt x="41" y="16"/>
                    <a:pt x="41" y="16"/>
                    <a:pt x="42" y="16"/>
                  </a:cubicBezTo>
                  <a:cubicBezTo>
                    <a:pt x="42" y="15"/>
                    <a:pt x="42" y="15"/>
                    <a:pt x="42" y="15"/>
                  </a:cubicBezTo>
                  <a:cubicBezTo>
                    <a:pt x="42" y="15"/>
                    <a:pt x="42" y="16"/>
                    <a:pt x="43" y="16"/>
                  </a:cubicBezTo>
                  <a:cubicBezTo>
                    <a:pt x="43" y="16"/>
                    <a:pt x="44" y="16"/>
                    <a:pt x="42" y="16"/>
                  </a:cubicBezTo>
                  <a:cubicBezTo>
                    <a:pt x="41" y="17"/>
                    <a:pt x="41" y="17"/>
                    <a:pt x="43" y="17"/>
                  </a:cubicBezTo>
                  <a:cubicBezTo>
                    <a:pt x="43" y="17"/>
                    <a:pt x="43" y="17"/>
                    <a:pt x="44" y="17"/>
                  </a:cubicBezTo>
                  <a:cubicBezTo>
                    <a:pt x="46" y="17"/>
                    <a:pt x="48" y="16"/>
                    <a:pt x="50" y="16"/>
                  </a:cubicBezTo>
                  <a:cubicBezTo>
                    <a:pt x="51" y="16"/>
                    <a:pt x="51" y="16"/>
                    <a:pt x="52" y="17"/>
                  </a:cubicBezTo>
                  <a:cubicBezTo>
                    <a:pt x="54" y="17"/>
                    <a:pt x="52" y="17"/>
                    <a:pt x="48" y="18"/>
                  </a:cubicBezTo>
                  <a:cubicBezTo>
                    <a:pt x="45" y="19"/>
                    <a:pt x="46" y="19"/>
                    <a:pt x="48" y="19"/>
                  </a:cubicBezTo>
                  <a:cubicBezTo>
                    <a:pt x="49" y="19"/>
                    <a:pt x="51" y="19"/>
                    <a:pt x="53" y="18"/>
                  </a:cubicBezTo>
                  <a:cubicBezTo>
                    <a:pt x="57" y="18"/>
                    <a:pt x="59" y="17"/>
                    <a:pt x="61" y="17"/>
                  </a:cubicBezTo>
                  <a:cubicBezTo>
                    <a:pt x="62" y="17"/>
                    <a:pt x="62" y="17"/>
                    <a:pt x="62" y="18"/>
                  </a:cubicBezTo>
                  <a:cubicBezTo>
                    <a:pt x="62" y="19"/>
                    <a:pt x="62" y="20"/>
                    <a:pt x="63" y="20"/>
                  </a:cubicBezTo>
                  <a:cubicBezTo>
                    <a:pt x="64" y="20"/>
                    <a:pt x="64" y="20"/>
                    <a:pt x="65" y="19"/>
                  </a:cubicBezTo>
                  <a:cubicBezTo>
                    <a:pt x="67" y="19"/>
                    <a:pt x="69" y="19"/>
                    <a:pt x="69" y="19"/>
                  </a:cubicBezTo>
                  <a:cubicBezTo>
                    <a:pt x="70" y="19"/>
                    <a:pt x="70" y="19"/>
                    <a:pt x="70" y="19"/>
                  </a:cubicBezTo>
                  <a:cubicBezTo>
                    <a:pt x="70" y="19"/>
                    <a:pt x="70" y="19"/>
                    <a:pt x="70" y="20"/>
                  </a:cubicBezTo>
                  <a:cubicBezTo>
                    <a:pt x="69" y="20"/>
                    <a:pt x="71" y="21"/>
                    <a:pt x="72" y="21"/>
                  </a:cubicBezTo>
                  <a:cubicBezTo>
                    <a:pt x="74" y="21"/>
                    <a:pt x="76" y="20"/>
                    <a:pt x="78" y="19"/>
                  </a:cubicBezTo>
                  <a:cubicBezTo>
                    <a:pt x="81" y="18"/>
                    <a:pt x="80" y="17"/>
                    <a:pt x="78" y="17"/>
                  </a:cubicBezTo>
                  <a:cubicBezTo>
                    <a:pt x="78" y="17"/>
                    <a:pt x="78" y="17"/>
                    <a:pt x="77" y="17"/>
                  </a:cubicBezTo>
                  <a:cubicBezTo>
                    <a:pt x="77" y="17"/>
                    <a:pt x="77" y="17"/>
                    <a:pt x="76" y="17"/>
                  </a:cubicBezTo>
                  <a:cubicBezTo>
                    <a:pt x="76" y="17"/>
                    <a:pt x="76" y="17"/>
                    <a:pt x="77" y="16"/>
                  </a:cubicBezTo>
                  <a:cubicBezTo>
                    <a:pt x="78" y="16"/>
                    <a:pt x="78" y="15"/>
                    <a:pt x="77" y="15"/>
                  </a:cubicBezTo>
                  <a:cubicBezTo>
                    <a:pt x="76" y="15"/>
                    <a:pt x="75" y="16"/>
                    <a:pt x="74" y="16"/>
                  </a:cubicBezTo>
                  <a:cubicBezTo>
                    <a:pt x="72" y="16"/>
                    <a:pt x="70" y="16"/>
                    <a:pt x="69" y="16"/>
                  </a:cubicBezTo>
                  <a:cubicBezTo>
                    <a:pt x="68" y="16"/>
                    <a:pt x="67" y="16"/>
                    <a:pt x="67" y="16"/>
                  </a:cubicBezTo>
                  <a:cubicBezTo>
                    <a:pt x="66" y="16"/>
                    <a:pt x="67" y="16"/>
                    <a:pt x="68" y="16"/>
                  </a:cubicBezTo>
                  <a:cubicBezTo>
                    <a:pt x="69" y="16"/>
                    <a:pt x="68" y="15"/>
                    <a:pt x="67" y="15"/>
                  </a:cubicBezTo>
                  <a:cubicBezTo>
                    <a:pt x="67" y="15"/>
                    <a:pt x="68" y="15"/>
                    <a:pt x="68" y="15"/>
                  </a:cubicBezTo>
                  <a:cubicBezTo>
                    <a:pt x="69" y="15"/>
                    <a:pt x="72" y="14"/>
                    <a:pt x="74" y="13"/>
                  </a:cubicBezTo>
                  <a:cubicBezTo>
                    <a:pt x="75" y="13"/>
                    <a:pt x="75" y="13"/>
                    <a:pt x="75" y="13"/>
                  </a:cubicBezTo>
                  <a:cubicBezTo>
                    <a:pt x="74" y="13"/>
                    <a:pt x="74" y="13"/>
                    <a:pt x="73" y="13"/>
                  </a:cubicBezTo>
                  <a:cubicBezTo>
                    <a:pt x="71" y="13"/>
                    <a:pt x="69" y="14"/>
                    <a:pt x="68" y="14"/>
                  </a:cubicBezTo>
                  <a:cubicBezTo>
                    <a:pt x="68" y="14"/>
                    <a:pt x="68" y="13"/>
                    <a:pt x="67" y="13"/>
                  </a:cubicBezTo>
                  <a:cubicBezTo>
                    <a:pt x="67" y="13"/>
                    <a:pt x="67" y="13"/>
                    <a:pt x="68" y="12"/>
                  </a:cubicBezTo>
                  <a:cubicBezTo>
                    <a:pt x="69" y="12"/>
                    <a:pt x="67" y="11"/>
                    <a:pt x="67" y="11"/>
                  </a:cubicBezTo>
                  <a:cubicBezTo>
                    <a:pt x="72" y="10"/>
                    <a:pt x="73" y="9"/>
                    <a:pt x="72" y="9"/>
                  </a:cubicBezTo>
                  <a:cubicBezTo>
                    <a:pt x="72" y="9"/>
                    <a:pt x="71" y="9"/>
                    <a:pt x="70" y="9"/>
                  </a:cubicBezTo>
                  <a:cubicBezTo>
                    <a:pt x="68" y="9"/>
                    <a:pt x="67" y="9"/>
                    <a:pt x="66" y="9"/>
                  </a:cubicBezTo>
                  <a:cubicBezTo>
                    <a:pt x="65" y="9"/>
                    <a:pt x="65" y="9"/>
                    <a:pt x="64" y="9"/>
                  </a:cubicBezTo>
                  <a:cubicBezTo>
                    <a:pt x="64" y="9"/>
                    <a:pt x="64" y="9"/>
                    <a:pt x="64" y="9"/>
                  </a:cubicBezTo>
                  <a:cubicBezTo>
                    <a:pt x="64" y="9"/>
                    <a:pt x="64" y="9"/>
                    <a:pt x="64" y="9"/>
                  </a:cubicBezTo>
                  <a:cubicBezTo>
                    <a:pt x="63" y="9"/>
                    <a:pt x="61" y="9"/>
                    <a:pt x="59" y="9"/>
                  </a:cubicBezTo>
                  <a:cubicBezTo>
                    <a:pt x="57" y="10"/>
                    <a:pt x="56" y="10"/>
                    <a:pt x="55" y="10"/>
                  </a:cubicBezTo>
                  <a:cubicBezTo>
                    <a:pt x="55" y="10"/>
                    <a:pt x="55" y="10"/>
                    <a:pt x="55" y="10"/>
                  </a:cubicBezTo>
                  <a:cubicBezTo>
                    <a:pt x="56" y="9"/>
                    <a:pt x="56" y="9"/>
                    <a:pt x="55" y="9"/>
                  </a:cubicBezTo>
                  <a:cubicBezTo>
                    <a:pt x="55" y="9"/>
                    <a:pt x="54" y="9"/>
                    <a:pt x="54" y="9"/>
                  </a:cubicBezTo>
                  <a:cubicBezTo>
                    <a:pt x="53" y="9"/>
                    <a:pt x="53" y="9"/>
                    <a:pt x="53" y="9"/>
                  </a:cubicBezTo>
                  <a:cubicBezTo>
                    <a:pt x="52" y="9"/>
                    <a:pt x="52" y="9"/>
                    <a:pt x="53" y="9"/>
                  </a:cubicBezTo>
                  <a:cubicBezTo>
                    <a:pt x="53" y="9"/>
                    <a:pt x="52" y="9"/>
                    <a:pt x="50" y="9"/>
                  </a:cubicBezTo>
                  <a:cubicBezTo>
                    <a:pt x="49" y="9"/>
                    <a:pt x="49" y="9"/>
                    <a:pt x="49" y="9"/>
                  </a:cubicBezTo>
                  <a:cubicBezTo>
                    <a:pt x="49" y="9"/>
                    <a:pt x="48" y="9"/>
                    <a:pt x="48" y="9"/>
                  </a:cubicBezTo>
                  <a:cubicBezTo>
                    <a:pt x="46" y="9"/>
                    <a:pt x="46" y="9"/>
                    <a:pt x="47" y="8"/>
                  </a:cubicBezTo>
                  <a:cubicBezTo>
                    <a:pt x="48" y="8"/>
                    <a:pt x="47" y="7"/>
                    <a:pt x="46" y="7"/>
                  </a:cubicBezTo>
                  <a:cubicBezTo>
                    <a:pt x="46" y="7"/>
                    <a:pt x="46" y="7"/>
                    <a:pt x="46" y="8"/>
                  </a:cubicBezTo>
                  <a:cubicBezTo>
                    <a:pt x="46" y="8"/>
                    <a:pt x="46" y="8"/>
                    <a:pt x="46" y="8"/>
                  </a:cubicBezTo>
                  <a:cubicBezTo>
                    <a:pt x="46" y="8"/>
                    <a:pt x="47" y="7"/>
                    <a:pt x="49" y="7"/>
                  </a:cubicBezTo>
                  <a:cubicBezTo>
                    <a:pt x="52" y="6"/>
                    <a:pt x="52" y="6"/>
                    <a:pt x="50" y="6"/>
                  </a:cubicBezTo>
                  <a:cubicBezTo>
                    <a:pt x="50" y="6"/>
                    <a:pt x="50" y="6"/>
                    <a:pt x="50" y="6"/>
                  </a:cubicBezTo>
                  <a:cubicBezTo>
                    <a:pt x="49" y="6"/>
                    <a:pt x="49" y="6"/>
                    <a:pt x="49" y="6"/>
                  </a:cubicBezTo>
                  <a:cubicBezTo>
                    <a:pt x="47" y="6"/>
                    <a:pt x="46" y="6"/>
                    <a:pt x="46" y="6"/>
                  </a:cubicBezTo>
                  <a:cubicBezTo>
                    <a:pt x="47" y="6"/>
                    <a:pt x="47" y="6"/>
                    <a:pt x="46" y="6"/>
                  </a:cubicBezTo>
                  <a:cubicBezTo>
                    <a:pt x="46" y="6"/>
                    <a:pt x="44" y="6"/>
                    <a:pt x="42" y="6"/>
                  </a:cubicBezTo>
                  <a:cubicBezTo>
                    <a:pt x="41" y="7"/>
                    <a:pt x="40" y="7"/>
                    <a:pt x="40" y="7"/>
                  </a:cubicBezTo>
                  <a:cubicBezTo>
                    <a:pt x="39" y="7"/>
                    <a:pt x="39" y="6"/>
                    <a:pt x="42" y="5"/>
                  </a:cubicBezTo>
                  <a:cubicBezTo>
                    <a:pt x="45" y="3"/>
                    <a:pt x="49" y="2"/>
                    <a:pt x="49" y="2"/>
                  </a:cubicBezTo>
                  <a:cubicBezTo>
                    <a:pt x="49" y="2"/>
                    <a:pt x="49" y="2"/>
                    <a:pt x="49" y="2"/>
                  </a:cubicBezTo>
                  <a:cubicBezTo>
                    <a:pt x="49" y="2"/>
                    <a:pt x="49" y="2"/>
                    <a:pt x="49" y="2"/>
                  </a:cubicBezTo>
                  <a:cubicBezTo>
                    <a:pt x="50" y="2"/>
                    <a:pt x="51" y="2"/>
                    <a:pt x="52" y="1"/>
                  </a:cubicBezTo>
                  <a:cubicBezTo>
                    <a:pt x="54" y="1"/>
                    <a:pt x="52" y="0"/>
                    <a:pt x="54" y="0"/>
                  </a:cubicBezTo>
                  <a:cubicBezTo>
                    <a:pt x="55" y="0"/>
                    <a:pt x="55"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5" name="Freeform 142"/>
            <p:cNvSpPr>
              <a:spLocks/>
            </p:cNvSpPr>
            <p:nvPr/>
          </p:nvSpPr>
          <p:spPr bwMode="auto">
            <a:xfrm>
              <a:off x="5651500" y="4768850"/>
              <a:ext cx="152400" cy="46037"/>
            </a:xfrm>
            <a:custGeom>
              <a:avLst/>
              <a:gdLst>
                <a:gd name="T0" fmla="*/ 37 w 56"/>
                <a:gd name="T1" fmla="*/ 0 h 17"/>
                <a:gd name="T2" fmla="*/ 35 w 56"/>
                <a:gd name="T3" fmla="*/ 1 h 17"/>
                <a:gd name="T4" fmla="*/ 34 w 56"/>
                <a:gd name="T5" fmla="*/ 2 h 17"/>
                <a:gd name="T6" fmla="*/ 34 w 56"/>
                <a:gd name="T7" fmla="*/ 1 h 17"/>
                <a:gd name="T8" fmla="*/ 33 w 56"/>
                <a:gd name="T9" fmla="*/ 1 h 17"/>
                <a:gd name="T10" fmla="*/ 33 w 56"/>
                <a:gd name="T11" fmla="*/ 1 h 17"/>
                <a:gd name="T12" fmla="*/ 25 w 56"/>
                <a:gd name="T13" fmla="*/ 2 h 17"/>
                <a:gd name="T14" fmla="*/ 23 w 56"/>
                <a:gd name="T15" fmla="*/ 3 h 17"/>
                <a:gd name="T16" fmla="*/ 24 w 56"/>
                <a:gd name="T17" fmla="*/ 4 h 17"/>
                <a:gd name="T18" fmla="*/ 25 w 56"/>
                <a:gd name="T19" fmla="*/ 4 h 17"/>
                <a:gd name="T20" fmla="*/ 25 w 56"/>
                <a:gd name="T21" fmla="*/ 4 h 17"/>
                <a:gd name="T22" fmla="*/ 17 w 56"/>
                <a:gd name="T23" fmla="*/ 5 h 17"/>
                <a:gd name="T24" fmla="*/ 7 w 56"/>
                <a:gd name="T25" fmla="*/ 6 h 17"/>
                <a:gd name="T26" fmla="*/ 7 w 56"/>
                <a:gd name="T27" fmla="*/ 6 h 17"/>
                <a:gd name="T28" fmla="*/ 6 w 56"/>
                <a:gd name="T29" fmla="*/ 6 h 17"/>
                <a:gd name="T30" fmla="*/ 5 w 56"/>
                <a:gd name="T31" fmla="*/ 6 h 17"/>
                <a:gd name="T32" fmla="*/ 7 w 56"/>
                <a:gd name="T33" fmla="*/ 7 h 17"/>
                <a:gd name="T34" fmla="*/ 7 w 56"/>
                <a:gd name="T35" fmla="*/ 8 h 17"/>
                <a:gd name="T36" fmla="*/ 10 w 56"/>
                <a:gd name="T37" fmla="*/ 9 h 17"/>
                <a:gd name="T38" fmla="*/ 11 w 56"/>
                <a:gd name="T39" fmla="*/ 11 h 17"/>
                <a:gd name="T40" fmla="*/ 9 w 56"/>
                <a:gd name="T41" fmla="*/ 12 h 17"/>
                <a:gd name="T42" fmla="*/ 10 w 56"/>
                <a:gd name="T43" fmla="*/ 12 h 17"/>
                <a:gd name="T44" fmla="*/ 14 w 56"/>
                <a:gd name="T45" fmla="*/ 12 h 17"/>
                <a:gd name="T46" fmla="*/ 17 w 56"/>
                <a:gd name="T47" fmla="*/ 12 h 17"/>
                <a:gd name="T48" fmla="*/ 12 w 56"/>
                <a:gd name="T49" fmla="*/ 13 h 17"/>
                <a:gd name="T50" fmla="*/ 2 w 56"/>
                <a:gd name="T51" fmla="*/ 14 h 17"/>
                <a:gd name="T52" fmla="*/ 2 w 56"/>
                <a:gd name="T53" fmla="*/ 15 h 17"/>
                <a:gd name="T54" fmla="*/ 2 w 56"/>
                <a:gd name="T55" fmla="*/ 15 h 17"/>
                <a:gd name="T56" fmla="*/ 2 w 56"/>
                <a:gd name="T57" fmla="*/ 15 h 17"/>
                <a:gd name="T58" fmla="*/ 2 w 56"/>
                <a:gd name="T59" fmla="*/ 15 h 17"/>
                <a:gd name="T60" fmla="*/ 3 w 56"/>
                <a:gd name="T61" fmla="*/ 16 h 17"/>
                <a:gd name="T62" fmla="*/ 3 w 56"/>
                <a:gd name="T63" fmla="*/ 16 h 17"/>
                <a:gd name="T64" fmla="*/ 4 w 56"/>
                <a:gd name="T65" fmla="*/ 16 h 17"/>
                <a:gd name="T66" fmla="*/ 4 w 56"/>
                <a:gd name="T67" fmla="*/ 16 h 17"/>
                <a:gd name="T68" fmla="*/ 4 w 56"/>
                <a:gd name="T69" fmla="*/ 17 h 17"/>
                <a:gd name="T70" fmla="*/ 5 w 56"/>
                <a:gd name="T71" fmla="*/ 17 h 17"/>
                <a:gd name="T72" fmla="*/ 7 w 56"/>
                <a:gd name="T73" fmla="*/ 17 h 17"/>
                <a:gd name="T74" fmla="*/ 7 w 56"/>
                <a:gd name="T75" fmla="*/ 17 h 17"/>
                <a:gd name="T76" fmla="*/ 7 w 56"/>
                <a:gd name="T77" fmla="*/ 17 h 17"/>
                <a:gd name="T78" fmla="*/ 11 w 56"/>
                <a:gd name="T79" fmla="*/ 17 h 17"/>
                <a:gd name="T80" fmla="*/ 14 w 56"/>
                <a:gd name="T81" fmla="*/ 17 h 17"/>
                <a:gd name="T82" fmla="*/ 33 w 56"/>
                <a:gd name="T83" fmla="*/ 15 h 17"/>
                <a:gd name="T84" fmla="*/ 48 w 56"/>
                <a:gd name="T85" fmla="*/ 9 h 17"/>
                <a:gd name="T86" fmla="*/ 55 w 56"/>
                <a:gd name="T87" fmla="*/ 4 h 17"/>
                <a:gd name="T88" fmla="*/ 55 w 56"/>
                <a:gd name="T89" fmla="*/ 4 h 17"/>
                <a:gd name="T90" fmla="*/ 55 w 56"/>
                <a:gd name="T91" fmla="*/ 5 h 17"/>
                <a:gd name="T92" fmla="*/ 50 w 56"/>
                <a:gd name="T93" fmla="*/ 2 h 17"/>
                <a:gd name="T94" fmla="*/ 42 w 56"/>
                <a:gd name="T95" fmla="*/ 1 h 17"/>
                <a:gd name="T96" fmla="*/ 39 w 56"/>
                <a:gd name="T97" fmla="*/ 1 h 17"/>
                <a:gd name="T98" fmla="*/ 38 w 56"/>
                <a:gd name="T99" fmla="*/ 1 h 17"/>
                <a:gd name="T100" fmla="*/ 38 w 56"/>
                <a:gd name="T101" fmla="*/ 1 h 17"/>
                <a:gd name="T102" fmla="*/ 38 w 56"/>
                <a:gd name="T103" fmla="*/ 1 h 17"/>
                <a:gd name="T104" fmla="*/ 37 w 56"/>
                <a:gd name="T10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7">
                  <a:moveTo>
                    <a:pt x="37" y="0"/>
                  </a:moveTo>
                  <a:cubicBezTo>
                    <a:pt x="36" y="0"/>
                    <a:pt x="35" y="1"/>
                    <a:pt x="35" y="1"/>
                  </a:cubicBezTo>
                  <a:cubicBezTo>
                    <a:pt x="34" y="1"/>
                    <a:pt x="34" y="2"/>
                    <a:pt x="34" y="2"/>
                  </a:cubicBezTo>
                  <a:cubicBezTo>
                    <a:pt x="34" y="2"/>
                    <a:pt x="34" y="1"/>
                    <a:pt x="34" y="1"/>
                  </a:cubicBezTo>
                  <a:cubicBezTo>
                    <a:pt x="34" y="1"/>
                    <a:pt x="34" y="1"/>
                    <a:pt x="33" y="1"/>
                  </a:cubicBezTo>
                  <a:cubicBezTo>
                    <a:pt x="33" y="1"/>
                    <a:pt x="33" y="1"/>
                    <a:pt x="33" y="1"/>
                  </a:cubicBezTo>
                  <a:cubicBezTo>
                    <a:pt x="29" y="1"/>
                    <a:pt x="26" y="2"/>
                    <a:pt x="25" y="2"/>
                  </a:cubicBezTo>
                  <a:cubicBezTo>
                    <a:pt x="26" y="2"/>
                    <a:pt x="24" y="3"/>
                    <a:pt x="23" y="3"/>
                  </a:cubicBezTo>
                  <a:cubicBezTo>
                    <a:pt x="22" y="3"/>
                    <a:pt x="23" y="4"/>
                    <a:pt x="24" y="4"/>
                  </a:cubicBezTo>
                  <a:cubicBezTo>
                    <a:pt x="24" y="4"/>
                    <a:pt x="25" y="4"/>
                    <a:pt x="25" y="4"/>
                  </a:cubicBezTo>
                  <a:cubicBezTo>
                    <a:pt x="25" y="4"/>
                    <a:pt x="25" y="4"/>
                    <a:pt x="25" y="4"/>
                  </a:cubicBezTo>
                  <a:cubicBezTo>
                    <a:pt x="26" y="4"/>
                    <a:pt x="23" y="5"/>
                    <a:pt x="17" y="5"/>
                  </a:cubicBezTo>
                  <a:cubicBezTo>
                    <a:pt x="10" y="5"/>
                    <a:pt x="6" y="5"/>
                    <a:pt x="7" y="6"/>
                  </a:cubicBezTo>
                  <a:cubicBezTo>
                    <a:pt x="8" y="6"/>
                    <a:pt x="7" y="6"/>
                    <a:pt x="7" y="6"/>
                  </a:cubicBezTo>
                  <a:cubicBezTo>
                    <a:pt x="7" y="6"/>
                    <a:pt x="6" y="6"/>
                    <a:pt x="6" y="6"/>
                  </a:cubicBezTo>
                  <a:cubicBezTo>
                    <a:pt x="6" y="6"/>
                    <a:pt x="5" y="6"/>
                    <a:pt x="5" y="6"/>
                  </a:cubicBezTo>
                  <a:cubicBezTo>
                    <a:pt x="5" y="6"/>
                    <a:pt x="5" y="6"/>
                    <a:pt x="7" y="7"/>
                  </a:cubicBezTo>
                  <a:cubicBezTo>
                    <a:pt x="9" y="7"/>
                    <a:pt x="9" y="7"/>
                    <a:pt x="7" y="8"/>
                  </a:cubicBezTo>
                  <a:cubicBezTo>
                    <a:pt x="5" y="8"/>
                    <a:pt x="7" y="9"/>
                    <a:pt x="10" y="9"/>
                  </a:cubicBezTo>
                  <a:cubicBezTo>
                    <a:pt x="14" y="10"/>
                    <a:pt x="14" y="10"/>
                    <a:pt x="11" y="11"/>
                  </a:cubicBezTo>
                  <a:cubicBezTo>
                    <a:pt x="9" y="12"/>
                    <a:pt x="8" y="12"/>
                    <a:pt x="9" y="12"/>
                  </a:cubicBezTo>
                  <a:cubicBezTo>
                    <a:pt x="10" y="12"/>
                    <a:pt x="10" y="12"/>
                    <a:pt x="10" y="12"/>
                  </a:cubicBezTo>
                  <a:cubicBezTo>
                    <a:pt x="12" y="12"/>
                    <a:pt x="13" y="12"/>
                    <a:pt x="14" y="12"/>
                  </a:cubicBezTo>
                  <a:cubicBezTo>
                    <a:pt x="15" y="12"/>
                    <a:pt x="16" y="12"/>
                    <a:pt x="17" y="12"/>
                  </a:cubicBezTo>
                  <a:cubicBezTo>
                    <a:pt x="18" y="12"/>
                    <a:pt x="15" y="13"/>
                    <a:pt x="12" y="13"/>
                  </a:cubicBezTo>
                  <a:cubicBezTo>
                    <a:pt x="9" y="14"/>
                    <a:pt x="4" y="14"/>
                    <a:pt x="2" y="14"/>
                  </a:cubicBezTo>
                  <a:cubicBezTo>
                    <a:pt x="0" y="14"/>
                    <a:pt x="0" y="15"/>
                    <a:pt x="2" y="15"/>
                  </a:cubicBezTo>
                  <a:cubicBezTo>
                    <a:pt x="2" y="15"/>
                    <a:pt x="2" y="15"/>
                    <a:pt x="2" y="15"/>
                  </a:cubicBezTo>
                  <a:cubicBezTo>
                    <a:pt x="2" y="15"/>
                    <a:pt x="2" y="15"/>
                    <a:pt x="2" y="15"/>
                  </a:cubicBezTo>
                  <a:cubicBezTo>
                    <a:pt x="4" y="15"/>
                    <a:pt x="4" y="15"/>
                    <a:pt x="2" y="15"/>
                  </a:cubicBezTo>
                  <a:cubicBezTo>
                    <a:pt x="0" y="15"/>
                    <a:pt x="1" y="16"/>
                    <a:pt x="3" y="16"/>
                  </a:cubicBezTo>
                  <a:cubicBezTo>
                    <a:pt x="3" y="16"/>
                    <a:pt x="3" y="16"/>
                    <a:pt x="3" y="16"/>
                  </a:cubicBezTo>
                  <a:cubicBezTo>
                    <a:pt x="4" y="16"/>
                    <a:pt x="4" y="16"/>
                    <a:pt x="4" y="16"/>
                  </a:cubicBezTo>
                  <a:cubicBezTo>
                    <a:pt x="6" y="16"/>
                    <a:pt x="6" y="16"/>
                    <a:pt x="4" y="16"/>
                  </a:cubicBezTo>
                  <a:cubicBezTo>
                    <a:pt x="3" y="17"/>
                    <a:pt x="3" y="17"/>
                    <a:pt x="4" y="17"/>
                  </a:cubicBezTo>
                  <a:cubicBezTo>
                    <a:pt x="4" y="17"/>
                    <a:pt x="5" y="17"/>
                    <a:pt x="5" y="17"/>
                  </a:cubicBezTo>
                  <a:cubicBezTo>
                    <a:pt x="6" y="17"/>
                    <a:pt x="6" y="17"/>
                    <a:pt x="7" y="17"/>
                  </a:cubicBezTo>
                  <a:cubicBezTo>
                    <a:pt x="8" y="17"/>
                    <a:pt x="8" y="17"/>
                    <a:pt x="7" y="17"/>
                  </a:cubicBezTo>
                  <a:cubicBezTo>
                    <a:pt x="6" y="17"/>
                    <a:pt x="6" y="17"/>
                    <a:pt x="7" y="17"/>
                  </a:cubicBezTo>
                  <a:cubicBezTo>
                    <a:pt x="7" y="17"/>
                    <a:pt x="8" y="17"/>
                    <a:pt x="11" y="17"/>
                  </a:cubicBezTo>
                  <a:cubicBezTo>
                    <a:pt x="12" y="17"/>
                    <a:pt x="13" y="17"/>
                    <a:pt x="14" y="17"/>
                  </a:cubicBezTo>
                  <a:cubicBezTo>
                    <a:pt x="19" y="17"/>
                    <a:pt x="27" y="16"/>
                    <a:pt x="33" y="15"/>
                  </a:cubicBezTo>
                  <a:cubicBezTo>
                    <a:pt x="40" y="15"/>
                    <a:pt x="47" y="12"/>
                    <a:pt x="48" y="9"/>
                  </a:cubicBezTo>
                  <a:cubicBezTo>
                    <a:pt x="49" y="6"/>
                    <a:pt x="54" y="4"/>
                    <a:pt x="55" y="4"/>
                  </a:cubicBezTo>
                  <a:cubicBezTo>
                    <a:pt x="55" y="4"/>
                    <a:pt x="55" y="4"/>
                    <a:pt x="55" y="4"/>
                  </a:cubicBezTo>
                  <a:cubicBezTo>
                    <a:pt x="55" y="4"/>
                    <a:pt x="55" y="5"/>
                    <a:pt x="55" y="5"/>
                  </a:cubicBezTo>
                  <a:cubicBezTo>
                    <a:pt x="56" y="5"/>
                    <a:pt x="56" y="3"/>
                    <a:pt x="50" y="2"/>
                  </a:cubicBezTo>
                  <a:cubicBezTo>
                    <a:pt x="47" y="1"/>
                    <a:pt x="44" y="1"/>
                    <a:pt x="42" y="1"/>
                  </a:cubicBezTo>
                  <a:cubicBezTo>
                    <a:pt x="41" y="1"/>
                    <a:pt x="40" y="1"/>
                    <a:pt x="39" y="1"/>
                  </a:cubicBezTo>
                  <a:cubicBezTo>
                    <a:pt x="39" y="1"/>
                    <a:pt x="38" y="1"/>
                    <a:pt x="38" y="1"/>
                  </a:cubicBezTo>
                  <a:cubicBezTo>
                    <a:pt x="38" y="1"/>
                    <a:pt x="38" y="1"/>
                    <a:pt x="38" y="1"/>
                  </a:cubicBezTo>
                  <a:cubicBezTo>
                    <a:pt x="39" y="1"/>
                    <a:pt x="39" y="1"/>
                    <a:pt x="38" y="1"/>
                  </a:cubicBezTo>
                  <a:cubicBezTo>
                    <a:pt x="38" y="1"/>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6" name="Freeform 143"/>
            <p:cNvSpPr>
              <a:spLocks/>
            </p:cNvSpPr>
            <p:nvPr/>
          </p:nvSpPr>
          <p:spPr bwMode="auto">
            <a:xfrm>
              <a:off x="10282238" y="5208588"/>
              <a:ext cx="49213" cy="14287"/>
            </a:xfrm>
            <a:custGeom>
              <a:avLst/>
              <a:gdLst>
                <a:gd name="T0" fmla="*/ 4 w 18"/>
                <a:gd name="T1" fmla="*/ 0 h 5"/>
                <a:gd name="T2" fmla="*/ 0 w 18"/>
                <a:gd name="T3" fmla="*/ 1 h 5"/>
                <a:gd name="T4" fmla="*/ 3 w 18"/>
                <a:gd name="T5" fmla="*/ 3 h 5"/>
                <a:gd name="T6" fmla="*/ 12 w 18"/>
                <a:gd name="T7" fmla="*/ 5 h 5"/>
                <a:gd name="T8" fmla="*/ 13 w 18"/>
                <a:gd name="T9" fmla="*/ 5 h 5"/>
                <a:gd name="T10" fmla="*/ 14 w 18"/>
                <a:gd name="T11" fmla="*/ 2 h 5"/>
                <a:gd name="T12" fmla="*/ 4 w 1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4" y="0"/>
                  </a:moveTo>
                  <a:cubicBezTo>
                    <a:pt x="3" y="0"/>
                    <a:pt x="1" y="1"/>
                    <a:pt x="0" y="1"/>
                  </a:cubicBezTo>
                  <a:cubicBezTo>
                    <a:pt x="0" y="1"/>
                    <a:pt x="2" y="2"/>
                    <a:pt x="3" y="3"/>
                  </a:cubicBezTo>
                  <a:cubicBezTo>
                    <a:pt x="5" y="4"/>
                    <a:pt x="9" y="5"/>
                    <a:pt x="12" y="5"/>
                  </a:cubicBezTo>
                  <a:cubicBezTo>
                    <a:pt x="12" y="5"/>
                    <a:pt x="12" y="5"/>
                    <a:pt x="13" y="5"/>
                  </a:cubicBezTo>
                  <a:cubicBezTo>
                    <a:pt x="16" y="5"/>
                    <a:pt x="18" y="4"/>
                    <a:pt x="14" y="2"/>
                  </a:cubicBezTo>
                  <a:cubicBezTo>
                    <a:pt x="12" y="1"/>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7" name="Freeform 144"/>
            <p:cNvSpPr>
              <a:spLocks/>
            </p:cNvSpPr>
            <p:nvPr/>
          </p:nvSpPr>
          <p:spPr bwMode="auto">
            <a:xfrm>
              <a:off x="10194925" y="5216525"/>
              <a:ext cx="44450" cy="11112"/>
            </a:xfrm>
            <a:custGeom>
              <a:avLst/>
              <a:gdLst>
                <a:gd name="T0" fmla="*/ 1 w 16"/>
                <a:gd name="T1" fmla="*/ 0 h 4"/>
                <a:gd name="T2" fmla="*/ 1 w 16"/>
                <a:gd name="T3" fmla="*/ 3 h 4"/>
                <a:gd name="T4" fmla="*/ 6 w 16"/>
                <a:gd name="T5" fmla="*/ 4 h 4"/>
                <a:gd name="T6" fmla="*/ 12 w 16"/>
                <a:gd name="T7" fmla="*/ 3 h 4"/>
                <a:gd name="T8" fmla="*/ 10 w 16"/>
                <a:gd name="T9" fmla="*/ 1 h 4"/>
                <a:gd name="T10" fmla="*/ 5 w 16"/>
                <a:gd name="T11" fmla="*/ 0 h 4"/>
                <a:gd name="T12" fmla="*/ 2 w 16"/>
                <a:gd name="T13" fmla="*/ 0 h 4"/>
                <a:gd name="T14" fmla="*/ 1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 y="0"/>
                  </a:moveTo>
                  <a:cubicBezTo>
                    <a:pt x="0" y="0"/>
                    <a:pt x="0" y="1"/>
                    <a:pt x="1" y="3"/>
                  </a:cubicBezTo>
                  <a:cubicBezTo>
                    <a:pt x="1" y="3"/>
                    <a:pt x="4" y="4"/>
                    <a:pt x="6" y="4"/>
                  </a:cubicBezTo>
                  <a:cubicBezTo>
                    <a:pt x="8" y="4"/>
                    <a:pt x="10" y="4"/>
                    <a:pt x="12" y="3"/>
                  </a:cubicBezTo>
                  <a:cubicBezTo>
                    <a:pt x="16" y="2"/>
                    <a:pt x="14" y="1"/>
                    <a:pt x="10" y="1"/>
                  </a:cubicBezTo>
                  <a:cubicBezTo>
                    <a:pt x="9" y="1"/>
                    <a:pt x="7" y="0"/>
                    <a:pt x="5" y="0"/>
                  </a:cubicBezTo>
                  <a:cubicBezTo>
                    <a:pt x="3"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8" name="Freeform 145"/>
            <p:cNvSpPr>
              <a:spLocks/>
            </p:cNvSpPr>
            <p:nvPr/>
          </p:nvSpPr>
          <p:spPr bwMode="auto">
            <a:xfrm>
              <a:off x="10266363" y="5410200"/>
              <a:ext cx="96838" cy="14287"/>
            </a:xfrm>
            <a:custGeom>
              <a:avLst/>
              <a:gdLst>
                <a:gd name="T0" fmla="*/ 26 w 36"/>
                <a:gd name="T1" fmla="*/ 0 h 5"/>
                <a:gd name="T2" fmla="*/ 14 w 36"/>
                <a:gd name="T3" fmla="*/ 1 h 5"/>
                <a:gd name="T4" fmla="*/ 5 w 36"/>
                <a:gd name="T5" fmla="*/ 5 h 5"/>
                <a:gd name="T6" fmla="*/ 7 w 36"/>
                <a:gd name="T7" fmla="*/ 5 h 5"/>
                <a:gd name="T8" fmla="*/ 17 w 36"/>
                <a:gd name="T9" fmla="*/ 3 h 5"/>
                <a:gd name="T10" fmla="*/ 31 w 36"/>
                <a:gd name="T11" fmla="*/ 2 h 5"/>
                <a:gd name="T12" fmla="*/ 26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26" y="0"/>
                  </a:moveTo>
                  <a:cubicBezTo>
                    <a:pt x="23" y="0"/>
                    <a:pt x="19" y="0"/>
                    <a:pt x="14" y="1"/>
                  </a:cubicBezTo>
                  <a:cubicBezTo>
                    <a:pt x="1" y="2"/>
                    <a:pt x="0" y="5"/>
                    <a:pt x="5" y="5"/>
                  </a:cubicBezTo>
                  <a:cubicBezTo>
                    <a:pt x="6" y="5"/>
                    <a:pt x="6" y="5"/>
                    <a:pt x="7" y="5"/>
                  </a:cubicBezTo>
                  <a:cubicBezTo>
                    <a:pt x="11" y="5"/>
                    <a:pt x="14" y="4"/>
                    <a:pt x="17" y="3"/>
                  </a:cubicBezTo>
                  <a:cubicBezTo>
                    <a:pt x="22" y="3"/>
                    <a:pt x="26" y="2"/>
                    <a:pt x="31" y="2"/>
                  </a:cubicBezTo>
                  <a:cubicBezTo>
                    <a:pt x="36" y="1"/>
                    <a:pt x="33"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9" name="Freeform 146"/>
            <p:cNvSpPr>
              <a:spLocks/>
            </p:cNvSpPr>
            <p:nvPr/>
          </p:nvSpPr>
          <p:spPr bwMode="auto">
            <a:xfrm>
              <a:off x="10563225" y="5699125"/>
              <a:ext cx="38100" cy="4762"/>
            </a:xfrm>
            <a:custGeom>
              <a:avLst/>
              <a:gdLst>
                <a:gd name="T0" fmla="*/ 6 w 14"/>
                <a:gd name="T1" fmla="*/ 0 h 2"/>
                <a:gd name="T2" fmla="*/ 5 w 14"/>
                <a:gd name="T3" fmla="*/ 0 h 2"/>
                <a:gd name="T4" fmla="*/ 6 w 14"/>
                <a:gd name="T5" fmla="*/ 2 h 2"/>
                <a:gd name="T6" fmla="*/ 6 w 14"/>
                <a:gd name="T7" fmla="*/ 2 h 2"/>
                <a:gd name="T8" fmla="*/ 14 w 14"/>
                <a:gd name="T9" fmla="*/ 1 h 2"/>
                <a:gd name="T10" fmla="*/ 6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6" y="0"/>
                  </a:moveTo>
                  <a:cubicBezTo>
                    <a:pt x="6" y="0"/>
                    <a:pt x="6" y="0"/>
                    <a:pt x="5" y="0"/>
                  </a:cubicBezTo>
                  <a:cubicBezTo>
                    <a:pt x="0" y="1"/>
                    <a:pt x="1" y="2"/>
                    <a:pt x="6" y="2"/>
                  </a:cubicBezTo>
                  <a:cubicBezTo>
                    <a:pt x="6" y="2"/>
                    <a:pt x="6" y="2"/>
                    <a:pt x="6" y="2"/>
                  </a:cubicBezTo>
                  <a:cubicBezTo>
                    <a:pt x="11" y="2"/>
                    <a:pt x="14" y="2"/>
                    <a:pt x="14" y="1"/>
                  </a:cubicBezTo>
                  <a:cubicBezTo>
                    <a:pt x="11" y="1"/>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0" name="Freeform 147"/>
            <p:cNvSpPr>
              <a:spLocks/>
            </p:cNvSpPr>
            <p:nvPr/>
          </p:nvSpPr>
          <p:spPr bwMode="auto">
            <a:xfrm>
              <a:off x="10745788" y="5757863"/>
              <a:ext cx="15875" cy="3175"/>
            </a:xfrm>
            <a:custGeom>
              <a:avLst/>
              <a:gdLst>
                <a:gd name="T0" fmla="*/ 5 w 6"/>
                <a:gd name="T1" fmla="*/ 0 h 1"/>
                <a:gd name="T2" fmla="*/ 2 w 6"/>
                <a:gd name="T3" fmla="*/ 0 h 1"/>
                <a:gd name="T4" fmla="*/ 5 w 6"/>
                <a:gd name="T5" fmla="*/ 1 h 1"/>
                <a:gd name="T6" fmla="*/ 6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cubicBezTo>
                    <a:pt x="4" y="0"/>
                    <a:pt x="2" y="0"/>
                    <a:pt x="2" y="0"/>
                  </a:cubicBezTo>
                  <a:cubicBezTo>
                    <a:pt x="0" y="1"/>
                    <a:pt x="4" y="1"/>
                    <a:pt x="5" y="1"/>
                  </a:cubicBezTo>
                  <a:cubicBezTo>
                    <a:pt x="4" y="1"/>
                    <a:pt x="5"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1" name="Freeform 148"/>
            <p:cNvSpPr>
              <a:spLocks/>
            </p:cNvSpPr>
            <p:nvPr/>
          </p:nvSpPr>
          <p:spPr bwMode="auto">
            <a:xfrm>
              <a:off x="10210800" y="5241925"/>
              <a:ext cx="157163" cy="31750"/>
            </a:xfrm>
            <a:custGeom>
              <a:avLst/>
              <a:gdLst>
                <a:gd name="T0" fmla="*/ 42 w 58"/>
                <a:gd name="T1" fmla="*/ 0 h 12"/>
                <a:gd name="T2" fmla="*/ 41 w 58"/>
                <a:gd name="T3" fmla="*/ 0 h 12"/>
                <a:gd name="T4" fmla="*/ 40 w 58"/>
                <a:gd name="T5" fmla="*/ 1 h 12"/>
                <a:gd name="T6" fmla="*/ 40 w 58"/>
                <a:gd name="T7" fmla="*/ 0 h 12"/>
                <a:gd name="T8" fmla="*/ 38 w 58"/>
                <a:gd name="T9" fmla="*/ 1 h 12"/>
                <a:gd name="T10" fmla="*/ 34 w 58"/>
                <a:gd name="T11" fmla="*/ 2 h 12"/>
                <a:gd name="T12" fmla="*/ 26 w 58"/>
                <a:gd name="T13" fmla="*/ 4 h 12"/>
                <a:gd name="T14" fmla="*/ 25 w 58"/>
                <a:gd name="T15" fmla="*/ 4 h 12"/>
                <a:gd name="T16" fmla="*/ 20 w 58"/>
                <a:gd name="T17" fmla="*/ 4 h 12"/>
                <a:gd name="T18" fmla="*/ 14 w 58"/>
                <a:gd name="T19" fmla="*/ 3 h 12"/>
                <a:gd name="T20" fmla="*/ 7 w 58"/>
                <a:gd name="T21" fmla="*/ 4 h 12"/>
                <a:gd name="T22" fmla="*/ 2 w 58"/>
                <a:gd name="T23" fmla="*/ 7 h 12"/>
                <a:gd name="T24" fmla="*/ 3 w 58"/>
                <a:gd name="T25" fmla="*/ 7 h 12"/>
                <a:gd name="T26" fmla="*/ 8 w 58"/>
                <a:gd name="T27" fmla="*/ 7 h 12"/>
                <a:gd name="T28" fmla="*/ 9 w 58"/>
                <a:gd name="T29" fmla="*/ 7 h 12"/>
                <a:gd name="T30" fmla="*/ 9 w 58"/>
                <a:gd name="T31" fmla="*/ 7 h 12"/>
                <a:gd name="T32" fmla="*/ 12 w 58"/>
                <a:gd name="T33" fmla="*/ 6 h 12"/>
                <a:gd name="T34" fmla="*/ 14 w 58"/>
                <a:gd name="T35" fmla="*/ 6 h 12"/>
                <a:gd name="T36" fmla="*/ 15 w 58"/>
                <a:gd name="T37" fmla="*/ 6 h 12"/>
                <a:gd name="T38" fmla="*/ 17 w 58"/>
                <a:gd name="T39" fmla="*/ 6 h 12"/>
                <a:gd name="T40" fmla="*/ 17 w 58"/>
                <a:gd name="T41" fmla="*/ 6 h 12"/>
                <a:gd name="T42" fmla="*/ 19 w 58"/>
                <a:gd name="T43" fmla="*/ 6 h 12"/>
                <a:gd name="T44" fmla="*/ 23 w 58"/>
                <a:gd name="T45" fmla="*/ 7 h 12"/>
                <a:gd name="T46" fmla="*/ 28 w 58"/>
                <a:gd name="T47" fmla="*/ 11 h 12"/>
                <a:gd name="T48" fmla="*/ 41 w 58"/>
                <a:gd name="T49" fmla="*/ 12 h 12"/>
                <a:gd name="T50" fmla="*/ 42 w 58"/>
                <a:gd name="T51" fmla="*/ 12 h 12"/>
                <a:gd name="T52" fmla="*/ 46 w 58"/>
                <a:gd name="T53" fmla="*/ 10 h 12"/>
                <a:gd name="T54" fmla="*/ 50 w 58"/>
                <a:gd name="T55" fmla="*/ 8 h 12"/>
                <a:gd name="T56" fmla="*/ 51 w 58"/>
                <a:gd name="T57" fmla="*/ 9 h 12"/>
                <a:gd name="T58" fmla="*/ 52 w 58"/>
                <a:gd name="T59" fmla="*/ 9 h 12"/>
                <a:gd name="T60" fmla="*/ 56 w 58"/>
                <a:gd name="T61" fmla="*/ 4 h 12"/>
                <a:gd name="T62" fmla="*/ 42 w 58"/>
                <a:gd name="T6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2">
                  <a:moveTo>
                    <a:pt x="42" y="0"/>
                  </a:moveTo>
                  <a:cubicBezTo>
                    <a:pt x="41" y="0"/>
                    <a:pt x="41" y="0"/>
                    <a:pt x="41" y="0"/>
                  </a:cubicBezTo>
                  <a:cubicBezTo>
                    <a:pt x="41" y="0"/>
                    <a:pt x="40" y="1"/>
                    <a:pt x="40" y="1"/>
                  </a:cubicBezTo>
                  <a:cubicBezTo>
                    <a:pt x="40" y="1"/>
                    <a:pt x="40" y="1"/>
                    <a:pt x="40" y="0"/>
                  </a:cubicBezTo>
                  <a:cubicBezTo>
                    <a:pt x="39" y="1"/>
                    <a:pt x="39" y="1"/>
                    <a:pt x="38" y="1"/>
                  </a:cubicBezTo>
                  <a:cubicBezTo>
                    <a:pt x="36" y="2"/>
                    <a:pt x="34" y="1"/>
                    <a:pt x="34" y="2"/>
                  </a:cubicBezTo>
                  <a:cubicBezTo>
                    <a:pt x="34" y="3"/>
                    <a:pt x="30" y="3"/>
                    <a:pt x="26" y="4"/>
                  </a:cubicBezTo>
                  <a:cubicBezTo>
                    <a:pt x="26" y="4"/>
                    <a:pt x="26" y="4"/>
                    <a:pt x="25" y="4"/>
                  </a:cubicBezTo>
                  <a:cubicBezTo>
                    <a:pt x="24" y="4"/>
                    <a:pt x="22" y="4"/>
                    <a:pt x="20" y="4"/>
                  </a:cubicBezTo>
                  <a:cubicBezTo>
                    <a:pt x="18" y="3"/>
                    <a:pt x="16" y="3"/>
                    <a:pt x="14" y="3"/>
                  </a:cubicBezTo>
                  <a:cubicBezTo>
                    <a:pt x="12" y="3"/>
                    <a:pt x="9" y="3"/>
                    <a:pt x="7" y="4"/>
                  </a:cubicBezTo>
                  <a:cubicBezTo>
                    <a:pt x="0" y="6"/>
                    <a:pt x="1" y="7"/>
                    <a:pt x="2" y="7"/>
                  </a:cubicBezTo>
                  <a:cubicBezTo>
                    <a:pt x="3" y="7"/>
                    <a:pt x="3" y="7"/>
                    <a:pt x="3" y="7"/>
                  </a:cubicBezTo>
                  <a:cubicBezTo>
                    <a:pt x="5" y="7"/>
                    <a:pt x="6" y="7"/>
                    <a:pt x="8" y="7"/>
                  </a:cubicBezTo>
                  <a:cubicBezTo>
                    <a:pt x="8" y="7"/>
                    <a:pt x="8" y="7"/>
                    <a:pt x="9" y="7"/>
                  </a:cubicBezTo>
                  <a:cubicBezTo>
                    <a:pt x="9" y="7"/>
                    <a:pt x="9" y="7"/>
                    <a:pt x="9" y="7"/>
                  </a:cubicBezTo>
                  <a:cubicBezTo>
                    <a:pt x="10" y="7"/>
                    <a:pt x="11" y="7"/>
                    <a:pt x="12" y="6"/>
                  </a:cubicBezTo>
                  <a:cubicBezTo>
                    <a:pt x="13" y="6"/>
                    <a:pt x="13" y="6"/>
                    <a:pt x="14" y="6"/>
                  </a:cubicBezTo>
                  <a:cubicBezTo>
                    <a:pt x="14" y="6"/>
                    <a:pt x="15" y="6"/>
                    <a:pt x="15" y="6"/>
                  </a:cubicBezTo>
                  <a:cubicBezTo>
                    <a:pt x="16" y="6"/>
                    <a:pt x="16" y="6"/>
                    <a:pt x="17" y="6"/>
                  </a:cubicBezTo>
                  <a:cubicBezTo>
                    <a:pt x="17" y="6"/>
                    <a:pt x="17" y="6"/>
                    <a:pt x="17" y="6"/>
                  </a:cubicBezTo>
                  <a:cubicBezTo>
                    <a:pt x="17" y="6"/>
                    <a:pt x="18" y="6"/>
                    <a:pt x="19" y="6"/>
                  </a:cubicBezTo>
                  <a:cubicBezTo>
                    <a:pt x="20" y="6"/>
                    <a:pt x="22" y="6"/>
                    <a:pt x="23" y="7"/>
                  </a:cubicBezTo>
                  <a:cubicBezTo>
                    <a:pt x="26" y="7"/>
                    <a:pt x="23" y="10"/>
                    <a:pt x="28" y="11"/>
                  </a:cubicBezTo>
                  <a:cubicBezTo>
                    <a:pt x="34" y="12"/>
                    <a:pt x="42" y="12"/>
                    <a:pt x="41" y="12"/>
                  </a:cubicBezTo>
                  <a:cubicBezTo>
                    <a:pt x="41" y="12"/>
                    <a:pt x="41" y="12"/>
                    <a:pt x="42" y="12"/>
                  </a:cubicBezTo>
                  <a:cubicBezTo>
                    <a:pt x="42" y="12"/>
                    <a:pt x="45" y="12"/>
                    <a:pt x="46" y="10"/>
                  </a:cubicBezTo>
                  <a:cubicBezTo>
                    <a:pt x="47" y="9"/>
                    <a:pt x="48" y="8"/>
                    <a:pt x="50" y="8"/>
                  </a:cubicBezTo>
                  <a:cubicBezTo>
                    <a:pt x="50" y="8"/>
                    <a:pt x="51" y="9"/>
                    <a:pt x="51" y="9"/>
                  </a:cubicBezTo>
                  <a:cubicBezTo>
                    <a:pt x="52" y="9"/>
                    <a:pt x="52" y="9"/>
                    <a:pt x="52" y="9"/>
                  </a:cubicBezTo>
                  <a:cubicBezTo>
                    <a:pt x="55" y="9"/>
                    <a:pt x="58" y="7"/>
                    <a:pt x="56" y="4"/>
                  </a:cubicBezTo>
                  <a:cubicBezTo>
                    <a:pt x="54" y="1"/>
                    <a:pt x="46"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2" name="Freeform 149"/>
            <p:cNvSpPr>
              <a:spLocks/>
            </p:cNvSpPr>
            <p:nvPr/>
          </p:nvSpPr>
          <p:spPr bwMode="auto">
            <a:xfrm>
              <a:off x="10804525" y="5810250"/>
              <a:ext cx="6350" cy="3175"/>
            </a:xfrm>
            <a:custGeom>
              <a:avLst/>
              <a:gdLst>
                <a:gd name="T0" fmla="*/ 2 w 2"/>
                <a:gd name="T1" fmla="*/ 0 h 1"/>
                <a:gd name="T2" fmla="*/ 1 w 2"/>
                <a:gd name="T3" fmla="*/ 0 h 1"/>
                <a:gd name="T4" fmla="*/ 0 w 2"/>
                <a:gd name="T5" fmla="*/ 1 h 1"/>
                <a:gd name="T6" fmla="*/ 1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1" y="0"/>
                  </a:cubicBezTo>
                  <a:cubicBezTo>
                    <a:pt x="1" y="0"/>
                    <a:pt x="0" y="1"/>
                    <a:pt x="0" y="1"/>
                  </a:cubicBezTo>
                  <a:cubicBezTo>
                    <a:pt x="0" y="1"/>
                    <a:pt x="0" y="1"/>
                    <a:pt x="1" y="1"/>
                  </a:cubicBezTo>
                  <a:cubicBezTo>
                    <a:pt x="1"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3" name="Freeform 150"/>
            <p:cNvSpPr>
              <a:spLocks/>
            </p:cNvSpPr>
            <p:nvPr/>
          </p:nvSpPr>
          <p:spPr bwMode="auto">
            <a:xfrm>
              <a:off x="2252663" y="4433888"/>
              <a:ext cx="12700" cy="4762"/>
            </a:xfrm>
            <a:custGeom>
              <a:avLst/>
              <a:gdLst>
                <a:gd name="T0" fmla="*/ 1 w 5"/>
                <a:gd name="T1" fmla="*/ 0 h 2"/>
                <a:gd name="T2" fmla="*/ 1 w 5"/>
                <a:gd name="T3" fmla="*/ 0 h 2"/>
                <a:gd name="T4" fmla="*/ 0 w 5"/>
                <a:gd name="T5" fmla="*/ 1 h 2"/>
                <a:gd name="T6" fmla="*/ 4 w 5"/>
                <a:gd name="T7" fmla="*/ 2 h 2"/>
                <a:gd name="T8" fmla="*/ 4 w 5"/>
                <a:gd name="T9" fmla="*/ 2 h 2"/>
                <a:gd name="T10" fmla="*/ 4 w 5"/>
                <a:gd name="T11" fmla="*/ 1 h 2"/>
                <a:gd name="T12" fmla="*/ 1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0"/>
                  </a:moveTo>
                  <a:cubicBezTo>
                    <a:pt x="0" y="0"/>
                    <a:pt x="0" y="0"/>
                    <a:pt x="1" y="0"/>
                  </a:cubicBezTo>
                  <a:cubicBezTo>
                    <a:pt x="1" y="0"/>
                    <a:pt x="1" y="1"/>
                    <a:pt x="0" y="1"/>
                  </a:cubicBezTo>
                  <a:cubicBezTo>
                    <a:pt x="2" y="1"/>
                    <a:pt x="3" y="2"/>
                    <a:pt x="4" y="2"/>
                  </a:cubicBezTo>
                  <a:cubicBezTo>
                    <a:pt x="4" y="2"/>
                    <a:pt x="4" y="2"/>
                    <a:pt x="4" y="2"/>
                  </a:cubicBezTo>
                  <a:cubicBezTo>
                    <a:pt x="5" y="2"/>
                    <a:pt x="5" y="2"/>
                    <a:pt x="4" y="1"/>
                  </a:cubicBezTo>
                  <a:cubicBezTo>
                    <a:pt x="3"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4" name="Freeform 151"/>
            <p:cNvSpPr>
              <a:spLocks/>
            </p:cNvSpPr>
            <p:nvPr/>
          </p:nvSpPr>
          <p:spPr bwMode="auto">
            <a:xfrm>
              <a:off x="10220325" y="5227638"/>
              <a:ext cx="34925" cy="14287"/>
            </a:xfrm>
            <a:custGeom>
              <a:avLst/>
              <a:gdLst>
                <a:gd name="T0" fmla="*/ 7 w 13"/>
                <a:gd name="T1" fmla="*/ 0 h 5"/>
                <a:gd name="T2" fmla="*/ 0 w 13"/>
                <a:gd name="T3" fmla="*/ 4 h 5"/>
                <a:gd name="T4" fmla="*/ 5 w 13"/>
                <a:gd name="T5" fmla="*/ 5 h 5"/>
                <a:gd name="T6" fmla="*/ 5 w 13"/>
                <a:gd name="T7" fmla="*/ 5 h 5"/>
                <a:gd name="T8" fmla="*/ 9 w 13"/>
                <a:gd name="T9" fmla="*/ 0 h 5"/>
                <a:gd name="T10" fmla="*/ 7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7" y="0"/>
                  </a:moveTo>
                  <a:cubicBezTo>
                    <a:pt x="5" y="0"/>
                    <a:pt x="2" y="1"/>
                    <a:pt x="0" y="4"/>
                  </a:cubicBezTo>
                  <a:cubicBezTo>
                    <a:pt x="1" y="5"/>
                    <a:pt x="3" y="5"/>
                    <a:pt x="5" y="5"/>
                  </a:cubicBezTo>
                  <a:cubicBezTo>
                    <a:pt x="5" y="5"/>
                    <a:pt x="5" y="5"/>
                    <a:pt x="5" y="5"/>
                  </a:cubicBezTo>
                  <a:cubicBezTo>
                    <a:pt x="8" y="5"/>
                    <a:pt x="13" y="3"/>
                    <a:pt x="9" y="0"/>
                  </a:cubicBezTo>
                  <a:cubicBezTo>
                    <a:pt x="8"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5" name="Freeform 152"/>
            <p:cNvSpPr>
              <a:spLocks/>
            </p:cNvSpPr>
            <p:nvPr/>
          </p:nvSpPr>
          <p:spPr bwMode="auto">
            <a:xfrm>
              <a:off x="10118725" y="5407025"/>
              <a:ext cx="120650" cy="6350"/>
            </a:xfrm>
            <a:custGeom>
              <a:avLst/>
              <a:gdLst>
                <a:gd name="T0" fmla="*/ 18 w 44"/>
                <a:gd name="T1" fmla="*/ 0 h 2"/>
                <a:gd name="T2" fmla="*/ 2 w 44"/>
                <a:gd name="T3" fmla="*/ 0 h 2"/>
                <a:gd name="T4" fmla="*/ 15 w 44"/>
                <a:gd name="T5" fmla="*/ 2 h 2"/>
                <a:gd name="T6" fmla="*/ 34 w 44"/>
                <a:gd name="T7" fmla="*/ 1 h 2"/>
                <a:gd name="T8" fmla="*/ 41 w 44"/>
                <a:gd name="T9" fmla="*/ 1 h 2"/>
                <a:gd name="T10" fmla="*/ 23 w 44"/>
                <a:gd name="T11" fmla="*/ 0 h 2"/>
                <a:gd name="T12" fmla="*/ 18 w 4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4" h="2">
                  <a:moveTo>
                    <a:pt x="18" y="0"/>
                  </a:moveTo>
                  <a:cubicBezTo>
                    <a:pt x="10" y="0"/>
                    <a:pt x="4" y="0"/>
                    <a:pt x="2" y="0"/>
                  </a:cubicBezTo>
                  <a:cubicBezTo>
                    <a:pt x="0" y="2"/>
                    <a:pt x="7" y="2"/>
                    <a:pt x="15" y="2"/>
                  </a:cubicBezTo>
                  <a:cubicBezTo>
                    <a:pt x="23" y="2"/>
                    <a:pt x="32" y="2"/>
                    <a:pt x="34" y="1"/>
                  </a:cubicBezTo>
                  <a:cubicBezTo>
                    <a:pt x="36" y="1"/>
                    <a:pt x="39" y="1"/>
                    <a:pt x="41" y="1"/>
                  </a:cubicBezTo>
                  <a:cubicBezTo>
                    <a:pt x="44" y="0"/>
                    <a:pt x="35" y="0"/>
                    <a:pt x="23" y="0"/>
                  </a:cubicBezTo>
                  <a:cubicBezTo>
                    <a:pt x="21" y="0"/>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6" name="Freeform 153"/>
            <p:cNvSpPr>
              <a:spLocks/>
            </p:cNvSpPr>
            <p:nvPr/>
          </p:nvSpPr>
          <p:spPr bwMode="auto">
            <a:xfrm>
              <a:off x="10102850" y="5318125"/>
              <a:ext cx="219075" cy="57150"/>
            </a:xfrm>
            <a:custGeom>
              <a:avLst/>
              <a:gdLst>
                <a:gd name="T0" fmla="*/ 75 w 81"/>
                <a:gd name="T1" fmla="*/ 0 h 21"/>
                <a:gd name="T2" fmla="*/ 45 w 81"/>
                <a:gd name="T3" fmla="*/ 1 h 21"/>
                <a:gd name="T4" fmla="*/ 18 w 81"/>
                <a:gd name="T5" fmla="*/ 2 h 21"/>
                <a:gd name="T6" fmla="*/ 0 w 81"/>
                <a:gd name="T7" fmla="*/ 15 h 21"/>
                <a:gd name="T8" fmla="*/ 1 w 81"/>
                <a:gd name="T9" fmla="*/ 18 h 21"/>
                <a:gd name="T10" fmla="*/ 9 w 81"/>
                <a:gd name="T11" fmla="*/ 21 h 21"/>
                <a:gd name="T12" fmla="*/ 16 w 81"/>
                <a:gd name="T13" fmla="*/ 18 h 21"/>
                <a:gd name="T14" fmla="*/ 22 w 81"/>
                <a:gd name="T15" fmla="*/ 15 h 21"/>
                <a:gd name="T16" fmla="*/ 27 w 81"/>
                <a:gd name="T17" fmla="*/ 16 h 21"/>
                <a:gd name="T18" fmla="*/ 37 w 81"/>
                <a:gd name="T19" fmla="*/ 20 h 21"/>
                <a:gd name="T20" fmla="*/ 41 w 81"/>
                <a:gd name="T21" fmla="*/ 21 h 21"/>
                <a:gd name="T22" fmla="*/ 41 w 81"/>
                <a:gd name="T23" fmla="*/ 16 h 21"/>
                <a:gd name="T24" fmla="*/ 47 w 81"/>
                <a:gd name="T25" fmla="*/ 9 h 21"/>
                <a:gd name="T26" fmla="*/ 44 w 81"/>
                <a:gd name="T27" fmla="*/ 8 h 21"/>
                <a:gd name="T28" fmla="*/ 32 w 81"/>
                <a:gd name="T29" fmla="*/ 8 h 21"/>
                <a:gd name="T30" fmla="*/ 25 w 81"/>
                <a:gd name="T31" fmla="*/ 8 h 21"/>
                <a:gd name="T32" fmla="*/ 14 w 81"/>
                <a:gd name="T33" fmla="*/ 5 h 21"/>
                <a:gd name="T34" fmla="*/ 36 w 81"/>
                <a:gd name="T35" fmla="*/ 3 h 21"/>
                <a:gd name="T36" fmla="*/ 48 w 81"/>
                <a:gd name="T37" fmla="*/ 3 h 21"/>
                <a:gd name="T38" fmla="*/ 60 w 81"/>
                <a:gd name="T39" fmla="*/ 3 h 21"/>
                <a:gd name="T40" fmla="*/ 73 w 81"/>
                <a:gd name="T41" fmla="*/ 3 h 21"/>
                <a:gd name="T42" fmla="*/ 75 w 8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21">
                  <a:moveTo>
                    <a:pt x="75" y="0"/>
                  </a:moveTo>
                  <a:cubicBezTo>
                    <a:pt x="68" y="0"/>
                    <a:pt x="54" y="1"/>
                    <a:pt x="45" y="1"/>
                  </a:cubicBezTo>
                  <a:cubicBezTo>
                    <a:pt x="37" y="1"/>
                    <a:pt x="26" y="1"/>
                    <a:pt x="18" y="2"/>
                  </a:cubicBezTo>
                  <a:cubicBezTo>
                    <a:pt x="4" y="3"/>
                    <a:pt x="0" y="10"/>
                    <a:pt x="0" y="15"/>
                  </a:cubicBezTo>
                  <a:cubicBezTo>
                    <a:pt x="0" y="16"/>
                    <a:pt x="1" y="17"/>
                    <a:pt x="1" y="18"/>
                  </a:cubicBezTo>
                  <a:cubicBezTo>
                    <a:pt x="2" y="20"/>
                    <a:pt x="6" y="21"/>
                    <a:pt x="9" y="21"/>
                  </a:cubicBezTo>
                  <a:cubicBezTo>
                    <a:pt x="13" y="21"/>
                    <a:pt x="16" y="20"/>
                    <a:pt x="16" y="18"/>
                  </a:cubicBezTo>
                  <a:cubicBezTo>
                    <a:pt x="17" y="16"/>
                    <a:pt x="18" y="15"/>
                    <a:pt x="22" y="15"/>
                  </a:cubicBezTo>
                  <a:cubicBezTo>
                    <a:pt x="23" y="15"/>
                    <a:pt x="25" y="15"/>
                    <a:pt x="27" y="16"/>
                  </a:cubicBezTo>
                  <a:cubicBezTo>
                    <a:pt x="36" y="18"/>
                    <a:pt x="34" y="20"/>
                    <a:pt x="37" y="20"/>
                  </a:cubicBezTo>
                  <a:cubicBezTo>
                    <a:pt x="38" y="20"/>
                    <a:pt x="40" y="21"/>
                    <a:pt x="41" y="21"/>
                  </a:cubicBezTo>
                  <a:cubicBezTo>
                    <a:pt x="46" y="21"/>
                    <a:pt x="45" y="18"/>
                    <a:pt x="41" y="16"/>
                  </a:cubicBezTo>
                  <a:cubicBezTo>
                    <a:pt x="38" y="13"/>
                    <a:pt x="39" y="11"/>
                    <a:pt x="47" y="9"/>
                  </a:cubicBezTo>
                  <a:cubicBezTo>
                    <a:pt x="52" y="8"/>
                    <a:pt x="51" y="8"/>
                    <a:pt x="44" y="8"/>
                  </a:cubicBezTo>
                  <a:cubicBezTo>
                    <a:pt x="41" y="8"/>
                    <a:pt x="37" y="8"/>
                    <a:pt x="32" y="8"/>
                  </a:cubicBezTo>
                  <a:cubicBezTo>
                    <a:pt x="29" y="8"/>
                    <a:pt x="27" y="8"/>
                    <a:pt x="25" y="8"/>
                  </a:cubicBezTo>
                  <a:cubicBezTo>
                    <a:pt x="16" y="8"/>
                    <a:pt x="11" y="8"/>
                    <a:pt x="14" y="5"/>
                  </a:cubicBezTo>
                  <a:cubicBezTo>
                    <a:pt x="17" y="3"/>
                    <a:pt x="26" y="3"/>
                    <a:pt x="36" y="3"/>
                  </a:cubicBezTo>
                  <a:cubicBezTo>
                    <a:pt x="40" y="3"/>
                    <a:pt x="44" y="3"/>
                    <a:pt x="48" y="3"/>
                  </a:cubicBezTo>
                  <a:cubicBezTo>
                    <a:pt x="52" y="3"/>
                    <a:pt x="56" y="3"/>
                    <a:pt x="60" y="3"/>
                  </a:cubicBezTo>
                  <a:cubicBezTo>
                    <a:pt x="65" y="3"/>
                    <a:pt x="70" y="3"/>
                    <a:pt x="73" y="3"/>
                  </a:cubicBezTo>
                  <a:cubicBezTo>
                    <a:pt x="81" y="0"/>
                    <a:pt x="80" y="0"/>
                    <a:pt x="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7" name="Freeform 154"/>
            <p:cNvSpPr>
              <a:spLocks/>
            </p:cNvSpPr>
            <p:nvPr/>
          </p:nvSpPr>
          <p:spPr bwMode="auto">
            <a:xfrm>
              <a:off x="6964363" y="4624388"/>
              <a:ext cx="7938" cy="1587"/>
            </a:xfrm>
            <a:custGeom>
              <a:avLst/>
              <a:gdLst>
                <a:gd name="T0" fmla="*/ 3 w 3"/>
                <a:gd name="T1" fmla="*/ 0 h 1"/>
                <a:gd name="T2" fmla="*/ 0 w 3"/>
                <a:gd name="T3" fmla="*/ 0 h 1"/>
                <a:gd name="T4" fmla="*/ 2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1" y="0"/>
                    <a:pt x="0" y="0"/>
                  </a:cubicBezTo>
                  <a:cubicBezTo>
                    <a:pt x="0" y="1"/>
                    <a:pt x="1" y="1"/>
                    <a:pt x="2" y="1"/>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8" name="Freeform 155"/>
            <p:cNvSpPr>
              <a:spLocks/>
            </p:cNvSpPr>
            <p:nvPr/>
          </p:nvSpPr>
          <p:spPr bwMode="auto">
            <a:xfrm>
              <a:off x="7907338" y="4575175"/>
              <a:ext cx="22225" cy="3175"/>
            </a:xfrm>
            <a:custGeom>
              <a:avLst/>
              <a:gdLst>
                <a:gd name="T0" fmla="*/ 2 w 8"/>
                <a:gd name="T1" fmla="*/ 0 h 1"/>
                <a:gd name="T2" fmla="*/ 3 w 8"/>
                <a:gd name="T3" fmla="*/ 1 h 1"/>
                <a:gd name="T4" fmla="*/ 4 w 8"/>
                <a:gd name="T5" fmla="*/ 1 h 1"/>
                <a:gd name="T6" fmla="*/ 6 w 8"/>
                <a:gd name="T7" fmla="*/ 0 h 1"/>
                <a:gd name="T8" fmla="*/ 6 w 8"/>
                <a:gd name="T9" fmla="*/ 0 h 1"/>
                <a:gd name="T10" fmla="*/ 5 w 8"/>
                <a:gd name="T11" fmla="*/ 0 h 1"/>
                <a:gd name="T12" fmla="*/ 3 w 8"/>
                <a:gd name="T13" fmla="*/ 0 h 1"/>
                <a:gd name="T14" fmla="*/ 3 w 8"/>
                <a:gd name="T15" fmla="*/ 0 h 1"/>
                <a:gd name="T16" fmla="*/ 2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2" y="0"/>
                  </a:moveTo>
                  <a:cubicBezTo>
                    <a:pt x="1" y="0"/>
                    <a:pt x="0" y="0"/>
                    <a:pt x="3" y="1"/>
                  </a:cubicBezTo>
                  <a:cubicBezTo>
                    <a:pt x="3" y="1"/>
                    <a:pt x="3" y="1"/>
                    <a:pt x="4" y="1"/>
                  </a:cubicBezTo>
                  <a:cubicBezTo>
                    <a:pt x="6" y="1"/>
                    <a:pt x="8" y="0"/>
                    <a:pt x="6" y="0"/>
                  </a:cubicBezTo>
                  <a:cubicBezTo>
                    <a:pt x="6" y="0"/>
                    <a:pt x="6" y="0"/>
                    <a:pt x="6" y="0"/>
                  </a:cubicBezTo>
                  <a:cubicBezTo>
                    <a:pt x="5" y="0"/>
                    <a:pt x="5" y="0"/>
                    <a:pt x="5" y="0"/>
                  </a:cubicBezTo>
                  <a:cubicBezTo>
                    <a:pt x="4" y="0"/>
                    <a:pt x="4" y="0"/>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9" name="Freeform 156"/>
            <p:cNvSpPr>
              <a:spLocks/>
            </p:cNvSpPr>
            <p:nvPr/>
          </p:nvSpPr>
          <p:spPr bwMode="auto">
            <a:xfrm>
              <a:off x="8105775" y="4403725"/>
              <a:ext cx="9525" cy="3175"/>
            </a:xfrm>
            <a:custGeom>
              <a:avLst/>
              <a:gdLst>
                <a:gd name="T0" fmla="*/ 1 w 4"/>
                <a:gd name="T1" fmla="*/ 0 h 1"/>
                <a:gd name="T2" fmla="*/ 0 w 4"/>
                <a:gd name="T3" fmla="*/ 0 h 1"/>
                <a:gd name="T4" fmla="*/ 0 w 4"/>
                <a:gd name="T5" fmla="*/ 1 h 1"/>
                <a:gd name="T6" fmla="*/ 3 w 4"/>
                <a:gd name="T7" fmla="*/ 0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1" y="0"/>
                    <a:pt x="0" y="0"/>
                    <a:pt x="0" y="0"/>
                  </a:cubicBezTo>
                  <a:cubicBezTo>
                    <a:pt x="0" y="0"/>
                    <a:pt x="1" y="1"/>
                    <a:pt x="0" y="1"/>
                  </a:cubicBezTo>
                  <a:cubicBezTo>
                    <a:pt x="1" y="1"/>
                    <a:pt x="2" y="1"/>
                    <a:pt x="3"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0" name="Freeform 157"/>
            <p:cNvSpPr>
              <a:spLocks/>
            </p:cNvSpPr>
            <p:nvPr/>
          </p:nvSpPr>
          <p:spPr bwMode="auto">
            <a:xfrm>
              <a:off x="8186738" y="4487863"/>
              <a:ext cx="4763" cy="7937"/>
            </a:xfrm>
            <a:custGeom>
              <a:avLst/>
              <a:gdLst>
                <a:gd name="T0" fmla="*/ 1 w 2"/>
                <a:gd name="T1" fmla="*/ 0 h 3"/>
                <a:gd name="T2" fmla="*/ 0 w 2"/>
                <a:gd name="T3" fmla="*/ 1 h 3"/>
                <a:gd name="T4" fmla="*/ 1 w 2"/>
                <a:gd name="T5" fmla="*/ 3 h 3"/>
                <a:gd name="T6" fmla="*/ 1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1" y="2"/>
                    <a:pt x="1" y="2"/>
                    <a:pt x="1"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1" name="Freeform 158"/>
            <p:cNvSpPr>
              <a:spLocks/>
            </p:cNvSpPr>
            <p:nvPr/>
          </p:nvSpPr>
          <p:spPr bwMode="auto">
            <a:xfrm>
              <a:off x="10748963" y="5772150"/>
              <a:ext cx="130175" cy="41275"/>
            </a:xfrm>
            <a:custGeom>
              <a:avLst/>
              <a:gdLst>
                <a:gd name="T0" fmla="*/ 9 w 48"/>
                <a:gd name="T1" fmla="*/ 0 h 15"/>
                <a:gd name="T2" fmla="*/ 4 w 48"/>
                <a:gd name="T3" fmla="*/ 4 h 15"/>
                <a:gd name="T4" fmla="*/ 5 w 48"/>
                <a:gd name="T5" fmla="*/ 9 h 15"/>
                <a:gd name="T6" fmla="*/ 4 w 48"/>
                <a:gd name="T7" fmla="*/ 9 h 15"/>
                <a:gd name="T8" fmla="*/ 4 w 48"/>
                <a:gd name="T9" fmla="*/ 9 h 15"/>
                <a:gd name="T10" fmla="*/ 7 w 48"/>
                <a:gd name="T11" fmla="*/ 14 h 15"/>
                <a:gd name="T12" fmla="*/ 13 w 48"/>
                <a:gd name="T13" fmla="*/ 15 h 15"/>
                <a:gd name="T14" fmla="*/ 22 w 48"/>
                <a:gd name="T15" fmla="*/ 14 h 15"/>
                <a:gd name="T16" fmla="*/ 22 w 48"/>
                <a:gd name="T17" fmla="*/ 14 h 15"/>
                <a:gd name="T18" fmla="*/ 22 w 48"/>
                <a:gd name="T19" fmla="*/ 14 h 15"/>
                <a:gd name="T20" fmla="*/ 22 w 48"/>
                <a:gd name="T21" fmla="*/ 14 h 15"/>
                <a:gd name="T22" fmla="*/ 23 w 48"/>
                <a:gd name="T23" fmla="*/ 14 h 15"/>
                <a:gd name="T24" fmla="*/ 28 w 48"/>
                <a:gd name="T25" fmla="*/ 13 h 15"/>
                <a:gd name="T26" fmla="*/ 29 w 48"/>
                <a:gd name="T27" fmla="*/ 13 h 15"/>
                <a:gd name="T28" fmla="*/ 30 w 48"/>
                <a:gd name="T29" fmla="*/ 13 h 15"/>
                <a:gd name="T30" fmla="*/ 30 w 48"/>
                <a:gd name="T31" fmla="*/ 13 h 15"/>
                <a:gd name="T32" fmla="*/ 36 w 48"/>
                <a:gd name="T33" fmla="*/ 11 h 15"/>
                <a:gd name="T34" fmla="*/ 41 w 48"/>
                <a:gd name="T35" fmla="*/ 9 h 15"/>
                <a:gd name="T36" fmla="*/ 42 w 48"/>
                <a:gd name="T37" fmla="*/ 9 h 15"/>
                <a:gd name="T38" fmla="*/ 42 w 48"/>
                <a:gd name="T39" fmla="*/ 9 h 15"/>
                <a:gd name="T40" fmla="*/ 46 w 48"/>
                <a:gd name="T41" fmla="*/ 6 h 15"/>
                <a:gd name="T42" fmla="*/ 46 w 48"/>
                <a:gd name="T43" fmla="*/ 2 h 15"/>
                <a:gd name="T44" fmla="*/ 28 w 48"/>
                <a:gd name="T45" fmla="*/ 3 h 15"/>
                <a:gd name="T46" fmla="*/ 28 w 48"/>
                <a:gd name="T47" fmla="*/ 3 h 15"/>
                <a:gd name="T48" fmla="*/ 9 w 48"/>
                <a:gd name="T49" fmla="*/ 0 h 15"/>
                <a:gd name="T50" fmla="*/ 9 w 48"/>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5">
                  <a:moveTo>
                    <a:pt x="9" y="0"/>
                  </a:moveTo>
                  <a:cubicBezTo>
                    <a:pt x="7" y="0"/>
                    <a:pt x="4" y="2"/>
                    <a:pt x="4" y="4"/>
                  </a:cubicBezTo>
                  <a:cubicBezTo>
                    <a:pt x="4" y="7"/>
                    <a:pt x="6" y="9"/>
                    <a:pt x="5" y="9"/>
                  </a:cubicBezTo>
                  <a:cubicBezTo>
                    <a:pt x="5" y="9"/>
                    <a:pt x="4" y="9"/>
                    <a:pt x="4" y="9"/>
                  </a:cubicBezTo>
                  <a:cubicBezTo>
                    <a:pt x="4" y="9"/>
                    <a:pt x="4" y="9"/>
                    <a:pt x="4" y="9"/>
                  </a:cubicBezTo>
                  <a:cubicBezTo>
                    <a:pt x="3" y="9"/>
                    <a:pt x="0" y="11"/>
                    <a:pt x="7" y="14"/>
                  </a:cubicBezTo>
                  <a:cubicBezTo>
                    <a:pt x="9" y="15"/>
                    <a:pt x="11" y="15"/>
                    <a:pt x="13" y="15"/>
                  </a:cubicBezTo>
                  <a:cubicBezTo>
                    <a:pt x="16" y="15"/>
                    <a:pt x="19" y="15"/>
                    <a:pt x="22" y="14"/>
                  </a:cubicBezTo>
                  <a:cubicBezTo>
                    <a:pt x="22" y="14"/>
                    <a:pt x="22" y="14"/>
                    <a:pt x="22" y="14"/>
                  </a:cubicBezTo>
                  <a:cubicBezTo>
                    <a:pt x="22" y="14"/>
                    <a:pt x="22" y="14"/>
                    <a:pt x="22" y="14"/>
                  </a:cubicBezTo>
                  <a:cubicBezTo>
                    <a:pt x="22" y="14"/>
                    <a:pt x="22" y="14"/>
                    <a:pt x="22" y="14"/>
                  </a:cubicBezTo>
                  <a:cubicBezTo>
                    <a:pt x="22" y="14"/>
                    <a:pt x="22" y="14"/>
                    <a:pt x="23" y="14"/>
                  </a:cubicBezTo>
                  <a:cubicBezTo>
                    <a:pt x="25" y="14"/>
                    <a:pt x="27" y="13"/>
                    <a:pt x="28" y="13"/>
                  </a:cubicBezTo>
                  <a:cubicBezTo>
                    <a:pt x="28" y="13"/>
                    <a:pt x="29" y="13"/>
                    <a:pt x="29" y="13"/>
                  </a:cubicBezTo>
                  <a:cubicBezTo>
                    <a:pt x="30" y="13"/>
                    <a:pt x="31" y="13"/>
                    <a:pt x="30" y="13"/>
                  </a:cubicBezTo>
                  <a:cubicBezTo>
                    <a:pt x="30" y="13"/>
                    <a:pt x="30" y="13"/>
                    <a:pt x="30" y="13"/>
                  </a:cubicBezTo>
                  <a:cubicBezTo>
                    <a:pt x="31" y="13"/>
                    <a:pt x="34" y="13"/>
                    <a:pt x="36" y="11"/>
                  </a:cubicBezTo>
                  <a:cubicBezTo>
                    <a:pt x="38" y="10"/>
                    <a:pt x="41" y="9"/>
                    <a:pt x="41" y="9"/>
                  </a:cubicBezTo>
                  <a:cubicBezTo>
                    <a:pt x="42" y="9"/>
                    <a:pt x="42" y="9"/>
                    <a:pt x="42" y="9"/>
                  </a:cubicBezTo>
                  <a:cubicBezTo>
                    <a:pt x="42" y="9"/>
                    <a:pt x="42" y="9"/>
                    <a:pt x="42" y="9"/>
                  </a:cubicBezTo>
                  <a:cubicBezTo>
                    <a:pt x="43" y="9"/>
                    <a:pt x="44" y="7"/>
                    <a:pt x="46" y="6"/>
                  </a:cubicBezTo>
                  <a:cubicBezTo>
                    <a:pt x="47" y="4"/>
                    <a:pt x="48" y="3"/>
                    <a:pt x="46" y="2"/>
                  </a:cubicBezTo>
                  <a:cubicBezTo>
                    <a:pt x="40" y="2"/>
                    <a:pt x="34" y="3"/>
                    <a:pt x="28" y="3"/>
                  </a:cubicBezTo>
                  <a:cubicBezTo>
                    <a:pt x="28" y="3"/>
                    <a:pt x="28" y="3"/>
                    <a:pt x="28" y="3"/>
                  </a:cubicBezTo>
                  <a:cubicBezTo>
                    <a:pt x="18" y="3"/>
                    <a:pt x="12"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2" name="Freeform 159"/>
            <p:cNvSpPr>
              <a:spLocks noEditPoints="1"/>
            </p:cNvSpPr>
            <p:nvPr/>
          </p:nvSpPr>
          <p:spPr bwMode="auto">
            <a:xfrm>
              <a:off x="9807575" y="5434013"/>
              <a:ext cx="1420813" cy="315912"/>
            </a:xfrm>
            <a:custGeom>
              <a:avLst/>
              <a:gdLst>
                <a:gd name="T0" fmla="*/ 495 w 524"/>
                <a:gd name="T1" fmla="*/ 43 h 116"/>
                <a:gd name="T2" fmla="*/ 272 w 524"/>
                <a:gd name="T3" fmla="*/ 0 h 116"/>
                <a:gd name="T4" fmla="*/ 240 w 524"/>
                <a:gd name="T5" fmla="*/ 9 h 116"/>
                <a:gd name="T6" fmla="*/ 240 w 524"/>
                <a:gd name="T7" fmla="*/ 13 h 116"/>
                <a:gd name="T8" fmla="*/ 238 w 524"/>
                <a:gd name="T9" fmla="*/ 14 h 116"/>
                <a:gd name="T10" fmla="*/ 224 w 524"/>
                <a:gd name="T11" fmla="*/ 13 h 116"/>
                <a:gd name="T12" fmla="*/ 215 w 524"/>
                <a:gd name="T13" fmla="*/ 15 h 116"/>
                <a:gd name="T14" fmla="*/ 191 w 524"/>
                <a:gd name="T15" fmla="*/ 11 h 116"/>
                <a:gd name="T16" fmla="*/ 187 w 524"/>
                <a:gd name="T17" fmla="*/ 11 h 116"/>
                <a:gd name="T18" fmla="*/ 177 w 524"/>
                <a:gd name="T19" fmla="*/ 15 h 116"/>
                <a:gd name="T20" fmla="*/ 171 w 524"/>
                <a:gd name="T21" fmla="*/ 19 h 116"/>
                <a:gd name="T22" fmla="*/ 163 w 524"/>
                <a:gd name="T23" fmla="*/ 19 h 116"/>
                <a:gd name="T24" fmla="*/ 161 w 524"/>
                <a:gd name="T25" fmla="*/ 22 h 116"/>
                <a:gd name="T26" fmla="*/ 149 w 524"/>
                <a:gd name="T27" fmla="*/ 20 h 116"/>
                <a:gd name="T28" fmla="*/ 95 w 524"/>
                <a:gd name="T29" fmla="*/ 32 h 116"/>
                <a:gd name="T30" fmla="*/ 30 w 524"/>
                <a:gd name="T31" fmla="*/ 39 h 116"/>
                <a:gd name="T32" fmla="*/ 21 w 524"/>
                <a:gd name="T33" fmla="*/ 48 h 116"/>
                <a:gd name="T34" fmla="*/ 15 w 524"/>
                <a:gd name="T35" fmla="*/ 53 h 116"/>
                <a:gd name="T36" fmla="*/ 15 w 524"/>
                <a:gd name="T37" fmla="*/ 56 h 116"/>
                <a:gd name="T38" fmla="*/ 20 w 524"/>
                <a:gd name="T39" fmla="*/ 63 h 116"/>
                <a:gd name="T40" fmla="*/ 36 w 524"/>
                <a:gd name="T41" fmla="*/ 91 h 116"/>
                <a:gd name="T42" fmla="*/ 195 w 524"/>
                <a:gd name="T43" fmla="*/ 78 h 116"/>
                <a:gd name="T44" fmla="*/ 267 w 524"/>
                <a:gd name="T45" fmla="*/ 93 h 116"/>
                <a:gd name="T46" fmla="*/ 298 w 524"/>
                <a:gd name="T47" fmla="*/ 87 h 116"/>
                <a:gd name="T48" fmla="*/ 295 w 524"/>
                <a:gd name="T49" fmla="*/ 94 h 116"/>
                <a:gd name="T50" fmla="*/ 304 w 524"/>
                <a:gd name="T51" fmla="*/ 97 h 116"/>
                <a:gd name="T52" fmla="*/ 311 w 524"/>
                <a:gd name="T53" fmla="*/ 104 h 116"/>
                <a:gd name="T54" fmla="*/ 357 w 524"/>
                <a:gd name="T55" fmla="*/ 113 h 116"/>
                <a:gd name="T56" fmla="*/ 372 w 524"/>
                <a:gd name="T57" fmla="*/ 112 h 116"/>
                <a:gd name="T58" fmla="*/ 374 w 524"/>
                <a:gd name="T59" fmla="*/ 112 h 116"/>
                <a:gd name="T60" fmla="*/ 383 w 524"/>
                <a:gd name="T61" fmla="*/ 116 h 116"/>
                <a:gd name="T62" fmla="*/ 403 w 524"/>
                <a:gd name="T63" fmla="*/ 112 h 116"/>
                <a:gd name="T64" fmla="*/ 431 w 524"/>
                <a:gd name="T65" fmla="*/ 109 h 116"/>
                <a:gd name="T66" fmla="*/ 483 w 524"/>
                <a:gd name="T67" fmla="*/ 87 h 116"/>
                <a:gd name="T68" fmla="*/ 512 w 524"/>
                <a:gd name="T69" fmla="*/ 53 h 116"/>
                <a:gd name="T70" fmla="*/ 494 w 524"/>
                <a:gd name="T71" fmla="*/ 43 h 116"/>
                <a:gd name="T72" fmla="*/ 487 w 524"/>
                <a:gd name="T73" fmla="*/ 42 h 116"/>
                <a:gd name="T74" fmla="*/ 459 w 524"/>
                <a:gd name="T75" fmla="*/ 32 h 116"/>
                <a:gd name="T76" fmla="*/ 419 w 524"/>
                <a:gd name="T77" fmla="*/ 7 h 116"/>
                <a:gd name="T78" fmla="*/ 401 w 524"/>
                <a:gd name="T79" fmla="*/ 2 h 116"/>
                <a:gd name="T80" fmla="*/ 372 w 524"/>
                <a:gd name="T81" fmla="*/ 23 h 116"/>
                <a:gd name="T82" fmla="*/ 328 w 524"/>
                <a:gd name="T83" fmla="*/ 6 h 116"/>
                <a:gd name="T84" fmla="*/ 328 w 524"/>
                <a:gd name="T85" fmla="*/ 3 h 116"/>
                <a:gd name="T86" fmla="*/ 319 w 524"/>
                <a:gd name="T87" fmla="*/ 3 h 116"/>
                <a:gd name="T88" fmla="*/ 313 w 524"/>
                <a:gd name="T8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4" h="116">
                  <a:moveTo>
                    <a:pt x="495" y="43"/>
                  </a:moveTo>
                  <a:cubicBezTo>
                    <a:pt x="495" y="43"/>
                    <a:pt x="495" y="43"/>
                    <a:pt x="495" y="43"/>
                  </a:cubicBezTo>
                  <a:cubicBezTo>
                    <a:pt x="495" y="43"/>
                    <a:pt x="495" y="43"/>
                    <a:pt x="495" y="43"/>
                  </a:cubicBezTo>
                  <a:cubicBezTo>
                    <a:pt x="495" y="43"/>
                    <a:pt x="495" y="43"/>
                    <a:pt x="495" y="43"/>
                  </a:cubicBezTo>
                  <a:moveTo>
                    <a:pt x="272" y="0"/>
                  </a:moveTo>
                  <a:cubicBezTo>
                    <a:pt x="272" y="0"/>
                    <a:pt x="272" y="0"/>
                    <a:pt x="272" y="0"/>
                  </a:cubicBezTo>
                  <a:cubicBezTo>
                    <a:pt x="273" y="1"/>
                    <a:pt x="282" y="3"/>
                    <a:pt x="273" y="3"/>
                  </a:cubicBezTo>
                  <a:cubicBezTo>
                    <a:pt x="263" y="4"/>
                    <a:pt x="252" y="5"/>
                    <a:pt x="250" y="6"/>
                  </a:cubicBezTo>
                  <a:cubicBezTo>
                    <a:pt x="248" y="7"/>
                    <a:pt x="244" y="8"/>
                    <a:pt x="240" y="9"/>
                  </a:cubicBezTo>
                  <a:cubicBezTo>
                    <a:pt x="236" y="10"/>
                    <a:pt x="235" y="11"/>
                    <a:pt x="237" y="12"/>
                  </a:cubicBezTo>
                  <a:cubicBezTo>
                    <a:pt x="238" y="12"/>
                    <a:pt x="236" y="12"/>
                    <a:pt x="238" y="13"/>
                  </a:cubicBezTo>
                  <a:cubicBezTo>
                    <a:pt x="240" y="13"/>
                    <a:pt x="241" y="13"/>
                    <a:pt x="240" y="13"/>
                  </a:cubicBezTo>
                  <a:cubicBezTo>
                    <a:pt x="240" y="13"/>
                    <a:pt x="239" y="13"/>
                    <a:pt x="239" y="13"/>
                  </a:cubicBezTo>
                  <a:cubicBezTo>
                    <a:pt x="239" y="13"/>
                    <a:pt x="238" y="13"/>
                    <a:pt x="238" y="13"/>
                  </a:cubicBezTo>
                  <a:cubicBezTo>
                    <a:pt x="237" y="13"/>
                    <a:pt x="237" y="13"/>
                    <a:pt x="238" y="14"/>
                  </a:cubicBezTo>
                  <a:cubicBezTo>
                    <a:pt x="239" y="14"/>
                    <a:pt x="239" y="14"/>
                    <a:pt x="239" y="14"/>
                  </a:cubicBezTo>
                  <a:cubicBezTo>
                    <a:pt x="238" y="14"/>
                    <a:pt x="237" y="14"/>
                    <a:pt x="236" y="14"/>
                  </a:cubicBezTo>
                  <a:cubicBezTo>
                    <a:pt x="234" y="14"/>
                    <a:pt x="229" y="13"/>
                    <a:pt x="224" y="13"/>
                  </a:cubicBezTo>
                  <a:cubicBezTo>
                    <a:pt x="224" y="13"/>
                    <a:pt x="223" y="13"/>
                    <a:pt x="223" y="13"/>
                  </a:cubicBezTo>
                  <a:cubicBezTo>
                    <a:pt x="219" y="13"/>
                    <a:pt x="218" y="15"/>
                    <a:pt x="216" y="15"/>
                  </a:cubicBezTo>
                  <a:cubicBezTo>
                    <a:pt x="216" y="15"/>
                    <a:pt x="216" y="15"/>
                    <a:pt x="215" y="15"/>
                  </a:cubicBezTo>
                  <a:cubicBezTo>
                    <a:pt x="214" y="15"/>
                    <a:pt x="222" y="13"/>
                    <a:pt x="213" y="11"/>
                  </a:cubicBezTo>
                  <a:cubicBezTo>
                    <a:pt x="208" y="10"/>
                    <a:pt x="204" y="10"/>
                    <a:pt x="200" y="10"/>
                  </a:cubicBezTo>
                  <a:cubicBezTo>
                    <a:pt x="195" y="10"/>
                    <a:pt x="192" y="11"/>
                    <a:pt x="191" y="11"/>
                  </a:cubicBezTo>
                  <a:cubicBezTo>
                    <a:pt x="190" y="12"/>
                    <a:pt x="189" y="12"/>
                    <a:pt x="189" y="12"/>
                  </a:cubicBezTo>
                  <a:cubicBezTo>
                    <a:pt x="188" y="12"/>
                    <a:pt x="188" y="12"/>
                    <a:pt x="188" y="12"/>
                  </a:cubicBezTo>
                  <a:cubicBezTo>
                    <a:pt x="188" y="11"/>
                    <a:pt x="188" y="11"/>
                    <a:pt x="187" y="11"/>
                  </a:cubicBezTo>
                  <a:cubicBezTo>
                    <a:pt x="187" y="11"/>
                    <a:pt x="186" y="12"/>
                    <a:pt x="184" y="12"/>
                  </a:cubicBezTo>
                  <a:cubicBezTo>
                    <a:pt x="182" y="13"/>
                    <a:pt x="183" y="14"/>
                    <a:pt x="180" y="14"/>
                  </a:cubicBezTo>
                  <a:cubicBezTo>
                    <a:pt x="178" y="14"/>
                    <a:pt x="176" y="15"/>
                    <a:pt x="177" y="15"/>
                  </a:cubicBezTo>
                  <a:cubicBezTo>
                    <a:pt x="179" y="15"/>
                    <a:pt x="178" y="15"/>
                    <a:pt x="175" y="15"/>
                  </a:cubicBezTo>
                  <a:cubicBezTo>
                    <a:pt x="172" y="15"/>
                    <a:pt x="172" y="16"/>
                    <a:pt x="171" y="17"/>
                  </a:cubicBezTo>
                  <a:cubicBezTo>
                    <a:pt x="169" y="18"/>
                    <a:pt x="170" y="18"/>
                    <a:pt x="171" y="19"/>
                  </a:cubicBezTo>
                  <a:cubicBezTo>
                    <a:pt x="172" y="19"/>
                    <a:pt x="172" y="19"/>
                    <a:pt x="171" y="19"/>
                  </a:cubicBezTo>
                  <a:cubicBezTo>
                    <a:pt x="171" y="19"/>
                    <a:pt x="170" y="19"/>
                    <a:pt x="170" y="19"/>
                  </a:cubicBezTo>
                  <a:cubicBezTo>
                    <a:pt x="168" y="19"/>
                    <a:pt x="166" y="19"/>
                    <a:pt x="163" y="19"/>
                  </a:cubicBezTo>
                  <a:cubicBezTo>
                    <a:pt x="163" y="19"/>
                    <a:pt x="162" y="19"/>
                    <a:pt x="161" y="19"/>
                  </a:cubicBezTo>
                  <a:cubicBezTo>
                    <a:pt x="159" y="19"/>
                    <a:pt x="159" y="19"/>
                    <a:pt x="160" y="19"/>
                  </a:cubicBezTo>
                  <a:cubicBezTo>
                    <a:pt x="161" y="20"/>
                    <a:pt x="162" y="21"/>
                    <a:pt x="161" y="22"/>
                  </a:cubicBezTo>
                  <a:cubicBezTo>
                    <a:pt x="160" y="22"/>
                    <a:pt x="160" y="22"/>
                    <a:pt x="159" y="22"/>
                  </a:cubicBezTo>
                  <a:cubicBezTo>
                    <a:pt x="158" y="22"/>
                    <a:pt x="156" y="22"/>
                    <a:pt x="154" y="21"/>
                  </a:cubicBezTo>
                  <a:cubicBezTo>
                    <a:pt x="153" y="20"/>
                    <a:pt x="151" y="20"/>
                    <a:pt x="149" y="20"/>
                  </a:cubicBezTo>
                  <a:cubicBezTo>
                    <a:pt x="146" y="20"/>
                    <a:pt x="142" y="21"/>
                    <a:pt x="140" y="22"/>
                  </a:cubicBezTo>
                  <a:cubicBezTo>
                    <a:pt x="138" y="23"/>
                    <a:pt x="136" y="25"/>
                    <a:pt x="133" y="26"/>
                  </a:cubicBezTo>
                  <a:cubicBezTo>
                    <a:pt x="121" y="31"/>
                    <a:pt x="114" y="30"/>
                    <a:pt x="95" y="32"/>
                  </a:cubicBezTo>
                  <a:cubicBezTo>
                    <a:pt x="85" y="33"/>
                    <a:pt x="69" y="33"/>
                    <a:pt x="55" y="35"/>
                  </a:cubicBezTo>
                  <a:cubicBezTo>
                    <a:pt x="40" y="37"/>
                    <a:pt x="32" y="39"/>
                    <a:pt x="30" y="39"/>
                  </a:cubicBezTo>
                  <a:cubicBezTo>
                    <a:pt x="30" y="39"/>
                    <a:pt x="30" y="39"/>
                    <a:pt x="30" y="39"/>
                  </a:cubicBezTo>
                  <a:cubicBezTo>
                    <a:pt x="30" y="39"/>
                    <a:pt x="30" y="39"/>
                    <a:pt x="30" y="39"/>
                  </a:cubicBezTo>
                  <a:cubicBezTo>
                    <a:pt x="28" y="39"/>
                    <a:pt x="21" y="41"/>
                    <a:pt x="21" y="45"/>
                  </a:cubicBezTo>
                  <a:cubicBezTo>
                    <a:pt x="21" y="46"/>
                    <a:pt x="21" y="47"/>
                    <a:pt x="21" y="48"/>
                  </a:cubicBezTo>
                  <a:cubicBezTo>
                    <a:pt x="23" y="52"/>
                    <a:pt x="20" y="54"/>
                    <a:pt x="18" y="54"/>
                  </a:cubicBezTo>
                  <a:cubicBezTo>
                    <a:pt x="17" y="54"/>
                    <a:pt x="17" y="54"/>
                    <a:pt x="17" y="54"/>
                  </a:cubicBezTo>
                  <a:cubicBezTo>
                    <a:pt x="16" y="54"/>
                    <a:pt x="15" y="53"/>
                    <a:pt x="15" y="53"/>
                  </a:cubicBezTo>
                  <a:cubicBezTo>
                    <a:pt x="15" y="53"/>
                    <a:pt x="15" y="54"/>
                    <a:pt x="16" y="54"/>
                  </a:cubicBezTo>
                  <a:cubicBezTo>
                    <a:pt x="17" y="55"/>
                    <a:pt x="17" y="56"/>
                    <a:pt x="16" y="56"/>
                  </a:cubicBezTo>
                  <a:cubicBezTo>
                    <a:pt x="16" y="56"/>
                    <a:pt x="15" y="56"/>
                    <a:pt x="15" y="56"/>
                  </a:cubicBezTo>
                  <a:cubicBezTo>
                    <a:pt x="13" y="55"/>
                    <a:pt x="12" y="55"/>
                    <a:pt x="11" y="55"/>
                  </a:cubicBezTo>
                  <a:cubicBezTo>
                    <a:pt x="11" y="55"/>
                    <a:pt x="11" y="55"/>
                    <a:pt x="11" y="55"/>
                  </a:cubicBezTo>
                  <a:cubicBezTo>
                    <a:pt x="10" y="55"/>
                    <a:pt x="19" y="58"/>
                    <a:pt x="20" y="63"/>
                  </a:cubicBezTo>
                  <a:cubicBezTo>
                    <a:pt x="22" y="67"/>
                    <a:pt x="20" y="72"/>
                    <a:pt x="26" y="76"/>
                  </a:cubicBezTo>
                  <a:cubicBezTo>
                    <a:pt x="37" y="82"/>
                    <a:pt x="0" y="84"/>
                    <a:pt x="21" y="89"/>
                  </a:cubicBezTo>
                  <a:cubicBezTo>
                    <a:pt x="26" y="91"/>
                    <a:pt x="31" y="91"/>
                    <a:pt x="36" y="91"/>
                  </a:cubicBezTo>
                  <a:cubicBezTo>
                    <a:pt x="44" y="91"/>
                    <a:pt x="52" y="90"/>
                    <a:pt x="60" y="89"/>
                  </a:cubicBezTo>
                  <a:cubicBezTo>
                    <a:pt x="74" y="87"/>
                    <a:pt x="92" y="87"/>
                    <a:pt x="107" y="87"/>
                  </a:cubicBezTo>
                  <a:cubicBezTo>
                    <a:pt x="130" y="86"/>
                    <a:pt x="161" y="79"/>
                    <a:pt x="195" y="78"/>
                  </a:cubicBezTo>
                  <a:cubicBezTo>
                    <a:pt x="196" y="78"/>
                    <a:pt x="198" y="78"/>
                    <a:pt x="199" y="78"/>
                  </a:cubicBezTo>
                  <a:cubicBezTo>
                    <a:pt x="217" y="78"/>
                    <a:pt x="249" y="81"/>
                    <a:pt x="263" y="84"/>
                  </a:cubicBezTo>
                  <a:cubicBezTo>
                    <a:pt x="275" y="88"/>
                    <a:pt x="265" y="93"/>
                    <a:pt x="267" y="93"/>
                  </a:cubicBezTo>
                  <a:cubicBezTo>
                    <a:pt x="267" y="93"/>
                    <a:pt x="268" y="93"/>
                    <a:pt x="268" y="93"/>
                  </a:cubicBezTo>
                  <a:cubicBezTo>
                    <a:pt x="271" y="93"/>
                    <a:pt x="277" y="91"/>
                    <a:pt x="288" y="88"/>
                  </a:cubicBezTo>
                  <a:cubicBezTo>
                    <a:pt x="292" y="87"/>
                    <a:pt x="296" y="87"/>
                    <a:pt x="298" y="87"/>
                  </a:cubicBezTo>
                  <a:cubicBezTo>
                    <a:pt x="301" y="87"/>
                    <a:pt x="302" y="88"/>
                    <a:pt x="298" y="90"/>
                  </a:cubicBezTo>
                  <a:cubicBezTo>
                    <a:pt x="293" y="93"/>
                    <a:pt x="290" y="95"/>
                    <a:pt x="292" y="95"/>
                  </a:cubicBezTo>
                  <a:cubicBezTo>
                    <a:pt x="293" y="95"/>
                    <a:pt x="294" y="95"/>
                    <a:pt x="295" y="94"/>
                  </a:cubicBezTo>
                  <a:cubicBezTo>
                    <a:pt x="298" y="93"/>
                    <a:pt x="301" y="93"/>
                    <a:pt x="303" y="93"/>
                  </a:cubicBezTo>
                  <a:cubicBezTo>
                    <a:pt x="304" y="93"/>
                    <a:pt x="305" y="93"/>
                    <a:pt x="304" y="94"/>
                  </a:cubicBezTo>
                  <a:cubicBezTo>
                    <a:pt x="303" y="96"/>
                    <a:pt x="301" y="97"/>
                    <a:pt x="304" y="97"/>
                  </a:cubicBezTo>
                  <a:cubicBezTo>
                    <a:pt x="305" y="97"/>
                    <a:pt x="305" y="97"/>
                    <a:pt x="305" y="97"/>
                  </a:cubicBezTo>
                  <a:cubicBezTo>
                    <a:pt x="305" y="97"/>
                    <a:pt x="305" y="97"/>
                    <a:pt x="305" y="97"/>
                  </a:cubicBezTo>
                  <a:cubicBezTo>
                    <a:pt x="310" y="97"/>
                    <a:pt x="305" y="100"/>
                    <a:pt x="311" y="104"/>
                  </a:cubicBezTo>
                  <a:cubicBezTo>
                    <a:pt x="316" y="107"/>
                    <a:pt x="324" y="110"/>
                    <a:pt x="331" y="111"/>
                  </a:cubicBezTo>
                  <a:cubicBezTo>
                    <a:pt x="340" y="113"/>
                    <a:pt x="343" y="113"/>
                    <a:pt x="347" y="113"/>
                  </a:cubicBezTo>
                  <a:cubicBezTo>
                    <a:pt x="350" y="113"/>
                    <a:pt x="353" y="113"/>
                    <a:pt x="357" y="113"/>
                  </a:cubicBezTo>
                  <a:cubicBezTo>
                    <a:pt x="362" y="113"/>
                    <a:pt x="366" y="112"/>
                    <a:pt x="368" y="111"/>
                  </a:cubicBezTo>
                  <a:cubicBezTo>
                    <a:pt x="369" y="111"/>
                    <a:pt x="369" y="111"/>
                    <a:pt x="370" y="111"/>
                  </a:cubicBezTo>
                  <a:cubicBezTo>
                    <a:pt x="371" y="111"/>
                    <a:pt x="372" y="111"/>
                    <a:pt x="372" y="112"/>
                  </a:cubicBezTo>
                  <a:cubicBezTo>
                    <a:pt x="372" y="112"/>
                    <a:pt x="373" y="112"/>
                    <a:pt x="374" y="112"/>
                  </a:cubicBezTo>
                  <a:cubicBezTo>
                    <a:pt x="374" y="112"/>
                    <a:pt x="374" y="112"/>
                    <a:pt x="374" y="112"/>
                  </a:cubicBezTo>
                  <a:cubicBezTo>
                    <a:pt x="374" y="112"/>
                    <a:pt x="374" y="112"/>
                    <a:pt x="374" y="112"/>
                  </a:cubicBezTo>
                  <a:cubicBezTo>
                    <a:pt x="376" y="112"/>
                    <a:pt x="376" y="114"/>
                    <a:pt x="378" y="115"/>
                  </a:cubicBezTo>
                  <a:cubicBezTo>
                    <a:pt x="379" y="116"/>
                    <a:pt x="381" y="116"/>
                    <a:pt x="382" y="116"/>
                  </a:cubicBezTo>
                  <a:cubicBezTo>
                    <a:pt x="383" y="116"/>
                    <a:pt x="383" y="116"/>
                    <a:pt x="383" y="116"/>
                  </a:cubicBezTo>
                  <a:cubicBezTo>
                    <a:pt x="383" y="116"/>
                    <a:pt x="389" y="115"/>
                    <a:pt x="395" y="114"/>
                  </a:cubicBezTo>
                  <a:cubicBezTo>
                    <a:pt x="401" y="113"/>
                    <a:pt x="404" y="112"/>
                    <a:pt x="403" y="112"/>
                  </a:cubicBezTo>
                  <a:cubicBezTo>
                    <a:pt x="403" y="112"/>
                    <a:pt x="403" y="112"/>
                    <a:pt x="403" y="112"/>
                  </a:cubicBezTo>
                  <a:cubicBezTo>
                    <a:pt x="403" y="112"/>
                    <a:pt x="403" y="112"/>
                    <a:pt x="403" y="112"/>
                  </a:cubicBezTo>
                  <a:cubicBezTo>
                    <a:pt x="403" y="112"/>
                    <a:pt x="403" y="112"/>
                    <a:pt x="402" y="112"/>
                  </a:cubicBezTo>
                  <a:cubicBezTo>
                    <a:pt x="401" y="111"/>
                    <a:pt x="417" y="112"/>
                    <a:pt x="431" y="109"/>
                  </a:cubicBezTo>
                  <a:cubicBezTo>
                    <a:pt x="437" y="108"/>
                    <a:pt x="438" y="106"/>
                    <a:pt x="447" y="101"/>
                  </a:cubicBezTo>
                  <a:cubicBezTo>
                    <a:pt x="452" y="99"/>
                    <a:pt x="457" y="96"/>
                    <a:pt x="464" y="93"/>
                  </a:cubicBezTo>
                  <a:cubicBezTo>
                    <a:pt x="473" y="89"/>
                    <a:pt x="484" y="87"/>
                    <a:pt x="483" y="87"/>
                  </a:cubicBezTo>
                  <a:cubicBezTo>
                    <a:pt x="482" y="87"/>
                    <a:pt x="493" y="84"/>
                    <a:pt x="501" y="80"/>
                  </a:cubicBezTo>
                  <a:cubicBezTo>
                    <a:pt x="512" y="75"/>
                    <a:pt x="520" y="69"/>
                    <a:pt x="517" y="66"/>
                  </a:cubicBezTo>
                  <a:cubicBezTo>
                    <a:pt x="514" y="62"/>
                    <a:pt x="524" y="55"/>
                    <a:pt x="512" y="53"/>
                  </a:cubicBezTo>
                  <a:cubicBezTo>
                    <a:pt x="507" y="51"/>
                    <a:pt x="502" y="50"/>
                    <a:pt x="499" y="48"/>
                  </a:cubicBezTo>
                  <a:cubicBezTo>
                    <a:pt x="495" y="45"/>
                    <a:pt x="495" y="43"/>
                    <a:pt x="495" y="43"/>
                  </a:cubicBezTo>
                  <a:cubicBezTo>
                    <a:pt x="495" y="43"/>
                    <a:pt x="494" y="43"/>
                    <a:pt x="494" y="43"/>
                  </a:cubicBezTo>
                  <a:cubicBezTo>
                    <a:pt x="493" y="43"/>
                    <a:pt x="492" y="43"/>
                    <a:pt x="491" y="42"/>
                  </a:cubicBezTo>
                  <a:cubicBezTo>
                    <a:pt x="490" y="42"/>
                    <a:pt x="489" y="42"/>
                    <a:pt x="488" y="42"/>
                  </a:cubicBezTo>
                  <a:cubicBezTo>
                    <a:pt x="487" y="42"/>
                    <a:pt x="487" y="42"/>
                    <a:pt x="487" y="42"/>
                  </a:cubicBezTo>
                  <a:cubicBezTo>
                    <a:pt x="487" y="42"/>
                    <a:pt x="487" y="42"/>
                    <a:pt x="487" y="42"/>
                  </a:cubicBezTo>
                  <a:cubicBezTo>
                    <a:pt x="486" y="42"/>
                    <a:pt x="482" y="40"/>
                    <a:pt x="477" y="36"/>
                  </a:cubicBezTo>
                  <a:cubicBezTo>
                    <a:pt x="473" y="32"/>
                    <a:pt x="458" y="32"/>
                    <a:pt x="459" y="32"/>
                  </a:cubicBezTo>
                  <a:cubicBezTo>
                    <a:pt x="460" y="31"/>
                    <a:pt x="445" y="30"/>
                    <a:pt x="443" y="25"/>
                  </a:cubicBezTo>
                  <a:cubicBezTo>
                    <a:pt x="441" y="21"/>
                    <a:pt x="444" y="16"/>
                    <a:pt x="439" y="13"/>
                  </a:cubicBezTo>
                  <a:cubicBezTo>
                    <a:pt x="429" y="9"/>
                    <a:pt x="422" y="14"/>
                    <a:pt x="419" y="7"/>
                  </a:cubicBezTo>
                  <a:cubicBezTo>
                    <a:pt x="418" y="6"/>
                    <a:pt x="417" y="4"/>
                    <a:pt x="415" y="3"/>
                  </a:cubicBezTo>
                  <a:cubicBezTo>
                    <a:pt x="413" y="2"/>
                    <a:pt x="409" y="1"/>
                    <a:pt x="406" y="1"/>
                  </a:cubicBezTo>
                  <a:cubicBezTo>
                    <a:pt x="404" y="1"/>
                    <a:pt x="402" y="1"/>
                    <a:pt x="401" y="2"/>
                  </a:cubicBezTo>
                  <a:cubicBezTo>
                    <a:pt x="398" y="4"/>
                    <a:pt x="397" y="6"/>
                    <a:pt x="396" y="7"/>
                  </a:cubicBezTo>
                  <a:cubicBezTo>
                    <a:pt x="396" y="8"/>
                    <a:pt x="392" y="12"/>
                    <a:pt x="389" y="17"/>
                  </a:cubicBezTo>
                  <a:cubicBezTo>
                    <a:pt x="387" y="20"/>
                    <a:pt x="384" y="23"/>
                    <a:pt x="372" y="23"/>
                  </a:cubicBezTo>
                  <a:cubicBezTo>
                    <a:pt x="368" y="23"/>
                    <a:pt x="364" y="23"/>
                    <a:pt x="359" y="22"/>
                  </a:cubicBezTo>
                  <a:cubicBezTo>
                    <a:pt x="350" y="21"/>
                    <a:pt x="334" y="19"/>
                    <a:pt x="325" y="17"/>
                  </a:cubicBezTo>
                  <a:cubicBezTo>
                    <a:pt x="313" y="13"/>
                    <a:pt x="323" y="8"/>
                    <a:pt x="328" y="6"/>
                  </a:cubicBezTo>
                  <a:cubicBezTo>
                    <a:pt x="334" y="5"/>
                    <a:pt x="334" y="4"/>
                    <a:pt x="332" y="3"/>
                  </a:cubicBezTo>
                  <a:cubicBezTo>
                    <a:pt x="331" y="3"/>
                    <a:pt x="330" y="3"/>
                    <a:pt x="329" y="3"/>
                  </a:cubicBezTo>
                  <a:cubicBezTo>
                    <a:pt x="328" y="3"/>
                    <a:pt x="328" y="3"/>
                    <a:pt x="328" y="3"/>
                  </a:cubicBezTo>
                  <a:cubicBezTo>
                    <a:pt x="327" y="4"/>
                    <a:pt x="325" y="4"/>
                    <a:pt x="323" y="4"/>
                  </a:cubicBezTo>
                  <a:cubicBezTo>
                    <a:pt x="323" y="4"/>
                    <a:pt x="323" y="4"/>
                    <a:pt x="322" y="4"/>
                  </a:cubicBezTo>
                  <a:cubicBezTo>
                    <a:pt x="320" y="4"/>
                    <a:pt x="318" y="4"/>
                    <a:pt x="319" y="3"/>
                  </a:cubicBezTo>
                  <a:cubicBezTo>
                    <a:pt x="319" y="3"/>
                    <a:pt x="319" y="3"/>
                    <a:pt x="318" y="3"/>
                  </a:cubicBezTo>
                  <a:cubicBezTo>
                    <a:pt x="318" y="3"/>
                    <a:pt x="317" y="3"/>
                    <a:pt x="316" y="3"/>
                  </a:cubicBezTo>
                  <a:cubicBezTo>
                    <a:pt x="315" y="3"/>
                    <a:pt x="314" y="3"/>
                    <a:pt x="313" y="3"/>
                  </a:cubicBezTo>
                  <a:cubicBezTo>
                    <a:pt x="309" y="3"/>
                    <a:pt x="302" y="3"/>
                    <a:pt x="295" y="2"/>
                  </a:cubicBezTo>
                  <a:cubicBezTo>
                    <a:pt x="283" y="1"/>
                    <a:pt x="274" y="0"/>
                    <a:pt x="2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3" name="Freeform 160"/>
            <p:cNvSpPr>
              <a:spLocks/>
            </p:cNvSpPr>
            <p:nvPr/>
          </p:nvSpPr>
          <p:spPr bwMode="auto">
            <a:xfrm>
              <a:off x="11095038" y="4392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4" name="Freeform 161"/>
            <p:cNvSpPr>
              <a:spLocks/>
            </p:cNvSpPr>
            <p:nvPr/>
          </p:nvSpPr>
          <p:spPr bwMode="auto">
            <a:xfrm>
              <a:off x="10880725" y="5768975"/>
              <a:ext cx="15875" cy="3175"/>
            </a:xfrm>
            <a:custGeom>
              <a:avLst/>
              <a:gdLst>
                <a:gd name="T0" fmla="*/ 0 w 6"/>
                <a:gd name="T1" fmla="*/ 0 h 1"/>
                <a:gd name="T2" fmla="*/ 2 w 6"/>
                <a:gd name="T3" fmla="*/ 1 h 1"/>
                <a:gd name="T4" fmla="*/ 3 w 6"/>
                <a:gd name="T5" fmla="*/ 1 h 1"/>
                <a:gd name="T6" fmla="*/ 4 w 6"/>
                <a:gd name="T7" fmla="*/ 0 h 1"/>
                <a:gd name="T8" fmla="*/ 4 w 6"/>
                <a:gd name="T9" fmla="*/ 0 h 1"/>
                <a:gd name="T10" fmla="*/ 3 w 6"/>
                <a:gd name="T11" fmla="*/ 0 h 1"/>
                <a:gd name="T12" fmla="*/ 2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1"/>
                    <a:pt x="2" y="1"/>
                  </a:cubicBezTo>
                  <a:cubicBezTo>
                    <a:pt x="2" y="1"/>
                    <a:pt x="3" y="1"/>
                    <a:pt x="3" y="1"/>
                  </a:cubicBezTo>
                  <a:cubicBezTo>
                    <a:pt x="4" y="1"/>
                    <a:pt x="6" y="0"/>
                    <a:pt x="4" y="0"/>
                  </a:cubicBezTo>
                  <a:cubicBezTo>
                    <a:pt x="4" y="0"/>
                    <a:pt x="4" y="0"/>
                    <a:pt x="4" y="0"/>
                  </a:cubicBezTo>
                  <a:cubicBezTo>
                    <a:pt x="3" y="0"/>
                    <a:pt x="3" y="0"/>
                    <a:pt x="3" y="0"/>
                  </a:cubicBezTo>
                  <a:cubicBezTo>
                    <a:pt x="3" y="0"/>
                    <a:pt x="2"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5" name="Freeform 162"/>
            <p:cNvSpPr>
              <a:spLocks/>
            </p:cNvSpPr>
            <p:nvPr/>
          </p:nvSpPr>
          <p:spPr bwMode="auto">
            <a:xfrm>
              <a:off x="7524750" y="4549775"/>
              <a:ext cx="14288" cy="3175"/>
            </a:xfrm>
            <a:custGeom>
              <a:avLst/>
              <a:gdLst>
                <a:gd name="T0" fmla="*/ 4 w 5"/>
                <a:gd name="T1" fmla="*/ 0 h 1"/>
                <a:gd name="T2" fmla="*/ 4 w 5"/>
                <a:gd name="T3" fmla="*/ 0 h 1"/>
                <a:gd name="T4" fmla="*/ 1 w 5"/>
                <a:gd name="T5" fmla="*/ 0 h 1"/>
                <a:gd name="T6" fmla="*/ 1 w 5"/>
                <a:gd name="T7" fmla="*/ 0 h 1"/>
                <a:gd name="T8" fmla="*/ 1 w 5"/>
                <a:gd name="T9" fmla="*/ 1 h 1"/>
                <a:gd name="T10" fmla="*/ 3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4" y="0"/>
                    <a:pt x="4" y="0"/>
                    <a:pt x="4" y="0"/>
                  </a:cubicBezTo>
                  <a:cubicBezTo>
                    <a:pt x="3" y="0"/>
                    <a:pt x="2" y="0"/>
                    <a:pt x="1" y="0"/>
                  </a:cubicBezTo>
                  <a:cubicBezTo>
                    <a:pt x="1" y="0"/>
                    <a:pt x="1" y="0"/>
                    <a:pt x="1" y="0"/>
                  </a:cubicBezTo>
                  <a:cubicBezTo>
                    <a:pt x="1" y="0"/>
                    <a:pt x="0" y="1"/>
                    <a:pt x="1" y="1"/>
                  </a:cubicBezTo>
                  <a:cubicBezTo>
                    <a:pt x="2" y="1"/>
                    <a:pt x="3" y="0"/>
                    <a:pt x="3" y="0"/>
                  </a:cubicBezTo>
                  <a:cubicBezTo>
                    <a:pt x="4"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6" name="Freeform 163"/>
            <p:cNvSpPr>
              <a:spLocks noEditPoints="1"/>
            </p:cNvSpPr>
            <p:nvPr/>
          </p:nvSpPr>
          <p:spPr bwMode="auto">
            <a:xfrm>
              <a:off x="5391150" y="4294188"/>
              <a:ext cx="5894388" cy="1355725"/>
            </a:xfrm>
            <a:custGeom>
              <a:avLst/>
              <a:gdLst>
                <a:gd name="T0" fmla="*/ 839 w 2174"/>
                <a:gd name="T1" fmla="*/ 210 h 498"/>
                <a:gd name="T2" fmla="*/ 318 w 2174"/>
                <a:gd name="T3" fmla="*/ 182 h 498"/>
                <a:gd name="T4" fmla="*/ 1021 w 2174"/>
                <a:gd name="T5" fmla="*/ 29 h 498"/>
                <a:gd name="T6" fmla="*/ 1021 w 2174"/>
                <a:gd name="T7" fmla="*/ 72 h 498"/>
                <a:gd name="T8" fmla="*/ 979 w 2174"/>
                <a:gd name="T9" fmla="*/ 86 h 498"/>
                <a:gd name="T10" fmla="*/ 908 w 2174"/>
                <a:gd name="T11" fmla="*/ 92 h 498"/>
                <a:gd name="T12" fmla="*/ 744 w 2174"/>
                <a:gd name="T13" fmla="*/ 96 h 498"/>
                <a:gd name="T14" fmla="*/ 592 w 2174"/>
                <a:gd name="T15" fmla="*/ 121 h 498"/>
                <a:gd name="T16" fmla="*/ 551 w 2174"/>
                <a:gd name="T17" fmla="*/ 96 h 498"/>
                <a:gd name="T18" fmla="*/ 493 w 2174"/>
                <a:gd name="T19" fmla="*/ 88 h 498"/>
                <a:gd name="T20" fmla="*/ 449 w 2174"/>
                <a:gd name="T21" fmla="*/ 87 h 498"/>
                <a:gd name="T22" fmla="*/ 394 w 2174"/>
                <a:gd name="T23" fmla="*/ 99 h 498"/>
                <a:gd name="T24" fmla="*/ 363 w 2174"/>
                <a:gd name="T25" fmla="*/ 108 h 498"/>
                <a:gd name="T26" fmla="*/ 319 w 2174"/>
                <a:gd name="T27" fmla="*/ 129 h 498"/>
                <a:gd name="T28" fmla="*/ 297 w 2174"/>
                <a:gd name="T29" fmla="*/ 136 h 498"/>
                <a:gd name="T30" fmla="*/ 276 w 2174"/>
                <a:gd name="T31" fmla="*/ 146 h 498"/>
                <a:gd name="T32" fmla="*/ 276 w 2174"/>
                <a:gd name="T33" fmla="*/ 151 h 498"/>
                <a:gd name="T34" fmla="*/ 314 w 2174"/>
                <a:gd name="T35" fmla="*/ 156 h 498"/>
                <a:gd name="T36" fmla="*/ 407 w 2174"/>
                <a:gd name="T37" fmla="*/ 153 h 498"/>
                <a:gd name="T38" fmla="*/ 465 w 2174"/>
                <a:gd name="T39" fmla="*/ 151 h 498"/>
                <a:gd name="T40" fmla="*/ 447 w 2174"/>
                <a:gd name="T41" fmla="*/ 167 h 498"/>
                <a:gd name="T42" fmla="*/ 324 w 2174"/>
                <a:gd name="T43" fmla="*/ 168 h 498"/>
                <a:gd name="T44" fmla="*/ 255 w 2174"/>
                <a:gd name="T45" fmla="*/ 192 h 498"/>
                <a:gd name="T46" fmla="*/ 150 w 2174"/>
                <a:gd name="T47" fmla="*/ 225 h 498"/>
                <a:gd name="T48" fmla="*/ 272 w 2174"/>
                <a:gd name="T49" fmla="*/ 226 h 498"/>
                <a:gd name="T50" fmla="*/ 407 w 2174"/>
                <a:gd name="T51" fmla="*/ 225 h 498"/>
                <a:gd name="T52" fmla="*/ 498 w 2174"/>
                <a:gd name="T53" fmla="*/ 248 h 498"/>
                <a:gd name="T54" fmla="*/ 589 w 2174"/>
                <a:gd name="T55" fmla="*/ 212 h 498"/>
                <a:gd name="T56" fmla="*/ 662 w 2174"/>
                <a:gd name="T57" fmla="*/ 215 h 498"/>
                <a:gd name="T58" fmla="*/ 536 w 2174"/>
                <a:gd name="T59" fmla="*/ 245 h 498"/>
                <a:gd name="T60" fmla="*/ 617 w 2174"/>
                <a:gd name="T61" fmla="*/ 273 h 498"/>
                <a:gd name="T62" fmla="*/ 341 w 2174"/>
                <a:gd name="T63" fmla="*/ 252 h 498"/>
                <a:gd name="T64" fmla="*/ 8 w 2174"/>
                <a:gd name="T65" fmla="*/ 337 h 498"/>
                <a:gd name="T66" fmla="*/ 344 w 2174"/>
                <a:gd name="T67" fmla="*/ 390 h 498"/>
                <a:gd name="T68" fmla="*/ 658 w 2174"/>
                <a:gd name="T69" fmla="*/ 458 h 498"/>
                <a:gd name="T70" fmla="*/ 746 w 2174"/>
                <a:gd name="T71" fmla="*/ 333 h 498"/>
                <a:gd name="T72" fmla="*/ 731 w 2174"/>
                <a:gd name="T73" fmla="*/ 313 h 498"/>
                <a:gd name="T74" fmla="*/ 814 w 2174"/>
                <a:gd name="T75" fmla="*/ 277 h 498"/>
                <a:gd name="T76" fmla="*/ 1104 w 2174"/>
                <a:gd name="T77" fmla="*/ 301 h 498"/>
                <a:gd name="T78" fmla="*/ 1340 w 2174"/>
                <a:gd name="T79" fmla="*/ 305 h 498"/>
                <a:gd name="T80" fmla="*/ 1383 w 2174"/>
                <a:gd name="T81" fmla="*/ 308 h 498"/>
                <a:gd name="T82" fmla="*/ 1427 w 2174"/>
                <a:gd name="T83" fmla="*/ 325 h 498"/>
                <a:gd name="T84" fmla="*/ 1543 w 2174"/>
                <a:gd name="T85" fmla="*/ 368 h 498"/>
                <a:gd name="T86" fmla="*/ 1579 w 2174"/>
                <a:gd name="T87" fmla="*/ 344 h 498"/>
                <a:gd name="T88" fmla="*/ 1656 w 2174"/>
                <a:gd name="T89" fmla="*/ 301 h 498"/>
                <a:gd name="T90" fmla="*/ 1727 w 2174"/>
                <a:gd name="T91" fmla="*/ 282 h 498"/>
                <a:gd name="T92" fmla="*/ 1698 w 2174"/>
                <a:gd name="T93" fmla="*/ 252 h 498"/>
                <a:gd name="T94" fmla="*/ 1746 w 2174"/>
                <a:gd name="T95" fmla="*/ 227 h 498"/>
                <a:gd name="T96" fmla="*/ 1836 w 2174"/>
                <a:gd name="T97" fmla="*/ 209 h 498"/>
                <a:gd name="T98" fmla="*/ 1838 w 2174"/>
                <a:gd name="T99" fmla="*/ 112 h 498"/>
                <a:gd name="T100" fmla="*/ 1959 w 2174"/>
                <a:gd name="T101" fmla="*/ 85 h 498"/>
                <a:gd name="T102" fmla="*/ 2063 w 2174"/>
                <a:gd name="T103" fmla="*/ 138 h 498"/>
                <a:gd name="T104" fmla="*/ 2100 w 2174"/>
                <a:gd name="T105" fmla="*/ 84 h 498"/>
                <a:gd name="T106" fmla="*/ 2079 w 2174"/>
                <a:gd name="T107" fmla="*/ 46 h 498"/>
                <a:gd name="T108" fmla="*/ 2158 w 2174"/>
                <a:gd name="T109" fmla="*/ 32 h 498"/>
                <a:gd name="T110" fmla="*/ 2109 w 2174"/>
                <a:gd name="T111" fmla="*/ 12 h 498"/>
                <a:gd name="T112" fmla="*/ 1979 w 2174"/>
                <a:gd name="T113" fmla="*/ 8 h 498"/>
                <a:gd name="T114" fmla="*/ 1754 w 2174"/>
                <a:gd name="T115" fmla="*/ 16 h 498"/>
                <a:gd name="T116" fmla="*/ 1609 w 2174"/>
                <a:gd name="T117" fmla="*/ 18 h 498"/>
                <a:gd name="T118" fmla="*/ 1556 w 2174"/>
                <a:gd name="T119" fmla="*/ 31 h 498"/>
                <a:gd name="T120" fmla="*/ 1438 w 2174"/>
                <a:gd name="T121" fmla="*/ 26 h 498"/>
                <a:gd name="T122" fmla="*/ 1270 w 2174"/>
                <a:gd name="T123" fmla="*/ 30 h 498"/>
                <a:gd name="T124" fmla="*/ 1187 w 2174"/>
                <a:gd name="T125" fmla="*/ 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498">
                  <a:moveTo>
                    <a:pt x="1550" y="375"/>
                  </a:moveTo>
                  <a:cubicBezTo>
                    <a:pt x="1550" y="375"/>
                    <a:pt x="1550" y="375"/>
                    <a:pt x="1550" y="375"/>
                  </a:cubicBezTo>
                  <a:cubicBezTo>
                    <a:pt x="1550" y="375"/>
                    <a:pt x="1550" y="375"/>
                    <a:pt x="1550" y="375"/>
                  </a:cubicBezTo>
                  <a:cubicBezTo>
                    <a:pt x="1550" y="375"/>
                    <a:pt x="1550" y="375"/>
                    <a:pt x="1550" y="375"/>
                  </a:cubicBezTo>
                  <a:moveTo>
                    <a:pt x="810" y="242"/>
                  </a:moveTo>
                  <a:cubicBezTo>
                    <a:pt x="810" y="242"/>
                    <a:pt x="810" y="242"/>
                    <a:pt x="810" y="242"/>
                  </a:cubicBezTo>
                  <a:cubicBezTo>
                    <a:pt x="810" y="242"/>
                    <a:pt x="810" y="242"/>
                    <a:pt x="810" y="242"/>
                  </a:cubicBezTo>
                  <a:cubicBezTo>
                    <a:pt x="810" y="242"/>
                    <a:pt x="810" y="242"/>
                    <a:pt x="810" y="242"/>
                  </a:cubicBezTo>
                  <a:moveTo>
                    <a:pt x="554" y="484"/>
                  </a:moveTo>
                  <a:cubicBezTo>
                    <a:pt x="550" y="484"/>
                    <a:pt x="547" y="483"/>
                    <a:pt x="548" y="481"/>
                  </a:cubicBezTo>
                  <a:cubicBezTo>
                    <a:pt x="548" y="479"/>
                    <a:pt x="558" y="477"/>
                    <a:pt x="566" y="477"/>
                  </a:cubicBezTo>
                  <a:cubicBezTo>
                    <a:pt x="571" y="477"/>
                    <a:pt x="575" y="478"/>
                    <a:pt x="574" y="480"/>
                  </a:cubicBezTo>
                  <a:cubicBezTo>
                    <a:pt x="572" y="481"/>
                    <a:pt x="561" y="484"/>
                    <a:pt x="554" y="484"/>
                  </a:cubicBezTo>
                  <a:moveTo>
                    <a:pt x="479" y="246"/>
                  </a:moveTo>
                  <a:cubicBezTo>
                    <a:pt x="480" y="246"/>
                    <a:pt x="481" y="246"/>
                    <a:pt x="481" y="246"/>
                  </a:cubicBezTo>
                  <a:cubicBezTo>
                    <a:pt x="482" y="246"/>
                    <a:pt x="483" y="246"/>
                    <a:pt x="483" y="246"/>
                  </a:cubicBezTo>
                  <a:cubicBezTo>
                    <a:pt x="483" y="246"/>
                    <a:pt x="483" y="246"/>
                    <a:pt x="482" y="246"/>
                  </a:cubicBezTo>
                  <a:cubicBezTo>
                    <a:pt x="481" y="246"/>
                    <a:pt x="481" y="246"/>
                    <a:pt x="480" y="246"/>
                  </a:cubicBezTo>
                  <a:cubicBezTo>
                    <a:pt x="480" y="246"/>
                    <a:pt x="479" y="246"/>
                    <a:pt x="479" y="246"/>
                  </a:cubicBezTo>
                  <a:moveTo>
                    <a:pt x="790" y="212"/>
                  </a:moveTo>
                  <a:cubicBezTo>
                    <a:pt x="791" y="212"/>
                    <a:pt x="792" y="211"/>
                    <a:pt x="792" y="211"/>
                  </a:cubicBezTo>
                  <a:cubicBezTo>
                    <a:pt x="791" y="210"/>
                    <a:pt x="798" y="210"/>
                    <a:pt x="807" y="209"/>
                  </a:cubicBezTo>
                  <a:cubicBezTo>
                    <a:pt x="813" y="209"/>
                    <a:pt x="819" y="208"/>
                    <a:pt x="823" y="208"/>
                  </a:cubicBezTo>
                  <a:cubicBezTo>
                    <a:pt x="823" y="208"/>
                    <a:pt x="823" y="208"/>
                    <a:pt x="824" y="208"/>
                  </a:cubicBezTo>
                  <a:cubicBezTo>
                    <a:pt x="836" y="208"/>
                    <a:pt x="838" y="209"/>
                    <a:pt x="839" y="210"/>
                  </a:cubicBezTo>
                  <a:cubicBezTo>
                    <a:pt x="842" y="213"/>
                    <a:pt x="837" y="214"/>
                    <a:pt x="827" y="215"/>
                  </a:cubicBezTo>
                  <a:cubicBezTo>
                    <a:pt x="818" y="216"/>
                    <a:pt x="824" y="218"/>
                    <a:pt x="820" y="219"/>
                  </a:cubicBezTo>
                  <a:cubicBezTo>
                    <a:pt x="815" y="219"/>
                    <a:pt x="817" y="220"/>
                    <a:pt x="820" y="221"/>
                  </a:cubicBezTo>
                  <a:cubicBezTo>
                    <a:pt x="822" y="222"/>
                    <a:pt x="823" y="223"/>
                    <a:pt x="826" y="224"/>
                  </a:cubicBezTo>
                  <a:cubicBezTo>
                    <a:pt x="828" y="225"/>
                    <a:pt x="844" y="225"/>
                    <a:pt x="845" y="226"/>
                  </a:cubicBezTo>
                  <a:cubicBezTo>
                    <a:pt x="849" y="227"/>
                    <a:pt x="850" y="230"/>
                    <a:pt x="851" y="232"/>
                  </a:cubicBezTo>
                  <a:cubicBezTo>
                    <a:pt x="852" y="236"/>
                    <a:pt x="861" y="238"/>
                    <a:pt x="863" y="238"/>
                  </a:cubicBezTo>
                  <a:cubicBezTo>
                    <a:pt x="865" y="239"/>
                    <a:pt x="864" y="239"/>
                    <a:pt x="862" y="240"/>
                  </a:cubicBezTo>
                  <a:cubicBezTo>
                    <a:pt x="861" y="240"/>
                    <a:pt x="870" y="242"/>
                    <a:pt x="872" y="245"/>
                  </a:cubicBezTo>
                  <a:cubicBezTo>
                    <a:pt x="874" y="247"/>
                    <a:pt x="875" y="249"/>
                    <a:pt x="876" y="251"/>
                  </a:cubicBezTo>
                  <a:cubicBezTo>
                    <a:pt x="859" y="250"/>
                    <a:pt x="833" y="250"/>
                    <a:pt x="818" y="248"/>
                  </a:cubicBezTo>
                  <a:cubicBezTo>
                    <a:pt x="804" y="246"/>
                    <a:pt x="809" y="242"/>
                    <a:pt x="809" y="242"/>
                  </a:cubicBezTo>
                  <a:cubicBezTo>
                    <a:pt x="810" y="242"/>
                    <a:pt x="810" y="242"/>
                    <a:pt x="810" y="242"/>
                  </a:cubicBezTo>
                  <a:cubicBezTo>
                    <a:pt x="810" y="241"/>
                    <a:pt x="810" y="240"/>
                    <a:pt x="812" y="238"/>
                  </a:cubicBezTo>
                  <a:cubicBezTo>
                    <a:pt x="815" y="236"/>
                    <a:pt x="810" y="234"/>
                    <a:pt x="799" y="231"/>
                  </a:cubicBezTo>
                  <a:cubicBezTo>
                    <a:pt x="797" y="230"/>
                    <a:pt x="796" y="230"/>
                    <a:pt x="794" y="229"/>
                  </a:cubicBezTo>
                  <a:cubicBezTo>
                    <a:pt x="784" y="226"/>
                    <a:pt x="769" y="221"/>
                    <a:pt x="771" y="217"/>
                  </a:cubicBezTo>
                  <a:cubicBezTo>
                    <a:pt x="773" y="214"/>
                    <a:pt x="785" y="213"/>
                    <a:pt x="787" y="213"/>
                  </a:cubicBezTo>
                  <a:cubicBezTo>
                    <a:pt x="787" y="213"/>
                    <a:pt x="787" y="213"/>
                    <a:pt x="787" y="213"/>
                  </a:cubicBezTo>
                  <a:cubicBezTo>
                    <a:pt x="787" y="213"/>
                    <a:pt x="787" y="213"/>
                    <a:pt x="787" y="213"/>
                  </a:cubicBezTo>
                  <a:cubicBezTo>
                    <a:pt x="789" y="213"/>
                    <a:pt x="790" y="212"/>
                    <a:pt x="788" y="212"/>
                  </a:cubicBezTo>
                  <a:cubicBezTo>
                    <a:pt x="787" y="212"/>
                    <a:pt x="787" y="212"/>
                    <a:pt x="788" y="212"/>
                  </a:cubicBezTo>
                  <a:cubicBezTo>
                    <a:pt x="789" y="212"/>
                    <a:pt x="789" y="212"/>
                    <a:pt x="789" y="212"/>
                  </a:cubicBezTo>
                  <a:cubicBezTo>
                    <a:pt x="789" y="212"/>
                    <a:pt x="790" y="212"/>
                    <a:pt x="790" y="212"/>
                  </a:cubicBezTo>
                  <a:moveTo>
                    <a:pt x="318" y="182"/>
                  </a:moveTo>
                  <a:cubicBezTo>
                    <a:pt x="318" y="182"/>
                    <a:pt x="317" y="182"/>
                    <a:pt x="316" y="182"/>
                  </a:cubicBezTo>
                  <a:cubicBezTo>
                    <a:pt x="318" y="182"/>
                    <a:pt x="319" y="182"/>
                    <a:pt x="318" y="182"/>
                  </a:cubicBezTo>
                  <a:moveTo>
                    <a:pt x="1108" y="0"/>
                  </a:moveTo>
                  <a:cubicBezTo>
                    <a:pt x="1107" y="0"/>
                    <a:pt x="1105" y="0"/>
                    <a:pt x="1103" y="0"/>
                  </a:cubicBezTo>
                  <a:cubicBezTo>
                    <a:pt x="1095" y="1"/>
                    <a:pt x="1091" y="4"/>
                    <a:pt x="1091" y="7"/>
                  </a:cubicBezTo>
                  <a:cubicBezTo>
                    <a:pt x="1092" y="11"/>
                    <a:pt x="1102" y="15"/>
                    <a:pt x="1107" y="15"/>
                  </a:cubicBezTo>
                  <a:cubicBezTo>
                    <a:pt x="1113" y="16"/>
                    <a:pt x="1111" y="16"/>
                    <a:pt x="1102" y="16"/>
                  </a:cubicBezTo>
                  <a:cubicBezTo>
                    <a:pt x="1092" y="16"/>
                    <a:pt x="1093" y="17"/>
                    <a:pt x="1099" y="19"/>
                  </a:cubicBezTo>
                  <a:cubicBezTo>
                    <a:pt x="1101" y="19"/>
                    <a:pt x="1102" y="19"/>
                    <a:pt x="1102" y="19"/>
                  </a:cubicBezTo>
                  <a:cubicBezTo>
                    <a:pt x="1101" y="19"/>
                    <a:pt x="1100" y="19"/>
                    <a:pt x="1098" y="19"/>
                  </a:cubicBezTo>
                  <a:cubicBezTo>
                    <a:pt x="1096" y="19"/>
                    <a:pt x="1094" y="19"/>
                    <a:pt x="1091" y="19"/>
                  </a:cubicBezTo>
                  <a:cubicBezTo>
                    <a:pt x="1083" y="21"/>
                    <a:pt x="1077" y="22"/>
                    <a:pt x="1075" y="22"/>
                  </a:cubicBezTo>
                  <a:cubicBezTo>
                    <a:pt x="1074" y="22"/>
                    <a:pt x="1074" y="22"/>
                    <a:pt x="1074" y="22"/>
                  </a:cubicBezTo>
                  <a:cubicBezTo>
                    <a:pt x="1074" y="22"/>
                    <a:pt x="1073" y="22"/>
                    <a:pt x="1073" y="22"/>
                  </a:cubicBezTo>
                  <a:cubicBezTo>
                    <a:pt x="1072" y="22"/>
                    <a:pt x="1072" y="22"/>
                    <a:pt x="1071" y="23"/>
                  </a:cubicBezTo>
                  <a:cubicBezTo>
                    <a:pt x="1071" y="23"/>
                    <a:pt x="1071" y="23"/>
                    <a:pt x="1071" y="23"/>
                  </a:cubicBezTo>
                  <a:cubicBezTo>
                    <a:pt x="1070" y="23"/>
                    <a:pt x="1068" y="21"/>
                    <a:pt x="1060" y="21"/>
                  </a:cubicBezTo>
                  <a:cubicBezTo>
                    <a:pt x="1060" y="21"/>
                    <a:pt x="1060" y="21"/>
                    <a:pt x="1059" y="21"/>
                  </a:cubicBezTo>
                  <a:cubicBezTo>
                    <a:pt x="1051" y="21"/>
                    <a:pt x="1045" y="22"/>
                    <a:pt x="1046" y="22"/>
                  </a:cubicBezTo>
                  <a:cubicBezTo>
                    <a:pt x="1047" y="22"/>
                    <a:pt x="1043" y="23"/>
                    <a:pt x="1042" y="23"/>
                  </a:cubicBezTo>
                  <a:cubicBezTo>
                    <a:pt x="1042" y="24"/>
                    <a:pt x="1043" y="25"/>
                    <a:pt x="1046" y="25"/>
                  </a:cubicBezTo>
                  <a:cubicBezTo>
                    <a:pt x="1046" y="25"/>
                    <a:pt x="1047" y="25"/>
                    <a:pt x="1047" y="25"/>
                  </a:cubicBezTo>
                  <a:cubicBezTo>
                    <a:pt x="1047" y="25"/>
                    <a:pt x="1048" y="25"/>
                    <a:pt x="1048" y="25"/>
                  </a:cubicBezTo>
                  <a:cubicBezTo>
                    <a:pt x="1049" y="25"/>
                    <a:pt x="1045" y="26"/>
                    <a:pt x="1037" y="27"/>
                  </a:cubicBezTo>
                  <a:cubicBezTo>
                    <a:pt x="1031" y="28"/>
                    <a:pt x="1026" y="28"/>
                    <a:pt x="1021" y="29"/>
                  </a:cubicBezTo>
                  <a:cubicBezTo>
                    <a:pt x="1019" y="30"/>
                    <a:pt x="1016" y="31"/>
                    <a:pt x="1012" y="33"/>
                  </a:cubicBezTo>
                  <a:cubicBezTo>
                    <a:pt x="1008" y="34"/>
                    <a:pt x="1004" y="35"/>
                    <a:pt x="1007" y="35"/>
                  </a:cubicBezTo>
                  <a:cubicBezTo>
                    <a:pt x="1009" y="35"/>
                    <a:pt x="1010" y="36"/>
                    <a:pt x="1009" y="37"/>
                  </a:cubicBezTo>
                  <a:cubicBezTo>
                    <a:pt x="1008" y="38"/>
                    <a:pt x="1006" y="38"/>
                    <a:pt x="1004" y="38"/>
                  </a:cubicBezTo>
                  <a:cubicBezTo>
                    <a:pt x="1003" y="38"/>
                    <a:pt x="1002" y="38"/>
                    <a:pt x="1001" y="38"/>
                  </a:cubicBezTo>
                  <a:cubicBezTo>
                    <a:pt x="1001" y="38"/>
                    <a:pt x="1000" y="38"/>
                    <a:pt x="1000" y="38"/>
                  </a:cubicBezTo>
                  <a:cubicBezTo>
                    <a:pt x="998" y="38"/>
                    <a:pt x="998" y="39"/>
                    <a:pt x="1003" y="40"/>
                  </a:cubicBezTo>
                  <a:cubicBezTo>
                    <a:pt x="1009" y="41"/>
                    <a:pt x="1012" y="41"/>
                    <a:pt x="1009" y="41"/>
                  </a:cubicBezTo>
                  <a:cubicBezTo>
                    <a:pt x="1006" y="41"/>
                    <a:pt x="1008" y="42"/>
                    <a:pt x="1013" y="43"/>
                  </a:cubicBezTo>
                  <a:cubicBezTo>
                    <a:pt x="1017" y="43"/>
                    <a:pt x="1019" y="43"/>
                    <a:pt x="1022" y="44"/>
                  </a:cubicBezTo>
                  <a:cubicBezTo>
                    <a:pt x="1030" y="45"/>
                    <a:pt x="1027" y="46"/>
                    <a:pt x="1024" y="47"/>
                  </a:cubicBezTo>
                  <a:cubicBezTo>
                    <a:pt x="1021" y="48"/>
                    <a:pt x="1020" y="49"/>
                    <a:pt x="1019" y="49"/>
                  </a:cubicBezTo>
                  <a:cubicBezTo>
                    <a:pt x="1019" y="49"/>
                    <a:pt x="1019" y="49"/>
                    <a:pt x="1018" y="48"/>
                  </a:cubicBezTo>
                  <a:cubicBezTo>
                    <a:pt x="1018" y="47"/>
                    <a:pt x="1016" y="47"/>
                    <a:pt x="1012" y="47"/>
                  </a:cubicBezTo>
                  <a:cubicBezTo>
                    <a:pt x="1008" y="47"/>
                    <a:pt x="1002" y="47"/>
                    <a:pt x="994" y="48"/>
                  </a:cubicBezTo>
                  <a:cubicBezTo>
                    <a:pt x="979" y="49"/>
                    <a:pt x="969" y="54"/>
                    <a:pt x="977" y="57"/>
                  </a:cubicBezTo>
                  <a:cubicBezTo>
                    <a:pt x="986" y="60"/>
                    <a:pt x="1009" y="62"/>
                    <a:pt x="1021" y="65"/>
                  </a:cubicBezTo>
                  <a:cubicBezTo>
                    <a:pt x="1023" y="66"/>
                    <a:pt x="1025" y="67"/>
                    <a:pt x="1027" y="67"/>
                  </a:cubicBezTo>
                  <a:cubicBezTo>
                    <a:pt x="1038" y="71"/>
                    <a:pt x="1041" y="76"/>
                    <a:pt x="1055" y="77"/>
                  </a:cubicBezTo>
                  <a:cubicBezTo>
                    <a:pt x="1064" y="77"/>
                    <a:pt x="1069" y="78"/>
                    <a:pt x="1068" y="78"/>
                  </a:cubicBezTo>
                  <a:cubicBezTo>
                    <a:pt x="1068" y="78"/>
                    <a:pt x="1067" y="78"/>
                    <a:pt x="1065" y="77"/>
                  </a:cubicBezTo>
                  <a:cubicBezTo>
                    <a:pt x="1057" y="77"/>
                    <a:pt x="1046" y="78"/>
                    <a:pt x="1036" y="76"/>
                  </a:cubicBezTo>
                  <a:cubicBezTo>
                    <a:pt x="1028" y="74"/>
                    <a:pt x="1025" y="72"/>
                    <a:pt x="1023" y="72"/>
                  </a:cubicBezTo>
                  <a:cubicBezTo>
                    <a:pt x="1023" y="72"/>
                    <a:pt x="1023" y="72"/>
                    <a:pt x="1022" y="72"/>
                  </a:cubicBezTo>
                  <a:cubicBezTo>
                    <a:pt x="1022" y="72"/>
                    <a:pt x="1022" y="72"/>
                    <a:pt x="1021" y="72"/>
                  </a:cubicBezTo>
                  <a:cubicBezTo>
                    <a:pt x="1020" y="72"/>
                    <a:pt x="1020" y="70"/>
                    <a:pt x="1019" y="68"/>
                  </a:cubicBezTo>
                  <a:cubicBezTo>
                    <a:pt x="1018" y="66"/>
                    <a:pt x="1015" y="64"/>
                    <a:pt x="1007" y="64"/>
                  </a:cubicBezTo>
                  <a:cubicBezTo>
                    <a:pt x="1006" y="64"/>
                    <a:pt x="1004" y="64"/>
                    <a:pt x="1003" y="64"/>
                  </a:cubicBezTo>
                  <a:cubicBezTo>
                    <a:pt x="1003" y="64"/>
                    <a:pt x="1002" y="64"/>
                    <a:pt x="1001" y="64"/>
                  </a:cubicBezTo>
                  <a:cubicBezTo>
                    <a:pt x="994" y="64"/>
                    <a:pt x="985" y="63"/>
                    <a:pt x="977" y="61"/>
                  </a:cubicBezTo>
                  <a:cubicBezTo>
                    <a:pt x="974" y="61"/>
                    <a:pt x="972" y="61"/>
                    <a:pt x="970" y="61"/>
                  </a:cubicBezTo>
                  <a:cubicBezTo>
                    <a:pt x="964" y="61"/>
                    <a:pt x="966" y="64"/>
                    <a:pt x="959" y="64"/>
                  </a:cubicBezTo>
                  <a:cubicBezTo>
                    <a:pt x="949" y="65"/>
                    <a:pt x="947" y="68"/>
                    <a:pt x="960" y="69"/>
                  </a:cubicBezTo>
                  <a:cubicBezTo>
                    <a:pt x="972" y="70"/>
                    <a:pt x="973" y="71"/>
                    <a:pt x="965" y="71"/>
                  </a:cubicBezTo>
                  <a:cubicBezTo>
                    <a:pt x="964" y="71"/>
                    <a:pt x="963" y="71"/>
                    <a:pt x="961" y="71"/>
                  </a:cubicBezTo>
                  <a:cubicBezTo>
                    <a:pt x="952" y="71"/>
                    <a:pt x="944" y="71"/>
                    <a:pt x="940" y="70"/>
                  </a:cubicBezTo>
                  <a:cubicBezTo>
                    <a:pt x="936" y="69"/>
                    <a:pt x="935" y="67"/>
                    <a:pt x="933" y="64"/>
                  </a:cubicBezTo>
                  <a:cubicBezTo>
                    <a:pt x="932" y="63"/>
                    <a:pt x="931" y="62"/>
                    <a:pt x="931" y="62"/>
                  </a:cubicBezTo>
                  <a:cubicBezTo>
                    <a:pt x="930" y="62"/>
                    <a:pt x="929" y="64"/>
                    <a:pt x="926" y="65"/>
                  </a:cubicBezTo>
                  <a:cubicBezTo>
                    <a:pt x="923" y="67"/>
                    <a:pt x="919" y="69"/>
                    <a:pt x="922" y="71"/>
                  </a:cubicBezTo>
                  <a:cubicBezTo>
                    <a:pt x="923" y="73"/>
                    <a:pt x="937" y="74"/>
                    <a:pt x="940" y="75"/>
                  </a:cubicBezTo>
                  <a:cubicBezTo>
                    <a:pt x="944" y="77"/>
                    <a:pt x="939" y="80"/>
                    <a:pt x="943" y="82"/>
                  </a:cubicBezTo>
                  <a:cubicBezTo>
                    <a:pt x="948" y="85"/>
                    <a:pt x="955" y="85"/>
                    <a:pt x="963" y="85"/>
                  </a:cubicBezTo>
                  <a:cubicBezTo>
                    <a:pt x="965" y="85"/>
                    <a:pt x="968" y="85"/>
                    <a:pt x="971" y="85"/>
                  </a:cubicBezTo>
                  <a:cubicBezTo>
                    <a:pt x="973" y="85"/>
                    <a:pt x="976" y="85"/>
                    <a:pt x="979" y="85"/>
                  </a:cubicBezTo>
                  <a:cubicBezTo>
                    <a:pt x="996" y="85"/>
                    <a:pt x="997" y="92"/>
                    <a:pt x="1004" y="93"/>
                  </a:cubicBezTo>
                  <a:cubicBezTo>
                    <a:pt x="1007" y="94"/>
                    <a:pt x="1008" y="95"/>
                    <a:pt x="1006" y="95"/>
                  </a:cubicBezTo>
                  <a:cubicBezTo>
                    <a:pt x="1005" y="95"/>
                    <a:pt x="1003" y="94"/>
                    <a:pt x="1001" y="93"/>
                  </a:cubicBezTo>
                  <a:cubicBezTo>
                    <a:pt x="998" y="92"/>
                    <a:pt x="997" y="90"/>
                    <a:pt x="991" y="89"/>
                  </a:cubicBezTo>
                  <a:cubicBezTo>
                    <a:pt x="988" y="88"/>
                    <a:pt x="984" y="86"/>
                    <a:pt x="979" y="86"/>
                  </a:cubicBezTo>
                  <a:cubicBezTo>
                    <a:pt x="978" y="86"/>
                    <a:pt x="976" y="86"/>
                    <a:pt x="975" y="86"/>
                  </a:cubicBezTo>
                  <a:cubicBezTo>
                    <a:pt x="960" y="90"/>
                    <a:pt x="970" y="89"/>
                    <a:pt x="970" y="92"/>
                  </a:cubicBezTo>
                  <a:cubicBezTo>
                    <a:pt x="970" y="95"/>
                    <a:pt x="972" y="103"/>
                    <a:pt x="962" y="105"/>
                  </a:cubicBezTo>
                  <a:cubicBezTo>
                    <a:pt x="959" y="105"/>
                    <a:pt x="956" y="105"/>
                    <a:pt x="952" y="105"/>
                  </a:cubicBezTo>
                  <a:cubicBezTo>
                    <a:pt x="949" y="105"/>
                    <a:pt x="945" y="105"/>
                    <a:pt x="941" y="105"/>
                  </a:cubicBezTo>
                  <a:cubicBezTo>
                    <a:pt x="930" y="104"/>
                    <a:pt x="920" y="104"/>
                    <a:pt x="919" y="104"/>
                  </a:cubicBezTo>
                  <a:cubicBezTo>
                    <a:pt x="918" y="104"/>
                    <a:pt x="923" y="103"/>
                    <a:pt x="930" y="103"/>
                  </a:cubicBezTo>
                  <a:cubicBezTo>
                    <a:pt x="931" y="103"/>
                    <a:pt x="932" y="103"/>
                    <a:pt x="933" y="103"/>
                  </a:cubicBezTo>
                  <a:cubicBezTo>
                    <a:pt x="939" y="103"/>
                    <a:pt x="943" y="103"/>
                    <a:pt x="941" y="103"/>
                  </a:cubicBezTo>
                  <a:cubicBezTo>
                    <a:pt x="940" y="103"/>
                    <a:pt x="942" y="104"/>
                    <a:pt x="944" y="104"/>
                  </a:cubicBezTo>
                  <a:cubicBezTo>
                    <a:pt x="945" y="104"/>
                    <a:pt x="946" y="104"/>
                    <a:pt x="947" y="103"/>
                  </a:cubicBezTo>
                  <a:cubicBezTo>
                    <a:pt x="950" y="103"/>
                    <a:pt x="961" y="99"/>
                    <a:pt x="955" y="94"/>
                  </a:cubicBezTo>
                  <a:cubicBezTo>
                    <a:pt x="950" y="89"/>
                    <a:pt x="933" y="83"/>
                    <a:pt x="927" y="79"/>
                  </a:cubicBezTo>
                  <a:cubicBezTo>
                    <a:pt x="925" y="77"/>
                    <a:pt x="918" y="74"/>
                    <a:pt x="916" y="73"/>
                  </a:cubicBezTo>
                  <a:cubicBezTo>
                    <a:pt x="911" y="70"/>
                    <a:pt x="913" y="69"/>
                    <a:pt x="909" y="66"/>
                  </a:cubicBezTo>
                  <a:cubicBezTo>
                    <a:pt x="905" y="63"/>
                    <a:pt x="901" y="62"/>
                    <a:pt x="895" y="61"/>
                  </a:cubicBezTo>
                  <a:cubicBezTo>
                    <a:pt x="892" y="61"/>
                    <a:pt x="890" y="61"/>
                    <a:pt x="888" y="61"/>
                  </a:cubicBezTo>
                  <a:cubicBezTo>
                    <a:pt x="878" y="61"/>
                    <a:pt x="870" y="63"/>
                    <a:pt x="871" y="66"/>
                  </a:cubicBezTo>
                  <a:cubicBezTo>
                    <a:pt x="872" y="68"/>
                    <a:pt x="873" y="70"/>
                    <a:pt x="872" y="71"/>
                  </a:cubicBezTo>
                  <a:cubicBezTo>
                    <a:pt x="871" y="73"/>
                    <a:pt x="866" y="75"/>
                    <a:pt x="865" y="76"/>
                  </a:cubicBezTo>
                  <a:cubicBezTo>
                    <a:pt x="861" y="79"/>
                    <a:pt x="875" y="81"/>
                    <a:pt x="874" y="81"/>
                  </a:cubicBezTo>
                  <a:cubicBezTo>
                    <a:pt x="874" y="82"/>
                    <a:pt x="873" y="84"/>
                    <a:pt x="875" y="85"/>
                  </a:cubicBezTo>
                  <a:cubicBezTo>
                    <a:pt x="876" y="86"/>
                    <a:pt x="880" y="86"/>
                    <a:pt x="884" y="86"/>
                  </a:cubicBezTo>
                  <a:cubicBezTo>
                    <a:pt x="887" y="86"/>
                    <a:pt x="890" y="88"/>
                    <a:pt x="896" y="89"/>
                  </a:cubicBezTo>
                  <a:cubicBezTo>
                    <a:pt x="902" y="90"/>
                    <a:pt x="909" y="91"/>
                    <a:pt x="908" y="92"/>
                  </a:cubicBezTo>
                  <a:cubicBezTo>
                    <a:pt x="908" y="93"/>
                    <a:pt x="906" y="93"/>
                    <a:pt x="905" y="93"/>
                  </a:cubicBezTo>
                  <a:cubicBezTo>
                    <a:pt x="901" y="93"/>
                    <a:pt x="894" y="92"/>
                    <a:pt x="885" y="91"/>
                  </a:cubicBezTo>
                  <a:cubicBezTo>
                    <a:pt x="872" y="89"/>
                    <a:pt x="852" y="87"/>
                    <a:pt x="838" y="86"/>
                  </a:cubicBezTo>
                  <a:cubicBezTo>
                    <a:pt x="834" y="86"/>
                    <a:pt x="829" y="85"/>
                    <a:pt x="825" y="85"/>
                  </a:cubicBezTo>
                  <a:cubicBezTo>
                    <a:pt x="820" y="85"/>
                    <a:pt x="816" y="86"/>
                    <a:pt x="813" y="86"/>
                  </a:cubicBezTo>
                  <a:cubicBezTo>
                    <a:pt x="810" y="87"/>
                    <a:pt x="813" y="89"/>
                    <a:pt x="817" y="90"/>
                  </a:cubicBezTo>
                  <a:cubicBezTo>
                    <a:pt x="823" y="92"/>
                    <a:pt x="825" y="93"/>
                    <a:pt x="821" y="94"/>
                  </a:cubicBezTo>
                  <a:cubicBezTo>
                    <a:pt x="818" y="94"/>
                    <a:pt x="814" y="96"/>
                    <a:pt x="811" y="96"/>
                  </a:cubicBezTo>
                  <a:cubicBezTo>
                    <a:pt x="811" y="96"/>
                    <a:pt x="810" y="96"/>
                    <a:pt x="809" y="96"/>
                  </a:cubicBezTo>
                  <a:cubicBezTo>
                    <a:pt x="807" y="95"/>
                    <a:pt x="803" y="94"/>
                    <a:pt x="798" y="94"/>
                  </a:cubicBezTo>
                  <a:cubicBezTo>
                    <a:pt x="796" y="94"/>
                    <a:pt x="793" y="94"/>
                    <a:pt x="790" y="94"/>
                  </a:cubicBezTo>
                  <a:cubicBezTo>
                    <a:pt x="790" y="95"/>
                    <a:pt x="790" y="95"/>
                    <a:pt x="789" y="95"/>
                  </a:cubicBezTo>
                  <a:cubicBezTo>
                    <a:pt x="789" y="95"/>
                    <a:pt x="789" y="95"/>
                    <a:pt x="788" y="95"/>
                  </a:cubicBezTo>
                  <a:cubicBezTo>
                    <a:pt x="788" y="95"/>
                    <a:pt x="788" y="95"/>
                    <a:pt x="788" y="95"/>
                  </a:cubicBezTo>
                  <a:cubicBezTo>
                    <a:pt x="788" y="95"/>
                    <a:pt x="788" y="95"/>
                    <a:pt x="788" y="95"/>
                  </a:cubicBezTo>
                  <a:cubicBezTo>
                    <a:pt x="787" y="95"/>
                    <a:pt x="786" y="95"/>
                    <a:pt x="785" y="95"/>
                  </a:cubicBezTo>
                  <a:cubicBezTo>
                    <a:pt x="773" y="96"/>
                    <a:pt x="766" y="98"/>
                    <a:pt x="764" y="99"/>
                  </a:cubicBezTo>
                  <a:cubicBezTo>
                    <a:pt x="763" y="99"/>
                    <a:pt x="762" y="99"/>
                    <a:pt x="760" y="99"/>
                  </a:cubicBezTo>
                  <a:cubicBezTo>
                    <a:pt x="759" y="99"/>
                    <a:pt x="757" y="99"/>
                    <a:pt x="756" y="99"/>
                  </a:cubicBezTo>
                  <a:cubicBezTo>
                    <a:pt x="753" y="99"/>
                    <a:pt x="754" y="98"/>
                    <a:pt x="755" y="97"/>
                  </a:cubicBezTo>
                  <a:cubicBezTo>
                    <a:pt x="756" y="95"/>
                    <a:pt x="752" y="95"/>
                    <a:pt x="754" y="94"/>
                  </a:cubicBezTo>
                  <a:cubicBezTo>
                    <a:pt x="755" y="94"/>
                    <a:pt x="756" y="94"/>
                    <a:pt x="755" y="94"/>
                  </a:cubicBezTo>
                  <a:cubicBezTo>
                    <a:pt x="755" y="94"/>
                    <a:pt x="753" y="94"/>
                    <a:pt x="750" y="95"/>
                  </a:cubicBezTo>
                  <a:cubicBezTo>
                    <a:pt x="746" y="95"/>
                    <a:pt x="745" y="96"/>
                    <a:pt x="744" y="96"/>
                  </a:cubicBezTo>
                  <a:cubicBezTo>
                    <a:pt x="744" y="96"/>
                    <a:pt x="744" y="96"/>
                    <a:pt x="744" y="96"/>
                  </a:cubicBezTo>
                  <a:cubicBezTo>
                    <a:pt x="743" y="96"/>
                    <a:pt x="743" y="96"/>
                    <a:pt x="743" y="96"/>
                  </a:cubicBezTo>
                  <a:cubicBezTo>
                    <a:pt x="743" y="96"/>
                    <a:pt x="742" y="97"/>
                    <a:pt x="741" y="97"/>
                  </a:cubicBezTo>
                  <a:cubicBezTo>
                    <a:pt x="740" y="98"/>
                    <a:pt x="739" y="98"/>
                    <a:pt x="738" y="98"/>
                  </a:cubicBezTo>
                  <a:cubicBezTo>
                    <a:pt x="738" y="98"/>
                    <a:pt x="738" y="98"/>
                    <a:pt x="738" y="98"/>
                  </a:cubicBezTo>
                  <a:cubicBezTo>
                    <a:pt x="737" y="98"/>
                    <a:pt x="737" y="98"/>
                    <a:pt x="736" y="98"/>
                  </a:cubicBezTo>
                  <a:cubicBezTo>
                    <a:pt x="733" y="98"/>
                    <a:pt x="727" y="98"/>
                    <a:pt x="721" y="99"/>
                  </a:cubicBezTo>
                  <a:cubicBezTo>
                    <a:pt x="714" y="101"/>
                    <a:pt x="707" y="102"/>
                    <a:pt x="709" y="103"/>
                  </a:cubicBezTo>
                  <a:cubicBezTo>
                    <a:pt x="710" y="103"/>
                    <a:pt x="708" y="104"/>
                    <a:pt x="705" y="104"/>
                  </a:cubicBezTo>
                  <a:cubicBezTo>
                    <a:pt x="702" y="104"/>
                    <a:pt x="699" y="109"/>
                    <a:pt x="688" y="109"/>
                  </a:cubicBezTo>
                  <a:cubicBezTo>
                    <a:pt x="687" y="109"/>
                    <a:pt x="685" y="108"/>
                    <a:pt x="682" y="108"/>
                  </a:cubicBezTo>
                  <a:cubicBezTo>
                    <a:pt x="667" y="106"/>
                    <a:pt x="681" y="100"/>
                    <a:pt x="669" y="99"/>
                  </a:cubicBezTo>
                  <a:cubicBezTo>
                    <a:pt x="666" y="99"/>
                    <a:pt x="664" y="99"/>
                    <a:pt x="662" y="99"/>
                  </a:cubicBezTo>
                  <a:cubicBezTo>
                    <a:pt x="657" y="99"/>
                    <a:pt x="657" y="100"/>
                    <a:pt x="658" y="102"/>
                  </a:cubicBezTo>
                  <a:cubicBezTo>
                    <a:pt x="658" y="104"/>
                    <a:pt x="656" y="105"/>
                    <a:pt x="658" y="107"/>
                  </a:cubicBezTo>
                  <a:cubicBezTo>
                    <a:pt x="659" y="108"/>
                    <a:pt x="662" y="109"/>
                    <a:pt x="665" y="111"/>
                  </a:cubicBezTo>
                  <a:cubicBezTo>
                    <a:pt x="668" y="113"/>
                    <a:pt x="667" y="114"/>
                    <a:pt x="665" y="114"/>
                  </a:cubicBezTo>
                  <a:cubicBezTo>
                    <a:pt x="665" y="114"/>
                    <a:pt x="665" y="114"/>
                    <a:pt x="665" y="114"/>
                  </a:cubicBezTo>
                  <a:cubicBezTo>
                    <a:pt x="663" y="114"/>
                    <a:pt x="656" y="113"/>
                    <a:pt x="649" y="113"/>
                  </a:cubicBezTo>
                  <a:cubicBezTo>
                    <a:pt x="647" y="113"/>
                    <a:pt x="645" y="113"/>
                    <a:pt x="643" y="113"/>
                  </a:cubicBezTo>
                  <a:cubicBezTo>
                    <a:pt x="638" y="114"/>
                    <a:pt x="633" y="115"/>
                    <a:pt x="631" y="116"/>
                  </a:cubicBezTo>
                  <a:cubicBezTo>
                    <a:pt x="628" y="118"/>
                    <a:pt x="629" y="119"/>
                    <a:pt x="631" y="121"/>
                  </a:cubicBezTo>
                  <a:cubicBezTo>
                    <a:pt x="632" y="122"/>
                    <a:pt x="627" y="123"/>
                    <a:pt x="620" y="123"/>
                  </a:cubicBezTo>
                  <a:cubicBezTo>
                    <a:pt x="617" y="123"/>
                    <a:pt x="614" y="123"/>
                    <a:pt x="611" y="122"/>
                  </a:cubicBezTo>
                  <a:cubicBezTo>
                    <a:pt x="604" y="122"/>
                    <a:pt x="598" y="121"/>
                    <a:pt x="595" y="121"/>
                  </a:cubicBezTo>
                  <a:cubicBezTo>
                    <a:pt x="593" y="121"/>
                    <a:pt x="592" y="121"/>
                    <a:pt x="592" y="121"/>
                  </a:cubicBezTo>
                  <a:cubicBezTo>
                    <a:pt x="591" y="122"/>
                    <a:pt x="594" y="124"/>
                    <a:pt x="602" y="125"/>
                  </a:cubicBezTo>
                  <a:cubicBezTo>
                    <a:pt x="607" y="125"/>
                    <a:pt x="612" y="126"/>
                    <a:pt x="612" y="127"/>
                  </a:cubicBezTo>
                  <a:cubicBezTo>
                    <a:pt x="612" y="128"/>
                    <a:pt x="610" y="129"/>
                    <a:pt x="607" y="129"/>
                  </a:cubicBezTo>
                  <a:cubicBezTo>
                    <a:pt x="600" y="129"/>
                    <a:pt x="588" y="126"/>
                    <a:pt x="586" y="126"/>
                  </a:cubicBezTo>
                  <a:cubicBezTo>
                    <a:pt x="580" y="125"/>
                    <a:pt x="577" y="122"/>
                    <a:pt x="573" y="119"/>
                  </a:cubicBezTo>
                  <a:cubicBezTo>
                    <a:pt x="567" y="116"/>
                    <a:pt x="553" y="115"/>
                    <a:pt x="555" y="115"/>
                  </a:cubicBezTo>
                  <a:cubicBezTo>
                    <a:pt x="556" y="114"/>
                    <a:pt x="556" y="114"/>
                    <a:pt x="554" y="114"/>
                  </a:cubicBezTo>
                  <a:cubicBezTo>
                    <a:pt x="553" y="114"/>
                    <a:pt x="554" y="114"/>
                    <a:pt x="552" y="114"/>
                  </a:cubicBezTo>
                  <a:cubicBezTo>
                    <a:pt x="552" y="114"/>
                    <a:pt x="552" y="114"/>
                    <a:pt x="552" y="114"/>
                  </a:cubicBezTo>
                  <a:cubicBezTo>
                    <a:pt x="552" y="114"/>
                    <a:pt x="552" y="114"/>
                    <a:pt x="552" y="114"/>
                  </a:cubicBezTo>
                  <a:cubicBezTo>
                    <a:pt x="549" y="114"/>
                    <a:pt x="548" y="114"/>
                    <a:pt x="549" y="113"/>
                  </a:cubicBezTo>
                  <a:cubicBezTo>
                    <a:pt x="550" y="113"/>
                    <a:pt x="548" y="113"/>
                    <a:pt x="545" y="112"/>
                  </a:cubicBezTo>
                  <a:cubicBezTo>
                    <a:pt x="543" y="111"/>
                    <a:pt x="543" y="111"/>
                    <a:pt x="545" y="111"/>
                  </a:cubicBezTo>
                  <a:cubicBezTo>
                    <a:pt x="546" y="111"/>
                    <a:pt x="548" y="111"/>
                    <a:pt x="551" y="112"/>
                  </a:cubicBezTo>
                  <a:cubicBezTo>
                    <a:pt x="557" y="112"/>
                    <a:pt x="564" y="112"/>
                    <a:pt x="563" y="113"/>
                  </a:cubicBezTo>
                  <a:cubicBezTo>
                    <a:pt x="562" y="113"/>
                    <a:pt x="576" y="114"/>
                    <a:pt x="593" y="115"/>
                  </a:cubicBezTo>
                  <a:cubicBezTo>
                    <a:pt x="597" y="115"/>
                    <a:pt x="600" y="115"/>
                    <a:pt x="604" y="115"/>
                  </a:cubicBezTo>
                  <a:cubicBezTo>
                    <a:pt x="610" y="115"/>
                    <a:pt x="616" y="115"/>
                    <a:pt x="622" y="114"/>
                  </a:cubicBezTo>
                  <a:cubicBezTo>
                    <a:pt x="636" y="112"/>
                    <a:pt x="636" y="110"/>
                    <a:pt x="631" y="108"/>
                  </a:cubicBezTo>
                  <a:cubicBezTo>
                    <a:pt x="623" y="104"/>
                    <a:pt x="612" y="102"/>
                    <a:pt x="611" y="102"/>
                  </a:cubicBezTo>
                  <a:cubicBezTo>
                    <a:pt x="611" y="102"/>
                    <a:pt x="611" y="102"/>
                    <a:pt x="611" y="102"/>
                  </a:cubicBezTo>
                  <a:cubicBezTo>
                    <a:pt x="612" y="102"/>
                    <a:pt x="611" y="103"/>
                    <a:pt x="610" y="103"/>
                  </a:cubicBezTo>
                  <a:cubicBezTo>
                    <a:pt x="609" y="103"/>
                    <a:pt x="608" y="103"/>
                    <a:pt x="607" y="102"/>
                  </a:cubicBezTo>
                  <a:cubicBezTo>
                    <a:pt x="603" y="102"/>
                    <a:pt x="592" y="100"/>
                    <a:pt x="577" y="98"/>
                  </a:cubicBezTo>
                  <a:cubicBezTo>
                    <a:pt x="567" y="97"/>
                    <a:pt x="558" y="96"/>
                    <a:pt x="551" y="96"/>
                  </a:cubicBezTo>
                  <a:cubicBezTo>
                    <a:pt x="548" y="96"/>
                    <a:pt x="546" y="96"/>
                    <a:pt x="545" y="97"/>
                  </a:cubicBezTo>
                  <a:cubicBezTo>
                    <a:pt x="543" y="97"/>
                    <a:pt x="542" y="97"/>
                    <a:pt x="542" y="97"/>
                  </a:cubicBezTo>
                  <a:cubicBezTo>
                    <a:pt x="542" y="97"/>
                    <a:pt x="542" y="97"/>
                    <a:pt x="542" y="97"/>
                  </a:cubicBezTo>
                  <a:cubicBezTo>
                    <a:pt x="543" y="97"/>
                    <a:pt x="542" y="96"/>
                    <a:pt x="540" y="96"/>
                  </a:cubicBezTo>
                  <a:cubicBezTo>
                    <a:pt x="540" y="96"/>
                    <a:pt x="540" y="96"/>
                    <a:pt x="539" y="96"/>
                  </a:cubicBezTo>
                  <a:cubicBezTo>
                    <a:pt x="538" y="96"/>
                    <a:pt x="538" y="96"/>
                    <a:pt x="537" y="96"/>
                  </a:cubicBezTo>
                  <a:cubicBezTo>
                    <a:pt x="536" y="96"/>
                    <a:pt x="535" y="96"/>
                    <a:pt x="533" y="96"/>
                  </a:cubicBezTo>
                  <a:cubicBezTo>
                    <a:pt x="531" y="96"/>
                    <a:pt x="527" y="96"/>
                    <a:pt x="528" y="95"/>
                  </a:cubicBezTo>
                  <a:cubicBezTo>
                    <a:pt x="528" y="95"/>
                    <a:pt x="529" y="94"/>
                    <a:pt x="531" y="94"/>
                  </a:cubicBezTo>
                  <a:cubicBezTo>
                    <a:pt x="532" y="94"/>
                    <a:pt x="532" y="94"/>
                    <a:pt x="533" y="95"/>
                  </a:cubicBezTo>
                  <a:cubicBezTo>
                    <a:pt x="534" y="95"/>
                    <a:pt x="534" y="95"/>
                    <a:pt x="534" y="95"/>
                  </a:cubicBezTo>
                  <a:cubicBezTo>
                    <a:pt x="536" y="95"/>
                    <a:pt x="535" y="94"/>
                    <a:pt x="532" y="94"/>
                  </a:cubicBezTo>
                  <a:cubicBezTo>
                    <a:pt x="531" y="93"/>
                    <a:pt x="530" y="93"/>
                    <a:pt x="529" y="93"/>
                  </a:cubicBezTo>
                  <a:cubicBezTo>
                    <a:pt x="526" y="93"/>
                    <a:pt x="524" y="94"/>
                    <a:pt x="523" y="94"/>
                  </a:cubicBezTo>
                  <a:cubicBezTo>
                    <a:pt x="522" y="95"/>
                    <a:pt x="521" y="95"/>
                    <a:pt x="519" y="95"/>
                  </a:cubicBezTo>
                  <a:cubicBezTo>
                    <a:pt x="518" y="95"/>
                    <a:pt x="517" y="95"/>
                    <a:pt x="515" y="94"/>
                  </a:cubicBezTo>
                  <a:cubicBezTo>
                    <a:pt x="513" y="94"/>
                    <a:pt x="512" y="94"/>
                    <a:pt x="510" y="94"/>
                  </a:cubicBezTo>
                  <a:cubicBezTo>
                    <a:pt x="510" y="94"/>
                    <a:pt x="509" y="94"/>
                    <a:pt x="509" y="94"/>
                  </a:cubicBezTo>
                  <a:cubicBezTo>
                    <a:pt x="509" y="94"/>
                    <a:pt x="509" y="94"/>
                    <a:pt x="508" y="94"/>
                  </a:cubicBezTo>
                  <a:cubicBezTo>
                    <a:pt x="508" y="94"/>
                    <a:pt x="507" y="94"/>
                    <a:pt x="506" y="94"/>
                  </a:cubicBezTo>
                  <a:cubicBezTo>
                    <a:pt x="505" y="94"/>
                    <a:pt x="501" y="94"/>
                    <a:pt x="498" y="93"/>
                  </a:cubicBezTo>
                  <a:cubicBezTo>
                    <a:pt x="494" y="93"/>
                    <a:pt x="498" y="93"/>
                    <a:pt x="506" y="92"/>
                  </a:cubicBezTo>
                  <a:cubicBezTo>
                    <a:pt x="515" y="91"/>
                    <a:pt x="516" y="89"/>
                    <a:pt x="512" y="89"/>
                  </a:cubicBezTo>
                  <a:cubicBezTo>
                    <a:pt x="508" y="89"/>
                    <a:pt x="505" y="88"/>
                    <a:pt x="502" y="88"/>
                  </a:cubicBezTo>
                  <a:cubicBezTo>
                    <a:pt x="500" y="88"/>
                    <a:pt x="496" y="88"/>
                    <a:pt x="493" y="88"/>
                  </a:cubicBezTo>
                  <a:cubicBezTo>
                    <a:pt x="492" y="88"/>
                    <a:pt x="491" y="88"/>
                    <a:pt x="491" y="88"/>
                  </a:cubicBezTo>
                  <a:cubicBezTo>
                    <a:pt x="489" y="89"/>
                    <a:pt x="488" y="90"/>
                    <a:pt x="485" y="90"/>
                  </a:cubicBezTo>
                  <a:cubicBezTo>
                    <a:pt x="485" y="90"/>
                    <a:pt x="485" y="90"/>
                    <a:pt x="484" y="90"/>
                  </a:cubicBezTo>
                  <a:cubicBezTo>
                    <a:pt x="483" y="90"/>
                    <a:pt x="482" y="90"/>
                    <a:pt x="484" y="89"/>
                  </a:cubicBezTo>
                  <a:cubicBezTo>
                    <a:pt x="485" y="89"/>
                    <a:pt x="485" y="89"/>
                    <a:pt x="484" y="89"/>
                  </a:cubicBezTo>
                  <a:cubicBezTo>
                    <a:pt x="484" y="89"/>
                    <a:pt x="484" y="89"/>
                    <a:pt x="484" y="89"/>
                  </a:cubicBezTo>
                  <a:cubicBezTo>
                    <a:pt x="483" y="89"/>
                    <a:pt x="483" y="89"/>
                    <a:pt x="483" y="89"/>
                  </a:cubicBezTo>
                  <a:cubicBezTo>
                    <a:pt x="483" y="89"/>
                    <a:pt x="484" y="88"/>
                    <a:pt x="483" y="88"/>
                  </a:cubicBezTo>
                  <a:cubicBezTo>
                    <a:pt x="482" y="88"/>
                    <a:pt x="489" y="86"/>
                    <a:pt x="485" y="86"/>
                  </a:cubicBezTo>
                  <a:cubicBezTo>
                    <a:pt x="484" y="86"/>
                    <a:pt x="483" y="86"/>
                    <a:pt x="483" y="86"/>
                  </a:cubicBezTo>
                  <a:cubicBezTo>
                    <a:pt x="481" y="86"/>
                    <a:pt x="480" y="86"/>
                    <a:pt x="479" y="86"/>
                  </a:cubicBezTo>
                  <a:cubicBezTo>
                    <a:pt x="478" y="86"/>
                    <a:pt x="477" y="86"/>
                    <a:pt x="476" y="86"/>
                  </a:cubicBezTo>
                  <a:cubicBezTo>
                    <a:pt x="476" y="86"/>
                    <a:pt x="476" y="86"/>
                    <a:pt x="476" y="86"/>
                  </a:cubicBezTo>
                  <a:cubicBezTo>
                    <a:pt x="476" y="86"/>
                    <a:pt x="476" y="86"/>
                    <a:pt x="476" y="86"/>
                  </a:cubicBezTo>
                  <a:cubicBezTo>
                    <a:pt x="475" y="86"/>
                    <a:pt x="476" y="88"/>
                    <a:pt x="474" y="89"/>
                  </a:cubicBezTo>
                  <a:cubicBezTo>
                    <a:pt x="473" y="90"/>
                    <a:pt x="471" y="90"/>
                    <a:pt x="470" y="90"/>
                  </a:cubicBezTo>
                  <a:cubicBezTo>
                    <a:pt x="469" y="90"/>
                    <a:pt x="468" y="89"/>
                    <a:pt x="467" y="89"/>
                  </a:cubicBezTo>
                  <a:cubicBezTo>
                    <a:pt x="467" y="88"/>
                    <a:pt x="467" y="88"/>
                    <a:pt x="466" y="88"/>
                  </a:cubicBezTo>
                  <a:cubicBezTo>
                    <a:pt x="465" y="88"/>
                    <a:pt x="464" y="89"/>
                    <a:pt x="462" y="90"/>
                  </a:cubicBezTo>
                  <a:cubicBezTo>
                    <a:pt x="460" y="91"/>
                    <a:pt x="459" y="91"/>
                    <a:pt x="458" y="91"/>
                  </a:cubicBezTo>
                  <a:cubicBezTo>
                    <a:pt x="457" y="91"/>
                    <a:pt x="457" y="91"/>
                    <a:pt x="458" y="90"/>
                  </a:cubicBezTo>
                  <a:cubicBezTo>
                    <a:pt x="458" y="89"/>
                    <a:pt x="456" y="87"/>
                    <a:pt x="455" y="87"/>
                  </a:cubicBezTo>
                  <a:cubicBezTo>
                    <a:pt x="455" y="87"/>
                    <a:pt x="455" y="87"/>
                    <a:pt x="455" y="87"/>
                  </a:cubicBezTo>
                  <a:cubicBezTo>
                    <a:pt x="455" y="88"/>
                    <a:pt x="455" y="88"/>
                    <a:pt x="454" y="88"/>
                  </a:cubicBezTo>
                  <a:cubicBezTo>
                    <a:pt x="453" y="88"/>
                    <a:pt x="451" y="88"/>
                    <a:pt x="449" y="87"/>
                  </a:cubicBezTo>
                  <a:cubicBezTo>
                    <a:pt x="449" y="87"/>
                    <a:pt x="449" y="87"/>
                    <a:pt x="449" y="87"/>
                  </a:cubicBezTo>
                  <a:cubicBezTo>
                    <a:pt x="446" y="87"/>
                    <a:pt x="446" y="88"/>
                    <a:pt x="447" y="89"/>
                  </a:cubicBezTo>
                  <a:cubicBezTo>
                    <a:pt x="448" y="89"/>
                    <a:pt x="443" y="90"/>
                    <a:pt x="440" y="91"/>
                  </a:cubicBezTo>
                  <a:cubicBezTo>
                    <a:pt x="438" y="92"/>
                    <a:pt x="437" y="92"/>
                    <a:pt x="434" y="92"/>
                  </a:cubicBezTo>
                  <a:cubicBezTo>
                    <a:pt x="433" y="92"/>
                    <a:pt x="431" y="92"/>
                    <a:pt x="429" y="92"/>
                  </a:cubicBezTo>
                  <a:cubicBezTo>
                    <a:pt x="428" y="92"/>
                    <a:pt x="427" y="92"/>
                    <a:pt x="426" y="92"/>
                  </a:cubicBezTo>
                  <a:cubicBezTo>
                    <a:pt x="422" y="92"/>
                    <a:pt x="420" y="93"/>
                    <a:pt x="422" y="94"/>
                  </a:cubicBezTo>
                  <a:cubicBezTo>
                    <a:pt x="423" y="95"/>
                    <a:pt x="424" y="95"/>
                    <a:pt x="423" y="95"/>
                  </a:cubicBezTo>
                  <a:cubicBezTo>
                    <a:pt x="423" y="95"/>
                    <a:pt x="423" y="95"/>
                    <a:pt x="422" y="95"/>
                  </a:cubicBezTo>
                  <a:cubicBezTo>
                    <a:pt x="421" y="95"/>
                    <a:pt x="420" y="94"/>
                    <a:pt x="418" y="94"/>
                  </a:cubicBezTo>
                  <a:cubicBezTo>
                    <a:pt x="416" y="94"/>
                    <a:pt x="414" y="95"/>
                    <a:pt x="414" y="95"/>
                  </a:cubicBezTo>
                  <a:cubicBezTo>
                    <a:pt x="414" y="96"/>
                    <a:pt x="413" y="97"/>
                    <a:pt x="411" y="97"/>
                  </a:cubicBezTo>
                  <a:cubicBezTo>
                    <a:pt x="410" y="97"/>
                    <a:pt x="410" y="98"/>
                    <a:pt x="410" y="98"/>
                  </a:cubicBezTo>
                  <a:cubicBezTo>
                    <a:pt x="408" y="98"/>
                    <a:pt x="408" y="97"/>
                    <a:pt x="408" y="96"/>
                  </a:cubicBezTo>
                  <a:cubicBezTo>
                    <a:pt x="408" y="96"/>
                    <a:pt x="408" y="95"/>
                    <a:pt x="408" y="95"/>
                  </a:cubicBezTo>
                  <a:cubicBezTo>
                    <a:pt x="407" y="95"/>
                    <a:pt x="407" y="96"/>
                    <a:pt x="406" y="96"/>
                  </a:cubicBezTo>
                  <a:cubicBezTo>
                    <a:pt x="405" y="97"/>
                    <a:pt x="403" y="97"/>
                    <a:pt x="403" y="97"/>
                  </a:cubicBezTo>
                  <a:cubicBezTo>
                    <a:pt x="403" y="97"/>
                    <a:pt x="402" y="97"/>
                    <a:pt x="402" y="96"/>
                  </a:cubicBezTo>
                  <a:cubicBezTo>
                    <a:pt x="402" y="96"/>
                    <a:pt x="402" y="96"/>
                    <a:pt x="402" y="96"/>
                  </a:cubicBezTo>
                  <a:cubicBezTo>
                    <a:pt x="402" y="96"/>
                    <a:pt x="401" y="97"/>
                    <a:pt x="401" y="97"/>
                  </a:cubicBezTo>
                  <a:cubicBezTo>
                    <a:pt x="400" y="98"/>
                    <a:pt x="400" y="99"/>
                    <a:pt x="399" y="99"/>
                  </a:cubicBezTo>
                  <a:cubicBezTo>
                    <a:pt x="399" y="99"/>
                    <a:pt x="398" y="98"/>
                    <a:pt x="397" y="98"/>
                  </a:cubicBezTo>
                  <a:cubicBezTo>
                    <a:pt x="396" y="98"/>
                    <a:pt x="394" y="98"/>
                    <a:pt x="394" y="98"/>
                  </a:cubicBezTo>
                  <a:cubicBezTo>
                    <a:pt x="394" y="98"/>
                    <a:pt x="394" y="98"/>
                    <a:pt x="394" y="98"/>
                  </a:cubicBezTo>
                  <a:cubicBezTo>
                    <a:pt x="396" y="98"/>
                    <a:pt x="395" y="98"/>
                    <a:pt x="394" y="99"/>
                  </a:cubicBezTo>
                  <a:cubicBezTo>
                    <a:pt x="393" y="99"/>
                    <a:pt x="393" y="99"/>
                    <a:pt x="393" y="99"/>
                  </a:cubicBezTo>
                  <a:cubicBezTo>
                    <a:pt x="393" y="99"/>
                    <a:pt x="393" y="99"/>
                    <a:pt x="392" y="99"/>
                  </a:cubicBezTo>
                  <a:cubicBezTo>
                    <a:pt x="391" y="98"/>
                    <a:pt x="391" y="98"/>
                    <a:pt x="390" y="98"/>
                  </a:cubicBezTo>
                  <a:cubicBezTo>
                    <a:pt x="389" y="98"/>
                    <a:pt x="389" y="98"/>
                    <a:pt x="389" y="99"/>
                  </a:cubicBezTo>
                  <a:cubicBezTo>
                    <a:pt x="389" y="99"/>
                    <a:pt x="387" y="100"/>
                    <a:pt x="385" y="100"/>
                  </a:cubicBezTo>
                  <a:cubicBezTo>
                    <a:pt x="384" y="100"/>
                    <a:pt x="384" y="100"/>
                    <a:pt x="385" y="100"/>
                  </a:cubicBezTo>
                  <a:cubicBezTo>
                    <a:pt x="385" y="100"/>
                    <a:pt x="385" y="100"/>
                    <a:pt x="385" y="100"/>
                  </a:cubicBezTo>
                  <a:cubicBezTo>
                    <a:pt x="385" y="100"/>
                    <a:pt x="385" y="100"/>
                    <a:pt x="385" y="100"/>
                  </a:cubicBezTo>
                  <a:cubicBezTo>
                    <a:pt x="386" y="100"/>
                    <a:pt x="383" y="102"/>
                    <a:pt x="379" y="102"/>
                  </a:cubicBezTo>
                  <a:cubicBezTo>
                    <a:pt x="376" y="103"/>
                    <a:pt x="375" y="104"/>
                    <a:pt x="378" y="104"/>
                  </a:cubicBezTo>
                  <a:cubicBezTo>
                    <a:pt x="378" y="104"/>
                    <a:pt x="378" y="104"/>
                    <a:pt x="378" y="104"/>
                  </a:cubicBezTo>
                  <a:cubicBezTo>
                    <a:pt x="379" y="104"/>
                    <a:pt x="379" y="104"/>
                    <a:pt x="380" y="104"/>
                  </a:cubicBezTo>
                  <a:cubicBezTo>
                    <a:pt x="382" y="104"/>
                    <a:pt x="384" y="104"/>
                    <a:pt x="383" y="105"/>
                  </a:cubicBezTo>
                  <a:cubicBezTo>
                    <a:pt x="383" y="105"/>
                    <a:pt x="381" y="105"/>
                    <a:pt x="380" y="105"/>
                  </a:cubicBezTo>
                  <a:cubicBezTo>
                    <a:pt x="379" y="105"/>
                    <a:pt x="378" y="105"/>
                    <a:pt x="377" y="105"/>
                  </a:cubicBezTo>
                  <a:cubicBezTo>
                    <a:pt x="377" y="105"/>
                    <a:pt x="377" y="105"/>
                    <a:pt x="377" y="105"/>
                  </a:cubicBezTo>
                  <a:cubicBezTo>
                    <a:pt x="374" y="105"/>
                    <a:pt x="373" y="105"/>
                    <a:pt x="373" y="106"/>
                  </a:cubicBezTo>
                  <a:cubicBezTo>
                    <a:pt x="373" y="106"/>
                    <a:pt x="372" y="106"/>
                    <a:pt x="372" y="106"/>
                  </a:cubicBezTo>
                  <a:cubicBezTo>
                    <a:pt x="371" y="106"/>
                    <a:pt x="370" y="106"/>
                    <a:pt x="368" y="106"/>
                  </a:cubicBezTo>
                  <a:cubicBezTo>
                    <a:pt x="368" y="106"/>
                    <a:pt x="367" y="106"/>
                    <a:pt x="367" y="106"/>
                  </a:cubicBezTo>
                  <a:cubicBezTo>
                    <a:pt x="365" y="106"/>
                    <a:pt x="364" y="106"/>
                    <a:pt x="366" y="106"/>
                  </a:cubicBezTo>
                  <a:cubicBezTo>
                    <a:pt x="368" y="106"/>
                    <a:pt x="367" y="107"/>
                    <a:pt x="364" y="107"/>
                  </a:cubicBezTo>
                  <a:cubicBezTo>
                    <a:pt x="362" y="107"/>
                    <a:pt x="361" y="108"/>
                    <a:pt x="361" y="108"/>
                  </a:cubicBezTo>
                  <a:cubicBezTo>
                    <a:pt x="361" y="108"/>
                    <a:pt x="361" y="109"/>
                    <a:pt x="362" y="109"/>
                  </a:cubicBezTo>
                  <a:cubicBezTo>
                    <a:pt x="362" y="109"/>
                    <a:pt x="362" y="108"/>
                    <a:pt x="363" y="108"/>
                  </a:cubicBezTo>
                  <a:cubicBezTo>
                    <a:pt x="363" y="108"/>
                    <a:pt x="364" y="108"/>
                    <a:pt x="364" y="108"/>
                  </a:cubicBezTo>
                  <a:cubicBezTo>
                    <a:pt x="365" y="108"/>
                    <a:pt x="366" y="109"/>
                    <a:pt x="366" y="109"/>
                  </a:cubicBezTo>
                  <a:cubicBezTo>
                    <a:pt x="367" y="110"/>
                    <a:pt x="364" y="110"/>
                    <a:pt x="361" y="110"/>
                  </a:cubicBezTo>
                  <a:cubicBezTo>
                    <a:pt x="358" y="110"/>
                    <a:pt x="359" y="111"/>
                    <a:pt x="362" y="112"/>
                  </a:cubicBezTo>
                  <a:cubicBezTo>
                    <a:pt x="364" y="112"/>
                    <a:pt x="362" y="112"/>
                    <a:pt x="357" y="112"/>
                  </a:cubicBezTo>
                  <a:cubicBezTo>
                    <a:pt x="352" y="113"/>
                    <a:pt x="348" y="114"/>
                    <a:pt x="350" y="114"/>
                  </a:cubicBezTo>
                  <a:cubicBezTo>
                    <a:pt x="351" y="114"/>
                    <a:pt x="350" y="114"/>
                    <a:pt x="348" y="115"/>
                  </a:cubicBezTo>
                  <a:cubicBezTo>
                    <a:pt x="346" y="115"/>
                    <a:pt x="346" y="115"/>
                    <a:pt x="346" y="115"/>
                  </a:cubicBezTo>
                  <a:cubicBezTo>
                    <a:pt x="347" y="116"/>
                    <a:pt x="347" y="116"/>
                    <a:pt x="347" y="116"/>
                  </a:cubicBezTo>
                  <a:cubicBezTo>
                    <a:pt x="348" y="116"/>
                    <a:pt x="347" y="116"/>
                    <a:pt x="346" y="116"/>
                  </a:cubicBezTo>
                  <a:cubicBezTo>
                    <a:pt x="346" y="116"/>
                    <a:pt x="346" y="116"/>
                    <a:pt x="346" y="116"/>
                  </a:cubicBezTo>
                  <a:cubicBezTo>
                    <a:pt x="346" y="116"/>
                    <a:pt x="345" y="116"/>
                    <a:pt x="345" y="116"/>
                  </a:cubicBezTo>
                  <a:cubicBezTo>
                    <a:pt x="344" y="116"/>
                    <a:pt x="344" y="116"/>
                    <a:pt x="344" y="116"/>
                  </a:cubicBezTo>
                  <a:cubicBezTo>
                    <a:pt x="344" y="117"/>
                    <a:pt x="345" y="117"/>
                    <a:pt x="347" y="117"/>
                  </a:cubicBezTo>
                  <a:cubicBezTo>
                    <a:pt x="350" y="117"/>
                    <a:pt x="351" y="117"/>
                    <a:pt x="350" y="118"/>
                  </a:cubicBezTo>
                  <a:cubicBezTo>
                    <a:pt x="350" y="118"/>
                    <a:pt x="348" y="118"/>
                    <a:pt x="345" y="118"/>
                  </a:cubicBezTo>
                  <a:cubicBezTo>
                    <a:pt x="343" y="118"/>
                    <a:pt x="342" y="119"/>
                    <a:pt x="344" y="119"/>
                  </a:cubicBezTo>
                  <a:cubicBezTo>
                    <a:pt x="346" y="119"/>
                    <a:pt x="343" y="120"/>
                    <a:pt x="342" y="120"/>
                  </a:cubicBezTo>
                  <a:cubicBezTo>
                    <a:pt x="342" y="121"/>
                    <a:pt x="342" y="121"/>
                    <a:pt x="341" y="121"/>
                  </a:cubicBezTo>
                  <a:cubicBezTo>
                    <a:pt x="341" y="121"/>
                    <a:pt x="341" y="121"/>
                    <a:pt x="341" y="121"/>
                  </a:cubicBezTo>
                  <a:cubicBezTo>
                    <a:pt x="341" y="121"/>
                    <a:pt x="341" y="121"/>
                    <a:pt x="341" y="121"/>
                  </a:cubicBezTo>
                  <a:cubicBezTo>
                    <a:pt x="340" y="121"/>
                    <a:pt x="340" y="121"/>
                    <a:pt x="341" y="122"/>
                  </a:cubicBezTo>
                  <a:cubicBezTo>
                    <a:pt x="342" y="122"/>
                    <a:pt x="338" y="122"/>
                    <a:pt x="340" y="123"/>
                  </a:cubicBezTo>
                  <a:cubicBezTo>
                    <a:pt x="341" y="123"/>
                    <a:pt x="339" y="124"/>
                    <a:pt x="335" y="125"/>
                  </a:cubicBezTo>
                  <a:cubicBezTo>
                    <a:pt x="331" y="126"/>
                    <a:pt x="324" y="127"/>
                    <a:pt x="319" y="129"/>
                  </a:cubicBezTo>
                  <a:cubicBezTo>
                    <a:pt x="315" y="130"/>
                    <a:pt x="313" y="132"/>
                    <a:pt x="313" y="132"/>
                  </a:cubicBezTo>
                  <a:cubicBezTo>
                    <a:pt x="313" y="132"/>
                    <a:pt x="313" y="132"/>
                    <a:pt x="314" y="132"/>
                  </a:cubicBezTo>
                  <a:cubicBezTo>
                    <a:pt x="314" y="132"/>
                    <a:pt x="314" y="132"/>
                    <a:pt x="314" y="132"/>
                  </a:cubicBezTo>
                  <a:cubicBezTo>
                    <a:pt x="315" y="132"/>
                    <a:pt x="315" y="132"/>
                    <a:pt x="315" y="133"/>
                  </a:cubicBezTo>
                  <a:cubicBezTo>
                    <a:pt x="314" y="133"/>
                    <a:pt x="315" y="133"/>
                    <a:pt x="315" y="133"/>
                  </a:cubicBezTo>
                  <a:cubicBezTo>
                    <a:pt x="317" y="133"/>
                    <a:pt x="320" y="133"/>
                    <a:pt x="323" y="132"/>
                  </a:cubicBezTo>
                  <a:cubicBezTo>
                    <a:pt x="326" y="131"/>
                    <a:pt x="328" y="131"/>
                    <a:pt x="328" y="131"/>
                  </a:cubicBezTo>
                  <a:cubicBezTo>
                    <a:pt x="328" y="131"/>
                    <a:pt x="328" y="131"/>
                    <a:pt x="328" y="131"/>
                  </a:cubicBezTo>
                  <a:cubicBezTo>
                    <a:pt x="328" y="131"/>
                    <a:pt x="328" y="131"/>
                    <a:pt x="328" y="131"/>
                  </a:cubicBezTo>
                  <a:cubicBezTo>
                    <a:pt x="328" y="131"/>
                    <a:pt x="328" y="131"/>
                    <a:pt x="328" y="131"/>
                  </a:cubicBezTo>
                  <a:cubicBezTo>
                    <a:pt x="328" y="132"/>
                    <a:pt x="328" y="132"/>
                    <a:pt x="327" y="133"/>
                  </a:cubicBezTo>
                  <a:cubicBezTo>
                    <a:pt x="326" y="134"/>
                    <a:pt x="322" y="135"/>
                    <a:pt x="319" y="135"/>
                  </a:cubicBezTo>
                  <a:cubicBezTo>
                    <a:pt x="318" y="135"/>
                    <a:pt x="318" y="135"/>
                    <a:pt x="317" y="135"/>
                  </a:cubicBezTo>
                  <a:cubicBezTo>
                    <a:pt x="315" y="135"/>
                    <a:pt x="313" y="134"/>
                    <a:pt x="312" y="134"/>
                  </a:cubicBezTo>
                  <a:cubicBezTo>
                    <a:pt x="311" y="134"/>
                    <a:pt x="310" y="133"/>
                    <a:pt x="310" y="133"/>
                  </a:cubicBezTo>
                  <a:cubicBezTo>
                    <a:pt x="308" y="133"/>
                    <a:pt x="307" y="134"/>
                    <a:pt x="308" y="134"/>
                  </a:cubicBezTo>
                  <a:cubicBezTo>
                    <a:pt x="309" y="134"/>
                    <a:pt x="307" y="134"/>
                    <a:pt x="305" y="134"/>
                  </a:cubicBezTo>
                  <a:cubicBezTo>
                    <a:pt x="302" y="134"/>
                    <a:pt x="301" y="135"/>
                    <a:pt x="302" y="135"/>
                  </a:cubicBezTo>
                  <a:cubicBezTo>
                    <a:pt x="302" y="135"/>
                    <a:pt x="302" y="135"/>
                    <a:pt x="302" y="135"/>
                  </a:cubicBezTo>
                  <a:cubicBezTo>
                    <a:pt x="302" y="135"/>
                    <a:pt x="302" y="135"/>
                    <a:pt x="302" y="135"/>
                  </a:cubicBezTo>
                  <a:cubicBezTo>
                    <a:pt x="303" y="135"/>
                    <a:pt x="302" y="135"/>
                    <a:pt x="300" y="136"/>
                  </a:cubicBezTo>
                  <a:cubicBezTo>
                    <a:pt x="298" y="136"/>
                    <a:pt x="299" y="136"/>
                    <a:pt x="300" y="136"/>
                  </a:cubicBezTo>
                  <a:cubicBezTo>
                    <a:pt x="302" y="136"/>
                    <a:pt x="302" y="137"/>
                    <a:pt x="301" y="137"/>
                  </a:cubicBezTo>
                  <a:cubicBezTo>
                    <a:pt x="301" y="137"/>
                    <a:pt x="300" y="137"/>
                    <a:pt x="299" y="136"/>
                  </a:cubicBezTo>
                  <a:cubicBezTo>
                    <a:pt x="298" y="136"/>
                    <a:pt x="297" y="136"/>
                    <a:pt x="297" y="136"/>
                  </a:cubicBezTo>
                  <a:cubicBezTo>
                    <a:pt x="296" y="136"/>
                    <a:pt x="296" y="136"/>
                    <a:pt x="298" y="137"/>
                  </a:cubicBezTo>
                  <a:cubicBezTo>
                    <a:pt x="299" y="137"/>
                    <a:pt x="299" y="137"/>
                    <a:pt x="298" y="137"/>
                  </a:cubicBezTo>
                  <a:cubicBezTo>
                    <a:pt x="297" y="137"/>
                    <a:pt x="296" y="137"/>
                    <a:pt x="293" y="137"/>
                  </a:cubicBezTo>
                  <a:cubicBezTo>
                    <a:pt x="291" y="137"/>
                    <a:pt x="288" y="136"/>
                    <a:pt x="286" y="136"/>
                  </a:cubicBezTo>
                  <a:cubicBezTo>
                    <a:pt x="285" y="136"/>
                    <a:pt x="285" y="136"/>
                    <a:pt x="284" y="137"/>
                  </a:cubicBezTo>
                  <a:cubicBezTo>
                    <a:pt x="284" y="137"/>
                    <a:pt x="285" y="137"/>
                    <a:pt x="288" y="137"/>
                  </a:cubicBezTo>
                  <a:cubicBezTo>
                    <a:pt x="291" y="138"/>
                    <a:pt x="290" y="138"/>
                    <a:pt x="284" y="138"/>
                  </a:cubicBezTo>
                  <a:cubicBezTo>
                    <a:pt x="279" y="138"/>
                    <a:pt x="277" y="139"/>
                    <a:pt x="280" y="139"/>
                  </a:cubicBezTo>
                  <a:cubicBezTo>
                    <a:pt x="282" y="140"/>
                    <a:pt x="283" y="140"/>
                    <a:pt x="282" y="140"/>
                  </a:cubicBezTo>
                  <a:cubicBezTo>
                    <a:pt x="282" y="140"/>
                    <a:pt x="281" y="140"/>
                    <a:pt x="281" y="140"/>
                  </a:cubicBezTo>
                  <a:cubicBezTo>
                    <a:pt x="281" y="140"/>
                    <a:pt x="280" y="140"/>
                    <a:pt x="279" y="140"/>
                  </a:cubicBezTo>
                  <a:cubicBezTo>
                    <a:pt x="276" y="140"/>
                    <a:pt x="274" y="141"/>
                    <a:pt x="272" y="141"/>
                  </a:cubicBezTo>
                  <a:cubicBezTo>
                    <a:pt x="272" y="141"/>
                    <a:pt x="272" y="141"/>
                    <a:pt x="272" y="141"/>
                  </a:cubicBezTo>
                  <a:cubicBezTo>
                    <a:pt x="271" y="140"/>
                    <a:pt x="271" y="140"/>
                    <a:pt x="270" y="140"/>
                  </a:cubicBezTo>
                  <a:cubicBezTo>
                    <a:pt x="269" y="140"/>
                    <a:pt x="269" y="141"/>
                    <a:pt x="269" y="141"/>
                  </a:cubicBezTo>
                  <a:cubicBezTo>
                    <a:pt x="269" y="141"/>
                    <a:pt x="269" y="141"/>
                    <a:pt x="268" y="141"/>
                  </a:cubicBezTo>
                  <a:cubicBezTo>
                    <a:pt x="267" y="141"/>
                    <a:pt x="266" y="141"/>
                    <a:pt x="266" y="141"/>
                  </a:cubicBezTo>
                  <a:cubicBezTo>
                    <a:pt x="265" y="141"/>
                    <a:pt x="265" y="141"/>
                    <a:pt x="265" y="141"/>
                  </a:cubicBezTo>
                  <a:cubicBezTo>
                    <a:pt x="265" y="141"/>
                    <a:pt x="267" y="141"/>
                    <a:pt x="272" y="142"/>
                  </a:cubicBezTo>
                  <a:cubicBezTo>
                    <a:pt x="277" y="142"/>
                    <a:pt x="277" y="142"/>
                    <a:pt x="272" y="142"/>
                  </a:cubicBezTo>
                  <a:cubicBezTo>
                    <a:pt x="267" y="143"/>
                    <a:pt x="264" y="143"/>
                    <a:pt x="267" y="144"/>
                  </a:cubicBezTo>
                  <a:cubicBezTo>
                    <a:pt x="270" y="144"/>
                    <a:pt x="270" y="144"/>
                    <a:pt x="268" y="144"/>
                  </a:cubicBezTo>
                  <a:cubicBezTo>
                    <a:pt x="266" y="144"/>
                    <a:pt x="264" y="145"/>
                    <a:pt x="265" y="145"/>
                  </a:cubicBezTo>
                  <a:cubicBezTo>
                    <a:pt x="266" y="145"/>
                    <a:pt x="269" y="146"/>
                    <a:pt x="275" y="146"/>
                  </a:cubicBezTo>
                  <a:cubicBezTo>
                    <a:pt x="275" y="146"/>
                    <a:pt x="276" y="146"/>
                    <a:pt x="276" y="146"/>
                  </a:cubicBezTo>
                  <a:cubicBezTo>
                    <a:pt x="282" y="146"/>
                    <a:pt x="286" y="145"/>
                    <a:pt x="287" y="145"/>
                  </a:cubicBezTo>
                  <a:cubicBezTo>
                    <a:pt x="287" y="145"/>
                    <a:pt x="287" y="145"/>
                    <a:pt x="287" y="145"/>
                  </a:cubicBezTo>
                  <a:cubicBezTo>
                    <a:pt x="287" y="145"/>
                    <a:pt x="287" y="145"/>
                    <a:pt x="288" y="145"/>
                  </a:cubicBezTo>
                  <a:cubicBezTo>
                    <a:pt x="288" y="145"/>
                    <a:pt x="289" y="145"/>
                    <a:pt x="289" y="145"/>
                  </a:cubicBezTo>
                  <a:cubicBezTo>
                    <a:pt x="289" y="145"/>
                    <a:pt x="289" y="145"/>
                    <a:pt x="290" y="145"/>
                  </a:cubicBezTo>
                  <a:cubicBezTo>
                    <a:pt x="290" y="145"/>
                    <a:pt x="290" y="145"/>
                    <a:pt x="288" y="146"/>
                  </a:cubicBezTo>
                  <a:cubicBezTo>
                    <a:pt x="287" y="147"/>
                    <a:pt x="285" y="147"/>
                    <a:pt x="284" y="147"/>
                  </a:cubicBezTo>
                  <a:cubicBezTo>
                    <a:pt x="284" y="147"/>
                    <a:pt x="284" y="147"/>
                    <a:pt x="284" y="147"/>
                  </a:cubicBezTo>
                  <a:cubicBezTo>
                    <a:pt x="285" y="146"/>
                    <a:pt x="281" y="146"/>
                    <a:pt x="276" y="146"/>
                  </a:cubicBezTo>
                  <a:cubicBezTo>
                    <a:pt x="275" y="146"/>
                    <a:pt x="274" y="146"/>
                    <a:pt x="273" y="146"/>
                  </a:cubicBezTo>
                  <a:cubicBezTo>
                    <a:pt x="268" y="146"/>
                    <a:pt x="264" y="147"/>
                    <a:pt x="264" y="147"/>
                  </a:cubicBezTo>
                  <a:cubicBezTo>
                    <a:pt x="264" y="147"/>
                    <a:pt x="264" y="147"/>
                    <a:pt x="265" y="147"/>
                  </a:cubicBezTo>
                  <a:cubicBezTo>
                    <a:pt x="265" y="147"/>
                    <a:pt x="266" y="147"/>
                    <a:pt x="266" y="147"/>
                  </a:cubicBezTo>
                  <a:cubicBezTo>
                    <a:pt x="266" y="147"/>
                    <a:pt x="267" y="147"/>
                    <a:pt x="267" y="147"/>
                  </a:cubicBezTo>
                  <a:cubicBezTo>
                    <a:pt x="268" y="147"/>
                    <a:pt x="268" y="148"/>
                    <a:pt x="267" y="148"/>
                  </a:cubicBezTo>
                  <a:cubicBezTo>
                    <a:pt x="266" y="148"/>
                    <a:pt x="266" y="148"/>
                    <a:pt x="269" y="148"/>
                  </a:cubicBezTo>
                  <a:cubicBezTo>
                    <a:pt x="271" y="148"/>
                    <a:pt x="271" y="149"/>
                    <a:pt x="271" y="150"/>
                  </a:cubicBezTo>
                  <a:cubicBezTo>
                    <a:pt x="272" y="150"/>
                    <a:pt x="272" y="151"/>
                    <a:pt x="273" y="151"/>
                  </a:cubicBezTo>
                  <a:cubicBezTo>
                    <a:pt x="274" y="151"/>
                    <a:pt x="276" y="150"/>
                    <a:pt x="277" y="150"/>
                  </a:cubicBezTo>
                  <a:cubicBezTo>
                    <a:pt x="280" y="150"/>
                    <a:pt x="281" y="150"/>
                    <a:pt x="282" y="150"/>
                  </a:cubicBezTo>
                  <a:cubicBezTo>
                    <a:pt x="282" y="150"/>
                    <a:pt x="282" y="150"/>
                    <a:pt x="282" y="150"/>
                  </a:cubicBezTo>
                  <a:cubicBezTo>
                    <a:pt x="282" y="150"/>
                    <a:pt x="281" y="151"/>
                    <a:pt x="280" y="151"/>
                  </a:cubicBezTo>
                  <a:cubicBezTo>
                    <a:pt x="280" y="151"/>
                    <a:pt x="280" y="151"/>
                    <a:pt x="280" y="151"/>
                  </a:cubicBezTo>
                  <a:cubicBezTo>
                    <a:pt x="279" y="151"/>
                    <a:pt x="279" y="151"/>
                    <a:pt x="279" y="151"/>
                  </a:cubicBezTo>
                  <a:cubicBezTo>
                    <a:pt x="278" y="151"/>
                    <a:pt x="277" y="151"/>
                    <a:pt x="276" y="151"/>
                  </a:cubicBezTo>
                  <a:cubicBezTo>
                    <a:pt x="275" y="152"/>
                    <a:pt x="274" y="152"/>
                    <a:pt x="276" y="152"/>
                  </a:cubicBezTo>
                  <a:cubicBezTo>
                    <a:pt x="278" y="152"/>
                    <a:pt x="273" y="152"/>
                    <a:pt x="269" y="154"/>
                  </a:cubicBezTo>
                  <a:cubicBezTo>
                    <a:pt x="267" y="154"/>
                    <a:pt x="270" y="155"/>
                    <a:pt x="271" y="155"/>
                  </a:cubicBezTo>
                  <a:cubicBezTo>
                    <a:pt x="272" y="155"/>
                    <a:pt x="272" y="155"/>
                    <a:pt x="272" y="155"/>
                  </a:cubicBezTo>
                  <a:cubicBezTo>
                    <a:pt x="272" y="155"/>
                    <a:pt x="273" y="155"/>
                    <a:pt x="273" y="155"/>
                  </a:cubicBezTo>
                  <a:cubicBezTo>
                    <a:pt x="274" y="155"/>
                    <a:pt x="276" y="155"/>
                    <a:pt x="276" y="156"/>
                  </a:cubicBezTo>
                  <a:cubicBezTo>
                    <a:pt x="277" y="156"/>
                    <a:pt x="277" y="157"/>
                    <a:pt x="278" y="157"/>
                  </a:cubicBezTo>
                  <a:cubicBezTo>
                    <a:pt x="279" y="157"/>
                    <a:pt x="279" y="157"/>
                    <a:pt x="279" y="157"/>
                  </a:cubicBezTo>
                  <a:cubicBezTo>
                    <a:pt x="280" y="157"/>
                    <a:pt x="280" y="157"/>
                    <a:pt x="280" y="157"/>
                  </a:cubicBezTo>
                  <a:cubicBezTo>
                    <a:pt x="280" y="157"/>
                    <a:pt x="279" y="157"/>
                    <a:pt x="279" y="157"/>
                  </a:cubicBezTo>
                  <a:cubicBezTo>
                    <a:pt x="278" y="158"/>
                    <a:pt x="278" y="158"/>
                    <a:pt x="277" y="158"/>
                  </a:cubicBezTo>
                  <a:cubicBezTo>
                    <a:pt x="276" y="158"/>
                    <a:pt x="275" y="158"/>
                    <a:pt x="275" y="158"/>
                  </a:cubicBezTo>
                  <a:cubicBezTo>
                    <a:pt x="274" y="158"/>
                    <a:pt x="274" y="158"/>
                    <a:pt x="274" y="158"/>
                  </a:cubicBezTo>
                  <a:cubicBezTo>
                    <a:pt x="272" y="158"/>
                    <a:pt x="272" y="159"/>
                    <a:pt x="275" y="160"/>
                  </a:cubicBezTo>
                  <a:cubicBezTo>
                    <a:pt x="279" y="161"/>
                    <a:pt x="284" y="162"/>
                    <a:pt x="285" y="162"/>
                  </a:cubicBezTo>
                  <a:cubicBezTo>
                    <a:pt x="285" y="162"/>
                    <a:pt x="286" y="162"/>
                    <a:pt x="286" y="162"/>
                  </a:cubicBezTo>
                  <a:cubicBezTo>
                    <a:pt x="286" y="162"/>
                    <a:pt x="286" y="162"/>
                    <a:pt x="286" y="162"/>
                  </a:cubicBezTo>
                  <a:cubicBezTo>
                    <a:pt x="286" y="162"/>
                    <a:pt x="287" y="162"/>
                    <a:pt x="288" y="162"/>
                  </a:cubicBezTo>
                  <a:cubicBezTo>
                    <a:pt x="289" y="162"/>
                    <a:pt x="291" y="162"/>
                    <a:pt x="292" y="162"/>
                  </a:cubicBezTo>
                  <a:cubicBezTo>
                    <a:pt x="294" y="162"/>
                    <a:pt x="295" y="162"/>
                    <a:pt x="297" y="162"/>
                  </a:cubicBezTo>
                  <a:cubicBezTo>
                    <a:pt x="303" y="161"/>
                    <a:pt x="312" y="159"/>
                    <a:pt x="314" y="158"/>
                  </a:cubicBezTo>
                  <a:cubicBezTo>
                    <a:pt x="314" y="157"/>
                    <a:pt x="314" y="156"/>
                    <a:pt x="314" y="156"/>
                  </a:cubicBezTo>
                  <a:cubicBezTo>
                    <a:pt x="313" y="156"/>
                    <a:pt x="313" y="156"/>
                    <a:pt x="313" y="156"/>
                  </a:cubicBezTo>
                  <a:cubicBezTo>
                    <a:pt x="313" y="156"/>
                    <a:pt x="313" y="156"/>
                    <a:pt x="314" y="156"/>
                  </a:cubicBezTo>
                  <a:cubicBezTo>
                    <a:pt x="314" y="156"/>
                    <a:pt x="314" y="156"/>
                    <a:pt x="314" y="156"/>
                  </a:cubicBezTo>
                  <a:cubicBezTo>
                    <a:pt x="316" y="157"/>
                    <a:pt x="318" y="157"/>
                    <a:pt x="319" y="157"/>
                  </a:cubicBezTo>
                  <a:cubicBezTo>
                    <a:pt x="319" y="157"/>
                    <a:pt x="319" y="157"/>
                    <a:pt x="319" y="157"/>
                  </a:cubicBezTo>
                  <a:cubicBezTo>
                    <a:pt x="320" y="157"/>
                    <a:pt x="324" y="156"/>
                    <a:pt x="325" y="154"/>
                  </a:cubicBezTo>
                  <a:cubicBezTo>
                    <a:pt x="326" y="154"/>
                    <a:pt x="326" y="153"/>
                    <a:pt x="327" y="153"/>
                  </a:cubicBezTo>
                  <a:cubicBezTo>
                    <a:pt x="328" y="153"/>
                    <a:pt x="329" y="154"/>
                    <a:pt x="330" y="154"/>
                  </a:cubicBezTo>
                  <a:cubicBezTo>
                    <a:pt x="332" y="156"/>
                    <a:pt x="335" y="157"/>
                    <a:pt x="336" y="159"/>
                  </a:cubicBezTo>
                  <a:cubicBezTo>
                    <a:pt x="336" y="160"/>
                    <a:pt x="337" y="161"/>
                    <a:pt x="337" y="161"/>
                  </a:cubicBezTo>
                  <a:cubicBezTo>
                    <a:pt x="337" y="161"/>
                    <a:pt x="337" y="160"/>
                    <a:pt x="337" y="160"/>
                  </a:cubicBezTo>
                  <a:cubicBezTo>
                    <a:pt x="337" y="160"/>
                    <a:pt x="337" y="160"/>
                    <a:pt x="337" y="160"/>
                  </a:cubicBezTo>
                  <a:cubicBezTo>
                    <a:pt x="338" y="160"/>
                    <a:pt x="340" y="163"/>
                    <a:pt x="345" y="165"/>
                  </a:cubicBezTo>
                  <a:cubicBezTo>
                    <a:pt x="350" y="168"/>
                    <a:pt x="352" y="174"/>
                    <a:pt x="362" y="174"/>
                  </a:cubicBezTo>
                  <a:cubicBezTo>
                    <a:pt x="362" y="174"/>
                    <a:pt x="362" y="174"/>
                    <a:pt x="363" y="174"/>
                  </a:cubicBezTo>
                  <a:cubicBezTo>
                    <a:pt x="373" y="173"/>
                    <a:pt x="390" y="171"/>
                    <a:pt x="393" y="168"/>
                  </a:cubicBezTo>
                  <a:cubicBezTo>
                    <a:pt x="395" y="165"/>
                    <a:pt x="393" y="162"/>
                    <a:pt x="395" y="162"/>
                  </a:cubicBezTo>
                  <a:cubicBezTo>
                    <a:pt x="395" y="162"/>
                    <a:pt x="395" y="162"/>
                    <a:pt x="395" y="162"/>
                  </a:cubicBezTo>
                  <a:cubicBezTo>
                    <a:pt x="395" y="162"/>
                    <a:pt x="395" y="162"/>
                    <a:pt x="395" y="162"/>
                  </a:cubicBezTo>
                  <a:cubicBezTo>
                    <a:pt x="396" y="162"/>
                    <a:pt x="396" y="161"/>
                    <a:pt x="395" y="161"/>
                  </a:cubicBezTo>
                  <a:cubicBezTo>
                    <a:pt x="394" y="160"/>
                    <a:pt x="393" y="160"/>
                    <a:pt x="395" y="160"/>
                  </a:cubicBezTo>
                  <a:cubicBezTo>
                    <a:pt x="396" y="160"/>
                    <a:pt x="397" y="159"/>
                    <a:pt x="395" y="159"/>
                  </a:cubicBezTo>
                  <a:cubicBezTo>
                    <a:pt x="394" y="159"/>
                    <a:pt x="395" y="158"/>
                    <a:pt x="398" y="158"/>
                  </a:cubicBezTo>
                  <a:cubicBezTo>
                    <a:pt x="400" y="157"/>
                    <a:pt x="403" y="157"/>
                    <a:pt x="404" y="157"/>
                  </a:cubicBezTo>
                  <a:cubicBezTo>
                    <a:pt x="404" y="157"/>
                    <a:pt x="404" y="157"/>
                    <a:pt x="404" y="157"/>
                  </a:cubicBezTo>
                  <a:cubicBezTo>
                    <a:pt x="404" y="157"/>
                    <a:pt x="404" y="157"/>
                    <a:pt x="404" y="157"/>
                  </a:cubicBezTo>
                  <a:cubicBezTo>
                    <a:pt x="405" y="157"/>
                    <a:pt x="410" y="155"/>
                    <a:pt x="402" y="155"/>
                  </a:cubicBezTo>
                  <a:cubicBezTo>
                    <a:pt x="393" y="154"/>
                    <a:pt x="395" y="153"/>
                    <a:pt x="407" y="153"/>
                  </a:cubicBezTo>
                  <a:cubicBezTo>
                    <a:pt x="411" y="153"/>
                    <a:pt x="412" y="153"/>
                    <a:pt x="406" y="149"/>
                  </a:cubicBezTo>
                  <a:cubicBezTo>
                    <a:pt x="404" y="148"/>
                    <a:pt x="396" y="147"/>
                    <a:pt x="394" y="144"/>
                  </a:cubicBezTo>
                  <a:cubicBezTo>
                    <a:pt x="392" y="143"/>
                    <a:pt x="394" y="143"/>
                    <a:pt x="395" y="141"/>
                  </a:cubicBezTo>
                  <a:cubicBezTo>
                    <a:pt x="395" y="140"/>
                    <a:pt x="402" y="137"/>
                    <a:pt x="410" y="135"/>
                  </a:cubicBezTo>
                  <a:cubicBezTo>
                    <a:pt x="418" y="133"/>
                    <a:pt x="427" y="130"/>
                    <a:pt x="430" y="129"/>
                  </a:cubicBezTo>
                  <a:cubicBezTo>
                    <a:pt x="434" y="128"/>
                    <a:pt x="435" y="127"/>
                    <a:pt x="433" y="126"/>
                  </a:cubicBezTo>
                  <a:cubicBezTo>
                    <a:pt x="431" y="126"/>
                    <a:pt x="431" y="125"/>
                    <a:pt x="431" y="124"/>
                  </a:cubicBezTo>
                  <a:cubicBezTo>
                    <a:pt x="431" y="123"/>
                    <a:pt x="431" y="122"/>
                    <a:pt x="432" y="122"/>
                  </a:cubicBezTo>
                  <a:cubicBezTo>
                    <a:pt x="432" y="122"/>
                    <a:pt x="432" y="122"/>
                    <a:pt x="432" y="122"/>
                  </a:cubicBezTo>
                  <a:cubicBezTo>
                    <a:pt x="432" y="122"/>
                    <a:pt x="432" y="122"/>
                    <a:pt x="433" y="122"/>
                  </a:cubicBezTo>
                  <a:cubicBezTo>
                    <a:pt x="433" y="122"/>
                    <a:pt x="434" y="122"/>
                    <a:pt x="434" y="122"/>
                  </a:cubicBezTo>
                  <a:cubicBezTo>
                    <a:pt x="433" y="122"/>
                    <a:pt x="433" y="122"/>
                    <a:pt x="435" y="121"/>
                  </a:cubicBezTo>
                  <a:cubicBezTo>
                    <a:pt x="436" y="121"/>
                    <a:pt x="437" y="121"/>
                    <a:pt x="436" y="121"/>
                  </a:cubicBezTo>
                  <a:cubicBezTo>
                    <a:pt x="435" y="120"/>
                    <a:pt x="442" y="119"/>
                    <a:pt x="452" y="119"/>
                  </a:cubicBezTo>
                  <a:cubicBezTo>
                    <a:pt x="455" y="119"/>
                    <a:pt x="457" y="119"/>
                    <a:pt x="460" y="119"/>
                  </a:cubicBezTo>
                  <a:cubicBezTo>
                    <a:pt x="473" y="120"/>
                    <a:pt x="476" y="124"/>
                    <a:pt x="474" y="124"/>
                  </a:cubicBezTo>
                  <a:cubicBezTo>
                    <a:pt x="474" y="124"/>
                    <a:pt x="474" y="124"/>
                    <a:pt x="474" y="124"/>
                  </a:cubicBezTo>
                  <a:cubicBezTo>
                    <a:pt x="474" y="124"/>
                    <a:pt x="474" y="124"/>
                    <a:pt x="474" y="124"/>
                  </a:cubicBezTo>
                  <a:cubicBezTo>
                    <a:pt x="473" y="124"/>
                    <a:pt x="473" y="124"/>
                    <a:pt x="474" y="124"/>
                  </a:cubicBezTo>
                  <a:cubicBezTo>
                    <a:pt x="475" y="124"/>
                    <a:pt x="466" y="125"/>
                    <a:pt x="460" y="127"/>
                  </a:cubicBezTo>
                  <a:cubicBezTo>
                    <a:pt x="454" y="129"/>
                    <a:pt x="450" y="132"/>
                    <a:pt x="445" y="133"/>
                  </a:cubicBezTo>
                  <a:cubicBezTo>
                    <a:pt x="441" y="133"/>
                    <a:pt x="434" y="137"/>
                    <a:pt x="437" y="141"/>
                  </a:cubicBezTo>
                  <a:cubicBezTo>
                    <a:pt x="440" y="145"/>
                    <a:pt x="445" y="148"/>
                    <a:pt x="451" y="148"/>
                  </a:cubicBezTo>
                  <a:cubicBezTo>
                    <a:pt x="456" y="148"/>
                    <a:pt x="460" y="149"/>
                    <a:pt x="461" y="150"/>
                  </a:cubicBezTo>
                  <a:cubicBezTo>
                    <a:pt x="462" y="151"/>
                    <a:pt x="463" y="151"/>
                    <a:pt x="465" y="151"/>
                  </a:cubicBezTo>
                  <a:cubicBezTo>
                    <a:pt x="468" y="151"/>
                    <a:pt x="472" y="150"/>
                    <a:pt x="476" y="150"/>
                  </a:cubicBezTo>
                  <a:cubicBezTo>
                    <a:pt x="482" y="149"/>
                    <a:pt x="488" y="149"/>
                    <a:pt x="489" y="149"/>
                  </a:cubicBezTo>
                  <a:cubicBezTo>
                    <a:pt x="490" y="149"/>
                    <a:pt x="490" y="149"/>
                    <a:pt x="490" y="149"/>
                  </a:cubicBezTo>
                  <a:cubicBezTo>
                    <a:pt x="490" y="149"/>
                    <a:pt x="490" y="149"/>
                    <a:pt x="490" y="149"/>
                  </a:cubicBezTo>
                  <a:cubicBezTo>
                    <a:pt x="490" y="149"/>
                    <a:pt x="491" y="149"/>
                    <a:pt x="492" y="148"/>
                  </a:cubicBezTo>
                  <a:cubicBezTo>
                    <a:pt x="492" y="148"/>
                    <a:pt x="493" y="148"/>
                    <a:pt x="495" y="148"/>
                  </a:cubicBezTo>
                  <a:cubicBezTo>
                    <a:pt x="496" y="148"/>
                    <a:pt x="496" y="148"/>
                    <a:pt x="497" y="148"/>
                  </a:cubicBezTo>
                  <a:cubicBezTo>
                    <a:pt x="497" y="148"/>
                    <a:pt x="498" y="148"/>
                    <a:pt x="499" y="148"/>
                  </a:cubicBezTo>
                  <a:cubicBezTo>
                    <a:pt x="500" y="148"/>
                    <a:pt x="501" y="148"/>
                    <a:pt x="502" y="148"/>
                  </a:cubicBezTo>
                  <a:cubicBezTo>
                    <a:pt x="507" y="148"/>
                    <a:pt x="514" y="147"/>
                    <a:pt x="518" y="147"/>
                  </a:cubicBezTo>
                  <a:cubicBezTo>
                    <a:pt x="520" y="147"/>
                    <a:pt x="521" y="147"/>
                    <a:pt x="521" y="147"/>
                  </a:cubicBezTo>
                  <a:cubicBezTo>
                    <a:pt x="522" y="147"/>
                    <a:pt x="522" y="147"/>
                    <a:pt x="523" y="147"/>
                  </a:cubicBezTo>
                  <a:cubicBezTo>
                    <a:pt x="525" y="148"/>
                    <a:pt x="524" y="148"/>
                    <a:pt x="528" y="149"/>
                  </a:cubicBezTo>
                  <a:cubicBezTo>
                    <a:pt x="533" y="150"/>
                    <a:pt x="532" y="151"/>
                    <a:pt x="527" y="151"/>
                  </a:cubicBezTo>
                  <a:cubicBezTo>
                    <a:pt x="522" y="152"/>
                    <a:pt x="518" y="152"/>
                    <a:pt x="518" y="153"/>
                  </a:cubicBezTo>
                  <a:cubicBezTo>
                    <a:pt x="519" y="153"/>
                    <a:pt x="516" y="153"/>
                    <a:pt x="513" y="153"/>
                  </a:cubicBezTo>
                  <a:cubicBezTo>
                    <a:pt x="511" y="153"/>
                    <a:pt x="508" y="153"/>
                    <a:pt x="505" y="153"/>
                  </a:cubicBezTo>
                  <a:cubicBezTo>
                    <a:pt x="502" y="153"/>
                    <a:pt x="499" y="153"/>
                    <a:pt x="495" y="153"/>
                  </a:cubicBezTo>
                  <a:cubicBezTo>
                    <a:pt x="489" y="153"/>
                    <a:pt x="481" y="153"/>
                    <a:pt x="476" y="154"/>
                  </a:cubicBezTo>
                  <a:cubicBezTo>
                    <a:pt x="468" y="155"/>
                    <a:pt x="472" y="158"/>
                    <a:pt x="473" y="159"/>
                  </a:cubicBezTo>
                  <a:cubicBezTo>
                    <a:pt x="474" y="160"/>
                    <a:pt x="484" y="162"/>
                    <a:pt x="477" y="165"/>
                  </a:cubicBezTo>
                  <a:cubicBezTo>
                    <a:pt x="475" y="166"/>
                    <a:pt x="472" y="166"/>
                    <a:pt x="469" y="166"/>
                  </a:cubicBezTo>
                  <a:cubicBezTo>
                    <a:pt x="466" y="166"/>
                    <a:pt x="464" y="166"/>
                    <a:pt x="461" y="166"/>
                  </a:cubicBezTo>
                  <a:cubicBezTo>
                    <a:pt x="459" y="166"/>
                    <a:pt x="456" y="166"/>
                    <a:pt x="454" y="166"/>
                  </a:cubicBezTo>
                  <a:cubicBezTo>
                    <a:pt x="451" y="166"/>
                    <a:pt x="448" y="166"/>
                    <a:pt x="447" y="167"/>
                  </a:cubicBezTo>
                  <a:cubicBezTo>
                    <a:pt x="444" y="170"/>
                    <a:pt x="453" y="173"/>
                    <a:pt x="459" y="174"/>
                  </a:cubicBezTo>
                  <a:cubicBezTo>
                    <a:pt x="464" y="174"/>
                    <a:pt x="469" y="175"/>
                    <a:pt x="469" y="176"/>
                  </a:cubicBezTo>
                  <a:cubicBezTo>
                    <a:pt x="470" y="177"/>
                    <a:pt x="460" y="178"/>
                    <a:pt x="450" y="178"/>
                  </a:cubicBezTo>
                  <a:cubicBezTo>
                    <a:pt x="442" y="178"/>
                    <a:pt x="436" y="178"/>
                    <a:pt x="433" y="178"/>
                  </a:cubicBezTo>
                  <a:cubicBezTo>
                    <a:pt x="431" y="178"/>
                    <a:pt x="430" y="178"/>
                    <a:pt x="431" y="178"/>
                  </a:cubicBezTo>
                  <a:cubicBezTo>
                    <a:pt x="432" y="178"/>
                    <a:pt x="432" y="178"/>
                    <a:pt x="431" y="178"/>
                  </a:cubicBezTo>
                  <a:cubicBezTo>
                    <a:pt x="430" y="178"/>
                    <a:pt x="430" y="178"/>
                    <a:pt x="430" y="178"/>
                  </a:cubicBezTo>
                  <a:cubicBezTo>
                    <a:pt x="429" y="178"/>
                    <a:pt x="429" y="178"/>
                    <a:pt x="428" y="178"/>
                  </a:cubicBezTo>
                  <a:cubicBezTo>
                    <a:pt x="428" y="178"/>
                    <a:pt x="427" y="178"/>
                    <a:pt x="427" y="178"/>
                  </a:cubicBezTo>
                  <a:cubicBezTo>
                    <a:pt x="422" y="178"/>
                    <a:pt x="420" y="177"/>
                    <a:pt x="421" y="177"/>
                  </a:cubicBezTo>
                  <a:cubicBezTo>
                    <a:pt x="422" y="177"/>
                    <a:pt x="419" y="177"/>
                    <a:pt x="413" y="177"/>
                  </a:cubicBezTo>
                  <a:cubicBezTo>
                    <a:pt x="410" y="177"/>
                    <a:pt x="405" y="177"/>
                    <a:pt x="401" y="177"/>
                  </a:cubicBezTo>
                  <a:cubicBezTo>
                    <a:pt x="394" y="178"/>
                    <a:pt x="387" y="179"/>
                    <a:pt x="379" y="180"/>
                  </a:cubicBezTo>
                  <a:cubicBezTo>
                    <a:pt x="372" y="181"/>
                    <a:pt x="374" y="181"/>
                    <a:pt x="373" y="181"/>
                  </a:cubicBezTo>
                  <a:cubicBezTo>
                    <a:pt x="373" y="181"/>
                    <a:pt x="371" y="181"/>
                    <a:pt x="367" y="181"/>
                  </a:cubicBezTo>
                  <a:cubicBezTo>
                    <a:pt x="363" y="181"/>
                    <a:pt x="361" y="180"/>
                    <a:pt x="359" y="180"/>
                  </a:cubicBezTo>
                  <a:cubicBezTo>
                    <a:pt x="355" y="179"/>
                    <a:pt x="352" y="179"/>
                    <a:pt x="352" y="179"/>
                  </a:cubicBezTo>
                  <a:cubicBezTo>
                    <a:pt x="350" y="179"/>
                    <a:pt x="348" y="180"/>
                    <a:pt x="343" y="180"/>
                  </a:cubicBezTo>
                  <a:cubicBezTo>
                    <a:pt x="341" y="180"/>
                    <a:pt x="339" y="181"/>
                    <a:pt x="338" y="181"/>
                  </a:cubicBezTo>
                  <a:cubicBezTo>
                    <a:pt x="334" y="181"/>
                    <a:pt x="332" y="180"/>
                    <a:pt x="334" y="180"/>
                  </a:cubicBezTo>
                  <a:cubicBezTo>
                    <a:pt x="335" y="180"/>
                    <a:pt x="333" y="179"/>
                    <a:pt x="330" y="179"/>
                  </a:cubicBezTo>
                  <a:cubicBezTo>
                    <a:pt x="330" y="179"/>
                    <a:pt x="330" y="179"/>
                    <a:pt x="330" y="179"/>
                  </a:cubicBezTo>
                  <a:cubicBezTo>
                    <a:pt x="330" y="179"/>
                    <a:pt x="330" y="179"/>
                    <a:pt x="330" y="179"/>
                  </a:cubicBezTo>
                  <a:cubicBezTo>
                    <a:pt x="327" y="179"/>
                    <a:pt x="315" y="177"/>
                    <a:pt x="319" y="174"/>
                  </a:cubicBezTo>
                  <a:cubicBezTo>
                    <a:pt x="323" y="171"/>
                    <a:pt x="330" y="169"/>
                    <a:pt x="324" y="168"/>
                  </a:cubicBezTo>
                  <a:cubicBezTo>
                    <a:pt x="322" y="168"/>
                    <a:pt x="320" y="168"/>
                    <a:pt x="319" y="168"/>
                  </a:cubicBezTo>
                  <a:cubicBezTo>
                    <a:pt x="316" y="168"/>
                    <a:pt x="314" y="168"/>
                    <a:pt x="315" y="168"/>
                  </a:cubicBezTo>
                  <a:cubicBezTo>
                    <a:pt x="316" y="169"/>
                    <a:pt x="316" y="169"/>
                    <a:pt x="315" y="169"/>
                  </a:cubicBezTo>
                  <a:cubicBezTo>
                    <a:pt x="315" y="169"/>
                    <a:pt x="315" y="169"/>
                    <a:pt x="314" y="169"/>
                  </a:cubicBezTo>
                  <a:cubicBezTo>
                    <a:pt x="313" y="169"/>
                    <a:pt x="312" y="169"/>
                    <a:pt x="312" y="169"/>
                  </a:cubicBezTo>
                  <a:cubicBezTo>
                    <a:pt x="312" y="169"/>
                    <a:pt x="311" y="168"/>
                    <a:pt x="310" y="168"/>
                  </a:cubicBezTo>
                  <a:cubicBezTo>
                    <a:pt x="309" y="168"/>
                    <a:pt x="308" y="169"/>
                    <a:pt x="306" y="169"/>
                  </a:cubicBezTo>
                  <a:cubicBezTo>
                    <a:pt x="304" y="169"/>
                    <a:pt x="304" y="170"/>
                    <a:pt x="303" y="172"/>
                  </a:cubicBezTo>
                  <a:cubicBezTo>
                    <a:pt x="302" y="173"/>
                    <a:pt x="304" y="175"/>
                    <a:pt x="307" y="176"/>
                  </a:cubicBezTo>
                  <a:cubicBezTo>
                    <a:pt x="310" y="177"/>
                    <a:pt x="311" y="179"/>
                    <a:pt x="310" y="179"/>
                  </a:cubicBezTo>
                  <a:cubicBezTo>
                    <a:pt x="308" y="179"/>
                    <a:pt x="310" y="180"/>
                    <a:pt x="315" y="181"/>
                  </a:cubicBezTo>
                  <a:cubicBezTo>
                    <a:pt x="316" y="182"/>
                    <a:pt x="316" y="182"/>
                    <a:pt x="316" y="182"/>
                  </a:cubicBezTo>
                  <a:cubicBezTo>
                    <a:pt x="316" y="182"/>
                    <a:pt x="315" y="182"/>
                    <a:pt x="314" y="182"/>
                  </a:cubicBezTo>
                  <a:cubicBezTo>
                    <a:pt x="313" y="182"/>
                    <a:pt x="313" y="182"/>
                    <a:pt x="313" y="182"/>
                  </a:cubicBezTo>
                  <a:cubicBezTo>
                    <a:pt x="306" y="182"/>
                    <a:pt x="307" y="184"/>
                    <a:pt x="306" y="184"/>
                  </a:cubicBezTo>
                  <a:cubicBezTo>
                    <a:pt x="306" y="184"/>
                    <a:pt x="306" y="184"/>
                    <a:pt x="306" y="184"/>
                  </a:cubicBezTo>
                  <a:cubicBezTo>
                    <a:pt x="305" y="183"/>
                    <a:pt x="304" y="183"/>
                    <a:pt x="304" y="183"/>
                  </a:cubicBezTo>
                  <a:cubicBezTo>
                    <a:pt x="303" y="183"/>
                    <a:pt x="303" y="183"/>
                    <a:pt x="303" y="183"/>
                  </a:cubicBezTo>
                  <a:cubicBezTo>
                    <a:pt x="303" y="183"/>
                    <a:pt x="303" y="183"/>
                    <a:pt x="303" y="183"/>
                  </a:cubicBezTo>
                  <a:cubicBezTo>
                    <a:pt x="302" y="183"/>
                    <a:pt x="299" y="183"/>
                    <a:pt x="295" y="182"/>
                  </a:cubicBezTo>
                  <a:cubicBezTo>
                    <a:pt x="294" y="182"/>
                    <a:pt x="293" y="182"/>
                    <a:pt x="292" y="182"/>
                  </a:cubicBezTo>
                  <a:cubicBezTo>
                    <a:pt x="287" y="182"/>
                    <a:pt x="279" y="183"/>
                    <a:pt x="268" y="185"/>
                  </a:cubicBezTo>
                  <a:cubicBezTo>
                    <a:pt x="256" y="187"/>
                    <a:pt x="260" y="191"/>
                    <a:pt x="258" y="192"/>
                  </a:cubicBezTo>
                  <a:cubicBezTo>
                    <a:pt x="256" y="192"/>
                    <a:pt x="257" y="192"/>
                    <a:pt x="256" y="192"/>
                  </a:cubicBezTo>
                  <a:cubicBezTo>
                    <a:pt x="256" y="192"/>
                    <a:pt x="255" y="192"/>
                    <a:pt x="255" y="192"/>
                  </a:cubicBezTo>
                  <a:cubicBezTo>
                    <a:pt x="254" y="192"/>
                    <a:pt x="254" y="192"/>
                    <a:pt x="253" y="192"/>
                  </a:cubicBezTo>
                  <a:cubicBezTo>
                    <a:pt x="253" y="192"/>
                    <a:pt x="253" y="192"/>
                    <a:pt x="255" y="192"/>
                  </a:cubicBezTo>
                  <a:cubicBezTo>
                    <a:pt x="257" y="193"/>
                    <a:pt x="246" y="193"/>
                    <a:pt x="235" y="196"/>
                  </a:cubicBezTo>
                  <a:cubicBezTo>
                    <a:pt x="225" y="198"/>
                    <a:pt x="214" y="201"/>
                    <a:pt x="207" y="201"/>
                  </a:cubicBezTo>
                  <a:cubicBezTo>
                    <a:pt x="206" y="201"/>
                    <a:pt x="206" y="201"/>
                    <a:pt x="206" y="201"/>
                  </a:cubicBezTo>
                  <a:cubicBezTo>
                    <a:pt x="203" y="201"/>
                    <a:pt x="201" y="201"/>
                    <a:pt x="199" y="201"/>
                  </a:cubicBezTo>
                  <a:cubicBezTo>
                    <a:pt x="196" y="201"/>
                    <a:pt x="195" y="201"/>
                    <a:pt x="196" y="202"/>
                  </a:cubicBezTo>
                  <a:cubicBezTo>
                    <a:pt x="197" y="203"/>
                    <a:pt x="190" y="204"/>
                    <a:pt x="180" y="204"/>
                  </a:cubicBezTo>
                  <a:cubicBezTo>
                    <a:pt x="180" y="204"/>
                    <a:pt x="179" y="204"/>
                    <a:pt x="179" y="204"/>
                  </a:cubicBezTo>
                  <a:cubicBezTo>
                    <a:pt x="179" y="204"/>
                    <a:pt x="178" y="204"/>
                    <a:pt x="178" y="204"/>
                  </a:cubicBezTo>
                  <a:cubicBezTo>
                    <a:pt x="168" y="204"/>
                    <a:pt x="161" y="205"/>
                    <a:pt x="163" y="205"/>
                  </a:cubicBezTo>
                  <a:cubicBezTo>
                    <a:pt x="164" y="205"/>
                    <a:pt x="165" y="205"/>
                    <a:pt x="164" y="205"/>
                  </a:cubicBezTo>
                  <a:cubicBezTo>
                    <a:pt x="164" y="205"/>
                    <a:pt x="164" y="205"/>
                    <a:pt x="164" y="205"/>
                  </a:cubicBezTo>
                  <a:cubicBezTo>
                    <a:pt x="164" y="205"/>
                    <a:pt x="164" y="205"/>
                    <a:pt x="164" y="205"/>
                  </a:cubicBezTo>
                  <a:cubicBezTo>
                    <a:pt x="163" y="205"/>
                    <a:pt x="162" y="206"/>
                    <a:pt x="163" y="206"/>
                  </a:cubicBezTo>
                  <a:cubicBezTo>
                    <a:pt x="164" y="206"/>
                    <a:pt x="165" y="206"/>
                    <a:pt x="164" y="207"/>
                  </a:cubicBezTo>
                  <a:cubicBezTo>
                    <a:pt x="162" y="207"/>
                    <a:pt x="163" y="207"/>
                    <a:pt x="164" y="207"/>
                  </a:cubicBezTo>
                  <a:cubicBezTo>
                    <a:pt x="165" y="208"/>
                    <a:pt x="172" y="208"/>
                    <a:pt x="181" y="208"/>
                  </a:cubicBezTo>
                  <a:cubicBezTo>
                    <a:pt x="189" y="209"/>
                    <a:pt x="193" y="213"/>
                    <a:pt x="199" y="215"/>
                  </a:cubicBezTo>
                  <a:cubicBezTo>
                    <a:pt x="204" y="217"/>
                    <a:pt x="207" y="218"/>
                    <a:pt x="207" y="218"/>
                  </a:cubicBezTo>
                  <a:cubicBezTo>
                    <a:pt x="207" y="218"/>
                    <a:pt x="207" y="218"/>
                    <a:pt x="207" y="218"/>
                  </a:cubicBezTo>
                  <a:cubicBezTo>
                    <a:pt x="206" y="218"/>
                    <a:pt x="206" y="218"/>
                    <a:pt x="206" y="218"/>
                  </a:cubicBezTo>
                  <a:cubicBezTo>
                    <a:pt x="205" y="218"/>
                    <a:pt x="205" y="222"/>
                    <a:pt x="191" y="225"/>
                  </a:cubicBezTo>
                  <a:cubicBezTo>
                    <a:pt x="187" y="225"/>
                    <a:pt x="183" y="226"/>
                    <a:pt x="176" y="226"/>
                  </a:cubicBezTo>
                  <a:cubicBezTo>
                    <a:pt x="170" y="226"/>
                    <a:pt x="161" y="225"/>
                    <a:pt x="150" y="225"/>
                  </a:cubicBezTo>
                  <a:cubicBezTo>
                    <a:pt x="149" y="225"/>
                    <a:pt x="146" y="225"/>
                    <a:pt x="144" y="225"/>
                  </a:cubicBezTo>
                  <a:cubicBezTo>
                    <a:pt x="138" y="225"/>
                    <a:pt x="131" y="225"/>
                    <a:pt x="124" y="225"/>
                  </a:cubicBezTo>
                  <a:cubicBezTo>
                    <a:pt x="110" y="226"/>
                    <a:pt x="110" y="232"/>
                    <a:pt x="108" y="237"/>
                  </a:cubicBezTo>
                  <a:cubicBezTo>
                    <a:pt x="106" y="241"/>
                    <a:pt x="104" y="244"/>
                    <a:pt x="105" y="244"/>
                  </a:cubicBezTo>
                  <a:cubicBezTo>
                    <a:pt x="105" y="244"/>
                    <a:pt x="105" y="244"/>
                    <a:pt x="105" y="244"/>
                  </a:cubicBezTo>
                  <a:cubicBezTo>
                    <a:pt x="106" y="244"/>
                    <a:pt x="107" y="244"/>
                    <a:pt x="107" y="244"/>
                  </a:cubicBezTo>
                  <a:cubicBezTo>
                    <a:pt x="108" y="244"/>
                    <a:pt x="108" y="244"/>
                    <a:pt x="108" y="244"/>
                  </a:cubicBezTo>
                  <a:cubicBezTo>
                    <a:pt x="108" y="244"/>
                    <a:pt x="108" y="245"/>
                    <a:pt x="107" y="245"/>
                  </a:cubicBezTo>
                  <a:cubicBezTo>
                    <a:pt x="106" y="245"/>
                    <a:pt x="106" y="245"/>
                    <a:pt x="107" y="245"/>
                  </a:cubicBezTo>
                  <a:cubicBezTo>
                    <a:pt x="107" y="245"/>
                    <a:pt x="107" y="245"/>
                    <a:pt x="108" y="245"/>
                  </a:cubicBezTo>
                  <a:cubicBezTo>
                    <a:pt x="108" y="245"/>
                    <a:pt x="108" y="245"/>
                    <a:pt x="108" y="245"/>
                  </a:cubicBezTo>
                  <a:cubicBezTo>
                    <a:pt x="110" y="245"/>
                    <a:pt x="110" y="247"/>
                    <a:pt x="109" y="248"/>
                  </a:cubicBezTo>
                  <a:cubicBezTo>
                    <a:pt x="109" y="250"/>
                    <a:pt x="114" y="251"/>
                    <a:pt x="123" y="251"/>
                  </a:cubicBezTo>
                  <a:cubicBezTo>
                    <a:pt x="128" y="251"/>
                    <a:pt x="132" y="251"/>
                    <a:pt x="138" y="252"/>
                  </a:cubicBezTo>
                  <a:cubicBezTo>
                    <a:pt x="140" y="252"/>
                    <a:pt x="142" y="255"/>
                    <a:pt x="149" y="255"/>
                  </a:cubicBezTo>
                  <a:cubicBezTo>
                    <a:pt x="149" y="255"/>
                    <a:pt x="149" y="255"/>
                    <a:pt x="149" y="255"/>
                  </a:cubicBezTo>
                  <a:cubicBezTo>
                    <a:pt x="152" y="255"/>
                    <a:pt x="159" y="252"/>
                    <a:pt x="163" y="252"/>
                  </a:cubicBezTo>
                  <a:cubicBezTo>
                    <a:pt x="178" y="251"/>
                    <a:pt x="185" y="252"/>
                    <a:pt x="195" y="251"/>
                  </a:cubicBezTo>
                  <a:cubicBezTo>
                    <a:pt x="201" y="250"/>
                    <a:pt x="204" y="249"/>
                    <a:pt x="207" y="248"/>
                  </a:cubicBezTo>
                  <a:cubicBezTo>
                    <a:pt x="213" y="246"/>
                    <a:pt x="209" y="242"/>
                    <a:pt x="216" y="239"/>
                  </a:cubicBezTo>
                  <a:cubicBezTo>
                    <a:pt x="221" y="237"/>
                    <a:pt x="228" y="236"/>
                    <a:pt x="232" y="235"/>
                  </a:cubicBezTo>
                  <a:cubicBezTo>
                    <a:pt x="236" y="234"/>
                    <a:pt x="244" y="232"/>
                    <a:pt x="248" y="231"/>
                  </a:cubicBezTo>
                  <a:cubicBezTo>
                    <a:pt x="253" y="229"/>
                    <a:pt x="247" y="226"/>
                    <a:pt x="258" y="225"/>
                  </a:cubicBezTo>
                  <a:cubicBezTo>
                    <a:pt x="259" y="225"/>
                    <a:pt x="260" y="225"/>
                    <a:pt x="260" y="225"/>
                  </a:cubicBezTo>
                  <a:cubicBezTo>
                    <a:pt x="264" y="225"/>
                    <a:pt x="268" y="225"/>
                    <a:pt x="272" y="226"/>
                  </a:cubicBezTo>
                  <a:cubicBezTo>
                    <a:pt x="276" y="227"/>
                    <a:pt x="279" y="227"/>
                    <a:pt x="282" y="227"/>
                  </a:cubicBezTo>
                  <a:cubicBezTo>
                    <a:pt x="282" y="227"/>
                    <a:pt x="282" y="227"/>
                    <a:pt x="282" y="227"/>
                  </a:cubicBezTo>
                  <a:cubicBezTo>
                    <a:pt x="292" y="227"/>
                    <a:pt x="298" y="224"/>
                    <a:pt x="309" y="223"/>
                  </a:cubicBezTo>
                  <a:cubicBezTo>
                    <a:pt x="312" y="223"/>
                    <a:pt x="315" y="223"/>
                    <a:pt x="318" y="223"/>
                  </a:cubicBezTo>
                  <a:cubicBezTo>
                    <a:pt x="333" y="223"/>
                    <a:pt x="338" y="226"/>
                    <a:pt x="350" y="229"/>
                  </a:cubicBezTo>
                  <a:cubicBezTo>
                    <a:pt x="363" y="233"/>
                    <a:pt x="374" y="235"/>
                    <a:pt x="386" y="237"/>
                  </a:cubicBezTo>
                  <a:cubicBezTo>
                    <a:pt x="401" y="239"/>
                    <a:pt x="399" y="241"/>
                    <a:pt x="406" y="245"/>
                  </a:cubicBezTo>
                  <a:cubicBezTo>
                    <a:pt x="407" y="245"/>
                    <a:pt x="398" y="248"/>
                    <a:pt x="405" y="248"/>
                  </a:cubicBezTo>
                  <a:cubicBezTo>
                    <a:pt x="406" y="248"/>
                    <a:pt x="407" y="248"/>
                    <a:pt x="408" y="248"/>
                  </a:cubicBezTo>
                  <a:cubicBezTo>
                    <a:pt x="414" y="248"/>
                    <a:pt x="418" y="243"/>
                    <a:pt x="419" y="242"/>
                  </a:cubicBezTo>
                  <a:cubicBezTo>
                    <a:pt x="421" y="241"/>
                    <a:pt x="408" y="240"/>
                    <a:pt x="417" y="238"/>
                  </a:cubicBezTo>
                  <a:cubicBezTo>
                    <a:pt x="417" y="237"/>
                    <a:pt x="418" y="237"/>
                    <a:pt x="419" y="237"/>
                  </a:cubicBezTo>
                  <a:cubicBezTo>
                    <a:pt x="421" y="237"/>
                    <a:pt x="424" y="238"/>
                    <a:pt x="426" y="238"/>
                  </a:cubicBezTo>
                  <a:cubicBezTo>
                    <a:pt x="427" y="238"/>
                    <a:pt x="428" y="238"/>
                    <a:pt x="428" y="238"/>
                  </a:cubicBezTo>
                  <a:cubicBezTo>
                    <a:pt x="431" y="238"/>
                    <a:pt x="430" y="237"/>
                    <a:pt x="421" y="236"/>
                  </a:cubicBezTo>
                  <a:cubicBezTo>
                    <a:pt x="409" y="234"/>
                    <a:pt x="391" y="231"/>
                    <a:pt x="378" y="228"/>
                  </a:cubicBezTo>
                  <a:cubicBezTo>
                    <a:pt x="371" y="226"/>
                    <a:pt x="365" y="224"/>
                    <a:pt x="361" y="222"/>
                  </a:cubicBezTo>
                  <a:cubicBezTo>
                    <a:pt x="357" y="219"/>
                    <a:pt x="364" y="218"/>
                    <a:pt x="369" y="218"/>
                  </a:cubicBezTo>
                  <a:cubicBezTo>
                    <a:pt x="372" y="218"/>
                    <a:pt x="374" y="218"/>
                    <a:pt x="375" y="219"/>
                  </a:cubicBezTo>
                  <a:cubicBezTo>
                    <a:pt x="375" y="219"/>
                    <a:pt x="375" y="219"/>
                    <a:pt x="376" y="219"/>
                  </a:cubicBezTo>
                  <a:cubicBezTo>
                    <a:pt x="377" y="219"/>
                    <a:pt x="378" y="219"/>
                    <a:pt x="379" y="219"/>
                  </a:cubicBezTo>
                  <a:cubicBezTo>
                    <a:pt x="380" y="219"/>
                    <a:pt x="381" y="218"/>
                    <a:pt x="383" y="218"/>
                  </a:cubicBezTo>
                  <a:cubicBezTo>
                    <a:pt x="384" y="218"/>
                    <a:pt x="386" y="219"/>
                    <a:pt x="388" y="219"/>
                  </a:cubicBezTo>
                  <a:cubicBezTo>
                    <a:pt x="395" y="221"/>
                    <a:pt x="397" y="223"/>
                    <a:pt x="395" y="223"/>
                  </a:cubicBezTo>
                  <a:cubicBezTo>
                    <a:pt x="393" y="223"/>
                    <a:pt x="399" y="224"/>
                    <a:pt x="407" y="225"/>
                  </a:cubicBezTo>
                  <a:cubicBezTo>
                    <a:pt x="415" y="226"/>
                    <a:pt x="419" y="227"/>
                    <a:pt x="420" y="227"/>
                  </a:cubicBezTo>
                  <a:cubicBezTo>
                    <a:pt x="420" y="227"/>
                    <a:pt x="420" y="227"/>
                    <a:pt x="420" y="227"/>
                  </a:cubicBezTo>
                  <a:cubicBezTo>
                    <a:pt x="421" y="227"/>
                    <a:pt x="426" y="228"/>
                    <a:pt x="431" y="229"/>
                  </a:cubicBezTo>
                  <a:cubicBezTo>
                    <a:pt x="434" y="229"/>
                    <a:pt x="437" y="230"/>
                    <a:pt x="441" y="231"/>
                  </a:cubicBezTo>
                  <a:cubicBezTo>
                    <a:pt x="443" y="232"/>
                    <a:pt x="446" y="239"/>
                    <a:pt x="449" y="239"/>
                  </a:cubicBezTo>
                  <a:cubicBezTo>
                    <a:pt x="455" y="239"/>
                    <a:pt x="462" y="244"/>
                    <a:pt x="468" y="245"/>
                  </a:cubicBezTo>
                  <a:cubicBezTo>
                    <a:pt x="471" y="246"/>
                    <a:pt x="475" y="246"/>
                    <a:pt x="479" y="246"/>
                  </a:cubicBezTo>
                  <a:cubicBezTo>
                    <a:pt x="477" y="246"/>
                    <a:pt x="475" y="247"/>
                    <a:pt x="473" y="248"/>
                  </a:cubicBezTo>
                  <a:cubicBezTo>
                    <a:pt x="469" y="250"/>
                    <a:pt x="479" y="252"/>
                    <a:pt x="481" y="252"/>
                  </a:cubicBezTo>
                  <a:cubicBezTo>
                    <a:pt x="481" y="252"/>
                    <a:pt x="481" y="252"/>
                    <a:pt x="481" y="252"/>
                  </a:cubicBezTo>
                  <a:cubicBezTo>
                    <a:pt x="481" y="252"/>
                    <a:pt x="481" y="252"/>
                    <a:pt x="482" y="252"/>
                  </a:cubicBezTo>
                  <a:cubicBezTo>
                    <a:pt x="482" y="252"/>
                    <a:pt x="483" y="252"/>
                    <a:pt x="485" y="252"/>
                  </a:cubicBezTo>
                  <a:cubicBezTo>
                    <a:pt x="485" y="253"/>
                    <a:pt x="486" y="253"/>
                    <a:pt x="487" y="253"/>
                  </a:cubicBezTo>
                  <a:cubicBezTo>
                    <a:pt x="487" y="253"/>
                    <a:pt x="488" y="253"/>
                    <a:pt x="488" y="253"/>
                  </a:cubicBezTo>
                  <a:cubicBezTo>
                    <a:pt x="488" y="253"/>
                    <a:pt x="489" y="252"/>
                    <a:pt x="490" y="252"/>
                  </a:cubicBezTo>
                  <a:cubicBezTo>
                    <a:pt x="490" y="252"/>
                    <a:pt x="491" y="252"/>
                    <a:pt x="492" y="253"/>
                  </a:cubicBezTo>
                  <a:cubicBezTo>
                    <a:pt x="493" y="253"/>
                    <a:pt x="493" y="253"/>
                    <a:pt x="493" y="253"/>
                  </a:cubicBezTo>
                  <a:cubicBezTo>
                    <a:pt x="494" y="253"/>
                    <a:pt x="494" y="252"/>
                    <a:pt x="493" y="251"/>
                  </a:cubicBezTo>
                  <a:cubicBezTo>
                    <a:pt x="492" y="250"/>
                    <a:pt x="492" y="250"/>
                    <a:pt x="494" y="250"/>
                  </a:cubicBezTo>
                  <a:cubicBezTo>
                    <a:pt x="494" y="250"/>
                    <a:pt x="494" y="250"/>
                    <a:pt x="494" y="250"/>
                  </a:cubicBezTo>
                  <a:cubicBezTo>
                    <a:pt x="495" y="250"/>
                    <a:pt x="495" y="250"/>
                    <a:pt x="495" y="250"/>
                  </a:cubicBezTo>
                  <a:cubicBezTo>
                    <a:pt x="497" y="250"/>
                    <a:pt x="497" y="250"/>
                    <a:pt x="495" y="249"/>
                  </a:cubicBezTo>
                  <a:cubicBezTo>
                    <a:pt x="494" y="249"/>
                    <a:pt x="495" y="248"/>
                    <a:pt x="497" y="248"/>
                  </a:cubicBezTo>
                  <a:cubicBezTo>
                    <a:pt x="498" y="248"/>
                    <a:pt x="498" y="248"/>
                    <a:pt x="498" y="248"/>
                  </a:cubicBezTo>
                  <a:cubicBezTo>
                    <a:pt x="498" y="248"/>
                    <a:pt x="498" y="248"/>
                    <a:pt x="498" y="248"/>
                  </a:cubicBezTo>
                  <a:cubicBezTo>
                    <a:pt x="502" y="248"/>
                    <a:pt x="503" y="247"/>
                    <a:pt x="498" y="246"/>
                  </a:cubicBezTo>
                  <a:cubicBezTo>
                    <a:pt x="493" y="244"/>
                    <a:pt x="491" y="244"/>
                    <a:pt x="490" y="243"/>
                  </a:cubicBezTo>
                  <a:cubicBezTo>
                    <a:pt x="489" y="243"/>
                    <a:pt x="490" y="242"/>
                    <a:pt x="490" y="242"/>
                  </a:cubicBezTo>
                  <a:cubicBezTo>
                    <a:pt x="491" y="242"/>
                    <a:pt x="491" y="242"/>
                    <a:pt x="491" y="242"/>
                  </a:cubicBezTo>
                  <a:cubicBezTo>
                    <a:pt x="491" y="242"/>
                    <a:pt x="488" y="241"/>
                    <a:pt x="486" y="240"/>
                  </a:cubicBezTo>
                  <a:cubicBezTo>
                    <a:pt x="485" y="239"/>
                    <a:pt x="488" y="238"/>
                    <a:pt x="490" y="238"/>
                  </a:cubicBezTo>
                  <a:cubicBezTo>
                    <a:pt x="491" y="238"/>
                    <a:pt x="492" y="238"/>
                    <a:pt x="493" y="238"/>
                  </a:cubicBezTo>
                  <a:cubicBezTo>
                    <a:pt x="494" y="238"/>
                    <a:pt x="495" y="239"/>
                    <a:pt x="496" y="239"/>
                  </a:cubicBezTo>
                  <a:cubicBezTo>
                    <a:pt x="495" y="239"/>
                    <a:pt x="496" y="239"/>
                    <a:pt x="497" y="239"/>
                  </a:cubicBezTo>
                  <a:cubicBezTo>
                    <a:pt x="497" y="239"/>
                    <a:pt x="498" y="239"/>
                    <a:pt x="498" y="239"/>
                  </a:cubicBezTo>
                  <a:cubicBezTo>
                    <a:pt x="499" y="239"/>
                    <a:pt x="500" y="239"/>
                    <a:pt x="500" y="239"/>
                  </a:cubicBezTo>
                  <a:cubicBezTo>
                    <a:pt x="501" y="239"/>
                    <a:pt x="502" y="239"/>
                    <a:pt x="501" y="238"/>
                  </a:cubicBezTo>
                  <a:cubicBezTo>
                    <a:pt x="500" y="238"/>
                    <a:pt x="501" y="238"/>
                    <a:pt x="502" y="238"/>
                  </a:cubicBezTo>
                  <a:cubicBezTo>
                    <a:pt x="502" y="238"/>
                    <a:pt x="502" y="238"/>
                    <a:pt x="503" y="238"/>
                  </a:cubicBezTo>
                  <a:cubicBezTo>
                    <a:pt x="503" y="238"/>
                    <a:pt x="503" y="238"/>
                    <a:pt x="503" y="238"/>
                  </a:cubicBezTo>
                  <a:cubicBezTo>
                    <a:pt x="505" y="238"/>
                    <a:pt x="505" y="238"/>
                    <a:pt x="503" y="237"/>
                  </a:cubicBezTo>
                  <a:cubicBezTo>
                    <a:pt x="500" y="237"/>
                    <a:pt x="506" y="235"/>
                    <a:pt x="517" y="235"/>
                  </a:cubicBezTo>
                  <a:cubicBezTo>
                    <a:pt x="527" y="235"/>
                    <a:pt x="534" y="237"/>
                    <a:pt x="533" y="237"/>
                  </a:cubicBezTo>
                  <a:cubicBezTo>
                    <a:pt x="532" y="237"/>
                    <a:pt x="532" y="238"/>
                    <a:pt x="532" y="238"/>
                  </a:cubicBezTo>
                  <a:cubicBezTo>
                    <a:pt x="533" y="238"/>
                    <a:pt x="537" y="237"/>
                    <a:pt x="544" y="236"/>
                  </a:cubicBezTo>
                  <a:cubicBezTo>
                    <a:pt x="553" y="235"/>
                    <a:pt x="556" y="234"/>
                    <a:pt x="551" y="232"/>
                  </a:cubicBezTo>
                  <a:cubicBezTo>
                    <a:pt x="545" y="230"/>
                    <a:pt x="549" y="226"/>
                    <a:pt x="556" y="222"/>
                  </a:cubicBezTo>
                  <a:cubicBezTo>
                    <a:pt x="563" y="219"/>
                    <a:pt x="570" y="214"/>
                    <a:pt x="578" y="212"/>
                  </a:cubicBezTo>
                  <a:cubicBezTo>
                    <a:pt x="582" y="211"/>
                    <a:pt x="586" y="211"/>
                    <a:pt x="588" y="211"/>
                  </a:cubicBezTo>
                  <a:cubicBezTo>
                    <a:pt x="590" y="211"/>
                    <a:pt x="591" y="211"/>
                    <a:pt x="589" y="212"/>
                  </a:cubicBezTo>
                  <a:cubicBezTo>
                    <a:pt x="585" y="212"/>
                    <a:pt x="588" y="213"/>
                    <a:pt x="597" y="213"/>
                  </a:cubicBezTo>
                  <a:cubicBezTo>
                    <a:pt x="605" y="214"/>
                    <a:pt x="607" y="215"/>
                    <a:pt x="604" y="216"/>
                  </a:cubicBezTo>
                  <a:cubicBezTo>
                    <a:pt x="601" y="216"/>
                    <a:pt x="606" y="217"/>
                    <a:pt x="609" y="218"/>
                  </a:cubicBezTo>
                  <a:cubicBezTo>
                    <a:pt x="611" y="219"/>
                    <a:pt x="612" y="220"/>
                    <a:pt x="620" y="220"/>
                  </a:cubicBezTo>
                  <a:cubicBezTo>
                    <a:pt x="620" y="220"/>
                    <a:pt x="620" y="220"/>
                    <a:pt x="620" y="220"/>
                  </a:cubicBezTo>
                  <a:cubicBezTo>
                    <a:pt x="624" y="220"/>
                    <a:pt x="630" y="219"/>
                    <a:pt x="635" y="218"/>
                  </a:cubicBezTo>
                  <a:cubicBezTo>
                    <a:pt x="642" y="217"/>
                    <a:pt x="640" y="217"/>
                    <a:pt x="632" y="216"/>
                  </a:cubicBezTo>
                  <a:cubicBezTo>
                    <a:pt x="630" y="216"/>
                    <a:pt x="628" y="216"/>
                    <a:pt x="627" y="216"/>
                  </a:cubicBezTo>
                  <a:cubicBezTo>
                    <a:pt x="627" y="216"/>
                    <a:pt x="627" y="216"/>
                    <a:pt x="626" y="216"/>
                  </a:cubicBezTo>
                  <a:cubicBezTo>
                    <a:pt x="625" y="216"/>
                    <a:pt x="624" y="216"/>
                    <a:pt x="621" y="215"/>
                  </a:cubicBezTo>
                  <a:cubicBezTo>
                    <a:pt x="616" y="214"/>
                    <a:pt x="614" y="213"/>
                    <a:pt x="619" y="213"/>
                  </a:cubicBezTo>
                  <a:cubicBezTo>
                    <a:pt x="621" y="212"/>
                    <a:pt x="624" y="212"/>
                    <a:pt x="625" y="212"/>
                  </a:cubicBezTo>
                  <a:cubicBezTo>
                    <a:pt x="626" y="212"/>
                    <a:pt x="626" y="212"/>
                    <a:pt x="626" y="212"/>
                  </a:cubicBezTo>
                  <a:cubicBezTo>
                    <a:pt x="626" y="213"/>
                    <a:pt x="626" y="213"/>
                    <a:pt x="626" y="213"/>
                  </a:cubicBezTo>
                  <a:cubicBezTo>
                    <a:pt x="626" y="213"/>
                    <a:pt x="627" y="212"/>
                    <a:pt x="628" y="212"/>
                  </a:cubicBezTo>
                  <a:cubicBezTo>
                    <a:pt x="629" y="211"/>
                    <a:pt x="638" y="211"/>
                    <a:pt x="648" y="210"/>
                  </a:cubicBezTo>
                  <a:cubicBezTo>
                    <a:pt x="657" y="209"/>
                    <a:pt x="663" y="208"/>
                    <a:pt x="664" y="208"/>
                  </a:cubicBezTo>
                  <a:cubicBezTo>
                    <a:pt x="664" y="208"/>
                    <a:pt x="664" y="208"/>
                    <a:pt x="664" y="208"/>
                  </a:cubicBezTo>
                  <a:cubicBezTo>
                    <a:pt x="664" y="208"/>
                    <a:pt x="666" y="208"/>
                    <a:pt x="668" y="208"/>
                  </a:cubicBezTo>
                  <a:cubicBezTo>
                    <a:pt x="668" y="208"/>
                    <a:pt x="669" y="208"/>
                    <a:pt x="669" y="208"/>
                  </a:cubicBezTo>
                  <a:cubicBezTo>
                    <a:pt x="669" y="208"/>
                    <a:pt x="669" y="208"/>
                    <a:pt x="669" y="208"/>
                  </a:cubicBezTo>
                  <a:cubicBezTo>
                    <a:pt x="672" y="208"/>
                    <a:pt x="672" y="209"/>
                    <a:pt x="670" y="210"/>
                  </a:cubicBezTo>
                  <a:cubicBezTo>
                    <a:pt x="667" y="210"/>
                    <a:pt x="665" y="211"/>
                    <a:pt x="662" y="211"/>
                  </a:cubicBezTo>
                  <a:cubicBezTo>
                    <a:pt x="660" y="211"/>
                    <a:pt x="660" y="211"/>
                    <a:pt x="662" y="212"/>
                  </a:cubicBezTo>
                  <a:cubicBezTo>
                    <a:pt x="664" y="213"/>
                    <a:pt x="664" y="214"/>
                    <a:pt x="662" y="215"/>
                  </a:cubicBezTo>
                  <a:cubicBezTo>
                    <a:pt x="660" y="216"/>
                    <a:pt x="657" y="216"/>
                    <a:pt x="655" y="216"/>
                  </a:cubicBezTo>
                  <a:cubicBezTo>
                    <a:pt x="655" y="216"/>
                    <a:pt x="655" y="216"/>
                    <a:pt x="655" y="216"/>
                  </a:cubicBezTo>
                  <a:cubicBezTo>
                    <a:pt x="654" y="216"/>
                    <a:pt x="654" y="216"/>
                    <a:pt x="653" y="216"/>
                  </a:cubicBezTo>
                  <a:cubicBezTo>
                    <a:pt x="652" y="216"/>
                    <a:pt x="651" y="216"/>
                    <a:pt x="650" y="217"/>
                  </a:cubicBezTo>
                  <a:cubicBezTo>
                    <a:pt x="650" y="217"/>
                    <a:pt x="660" y="219"/>
                    <a:pt x="675" y="222"/>
                  </a:cubicBezTo>
                  <a:cubicBezTo>
                    <a:pt x="705" y="227"/>
                    <a:pt x="736" y="233"/>
                    <a:pt x="683" y="234"/>
                  </a:cubicBezTo>
                  <a:cubicBezTo>
                    <a:pt x="682" y="234"/>
                    <a:pt x="681" y="234"/>
                    <a:pt x="680" y="234"/>
                  </a:cubicBezTo>
                  <a:cubicBezTo>
                    <a:pt x="657" y="234"/>
                    <a:pt x="645" y="231"/>
                    <a:pt x="628" y="231"/>
                  </a:cubicBezTo>
                  <a:cubicBezTo>
                    <a:pt x="614" y="231"/>
                    <a:pt x="605" y="232"/>
                    <a:pt x="593" y="233"/>
                  </a:cubicBezTo>
                  <a:cubicBezTo>
                    <a:pt x="589" y="233"/>
                    <a:pt x="584" y="233"/>
                    <a:pt x="578" y="234"/>
                  </a:cubicBezTo>
                  <a:cubicBezTo>
                    <a:pt x="570" y="234"/>
                    <a:pt x="565" y="235"/>
                    <a:pt x="567" y="235"/>
                  </a:cubicBezTo>
                  <a:cubicBezTo>
                    <a:pt x="569" y="236"/>
                    <a:pt x="569" y="236"/>
                    <a:pt x="565" y="237"/>
                  </a:cubicBezTo>
                  <a:cubicBezTo>
                    <a:pt x="562" y="237"/>
                    <a:pt x="561" y="237"/>
                    <a:pt x="562" y="237"/>
                  </a:cubicBezTo>
                  <a:cubicBezTo>
                    <a:pt x="562" y="237"/>
                    <a:pt x="562" y="237"/>
                    <a:pt x="561" y="237"/>
                  </a:cubicBezTo>
                  <a:cubicBezTo>
                    <a:pt x="561" y="237"/>
                    <a:pt x="560" y="237"/>
                    <a:pt x="560" y="237"/>
                  </a:cubicBezTo>
                  <a:cubicBezTo>
                    <a:pt x="559" y="237"/>
                    <a:pt x="559" y="237"/>
                    <a:pt x="559" y="237"/>
                  </a:cubicBezTo>
                  <a:cubicBezTo>
                    <a:pt x="555" y="237"/>
                    <a:pt x="549" y="237"/>
                    <a:pt x="542" y="238"/>
                  </a:cubicBezTo>
                  <a:cubicBezTo>
                    <a:pt x="530" y="238"/>
                    <a:pt x="532" y="241"/>
                    <a:pt x="535" y="241"/>
                  </a:cubicBezTo>
                  <a:cubicBezTo>
                    <a:pt x="535" y="241"/>
                    <a:pt x="535" y="241"/>
                    <a:pt x="535" y="241"/>
                  </a:cubicBezTo>
                  <a:cubicBezTo>
                    <a:pt x="535" y="241"/>
                    <a:pt x="536" y="241"/>
                    <a:pt x="536" y="241"/>
                  </a:cubicBezTo>
                  <a:cubicBezTo>
                    <a:pt x="538" y="241"/>
                    <a:pt x="540" y="242"/>
                    <a:pt x="540" y="242"/>
                  </a:cubicBezTo>
                  <a:cubicBezTo>
                    <a:pt x="541" y="243"/>
                    <a:pt x="541" y="244"/>
                    <a:pt x="540" y="244"/>
                  </a:cubicBezTo>
                  <a:cubicBezTo>
                    <a:pt x="538" y="244"/>
                    <a:pt x="538" y="245"/>
                    <a:pt x="538" y="245"/>
                  </a:cubicBezTo>
                  <a:cubicBezTo>
                    <a:pt x="539" y="245"/>
                    <a:pt x="539" y="245"/>
                    <a:pt x="538" y="245"/>
                  </a:cubicBezTo>
                  <a:cubicBezTo>
                    <a:pt x="538" y="245"/>
                    <a:pt x="537" y="245"/>
                    <a:pt x="536" y="245"/>
                  </a:cubicBezTo>
                  <a:cubicBezTo>
                    <a:pt x="536" y="245"/>
                    <a:pt x="535" y="245"/>
                    <a:pt x="535" y="245"/>
                  </a:cubicBezTo>
                  <a:cubicBezTo>
                    <a:pt x="535" y="245"/>
                    <a:pt x="535" y="245"/>
                    <a:pt x="535" y="245"/>
                  </a:cubicBezTo>
                  <a:cubicBezTo>
                    <a:pt x="535" y="245"/>
                    <a:pt x="536" y="246"/>
                    <a:pt x="540" y="248"/>
                  </a:cubicBezTo>
                  <a:cubicBezTo>
                    <a:pt x="545" y="249"/>
                    <a:pt x="548" y="251"/>
                    <a:pt x="547" y="251"/>
                  </a:cubicBezTo>
                  <a:cubicBezTo>
                    <a:pt x="546" y="251"/>
                    <a:pt x="547" y="251"/>
                    <a:pt x="550" y="251"/>
                  </a:cubicBezTo>
                  <a:cubicBezTo>
                    <a:pt x="550" y="251"/>
                    <a:pt x="550" y="251"/>
                    <a:pt x="550" y="251"/>
                  </a:cubicBezTo>
                  <a:cubicBezTo>
                    <a:pt x="550" y="251"/>
                    <a:pt x="551" y="251"/>
                    <a:pt x="551" y="251"/>
                  </a:cubicBezTo>
                  <a:cubicBezTo>
                    <a:pt x="553" y="251"/>
                    <a:pt x="553" y="252"/>
                    <a:pt x="551" y="252"/>
                  </a:cubicBezTo>
                  <a:cubicBezTo>
                    <a:pt x="548" y="252"/>
                    <a:pt x="548" y="252"/>
                    <a:pt x="550" y="252"/>
                  </a:cubicBezTo>
                  <a:cubicBezTo>
                    <a:pt x="551" y="252"/>
                    <a:pt x="551" y="252"/>
                    <a:pt x="551" y="252"/>
                  </a:cubicBezTo>
                  <a:cubicBezTo>
                    <a:pt x="554" y="252"/>
                    <a:pt x="558" y="252"/>
                    <a:pt x="561" y="252"/>
                  </a:cubicBezTo>
                  <a:cubicBezTo>
                    <a:pt x="561" y="252"/>
                    <a:pt x="561" y="252"/>
                    <a:pt x="561" y="252"/>
                  </a:cubicBezTo>
                  <a:cubicBezTo>
                    <a:pt x="563" y="252"/>
                    <a:pt x="566" y="253"/>
                    <a:pt x="569" y="253"/>
                  </a:cubicBezTo>
                  <a:cubicBezTo>
                    <a:pt x="572" y="253"/>
                    <a:pt x="576" y="254"/>
                    <a:pt x="580" y="254"/>
                  </a:cubicBezTo>
                  <a:cubicBezTo>
                    <a:pt x="582" y="254"/>
                    <a:pt x="583" y="254"/>
                    <a:pt x="584" y="254"/>
                  </a:cubicBezTo>
                  <a:cubicBezTo>
                    <a:pt x="591" y="253"/>
                    <a:pt x="598" y="253"/>
                    <a:pt x="603" y="253"/>
                  </a:cubicBezTo>
                  <a:cubicBezTo>
                    <a:pt x="603" y="253"/>
                    <a:pt x="603" y="253"/>
                    <a:pt x="603" y="253"/>
                  </a:cubicBezTo>
                  <a:cubicBezTo>
                    <a:pt x="610" y="253"/>
                    <a:pt x="618" y="254"/>
                    <a:pt x="627" y="254"/>
                  </a:cubicBezTo>
                  <a:cubicBezTo>
                    <a:pt x="629" y="254"/>
                    <a:pt x="630" y="254"/>
                    <a:pt x="631" y="254"/>
                  </a:cubicBezTo>
                  <a:cubicBezTo>
                    <a:pt x="634" y="254"/>
                    <a:pt x="639" y="253"/>
                    <a:pt x="643" y="252"/>
                  </a:cubicBezTo>
                  <a:cubicBezTo>
                    <a:pt x="644" y="252"/>
                    <a:pt x="645" y="252"/>
                    <a:pt x="645" y="252"/>
                  </a:cubicBezTo>
                  <a:cubicBezTo>
                    <a:pt x="651" y="252"/>
                    <a:pt x="653" y="255"/>
                    <a:pt x="651" y="260"/>
                  </a:cubicBezTo>
                  <a:cubicBezTo>
                    <a:pt x="649" y="264"/>
                    <a:pt x="647" y="268"/>
                    <a:pt x="640" y="270"/>
                  </a:cubicBezTo>
                  <a:cubicBezTo>
                    <a:pt x="635" y="272"/>
                    <a:pt x="629" y="273"/>
                    <a:pt x="623" y="273"/>
                  </a:cubicBezTo>
                  <a:cubicBezTo>
                    <a:pt x="620" y="273"/>
                    <a:pt x="618" y="273"/>
                    <a:pt x="617" y="273"/>
                  </a:cubicBezTo>
                  <a:cubicBezTo>
                    <a:pt x="615" y="273"/>
                    <a:pt x="614" y="273"/>
                    <a:pt x="613" y="273"/>
                  </a:cubicBezTo>
                  <a:cubicBezTo>
                    <a:pt x="613" y="273"/>
                    <a:pt x="613" y="273"/>
                    <a:pt x="613" y="273"/>
                  </a:cubicBezTo>
                  <a:cubicBezTo>
                    <a:pt x="613" y="273"/>
                    <a:pt x="613" y="273"/>
                    <a:pt x="613" y="273"/>
                  </a:cubicBezTo>
                  <a:cubicBezTo>
                    <a:pt x="612" y="273"/>
                    <a:pt x="611" y="272"/>
                    <a:pt x="607" y="272"/>
                  </a:cubicBezTo>
                  <a:cubicBezTo>
                    <a:pt x="603" y="271"/>
                    <a:pt x="600" y="271"/>
                    <a:pt x="600" y="271"/>
                  </a:cubicBezTo>
                  <a:cubicBezTo>
                    <a:pt x="600" y="271"/>
                    <a:pt x="600" y="271"/>
                    <a:pt x="600" y="271"/>
                  </a:cubicBezTo>
                  <a:cubicBezTo>
                    <a:pt x="601" y="271"/>
                    <a:pt x="599" y="271"/>
                    <a:pt x="596" y="271"/>
                  </a:cubicBezTo>
                  <a:cubicBezTo>
                    <a:pt x="596" y="271"/>
                    <a:pt x="596" y="271"/>
                    <a:pt x="596" y="271"/>
                  </a:cubicBezTo>
                  <a:cubicBezTo>
                    <a:pt x="594" y="271"/>
                    <a:pt x="594" y="271"/>
                    <a:pt x="594" y="271"/>
                  </a:cubicBezTo>
                  <a:cubicBezTo>
                    <a:pt x="592" y="272"/>
                    <a:pt x="581" y="273"/>
                    <a:pt x="567" y="273"/>
                  </a:cubicBezTo>
                  <a:cubicBezTo>
                    <a:pt x="566" y="273"/>
                    <a:pt x="566" y="273"/>
                    <a:pt x="565" y="273"/>
                  </a:cubicBezTo>
                  <a:cubicBezTo>
                    <a:pt x="546" y="272"/>
                    <a:pt x="526" y="271"/>
                    <a:pt x="508" y="269"/>
                  </a:cubicBezTo>
                  <a:cubicBezTo>
                    <a:pt x="496" y="268"/>
                    <a:pt x="491" y="267"/>
                    <a:pt x="479" y="267"/>
                  </a:cubicBezTo>
                  <a:cubicBezTo>
                    <a:pt x="477" y="267"/>
                    <a:pt x="475" y="267"/>
                    <a:pt x="473" y="267"/>
                  </a:cubicBezTo>
                  <a:cubicBezTo>
                    <a:pt x="446" y="268"/>
                    <a:pt x="473" y="275"/>
                    <a:pt x="451" y="277"/>
                  </a:cubicBezTo>
                  <a:cubicBezTo>
                    <a:pt x="450" y="277"/>
                    <a:pt x="450" y="277"/>
                    <a:pt x="449" y="277"/>
                  </a:cubicBezTo>
                  <a:cubicBezTo>
                    <a:pt x="438" y="277"/>
                    <a:pt x="409" y="271"/>
                    <a:pt x="402" y="270"/>
                  </a:cubicBezTo>
                  <a:cubicBezTo>
                    <a:pt x="389" y="268"/>
                    <a:pt x="371" y="268"/>
                    <a:pt x="354" y="266"/>
                  </a:cubicBezTo>
                  <a:cubicBezTo>
                    <a:pt x="353" y="266"/>
                    <a:pt x="351" y="265"/>
                    <a:pt x="349" y="265"/>
                  </a:cubicBezTo>
                  <a:cubicBezTo>
                    <a:pt x="346" y="265"/>
                    <a:pt x="339" y="264"/>
                    <a:pt x="340" y="262"/>
                  </a:cubicBezTo>
                  <a:cubicBezTo>
                    <a:pt x="341" y="262"/>
                    <a:pt x="344" y="262"/>
                    <a:pt x="343" y="260"/>
                  </a:cubicBezTo>
                  <a:cubicBezTo>
                    <a:pt x="343" y="259"/>
                    <a:pt x="342" y="258"/>
                    <a:pt x="343" y="256"/>
                  </a:cubicBezTo>
                  <a:cubicBezTo>
                    <a:pt x="343" y="253"/>
                    <a:pt x="343" y="252"/>
                    <a:pt x="342" y="252"/>
                  </a:cubicBezTo>
                  <a:cubicBezTo>
                    <a:pt x="342" y="252"/>
                    <a:pt x="342" y="252"/>
                    <a:pt x="342" y="252"/>
                  </a:cubicBezTo>
                  <a:cubicBezTo>
                    <a:pt x="342" y="252"/>
                    <a:pt x="341" y="252"/>
                    <a:pt x="341" y="252"/>
                  </a:cubicBezTo>
                  <a:cubicBezTo>
                    <a:pt x="339" y="252"/>
                    <a:pt x="335" y="252"/>
                    <a:pt x="331" y="252"/>
                  </a:cubicBezTo>
                  <a:cubicBezTo>
                    <a:pt x="326" y="251"/>
                    <a:pt x="319" y="251"/>
                    <a:pt x="312" y="251"/>
                  </a:cubicBezTo>
                  <a:cubicBezTo>
                    <a:pt x="311" y="251"/>
                    <a:pt x="310" y="251"/>
                    <a:pt x="309" y="251"/>
                  </a:cubicBezTo>
                  <a:cubicBezTo>
                    <a:pt x="286" y="251"/>
                    <a:pt x="258" y="253"/>
                    <a:pt x="248" y="253"/>
                  </a:cubicBezTo>
                  <a:cubicBezTo>
                    <a:pt x="235" y="254"/>
                    <a:pt x="203" y="258"/>
                    <a:pt x="179" y="258"/>
                  </a:cubicBezTo>
                  <a:cubicBezTo>
                    <a:pt x="177" y="258"/>
                    <a:pt x="175" y="259"/>
                    <a:pt x="174" y="259"/>
                  </a:cubicBezTo>
                  <a:cubicBezTo>
                    <a:pt x="168" y="259"/>
                    <a:pt x="163" y="258"/>
                    <a:pt x="159" y="258"/>
                  </a:cubicBezTo>
                  <a:cubicBezTo>
                    <a:pt x="155" y="258"/>
                    <a:pt x="151" y="258"/>
                    <a:pt x="149" y="258"/>
                  </a:cubicBezTo>
                  <a:cubicBezTo>
                    <a:pt x="146" y="258"/>
                    <a:pt x="144" y="258"/>
                    <a:pt x="144" y="258"/>
                  </a:cubicBezTo>
                  <a:cubicBezTo>
                    <a:pt x="143" y="259"/>
                    <a:pt x="142" y="260"/>
                    <a:pt x="138" y="262"/>
                  </a:cubicBezTo>
                  <a:cubicBezTo>
                    <a:pt x="131" y="264"/>
                    <a:pt x="121" y="264"/>
                    <a:pt x="114" y="266"/>
                  </a:cubicBezTo>
                  <a:cubicBezTo>
                    <a:pt x="95" y="270"/>
                    <a:pt x="105" y="276"/>
                    <a:pt x="87" y="281"/>
                  </a:cubicBezTo>
                  <a:cubicBezTo>
                    <a:pt x="78" y="284"/>
                    <a:pt x="63" y="285"/>
                    <a:pt x="52" y="287"/>
                  </a:cubicBezTo>
                  <a:cubicBezTo>
                    <a:pt x="42" y="290"/>
                    <a:pt x="38" y="292"/>
                    <a:pt x="29" y="296"/>
                  </a:cubicBezTo>
                  <a:cubicBezTo>
                    <a:pt x="24" y="298"/>
                    <a:pt x="17" y="300"/>
                    <a:pt x="12" y="302"/>
                  </a:cubicBezTo>
                  <a:cubicBezTo>
                    <a:pt x="3" y="306"/>
                    <a:pt x="14" y="312"/>
                    <a:pt x="14" y="317"/>
                  </a:cubicBezTo>
                  <a:cubicBezTo>
                    <a:pt x="14" y="319"/>
                    <a:pt x="13" y="321"/>
                    <a:pt x="12" y="322"/>
                  </a:cubicBezTo>
                  <a:cubicBezTo>
                    <a:pt x="8" y="327"/>
                    <a:pt x="0" y="331"/>
                    <a:pt x="4" y="332"/>
                  </a:cubicBezTo>
                  <a:cubicBezTo>
                    <a:pt x="8" y="334"/>
                    <a:pt x="12" y="335"/>
                    <a:pt x="9" y="335"/>
                  </a:cubicBezTo>
                  <a:cubicBezTo>
                    <a:pt x="7" y="335"/>
                    <a:pt x="5" y="335"/>
                    <a:pt x="5" y="335"/>
                  </a:cubicBezTo>
                  <a:cubicBezTo>
                    <a:pt x="5" y="336"/>
                    <a:pt x="6" y="337"/>
                    <a:pt x="7" y="337"/>
                  </a:cubicBezTo>
                  <a:cubicBezTo>
                    <a:pt x="8" y="337"/>
                    <a:pt x="8" y="337"/>
                    <a:pt x="8" y="337"/>
                  </a:cubicBezTo>
                  <a:cubicBezTo>
                    <a:pt x="8" y="337"/>
                    <a:pt x="8" y="337"/>
                    <a:pt x="9" y="337"/>
                  </a:cubicBezTo>
                  <a:cubicBezTo>
                    <a:pt x="9" y="337"/>
                    <a:pt x="10" y="337"/>
                    <a:pt x="10" y="337"/>
                  </a:cubicBezTo>
                  <a:cubicBezTo>
                    <a:pt x="10" y="337"/>
                    <a:pt x="9" y="337"/>
                    <a:pt x="8" y="337"/>
                  </a:cubicBezTo>
                  <a:cubicBezTo>
                    <a:pt x="8" y="337"/>
                    <a:pt x="8" y="337"/>
                    <a:pt x="8" y="337"/>
                  </a:cubicBezTo>
                  <a:cubicBezTo>
                    <a:pt x="7" y="337"/>
                    <a:pt x="7" y="339"/>
                    <a:pt x="14" y="339"/>
                  </a:cubicBezTo>
                  <a:cubicBezTo>
                    <a:pt x="21" y="340"/>
                    <a:pt x="26" y="340"/>
                    <a:pt x="24" y="340"/>
                  </a:cubicBezTo>
                  <a:cubicBezTo>
                    <a:pt x="22" y="340"/>
                    <a:pt x="21" y="341"/>
                    <a:pt x="24" y="341"/>
                  </a:cubicBezTo>
                  <a:cubicBezTo>
                    <a:pt x="26" y="341"/>
                    <a:pt x="28" y="342"/>
                    <a:pt x="33" y="344"/>
                  </a:cubicBezTo>
                  <a:cubicBezTo>
                    <a:pt x="37" y="345"/>
                    <a:pt x="52" y="348"/>
                    <a:pt x="61" y="352"/>
                  </a:cubicBezTo>
                  <a:cubicBezTo>
                    <a:pt x="66" y="355"/>
                    <a:pt x="72" y="357"/>
                    <a:pt x="85" y="359"/>
                  </a:cubicBezTo>
                  <a:cubicBezTo>
                    <a:pt x="96" y="361"/>
                    <a:pt x="104" y="363"/>
                    <a:pt x="117" y="364"/>
                  </a:cubicBezTo>
                  <a:cubicBezTo>
                    <a:pt x="119" y="365"/>
                    <a:pt x="121" y="365"/>
                    <a:pt x="123" y="365"/>
                  </a:cubicBezTo>
                  <a:cubicBezTo>
                    <a:pt x="131" y="365"/>
                    <a:pt x="135" y="363"/>
                    <a:pt x="144" y="362"/>
                  </a:cubicBezTo>
                  <a:cubicBezTo>
                    <a:pt x="153" y="362"/>
                    <a:pt x="160" y="362"/>
                    <a:pt x="166" y="362"/>
                  </a:cubicBezTo>
                  <a:cubicBezTo>
                    <a:pt x="171" y="362"/>
                    <a:pt x="175" y="362"/>
                    <a:pt x="179" y="362"/>
                  </a:cubicBezTo>
                  <a:cubicBezTo>
                    <a:pt x="184" y="362"/>
                    <a:pt x="188" y="362"/>
                    <a:pt x="193" y="362"/>
                  </a:cubicBezTo>
                  <a:cubicBezTo>
                    <a:pt x="197" y="362"/>
                    <a:pt x="202" y="362"/>
                    <a:pt x="208" y="362"/>
                  </a:cubicBezTo>
                  <a:cubicBezTo>
                    <a:pt x="222" y="362"/>
                    <a:pt x="240" y="357"/>
                    <a:pt x="256" y="357"/>
                  </a:cubicBezTo>
                  <a:cubicBezTo>
                    <a:pt x="259" y="357"/>
                    <a:pt x="261" y="358"/>
                    <a:pt x="263" y="358"/>
                  </a:cubicBezTo>
                  <a:cubicBezTo>
                    <a:pt x="284" y="360"/>
                    <a:pt x="280" y="366"/>
                    <a:pt x="298" y="366"/>
                  </a:cubicBezTo>
                  <a:cubicBezTo>
                    <a:pt x="302" y="366"/>
                    <a:pt x="306" y="365"/>
                    <a:pt x="312" y="365"/>
                  </a:cubicBezTo>
                  <a:cubicBezTo>
                    <a:pt x="317" y="364"/>
                    <a:pt x="321" y="364"/>
                    <a:pt x="324" y="364"/>
                  </a:cubicBezTo>
                  <a:cubicBezTo>
                    <a:pt x="337" y="364"/>
                    <a:pt x="338" y="367"/>
                    <a:pt x="337" y="371"/>
                  </a:cubicBezTo>
                  <a:cubicBezTo>
                    <a:pt x="336" y="375"/>
                    <a:pt x="337" y="379"/>
                    <a:pt x="335" y="379"/>
                  </a:cubicBezTo>
                  <a:cubicBezTo>
                    <a:pt x="335" y="379"/>
                    <a:pt x="335" y="379"/>
                    <a:pt x="335" y="379"/>
                  </a:cubicBezTo>
                  <a:cubicBezTo>
                    <a:pt x="335" y="379"/>
                    <a:pt x="335" y="379"/>
                    <a:pt x="335" y="379"/>
                  </a:cubicBezTo>
                  <a:cubicBezTo>
                    <a:pt x="333" y="379"/>
                    <a:pt x="326" y="382"/>
                    <a:pt x="330" y="385"/>
                  </a:cubicBezTo>
                  <a:cubicBezTo>
                    <a:pt x="332" y="387"/>
                    <a:pt x="337" y="388"/>
                    <a:pt x="344" y="390"/>
                  </a:cubicBezTo>
                  <a:cubicBezTo>
                    <a:pt x="350" y="391"/>
                    <a:pt x="355" y="393"/>
                    <a:pt x="359" y="395"/>
                  </a:cubicBezTo>
                  <a:cubicBezTo>
                    <a:pt x="366" y="398"/>
                    <a:pt x="374" y="402"/>
                    <a:pt x="376" y="406"/>
                  </a:cubicBezTo>
                  <a:cubicBezTo>
                    <a:pt x="378" y="408"/>
                    <a:pt x="379" y="410"/>
                    <a:pt x="380" y="411"/>
                  </a:cubicBezTo>
                  <a:cubicBezTo>
                    <a:pt x="382" y="414"/>
                    <a:pt x="391" y="416"/>
                    <a:pt x="388" y="419"/>
                  </a:cubicBezTo>
                  <a:cubicBezTo>
                    <a:pt x="386" y="422"/>
                    <a:pt x="369" y="423"/>
                    <a:pt x="369" y="425"/>
                  </a:cubicBezTo>
                  <a:cubicBezTo>
                    <a:pt x="368" y="429"/>
                    <a:pt x="362" y="433"/>
                    <a:pt x="360" y="437"/>
                  </a:cubicBezTo>
                  <a:cubicBezTo>
                    <a:pt x="356" y="442"/>
                    <a:pt x="386" y="450"/>
                    <a:pt x="392" y="455"/>
                  </a:cubicBezTo>
                  <a:cubicBezTo>
                    <a:pt x="396" y="459"/>
                    <a:pt x="394" y="465"/>
                    <a:pt x="398" y="468"/>
                  </a:cubicBezTo>
                  <a:cubicBezTo>
                    <a:pt x="400" y="470"/>
                    <a:pt x="414" y="475"/>
                    <a:pt x="416" y="477"/>
                  </a:cubicBezTo>
                  <a:cubicBezTo>
                    <a:pt x="418" y="481"/>
                    <a:pt x="430" y="486"/>
                    <a:pt x="435" y="489"/>
                  </a:cubicBezTo>
                  <a:cubicBezTo>
                    <a:pt x="435" y="490"/>
                    <a:pt x="436" y="492"/>
                    <a:pt x="436" y="494"/>
                  </a:cubicBezTo>
                  <a:cubicBezTo>
                    <a:pt x="436" y="496"/>
                    <a:pt x="445" y="498"/>
                    <a:pt x="456" y="498"/>
                  </a:cubicBezTo>
                  <a:cubicBezTo>
                    <a:pt x="459" y="498"/>
                    <a:pt x="462" y="498"/>
                    <a:pt x="464" y="498"/>
                  </a:cubicBezTo>
                  <a:cubicBezTo>
                    <a:pt x="469" y="498"/>
                    <a:pt x="473" y="498"/>
                    <a:pt x="477" y="498"/>
                  </a:cubicBezTo>
                  <a:cubicBezTo>
                    <a:pt x="485" y="497"/>
                    <a:pt x="493" y="497"/>
                    <a:pt x="501" y="497"/>
                  </a:cubicBezTo>
                  <a:cubicBezTo>
                    <a:pt x="515" y="497"/>
                    <a:pt x="531" y="496"/>
                    <a:pt x="539" y="495"/>
                  </a:cubicBezTo>
                  <a:cubicBezTo>
                    <a:pt x="544" y="494"/>
                    <a:pt x="549" y="494"/>
                    <a:pt x="554" y="493"/>
                  </a:cubicBezTo>
                  <a:cubicBezTo>
                    <a:pt x="570" y="490"/>
                    <a:pt x="579" y="486"/>
                    <a:pt x="591" y="483"/>
                  </a:cubicBezTo>
                  <a:cubicBezTo>
                    <a:pt x="599" y="480"/>
                    <a:pt x="607" y="478"/>
                    <a:pt x="612" y="476"/>
                  </a:cubicBezTo>
                  <a:cubicBezTo>
                    <a:pt x="621" y="472"/>
                    <a:pt x="622" y="468"/>
                    <a:pt x="622" y="468"/>
                  </a:cubicBezTo>
                  <a:cubicBezTo>
                    <a:pt x="621" y="468"/>
                    <a:pt x="621" y="468"/>
                    <a:pt x="621" y="468"/>
                  </a:cubicBezTo>
                  <a:cubicBezTo>
                    <a:pt x="621" y="468"/>
                    <a:pt x="621" y="468"/>
                    <a:pt x="621" y="468"/>
                  </a:cubicBezTo>
                  <a:cubicBezTo>
                    <a:pt x="620" y="468"/>
                    <a:pt x="621" y="466"/>
                    <a:pt x="633" y="465"/>
                  </a:cubicBezTo>
                  <a:cubicBezTo>
                    <a:pt x="640" y="464"/>
                    <a:pt x="648" y="464"/>
                    <a:pt x="653" y="462"/>
                  </a:cubicBezTo>
                  <a:cubicBezTo>
                    <a:pt x="656" y="461"/>
                    <a:pt x="657" y="460"/>
                    <a:pt x="658" y="458"/>
                  </a:cubicBezTo>
                  <a:cubicBezTo>
                    <a:pt x="658" y="456"/>
                    <a:pt x="658" y="454"/>
                    <a:pt x="658" y="454"/>
                  </a:cubicBezTo>
                  <a:cubicBezTo>
                    <a:pt x="658" y="454"/>
                    <a:pt x="658" y="454"/>
                    <a:pt x="658" y="454"/>
                  </a:cubicBezTo>
                  <a:cubicBezTo>
                    <a:pt x="658" y="454"/>
                    <a:pt x="658" y="454"/>
                    <a:pt x="657" y="454"/>
                  </a:cubicBezTo>
                  <a:cubicBezTo>
                    <a:pt x="657" y="454"/>
                    <a:pt x="657" y="455"/>
                    <a:pt x="657" y="455"/>
                  </a:cubicBezTo>
                  <a:cubicBezTo>
                    <a:pt x="657" y="455"/>
                    <a:pt x="655" y="453"/>
                    <a:pt x="653" y="450"/>
                  </a:cubicBezTo>
                  <a:cubicBezTo>
                    <a:pt x="651" y="448"/>
                    <a:pt x="664" y="444"/>
                    <a:pt x="679" y="442"/>
                  </a:cubicBezTo>
                  <a:cubicBezTo>
                    <a:pt x="687" y="440"/>
                    <a:pt x="697" y="438"/>
                    <a:pt x="704" y="437"/>
                  </a:cubicBezTo>
                  <a:cubicBezTo>
                    <a:pt x="718" y="434"/>
                    <a:pt x="730" y="427"/>
                    <a:pt x="731" y="423"/>
                  </a:cubicBezTo>
                  <a:cubicBezTo>
                    <a:pt x="732" y="420"/>
                    <a:pt x="732" y="416"/>
                    <a:pt x="730" y="415"/>
                  </a:cubicBezTo>
                  <a:cubicBezTo>
                    <a:pt x="727" y="411"/>
                    <a:pt x="716" y="409"/>
                    <a:pt x="715" y="405"/>
                  </a:cubicBezTo>
                  <a:cubicBezTo>
                    <a:pt x="715" y="403"/>
                    <a:pt x="713" y="402"/>
                    <a:pt x="712" y="400"/>
                  </a:cubicBezTo>
                  <a:cubicBezTo>
                    <a:pt x="710" y="397"/>
                    <a:pt x="722" y="393"/>
                    <a:pt x="729" y="391"/>
                  </a:cubicBezTo>
                  <a:cubicBezTo>
                    <a:pt x="734" y="389"/>
                    <a:pt x="739" y="388"/>
                    <a:pt x="742" y="387"/>
                  </a:cubicBezTo>
                  <a:cubicBezTo>
                    <a:pt x="757" y="383"/>
                    <a:pt x="772" y="378"/>
                    <a:pt x="790" y="374"/>
                  </a:cubicBezTo>
                  <a:cubicBezTo>
                    <a:pt x="815" y="368"/>
                    <a:pt x="831" y="364"/>
                    <a:pt x="845" y="357"/>
                  </a:cubicBezTo>
                  <a:cubicBezTo>
                    <a:pt x="849" y="355"/>
                    <a:pt x="853" y="353"/>
                    <a:pt x="857" y="351"/>
                  </a:cubicBezTo>
                  <a:cubicBezTo>
                    <a:pt x="863" y="348"/>
                    <a:pt x="867" y="344"/>
                    <a:pt x="867" y="343"/>
                  </a:cubicBezTo>
                  <a:cubicBezTo>
                    <a:pt x="868" y="342"/>
                    <a:pt x="862" y="341"/>
                    <a:pt x="853" y="341"/>
                  </a:cubicBezTo>
                  <a:cubicBezTo>
                    <a:pt x="850" y="341"/>
                    <a:pt x="847" y="341"/>
                    <a:pt x="844" y="341"/>
                  </a:cubicBezTo>
                  <a:cubicBezTo>
                    <a:pt x="836" y="342"/>
                    <a:pt x="827" y="342"/>
                    <a:pt x="819" y="343"/>
                  </a:cubicBezTo>
                  <a:cubicBezTo>
                    <a:pt x="813" y="343"/>
                    <a:pt x="794" y="345"/>
                    <a:pt x="788" y="345"/>
                  </a:cubicBezTo>
                  <a:cubicBezTo>
                    <a:pt x="788" y="345"/>
                    <a:pt x="788" y="345"/>
                    <a:pt x="787" y="345"/>
                  </a:cubicBezTo>
                  <a:cubicBezTo>
                    <a:pt x="781" y="345"/>
                    <a:pt x="777" y="344"/>
                    <a:pt x="772" y="343"/>
                  </a:cubicBezTo>
                  <a:cubicBezTo>
                    <a:pt x="765" y="341"/>
                    <a:pt x="766" y="337"/>
                    <a:pt x="753" y="334"/>
                  </a:cubicBezTo>
                  <a:cubicBezTo>
                    <a:pt x="751" y="334"/>
                    <a:pt x="748" y="333"/>
                    <a:pt x="746" y="333"/>
                  </a:cubicBezTo>
                  <a:cubicBezTo>
                    <a:pt x="733" y="330"/>
                    <a:pt x="723" y="328"/>
                    <a:pt x="721" y="328"/>
                  </a:cubicBezTo>
                  <a:cubicBezTo>
                    <a:pt x="721" y="328"/>
                    <a:pt x="721" y="328"/>
                    <a:pt x="721" y="328"/>
                  </a:cubicBezTo>
                  <a:cubicBezTo>
                    <a:pt x="721" y="328"/>
                    <a:pt x="721" y="328"/>
                    <a:pt x="720" y="328"/>
                  </a:cubicBezTo>
                  <a:cubicBezTo>
                    <a:pt x="719" y="328"/>
                    <a:pt x="712" y="326"/>
                    <a:pt x="704" y="322"/>
                  </a:cubicBezTo>
                  <a:cubicBezTo>
                    <a:pt x="700" y="320"/>
                    <a:pt x="696" y="318"/>
                    <a:pt x="693" y="316"/>
                  </a:cubicBezTo>
                  <a:cubicBezTo>
                    <a:pt x="686" y="312"/>
                    <a:pt x="683" y="308"/>
                    <a:pt x="683" y="308"/>
                  </a:cubicBezTo>
                  <a:cubicBezTo>
                    <a:pt x="684" y="308"/>
                    <a:pt x="684" y="308"/>
                    <a:pt x="684" y="308"/>
                  </a:cubicBezTo>
                  <a:cubicBezTo>
                    <a:pt x="684" y="308"/>
                    <a:pt x="684" y="308"/>
                    <a:pt x="684" y="308"/>
                  </a:cubicBezTo>
                  <a:cubicBezTo>
                    <a:pt x="684" y="308"/>
                    <a:pt x="680" y="306"/>
                    <a:pt x="671" y="304"/>
                  </a:cubicBezTo>
                  <a:cubicBezTo>
                    <a:pt x="661" y="301"/>
                    <a:pt x="661" y="299"/>
                    <a:pt x="662" y="299"/>
                  </a:cubicBezTo>
                  <a:cubicBezTo>
                    <a:pt x="662" y="299"/>
                    <a:pt x="662" y="299"/>
                    <a:pt x="662" y="299"/>
                  </a:cubicBezTo>
                  <a:cubicBezTo>
                    <a:pt x="662" y="299"/>
                    <a:pt x="662" y="299"/>
                    <a:pt x="662" y="299"/>
                  </a:cubicBezTo>
                  <a:cubicBezTo>
                    <a:pt x="663" y="299"/>
                    <a:pt x="655" y="296"/>
                    <a:pt x="645" y="292"/>
                  </a:cubicBezTo>
                  <a:cubicBezTo>
                    <a:pt x="639" y="290"/>
                    <a:pt x="634" y="288"/>
                    <a:pt x="629" y="285"/>
                  </a:cubicBezTo>
                  <a:cubicBezTo>
                    <a:pt x="621" y="281"/>
                    <a:pt x="618" y="278"/>
                    <a:pt x="619" y="278"/>
                  </a:cubicBezTo>
                  <a:cubicBezTo>
                    <a:pt x="619" y="278"/>
                    <a:pt x="619" y="278"/>
                    <a:pt x="619" y="278"/>
                  </a:cubicBezTo>
                  <a:cubicBezTo>
                    <a:pt x="619" y="278"/>
                    <a:pt x="623" y="280"/>
                    <a:pt x="629" y="282"/>
                  </a:cubicBezTo>
                  <a:cubicBezTo>
                    <a:pt x="632" y="283"/>
                    <a:pt x="636" y="283"/>
                    <a:pt x="639" y="283"/>
                  </a:cubicBezTo>
                  <a:cubicBezTo>
                    <a:pt x="642" y="283"/>
                    <a:pt x="645" y="283"/>
                    <a:pt x="646" y="282"/>
                  </a:cubicBezTo>
                  <a:cubicBezTo>
                    <a:pt x="647" y="281"/>
                    <a:pt x="648" y="280"/>
                    <a:pt x="648" y="280"/>
                  </a:cubicBezTo>
                  <a:cubicBezTo>
                    <a:pt x="648" y="280"/>
                    <a:pt x="648" y="280"/>
                    <a:pt x="648" y="281"/>
                  </a:cubicBezTo>
                  <a:cubicBezTo>
                    <a:pt x="648" y="282"/>
                    <a:pt x="659" y="285"/>
                    <a:pt x="666" y="288"/>
                  </a:cubicBezTo>
                  <a:cubicBezTo>
                    <a:pt x="671" y="290"/>
                    <a:pt x="675" y="292"/>
                    <a:pt x="680" y="294"/>
                  </a:cubicBezTo>
                  <a:cubicBezTo>
                    <a:pt x="687" y="296"/>
                    <a:pt x="703" y="299"/>
                    <a:pt x="705" y="303"/>
                  </a:cubicBezTo>
                  <a:cubicBezTo>
                    <a:pt x="709" y="309"/>
                    <a:pt x="718" y="309"/>
                    <a:pt x="731" y="313"/>
                  </a:cubicBezTo>
                  <a:cubicBezTo>
                    <a:pt x="735" y="314"/>
                    <a:pt x="743" y="317"/>
                    <a:pt x="749" y="320"/>
                  </a:cubicBezTo>
                  <a:cubicBezTo>
                    <a:pt x="757" y="324"/>
                    <a:pt x="760" y="330"/>
                    <a:pt x="766" y="334"/>
                  </a:cubicBezTo>
                  <a:cubicBezTo>
                    <a:pt x="768" y="336"/>
                    <a:pt x="771" y="336"/>
                    <a:pt x="778" y="336"/>
                  </a:cubicBezTo>
                  <a:cubicBezTo>
                    <a:pt x="781" y="336"/>
                    <a:pt x="785" y="336"/>
                    <a:pt x="791" y="336"/>
                  </a:cubicBezTo>
                  <a:cubicBezTo>
                    <a:pt x="809" y="335"/>
                    <a:pt x="826" y="332"/>
                    <a:pt x="843" y="330"/>
                  </a:cubicBezTo>
                  <a:cubicBezTo>
                    <a:pt x="872" y="327"/>
                    <a:pt x="883" y="325"/>
                    <a:pt x="907" y="322"/>
                  </a:cubicBezTo>
                  <a:cubicBezTo>
                    <a:pt x="913" y="322"/>
                    <a:pt x="919" y="320"/>
                    <a:pt x="926" y="318"/>
                  </a:cubicBezTo>
                  <a:cubicBezTo>
                    <a:pt x="936" y="316"/>
                    <a:pt x="945" y="314"/>
                    <a:pt x="946" y="312"/>
                  </a:cubicBezTo>
                  <a:cubicBezTo>
                    <a:pt x="947" y="311"/>
                    <a:pt x="951" y="310"/>
                    <a:pt x="952" y="310"/>
                  </a:cubicBezTo>
                  <a:cubicBezTo>
                    <a:pt x="953" y="310"/>
                    <a:pt x="953" y="310"/>
                    <a:pt x="953" y="310"/>
                  </a:cubicBezTo>
                  <a:cubicBezTo>
                    <a:pt x="953" y="310"/>
                    <a:pt x="953" y="310"/>
                    <a:pt x="953" y="310"/>
                  </a:cubicBezTo>
                  <a:cubicBezTo>
                    <a:pt x="955" y="310"/>
                    <a:pt x="965" y="307"/>
                    <a:pt x="965" y="303"/>
                  </a:cubicBezTo>
                  <a:cubicBezTo>
                    <a:pt x="965" y="301"/>
                    <a:pt x="960" y="299"/>
                    <a:pt x="945" y="298"/>
                  </a:cubicBezTo>
                  <a:cubicBezTo>
                    <a:pt x="936" y="298"/>
                    <a:pt x="929" y="297"/>
                    <a:pt x="925" y="295"/>
                  </a:cubicBezTo>
                  <a:cubicBezTo>
                    <a:pt x="922" y="294"/>
                    <a:pt x="919" y="293"/>
                    <a:pt x="915" y="293"/>
                  </a:cubicBezTo>
                  <a:cubicBezTo>
                    <a:pt x="911" y="293"/>
                    <a:pt x="907" y="294"/>
                    <a:pt x="900" y="295"/>
                  </a:cubicBezTo>
                  <a:cubicBezTo>
                    <a:pt x="894" y="297"/>
                    <a:pt x="887" y="298"/>
                    <a:pt x="879" y="298"/>
                  </a:cubicBezTo>
                  <a:cubicBezTo>
                    <a:pt x="874" y="298"/>
                    <a:pt x="869" y="298"/>
                    <a:pt x="864" y="297"/>
                  </a:cubicBezTo>
                  <a:cubicBezTo>
                    <a:pt x="864" y="296"/>
                    <a:pt x="859" y="293"/>
                    <a:pt x="855" y="292"/>
                  </a:cubicBezTo>
                  <a:cubicBezTo>
                    <a:pt x="854" y="291"/>
                    <a:pt x="852" y="290"/>
                    <a:pt x="851" y="290"/>
                  </a:cubicBezTo>
                  <a:cubicBezTo>
                    <a:pt x="850" y="290"/>
                    <a:pt x="849" y="291"/>
                    <a:pt x="848" y="291"/>
                  </a:cubicBezTo>
                  <a:cubicBezTo>
                    <a:pt x="847" y="291"/>
                    <a:pt x="847" y="291"/>
                    <a:pt x="846" y="291"/>
                  </a:cubicBezTo>
                  <a:cubicBezTo>
                    <a:pt x="844" y="291"/>
                    <a:pt x="843" y="291"/>
                    <a:pt x="842" y="290"/>
                  </a:cubicBezTo>
                  <a:cubicBezTo>
                    <a:pt x="837" y="287"/>
                    <a:pt x="825" y="284"/>
                    <a:pt x="820" y="282"/>
                  </a:cubicBezTo>
                  <a:cubicBezTo>
                    <a:pt x="814" y="280"/>
                    <a:pt x="811" y="278"/>
                    <a:pt x="814" y="277"/>
                  </a:cubicBezTo>
                  <a:cubicBezTo>
                    <a:pt x="816" y="276"/>
                    <a:pt x="817" y="276"/>
                    <a:pt x="819" y="276"/>
                  </a:cubicBezTo>
                  <a:cubicBezTo>
                    <a:pt x="819" y="276"/>
                    <a:pt x="819" y="276"/>
                    <a:pt x="819" y="276"/>
                  </a:cubicBezTo>
                  <a:cubicBezTo>
                    <a:pt x="820" y="276"/>
                    <a:pt x="820" y="276"/>
                    <a:pt x="820" y="276"/>
                  </a:cubicBezTo>
                  <a:cubicBezTo>
                    <a:pt x="822" y="276"/>
                    <a:pt x="823" y="276"/>
                    <a:pt x="823" y="275"/>
                  </a:cubicBezTo>
                  <a:cubicBezTo>
                    <a:pt x="823" y="275"/>
                    <a:pt x="823" y="275"/>
                    <a:pt x="824" y="275"/>
                  </a:cubicBezTo>
                  <a:cubicBezTo>
                    <a:pt x="824" y="275"/>
                    <a:pt x="824" y="275"/>
                    <a:pt x="824" y="275"/>
                  </a:cubicBezTo>
                  <a:cubicBezTo>
                    <a:pt x="826" y="275"/>
                    <a:pt x="833" y="275"/>
                    <a:pt x="839" y="277"/>
                  </a:cubicBezTo>
                  <a:cubicBezTo>
                    <a:pt x="845" y="278"/>
                    <a:pt x="849" y="280"/>
                    <a:pt x="848" y="280"/>
                  </a:cubicBezTo>
                  <a:cubicBezTo>
                    <a:pt x="848" y="280"/>
                    <a:pt x="848" y="280"/>
                    <a:pt x="848" y="280"/>
                  </a:cubicBezTo>
                  <a:cubicBezTo>
                    <a:pt x="848" y="280"/>
                    <a:pt x="848" y="280"/>
                    <a:pt x="848" y="280"/>
                  </a:cubicBezTo>
                  <a:cubicBezTo>
                    <a:pt x="847" y="280"/>
                    <a:pt x="857" y="283"/>
                    <a:pt x="872" y="286"/>
                  </a:cubicBezTo>
                  <a:cubicBezTo>
                    <a:pt x="882" y="287"/>
                    <a:pt x="893" y="289"/>
                    <a:pt x="899" y="289"/>
                  </a:cubicBezTo>
                  <a:cubicBezTo>
                    <a:pt x="901" y="289"/>
                    <a:pt x="903" y="289"/>
                    <a:pt x="904" y="288"/>
                  </a:cubicBezTo>
                  <a:cubicBezTo>
                    <a:pt x="908" y="287"/>
                    <a:pt x="914" y="286"/>
                    <a:pt x="920" y="286"/>
                  </a:cubicBezTo>
                  <a:cubicBezTo>
                    <a:pt x="923" y="286"/>
                    <a:pt x="925" y="286"/>
                    <a:pt x="927" y="287"/>
                  </a:cubicBezTo>
                  <a:cubicBezTo>
                    <a:pt x="939" y="292"/>
                    <a:pt x="933" y="290"/>
                    <a:pt x="950" y="291"/>
                  </a:cubicBezTo>
                  <a:cubicBezTo>
                    <a:pt x="961" y="292"/>
                    <a:pt x="996" y="292"/>
                    <a:pt x="1022" y="292"/>
                  </a:cubicBezTo>
                  <a:cubicBezTo>
                    <a:pt x="1039" y="293"/>
                    <a:pt x="1052" y="294"/>
                    <a:pt x="1055" y="294"/>
                  </a:cubicBezTo>
                  <a:cubicBezTo>
                    <a:pt x="1055" y="294"/>
                    <a:pt x="1055" y="294"/>
                    <a:pt x="1056" y="294"/>
                  </a:cubicBezTo>
                  <a:cubicBezTo>
                    <a:pt x="1056" y="294"/>
                    <a:pt x="1056" y="294"/>
                    <a:pt x="1056" y="294"/>
                  </a:cubicBezTo>
                  <a:cubicBezTo>
                    <a:pt x="1057" y="294"/>
                    <a:pt x="1058" y="296"/>
                    <a:pt x="1066" y="298"/>
                  </a:cubicBezTo>
                  <a:cubicBezTo>
                    <a:pt x="1074" y="299"/>
                    <a:pt x="1077" y="300"/>
                    <a:pt x="1086" y="301"/>
                  </a:cubicBezTo>
                  <a:cubicBezTo>
                    <a:pt x="1088" y="301"/>
                    <a:pt x="1090" y="301"/>
                    <a:pt x="1092" y="301"/>
                  </a:cubicBezTo>
                  <a:cubicBezTo>
                    <a:pt x="1095" y="301"/>
                    <a:pt x="1098" y="301"/>
                    <a:pt x="1100" y="301"/>
                  </a:cubicBezTo>
                  <a:cubicBezTo>
                    <a:pt x="1102" y="301"/>
                    <a:pt x="1103" y="301"/>
                    <a:pt x="1104" y="301"/>
                  </a:cubicBezTo>
                  <a:cubicBezTo>
                    <a:pt x="1104" y="301"/>
                    <a:pt x="1104" y="301"/>
                    <a:pt x="1104" y="301"/>
                  </a:cubicBezTo>
                  <a:cubicBezTo>
                    <a:pt x="1105" y="301"/>
                    <a:pt x="1103" y="302"/>
                    <a:pt x="1097" y="303"/>
                  </a:cubicBezTo>
                  <a:cubicBezTo>
                    <a:pt x="1091" y="304"/>
                    <a:pt x="1093" y="306"/>
                    <a:pt x="1110" y="308"/>
                  </a:cubicBezTo>
                  <a:cubicBezTo>
                    <a:pt x="1112" y="308"/>
                    <a:pt x="1113" y="308"/>
                    <a:pt x="1115" y="308"/>
                  </a:cubicBezTo>
                  <a:cubicBezTo>
                    <a:pt x="1116" y="308"/>
                    <a:pt x="1116" y="308"/>
                    <a:pt x="1117" y="308"/>
                  </a:cubicBezTo>
                  <a:cubicBezTo>
                    <a:pt x="1132" y="308"/>
                    <a:pt x="1131" y="303"/>
                    <a:pt x="1133" y="303"/>
                  </a:cubicBezTo>
                  <a:cubicBezTo>
                    <a:pt x="1133" y="303"/>
                    <a:pt x="1133" y="303"/>
                    <a:pt x="1133" y="303"/>
                  </a:cubicBezTo>
                  <a:cubicBezTo>
                    <a:pt x="1135" y="303"/>
                    <a:pt x="1135" y="303"/>
                    <a:pt x="1133" y="304"/>
                  </a:cubicBezTo>
                  <a:cubicBezTo>
                    <a:pt x="1131" y="305"/>
                    <a:pt x="1131" y="309"/>
                    <a:pt x="1135" y="313"/>
                  </a:cubicBezTo>
                  <a:cubicBezTo>
                    <a:pt x="1140" y="320"/>
                    <a:pt x="1157" y="328"/>
                    <a:pt x="1166" y="333"/>
                  </a:cubicBezTo>
                  <a:cubicBezTo>
                    <a:pt x="1174" y="337"/>
                    <a:pt x="1186" y="342"/>
                    <a:pt x="1191" y="346"/>
                  </a:cubicBezTo>
                  <a:cubicBezTo>
                    <a:pt x="1196" y="351"/>
                    <a:pt x="1199" y="352"/>
                    <a:pt x="1203" y="352"/>
                  </a:cubicBezTo>
                  <a:cubicBezTo>
                    <a:pt x="1204" y="352"/>
                    <a:pt x="1204" y="352"/>
                    <a:pt x="1205" y="352"/>
                  </a:cubicBezTo>
                  <a:cubicBezTo>
                    <a:pt x="1219" y="351"/>
                    <a:pt x="1224" y="347"/>
                    <a:pt x="1230" y="346"/>
                  </a:cubicBezTo>
                  <a:cubicBezTo>
                    <a:pt x="1233" y="345"/>
                    <a:pt x="1237" y="345"/>
                    <a:pt x="1236" y="343"/>
                  </a:cubicBezTo>
                  <a:cubicBezTo>
                    <a:pt x="1234" y="338"/>
                    <a:pt x="1243" y="334"/>
                    <a:pt x="1237" y="329"/>
                  </a:cubicBezTo>
                  <a:cubicBezTo>
                    <a:pt x="1235" y="327"/>
                    <a:pt x="1256" y="323"/>
                    <a:pt x="1274" y="318"/>
                  </a:cubicBezTo>
                  <a:cubicBezTo>
                    <a:pt x="1287" y="315"/>
                    <a:pt x="1297" y="313"/>
                    <a:pt x="1296" y="313"/>
                  </a:cubicBezTo>
                  <a:cubicBezTo>
                    <a:pt x="1296" y="313"/>
                    <a:pt x="1296" y="313"/>
                    <a:pt x="1296" y="313"/>
                  </a:cubicBezTo>
                  <a:cubicBezTo>
                    <a:pt x="1296" y="313"/>
                    <a:pt x="1296" y="313"/>
                    <a:pt x="1296" y="313"/>
                  </a:cubicBezTo>
                  <a:cubicBezTo>
                    <a:pt x="1295" y="313"/>
                    <a:pt x="1305" y="311"/>
                    <a:pt x="1314" y="309"/>
                  </a:cubicBezTo>
                  <a:cubicBezTo>
                    <a:pt x="1323" y="306"/>
                    <a:pt x="1327" y="303"/>
                    <a:pt x="1330" y="303"/>
                  </a:cubicBezTo>
                  <a:cubicBezTo>
                    <a:pt x="1330" y="303"/>
                    <a:pt x="1331" y="303"/>
                    <a:pt x="1331" y="303"/>
                  </a:cubicBezTo>
                  <a:cubicBezTo>
                    <a:pt x="1333" y="304"/>
                    <a:pt x="1337" y="304"/>
                    <a:pt x="1338" y="305"/>
                  </a:cubicBezTo>
                  <a:cubicBezTo>
                    <a:pt x="1338" y="305"/>
                    <a:pt x="1339" y="305"/>
                    <a:pt x="1340" y="305"/>
                  </a:cubicBezTo>
                  <a:cubicBezTo>
                    <a:pt x="1341" y="305"/>
                    <a:pt x="1342" y="305"/>
                    <a:pt x="1342" y="305"/>
                  </a:cubicBezTo>
                  <a:cubicBezTo>
                    <a:pt x="1342" y="304"/>
                    <a:pt x="1341" y="304"/>
                    <a:pt x="1342" y="304"/>
                  </a:cubicBezTo>
                  <a:cubicBezTo>
                    <a:pt x="1342" y="304"/>
                    <a:pt x="1342" y="304"/>
                    <a:pt x="1342" y="304"/>
                  </a:cubicBezTo>
                  <a:cubicBezTo>
                    <a:pt x="1342" y="304"/>
                    <a:pt x="1343" y="304"/>
                    <a:pt x="1344" y="304"/>
                  </a:cubicBezTo>
                  <a:cubicBezTo>
                    <a:pt x="1345" y="304"/>
                    <a:pt x="1346" y="304"/>
                    <a:pt x="1347" y="304"/>
                  </a:cubicBezTo>
                  <a:cubicBezTo>
                    <a:pt x="1348" y="304"/>
                    <a:pt x="1349" y="304"/>
                    <a:pt x="1349" y="304"/>
                  </a:cubicBezTo>
                  <a:cubicBezTo>
                    <a:pt x="1350" y="303"/>
                    <a:pt x="1351" y="302"/>
                    <a:pt x="1351" y="302"/>
                  </a:cubicBezTo>
                  <a:cubicBezTo>
                    <a:pt x="1351" y="302"/>
                    <a:pt x="1351" y="302"/>
                    <a:pt x="1351" y="303"/>
                  </a:cubicBezTo>
                  <a:cubicBezTo>
                    <a:pt x="1352" y="303"/>
                    <a:pt x="1352" y="303"/>
                    <a:pt x="1352" y="303"/>
                  </a:cubicBezTo>
                  <a:cubicBezTo>
                    <a:pt x="1353" y="303"/>
                    <a:pt x="1353" y="303"/>
                    <a:pt x="1353" y="303"/>
                  </a:cubicBezTo>
                  <a:cubicBezTo>
                    <a:pt x="1353" y="303"/>
                    <a:pt x="1354" y="303"/>
                    <a:pt x="1354" y="303"/>
                  </a:cubicBezTo>
                  <a:cubicBezTo>
                    <a:pt x="1355" y="303"/>
                    <a:pt x="1355" y="303"/>
                    <a:pt x="1355" y="304"/>
                  </a:cubicBezTo>
                  <a:cubicBezTo>
                    <a:pt x="1355" y="304"/>
                    <a:pt x="1355" y="304"/>
                    <a:pt x="1355" y="304"/>
                  </a:cubicBezTo>
                  <a:cubicBezTo>
                    <a:pt x="1356" y="304"/>
                    <a:pt x="1357" y="303"/>
                    <a:pt x="1357" y="303"/>
                  </a:cubicBezTo>
                  <a:cubicBezTo>
                    <a:pt x="1358" y="302"/>
                    <a:pt x="1357" y="302"/>
                    <a:pt x="1356" y="301"/>
                  </a:cubicBezTo>
                  <a:cubicBezTo>
                    <a:pt x="1356" y="301"/>
                    <a:pt x="1357" y="301"/>
                    <a:pt x="1357" y="300"/>
                  </a:cubicBezTo>
                  <a:cubicBezTo>
                    <a:pt x="1357" y="300"/>
                    <a:pt x="1358" y="300"/>
                    <a:pt x="1359" y="300"/>
                  </a:cubicBezTo>
                  <a:cubicBezTo>
                    <a:pt x="1362" y="300"/>
                    <a:pt x="1367" y="300"/>
                    <a:pt x="1371" y="301"/>
                  </a:cubicBezTo>
                  <a:cubicBezTo>
                    <a:pt x="1378" y="303"/>
                    <a:pt x="1377" y="305"/>
                    <a:pt x="1378" y="305"/>
                  </a:cubicBezTo>
                  <a:cubicBezTo>
                    <a:pt x="1378" y="305"/>
                    <a:pt x="1378" y="305"/>
                    <a:pt x="1378" y="305"/>
                  </a:cubicBezTo>
                  <a:cubicBezTo>
                    <a:pt x="1378" y="305"/>
                    <a:pt x="1378" y="305"/>
                    <a:pt x="1378" y="305"/>
                  </a:cubicBezTo>
                  <a:cubicBezTo>
                    <a:pt x="1378" y="305"/>
                    <a:pt x="1379" y="306"/>
                    <a:pt x="1380" y="307"/>
                  </a:cubicBezTo>
                  <a:cubicBezTo>
                    <a:pt x="1381" y="307"/>
                    <a:pt x="1382" y="308"/>
                    <a:pt x="1383" y="308"/>
                  </a:cubicBezTo>
                  <a:cubicBezTo>
                    <a:pt x="1383" y="308"/>
                    <a:pt x="1383" y="308"/>
                    <a:pt x="1383" y="308"/>
                  </a:cubicBezTo>
                  <a:cubicBezTo>
                    <a:pt x="1383" y="308"/>
                    <a:pt x="1383" y="308"/>
                    <a:pt x="1383" y="308"/>
                  </a:cubicBezTo>
                  <a:cubicBezTo>
                    <a:pt x="1383" y="308"/>
                    <a:pt x="1385" y="308"/>
                    <a:pt x="1386" y="309"/>
                  </a:cubicBezTo>
                  <a:cubicBezTo>
                    <a:pt x="1388" y="309"/>
                    <a:pt x="1389" y="310"/>
                    <a:pt x="1390" y="310"/>
                  </a:cubicBezTo>
                  <a:cubicBezTo>
                    <a:pt x="1390" y="310"/>
                    <a:pt x="1390" y="310"/>
                    <a:pt x="1390" y="310"/>
                  </a:cubicBezTo>
                  <a:cubicBezTo>
                    <a:pt x="1389" y="310"/>
                    <a:pt x="1390" y="310"/>
                    <a:pt x="1390" y="310"/>
                  </a:cubicBezTo>
                  <a:cubicBezTo>
                    <a:pt x="1390" y="310"/>
                    <a:pt x="1391" y="310"/>
                    <a:pt x="1391" y="310"/>
                  </a:cubicBezTo>
                  <a:cubicBezTo>
                    <a:pt x="1393" y="310"/>
                    <a:pt x="1393" y="310"/>
                    <a:pt x="1392" y="310"/>
                  </a:cubicBezTo>
                  <a:cubicBezTo>
                    <a:pt x="1392" y="310"/>
                    <a:pt x="1396" y="310"/>
                    <a:pt x="1400" y="311"/>
                  </a:cubicBezTo>
                  <a:cubicBezTo>
                    <a:pt x="1403" y="312"/>
                    <a:pt x="1404" y="313"/>
                    <a:pt x="1403" y="313"/>
                  </a:cubicBezTo>
                  <a:cubicBezTo>
                    <a:pt x="1403" y="313"/>
                    <a:pt x="1403" y="313"/>
                    <a:pt x="1403" y="313"/>
                  </a:cubicBezTo>
                  <a:cubicBezTo>
                    <a:pt x="1402" y="313"/>
                    <a:pt x="1402" y="313"/>
                    <a:pt x="1402" y="313"/>
                  </a:cubicBezTo>
                  <a:cubicBezTo>
                    <a:pt x="1401" y="313"/>
                    <a:pt x="1401" y="313"/>
                    <a:pt x="1401" y="313"/>
                  </a:cubicBezTo>
                  <a:cubicBezTo>
                    <a:pt x="1402" y="313"/>
                    <a:pt x="1402" y="313"/>
                    <a:pt x="1401" y="313"/>
                  </a:cubicBezTo>
                  <a:cubicBezTo>
                    <a:pt x="1401" y="313"/>
                    <a:pt x="1400" y="313"/>
                    <a:pt x="1400" y="313"/>
                  </a:cubicBezTo>
                  <a:cubicBezTo>
                    <a:pt x="1399" y="313"/>
                    <a:pt x="1399" y="313"/>
                    <a:pt x="1399" y="313"/>
                  </a:cubicBezTo>
                  <a:cubicBezTo>
                    <a:pt x="1399" y="313"/>
                    <a:pt x="1400" y="313"/>
                    <a:pt x="1402" y="314"/>
                  </a:cubicBezTo>
                  <a:cubicBezTo>
                    <a:pt x="1403" y="314"/>
                    <a:pt x="1404" y="315"/>
                    <a:pt x="1405" y="315"/>
                  </a:cubicBezTo>
                  <a:cubicBezTo>
                    <a:pt x="1406" y="315"/>
                    <a:pt x="1406" y="314"/>
                    <a:pt x="1406" y="314"/>
                  </a:cubicBezTo>
                  <a:cubicBezTo>
                    <a:pt x="1406" y="314"/>
                    <a:pt x="1406" y="314"/>
                    <a:pt x="1406" y="314"/>
                  </a:cubicBezTo>
                  <a:cubicBezTo>
                    <a:pt x="1407" y="314"/>
                    <a:pt x="1414" y="316"/>
                    <a:pt x="1416" y="319"/>
                  </a:cubicBezTo>
                  <a:cubicBezTo>
                    <a:pt x="1418" y="322"/>
                    <a:pt x="1416" y="324"/>
                    <a:pt x="1417" y="324"/>
                  </a:cubicBezTo>
                  <a:cubicBezTo>
                    <a:pt x="1417" y="324"/>
                    <a:pt x="1417" y="324"/>
                    <a:pt x="1417" y="324"/>
                  </a:cubicBezTo>
                  <a:cubicBezTo>
                    <a:pt x="1418" y="324"/>
                    <a:pt x="1419" y="324"/>
                    <a:pt x="1419" y="324"/>
                  </a:cubicBezTo>
                  <a:cubicBezTo>
                    <a:pt x="1419" y="324"/>
                    <a:pt x="1419" y="324"/>
                    <a:pt x="1419" y="324"/>
                  </a:cubicBezTo>
                  <a:cubicBezTo>
                    <a:pt x="1418" y="325"/>
                    <a:pt x="1419" y="325"/>
                    <a:pt x="1422" y="325"/>
                  </a:cubicBezTo>
                  <a:cubicBezTo>
                    <a:pt x="1423" y="325"/>
                    <a:pt x="1425" y="325"/>
                    <a:pt x="1427" y="325"/>
                  </a:cubicBezTo>
                  <a:cubicBezTo>
                    <a:pt x="1430" y="325"/>
                    <a:pt x="1433" y="324"/>
                    <a:pt x="1436" y="324"/>
                  </a:cubicBezTo>
                  <a:cubicBezTo>
                    <a:pt x="1438" y="324"/>
                    <a:pt x="1440" y="324"/>
                    <a:pt x="1440" y="323"/>
                  </a:cubicBezTo>
                  <a:cubicBezTo>
                    <a:pt x="1441" y="323"/>
                    <a:pt x="1444" y="323"/>
                    <a:pt x="1445" y="322"/>
                  </a:cubicBezTo>
                  <a:cubicBezTo>
                    <a:pt x="1445" y="321"/>
                    <a:pt x="1446" y="321"/>
                    <a:pt x="1447" y="321"/>
                  </a:cubicBezTo>
                  <a:cubicBezTo>
                    <a:pt x="1448" y="321"/>
                    <a:pt x="1449" y="321"/>
                    <a:pt x="1451" y="321"/>
                  </a:cubicBezTo>
                  <a:cubicBezTo>
                    <a:pt x="1455" y="322"/>
                    <a:pt x="1459" y="325"/>
                    <a:pt x="1462" y="328"/>
                  </a:cubicBezTo>
                  <a:cubicBezTo>
                    <a:pt x="1465" y="331"/>
                    <a:pt x="1467" y="333"/>
                    <a:pt x="1468" y="333"/>
                  </a:cubicBezTo>
                  <a:cubicBezTo>
                    <a:pt x="1468" y="333"/>
                    <a:pt x="1468" y="333"/>
                    <a:pt x="1468" y="333"/>
                  </a:cubicBezTo>
                  <a:cubicBezTo>
                    <a:pt x="1468" y="333"/>
                    <a:pt x="1468" y="333"/>
                    <a:pt x="1468" y="333"/>
                  </a:cubicBezTo>
                  <a:cubicBezTo>
                    <a:pt x="1468" y="333"/>
                    <a:pt x="1474" y="336"/>
                    <a:pt x="1474" y="339"/>
                  </a:cubicBezTo>
                  <a:cubicBezTo>
                    <a:pt x="1475" y="343"/>
                    <a:pt x="1474" y="345"/>
                    <a:pt x="1475" y="345"/>
                  </a:cubicBezTo>
                  <a:cubicBezTo>
                    <a:pt x="1475" y="345"/>
                    <a:pt x="1475" y="345"/>
                    <a:pt x="1475" y="345"/>
                  </a:cubicBezTo>
                  <a:cubicBezTo>
                    <a:pt x="1475" y="345"/>
                    <a:pt x="1475" y="345"/>
                    <a:pt x="1475" y="345"/>
                  </a:cubicBezTo>
                  <a:cubicBezTo>
                    <a:pt x="1475" y="345"/>
                    <a:pt x="1475" y="347"/>
                    <a:pt x="1473" y="348"/>
                  </a:cubicBezTo>
                  <a:cubicBezTo>
                    <a:pt x="1472" y="350"/>
                    <a:pt x="1474" y="352"/>
                    <a:pt x="1475" y="352"/>
                  </a:cubicBezTo>
                  <a:cubicBezTo>
                    <a:pt x="1475" y="352"/>
                    <a:pt x="1475" y="352"/>
                    <a:pt x="1475" y="352"/>
                  </a:cubicBezTo>
                  <a:cubicBezTo>
                    <a:pt x="1475" y="352"/>
                    <a:pt x="1475" y="352"/>
                    <a:pt x="1475" y="352"/>
                  </a:cubicBezTo>
                  <a:cubicBezTo>
                    <a:pt x="1476" y="352"/>
                    <a:pt x="1485" y="355"/>
                    <a:pt x="1492" y="359"/>
                  </a:cubicBezTo>
                  <a:cubicBezTo>
                    <a:pt x="1496" y="361"/>
                    <a:pt x="1500" y="363"/>
                    <a:pt x="1505" y="366"/>
                  </a:cubicBezTo>
                  <a:cubicBezTo>
                    <a:pt x="1509" y="368"/>
                    <a:pt x="1515" y="371"/>
                    <a:pt x="1523" y="372"/>
                  </a:cubicBezTo>
                  <a:cubicBezTo>
                    <a:pt x="1533" y="375"/>
                    <a:pt x="1544" y="375"/>
                    <a:pt x="1548" y="375"/>
                  </a:cubicBezTo>
                  <a:cubicBezTo>
                    <a:pt x="1548" y="375"/>
                    <a:pt x="1549" y="375"/>
                    <a:pt x="1549" y="375"/>
                  </a:cubicBezTo>
                  <a:cubicBezTo>
                    <a:pt x="1549" y="375"/>
                    <a:pt x="1549" y="375"/>
                    <a:pt x="1549" y="375"/>
                  </a:cubicBezTo>
                  <a:cubicBezTo>
                    <a:pt x="1550" y="375"/>
                    <a:pt x="1550" y="375"/>
                    <a:pt x="1550" y="375"/>
                  </a:cubicBezTo>
                  <a:cubicBezTo>
                    <a:pt x="1550" y="374"/>
                    <a:pt x="1549" y="371"/>
                    <a:pt x="1543" y="368"/>
                  </a:cubicBezTo>
                  <a:cubicBezTo>
                    <a:pt x="1538" y="365"/>
                    <a:pt x="1532" y="362"/>
                    <a:pt x="1524" y="360"/>
                  </a:cubicBezTo>
                  <a:cubicBezTo>
                    <a:pt x="1512" y="356"/>
                    <a:pt x="1501" y="354"/>
                    <a:pt x="1499" y="353"/>
                  </a:cubicBezTo>
                  <a:cubicBezTo>
                    <a:pt x="1498" y="352"/>
                    <a:pt x="1495" y="350"/>
                    <a:pt x="1492" y="350"/>
                  </a:cubicBezTo>
                  <a:cubicBezTo>
                    <a:pt x="1488" y="349"/>
                    <a:pt x="1482" y="345"/>
                    <a:pt x="1487" y="341"/>
                  </a:cubicBezTo>
                  <a:cubicBezTo>
                    <a:pt x="1491" y="338"/>
                    <a:pt x="1495" y="334"/>
                    <a:pt x="1499" y="334"/>
                  </a:cubicBezTo>
                  <a:cubicBezTo>
                    <a:pt x="1499" y="334"/>
                    <a:pt x="1500" y="334"/>
                    <a:pt x="1500" y="334"/>
                  </a:cubicBezTo>
                  <a:cubicBezTo>
                    <a:pt x="1504" y="335"/>
                    <a:pt x="1513" y="336"/>
                    <a:pt x="1522" y="338"/>
                  </a:cubicBezTo>
                  <a:cubicBezTo>
                    <a:pt x="1531" y="340"/>
                    <a:pt x="1535" y="343"/>
                    <a:pt x="1537" y="343"/>
                  </a:cubicBezTo>
                  <a:cubicBezTo>
                    <a:pt x="1537" y="343"/>
                    <a:pt x="1537" y="343"/>
                    <a:pt x="1537" y="343"/>
                  </a:cubicBezTo>
                  <a:cubicBezTo>
                    <a:pt x="1538" y="342"/>
                    <a:pt x="1538" y="342"/>
                    <a:pt x="1539" y="342"/>
                  </a:cubicBezTo>
                  <a:cubicBezTo>
                    <a:pt x="1539" y="342"/>
                    <a:pt x="1540" y="343"/>
                    <a:pt x="1540" y="343"/>
                  </a:cubicBezTo>
                  <a:cubicBezTo>
                    <a:pt x="1540" y="344"/>
                    <a:pt x="1545" y="344"/>
                    <a:pt x="1551" y="345"/>
                  </a:cubicBezTo>
                  <a:cubicBezTo>
                    <a:pt x="1557" y="345"/>
                    <a:pt x="1560" y="346"/>
                    <a:pt x="1558" y="347"/>
                  </a:cubicBezTo>
                  <a:cubicBezTo>
                    <a:pt x="1556" y="349"/>
                    <a:pt x="1558" y="350"/>
                    <a:pt x="1556" y="350"/>
                  </a:cubicBezTo>
                  <a:cubicBezTo>
                    <a:pt x="1556" y="350"/>
                    <a:pt x="1556" y="350"/>
                    <a:pt x="1556" y="350"/>
                  </a:cubicBezTo>
                  <a:cubicBezTo>
                    <a:pt x="1557" y="350"/>
                    <a:pt x="1561" y="350"/>
                    <a:pt x="1565" y="349"/>
                  </a:cubicBezTo>
                  <a:cubicBezTo>
                    <a:pt x="1570" y="348"/>
                    <a:pt x="1577" y="347"/>
                    <a:pt x="1576" y="347"/>
                  </a:cubicBezTo>
                  <a:cubicBezTo>
                    <a:pt x="1575" y="346"/>
                    <a:pt x="1575" y="346"/>
                    <a:pt x="1576" y="346"/>
                  </a:cubicBezTo>
                  <a:cubicBezTo>
                    <a:pt x="1576" y="346"/>
                    <a:pt x="1576" y="346"/>
                    <a:pt x="1577" y="346"/>
                  </a:cubicBezTo>
                  <a:cubicBezTo>
                    <a:pt x="1577" y="346"/>
                    <a:pt x="1577" y="346"/>
                    <a:pt x="1577" y="346"/>
                  </a:cubicBezTo>
                  <a:cubicBezTo>
                    <a:pt x="1578" y="346"/>
                    <a:pt x="1578" y="346"/>
                    <a:pt x="1577" y="345"/>
                  </a:cubicBezTo>
                  <a:cubicBezTo>
                    <a:pt x="1576" y="345"/>
                    <a:pt x="1577" y="345"/>
                    <a:pt x="1578" y="345"/>
                  </a:cubicBezTo>
                  <a:cubicBezTo>
                    <a:pt x="1578" y="345"/>
                    <a:pt x="1578" y="345"/>
                    <a:pt x="1578" y="345"/>
                  </a:cubicBezTo>
                  <a:cubicBezTo>
                    <a:pt x="1578" y="345"/>
                    <a:pt x="1578" y="345"/>
                    <a:pt x="1578" y="345"/>
                  </a:cubicBezTo>
                  <a:cubicBezTo>
                    <a:pt x="1579" y="345"/>
                    <a:pt x="1578" y="344"/>
                    <a:pt x="1579" y="344"/>
                  </a:cubicBezTo>
                  <a:cubicBezTo>
                    <a:pt x="1579" y="344"/>
                    <a:pt x="1580" y="344"/>
                    <a:pt x="1580" y="344"/>
                  </a:cubicBezTo>
                  <a:cubicBezTo>
                    <a:pt x="1580" y="344"/>
                    <a:pt x="1581" y="344"/>
                    <a:pt x="1581" y="344"/>
                  </a:cubicBezTo>
                  <a:cubicBezTo>
                    <a:pt x="1582" y="344"/>
                    <a:pt x="1582" y="344"/>
                    <a:pt x="1583" y="344"/>
                  </a:cubicBezTo>
                  <a:cubicBezTo>
                    <a:pt x="1587" y="344"/>
                    <a:pt x="1595" y="344"/>
                    <a:pt x="1601" y="342"/>
                  </a:cubicBezTo>
                  <a:cubicBezTo>
                    <a:pt x="1609" y="339"/>
                    <a:pt x="1611" y="336"/>
                    <a:pt x="1611" y="336"/>
                  </a:cubicBezTo>
                  <a:cubicBezTo>
                    <a:pt x="1611" y="336"/>
                    <a:pt x="1611" y="336"/>
                    <a:pt x="1611" y="336"/>
                  </a:cubicBezTo>
                  <a:cubicBezTo>
                    <a:pt x="1611" y="336"/>
                    <a:pt x="1611" y="336"/>
                    <a:pt x="1611" y="336"/>
                  </a:cubicBezTo>
                  <a:cubicBezTo>
                    <a:pt x="1612" y="336"/>
                    <a:pt x="1609" y="333"/>
                    <a:pt x="1601" y="329"/>
                  </a:cubicBezTo>
                  <a:cubicBezTo>
                    <a:pt x="1596" y="326"/>
                    <a:pt x="1589" y="323"/>
                    <a:pt x="1581" y="320"/>
                  </a:cubicBezTo>
                  <a:cubicBezTo>
                    <a:pt x="1569" y="317"/>
                    <a:pt x="1556" y="313"/>
                    <a:pt x="1560" y="311"/>
                  </a:cubicBezTo>
                  <a:cubicBezTo>
                    <a:pt x="1564" y="309"/>
                    <a:pt x="1572" y="307"/>
                    <a:pt x="1578" y="305"/>
                  </a:cubicBezTo>
                  <a:cubicBezTo>
                    <a:pt x="1583" y="305"/>
                    <a:pt x="1589" y="304"/>
                    <a:pt x="1594" y="304"/>
                  </a:cubicBezTo>
                  <a:cubicBezTo>
                    <a:pt x="1595" y="304"/>
                    <a:pt x="1597" y="304"/>
                    <a:pt x="1598" y="304"/>
                  </a:cubicBezTo>
                  <a:cubicBezTo>
                    <a:pt x="1603" y="305"/>
                    <a:pt x="1604" y="306"/>
                    <a:pt x="1606" y="307"/>
                  </a:cubicBezTo>
                  <a:cubicBezTo>
                    <a:pt x="1607" y="308"/>
                    <a:pt x="1609" y="309"/>
                    <a:pt x="1611" y="309"/>
                  </a:cubicBezTo>
                  <a:cubicBezTo>
                    <a:pt x="1612" y="309"/>
                    <a:pt x="1612" y="309"/>
                    <a:pt x="1612" y="309"/>
                  </a:cubicBezTo>
                  <a:cubicBezTo>
                    <a:pt x="1614" y="308"/>
                    <a:pt x="1614" y="307"/>
                    <a:pt x="1614" y="306"/>
                  </a:cubicBezTo>
                  <a:cubicBezTo>
                    <a:pt x="1613" y="306"/>
                    <a:pt x="1613" y="305"/>
                    <a:pt x="1614" y="305"/>
                  </a:cubicBezTo>
                  <a:cubicBezTo>
                    <a:pt x="1614" y="305"/>
                    <a:pt x="1614" y="305"/>
                    <a:pt x="1614" y="305"/>
                  </a:cubicBezTo>
                  <a:cubicBezTo>
                    <a:pt x="1614" y="305"/>
                    <a:pt x="1615" y="305"/>
                    <a:pt x="1616" y="305"/>
                  </a:cubicBezTo>
                  <a:cubicBezTo>
                    <a:pt x="1616" y="305"/>
                    <a:pt x="1617" y="305"/>
                    <a:pt x="1618" y="305"/>
                  </a:cubicBezTo>
                  <a:cubicBezTo>
                    <a:pt x="1622" y="305"/>
                    <a:pt x="1629" y="305"/>
                    <a:pt x="1636" y="304"/>
                  </a:cubicBezTo>
                  <a:cubicBezTo>
                    <a:pt x="1646" y="302"/>
                    <a:pt x="1649" y="300"/>
                    <a:pt x="1652" y="300"/>
                  </a:cubicBezTo>
                  <a:cubicBezTo>
                    <a:pt x="1652" y="300"/>
                    <a:pt x="1652" y="300"/>
                    <a:pt x="1653" y="300"/>
                  </a:cubicBezTo>
                  <a:cubicBezTo>
                    <a:pt x="1655" y="300"/>
                    <a:pt x="1657" y="301"/>
                    <a:pt x="1656" y="301"/>
                  </a:cubicBezTo>
                  <a:cubicBezTo>
                    <a:pt x="1657" y="301"/>
                    <a:pt x="1665" y="300"/>
                    <a:pt x="1675" y="300"/>
                  </a:cubicBezTo>
                  <a:cubicBezTo>
                    <a:pt x="1686" y="299"/>
                    <a:pt x="1693" y="296"/>
                    <a:pt x="1698" y="295"/>
                  </a:cubicBezTo>
                  <a:cubicBezTo>
                    <a:pt x="1704" y="295"/>
                    <a:pt x="1705" y="293"/>
                    <a:pt x="1703" y="293"/>
                  </a:cubicBezTo>
                  <a:cubicBezTo>
                    <a:pt x="1701" y="293"/>
                    <a:pt x="1702" y="293"/>
                    <a:pt x="1705" y="293"/>
                  </a:cubicBezTo>
                  <a:cubicBezTo>
                    <a:pt x="1709" y="292"/>
                    <a:pt x="1711" y="292"/>
                    <a:pt x="1710" y="292"/>
                  </a:cubicBezTo>
                  <a:cubicBezTo>
                    <a:pt x="1710" y="292"/>
                    <a:pt x="1710" y="291"/>
                    <a:pt x="1710" y="291"/>
                  </a:cubicBezTo>
                  <a:cubicBezTo>
                    <a:pt x="1711" y="291"/>
                    <a:pt x="1711" y="291"/>
                    <a:pt x="1712" y="291"/>
                  </a:cubicBezTo>
                  <a:cubicBezTo>
                    <a:pt x="1712" y="291"/>
                    <a:pt x="1712" y="291"/>
                    <a:pt x="1712" y="291"/>
                  </a:cubicBezTo>
                  <a:cubicBezTo>
                    <a:pt x="1713" y="291"/>
                    <a:pt x="1713" y="291"/>
                    <a:pt x="1712" y="291"/>
                  </a:cubicBezTo>
                  <a:cubicBezTo>
                    <a:pt x="1711" y="290"/>
                    <a:pt x="1711" y="290"/>
                    <a:pt x="1712" y="290"/>
                  </a:cubicBezTo>
                  <a:cubicBezTo>
                    <a:pt x="1712" y="290"/>
                    <a:pt x="1712" y="290"/>
                    <a:pt x="1713" y="290"/>
                  </a:cubicBezTo>
                  <a:cubicBezTo>
                    <a:pt x="1713" y="290"/>
                    <a:pt x="1713" y="290"/>
                    <a:pt x="1714" y="290"/>
                  </a:cubicBezTo>
                  <a:cubicBezTo>
                    <a:pt x="1714" y="290"/>
                    <a:pt x="1715" y="290"/>
                    <a:pt x="1714" y="290"/>
                  </a:cubicBezTo>
                  <a:cubicBezTo>
                    <a:pt x="1713" y="289"/>
                    <a:pt x="1714" y="289"/>
                    <a:pt x="1714" y="289"/>
                  </a:cubicBezTo>
                  <a:cubicBezTo>
                    <a:pt x="1715" y="289"/>
                    <a:pt x="1715" y="289"/>
                    <a:pt x="1715" y="289"/>
                  </a:cubicBezTo>
                  <a:cubicBezTo>
                    <a:pt x="1716" y="289"/>
                    <a:pt x="1716" y="289"/>
                    <a:pt x="1717" y="289"/>
                  </a:cubicBezTo>
                  <a:cubicBezTo>
                    <a:pt x="1718" y="289"/>
                    <a:pt x="1718" y="290"/>
                    <a:pt x="1718" y="290"/>
                  </a:cubicBezTo>
                  <a:cubicBezTo>
                    <a:pt x="1718" y="290"/>
                    <a:pt x="1719" y="289"/>
                    <a:pt x="1719" y="289"/>
                  </a:cubicBezTo>
                  <a:cubicBezTo>
                    <a:pt x="1719" y="288"/>
                    <a:pt x="1720" y="287"/>
                    <a:pt x="1718" y="287"/>
                  </a:cubicBezTo>
                  <a:cubicBezTo>
                    <a:pt x="1718" y="287"/>
                    <a:pt x="1718" y="287"/>
                    <a:pt x="1718" y="287"/>
                  </a:cubicBezTo>
                  <a:cubicBezTo>
                    <a:pt x="1718" y="287"/>
                    <a:pt x="1718" y="287"/>
                    <a:pt x="1718" y="287"/>
                  </a:cubicBezTo>
                  <a:cubicBezTo>
                    <a:pt x="1717" y="287"/>
                    <a:pt x="1717" y="287"/>
                    <a:pt x="1719" y="286"/>
                  </a:cubicBezTo>
                  <a:cubicBezTo>
                    <a:pt x="1721" y="286"/>
                    <a:pt x="1721" y="285"/>
                    <a:pt x="1719" y="285"/>
                  </a:cubicBezTo>
                  <a:cubicBezTo>
                    <a:pt x="1718" y="284"/>
                    <a:pt x="1719" y="283"/>
                    <a:pt x="1722" y="283"/>
                  </a:cubicBezTo>
                  <a:cubicBezTo>
                    <a:pt x="1725" y="283"/>
                    <a:pt x="1728" y="282"/>
                    <a:pt x="1727" y="282"/>
                  </a:cubicBezTo>
                  <a:cubicBezTo>
                    <a:pt x="1727" y="282"/>
                    <a:pt x="1727" y="282"/>
                    <a:pt x="1726" y="282"/>
                  </a:cubicBezTo>
                  <a:cubicBezTo>
                    <a:pt x="1726" y="282"/>
                    <a:pt x="1726" y="282"/>
                    <a:pt x="1726" y="282"/>
                  </a:cubicBezTo>
                  <a:cubicBezTo>
                    <a:pt x="1725" y="282"/>
                    <a:pt x="1729" y="281"/>
                    <a:pt x="1728" y="280"/>
                  </a:cubicBezTo>
                  <a:cubicBezTo>
                    <a:pt x="1728" y="279"/>
                    <a:pt x="1729" y="278"/>
                    <a:pt x="1732" y="278"/>
                  </a:cubicBezTo>
                  <a:cubicBezTo>
                    <a:pt x="1735" y="278"/>
                    <a:pt x="1737" y="278"/>
                    <a:pt x="1737" y="277"/>
                  </a:cubicBezTo>
                  <a:cubicBezTo>
                    <a:pt x="1738" y="277"/>
                    <a:pt x="1739" y="277"/>
                    <a:pt x="1737" y="277"/>
                  </a:cubicBezTo>
                  <a:cubicBezTo>
                    <a:pt x="1735" y="276"/>
                    <a:pt x="1735" y="276"/>
                    <a:pt x="1737" y="275"/>
                  </a:cubicBezTo>
                  <a:cubicBezTo>
                    <a:pt x="1738" y="275"/>
                    <a:pt x="1738" y="274"/>
                    <a:pt x="1736" y="274"/>
                  </a:cubicBezTo>
                  <a:cubicBezTo>
                    <a:pt x="1736" y="274"/>
                    <a:pt x="1736" y="274"/>
                    <a:pt x="1736" y="274"/>
                  </a:cubicBezTo>
                  <a:cubicBezTo>
                    <a:pt x="1736" y="274"/>
                    <a:pt x="1736" y="274"/>
                    <a:pt x="1736" y="274"/>
                  </a:cubicBezTo>
                  <a:cubicBezTo>
                    <a:pt x="1735" y="274"/>
                    <a:pt x="1735" y="274"/>
                    <a:pt x="1737" y="274"/>
                  </a:cubicBezTo>
                  <a:cubicBezTo>
                    <a:pt x="1739" y="273"/>
                    <a:pt x="1742" y="273"/>
                    <a:pt x="1742" y="272"/>
                  </a:cubicBezTo>
                  <a:cubicBezTo>
                    <a:pt x="1741" y="272"/>
                    <a:pt x="1741" y="272"/>
                    <a:pt x="1740" y="272"/>
                  </a:cubicBezTo>
                  <a:cubicBezTo>
                    <a:pt x="1739" y="272"/>
                    <a:pt x="1738" y="272"/>
                    <a:pt x="1736" y="272"/>
                  </a:cubicBezTo>
                  <a:cubicBezTo>
                    <a:pt x="1736" y="272"/>
                    <a:pt x="1735" y="272"/>
                    <a:pt x="1735" y="272"/>
                  </a:cubicBezTo>
                  <a:cubicBezTo>
                    <a:pt x="1734" y="272"/>
                    <a:pt x="1735" y="272"/>
                    <a:pt x="1736" y="272"/>
                  </a:cubicBezTo>
                  <a:cubicBezTo>
                    <a:pt x="1739" y="271"/>
                    <a:pt x="1735" y="270"/>
                    <a:pt x="1728" y="269"/>
                  </a:cubicBezTo>
                  <a:cubicBezTo>
                    <a:pt x="1720" y="269"/>
                    <a:pt x="1721" y="269"/>
                    <a:pt x="1729" y="268"/>
                  </a:cubicBezTo>
                  <a:cubicBezTo>
                    <a:pt x="1733" y="267"/>
                    <a:pt x="1734" y="266"/>
                    <a:pt x="1726" y="264"/>
                  </a:cubicBezTo>
                  <a:cubicBezTo>
                    <a:pt x="1722" y="262"/>
                    <a:pt x="1716" y="262"/>
                    <a:pt x="1709" y="262"/>
                  </a:cubicBezTo>
                  <a:cubicBezTo>
                    <a:pt x="1702" y="261"/>
                    <a:pt x="1700" y="261"/>
                    <a:pt x="1705" y="261"/>
                  </a:cubicBezTo>
                  <a:cubicBezTo>
                    <a:pt x="1706" y="261"/>
                    <a:pt x="1709" y="261"/>
                    <a:pt x="1712" y="261"/>
                  </a:cubicBezTo>
                  <a:cubicBezTo>
                    <a:pt x="1713" y="261"/>
                    <a:pt x="1715" y="261"/>
                    <a:pt x="1716" y="261"/>
                  </a:cubicBezTo>
                  <a:cubicBezTo>
                    <a:pt x="1724" y="261"/>
                    <a:pt x="1722" y="260"/>
                    <a:pt x="1712" y="257"/>
                  </a:cubicBezTo>
                  <a:cubicBezTo>
                    <a:pt x="1707" y="255"/>
                    <a:pt x="1702" y="254"/>
                    <a:pt x="1698" y="252"/>
                  </a:cubicBezTo>
                  <a:cubicBezTo>
                    <a:pt x="1689" y="248"/>
                    <a:pt x="1699" y="245"/>
                    <a:pt x="1698" y="244"/>
                  </a:cubicBezTo>
                  <a:cubicBezTo>
                    <a:pt x="1697" y="244"/>
                    <a:pt x="1698" y="243"/>
                    <a:pt x="1701" y="243"/>
                  </a:cubicBezTo>
                  <a:cubicBezTo>
                    <a:pt x="1703" y="242"/>
                    <a:pt x="1709" y="241"/>
                    <a:pt x="1718" y="241"/>
                  </a:cubicBezTo>
                  <a:cubicBezTo>
                    <a:pt x="1727" y="240"/>
                    <a:pt x="1721" y="238"/>
                    <a:pt x="1714" y="237"/>
                  </a:cubicBezTo>
                  <a:cubicBezTo>
                    <a:pt x="1709" y="237"/>
                    <a:pt x="1705" y="236"/>
                    <a:pt x="1702" y="236"/>
                  </a:cubicBezTo>
                  <a:cubicBezTo>
                    <a:pt x="1702" y="236"/>
                    <a:pt x="1701" y="236"/>
                    <a:pt x="1701" y="236"/>
                  </a:cubicBezTo>
                  <a:cubicBezTo>
                    <a:pt x="1692" y="237"/>
                    <a:pt x="1689" y="240"/>
                    <a:pt x="1684" y="240"/>
                  </a:cubicBezTo>
                  <a:cubicBezTo>
                    <a:pt x="1684" y="240"/>
                    <a:pt x="1684" y="240"/>
                    <a:pt x="1684" y="240"/>
                  </a:cubicBezTo>
                  <a:cubicBezTo>
                    <a:pt x="1680" y="240"/>
                    <a:pt x="1672" y="238"/>
                    <a:pt x="1665" y="237"/>
                  </a:cubicBezTo>
                  <a:cubicBezTo>
                    <a:pt x="1657" y="234"/>
                    <a:pt x="1660" y="231"/>
                    <a:pt x="1664" y="230"/>
                  </a:cubicBezTo>
                  <a:cubicBezTo>
                    <a:pt x="1668" y="230"/>
                    <a:pt x="1675" y="228"/>
                    <a:pt x="1679" y="226"/>
                  </a:cubicBezTo>
                  <a:cubicBezTo>
                    <a:pt x="1682" y="225"/>
                    <a:pt x="1684" y="224"/>
                    <a:pt x="1687" y="223"/>
                  </a:cubicBezTo>
                  <a:cubicBezTo>
                    <a:pt x="1693" y="222"/>
                    <a:pt x="1697" y="222"/>
                    <a:pt x="1699" y="222"/>
                  </a:cubicBezTo>
                  <a:cubicBezTo>
                    <a:pt x="1703" y="222"/>
                    <a:pt x="1703" y="223"/>
                    <a:pt x="1703" y="224"/>
                  </a:cubicBezTo>
                  <a:cubicBezTo>
                    <a:pt x="1702" y="227"/>
                    <a:pt x="1704" y="229"/>
                    <a:pt x="1705" y="229"/>
                  </a:cubicBezTo>
                  <a:cubicBezTo>
                    <a:pt x="1705" y="229"/>
                    <a:pt x="1706" y="229"/>
                    <a:pt x="1706" y="229"/>
                  </a:cubicBezTo>
                  <a:cubicBezTo>
                    <a:pt x="1706" y="229"/>
                    <a:pt x="1706" y="229"/>
                    <a:pt x="1706" y="229"/>
                  </a:cubicBezTo>
                  <a:cubicBezTo>
                    <a:pt x="1707" y="229"/>
                    <a:pt x="1706" y="230"/>
                    <a:pt x="1704" y="230"/>
                  </a:cubicBezTo>
                  <a:cubicBezTo>
                    <a:pt x="1701" y="231"/>
                    <a:pt x="1699" y="232"/>
                    <a:pt x="1700" y="232"/>
                  </a:cubicBezTo>
                  <a:cubicBezTo>
                    <a:pt x="1700" y="232"/>
                    <a:pt x="1700" y="232"/>
                    <a:pt x="1700" y="232"/>
                  </a:cubicBezTo>
                  <a:cubicBezTo>
                    <a:pt x="1702" y="232"/>
                    <a:pt x="1709" y="231"/>
                    <a:pt x="1717" y="229"/>
                  </a:cubicBezTo>
                  <a:cubicBezTo>
                    <a:pt x="1725" y="227"/>
                    <a:pt x="1733" y="227"/>
                    <a:pt x="1736" y="227"/>
                  </a:cubicBezTo>
                  <a:cubicBezTo>
                    <a:pt x="1737" y="227"/>
                    <a:pt x="1738" y="227"/>
                    <a:pt x="1738" y="227"/>
                  </a:cubicBezTo>
                  <a:cubicBezTo>
                    <a:pt x="1738" y="227"/>
                    <a:pt x="1741" y="227"/>
                    <a:pt x="1743" y="227"/>
                  </a:cubicBezTo>
                  <a:cubicBezTo>
                    <a:pt x="1744" y="227"/>
                    <a:pt x="1745" y="227"/>
                    <a:pt x="1746" y="227"/>
                  </a:cubicBezTo>
                  <a:cubicBezTo>
                    <a:pt x="1746" y="227"/>
                    <a:pt x="1746" y="227"/>
                    <a:pt x="1746" y="227"/>
                  </a:cubicBezTo>
                  <a:cubicBezTo>
                    <a:pt x="1749" y="227"/>
                    <a:pt x="1748" y="228"/>
                    <a:pt x="1748" y="230"/>
                  </a:cubicBezTo>
                  <a:cubicBezTo>
                    <a:pt x="1748" y="232"/>
                    <a:pt x="1752" y="232"/>
                    <a:pt x="1751" y="233"/>
                  </a:cubicBezTo>
                  <a:cubicBezTo>
                    <a:pt x="1750" y="234"/>
                    <a:pt x="1749" y="235"/>
                    <a:pt x="1751" y="235"/>
                  </a:cubicBezTo>
                  <a:cubicBezTo>
                    <a:pt x="1751" y="235"/>
                    <a:pt x="1751" y="235"/>
                    <a:pt x="1751" y="235"/>
                  </a:cubicBezTo>
                  <a:cubicBezTo>
                    <a:pt x="1751" y="235"/>
                    <a:pt x="1751" y="235"/>
                    <a:pt x="1752" y="235"/>
                  </a:cubicBezTo>
                  <a:cubicBezTo>
                    <a:pt x="1753" y="235"/>
                    <a:pt x="1753" y="235"/>
                    <a:pt x="1752" y="236"/>
                  </a:cubicBezTo>
                  <a:cubicBezTo>
                    <a:pt x="1752" y="236"/>
                    <a:pt x="1752" y="236"/>
                    <a:pt x="1753" y="236"/>
                  </a:cubicBezTo>
                  <a:cubicBezTo>
                    <a:pt x="1754" y="236"/>
                    <a:pt x="1756" y="236"/>
                    <a:pt x="1757" y="236"/>
                  </a:cubicBezTo>
                  <a:cubicBezTo>
                    <a:pt x="1758" y="235"/>
                    <a:pt x="1760" y="235"/>
                    <a:pt x="1762" y="235"/>
                  </a:cubicBezTo>
                  <a:cubicBezTo>
                    <a:pt x="1763" y="235"/>
                    <a:pt x="1764" y="235"/>
                    <a:pt x="1764" y="235"/>
                  </a:cubicBezTo>
                  <a:cubicBezTo>
                    <a:pt x="1767" y="235"/>
                    <a:pt x="1772" y="236"/>
                    <a:pt x="1775" y="237"/>
                  </a:cubicBezTo>
                  <a:cubicBezTo>
                    <a:pt x="1778" y="239"/>
                    <a:pt x="1776" y="239"/>
                    <a:pt x="1774" y="240"/>
                  </a:cubicBezTo>
                  <a:cubicBezTo>
                    <a:pt x="1771" y="240"/>
                    <a:pt x="1779" y="242"/>
                    <a:pt x="1780" y="245"/>
                  </a:cubicBezTo>
                  <a:cubicBezTo>
                    <a:pt x="1781" y="247"/>
                    <a:pt x="1787" y="248"/>
                    <a:pt x="1794" y="248"/>
                  </a:cubicBezTo>
                  <a:cubicBezTo>
                    <a:pt x="1798" y="248"/>
                    <a:pt x="1801" y="248"/>
                    <a:pt x="1805" y="248"/>
                  </a:cubicBezTo>
                  <a:cubicBezTo>
                    <a:pt x="1817" y="246"/>
                    <a:pt x="1811" y="239"/>
                    <a:pt x="1800" y="236"/>
                  </a:cubicBezTo>
                  <a:cubicBezTo>
                    <a:pt x="1788" y="232"/>
                    <a:pt x="1774" y="229"/>
                    <a:pt x="1773" y="227"/>
                  </a:cubicBezTo>
                  <a:cubicBezTo>
                    <a:pt x="1773" y="225"/>
                    <a:pt x="1788" y="223"/>
                    <a:pt x="1791" y="221"/>
                  </a:cubicBezTo>
                  <a:cubicBezTo>
                    <a:pt x="1795" y="219"/>
                    <a:pt x="1787" y="217"/>
                    <a:pt x="1791" y="214"/>
                  </a:cubicBezTo>
                  <a:cubicBezTo>
                    <a:pt x="1794" y="212"/>
                    <a:pt x="1810" y="208"/>
                    <a:pt x="1815" y="207"/>
                  </a:cubicBezTo>
                  <a:cubicBezTo>
                    <a:pt x="1815" y="207"/>
                    <a:pt x="1816" y="207"/>
                    <a:pt x="1816" y="207"/>
                  </a:cubicBezTo>
                  <a:cubicBezTo>
                    <a:pt x="1818" y="207"/>
                    <a:pt x="1820" y="208"/>
                    <a:pt x="1824" y="208"/>
                  </a:cubicBezTo>
                  <a:cubicBezTo>
                    <a:pt x="1827" y="208"/>
                    <a:pt x="1830" y="209"/>
                    <a:pt x="1834" y="209"/>
                  </a:cubicBezTo>
                  <a:cubicBezTo>
                    <a:pt x="1834" y="209"/>
                    <a:pt x="1835" y="209"/>
                    <a:pt x="1836" y="209"/>
                  </a:cubicBezTo>
                  <a:cubicBezTo>
                    <a:pt x="1847" y="208"/>
                    <a:pt x="1855" y="202"/>
                    <a:pt x="1861" y="197"/>
                  </a:cubicBezTo>
                  <a:cubicBezTo>
                    <a:pt x="1870" y="191"/>
                    <a:pt x="1871" y="184"/>
                    <a:pt x="1871" y="177"/>
                  </a:cubicBezTo>
                  <a:cubicBezTo>
                    <a:pt x="1871" y="173"/>
                    <a:pt x="1862" y="167"/>
                    <a:pt x="1861" y="163"/>
                  </a:cubicBezTo>
                  <a:cubicBezTo>
                    <a:pt x="1861" y="160"/>
                    <a:pt x="1856" y="156"/>
                    <a:pt x="1853" y="153"/>
                  </a:cubicBezTo>
                  <a:cubicBezTo>
                    <a:pt x="1851" y="152"/>
                    <a:pt x="1849" y="151"/>
                    <a:pt x="1844" y="150"/>
                  </a:cubicBezTo>
                  <a:cubicBezTo>
                    <a:pt x="1839" y="149"/>
                    <a:pt x="1834" y="148"/>
                    <a:pt x="1828" y="147"/>
                  </a:cubicBezTo>
                  <a:cubicBezTo>
                    <a:pt x="1825" y="147"/>
                    <a:pt x="1823" y="147"/>
                    <a:pt x="1820" y="147"/>
                  </a:cubicBezTo>
                  <a:cubicBezTo>
                    <a:pt x="1814" y="147"/>
                    <a:pt x="1810" y="148"/>
                    <a:pt x="1810" y="149"/>
                  </a:cubicBezTo>
                  <a:cubicBezTo>
                    <a:pt x="1810" y="149"/>
                    <a:pt x="1811" y="150"/>
                    <a:pt x="1811" y="150"/>
                  </a:cubicBezTo>
                  <a:cubicBezTo>
                    <a:pt x="1811" y="150"/>
                    <a:pt x="1811" y="150"/>
                    <a:pt x="1810" y="150"/>
                  </a:cubicBezTo>
                  <a:cubicBezTo>
                    <a:pt x="1810" y="149"/>
                    <a:pt x="1810" y="149"/>
                    <a:pt x="1809" y="149"/>
                  </a:cubicBezTo>
                  <a:cubicBezTo>
                    <a:pt x="1808" y="149"/>
                    <a:pt x="1807" y="149"/>
                    <a:pt x="1805" y="150"/>
                  </a:cubicBezTo>
                  <a:cubicBezTo>
                    <a:pt x="1803" y="150"/>
                    <a:pt x="1802" y="150"/>
                    <a:pt x="1801" y="150"/>
                  </a:cubicBezTo>
                  <a:cubicBezTo>
                    <a:pt x="1801" y="150"/>
                    <a:pt x="1801" y="150"/>
                    <a:pt x="1801" y="150"/>
                  </a:cubicBezTo>
                  <a:cubicBezTo>
                    <a:pt x="1802" y="149"/>
                    <a:pt x="1802" y="149"/>
                    <a:pt x="1800" y="149"/>
                  </a:cubicBezTo>
                  <a:cubicBezTo>
                    <a:pt x="1799" y="149"/>
                    <a:pt x="1798" y="149"/>
                    <a:pt x="1797" y="149"/>
                  </a:cubicBezTo>
                  <a:cubicBezTo>
                    <a:pt x="1797" y="149"/>
                    <a:pt x="1796" y="149"/>
                    <a:pt x="1795" y="149"/>
                  </a:cubicBezTo>
                  <a:cubicBezTo>
                    <a:pt x="1792" y="149"/>
                    <a:pt x="1789" y="149"/>
                    <a:pt x="1787" y="148"/>
                  </a:cubicBezTo>
                  <a:cubicBezTo>
                    <a:pt x="1785" y="146"/>
                    <a:pt x="1766" y="146"/>
                    <a:pt x="1768" y="141"/>
                  </a:cubicBezTo>
                  <a:cubicBezTo>
                    <a:pt x="1771" y="137"/>
                    <a:pt x="1781" y="130"/>
                    <a:pt x="1787" y="129"/>
                  </a:cubicBezTo>
                  <a:cubicBezTo>
                    <a:pt x="1795" y="126"/>
                    <a:pt x="1794" y="121"/>
                    <a:pt x="1798" y="118"/>
                  </a:cubicBezTo>
                  <a:cubicBezTo>
                    <a:pt x="1802" y="115"/>
                    <a:pt x="1805" y="114"/>
                    <a:pt x="1811" y="113"/>
                  </a:cubicBezTo>
                  <a:cubicBezTo>
                    <a:pt x="1819" y="112"/>
                    <a:pt x="1827" y="111"/>
                    <a:pt x="1832" y="111"/>
                  </a:cubicBezTo>
                  <a:cubicBezTo>
                    <a:pt x="1834" y="111"/>
                    <a:pt x="1835" y="111"/>
                    <a:pt x="1836" y="111"/>
                  </a:cubicBezTo>
                  <a:cubicBezTo>
                    <a:pt x="1837" y="112"/>
                    <a:pt x="1838" y="112"/>
                    <a:pt x="1838" y="112"/>
                  </a:cubicBezTo>
                  <a:cubicBezTo>
                    <a:pt x="1839" y="112"/>
                    <a:pt x="1839" y="112"/>
                    <a:pt x="1839" y="112"/>
                  </a:cubicBezTo>
                  <a:cubicBezTo>
                    <a:pt x="1840" y="111"/>
                    <a:pt x="1841" y="111"/>
                    <a:pt x="1840" y="111"/>
                  </a:cubicBezTo>
                  <a:cubicBezTo>
                    <a:pt x="1839" y="111"/>
                    <a:pt x="1845" y="110"/>
                    <a:pt x="1854" y="110"/>
                  </a:cubicBezTo>
                  <a:cubicBezTo>
                    <a:pt x="1863" y="110"/>
                    <a:pt x="1869" y="109"/>
                    <a:pt x="1867" y="109"/>
                  </a:cubicBezTo>
                  <a:cubicBezTo>
                    <a:pt x="1866" y="108"/>
                    <a:pt x="1865" y="108"/>
                    <a:pt x="1867" y="108"/>
                  </a:cubicBezTo>
                  <a:cubicBezTo>
                    <a:pt x="1867" y="108"/>
                    <a:pt x="1867" y="108"/>
                    <a:pt x="1867" y="108"/>
                  </a:cubicBezTo>
                  <a:cubicBezTo>
                    <a:pt x="1867" y="108"/>
                    <a:pt x="1867" y="108"/>
                    <a:pt x="1867" y="108"/>
                  </a:cubicBezTo>
                  <a:cubicBezTo>
                    <a:pt x="1868" y="108"/>
                    <a:pt x="1870" y="107"/>
                    <a:pt x="1874" y="107"/>
                  </a:cubicBezTo>
                  <a:cubicBezTo>
                    <a:pt x="1877" y="106"/>
                    <a:pt x="1881" y="106"/>
                    <a:pt x="1886" y="106"/>
                  </a:cubicBezTo>
                  <a:cubicBezTo>
                    <a:pt x="1887" y="106"/>
                    <a:pt x="1888" y="106"/>
                    <a:pt x="1889" y="106"/>
                  </a:cubicBezTo>
                  <a:cubicBezTo>
                    <a:pt x="1901" y="106"/>
                    <a:pt x="1907" y="107"/>
                    <a:pt x="1904" y="108"/>
                  </a:cubicBezTo>
                  <a:cubicBezTo>
                    <a:pt x="1901" y="109"/>
                    <a:pt x="1902" y="110"/>
                    <a:pt x="1907" y="110"/>
                  </a:cubicBezTo>
                  <a:cubicBezTo>
                    <a:pt x="1907" y="110"/>
                    <a:pt x="1907" y="110"/>
                    <a:pt x="1907" y="110"/>
                  </a:cubicBezTo>
                  <a:cubicBezTo>
                    <a:pt x="1911" y="110"/>
                    <a:pt x="1913" y="109"/>
                    <a:pt x="1914" y="109"/>
                  </a:cubicBezTo>
                  <a:cubicBezTo>
                    <a:pt x="1914" y="109"/>
                    <a:pt x="1914" y="109"/>
                    <a:pt x="1915" y="109"/>
                  </a:cubicBezTo>
                  <a:cubicBezTo>
                    <a:pt x="1915" y="109"/>
                    <a:pt x="1915" y="109"/>
                    <a:pt x="1915" y="109"/>
                  </a:cubicBezTo>
                  <a:cubicBezTo>
                    <a:pt x="1917" y="109"/>
                    <a:pt x="1918" y="108"/>
                    <a:pt x="1922" y="107"/>
                  </a:cubicBezTo>
                  <a:cubicBezTo>
                    <a:pt x="1923" y="107"/>
                    <a:pt x="1925" y="107"/>
                    <a:pt x="1927" y="107"/>
                  </a:cubicBezTo>
                  <a:cubicBezTo>
                    <a:pt x="1928" y="107"/>
                    <a:pt x="1928" y="107"/>
                    <a:pt x="1929" y="107"/>
                  </a:cubicBezTo>
                  <a:cubicBezTo>
                    <a:pt x="1929" y="107"/>
                    <a:pt x="1930" y="107"/>
                    <a:pt x="1931" y="107"/>
                  </a:cubicBezTo>
                  <a:cubicBezTo>
                    <a:pt x="1932" y="107"/>
                    <a:pt x="1933" y="107"/>
                    <a:pt x="1934" y="107"/>
                  </a:cubicBezTo>
                  <a:cubicBezTo>
                    <a:pt x="1936" y="106"/>
                    <a:pt x="1938" y="104"/>
                    <a:pt x="1933" y="104"/>
                  </a:cubicBezTo>
                  <a:cubicBezTo>
                    <a:pt x="1928" y="104"/>
                    <a:pt x="1922" y="100"/>
                    <a:pt x="1925" y="96"/>
                  </a:cubicBezTo>
                  <a:cubicBezTo>
                    <a:pt x="1927" y="93"/>
                    <a:pt x="1929" y="91"/>
                    <a:pt x="1933" y="88"/>
                  </a:cubicBezTo>
                  <a:cubicBezTo>
                    <a:pt x="1940" y="84"/>
                    <a:pt x="1958" y="86"/>
                    <a:pt x="1959" y="85"/>
                  </a:cubicBezTo>
                  <a:cubicBezTo>
                    <a:pt x="1959" y="85"/>
                    <a:pt x="1960" y="85"/>
                    <a:pt x="1961" y="85"/>
                  </a:cubicBezTo>
                  <a:cubicBezTo>
                    <a:pt x="1963" y="85"/>
                    <a:pt x="1965" y="85"/>
                    <a:pt x="1966" y="87"/>
                  </a:cubicBezTo>
                  <a:cubicBezTo>
                    <a:pt x="1967" y="89"/>
                    <a:pt x="1969" y="90"/>
                    <a:pt x="1970" y="90"/>
                  </a:cubicBezTo>
                  <a:cubicBezTo>
                    <a:pt x="1970" y="91"/>
                    <a:pt x="1971" y="91"/>
                    <a:pt x="1972" y="91"/>
                  </a:cubicBezTo>
                  <a:cubicBezTo>
                    <a:pt x="1973" y="91"/>
                    <a:pt x="1974" y="91"/>
                    <a:pt x="1974" y="91"/>
                  </a:cubicBezTo>
                  <a:cubicBezTo>
                    <a:pt x="1975" y="91"/>
                    <a:pt x="1975" y="90"/>
                    <a:pt x="1976" y="90"/>
                  </a:cubicBezTo>
                  <a:cubicBezTo>
                    <a:pt x="1977" y="90"/>
                    <a:pt x="1978" y="91"/>
                    <a:pt x="1978" y="91"/>
                  </a:cubicBezTo>
                  <a:cubicBezTo>
                    <a:pt x="1978" y="91"/>
                    <a:pt x="1978" y="91"/>
                    <a:pt x="1979" y="91"/>
                  </a:cubicBezTo>
                  <a:cubicBezTo>
                    <a:pt x="1980" y="91"/>
                    <a:pt x="1983" y="90"/>
                    <a:pt x="1984" y="88"/>
                  </a:cubicBezTo>
                  <a:cubicBezTo>
                    <a:pt x="1986" y="85"/>
                    <a:pt x="1987" y="81"/>
                    <a:pt x="1985" y="77"/>
                  </a:cubicBezTo>
                  <a:cubicBezTo>
                    <a:pt x="1985" y="76"/>
                    <a:pt x="1986" y="75"/>
                    <a:pt x="1987" y="75"/>
                  </a:cubicBezTo>
                  <a:cubicBezTo>
                    <a:pt x="1991" y="75"/>
                    <a:pt x="1997" y="78"/>
                    <a:pt x="1999" y="80"/>
                  </a:cubicBezTo>
                  <a:cubicBezTo>
                    <a:pt x="2003" y="83"/>
                    <a:pt x="2007" y="86"/>
                    <a:pt x="2009" y="87"/>
                  </a:cubicBezTo>
                  <a:cubicBezTo>
                    <a:pt x="2012" y="88"/>
                    <a:pt x="2002" y="91"/>
                    <a:pt x="1998" y="96"/>
                  </a:cubicBezTo>
                  <a:cubicBezTo>
                    <a:pt x="1996" y="98"/>
                    <a:pt x="1996" y="101"/>
                    <a:pt x="1996" y="104"/>
                  </a:cubicBezTo>
                  <a:cubicBezTo>
                    <a:pt x="1996" y="108"/>
                    <a:pt x="1993" y="113"/>
                    <a:pt x="1989" y="113"/>
                  </a:cubicBezTo>
                  <a:cubicBezTo>
                    <a:pt x="1985" y="114"/>
                    <a:pt x="1987" y="117"/>
                    <a:pt x="1987" y="121"/>
                  </a:cubicBezTo>
                  <a:cubicBezTo>
                    <a:pt x="1988" y="123"/>
                    <a:pt x="1987" y="126"/>
                    <a:pt x="1989" y="128"/>
                  </a:cubicBezTo>
                  <a:cubicBezTo>
                    <a:pt x="1992" y="130"/>
                    <a:pt x="2004" y="138"/>
                    <a:pt x="2017" y="143"/>
                  </a:cubicBezTo>
                  <a:cubicBezTo>
                    <a:pt x="2027" y="147"/>
                    <a:pt x="2040" y="148"/>
                    <a:pt x="2039" y="149"/>
                  </a:cubicBezTo>
                  <a:cubicBezTo>
                    <a:pt x="2037" y="149"/>
                    <a:pt x="2040" y="151"/>
                    <a:pt x="2045" y="153"/>
                  </a:cubicBezTo>
                  <a:cubicBezTo>
                    <a:pt x="2047" y="154"/>
                    <a:pt x="2049" y="155"/>
                    <a:pt x="2052" y="155"/>
                  </a:cubicBezTo>
                  <a:cubicBezTo>
                    <a:pt x="2056" y="155"/>
                    <a:pt x="2060" y="153"/>
                    <a:pt x="2061" y="151"/>
                  </a:cubicBezTo>
                  <a:cubicBezTo>
                    <a:pt x="2062" y="147"/>
                    <a:pt x="2059" y="144"/>
                    <a:pt x="2064" y="143"/>
                  </a:cubicBezTo>
                  <a:cubicBezTo>
                    <a:pt x="2069" y="143"/>
                    <a:pt x="2065" y="141"/>
                    <a:pt x="2063" y="138"/>
                  </a:cubicBezTo>
                  <a:cubicBezTo>
                    <a:pt x="2061" y="135"/>
                    <a:pt x="2076" y="131"/>
                    <a:pt x="2069" y="126"/>
                  </a:cubicBezTo>
                  <a:cubicBezTo>
                    <a:pt x="2069" y="126"/>
                    <a:pt x="2069" y="126"/>
                    <a:pt x="2068" y="126"/>
                  </a:cubicBezTo>
                  <a:cubicBezTo>
                    <a:pt x="2062" y="121"/>
                    <a:pt x="2071" y="123"/>
                    <a:pt x="2072" y="120"/>
                  </a:cubicBezTo>
                  <a:cubicBezTo>
                    <a:pt x="2074" y="118"/>
                    <a:pt x="2065" y="116"/>
                    <a:pt x="2063" y="116"/>
                  </a:cubicBezTo>
                  <a:cubicBezTo>
                    <a:pt x="2063" y="116"/>
                    <a:pt x="2062" y="116"/>
                    <a:pt x="2062" y="116"/>
                  </a:cubicBezTo>
                  <a:cubicBezTo>
                    <a:pt x="2062" y="116"/>
                    <a:pt x="2062" y="117"/>
                    <a:pt x="2062" y="117"/>
                  </a:cubicBezTo>
                  <a:cubicBezTo>
                    <a:pt x="2061" y="117"/>
                    <a:pt x="2057" y="115"/>
                    <a:pt x="2056" y="112"/>
                  </a:cubicBezTo>
                  <a:cubicBezTo>
                    <a:pt x="2056" y="111"/>
                    <a:pt x="2051" y="110"/>
                    <a:pt x="2048" y="110"/>
                  </a:cubicBezTo>
                  <a:cubicBezTo>
                    <a:pt x="2046" y="110"/>
                    <a:pt x="2044" y="110"/>
                    <a:pt x="2045" y="111"/>
                  </a:cubicBezTo>
                  <a:cubicBezTo>
                    <a:pt x="2045" y="111"/>
                    <a:pt x="2045" y="111"/>
                    <a:pt x="2044" y="111"/>
                  </a:cubicBezTo>
                  <a:cubicBezTo>
                    <a:pt x="2042" y="111"/>
                    <a:pt x="2036" y="110"/>
                    <a:pt x="2034" y="107"/>
                  </a:cubicBezTo>
                  <a:cubicBezTo>
                    <a:pt x="2032" y="104"/>
                    <a:pt x="2031" y="101"/>
                    <a:pt x="2032" y="101"/>
                  </a:cubicBezTo>
                  <a:cubicBezTo>
                    <a:pt x="2032" y="101"/>
                    <a:pt x="2032" y="101"/>
                    <a:pt x="2032" y="101"/>
                  </a:cubicBezTo>
                  <a:cubicBezTo>
                    <a:pt x="2032" y="101"/>
                    <a:pt x="2032" y="101"/>
                    <a:pt x="2032" y="101"/>
                  </a:cubicBezTo>
                  <a:cubicBezTo>
                    <a:pt x="2033" y="101"/>
                    <a:pt x="2030" y="100"/>
                    <a:pt x="2028" y="98"/>
                  </a:cubicBezTo>
                  <a:cubicBezTo>
                    <a:pt x="2025" y="96"/>
                    <a:pt x="2030" y="94"/>
                    <a:pt x="2033" y="94"/>
                  </a:cubicBezTo>
                  <a:cubicBezTo>
                    <a:pt x="2037" y="94"/>
                    <a:pt x="2040" y="93"/>
                    <a:pt x="2042" y="92"/>
                  </a:cubicBezTo>
                  <a:cubicBezTo>
                    <a:pt x="2043" y="91"/>
                    <a:pt x="2045" y="91"/>
                    <a:pt x="2046" y="91"/>
                  </a:cubicBezTo>
                  <a:cubicBezTo>
                    <a:pt x="2048" y="91"/>
                    <a:pt x="2049" y="91"/>
                    <a:pt x="2050" y="92"/>
                  </a:cubicBezTo>
                  <a:cubicBezTo>
                    <a:pt x="2052" y="92"/>
                    <a:pt x="2053" y="93"/>
                    <a:pt x="2054" y="93"/>
                  </a:cubicBezTo>
                  <a:cubicBezTo>
                    <a:pt x="2055" y="93"/>
                    <a:pt x="2056" y="92"/>
                    <a:pt x="2056" y="92"/>
                  </a:cubicBezTo>
                  <a:cubicBezTo>
                    <a:pt x="2057" y="91"/>
                    <a:pt x="2064" y="87"/>
                    <a:pt x="2075" y="87"/>
                  </a:cubicBezTo>
                  <a:cubicBezTo>
                    <a:pt x="2076" y="87"/>
                    <a:pt x="2078" y="87"/>
                    <a:pt x="2079" y="88"/>
                  </a:cubicBezTo>
                  <a:cubicBezTo>
                    <a:pt x="2083" y="88"/>
                    <a:pt x="2085" y="88"/>
                    <a:pt x="2088" y="88"/>
                  </a:cubicBezTo>
                  <a:cubicBezTo>
                    <a:pt x="2095" y="88"/>
                    <a:pt x="2099" y="87"/>
                    <a:pt x="2100" y="84"/>
                  </a:cubicBezTo>
                  <a:cubicBezTo>
                    <a:pt x="2101" y="81"/>
                    <a:pt x="2105" y="78"/>
                    <a:pt x="2103" y="78"/>
                  </a:cubicBezTo>
                  <a:cubicBezTo>
                    <a:pt x="2102" y="78"/>
                    <a:pt x="2107" y="76"/>
                    <a:pt x="2112" y="74"/>
                  </a:cubicBezTo>
                  <a:cubicBezTo>
                    <a:pt x="2116" y="72"/>
                    <a:pt x="2121" y="69"/>
                    <a:pt x="2126" y="67"/>
                  </a:cubicBezTo>
                  <a:cubicBezTo>
                    <a:pt x="2130" y="66"/>
                    <a:pt x="2136" y="65"/>
                    <a:pt x="2142" y="65"/>
                  </a:cubicBezTo>
                  <a:cubicBezTo>
                    <a:pt x="2143" y="65"/>
                    <a:pt x="2144" y="65"/>
                    <a:pt x="2145" y="65"/>
                  </a:cubicBezTo>
                  <a:cubicBezTo>
                    <a:pt x="2145" y="65"/>
                    <a:pt x="2146" y="65"/>
                    <a:pt x="2146" y="65"/>
                  </a:cubicBezTo>
                  <a:cubicBezTo>
                    <a:pt x="2152" y="65"/>
                    <a:pt x="2155" y="63"/>
                    <a:pt x="2147" y="60"/>
                  </a:cubicBezTo>
                  <a:cubicBezTo>
                    <a:pt x="2141" y="58"/>
                    <a:pt x="2131" y="56"/>
                    <a:pt x="2127" y="56"/>
                  </a:cubicBezTo>
                  <a:cubicBezTo>
                    <a:pt x="2126" y="56"/>
                    <a:pt x="2126" y="57"/>
                    <a:pt x="2126" y="57"/>
                  </a:cubicBezTo>
                  <a:cubicBezTo>
                    <a:pt x="2125" y="57"/>
                    <a:pt x="2124" y="57"/>
                    <a:pt x="2124" y="57"/>
                  </a:cubicBezTo>
                  <a:cubicBezTo>
                    <a:pt x="2124" y="57"/>
                    <a:pt x="2124" y="57"/>
                    <a:pt x="2124" y="56"/>
                  </a:cubicBezTo>
                  <a:cubicBezTo>
                    <a:pt x="2125" y="56"/>
                    <a:pt x="2125" y="55"/>
                    <a:pt x="2123" y="54"/>
                  </a:cubicBezTo>
                  <a:cubicBezTo>
                    <a:pt x="2121" y="53"/>
                    <a:pt x="2119" y="53"/>
                    <a:pt x="2118" y="53"/>
                  </a:cubicBezTo>
                  <a:cubicBezTo>
                    <a:pt x="2118" y="53"/>
                    <a:pt x="2118" y="53"/>
                    <a:pt x="2118" y="53"/>
                  </a:cubicBezTo>
                  <a:cubicBezTo>
                    <a:pt x="2118" y="53"/>
                    <a:pt x="2118" y="53"/>
                    <a:pt x="2117" y="53"/>
                  </a:cubicBezTo>
                  <a:cubicBezTo>
                    <a:pt x="2117" y="53"/>
                    <a:pt x="2116" y="53"/>
                    <a:pt x="2115" y="53"/>
                  </a:cubicBezTo>
                  <a:cubicBezTo>
                    <a:pt x="2114" y="53"/>
                    <a:pt x="2112" y="52"/>
                    <a:pt x="2110" y="51"/>
                  </a:cubicBezTo>
                  <a:cubicBezTo>
                    <a:pt x="2107" y="51"/>
                    <a:pt x="2098" y="50"/>
                    <a:pt x="2090" y="49"/>
                  </a:cubicBezTo>
                  <a:cubicBezTo>
                    <a:pt x="2089" y="49"/>
                    <a:pt x="2088" y="49"/>
                    <a:pt x="2086" y="49"/>
                  </a:cubicBezTo>
                  <a:cubicBezTo>
                    <a:pt x="2084" y="49"/>
                    <a:pt x="2083" y="49"/>
                    <a:pt x="2081" y="49"/>
                  </a:cubicBezTo>
                  <a:cubicBezTo>
                    <a:pt x="2080" y="50"/>
                    <a:pt x="2079" y="50"/>
                    <a:pt x="2078" y="50"/>
                  </a:cubicBezTo>
                  <a:cubicBezTo>
                    <a:pt x="2077" y="50"/>
                    <a:pt x="2077" y="50"/>
                    <a:pt x="2076" y="50"/>
                  </a:cubicBezTo>
                  <a:cubicBezTo>
                    <a:pt x="2074" y="49"/>
                    <a:pt x="2075" y="48"/>
                    <a:pt x="2079" y="48"/>
                  </a:cubicBezTo>
                  <a:cubicBezTo>
                    <a:pt x="2082" y="47"/>
                    <a:pt x="2082" y="47"/>
                    <a:pt x="2078" y="47"/>
                  </a:cubicBezTo>
                  <a:cubicBezTo>
                    <a:pt x="2075" y="47"/>
                    <a:pt x="2076" y="46"/>
                    <a:pt x="2079" y="46"/>
                  </a:cubicBezTo>
                  <a:cubicBezTo>
                    <a:pt x="2081" y="46"/>
                    <a:pt x="2084" y="46"/>
                    <a:pt x="2087" y="47"/>
                  </a:cubicBezTo>
                  <a:cubicBezTo>
                    <a:pt x="2089" y="47"/>
                    <a:pt x="2090" y="47"/>
                    <a:pt x="2092" y="47"/>
                  </a:cubicBezTo>
                  <a:cubicBezTo>
                    <a:pt x="2101" y="47"/>
                    <a:pt x="2110" y="45"/>
                    <a:pt x="2110" y="42"/>
                  </a:cubicBezTo>
                  <a:cubicBezTo>
                    <a:pt x="2110" y="39"/>
                    <a:pt x="2104" y="37"/>
                    <a:pt x="2104" y="36"/>
                  </a:cubicBezTo>
                  <a:cubicBezTo>
                    <a:pt x="2103" y="36"/>
                    <a:pt x="2099" y="36"/>
                    <a:pt x="2095" y="35"/>
                  </a:cubicBezTo>
                  <a:cubicBezTo>
                    <a:pt x="2089" y="34"/>
                    <a:pt x="2085" y="33"/>
                    <a:pt x="2087" y="32"/>
                  </a:cubicBezTo>
                  <a:cubicBezTo>
                    <a:pt x="2089" y="32"/>
                    <a:pt x="2088" y="32"/>
                    <a:pt x="2085" y="31"/>
                  </a:cubicBezTo>
                  <a:cubicBezTo>
                    <a:pt x="2084" y="31"/>
                    <a:pt x="2085" y="30"/>
                    <a:pt x="2086" y="30"/>
                  </a:cubicBezTo>
                  <a:cubicBezTo>
                    <a:pt x="2087" y="30"/>
                    <a:pt x="2088" y="30"/>
                    <a:pt x="2088" y="31"/>
                  </a:cubicBezTo>
                  <a:cubicBezTo>
                    <a:pt x="2089" y="31"/>
                    <a:pt x="2089" y="31"/>
                    <a:pt x="2090" y="31"/>
                  </a:cubicBezTo>
                  <a:cubicBezTo>
                    <a:pt x="2091" y="31"/>
                    <a:pt x="2091" y="31"/>
                    <a:pt x="2091" y="30"/>
                  </a:cubicBezTo>
                  <a:cubicBezTo>
                    <a:pt x="2090" y="30"/>
                    <a:pt x="2091" y="30"/>
                    <a:pt x="2091" y="30"/>
                  </a:cubicBezTo>
                  <a:cubicBezTo>
                    <a:pt x="2091" y="30"/>
                    <a:pt x="2094" y="31"/>
                    <a:pt x="2098" y="32"/>
                  </a:cubicBezTo>
                  <a:cubicBezTo>
                    <a:pt x="2100" y="33"/>
                    <a:pt x="2104" y="33"/>
                    <a:pt x="2107" y="33"/>
                  </a:cubicBezTo>
                  <a:cubicBezTo>
                    <a:pt x="2110" y="33"/>
                    <a:pt x="2112" y="33"/>
                    <a:pt x="2113" y="32"/>
                  </a:cubicBezTo>
                  <a:cubicBezTo>
                    <a:pt x="2115" y="31"/>
                    <a:pt x="2115" y="30"/>
                    <a:pt x="2116" y="30"/>
                  </a:cubicBezTo>
                  <a:cubicBezTo>
                    <a:pt x="2116" y="30"/>
                    <a:pt x="2116" y="30"/>
                    <a:pt x="2116" y="30"/>
                  </a:cubicBezTo>
                  <a:cubicBezTo>
                    <a:pt x="2116" y="30"/>
                    <a:pt x="2116" y="30"/>
                    <a:pt x="2116" y="30"/>
                  </a:cubicBezTo>
                  <a:cubicBezTo>
                    <a:pt x="2117" y="30"/>
                    <a:pt x="2118" y="30"/>
                    <a:pt x="2119" y="30"/>
                  </a:cubicBezTo>
                  <a:cubicBezTo>
                    <a:pt x="2121" y="30"/>
                    <a:pt x="2122" y="30"/>
                    <a:pt x="2124" y="30"/>
                  </a:cubicBezTo>
                  <a:cubicBezTo>
                    <a:pt x="2126" y="30"/>
                    <a:pt x="2129" y="30"/>
                    <a:pt x="2131" y="30"/>
                  </a:cubicBezTo>
                  <a:cubicBezTo>
                    <a:pt x="2137" y="32"/>
                    <a:pt x="2142" y="32"/>
                    <a:pt x="2145" y="32"/>
                  </a:cubicBezTo>
                  <a:cubicBezTo>
                    <a:pt x="2146" y="32"/>
                    <a:pt x="2146" y="32"/>
                    <a:pt x="2146" y="32"/>
                  </a:cubicBezTo>
                  <a:cubicBezTo>
                    <a:pt x="2147" y="32"/>
                    <a:pt x="2148" y="32"/>
                    <a:pt x="2149" y="32"/>
                  </a:cubicBezTo>
                  <a:cubicBezTo>
                    <a:pt x="2151" y="32"/>
                    <a:pt x="2154" y="32"/>
                    <a:pt x="2158" y="32"/>
                  </a:cubicBezTo>
                  <a:cubicBezTo>
                    <a:pt x="2158" y="32"/>
                    <a:pt x="2159" y="32"/>
                    <a:pt x="2159" y="32"/>
                  </a:cubicBezTo>
                  <a:cubicBezTo>
                    <a:pt x="2161" y="32"/>
                    <a:pt x="2163" y="32"/>
                    <a:pt x="2165" y="32"/>
                  </a:cubicBezTo>
                  <a:cubicBezTo>
                    <a:pt x="2167" y="31"/>
                    <a:pt x="2168" y="31"/>
                    <a:pt x="2169" y="31"/>
                  </a:cubicBezTo>
                  <a:cubicBezTo>
                    <a:pt x="2169" y="31"/>
                    <a:pt x="2170" y="31"/>
                    <a:pt x="2170" y="31"/>
                  </a:cubicBezTo>
                  <a:cubicBezTo>
                    <a:pt x="2170" y="31"/>
                    <a:pt x="2170" y="31"/>
                    <a:pt x="2171" y="31"/>
                  </a:cubicBezTo>
                  <a:cubicBezTo>
                    <a:pt x="2172" y="31"/>
                    <a:pt x="2174" y="30"/>
                    <a:pt x="2172" y="30"/>
                  </a:cubicBezTo>
                  <a:cubicBezTo>
                    <a:pt x="2169" y="30"/>
                    <a:pt x="2169" y="29"/>
                    <a:pt x="2171" y="29"/>
                  </a:cubicBezTo>
                  <a:cubicBezTo>
                    <a:pt x="2174" y="29"/>
                    <a:pt x="2172" y="28"/>
                    <a:pt x="2170" y="28"/>
                  </a:cubicBezTo>
                  <a:cubicBezTo>
                    <a:pt x="2169" y="28"/>
                    <a:pt x="2169" y="28"/>
                    <a:pt x="2169" y="28"/>
                  </a:cubicBezTo>
                  <a:cubicBezTo>
                    <a:pt x="2168" y="28"/>
                    <a:pt x="2168" y="28"/>
                    <a:pt x="2167" y="28"/>
                  </a:cubicBezTo>
                  <a:cubicBezTo>
                    <a:pt x="2166" y="28"/>
                    <a:pt x="2166" y="28"/>
                    <a:pt x="2165" y="28"/>
                  </a:cubicBezTo>
                  <a:cubicBezTo>
                    <a:pt x="2165" y="28"/>
                    <a:pt x="2164" y="28"/>
                    <a:pt x="2163" y="28"/>
                  </a:cubicBezTo>
                  <a:cubicBezTo>
                    <a:pt x="2162" y="28"/>
                    <a:pt x="2164" y="27"/>
                    <a:pt x="2162" y="25"/>
                  </a:cubicBezTo>
                  <a:cubicBezTo>
                    <a:pt x="2160" y="23"/>
                    <a:pt x="2155" y="22"/>
                    <a:pt x="2150" y="21"/>
                  </a:cubicBezTo>
                  <a:cubicBezTo>
                    <a:pt x="2146" y="21"/>
                    <a:pt x="2147" y="21"/>
                    <a:pt x="2152" y="20"/>
                  </a:cubicBezTo>
                  <a:cubicBezTo>
                    <a:pt x="2158" y="19"/>
                    <a:pt x="2152" y="17"/>
                    <a:pt x="2155" y="17"/>
                  </a:cubicBezTo>
                  <a:cubicBezTo>
                    <a:pt x="2158" y="17"/>
                    <a:pt x="2154" y="16"/>
                    <a:pt x="2152" y="14"/>
                  </a:cubicBezTo>
                  <a:cubicBezTo>
                    <a:pt x="2150" y="12"/>
                    <a:pt x="2151" y="11"/>
                    <a:pt x="2149" y="11"/>
                  </a:cubicBezTo>
                  <a:cubicBezTo>
                    <a:pt x="2149" y="11"/>
                    <a:pt x="2149" y="11"/>
                    <a:pt x="2149" y="11"/>
                  </a:cubicBezTo>
                  <a:cubicBezTo>
                    <a:pt x="2149" y="11"/>
                    <a:pt x="2149" y="11"/>
                    <a:pt x="2148" y="11"/>
                  </a:cubicBezTo>
                  <a:cubicBezTo>
                    <a:pt x="2146" y="11"/>
                    <a:pt x="2138" y="10"/>
                    <a:pt x="2129" y="10"/>
                  </a:cubicBezTo>
                  <a:cubicBezTo>
                    <a:pt x="2128" y="9"/>
                    <a:pt x="2126" y="9"/>
                    <a:pt x="2125" y="9"/>
                  </a:cubicBezTo>
                  <a:cubicBezTo>
                    <a:pt x="2117" y="9"/>
                    <a:pt x="2111" y="11"/>
                    <a:pt x="2111" y="11"/>
                  </a:cubicBezTo>
                  <a:cubicBezTo>
                    <a:pt x="2111" y="12"/>
                    <a:pt x="2111" y="12"/>
                    <a:pt x="2110" y="12"/>
                  </a:cubicBezTo>
                  <a:cubicBezTo>
                    <a:pt x="2110" y="12"/>
                    <a:pt x="2110" y="12"/>
                    <a:pt x="2109" y="12"/>
                  </a:cubicBezTo>
                  <a:cubicBezTo>
                    <a:pt x="2109" y="12"/>
                    <a:pt x="2108" y="12"/>
                    <a:pt x="2107" y="12"/>
                  </a:cubicBezTo>
                  <a:cubicBezTo>
                    <a:pt x="2106" y="12"/>
                    <a:pt x="2104" y="12"/>
                    <a:pt x="2103" y="12"/>
                  </a:cubicBezTo>
                  <a:cubicBezTo>
                    <a:pt x="2100" y="13"/>
                    <a:pt x="2105" y="14"/>
                    <a:pt x="2108" y="15"/>
                  </a:cubicBezTo>
                  <a:cubicBezTo>
                    <a:pt x="2111" y="16"/>
                    <a:pt x="2116" y="17"/>
                    <a:pt x="2118" y="18"/>
                  </a:cubicBezTo>
                  <a:cubicBezTo>
                    <a:pt x="2120" y="18"/>
                    <a:pt x="2120" y="18"/>
                    <a:pt x="2120" y="18"/>
                  </a:cubicBezTo>
                  <a:cubicBezTo>
                    <a:pt x="2120" y="18"/>
                    <a:pt x="2120" y="18"/>
                    <a:pt x="2119" y="18"/>
                  </a:cubicBezTo>
                  <a:cubicBezTo>
                    <a:pt x="2119" y="18"/>
                    <a:pt x="2118" y="18"/>
                    <a:pt x="2117" y="18"/>
                  </a:cubicBezTo>
                  <a:cubicBezTo>
                    <a:pt x="2117" y="18"/>
                    <a:pt x="2116" y="18"/>
                    <a:pt x="2116" y="18"/>
                  </a:cubicBezTo>
                  <a:cubicBezTo>
                    <a:pt x="2116" y="18"/>
                    <a:pt x="2116" y="18"/>
                    <a:pt x="2115" y="18"/>
                  </a:cubicBezTo>
                  <a:cubicBezTo>
                    <a:pt x="2112" y="18"/>
                    <a:pt x="2105" y="18"/>
                    <a:pt x="2099" y="16"/>
                  </a:cubicBezTo>
                  <a:cubicBezTo>
                    <a:pt x="2092" y="14"/>
                    <a:pt x="2087" y="12"/>
                    <a:pt x="2087" y="12"/>
                  </a:cubicBezTo>
                  <a:cubicBezTo>
                    <a:pt x="2087" y="12"/>
                    <a:pt x="2087" y="12"/>
                    <a:pt x="2087" y="12"/>
                  </a:cubicBezTo>
                  <a:cubicBezTo>
                    <a:pt x="2087" y="12"/>
                    <a:pt x="2086" y="12"/>
                    <a:pt x="2086" y="12"/>
                  </a:cubicBezTo>
                  <a:cubicBezTo>
                    <a:pt x="2085" y="12"/>
                    <a:pt x="2083" y="12"/>
                    <a:pt x="2080" y="11"/>
                  </a:cubicBezTo>
                  <a:cubicBezTo>
                    <a:pt x="2079" y="11"/>
                    <a:pt x="2078" y="11"/>
                    <a:pt x="2077" y="11"/>
                  </a:cubicBezTo>
                  <a:cubicBezTo>
                    <a:pt x="2075" y="11"/>
                    <a:pt x="2075" y="11"/>
                    <a:pt x="2076" y="11"/>
                  </a:cubicBezTo>
                  <a:cubicBezTo>
                    <a:pt x="2078" y="11"/>
                    <a:pt x="2078" y="12"/>
                    <a:pt x="2077" y="12"/>
                  </a:cubicBezTo>
                  <a:cubicBezTo>
                    <a:pt x="2076" y="12"/>
                    <a:pt x="2075" y="11"/>
                    <a:pt x="2073" y="11"/>
                  </a:cubicBezTo>
                  <a:cubicBezTo>
                    <a:pt x="2069" y="11"/>
                    <a:pt x="2051" y="11"/>
                    <a:pt x="2034" y="10"/>
                  </a:cubicBezTo>
                  <a:cubicBezTo>
                    <a:pt x="2019" y="10"/>
                    <a:pt x="2008" y="10"/>
                    <a:pt x="2007" y="10"/>
                  </a:cubicBezTo>
                  <a:cubicBezTo>
                    <a:pt x="2007" y="10"/>
                    <a:pt x="2007" y="10"/>
                    <a:pt x="2007" y="10"/>
                  </a:cubicBezTo>
                  <a:cubicBezTo>
                    <a:pt x="2006" y="10"/>
                    <a:pt x="2006" y="10"/>
                    <a:pt x="2006" y="10"/>
                  </a:cubicBezTo>
                  <a:cubicBezTo>
                    <a:pt x="2006" y="10"/>
                    <a:pt x="2006" y="10"/>
                    <a:pt x="2006" y="10"/>
                  </a:cubicBezTo>
                  <a:cubicBezTo>
                    <a:pt x="2007" y="10"/>
                    <a:pt x="2007" y="10"/>
                    <a:pt x="2007" y="10"/>
                  </a:cubicBezTo>
                  <a:cubicBezTo>
                    <a:pt x="2006" y="10"/>
                    <a:pt x="1995" y="8"/>
                    <a:pt x="1979" y="8"/>
                  </a:cubicBezTo>
                  <a:cubicBezTo>
                    <a:pt x="1976" y="7"/>
                    <a:pt x="1972" y="7"/>
                    <a:pt x="1968" y="7"/>
                  </a:cubicBezTo>
                  <a:cubicBezTo>
                    <a:pt x="1955" y="7"/>
                    <a:pt x="1942" y="8"/>
                    <a:pt x="1928" y="9"/>
                  </a:cubicBezTo>
                  <a:cubicBezTo>
                    <a:pt x="1910" y="10"/>
                    <a:pt x="1898" y="11"/>
                    <a:pt x="1900" y="12"/>
                  </a:cubicBezTo>
                  <a:cubicBezTo>
                    <a:pt x="1903" y="14"/>
                    <a:pt x="1917" y="15"/>
                    <a:pt x="1924" y="18"/>
                  </a:cubicBezTo>
                  <a:cubicBezTo>
                    <a:pt x="1929" y="20"/>
                    <a:pt x="1927" y="22"/>
                    <a:pt x="1913" y="22"/>
                  </a:cubicBezTo>
                  <a:cubicBezTo>
                    <a:pt x="1913" y="22"/>
                    <a:pt x="1913" y="22"/>
                    <a:pt x="1913" y="22"/>
                  </a:cubicBezTo>
                  <a:cubicBezTo>
                    <a:pt x="1907" y="22"/>
                    <a:pt x="1898" y="20"/>
                    <a:pt x="1891" y="18"/>
                  </a:cubicBezTo>
                  <a:cubicBezTo>
                    <a:pt x="1887" y="17"/>
                    <a:pt x="1883" y="17"/>
                    <a:pt x="1879" y="17"/>
                  </a:cubicBezTo>
                  <a:cubicBezTo>
                    <a:pt x="1867" y="17"/>
                    <a:pt x="1853" y="19"/>
                    <a:pt x="1841" y="20"/>
                  </a:cubicBezTo>
                  <a:cubicBezTo>
                    <a:pt x="1839" y="20"/>
                    <a:pt x="1838" y="20"/>
                    <a:pt x="1836" y="21"/>
                  </a:cubicBezTo>
                  <a:cubicBezTo>
                    <a:pt x="1822" y="23"/>
                    <a:pt x="1828" y="27"/>
                    <a:pt x="1827" y="27"/>
                  </a:cubicBezTo>
                  <a:cubicBezTo>
                    <a:pt x="1827" y="27"/>
                    <a:pt x="1827" y="27"/>
                    <a:pt x="1826" y="27"/>
                  </a:cubicBezTo>
                  <a:cubicBezTo>
                    <a:pt x="1825" y="26"/>
                    <a:pt x="1824" y="26"/>
                    <a:pt x="1823" y="26"/>
                  </a:cubicBezTo>
                  <a:cubicBezTo>
                    <a:pt x="1822" y="26"/>
                    <a:pt x="1822" y="26"/>
                    <a:pt x="1823" y="27"/>
                  </a:cubicBezTo>
                  <a:cubicBezTo>
                    <a:pt x="1823" y="27"/>
                    <a:pt x="1823" y="27"/>
                    <a:pt x="1823" y="27"/>
                  </a:cubicBezTo>
                  <a:cubicBezTo>
                    <a:pt x="1823" y="27"/>
                    <a:pt x="1821" y="26"/>
                    <a:pt x="1818" y="26"/>
                  </a:cubicBezTo>
                  <a:cubicBezTo>
                    <a:pt x="1814" y="25"/>
                    <a:pt x="1812" y="24"/>
                    <a:pt x="1810" y="24"/>
                  </a:cubicBezTo>
                  <a:cubicBezTo>
                    <a:pt x="1810" y="24"/>
                    <a:pt x="1810" y="24"/>
                    <a:pt x="1810" y="24"/>
                  </a:cubicBezTo>
                  <a:cubicBezTo>
                    <a:pt x="1810" y="24"/>
                    <a:pt x="1810" y="24"/>
                    <a:pt x="1809" y="24"/>
                  </a:cubicBezTo>
                  <a:cubicBezTo>
                    <a:pt x="1809" y="24"/>
                    <a:pt x="1808" y="24"/>
                    <a:pt x="1807" y="24"/>
                  </a:cubicBezTo>
                  <a:cubicBezTo>
                    <a:pt x="1805" y="24"/>
                    <a:pt x="1804" y="24"/>
                    <a:pt x="1802" y="24"/>
                  </a:cubicBezTo>
                  <a:cubicBezTo>
                    <a:pt x="1802" y="24"/>
                    <a:pt x="1801" y="24"/>
                    <a:pt x="1801" y="24"/>
                  </a:cubicBezTo>
                  <a:cubicBezTo>
                    <a:pt x="1801" y="24"/>
                    <a:pt x="1801" y="24"/>
                    <a:pt x="1801" y="24"/>
                  </a:cubicBezTo>
                  <a:cubicBezTo>
                    <a:pt x="1795" y="24"/>
                    <a:pt x="1795" y="21"/>
                    <a:pt x="1780" y="18"/>
                  </a:cubicBezTo>
                  <a:cubicBezTo>
                    <a:pt x="1773" y="16"/>
                    <a:pt x="1763" y="16"/>
                    <a:pt x="1754" y="16"/>
                  </a:cubicBezTo>
                  <a:cubicBezTo>
                    <a:pt x="1751" y="16"/>
                    <a:pt x="1747" y="16"/>
                    <a:pt x="1744" y="16"/>
                  </a:cubicBezTo>
                  <a:cubicBezTo>
                    <a:pt x="1735" y="16"/>
                    <a:pt x="1726" y="18"/>
                    <a:pt x="1717" y="19"/>
                  </a:cubicBezTo>
                  <a:cubicBezTo>
                    <a:pt x="1712" y="20"/>
                    <a:pt x="1708" y="20"/>
                    <a:pt x="1705" y="20"/>
                  </a:cubicBezTo>
                  <a:cubicBezTo>
                    <a:pt x="1699" y="20"/>
                    <a:pt x="1695" y="19"/>
                    <a:pt x="1689" y="18"/>
                  </a:cubicBezTo>
                  <a:cubicBezTo>
                    <a:pt x="1687" y="18"/>
                    <a:pt x="1685" y="18"/>
                    <a:pt x="1684" y="18"/>
                  </a:cubicBezTo>
                  <a:cubicBezTo>
                    <a:pt x="1678" y="18"/>
                    <a:pt x="1673" y="19"/>
                    <a:pt x="1671" y="20"/>
                  </a:cubicBezTo>
                  <a:cubicBezTo>
                    <a:pt x="1671" y="20"/>
                    <a:pt x="1671" y="20"/>
                    <a:pt x="1671" y="20"/>
                  </a:cubicBezTo>
                  <a:cubicBezTo>
                    <a:pt x="1670" y="20"/>
                    <a:pt x="1670" y="19"/>
                    <a:pt x="1669" y="18"/>
                  </a:cubicBezTo>
                  <a:cubicBezTo>
                    <a:pt x="1668" y="18"/>
                    <a:pt x="1667" y="18"/>
                    <a:pt x="1667" y="18"/>
                  </a:cubicBezTo>
                  <a:cubicBezTo>
                    <a:pt x="1666" y="18"/>
                    <a:pt x="1665" y="18"/>
                    <a:pt x="1664" y="18"/>
                  </a:cubicBezTo>
                  <a:cubicBezTo>
                    <a:pt x="1663" y="18"/>
                    <a:pt x="1662" y="18"/>
                    <a:pt x="1661" y="18"/>
                  </a:cubicBezTo>
                  <a:cubicBezTo>
                    <a:pt x="1660" y="18"/>
                    <a:pt x="1660" y="18"/>
                    <a:pt x="1660" y="18"/>
                  </a:cubicBezTo>
                  <a:cubicBezTo>
                    <a:pt x="1659" y="17"/>
                    <a:pt x="1657" y="17"/>
                    <a:pt x="1654" y="17"/>
                  </a:cubicBezTo>
                  <a:cubicBezTo>
                    <a:pt x="1654" y="17"/>
                    <a:pt x="1653" y="17"/>
                    <a:pt x="1652" y="17"/>
                  </a:cubicBezTo>
                  <a:cubicBezTo>
                    <a:pt x="1651" y="17"/>
                    <a:pt x="1651" y="17"/>
                    <a:pt x="1650" y="17"/>
                  </a:cubicBezTo>
                  <a:cubicBezTo>
                    <a:pt x="1649" y="17"/>
                    <a:pt x="1648" y="17"/>
                    <a:pt x="1648" y="16"/>
                  </a:cubicBezTo>
                  <a:cubicBezTo>
                    <a:pt x="1648" y="16"/>
                    <a:pt x="1649" y="15"/>
                    <a:pt x="1650" y="15"/>
                  </a:cubicBezTo>
                  <a:cubicBezTo>
                    <a:pt x="1650" y="15"/>
                    <a:pt x="1651" y="15"/>
                    <a:pt x="1651" y="15"/>
                  </a:cubicBezTo>
                  <a:cubicBezTo>
                    <a:pt x="1651" y="15"/>
                    <a:pt x="1651" y="15"/>
                    <a:pt x="1651" y="15"/>
                  </a:cubicBezTo>
                  <a:cubicBezTo>
                    <a:pt x="1652" y="15"/>
                    <a:pt x="1649" y="13"/>
                    <a:pt x="1637" y="12"/>
                  </a:cubicBezTo>
                  <a:cubicBezTo>
                    <a:pt x="1636" y="12"/>
                    <a:pt x="1635" y="12"/>
                    <a:pt x="1634" y="12"/>
                  </a:cubicBezTo>
                  <a:cubicBezTo>
                    <a:pt x="1627" y="12"/>
                    <a:pt x="1621" y="13"/>
                    <a:pt x="1617" y="14"/>
                  </a:cubicBezTo>
                  <a:cubicBezTo>
                    <a:pt x="1614" y="15"/>
                    <a:pt x="1616" y="17"/>
                    <a:pt x="1616" y="19"/>
                  </a:cubicBezTo>
                  <a:cubicBezTo>
                    <a:pt x="1616" y="20"/>
                    <a:pt x="1616" y="20"/>
                    <a:pt x="1615" y="20"/>
                  </a:cubicBezTo>
                  <a:cubicBezTo>
                    <a:pt x="1613" y="20"/>
                    <a:pt x="1610" y="19"/>
                    <a:pt x="1609" y="18"/>
                  </a:cubicBezTo>
                  <a:cubicBezTo>
                    <a:pt x="1609" y="17"/>
                    <a:pt x="1608" y="16"/>
                    <a:pt x="1609" y="16"/>
                  </a:cubicBezTo>
                  <a:cubicBezTo>
                    <a:pt x="1610" y="16"/>
                    <a:pt x="1610" y="16"/>
                    <a:pt x="1610" y="16"/>
                  </a:cubicBezTo>
                  <a:cubicBezTo>
                    <a:pt x="1611" y="16"/>
                    <a:pt x="1612" y="16"/>
                    <a:pt x="1613" y="17"/>
                  </a:cubicBezTo>
                  <a:cubicBezTo>
                    <a:pt x="1613" y="17"/>
                    <a:pt x="1614" y="17"/>
                    <a:pt x="1614" y="17"/>
                  </a:cubicBezTo>
                  <a:cubicBezTo>
                    <a:pt x="1615" y="17"/>
                    <a:pt x="1615" y="17"/>
                    <a:pt x="1615" y="16"/>
                  </a:cubicBezTo>
                  <a:cubicBezTo>
                    <a:pt x="1615" y="16"/>
                    <a:pt x="1614" y="16"/>
                    <a:pt x="1611" y="16"/>
                  </a:cubicBezTo>
                  <a:cubicBezTo>
                    <a:pt x="1609" y="16"/>
                    <a:pt x="1606" y="16"/>
                    <a:pt x="1604" y="16"/>
                  </a:cubicBezTo>
                  <a:cubicBezTo>
                    <a:pt x="1600" y="17"/>
                    <a:pt x="1597" y="17"/>
                    <a:pt x="1595" y="17"/>
                  </a:cubicBezTo>
                  <a:cubicBezTo>
                    <a:pt x="1594" y="17"/>
                    <a:pt x="1593" y="17"/>
                    <a:pt x="1593" y="17"/>
                  </a:cubicBezTo>
                  <a:cubicBezTo>
                    <a:pt x="1593" y="16"/>
                    <a:pt x="1598" y="15"/>
                    <a:pt x="1604" y="15"/>
                  </a:cubicBezTo>
                  <a:cubicBezTo>
                    <a:pt x="1607" y="14"/>
                    <a:pt x="1603" y="14"/>
                    <a:pt x="1593" y="14"/>
                  </a:cubicBezTo>
                  <a:cubicBezTo>
                    <a:pt x="1589" y="14"/>
                    <a:pt x="1585" y="14"/>
                    <a:pt x="1580" y="14"/>
                  </a:cubicBezTo>
                  <a:cubicBezTo>
                    <a:pt x="1578" y="14"/>
                    <a:pt x="1576" y="14"/>
                    <a:pt x="1574" y="14"/>
                  </a:cubicBezTo>
                  <a:cubicBezTo>
                    <a:pt x="1556" y="15"/>
                    <a:pt x="1552" y="16"/>
                    <a:pt x="1550" y="19"/>
                  </a:cubicBezTo>
                  <a:cubicBezTo>
                    <a:pt x="1549" y="21"/>
                    <a:pt x="1552" y="21"/>
                    <a:pt x="1554" y="21"/>
                  </a:cubicBezTo>
                  <a:cubicBezTo>
                    <a:pt x="1554" y="21"/>
                    <a:pt x="1555" y="21"/>
                    <a:pt x="1555" y="21"/>
                  </a:cubicBezTo>
                  <a:cubicBezTo>
                    <a:pt x="1555" y="21"/>
                    <a:pt x="1555" y="21"/>
                    <a:pt x="1556" y="21"/>
                  </a:cubicBezTo>
                  <a:cubicBezTo>
                    <a:pt x="1556" y="21"/>
                    <a:pt x="1556" y="21"/>
                    <a:pt x="1556" y="21"/>
                  </a:cubicBezTo>
                  <a:cubicBezTo>
                    <a:pt x="1555" y="22"/>
                    <a:pt x="1552" y="22"/>
                    <a:pt x="1554" y="22"/>
                  </a:cubicBezTo>
                  <a:cubicBezTo>
                    <a:pt x="1556" y="23"/>
                    <a:pt x="1557" y="24"/>
                    <a:pt x="1561" y="25"/>
                  </a:cubicBezTo>
                  <a:cubicBezTo>
                    <a:pt x="1564" y="26"/>
                    <a:pt x="1564" y="28"/>
                    <a:pt x="1561" y="28"/>
                  </a:cubicBezTo>
                  <a:cubicBezTo>
                    <a:pt x="1561" y="28"/>
                    <a:pt x="1561" y="28"/>
                    <a:pt x="1560" y="28"/>
                  </a:cubicBezTo>
                  <a:cubicBezTo>
                    <a:pt x="1559" y="28"/>
                    <a:pt x="1558" y="27"/>
                    <a:pt x="1556" y="27"/>
                  </a:cubicBezTo>
                  <a:cubicBezTo>
                    <a:pt x="1553" y="27"/>
                    <a:pt x="1549" y="28"/>
                    <a:pt x="1551" y="29"/>
                  </a:cubicBezTo>
                  <a:cubicBezTo>
                    <a:pt x="1554" y="30"/>
                    <a:pt x="1558" y="31"/>
                    <a:pt x="1556" y="31"/>
                  </a:cubicBezTo>
                  <a:cubicBezTo>
                    <a:pt x="1554" y="31"/>
                    <a:pt x="1554" y="31"/>
                    <a:pt x="1555" y="31"/>
                  </a:cubicBezTo>
                  <a:cubicBezTo>
                    <a:pt x="1555" y="31"/>
                    <a:pt x="1555" y="31"/>
                    <a:pt x="1555" y="31"/>
                  </a:cubicBezTo>
                  <a:cubicBezTo>
                    <a:pt x="1554" y="31"/>
                    <a:pt x="1546" y="30"/>
                    <a:pt x="1534" y="29"/>
                  </a:cubicBezTo>
                  <a:cubicBezTo>
                    <a:pt x="1532" y="29"/>
                    <a:pt x="1531" y="29"/>
                    <a:pt x="1530" y="29"/>
                  </a:cubicBezTo>
                  <a:cubicBezTo>
                    <a:pt x="1525" y="29"/>
                    <a:pt x="1520" y="30"/>
                    <a:pt x="1516" y="31"/>
                  </a:cubicBezTo>
                  <a:cubicBezTo>
                    <a:pt x="1512" y="31"/>
                    <a:pt x="1508" y="32"/>
                    <a:pt x="1504" y="32"/>
                  </a:cubicBezTo>
                  <a:cubicBezTo>
                    <a:pt x="1504" y="32"/>
                    <a:pt x="1503" y="32"/>
                    <a:pt x="1502" y="32"/>
                  </a:cubicBezTo>
                  <a:cubicBezTo>
                    <a:pt x="1499" y="32"/>
                    <a:pt x="1497" y="32"/>
                    <a:pt x="1496" y="32"/>
                  </a:cubicBezTo>
                  <a:cubicBezTo>
                    <a:pt x="1491" y="32"/>
                    <a:pt x="1491" y="32"/>
                    <a:pt x="1494" y="35"/>
                  </a:cubicBezTo>
                  <a:cubicBezTo>
                    <a:pt x="1498" y="37"/>
                    <a:pt x="1497" y="40"/>
                    <a:pt x="1495" y="40"/>
                  </a:cubicBezTo>
                  <a:cubicBezTo>
                    <a:pt x="1495" y="40"/>
                    <a:pt x="1495" y="40"/>
                    <a:pt x="1495" y="40"/>
                  </a:cubicBezTo>
                  <a:cubicBezTo>
                    <a:pt x="1493" y="39"/>
                    <a:pt x="1484" y="39"/>
                    <a:pt x="1475" y="38"/>
                  </a:cubicBezTo>
                  <a:cubicBezTo>
                    <a:pt x="1465" y="36"/>
                    <a:pt x="1459" y="35"/>
                    <a:pt x="1461" y="34"/>
                  </a:cubicBezTo>
                  <a:cubicBezTo>
                    <a:pt x="1463" y="34"/>
                    <a:pt x="1463" y="34"/>
                    <a:pt x="1461" y="33"/>
                  </a:cubicBezTo>
                  <a:cubicBezTo>
                    <a:pt x="1460" y="33"/>
                    <a:pt x="1460" y="33"/>
                    <a:pt x="1460" y="33"/>
                  </a:cubicBezTo>
                  <a:cubicBezTo>
                    <a:pt x="1459" y="33"/>
                    <a:pt x="1458" y="34"/>
                    <a:pt x="1457" y="34"/>
                  </a:cubicBezTo>
                  <a:cubicBezTo>
                    <a:pt x="1456" y="34"/>
                    <a:pt x="1455" y="34"/>
                    <a:pt x="1453" y="34"/>
                  </a:cubicBezTo>
                  <a:cubicBezTo>
                    <a:pt x="1452" y="34"/>
                    <a:pt x="1451" y="34"/>
                    <a:pt x="1449" y="34"/>
                  </a:cubicBezTo>
                  <a:cubicBezTo>
                    <a:pt x="1442" y="33"/>
                    <a:pt x="1442" y="32"/>
                    <a:pt x="1447" y="32"/>
                  </a:cubicBezTo>
                  <a:cubicBezTo>
                    <a:pt x="1453" y="32"/>
                    <a:pt x="1453" y="30"/>
                    <a:pt x="1448" y="29"/>
                  </a:cubicBezTo>
                  <a:cubicBezTo>
                    <a:pt x="1443" y="29"/>
                    <a:pt x="1439" y="28"/>
                    <a:pt x="1440" y="27"/>
                  </a:cubicBezTo>
                  <a:cubicBezTo>
                    <a:pt x="1441" y="27"/>
                    <a:pt x="1441" y="27"/>
                    <a:pt x="1440" y="27"/>
                  </a:cubicBezTo>
                  <a:cubicBezTo>
                    <a:pt x="1439" y="27"/>
                    <a:pt x="1439" y="27"/>
                    <a:pt x="1439" y="27"/>
                  </a:cubicBezTo>
                  <a:cubicBezTo>
                    <a:pt x="1438" y="27"/>
                    <a:pt x="1438" y="27"/>
                    <a:pt x="1438" y="27"/>
                  </a:cubicBezTo>
                  <a:cubicBezTo>
                    <a:pt x="1437" y="27"/>
                    <a:pt x="1437" y="26"/>
                    <a:pt x="1438" y="26"/>
                  </a:cubicBezTo>
                  <a:cubicBezTo>
                    <a:pt x="1438" y="26"/>
                    <a:pt x="1434" y="25"/>
                    <a:pt x="1432" y="24"/>
                  </a:cubicBezTo>
                  <a:cubicBezTo>
                    <a:pt x="1431" y="24"/>
                    <a:pt x="1429" y="23"/>
                    <a:pt x="1428" y="23"/>
                  </a:cubicBezTo>
                  <a:cubicBezTo>
                    <a:pt x="1428" y="23"/>
                    <a:pt x="1428" y="23"/>
                    <a:pt x="1428" y="23"/>
                  </a:cubicBezTo>
                  <a:cubicBezTo>
                    <a:pt x="1427" y="23"/>
                    <a:pt x="1427" y="24"/>
                    <a:pt x="1427" y="24"/>
                  </a:cubicBezTo>
                  <a:cubicBezTo>
                    <a:pt x="1425" y="24"/>
                    <a:pt x="1424" y="23"/>
                    <a:pt x="1421" y="23"/>
                  </a:cubicBezTo>
                  <a:cubicBezTo>
                    <a:pt x="1418" y="22"/>
                    <a:pt x="1413" y="22"/>
                    <a:pt x="1409" y="22"/>
                  </a:cubicBezTo>
                  <a:cubicBezTo>
                    <a:pt x="1408" y="22"/>
                    <a:pt x="1407" y="22"/>
                    <a:pt x="1407" y="22"/>
                  </a:cubicBezTo>
                  <a:cubicBezTo>
                    <a:pt x="1404" y="22"/>
                    <a:pt x="1402" y="22"/>
                    <a:pt x="1402" y="22"/>
                  </a:cubicBezTo>
                  <a:cubicBezTo>
                    <a:pt x="1403" y="23"/>
                    <a:pt x="1401" y="23"/>
                    <a:pt x="1399" y="23"/>
                  </a:cubicBezTo>
                  <a:cubicBezTo>
                    <a:pt x="1399" y="23"/>
                    <a:pt x="1399" y="23"/>
                    <a:pt x="1398" y="23"/>
                  </a:cubicBezTo>
                  <a:cubicBezTo>
                    <a:pt x="1397" y="23"/>
                    <a:pt x="1396" y="23"/>
                    <a:pt x="1397" y="23"/>
                  </a:cubicBezTo>
                  <a:cubicBezTo>
                    <a:pt x="1398" y="22"/>
                    <a:pt x="1392" y="22"/>
                    <a:pt x="1385" y="22"/>
                  </a:cubicBezTo>
                  <a:cubicBezTo>
                    <a:pt x="1385" y="22"/>
                    <a:pt x="1384" y="22"/>
                    <a:pt x="1384" y="22"/>
                  </a:cubicBezTo>
                  <a:cubicBezTo>
                    <a:pt x="1378" y="22"/>
                    <a:pt x="1372" y="22"/>
                    <a:pt x="1372" y="22"/>
                  </a:cubicBezTo>
                  <a:cubicBezTo>
                    <a:pt x="1371" y="22"/>
                    <a:pt x="1370" y="24"/>
                    <a:pt x="1373" y="26"/>
                  </a:cubicBezTo>
                  <a:cubicBezTo>
                    <a:pt x="1376" y="28"/>
                    <a:pt x="1364" y="30"/>
                    <a:pt x="1346" y="31"/>
                  </a:cubicBezTo>
                  <a:cubicBezTo>
                    <a:pt x="1346" y="31"/>
                    <a:pt x="1345" y="31"/>
                    <a:pt x="1344" y="31"/>
                  </a:cubicBezTo>
                  <a:cubicBezTo>
                    <a:pt x="1336" y="31"/>
                    <a:pt x="1329" y="30"/>
                    <a:pt x="1323" y="29"/>
                  </a:cubicBezTo>
                  <a:cubicBezTo>
                    <a:pt x="1316" y="28"/>
                    <a:pt x="1310" y="27"/>
                    <a:pt x="1304" y="27"/>
                  </a:cubicBezTo>
                  <a:cubicBezTo>
                    <a:pt x="1302" y="27"/>
                    <a:pt x="1301" y="27"/>
                    <a:pt x="1300" y="28"/>
                  </a:cubicBezTo>
                  <a:cubicBezTo>
                    <a:pt x="1286" y="28"/>
                    <a:pt x="1277" y="31"/>
                    <a:pt x="1279" y="31"/>
                  </a:cubicBezTo>
                  <a:cubicBezTo>
                    <a:pt x="1282" y="32"/>
                    <a:pt x="1282" y="32"/>
                    <a:pt x="1280" y="32"/>
                  </a:cubicBezTo>
                  <a:cubicBezTo>
                    <a:pt x="1280" y="32"/>
                    <a:pt x="1280" y="32"/>
                    <a:pt x="1280" y="32"/>
                  </a:cubicBezTo>
                  <a:cubicBezTo>
                    <a:pt x="1278" y="32"/>
                    <a:pt x="1277" y="31"/>
                    <a:pt x="1273" y="30"/>
                  </a:cubicBezTo>
                  <a:cubicBezTo>
                    <a:pt x="1272" y="30"/>
                    <a:pt x="1271" y="30"/>
                    <a:pt x="1270" y="30"/>
                  </a:cubicBezTo>
                  <a:cubicBezTo>
                    <a:pt x="1269" y="30"/>
                    <a:pt x="1268" y="30"/>
                    <a:pt x="1267" y="30"/>
                  </a:cubicBezTo>
                  <a:cubicBezTo>
                    <a:pt x="1265" y="31"/>
                    <a:pt x="1263" y="31"/>
                    <a:pt x="1260" y="31"/>
                  </a:cubicBezTo>
                  <a:cubicBezTo>
                    <a:pt x="1260" y="31"/>
                    <a:pt x="1260" y="31"/>
                    <a:pt x="1259" y="31"/>
                  </a:cubicBezTo>
                  <a:cubicBezTo>
                    <a:pt x="1253" y="31"/>
                    <a:pt x="1247" y="30"/>
                    <a:pt x="1242" y="30"/>
                  </a:cubicBezTo>
                  <a:cubicBezTo>
                    <a:pt x="1240" y="30"/>
                    <a:pt x="1238" y="30"/>
                    <a:pt x="1237" y="31"/>
                  </a:cubicBezTo>
                  <a:cubicBezTo>
                    <a:pt x="1232" y="33"/>
                    <a:pt x="1245" y="32"/>
                    <a:pt x="1243" y="33"/>
                  </a:cubicBezTo>
                  <a:cubicBezTo>
                    <a:pt x="1241" y="34"/>
                    <a:pt x="1234" y="36"/>
                    <a:pt x="1225" y="38"/>
                  </a:cubicBezTo>
                  <a:cubicBezTo>
                    <a:pt x="1217" y="39"/>
                    <a:pt x="1221" y="42"/>
                    <a:pt x="1217" y="43"/>
                  </a:cubicBezTo>
                  <a:cubicBezTo>
                    <a:pt x="1217" y="43"/>
                    <a:pt x="1217" y="43"/>
                    <a:pt x="1216" y="43"/>
                  </a:cubicBezTo>
                  <a:cubicBezTo>
                    <a:pt x="1214" y="43"/>
                    <a:pt x="1217" y="40"/>
                    <a:pt x="1221" y="36"/>
                  </a:cubicBezTo>
                  <a:cubicBezTo>
                    <a:pt x="1221" y="36"/>
                    <a:pt x="1221" y="36"/>
                    <a:pt x="1221" y="35"/>
                  </a:cubicBezTo>
                  <a:cubicBezTo>
                    <a:pt x="1225" y="31"/>
                    <a:pt x="1226" y="27"/>
                    <a:pt x="1223" y="27"/>
                  </a:cubicBezTo>
                  <a:cubicBezTo>
                    <a:pt x="1221" y="27"/>
                    <a:pt x="1230" y="25"/>
                    <a:pt x="1234" y="20"/>
                  </a:cubicBezTo>
                  <a:cubicBezTo>
                    <a:pt x="1238" y="16"/>
                    <a:pt x="1225" y="14"/>
                    <a:pt x="1222" y="13"/>
                  </a:cubicBezTo>
                  <a:cubicBezTo>
                    <a:pt x="1221" y="13"/>
                    <a:pt x="1221" y="12"/>
                    <a:pt x="1223" y="12"/>
                  </a:cubicBezTo>
                  <a:cubicBezTo>
                    <a:pt x="1223" y="12"/>
                    <a:pt x="1224" y="12"/>
                    <a:pt x="1225" y="12"/>
                  </a:cubicBezTo>
                  <a:cubicBezTo>
                    <a:pt x="1226" y="12"/>
                    <a:pt x="1226" y="12"/>
                    <a:pt x="1226" y="12"/>
                  </a:cubicBezTo>
                  <a:cubicBezTo>
                    <a:pt x="1230" y="12"/>
                    <a:pt x="1229" y="11"/>
                    <a:pt x="1224" y="10"/>
                  </a:cubicBezTo>
                  <a:cubicBezTo>
                    <a:pt x="1220" y="9"/>
                    <a:pt x="1217" y="8"/>
                    <a:pt x="1215" y="8"/>
                  </a:cubicBezTo>
                  <a:cubicBezTo>
                    <a:pt x="1214" y="8"/>
                    <a:pt x="1214" y="9"/>
                    <a:pt x="1214" y="9"/>
                  </a:cubicBezTo>
                  <a:cubicBezTo>
                    <a:pt x="1214" y="9"/>
                    <a:pt x="1214" y="9"/>
                    <a:pt x="1214" y="9"/>
                  </a:cubicBezTo>
                  <a:cubicBezTo>
                    <a:pt x="1213" y="9"/>
                    <a:pt x="1211" y="8"/>
                    <a:pt x="1207" y="7"/>
                  </a:cubicBezTo>
                  <a:cubicBezTo>
                    <a:pt x="1203" y="6"/>
                    <a:pt x="1198" y="5"/>
                    <a:pt x="1189" y="5"/>
                  </a:cubicBezTo>
                  <a:cubicBezTo>
                    <a:pt x="1189" y="5"/>
                    <a:pt x="1189" y="5"/>
                    <a:pt x="1189" y="5"/>
                  </a:cubicBezTo>
                  <a:cubicBezTo>
                    <a:pt x="1188" y="5"/>
                    <a:pt x="1188" y="5"/>
                    <a:pt x="1187" y="5"/>
                  </a:cubicBezTo>
                  <a:cubicBezTo>
                    <a:pt x="1169" y="5"/>
                    <a:pt x="1163" y="9"/>
                    <a:pt x="1158" y="10"/>
                  </a:cubicBezTo>
                  <a:cubicBezTo>
                    <a:pt x="1158" y="11"/>
                    <a:pt x="1157" y="11"/>
                    <a:pt x="1156" y="11"/>
                  </a:cubicBezTo>
                  <a:cubicBezTo>
                    <a:pt x="1153" y="11"/>
                    <a:pt x="1152" y="8"/>
                    <a:pt x="1147" y="6"/>
                  </a:cubicBezTo>
                  <a:cubicBezTo>
                    <a:pt x="1145" y="5"/>
                    <a:pt x="1142" y="5"/>
                    <a:pt x="1139" y="5"/>
                  </a:cubicBezTo>
                  <a:cubicBezTo>
                    <a:pt x="1136" y="5"/>
                    <a:pt x="1134" y="5"/>
                    <a:pt x="1132" y="5"/>
                  </a:cubicBezTo>
                  <a:cubicBezTo>
                    <a:pt x="1130" y="5"/>
                    <a:pt x="1128" y="6"/>
                    <a:pt x="1128" y="6"/>
                  </a:cubicBezTo>
                  <a:cubicBezTo>
                    <a:pt x="1128" y="6"/>
                    <a:pt x="1128" y="6"/>
                    <a:pt x="1128" y="6"/>
                  </a:cubicBezTo>
                  <a:cubicBezTo>
                    <a:pt x="1128" y="5"/>
                    <a:pt x="1128" y="5"/>
                    <a:pt x="1127" y="5"/>
                  </a:cubicBezTo>
                  <a:cubicBezTo>
                    <a:pt x="1126" y="5"/>
                    <a:pt x="1124" y="5"/>
                    <a:pt x="1122" y="6"/>
                  </a:cubicBezTo>
                  <a:cubicBezTo>
                    <a:pt x="1122" y="6"/>
                    <a:pt x="1121" y="6"/>
                    <a:pt x="1121" y="6"/>
                  </a:cubicBezTo>
                  <a:cubicBezTo>
                    <a:pt x="1120" y="6"/>
                    <a:pt x="1126" y="4"/>
                    <a:pt x="1121" y="2"/>
                  </a:cubicBezTo>
                  <a:cubicBezTo>
                    <a:pt x="1119" y="1"/>
                    <a:pt x="1114" y="0"/>
                    <a:pt x="110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167" name="Freeform 164"/>
            <p:cNvSpPr>
              <a:spLocks noEditPoints="1"/>
            </p:cNvSpPr>
            <p:nvPr/>
          </p:nvSpPr>
          <p:spPr bwMode="auto">
            <a:xfrm>
              <a:off x="4276725" y="4213225"/>
              <a:ext cx="1436688" cy="479425"/>
            </a:xfrm>
            <a:custGeom>
              <a:avLst/>
              <a:gdLst>
                <a:gd name="T0" fmla="*/ 334 w 530"/>
                <a:gd name="T1" fmla="*/ 6 h 176"/>
                <a:gd name="T2" fmla="*/ 317 w 530"/>
                <a:gd name="T3" fmla="*/ 13 h 176"/>
                <a:gd name="T4" fmla="*/ 287 w 530"/>
                <a:gd name="T5" fmla="*/ 22 h 176"/>
                <a:gd name="T6" fmla="*/ 239 w 530"/>
                <a:gd name="T7" fmla="*/ 19 h 176"/>
                <a:gd name="T8" fmla="*/ 208 w 530"/>
                <a:gd name="T9" fmla="*/ 11 h 176"/>
                <a:gd name="T10" fmla="*/ 169 w 530"/>
                <a:gd name="T11" fmla="*/ 17 h 176"/>
                <a:gd name="T12" fmla="*/ 117 w 530"/>
                <a:gd name="T13" fmla="*/ 21 h 176"/>
                <a:gd name="T14" fmla="*/ 74 w 530"/>
                <a:gd name="T15" fmla="*/ 39 h 176"/>
                <a:gd name="T16" fmla="*/ 18 w 530"/>
                <a:gd name="T17" fmla="*/ 49 h 176"/>
                <a:gd name="T18" fmla="*/ 31 w 530"/>
                <a:gd name="T19" fmla="*/ 54 h 176"/>
                <a:gd name="T20" fmla="*/ 8 w 530"/>
                <a:gd name="T21" fmla="*/ 63 h 176"/>
                <a:gd name="T22" fmla="*/ 38 w 530"/>
                <a:gd name="T23" fmla="*/ 66 h 176"/>
                <a:gd name="T24" fmla="*/ 76 w 530"/>
                <a:gd name="T25" fmla="*/ 68 h 176"/>
                <a:gd name="T26" fmla="*/ 94 w 530"/>
                <a:gd name="T27" fmla="*/ 99 h 176"/>
                <a:gd name="T28" fmla="*/ 94 w 530"/>
                <a:gd name="T29" fmla="*/ 107 h 176"/>
                <a:gd name="T30" fmla="*/ 116 w 530"/>
                <a:gd name="T31" fmla="*/ 106 h 176"/>
                <a:gd name="T32" fmla="*/ 118 w 530"/>
                <a:gd name="T33" fmla="*/ 110 h 176"/>
                <a:gd name="T34" fmla="*/ 106 w 530"/>
                <a:gd name="T35" fmla="*/ 112 h 176"/>
                <a:gd name="T36" fmla="*/ 119 w 530"/>
                <a:gd name="T37" fmla="*/ 124 h 176"/>
                <a:gd name="T38" fmla="*/ 97 w 530"/>
                <a:gd name="T39" fmla="*/ 128 h 176"/>
                <a:gd name="T40" fmla="*/ 87 w 530"/>
                <a:gd name="T41" fmla="*/ 129 h 176"/>
                <a:gd name="T42" fmla="*/ 106 w 530"/>
                <a:gd name="T43" fmla="*/ 131 h 176"/>
                <a:gd name="T44" fmla="*/ 73 w 530"/>
                <a:gd name="T45" fmla="*/ 135 h 176"/>
                <a:gd name="T46" fmla="*/ 73 w 530"/>
                <a:gd name="T47" fmla="*/ 140 h 176"/>
                <a:gd name="T48" fmla="*/ 77 w 530"/>
                <a:gd name="T49" fmla="*/ 145 h 176"/>
                <a:gd name="T50" fmla="*/ 82 w 530"/>
                <a:gd name="T51" fmla="*/ 151 h 176"/>
                <a:gd name="T52" fmla="*/ 91 w 530"/>
                <a:gd name="T53" fmla="*/ 151 h 176"/>
                <a:gd name="T54" fmla="*/ 81 w 530"/>
                <a:gd name="T55" fmla="*/ 155 h 176"/>
                <a:gd name="T56" fmla="*/ 85 w 530"/>
                <a:gd name="T57" fmla="*/ 158 h 176"/>
                <a:gd name="T58" fmla="*/ 95 w 530"/>
                <a:gd name="T59" fmla="*/ 165 h 176"/>
                <a:gd name="T60" fmla="*/ 113 w 530"/>
                <a:gd name="T61" fmla="*/ 172 h 176"/>
                <a:gd name="T62" fmla="*/ 131 w 530"/>
                <a:gd name="T63" fmla="*/ 172 h 176"/>
                <a:gd name="T64" fmla="*/ 135 w 530"/>
                <a:gd name="T65" fmla="*/ 175 h 176"/>
                <a:gd name="T66" fmla="*/ 151 w 530"/>
                <a:gd name="T67" fmla="*/ 175 h 176"/>
                <a:gd name="T68" fmla="*/ 159 w 530"/>
                <a:gd name="T69" fmla="*/ 170 h 176"/>
                <a:gd name="T70" fmla="*/ 169 w 530"/>
                <a:gd name="T71" fmla="*/ 164 h 176"/>
                <a:gd name="T72" fmla="*/ 178 w 530"/>
                <a:gd name="T73" fmla="*/ 160 h 176"/>
                <a:gd name="T74" fmla="*/ 183 w 530"/>
                <a:gd name="T75" fmla="*/ 157 h 176"/>
                <a:gd name="T76" fmla="*/ 229 w 530"/>
                <a:gd name="T77" fmla="*/ 144 h 176"/>
                <a:gd name="T78" fmla="*/ 263 w 530"/>
                <a:gd name="T79" fmla="*/ 143 h 176"/>
                <a:gd name="T80" fmla="*/ 373 w 530"/>
                <a:gd name="T81" fmla="*/ 129 h 176"/>
                <a:gd name="T82" fmla="*/ 361 w 530"/>
                <a:gd name="T83" fmla="*/ 122 h 176"/>
                <a:gd name="T84" fmla="*/ 358 w 530"/>
                <a:gd name="T85" fmla="*/ 112 h 176"/>
                <a:gd name="T86" fmla="*/ 401 w 530"/>
                <a:gd name="T87" fmla="*/ 119 h 176"/>
                <a:gd name="T88" fmla="*/ 409 w 530"/>
                <a:gd name="T89" fmla="*/ 112 h 176"/>
                <a:gd name="T90" fmla="*/ 378 w 530"/>
                <a:gd name="T91" fmla="*/ 106 h 176"/>
                <a:gd name="T92" fmla="*/ 377 w 530"/>
                <a:gd name="T93" fmla="*/ 103 h 176"/>
                <a:gd name="T94" fmla="*/ 378 w 530"/>
                <a:gd name="T95" fmla="*/ 99 h 176"/>
                <a:gd name="T96" fmla="*/ 405 w 530"/>
                <a:gd name="T97" fmla="*/ 97 h 176"/>
                <a:gd name="T98" fmla="*/ 421 w 530"/>
                <a:gd name="T99" fmla="*/ 91 h 176"/>
                <a:gd name="T100" fmla="*/ 421 w 530"/>
                <a:gd name="T101" fmla="*/ 83 h 176"/>
                <a:gd name="T102" fmla="*/ 434 w 530"/>
                <a:gd name="T103" fmla="*/ 78 h 176"/>
                <a:gd name="T104" fmla="*/ 454 w 530"/>
                <a:gd name="T105" fmla="*/ 69 h 176"/>
                <a:gd name="T106" fmla="*/ 462 w 530"/>
                <a:gd name="T107" fmla="*/ 44 h 176"/>
                <a:gd name="T108" fmla="*/ 474 w 530"/>
                <a:gd name="T109" fmla="*/ 42 h 176"/>
                <a:gd name="T110" fmla="*/ 501 w 530"/>
                <a:gd name="T111" fmla="*/ 26 h 176"/>
                <a:gd name="T112" fmla="*/ 457 w 530"/>
                <a:gd name="T113" fmla="*/ 28 h 176"/>
                <a:gd name="T114" fmla="*/ 377 w 530"/>
                <a:gd name="T115" fmla="*/ 23 h 176"/>
                <a:gd name="T116" fmla="*/ 452 w 530"/>
                <a:gd name="T117" fmla="*/ 12 h 176"/>
                <a:gd name="T118" fmla="*/ 444 w 530"/>
                <a:gd name="T119" fmla="*/ 9 h 176"/>
                <a:gd name="T120" fmla="*/ 363 w 530"/>
                <a:gd name="T121" fmla="*/ 10 h 176"/>
                <a:gd name="T122" fmla="*/ 369 w 530"/>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176">
                  <a:moveTo>
                    <a:pt x="121" y="114"/>
                  </a:moveTo>
                  <a:cubicBezTo>
                    <a:pt x="121" y="114"/>
                    <a:pt x="121" y="114"/>
                    <a:pt x="120" y="114"/>
                  </a:cubicBezTo>
                  <a:cubicBezTo>
                    <a:pt x="120" y="114"/>
                    <a:pt x="120" y="114"/>
                    <a:pt x="119" y="114"/>
                  </a:cubicBezTo>
                  <a:cubicBezTo>
                    <a:pt x="120" y="114"/>
                    <a:pt x="121" y="114"/>
                    <a:pt x="121" y="114"/>
                  </a:cubicBezTo>
                  <a:moveTo>
                    <a:pt x="369" y="0"/>
                  </a:moveTo>
                  <a:cubicBezTo>
                    <a:pt x="361" y="0"/>
                    <a:pt x="355" y="0"/>
                    <a:pt x="353" y="1"/>
                  </a:cubicBezTo>
                  <a:cubicBezTo>
                    <a:pt x="348" y="2"/>
                    <a:pt x="342" y="3"/>
                    <a:pt x="340" y="5"/>
                  </a:cubicBezTo>
                  <a:cubicBezTo>
                    <a:pt x="339" y="6"/>
                    <a:pt x="340" y="6"/>
                    <a:pt x="340" y="6"/>
                  </a:cubicBezTo>
                  <a:cubicBezTo>
                    <a:pt x="340" y="6"/>
                    <a:pt x="340" y="6"/>
                    <a:pt x="339" y="6"/>
                  </a:cubicBezTo>
                  <a:cubicBezTo>
                    <a:pt x="337" y="6"/>
                    <a:pt x="335" y="6"/>
                    <a:pt x="334" y="6"/>
                  </a:cubicBezTo>
                  <a:cubicBezTo>
                    <a:pt x="333" y="6"/>
                    <a:pt x="332" y="6"/>
                    <a:pt x="332" y="7"/>
                  </a:cubicBezTo>
                  <a:cubicBezTo>
                    <a:pt x="332" y="7"/>
                    <a:pt x="332" y="7"/>
                    <a:pt x="331" y="7"/>
                  </a:cubicBezTo>
                  <a:cubicBezTo>
                    <a:pt x="331" y="7"/>
                    <a:pt x="330" y="7"/>
                    <a:pt x="329" y="6"/>
                  </a:cubicBezTo>
                  <a:cubicBezTo>
                    <a:pt x="328" y="5"/>
                    <a:pt x="322" y="5"/>
                    <a:pt x="321" y="4"/>
                  </a:cubicBezTo>
                  <a:cubicBezTo>
                    <a:pt x="319" y="3"/>
                    <a:pt x="315" y="3"/>
                    <a:pt x="316" y="3"/>
                  </a:cubicBezTo>
                  <a:cubicBezTo>
                    <a:pt x="316" y="3"/>
                    <a:pt x="316" y="3"/>
                    <a:pt x="316" y="3"/>
                  </a:cubicBezTo>
                  <a:cubicBezTo>
                    <a:pt x="316" y="3"/>
                    <a:pt x="314" y="3"/>
                    <a:pt x="310" y="4"/>
                  </a:cubicBezTo>
                  <a:cubicBezTo>
                    <a:pt x="305" y="4"/>
                    <a:pt x="296" y="6"/>
                    <a:pt x="303" y="7"/>
                  </a:cubicBezTo>
                  <a:cubicBezTo>
                    <a:pt x="305" y="8"/>
                    <a:pt x="310" y="8"/>
                    <a:pt x="313" y="9"/>
                  </a:cubicBezTo>
                  <a:cubicBezTo>
                    <a:pt x="316" y="10"/>
                    <a:pt x="316" y="12"/>
                    <a:pt x="317" y="13"/>
                  </a:cubicBezTo>
                  <a:cubicBezTo>
                    <a:pt x="318" y="14"/>
                    <a:pt x="318" y="14"/>
                    <a:pt x="318" y="14"/>
                  </a:cubicBezTo>
                  <a:cubicBezTo>
                    <a:pt x="317" y="14"/>
                    <a:pt x="315" y="13"/>
                    <a:pt x="309" y="11"/>
                  </a:cubicBezTo>
                  <a:cubicBezTo>
                    <a:pt x="306" y="10"/>
                    <a:pt x="302" y="9"/>
                    <a:pt x="298" y="9"/>
                  </a:cubicBezTo>
                  <a:cubicBezTo>
                    <a:pt x="296" y="9"/>
                    <a:pt x="293" y="10"/>
                    <a:pt x="291" y="10"/>
                  </a:cubicBezTo>
                  <a:cubicBezTo>
                    <a:pt x="289" y="10"/>
                    <a:pt x="287" y="10"/>
                    <a:pt x="286" y="10"/>
                  </a:cubicBezTo>
                  <a:cubicBezTo>
                    <a:pt x="286" y="10"/>
                    <a:pt x="285" y="10"/>
                    <a:pt x="285" y="10"/>
                  </a:cubicBezTo>
                  <a:cubicBezTo>
                    <a:pt x="285" y="10"/>
                    <a:pt x="284" y="10"/>
                    <a:pt x="284" y="10"/>
                  </a:cubicBezTo>
                  <a:cubicBezTo>
                    <a:pt x="280" y="10"/>
                    <a:pt x="276" y="13"/>
                    <a:pt x="280" y="17"/>
                  </a:cubicBezTo>
                  <a:cubicBezTo>
                    <a:pt x="283" y="20"/>
                    <a:pt x="289" y="22"/>
                    <a:pt x="288" y="22"/>
                  </a:cubicBezTo>
                  <a:cubicBezTo>
                    <a:pt x="287" y="22"/>
                    <a:pt x="287" y="22"/>
                    <a:pt x="287" y="22"/>
                  </a:cubicBezTo>
                  <a:cubicBezTo>
                    <a:pt x="285" y="22"/>
                    <a:pt x="279" y="22"/>
                    <a:pt x="273" y="21"/>
                  </a:cubicBezTo>
                  <a:cubicBezTo>
                    <a:pt x="273" y="22"/>
                    <a:pt x="273" y="22"/>
                    <a:pt x="273" y="22"/>
                  </a:cubicBezTo>
                  <a:cubicBezTo>
                    <a:pt x="273" y="22"/>
                    <a:pt x="271" y="21"/>
                    <a:pt x="270" y="21"/>
                  </a:cubicBezTo>
                  <a:cubicBezTo>
                    <a:pt x="270" y="21"/>
                    <a:pt x="270" y="21"/>
                    <a:pt x="270" y="21"/>
                  </a:cubicBezTo>
                  <a:cubicBezTo>
                    <a:pt x="268" y="20"/>
                    <a:pt x="266" y="20"/>
                    <a:pt x="265" y="19"/>
                  </a:cubicBezTo>
                  <a:cubicBezTo>
                    <a:pt x="263" y="17"/>
                    <a:pt x="262" y="14"/>
                    <a:pt x="260" y="13"/>
                  </a:cubicBezTo>
                  <a:cubicBezTo>
                    <a:pt x="257" y="11"/>
                    <a:pt x="255" y="10"/>
                    <a:pt x="253" y="10"/>
                  </a:cubicBezTo>
                  <a:cubicBezTo>
                    <a:pt x="251" y="10"/>
                    <a:pt x="249" y="11"/>
                    <a:pt x="248" y="13"/>
                  </a:cubicBezTo>
                  <a:cubicBezTo>
                    <a:pt x="245" y="16"/>
                    <a:pt x="243" y="19"/>
                    <a:pt x="239" y="19"/>
                  </a:cubicBezTo>
                  <a:cubicBezTo>
                    <a:pt x="239" y="19"/>
                    <a:pt x="239" y="19"/>
                    <a:pt x="239" y="19"/>
                  </a:cubicBezTo>
                  <a:cubicBezTo>
                    <a:pt x="237" y="19"/>
                    <a:pt x="236" y="19"/>
                    <a:pt x="235" y="19"/>
                  </a:cubicBezTo>
                  <a:cubicBezTo>
                    <a:pt x="234" y="19"/>
                    <a:pt x="233" y="19"/>
                    <a:pt x="234" y="19"/>
                  </a:cubicBezTo>
                  <a:cubicBezTo>
                    <a:pt x="234" y="19"/>
                    <a:pt x="234" y="19"/>
                    <a:pt x="233" y="19"/>
                  </a:cubicBezTo>
                  <a:cubicBezTo>
                    <a:pt x="233" y="19"/>
                    <a:pt x="230" y="19"/>
                    <a:pt x="227" y="18"/>
                  </a:cubicBezTo>
                  <a:cubicBezTo>
                    <a:pt x="226" y="17"/>
                    <a:pt x="225" y="17"/>
                    <a:pt x="223" y="17"/>
                  </a:cubicBezTo>
                  <a:cubicBezTo>
                    <a:pt x="220" y="17"/>
                    <a:pt x="217" y="17"/>
                    <a:pt x="215" y="18"/>
                  </a:cubicBezTo>
                  <a:cubicBezTo>
                    <a:pt x="214" y="19"/>
                    <a:pt x="213" y="19"/>
                    <a:pt x="213" y="19"/>
                  </a:cubicBezTo>
                  <a:cubicBezTo>
                    <a:pt x="211" y="19"/>
                    <a:pt x="213" y="17"/>
                    <a:pt x="217" y="14"/>
                  </a:cubicBezTo>
                  <a:cubicBezTo>
                    <a:pt x="221" y="12"/>
                    <a:pt x="214" y="11"/>
                    <a:pt x="210" y="11"/>
                  </a:cubicBezTo>
                  <a:cubicBezTo>
                    <a:pt x="209" y="11"/>
                    <a:pt x="208" y="11"/>
                    <a:pt x="208" y="11"/>
                  </a:cubicBezTo>
                  <a:cubicBezTo>
                    <a:pt x="208" y="11"/>
                    <a:pt x="208" y="11"/>
                    <a:pt x="207" y="11"/>
                  </a:cubicBezTo>
                  <a:cubicBezTo>
                    <a:pt x="206" y="11"/>
                    <a:pt x="204" y="11"/>
                    <a:pt x="202" y="11"/>
                  </a:cubicBezTo>
                  <a:cubicBezTo>
                    <a:pt x="202" y="11"/>
                    <a:pt x="201" y="11"/>
                    <a:pt x="201" y="11"/>
                  </a:cubicBezTo>
                  <a:cubicBezTo>
                    <a:pt x="200" y="11"/>
                    <a:pt x="199" y="11"/>
                    <a:pt x="198" y="11"/>
                  </a:cubicBezTo>
                  <a:cubicBezTo>
                    <a:pt x="197" y="11"/>
                    <a:pt x="196" y="11"/>
                    <a:pt x="195" y="11"/>
                  </a:cubicBezTo>
                  <a:cubicBezTo>
                    <a:pt x="192" y="11"/>
                    <a:pt x="189" y="11"/>
                    <a:pt x="185" y="11"/>
                  </a:cubicBezTo>
                  <a:cubicBezTo>
                    <a:pt x="182" y="11"/>
                    <a:pt x="180" y="11"/>
                    <a:pt x="178" y="11"/>
                  </a:cubicBezTo>
                  <a:cubicBezTo>
                    <a:pt x="175" y="11"/>
                    <a:pt x="172" y="11"/>
                    <a:pt x="170" y="11"/>
                  </a:cubicBezTo>
                  <a:cubicBezTo>
                    <a:pt x="167" y="12"/>
                    <a:pt x="168" y="14"/>
                    <a:pt x="169" y="15"/>
                  </a:cubicBezTo>
                  <a:cubicBezTo>
                    <a:pt x="169" y="17"/>
                    <a:pt x="169" y="17"/>
                    <a:pt x="169" y="17"/>
                  </a:cubicBezTo>
                  <a:cubicBezTo>
                    <a:pt x="168" y="17"/>
                    <a:pt x="168" y="17"/>
                    <a:pt x="167" y="16"/>
                  </a:cubicBezTo>
                  <a:cubicBezTo>
                    <a:pt x="165" y="14"/>
                    <a:pt x="163" y="13"/>
                    <a:pt x="162" y="13"/>
                  </a:cubicBezTo>
                  <a:cubicBezTo>
                    <a:pt x="160" y="13"/>
                    <a:pt x="159" y="12"/>
                    <a:pt x="158" y="12"/>
                  </a:cubicBezTo>
                  <a:cubicBezTo>
                    <a:pt x="147" y="12"/>
                    <a:pt x="151" y="18"/>
                    <a:pt x="147" y="19"/>
                  </a:cubicBezTo>
                  <a:cubicBezTo>
                    <a:pt x="140" y="20"/>
                    <a:pt x="134" y="20"/>
                    <a:pt x="129" y="20"/>
                  </a:cubicBezTo>
                  <a:cubicBezTo>
                    <a:pt x="123" y="21"/>
                    <a:pt x="122" y="22"/>
                    <a:pt x="122" y="22"/>
                  </a:cubicBezTo>
                  <a:cubicBezTo>
                    <a:pt x="122" y="23"/>
                    <a:pt x="122" y="23"/>
                    <a:pt x="122" y="23"/>
                  </a:cubicBezTo>
                  <a:cubicBezTo>
                    <a:pt x="122" y="23"/>
                    <a:pt x="122" y="23"/>
                    <a:pt x="122" y="22"/>
                  </a:cubicBezTo>
                  <a:cubicBezTo>
                    <a:pt x="122" y="22"/>
                    <a:pt x="122" y="22"/>
                    <a:pt x="122" y="22"/>
                  </a:cubicBezTo>
                  <a:cubicBezTo>
                    <a:pt x="121" y="22"/>
                    <a:pt x="119" y="21"/>
                    <a:pt x="117" y="21"/>
                  </a:cubicBezTo>
                  <a:cubicBezTo>
                    <a:pt x="115" y="21"/>
                    <a:pt x="114" y="21"/>
                    <a:pt x="112" y="22"/>
                  </a:cubicBezTo>
                  <a:cubicBezTo>
                    <a:pt x="107" y="23"/>
                    <a:pt x="82" y="24"/>
                    <a:pt x="84" y="28"/>
                  </a:cubicBezTo>
                  <a:cubicBezTo>
                    <a:pt x="85" y="30"/>
                    <a:pt x="89" y="31"/>
                    <a:pt x="93" y="31"/>
                  </a:cubicBezTo>
                  <a:cubicBezTo>
                    <a:pt x="95" y="31"/>
                    <a:pt x="98" y="30"/>
                    <a:pt x="100" y="30"/>
                  </a:cubicBezTo>
                  <a:cubicBezTo>
                    <a:pt x="101" y="30"/>
                    <a:pt x="103" y="30"/>
                    <a:pt x="103" y="30"/>
                  </a:cubicBezTo>
                  <a:cubicBezTo>
                    <a:pt x="103" y="30"/>
                    <a:pt x="103" y="30"/>
                    <a:pt x="103" y="30"/>
                  </a:cubicBezTo>
                  <a:cubicBezTo>
                    <a:pt x="100" y="31"/>
                    <a:pt x="98" y="31"/>
                    <a:pt x="99" y="31"/>
                  </a:cubicBezTo>
                  <a:cubicBezTo>
                    <a:pt x="101" y="32"/>
                    <a:pt x="96" y="33"/>
                    <a:pt x="91" y="36"/>
                  </a:cubicBezTo>
                  <a:cubicBezTo>
                    <a:pt x="88" y="37"/>
                    <a:pt x="85" y="38"/>
                    <a:pt x="79" y="39"/>
                  </a:cubicBezTo>
                  <a:cubicBezTo>
                    <a:pt x="77" y="39"/>
                    <a:pt x="76" y="39"/>
                    <a:pt x="74" y="39"/>
                  </a:cubicBezTo>
                  <a:cubicBezTo>
                    <a:pt x="70" y="39"/>
                    <a:pt x="66" y="39"/>
                    <a:pt x="62" y="38"/>
                  </a:cubicBezTo>
                  <a:cubicBezTo>
                    <a:pt x="60" y="38"/>
                    <a:pt x="59" y="38"/>
                    <a:pt x="57" y="38"/>
                  </a:cubicBezTo>
                  <a:cubicBezTo>
                    <a:pt x="48" y="38"/>
                    <a:pt x="34" y="40"/>
                    <a:pt x="24" y="40"/>
                  </a:cubicBezTo>
                  <a:cubicBezTo>
                    <a:pt x="12" y="41"/>
                    <a:pt x="4" y="43"/>
                    <a:pt x="5" y="43"/>
                  </a:cubicBezTo>
                  <a:cubicBezTo>
                    <a:pt x="7" y="43"/>
                    <a:pt x="6" y="43"/>
                    <a:pt x="3" y="44"/>
                  </a:cubicBezTo>
                  <a:cubicBezTo>
                    <a:pt x="1" y="44"/>
                    <a:pt x="2" y="45"/>
                    <a:pt x="6" y="46"/>
                  </a:cubicBezTo>
                  <a:cubicBezTo>
                    <a:pt x="8" y="47"/>
                    <a:pt x="11" y="48"/>
                    <a:pt x="14" y="48"/>
                  </a:cubicBezTo>
                  <a:cubicBezTo>
                    <a:pt x="14" y="48"/>
                    <a:pt x="15" y="48"/>
                    <a:pt x="15" y="48"/>
                  </a:cubicBezTo>
                  <a:cubicBezTo>
                    <a:pt x="15" y="48"/>
                    <a:pt x="16" y="48"/>
                    <a:pt x="16" y="48"/>
                  </a:cubicBezTo>
                  <a:cubicBezTo>
                    <a:pt x="18" y="48"/>
                    <a:pt x="19" y="49"/>
                    <a:pt x="18" y="49"/>
                  </a:cubicBezTo>
                  <a:cubicBezTo>
                    <a:pt x="15" y="49"/>
                    <a:pt x="15" y="50"/>
                    <a:pt x="18" y="50"/>
                  </a:cubicBezTo>
                  <a:cubicBezTo>
                    <a:pt x="20" y="50"/>
                    <a:pt x="21" y="50"/>
                    <a:pt x="18" y="50"/>
                  </a:cubicBezTo>
                  <a:cubicBezTo>
                    <a:pt x="16" y="51"/>
                    <a:pt x="18" y="51"/>
                    <a:pt x="22" y="51"/>
                  </a:cubicBezTo>
                  <a:cubicBezTo>
                    <a:pt x="22" y="51"/>
                    <a:pt x="23" y="51"/>
                    <a:pt x="24" y="51"/>
                  </a:cubicBezTo>
                  <a:cubicBezTo>
                    <a:pt x="25" y="51"/>
                    <a:pt x="26" y="51"/>
                    <a:pt x="28" y="51"/>
                  </a:cubicBezTo>
                  <a:cubicBezTo>
                    <a:pt x="29" y="51"/>
                    <a:pt x="31" y="51"/>
                    <a:pt x="32" y="51"/>
                  </a:cubicBezTo>
                  <a:cubicBezTo>
                    <a:pt x="35" y="51"/>
                    <a:pt x="38" y="51"/>
                    <a:pt x="40" y="52"/>
                  </a:cubicBezTo>
                  <a:cubicBezTo>
                    <a:pt x="47" y="53"/>
                    <a:pt x="41" y="54"/>
                    <a:pt x="35" y="54"/>
                  </a:cubicBezTo>
                  <a:cubicBezTo>
                    <a:pt x="35" y="54"/>
                    <a:pt x="34" y="54"/>
                    <a:pt x="33" y="54"/>
                  </a:cubicBezTo>
                  <a:cubicBezTo>
                    <a:pt x="32" y="54"/>
                    <a:pt x="32" y="54"/>
                    <a:pt x="31" y="54"/>
                  </a:cubicBezTo>
                  <a:cubicBezTo>
                    <a:pt x="26" y="54"/>
                    <a:pt x="26" y="54"/>
                    <a:pt x="31" y="55"/>
                  </a:cubicBezTo>
                  <a:cubicBezTo>
                    <a:pt x="33" y="55"/>
                    <a:pt x="33" y="55"/>
                    <a:pt x="33" y="55"/>
                  </a:cubicBezTo>
                  <a:cubicBezTo>
                    <a:pt x="32" y="55"/>
                    <a:pt x="26" y="55"/>
                    <a:pt x="18" y="54"/>
                  </a:cubicBezTo>
                  <a:cubicBezTo>
                    <a:pt x="17" y="54"/>
                    <a:pt x="15" y="54"/>
                    <a:pt x="14" y="54"/>
                  </a:cubicBezTo>
                  <a:cubicBezTo>
                    <a:pt x="5" y="54"/>
                    <a:pt x="0" y="56"/>
                    <a:pt x="0" y="57"/>
                  </a:cubicBezTo>
                  <a:cubicBezTo>
                    <a:pt x="0" y="57"/>
                    <a:pt x="1" y="57"/>
                    <a:pt x="3" y="57"/>
                  </a:cubicBezTo>
                  <a:cubicBezTo>
                    <a:pt x="4" y="57"/>
                    <a:pt x="5" y="57"/>
                    <a:pt x="6" y="57"/>
                  </a:cubicBezTo>
                  <a:cubicBezTo>
                    <a:pt x="7" y="57"/>
                    <a:pt x="7" y="57"/>
                    <a:pt x="7" y="57"/>
                  </a:cubicBezTo>
                  <a:cubicBezTo>
                    <a:pt x="8" y="57"/>
                    <a:pt x="5" y="58"/>
                    <a:pt x="8" y="59"/>
                  </a:cubicBezTo>
                  <a:cubicBezTo>
                    <a:pt x="11" y="60"/>
                    <a:pt x="2" y="61"/>
                    <a:pt x="8" y="63"/>
                  </a:cubicBezTo>
                  <a:cubicBezTo>
                    <a:pt x="11" y="65"/>
                    <a:pt x="17" y="66"/>
                    <a:pt x="21" y="66"/>
                  </a:cubicBezTo>
                  <a:cubicBezTo>
                    <a:pt x="23" y="66"/>
                    <a:pt x="24" y="66"/>
                    <a:pt x="25" y="66"/>
                  </a:cubicBezTo>
                  <a:cubicBezTo>
                    <a:pt x="26" y="65"/>
                    <a:pt x="27" y="65"/>
                    <a:pt x="28" y="65"/>
                  </a:cubicBezTo>
                  <a:cubicBezTo>
                    <a:pt x="28" y="65"/>
                    <a:pt x="28" y="65"/>
                    <a:pt x="28" y="65"/>
                  </a:cubicBezTo>
                  <a:cubicBezTo>
                    <a:pt x="29" y="65"/>
                    <a:pt x="30" y="65"/>
                    <a:pt x="31" y="65"/>
                  </a:cubicBezTo>
                  <a:cubicBezTo>
                    <a:pt x="32" y="65"/>
                    <a:pt x="32" y="65"/>
                    <a:pt x="33" y="65"/>
                  </a:cubicBezTo>
                  <a:cubicBezTo>
                    <a:pt x="33" y="65"/>
                    <a:pt x="34" y="65"/>
                    <a:pt x="34" y="65"/>
                  </a:cubicBezTo>
                  <a:cubicBezTo>
                    <a:pt x="36" y="65"/>
                    <a:pt x="36" y="65"/>
                    <a:pt x="36" y="66"/>
                  </a:cubicBezTo>
                  <a:cubicBezTo>
                    <a:pt x="35" y="66"/>
                    <a:pt x="36" y="66"/>
                    <a:pt x="36" y="66"/>
                  </a:cubicBezTo>
                  <a:cubicBezTo>
                    <a:pt x="37" y="66"/>
                    <a:pt x="37" y="66"/>
                    <a:pt x="38" y="66"/>
                  </a:cubicBezTo>
                  <a:cubicBezTo>
                    <a:pt x="38" y="66"/>
                    <a:pt x="39" y="66"/>
                    <a:pt x="40" y="66"/>
                  </a:cubicBezTo>
                  <a:cubicBezTo>
                    <a:pt x="41" y="66"/>
                    <a:pt x="42" y="66"/>
                    <a:pt x="44" y="66"/>
                  </a:cubicBezTo>
                  <a:cubicBezTo>
                    <a:pt x="44" y="66"/>
                    <a:pt x="44" y="66"/>
                    <a:pt x="45" y="66"/>
                  </a:cubicBezTo>
                  <a:cubicBezTo>
                    <a:pt x="45" y="66"/>
                    <a:pt x="46" y="66"/>
                    <a:pt x="46" y="66"/>
                  </a:cubicBezTo>
                  <a:cubicBezTo>
                    <a:pt x="47" y="66"/>
                    <a:pt x="47" y="66"/>
                    <a:pt x="47" y="66"/>
                  </a:cubicBezTo>
                  <a:cubicBezTo>
                    <a:pt x="48" y="66"/>
                    <a:pt x="49" y="66"/>
                    <a:pt x="48" y="66"/>
                  </a:cubicBezTo>
                  <a:cubicBezTo>
                    <a:pt x="48" y="66"/>
                    <a:pt x="49" y="66"/>
                    <a:pt x="50" y="66"/>
                  </a:cubicBezTo>
                  <a:cubicBezTo>
                    <a:pt x="51" y="66"/>
                    <a:pt x="52" y="66"/>
                    <a:pt x="53" y="66"/>
                  </a:cubicBezTo>
                  <a:cubicBezTo>
                    <a:pt x="54" y="66"/>
                    <a:pt x="55" y="66"/>
                    <a:pt x="57" y="66"/>
                  </a:cubicBezTo>
                  <a:cubicBezTo>
                    <a:pt x="62" y="66"/>
                    <a:pt x="68" y="67"/>
                    <a:pt x="76" y="68"/>
                  </a:cubicBezTo>
                  <a:cubicBezTo>
                    <a:pt x="85" y="69"/>
                    <a:pt x="93" y="71"/>
                    <a:pt x="96" y="73"/>
                  </a:cubicBezTo>
                  <a:cubicBezTo>
                    <a:pt x="97" y="73"/>
                    <a:pt x="96" y="74"/>
                    <a:pt x="95" y="74"/>
                  </a:cubicBezTo>
                  <a:cubicBezTo>
                    <a:pt x="94" y="75"/>
                    <a:pt x="94" y="76"/>
                    <a:pt x="95" y="77"/>
                  </a:cubicBezTo>
                  <a:cubicBezTo>
                    <a:pt x="96" y="78"/>
                    <a:pt x="99" y="80"/>
                    <a:pt x="100" y="83"/>
                  </a:cubicBezTo>
                  <a:cubicBezTo>
                    <a:pt x="101" y="84"/>
                    <a:pt x="96" y="85"/>
                    <a:pt x="96" y="85"/>
                  </a:cubicBezTo>
                  <a:cubicBezTo>
                    <a:pt x="96" y="85"/>
                    <a:pt x="96" y="85"/>
                    <a:pt x="96" y="85"/>
                  </a:cubicBezTo>
                  <a:cubicBezTo>
                    <a:pt x="97" y="85"/>
                    <a:pt x="97" y="85"/>
                    <a:pt x="97" y="85"/>
                  </a:cubicBezTo>
                  <a:cubicBezTo>
                    <a:pt x="99" y="85"/>
                    <a:pt x="101" y="87"/>
                    <a:pt x="101" y="89"/>
                  </a:cubicBezTo>
                  <a:cubicBezTo>
                    <a:pt x="102" y="92"/>
                    <a:pt x="106" y="95"/>
                    <a:pt x="102" y="97"/>
                  </a:cubicBezTo>
                  <a:cubicBezTo>
                    <a:pt x="99" y="99"/>
                    <a:pt x="92" y="99"/>
                    <a:pt x="94" y="99"/>
                  </a:cubicBezTo>
                  <a:cubicBezTo>
                    <a:pt x="94" y="99"/>
                    <a:pt x="94" y="99"/>
                    <a:pt x="94" y="99"/>
                  </a:cubicBezTo>
                  <a:cubicBezTo>
                    <a:pt x="94" y="99"/>
                    <a:pt x="94" y="99"/>
                    <a:pt x="95" y="99"/>
                  </a:cubicBezTo>
                  <a:cubicBezTo>
                    <a:pt x="96" y="99"/>
                    <a:pt x="98" y="99"/>
                    <a:pt x="98" y="99"/>
                  </a:cubicBezTo>
                  <a:cubicBezTo>
                    <a:pt x="98" y="99"/>
                    <a:pt x="97" y="100"/>
                    <a:pt x="94" y="101"/>
                  </a:cubicBezTo>
                  <a:cubicBezTo>
                    <a:pt x="91" y="101"/>
                    <a:pt x="92" y="102"/>
                    <a:pt x="95" y="102"/>
                  </a:cubicBezTo>
                  <a:cubicBezTo>
                    <a:pt x="95" y="102"/>
                    <a:pt x="95" y="102"/>
                    <a:pt x="95" y="102"/>
                  </a:cubicBezTo>
                  <a:cubicBezTo>
                    <a:pt x="96" y="102"/>
                    <a:pt x="96" y="102"/>
                    <a:pt x="97" y="102"/>
                  </a:cubicBezTo>
                  <a:cubicBezTo>
                    <a:pt x="98" y="102"/>
                    <a:pt x="96" y="102"/>
                    <a:pt x="90" y="103"/>
                  </a:cubicBezTo>
                  <a:cubicBezTo>
                    <a:pt x="85" y="104"/>
                    <a:pt x="89" y="107"/>
                    <a:pt x="93" y="107"/>
                  </a:cubicBezTo>
                  <a:cubicBezTo>
                    <a:pt x="93" y="107"/>
                    <a:pt x="94" y="107"/>
                    <a:pt x="94" y="107"/>
                  </a:cubicBezTo>
                  <a:cubicBezTo>
                    <a:pt x="99" y="106"/>
                    <a:pt x="102" y="105"/>
                    <a:pt x="102" y="105"/>
                  </a:cubicBezTo>
                  <a:cubicBezTo>
                    <a:pt x="102" y="104"/>
                    <a:pt x="105" y="103"/>
                    <a:pt x="106" y="102"/>
                  </a:cubicBezTo>
                  <a:cubicBezTo>
                    <a:pt x="107" y="102"/>
                    <a:pt x="107" y="102"/>
                    <a:pt x="107" y="101"/>
                  </a:cubicBezTo>
                  <a:cubicBezTo>
                    <a:pt x="107" y="102"/>
                    <a:pt x="107" y="102"/>
                    <a:pt x="107" y="102"/>
                  </a:cubicBezTo>
                  <a:cubicBezTo>
                    <a:pt x="107" y="103"/>
                    <a:pt x="108" y="104"/>
                    <a:pt x="110" y="104"/>
                  </a:cubicBezTo>
                  <a:cubicBezTo>
                    <a:pt x="110" y="104"/>
                    <a:pt x="111" y="104"/>
                    <a:pt x="112" y="104"/>
                  </a:cubicBezTo>
                  <a:cubicBezTo>
                    <a:pt x="113" y="103"/>
                    <a:pt x="114" y="103"/>
                    <a:pt x="114" y="103"/>
                  </a:cubicBezTo>
                  <a:cubicBezTo>
                    <a:pt x="115" y="103"/>
                    <a:pt x="114" y="103"/>
                    <a:pt x="114" y="104"/>
                  </a:cubicBezTo>
                  <a:cubicBezTo>
                    <a:pt x="112" y="104"/>
                    <a:pt x="113" y="105"/>
                    <a:pt x="117" y="105"/>
                  </a:cubicBezTo>
                  <a:cubicBezTo>
                    <a:pt x="120" y="105"/>
                    <a:pt x="120" y="106"/>
                    <a:pt x="116" y="106"/>
                  </a:cubicBezTo>
                  <a:cubicBezTo>
                    <a:pt x="113" y="107"/>
                    <a:pt x="112" y="107"/>
                    <a:pt x="116" y="107"/>
                  </a:cubicBezTo>
                  <a:cubicBezTo>
                    <a:pt x="119" y="107"/>
                    <a:pt x="119" y="107"/>
                    <a:pt x="116" y="108"/>
                  </a:cubicBezTo>
                  <a:cubicBezTo>
                    <a:pt x="114" y="109"/>
                    <a:pt x="113" y="109"/>
                    <a:pt x="115" y="109"/>
                  </a:cubicBezTo>
                  <a:cubicBezTo>
                    <a:pt x="115" y="109"/>
                    <a:pt x="116" y="109"/>
                    <a:pt x="116" y="109"/>
                  </a:cubicBezTo>
                  <a:cubicBezTo>
                    <a:pt x="117" y="109"/>
                    <a:pt x="117" y="109"/>
                    <a:pt x="118" y="109"/>
                  </a:cubicBezTo>
                  <a:cubicBezTo>
                    <a:pt x="120" y="109"/>
                    <a:pt x="120" y="109"/>
                    <a:pt x="118" y="109"/>
                  </a:cubicBezTo>
                  <a:cubicBezTo>
                    <a:pt x="116" y="109"/>
                    <a:pt x="117" y="109"/>
                    <a:pt x="120" y="110"/>
                  </a:cubicBezTo>
                  <a:cubicBezTo>
                    <a:pt x="122" y="110"/>
                    <a:pt x="122" y="110"/>
                    <a:pt x="120" y="110"/>
                  </a:cubicBezTo>
                  <a:cubicBezTo>
                    <a:pt x="120" y="110"/>
                    <a:pt x="120" y="110"/>
                    <a:pt x="119" y="110"/>
                  </a:cubicBezTo>
                  <a:cubicBezTo>
                    <a:pt x="119" y="110"/>
                    <a:pt x="119" y="110"/>
                    <a:pt x="118" y="110"/>
                  </a:cubicBezTo>
                  <a:cubicBezTo>
                    <a:pt x="117" y="110"/>
                    <a:pt x="117" y="111"/>
                    <a:pt x="118" y="111"/>
                  </a:cubicBezTo>
                  <a:cubicBezTo>
                    <a:pt x="120" y="112"/>
                    <a:pt x="120" y="112"/>
                    <a:pt x="119" y="112"/>
                  </a:cubicBezTo>
                  <a:cubicBezTo>
                    <a:pt x="119" y="112"/>
                    <a:pt x="119" y="112"/>
                    <a:pt x="119" y="112"/>
                  </a:cubicBezTo>
                  <a:cubicBezTo>
                    <a:pt x="119" y="112"/>
                    <a:pt x="118" y="112"/>
                    <a:pt x="118" y="112"/>
                  </a:cubicBezTo>
                  <a:cubicBezTo>
                    <a:pt x="118" y="112"/>
                    <a:pt x="118" y="112"/>
                    <a:pt x="120" y="113"/>
                  </a:cubicBezTo>
                  <a:cubicBezTo>
                    <a:pt x="121" y="113"/>
                    <a:pt x="122" y="114"/>
                    <a:pt x="121" y="114"/>
                  </a:cubicBezTo>
                  <a:cubicBezTo>
                    <a:pt x="121" y="114"/>
                    <a:pt x="121" y="114"/>
                    <a:pt x="121" y="114"/>
                  </a:cubicBezTo>
                  <a:cubicBezTo>
                    <a:pt x="120" y="114"/>
                    <a:pt x="120" y="114"/>
                    <a:pt x="120" y="114"/>
                  </a:cubicBezTo>
                  <a:cubicBezTo>
                    <a:pt x="119" y="114"/>
                    <a:pt x="119" y="114"/>
                    <a:pt x="119" y="114"/>
                  </a:cubicBezTo>
                  <a:cubicBezTo>
                    <a:pt x="117" y="114"/>
                    <a:pt x="112" y="113"/>
                    <a:pt x="106" y="112"/>
                  </a:cubicBezTo>
                  <a:cubicBezTo>
                    <a:pt x="101" y="111"/>
                    <a:pt x="96" y="111"/>
                    <a:pt x="92" y="111"/>
                  </a:cubicBezTo>
                  <a:cubicBezTo>
                    <a:pt x="89" y="111"/>
                    <a:pt x="87" y="111"/>
                    <a:pt x="86" y="112"/>
                  </a:cubicBezTo>
                  <a:cubicBezTo>
                    <a:pt x="84" y="113"/>
                    <a:pt x="92" y="115"/>
                    <a:pt x="102" y="116"/>
                  </a:cubicBezTo>
                  <a:cubicBezTo>
                    <a:pt x="114" y="117"/>
                    <a:pt x="125" y="118"/>
                    <a:pt x="122" y="119"/>
                  </a:cubicBezTo>
                  <a:cubicBezTo>
                    <a:pt x="120" y="120"/>
                    <a:pt x="118" y="120"/>
                    <a:pt x="120" y="120"/>
                  </a:cubicBezTo>
                  <a:cubicBezTo>
                    <a:pt x="121" y="120"/>
                    <a:pt x="120" y="121"/>
                    <a:pt x="117" y="121"/>
                  </a:cubicBezTo>
                  <a:cubicBezTo>
                    <a:pt x="114" y="122"/>
                    <a:pt x="115" y="122"/>
                    <a:pt x="117" y="122"/>
                  </a:cubicBezTo>
                  <a:cubicBezTo>
                    <a:pt x="119" y="123"/>
                    <a:pt x="120" y="123"/>
                    <a:pt x="119" y="123"/>
                  </a:cubicBezTo>
                  <a:cubicBezTo>
                    <a:pt x="117" y="123"/>
                    <a:pt x="118" y="123"/>
                    <a:pt x="119" y="124"/>
                  </a:cubicBezTo>
                  <a:cubicBezTo>
                    <a:pt x="119" y="124"/>
                    <a:pt x="120" y="124"/>
                    <a:pt x="119" y="124"/>
                  </a:cubicBezTo>
                  <a:cubicBezTo>
                    <a:pt x="119" y="124"/>
                    <a:pt x="118" y="124"/>
                    <a:pt x="116" y="123"/>
                  </a:cubicBezTo>
                  <a:cubicBezTo>
                    <a:pt x="115" y="123"/>
                    <a:pt x="113" y="123"/>
                    <a:pt x="113" y="123"/>
                  </a:cubicBezTo>
                  <a:cubicBezTo>
                    <a:pt x="111" y="123"/>
                    <a:pt x="110" y="123"/>
                    <a:pt x="110" y="124"/>
                  </a:cubicBezTo>
                  <a:cubicBezTo>
                    <a:pt x="109" y="124"/>
                    <a:pt x="109" y="125"/>
                    <a:pt x="110" y="125"/>
                  </a:cubicBezTo>
                  <a:cubicBezTo>
                    <a:pt x="110" y="125"/>
                    <a:pt x="110" y="125"/>
                    <a:pt x="110" y="125"/>
                  </a:cubicBezTo>
                  <a:cubicBezTo>
                    <a:pt x="109" y="125"/>
                    <a:pt x="106" y="126"/>
                    <a:pt x="101" y="126"/>
                  </a:cubicBezTo>
                  <a:cubicBezTo>
                    <a:pt x="96" y="127"/>
                    <a:pt x="92" y="127"/>
                    <a:pt x="91" y="127"/>
                  </a:cubicBezTo>
                  <a:cubicBezTo>
                    <a:pt x="91" y="127"/>
                    <a:pt x="91" y="127"/>
                    <a:pt x="91" y="127"/>
                  </a:cubicBezTo>
                  <a:cubicBezTo>
                    <a:pt x="92" y="127"/>
                    <a:pt x="93" y="128"/>
                    <a:pt x="97" y="128"/>
                  </a:cubicBezTo>
                  <a:cubicBezTo>
                    <a:pt x="97" y="128"/>
                    <a:pt x="97" y="128"/>
                    <a:pt x="97" y="128"/>
                  </a:cubicBezTo>
                  <a:cubicBezTo>
                    <a:pt x="100" y="128"/>
                    <a:pt x="102" y="128"/>
                    <a:pt x="102" y="128"/>
                  </a:cubicBezTo>
                  <a:cubicBezTo>
                    <a:pt x="101" y="127"/>
                    <a:pt x="102" y="127"/>
                    <a:pt x="104" y="127"/>
                  </a:cubicBezTo>
                  <a:cubicBezTo>
                    <a:pt x="104" y="127"/>
                    <a:pt x="105" y="127"/>
                    <a:pt x="105" y="127"/>
                  </a:cubicBezTo>
                  <a:cubicBezTo>
                    <a:pt x="106" y="127"/>
                    <a:pt x="107" y="128"/>
                    <a:pt x="108" y="129"/>
                  </a:cubicBezTo>
                  <a:cubicBezTo>
                    <a:pt x="109" y="130"/>
                    <a:pt x="108" y="130"/>
                    <a:pt x="105" y="130"/>
                  </a:cubicBezTo>
                  <a:cubicBezTo>
                    <a:pt x="104" y="130"/>
                    <a:pt x="102" y="130"/>
                    <a:pt x="100" y="130"/>
                  </a:cubicBezTo>
                  <a:cubicBezTo>
                    <a:pt x="96" y="129"/>
                    <a:pt x="92" y="129"/>
                    <a:pt x="91" y="129"/>
                  </a:cubicBezTo>
                  <a:cubicBezTo>
                    <a:pt x="91" y="129"/>
                    <a:pt x="91" y="129"/>
                    <a:pt x="91" y="129"/>
                  </a:cubicBezTo>
                  <a:cubicBezTo>
                    <a:pt x="91" y="129"/>
                    <a:pt x="91" y="129"/>
                    <a:pt x="91" y="129"/>
                  </a:cubicBezTo>
                  <a:cubicBezTo>
                    <a:pt x="90" y="129"/>
                    <a:pt x="89" y="129"/>
                    <a:pt x="87" y="129"/>
                  </a:cubicBezTo>
                  <a:cubicBezTo>
                    <a:pt x="87" y="128"/>
                    <a:pt x="86" y="128"/>
                    <a:pt x="86" y="128"/>
                  </a:cubicBezTo>
                  <a:cubicBezTo>
                    <a:pt x="85" y="128"/>
                    <a:pt x="86" y="129"/>
                    <a:pt x="88" y="129"/>
                  </a:cubicBezTo>
                  <a:cubicBezTo>
                    <a:pt x="91" y="130"/>
                    <a:pt x="88" y="130"/>
                    <a:pt x="83" y="130"/>
                  </a:cubicBezTo>
                  <a:cubicBezTo>
                    <a:pt x="78" y="131"/>
                    <a:pt x="81" y="131"/>
                    <a:pt x="88" y="131"/>
                  </a:cubicBezTo>
                  <a:cubicBezTo>
                    <a:pt x="88" y="131"/>
                    <a:pt x="89" y="131"/>
                    <a:pt x="89" y="131"/>
                  </a:cubicBezTo>
                  <a:cubicBezTo>
                    <a:pt x="92" y="131"/>
                    <a:pt x="95" y="131"/>
                    <a:pt x="97" y="131"/>
                  </a:cubicBezTo>
                  <a:cubicBezTo>
                    <a:pt x="100" y="131"/>
                    <a:pt x="102" y="131"/>
                    <a:pt x="102" y="131"/>
                  </a:cubicBezTo>
                  <a:cubicBezTo>
                    <a:pt x="103" y="131"/>
                    <a:pt x="103" y="131"/>
                    <a:pt x="103" y="131"/>
                  </a:cubicBezTo>
                  <a:cubicBezTo>
                    <a:pt x="104" y="131"/>
                    <a:pt x="104" y="131"/>
                    <a:pt x="103" y="131"/>
                  </a:cubicBezTo>
                  <a:cubicBezTo>
                    <a:pt x="103" y="131"/>
                    <a:pt x="104" y="131"/>
                    <a:pt x="106" y="131"/>
                  </a:cubicBezTo>
                  <a:cubicBezTo>
                    <a:pt x="106" y="131"/>
                    <a:pt x="107" y="131"/>
                    <a:pt x="107" y="131"/>
                  </a:cubicBezTo>
                  <a:cubicBezTo>
                    <a:pt x="107" y="131"/>
                    <a:pt x="107" y="131"/>
                    <a:pt x="107" y="131"/>
                  </a:cubicBezTo>
                  <a:cubicBezTo>
                    <a:pt x="110" y="131"/>
                    <a:pt x="110" y="132"/>
                    <a:pt x="107" y="132"/>
                  </a:cubicBezTo>
                  <a:cubicBezTo>
                    <a:pt x="105" y="132"/>
                    <a:pt x="105" y="133"/>
                    <a:pt x="107" y="133"/>
                  </a:cubicBezTo>
                  <a:cubicBezTo>
                    <a:pt x="108" y="133"/>
                    <a:pt x="108" y="133"/>
                    <a:pt x="108" y="133"/>
                  </a:cubicBezTo>
                  <a:cubicBezTo>
                    <a:pt x="107" y="133"/>
                    <a:pt x="100" y="133"/>
                    <a:pt x="91" y="132"/>
                  </a:cubicBezTo>
                  <a:cubicBezTo>
                    <a:pt x="90" y="132"/>
                    <a:pt x="88" y="132"/>
                    <a:pt x="87" y="132"/>
                  </a:cubicBezTo>
                  <a:cubicBezTo>
                    <a:pt x="78" y="132"/>
                    <a:pt x="78" y="134"/>
                    <a:pt x="83" y="134"/>
                  </a:cubicBezTo>
                  <a:cubicBezTo>
                    <a:pt x="88" y="135"/>
                    <a:pt x="88" y="135"/>
                    <a:pt x="82" y="135"/>
                  </a:cubicBezTo>
                  <a:cubicBezTo>
                    <a:pt x="77" y="135"/>
                    <a:pt x="72" y="135"/>
                    <a:pt x="73" y="135"/>
                  </a:cubicBezTo>
                  <a:cubicBezTo>
                    <a:pt x="74" y="135"/>
                    <a:pt x="74" y="136"/>
                    <a:pt x="73" y="136"/>
                  </a:cubicBezTo>
                  <a:cubicBezTo>
                    <a:pt x="71" y="136"/>
                    <a:pt x="73" y="136"/>
                    <a:pt x="77" y="136"/>
                  </a:cubicBezTo>
                  <a:cubicBezTo>
                    <a:pt x="81" y="136"/>
                    <a:pt x="84" y="137"/>
                    <a:pt x="84" y="137"/>
                  </a:cubicBezTo>
                  <a:cubicBezTo>
                    <a:pt x="84" y="137"/>
                    <a:pt x="83" y="137"/>
                    <a:pt x="81" y="138"/>
                  </a:cubicBezTo>
                  <a:cubicBezTo>
                    <a:pt x="79" y="138"/>
                    <a:pt x="79" y="138"/>
                    <a:pt x="80" y="138"/>
                  </a:cubicBezTo>
                  <a:cubicBezTo>
                    <a:pt x="81" y="138"/>
                    <a:pt x="80" y="138"/>
                    <a:pt x="77" y="138"/>
                  </a:cubicBezTo>
                  <a:cubicBezTo>
                    <a:pt x="77" y="138"/>
                    <a:pt x="77" y="138"/>
                    <a:pt x="77" y="138"/>
                  </a:cubicBezTo>
                  <a:cubicBezTo>
                    <a:pt x="77" y="138"/>
                    <a:pt x="77" y="138"/>
                    <a:pt x="76" y="138"/>
                  </a:cubicBezTo>
                  <a:cubicBezTo>
                    <a:pt x="75" y="138"/>
                    <a:pt x="74" y="138"/>
                    <a:pt x="76" y="139"/>
                  </a:cubicBezTo>
                  <a:cubicBezTo>
                    <a:pt x="78" y="139"/>
                    <a:pt x="77" y="139"/>
                    <a:pt x="73" y="140"/>
                  </a:cubicBezTo>
                  <a:cubicBezTo>
                    <a:pt x="71" y="140"/>
                    <a:pt x="72" y="140"/>
                    <a:pt x="75" y="140"/>
                  </a:cubicBezTo>
                  <a:cubicBezTo>
                    <a:pt x="77" y="140"/>
                    <a:pt x="80" y="140"/>
                    <a:pt x="84" y="139"/>
                  </a:cubicBezTo>
                  <a:cubicBezTo>
                    <a:pt x="87" y="139"/>
                    <a:pt x="89" y="139"/>
                    <a:pt x="90" y="139"/>
                  </a:cubicBezTo>
                  <a:cubicBezTo>
                    <a:pt x="91" y="139"/>
                    <a:pt x="90" y="139"/>
                    <a:pt x="85" y="140"/>
                  </a:cubicBezTo>
                  <a:cubicBezTo>
                    <a:pt x="77" y="141"/>
                    <a:pt x="73" y="142"/>
                    <a:pt x="78" y="142"/>
                  </a:cubicBezTo>
                  <a:cubicBezTo>
                    <a:pt x="78" y="142"/>
                    <a:pt x="78" y="142"/>
                    <a:pt x="78" y="142"/>
                  </a:cubicBezTo>
                  <a:cubicBezTo>
                    <a:pt x="78" y="142"/>
                    <a:pt x="79" y="142"/>
                    <a:pt x="79" y="142"/>
                  </a:cubicBezTo>
                  <a:cubicBezTo>
                    <a:pt x="83" y="142"/>
                    <a:pt x="83" y="142"/>
                    <a:pt x="79" y="142"/>
                  </a:cubicBezTo>
                  <a:cubicBezTo>
                    <a:pt x="75" y="143"/>
                    <a:pt x="73" y="144"/>
                    <a:pt x="74" y="144"/>
                  </a:cubicBezTo>
                  <a:cubicBezTo>
                    <a:pt x="74" y="145"/>
                    <a:pt x="75" y="145"/>
                    <a:pt x="77" y="145"/>
                  </a:cubicBezTo>
                  <a:cubicBezTo>
                    <a:pt x="79" y="145"/>
                    <a:pt x="82" y="144"/>
                    <a:pt x="85" y="144"/>
                  </a:cubicBezTo>
                  <a:cubicBezTo>
                    <a:pt x="87" y="144"/>
                    <a:pt x="88" y="144"/>
                    <a:pt x="89" y="144"/>
                  </a:cubicBezTo>
                  <a:cubicBezTo>
                    <a:pt x="89" y="144"/>
                    <a:pt x="88" y="144"/>
                    <a:pt x="84" y="145"/>
                  </a:cubicBezTo>
                  <a:cubicBezTo>
                    <a:pt x="78" y="145"/>
                    <a:pt x="75" y="147"/>
                    <a:pt x="76" y="148"/>
                  </a:cubicBezTo>
                  <a:cubicBezTo>
                    <a:pt x="76" y="148"/>
                    <a:pt x="79" y="148"/>
                    <a:pt x="81" y="148"/>
                  </a:cubicBezTo>
                  <a:cubicBezTo>
                    <a:pt x="81" y="148"/>
                    <a:pt x="82" y="148"/>
                    <a:pt x="82" y="148"/>
                  </a:cubicBezTo>
                  <a:cubicBezTo>
                    <a:pt x="82" y="148"/>
                    <a:pt x="83" y="148"/>
                    <a:pt x="83" y="148"/>
                  </a:cubicBezTo>
                  <a:cubicBezTo>
                    <a:pt x="83" y="148"/>
                    <a:pt x="81" y="149"/>
                    <a:pt x="78" y="150"/>
                  </a:cubicBezTo>
                  <a:cubicBezTo>
                    <a:pt x="76" y="151"/>
                    <a:pt x="78" y="151"/>
                    <a:pt x="80" y="151"/>
                  </a:cubicBezTo>
                  <a:cubicBezTo>
                    <a:pt x="81" y="151"/>
                    <a:pt x="82" y="151"/>
                    <a:pt x="82" y="151"/>
                  </a:cubicBezTo>
                  <a:cubicBezTo>
                    <a:pt x="85" y="151"/>
                    <a:pt x="86" y="150"/>
                    <a:pt x="87" y="150"/>
                  </a:cubicBezTo>
                  <a:cubicBezTo>
                    <a:pt x="87" y="150"/>
                    <a:pt x="87" y="150"/>
                    <a:pt x="87" y="150"/>
                  </a:cubicBezTo>
                  <a:cubicBezTo>
                    <a:pt x="87" y="150"/>
                    <a:pt x="87" y="150"/>
                    <a:pt x="88" y="150"/>
                  </a:cubicBezTo>
                  <a:cubicBezTo>
                    <a:pt x="89" y="150"/>
                    <a:pt x="91" y="150"/>
                    <a:pt x="92" y="150"/>
                  </a:cubicBezTo>
                  <a:cubicBezTo>
                    <a:pt x="93" y="150"/>
                    <a:pt x="94" y="150"/>
                    <a:pt x="94" y="150"/>
                  </a:cubicBezTo>
                  <a:cubicBezTo>
                    <a:pt x="96" y="150"/>
                    <a:pt x="96" y="150"/>
                    <a:pt x="97" y="151"/>
                  </a:cubicBezTo>
                  <a:cubicBezTo>
                    <a:pt x="97" y="151"/>
                    <a:pt x="97" y="151"/>
                    <a:pt x="97" y="151"/>
                  </a:cubicBezTo>
                  <a:cubicBezTo>
                    <a:pt x="97" y="151"/>
                    <a:pt x="96" y="151"/>
                    <a:pt x="96" y="151"/>
                  </a:cubicBezTo>
                  <a:cubicBezTo>
                    <a:pt x="94" y="151"/>
                    <a:pt x="93" y="151"/>
                    <a:pt x="92" y="151"/>
                  </a:cubicBezTo>
                  <a:cubicBezTo>
                    <a:pt x="91" y="151"/>
                    <a:pt x="91" y="151"/>
                    <a:pt x="91" y="151"/>
                  </a:cubicBezTo>
                  <a:cubicBezTo>
                    <a:pt x="90" y="151"/>
                    <a:pt x="90" y="151"/>
                    <a:pt x="92" y="152"/>
                  </a:cubicBezTo>
                  <a:cubicBezTo>
                    <a:pt x="93" y="152"/>
                    <a:pt x="91" y="152"/>
                    <a:pt x="87" y="153"/>
                  </a:cubicBezTo>
                  <a:cubicBezTo>
                    <a:pt x="84" y="153"/>
                    <a:pt x="83" y="153"/>
                    <a:pt x="85" y="153"/>
                  </a:cubicBezTo>
                  <a:cubicBezTo>
                    <a:pt x="86" y="153"/>
                    <a:pt x="86" y="153"/>
                    <a:pt x="87" y="153"/>
                  </a:cubicBezTo>
                  <a:cubicBezTo>
                    <a:pt x="88" y="153"/>
                    <a:pt x="89" y="153"/>
                    <a:pt x="89" y="153"/>
                  </a:cubicBezTo>
                  <a:cubicBezTo>
                    <a:pt x="91" y="153"/>
                    <a:pt x="90" y="153"/>
                    <a:pt x="87" y="153"/>
                  </a:cubicBezTo>
                  <a:cubicBezTo>
                    <a:pt x="82" y="154"/>
                    <a:pt x="79" y="155"/>
                    <a:pt x="81" y="155"/>
                  </a:cubicBezTo>
                  <a:cubicBezTo>
                    <a:pt x="81" y="155"/>
                    <a:pt x="81" y="155"/>
                    <a:pt x="81" y="155"/>
                  </a:cubicBezTo>
                  <a:cubicBezTo>
                    <a:pt x="81" y="155"/>
                    <a:pt x="81" y="155"/>
                    <a:pt x="81" y="155"/>
                  </a:cubicBezTo>
                  <a:cubicBezTo>
                    <a:pt x="83" y="155"/>
                    <a:pt x="83" y="155"/>
                    <a:pt x="81" y="155"/>
                  </a:cubicBezTo>
                  <a:cubicBezTo>
                    <a:pt x="79" y="155"/>
                    <a:pt x="81" y="156"/>
                    <a:pt x="84" y="156"/>
                  </a:cubicBezTo>
                  <a:cubicBezTo>
                    <a:pt x="84" y="156"/>
                    <a:pt x="85" y="156"/>
                    <a:pt x="85" y="156"/>
                  </a:cubicBezTo>
                  <a:cubicBezTo>
                    <a:pt x="85" y="156"/>
                    <a:pt x="85" y="156"/>
                    <a:pt x="86" y="156"/>
                  </a:cubicBezTo>
                  <a:cubicBezTo>
                    <a:pt x="88" y="156"/>
                    <a:pt x="89" y="156"/>
                    <a:pt x="87" y="156"/>
                  </a:cubicBezTo>
                  <a:cubicBezTo>
                    <a:pt x="85" y="156"/>
                    <a:pt x="84" y="156"/>
                    <a:pt x="85" y="156"/>
                  </a:cubicBezTo>
                  <a:cubicBezTo>
                    <a:pt x="86" y="156"/>
                    <a:pt x="85" y="157"/>
                    <a:pt x="84" y="157"/>
                  </a:cubicBezTo>
                  <a:cubicBezTo>
                    <a:pt x="82" y="157"/>
                    <a:pt x="82" y="157"/>
                    <a:pt x="85" y="157"/>
                  </a:cubicBezTo>
                  <a:cubicBezTo>
                    <a:pt x="87" y="157"/>
                    <a:pt x="87" y="157"/>
                    <a:pt x="85" y="158"/>
                  </a:cubicBezTo>
                  <a:cubicBezTo>
                    <a:pt x="83" y="158"/>
                    <a:pt x="83" y="158"/>
                    <a:pt x="84" y="158"/>
                  </a:cubicBezTo>
                  <a:cubicBezTo>
                    <a:pt x="84" y="158"/>
                    <a:pt x="84" y="158"/>
                    <a:pt x="85" y="158"/>
                  </a:cubicBezTo>
                  <a:cubicBezTo>
                    <a:pt x="85" y="158"/>
                    <a:pt x="85" y="158"/>
                    <a:pt x="85" y="158"/>
                  </a:cubicBezTo>
                  <a:cubicBezTo>
                    <a:pt x="87" y="158"/>
                    <a:pt x="87" y="159"/>
                    <a:pt x="85" y="159"/>
                  </a:cubicBezTo>
                  <a:cubicBezTo>
                    <a:pt x="83" y="159"/>
                    <a:pt x="87" y="160"/>
                    <a:pt x="88" y="160"/>
                  </a:cubicBezTo>
                  <a:cubicBezTo>
                    <a:pt x="88" y="160"/>
                    <a:pt x="89" y="160"/>
                    <a:pt x="89" y="160"/>
                  </a:cubicBezTo>
                  <a:cubicBezTo>
                    <a:pt x="89" y="160"/>
                    <a:pt x="89" y="160"/>
                    <a:pt x="89" y="160"/>
                  </a:cubicBezTo>
                  <a:cubicBezTo>
                    <a:pt x="90" y="160"/>
                    <a:pt x="90" y="161"/>
                    <a:pt x="89" y="161"/>
                  </a:cubicBezTo>
                  <a:cubicBezTo>
                    <a:pt x="88" y="162"/>
                    <a:pt x="90" y="163"/>
                    <a:pt x="90" y="164"/>
                  </a:cubicBezTo>
                  <a:cubicBezTo>
                    <a:pt x="90" y="165"/>
                    <a:pt x="91" y="165"/>
                    <a:pt x="93" y="165"/>
                  </a:cubicBezTo>
                  <a:cubicBezTo>
                    <a:pt x="93" y="165"/>
                    <a:pt x="94" y="165"/>
                    <a:pt x="94" y="165"/>
                  </a:cubicBezTo>
                  <a:cubicBezTo>
                    <a:pt x="95" y="165"/>
                    <a:pt x="95" y="165"/>
                    <a:pt x="95" y="165"/>
                  </a:cubicBezTo>
                  <a:cubicBezTo>
                    <a:pt x="96" y="165"/>
                    <a:pt x="96" y="165"/>
                    <a:pt x="95" y="166"/>
                  </a:cubicBezTo>
                  <a:cubicBezTo>
                    <a:pt x="93" y="166"/>
                    <a:pt x="92" y="166"/>
                    <a:pt x="93" y="166"/>
                  </a:cubicBezTo>
                  <a:cubicBezTo>
                    <a:pt x="94" y="166"/>
                    <a:pt x="94" y="166"/>
                    <a:pt x="94" y="166"/>
                  </a:cubicBezTo>
                  <a:cubicBezTo>
                    <a:pt x="95" y="166"/>
                    <a:pt x="95" y="166"/>
                    <a:pt x="95" y="166"/>
                  </a:cubicBezTo>
                  <a:cubicBezTo>
                    <a:pt x="97" y="166"/>
                    <a:pt x="96" y="167"/>
                    <a:pt x="94" y="167"/>
                  </a:cubicBezTo>
                  <a:cubicBezTo>
                    <a:pt x="92" y="168"/>
                    <a:pt x="93" y="168"/>
                    <a:pt x="96" y="168"/>
                  </a:cubicBezTo>
                  <a:cubicBezTo>
                    <a:pt x="99" y="168"/>
                    <a:pt x="100" y="168"/>
                    <a:pt x="99" y="168"/>
                  </a:cubicBezTo>
                  <a:cubicBezTo>
                    <a:pt x="97" y="169"/>
                    <a:pt x="98" y="169"/>
                    <a:pt x="98" y="169"/>
                  </a:cubicBezTo>
                  <a:cubicBezTo>
                    <a:pt x="99" y="170"/>
                    <a:pt x="102" y="170"/>
                    <a:pt x="105" y="170"/>
                  </a:cubicBezTo>
                  <a:cubicBezTo>
                    <a:pt x="108" y="171"/>
                    <a:pt x="110" y="172"/>
                    <a:pt x="113" y="172"/>
                  </a:cubicBezTo>
                  <a:cubicBezTo>
                    <a:pt x="114" y="172"/>
                    <a:pt x="115" y="172"/>
                    <a:pt x="117" y="172"/>
                  </a:cubicBezTo>
                  <a:cubicBezTo>
                    <a:pt x="121" y="171"/>
                    <a:pt x="125" y="171"/>
                    <a:pt x="126" y="171"/>
                  </a:cubicBezTo>
                  <a:cubicBezTo>
                    <a:pt x="127" y="171"/>
                    <a:pt x="127" y="171"/>
                    <a:pt x="127" y="171"/>
                  </a:cubicBezTo>
                  <a:cubicBezTo>
                    <a:pt x="127" y="171"/>
                    <a:pt x="127" y="172"/>
                    <a:pt x="128" y="172"/>
                  </a:cubicBezTo>
                  <a:cubicBezTo>
                    <a:pt x="128" y="172"/>
                    <a:pt x="129" y="171"/>
                    <a:pt x="130" y="171"/>
                  </a:cubicBezTo>
                  <a:cubicBezTo>
                    <a:pt x="131" y="171"/>
                    <a:pt x="132" y="171"/>
                    <a:pt x="133" y="171"/>
                  </a:cubicBezTo>
                  <a:cubicBezTo>
                    <a:pt x="133" y="171"/>
                    <a:pt x="133" y="171"/>
                    <a:pt x="132" y="172"/>
                  </a:cubicBezTo>
                  <a:cubicBezTo>
                    <a:pt x="130" y="172"/>
                    <a:pt x="129" y="173"/>
                    <a:pt x="130" y="173"/>
                  </a:cubicBezTo>
                  <a:cubicBezTo>
                    <a:pt x="130" y="173"/>
                    <a:pt x="130" y="172"/>
                    <a:pt x="130" y="172"/>
                  </a:cubicBezTo>
                  <a:cubicBezTo>
                    <a:pt x="131" y="172"/>
                    <a:pt x="131" y="172"/>
                    <a:pt x="131" y="172"/>
                  </a:cubicBezTo>
                  <a:cubicBezTo>
                    <a:pt x="132" y="172"/>
                    <a:pt x="131" y="173"/>
                    <a:pt x="129" y="173"/>
                  </a:cubicBezTo>
                  <a:cubicBezTo>
                    <a:pt x="126" y="174"/>
                    <a:pt x="126" y="174"/>
                    <a:pt x="128" y="174"/>
                  </a:cubicBezTo>
                  <a:cubicBezTo>
                    <a:pt x="129" y="174"/>
                    <a:pt x="130" y="174"/>
                    <a:pt x="130" y="174"/>
                  </a:cubicBezTo>
                  <a:cubicBezTo>
                    <a:pt x="130" y="174"/>
                    <a:pt x="131" y="174"/>
                    <a:pt x="131" y="174"/>
                  </a:cubicBezTo>
                  <a:cubicBezTo>
                    <a:pt x="131" y="174"/>
                    <a:pt x="131" y="174"/>
                    <a:pt x="132" y="174"/>
                  </a:cubicBezTo>
                  <a:cubicBezTo>
                    <a:pt x="132" y="174"/>
                    <a:pt x="132" y="174"/>
                    <a:pt x="132" y="174"/>
                  </a:cubicBezTo>
                  <a:cubicBezTo>
                    <a:pt x="131" y="175"/>
                    <a:pt x="132" y="175"/>
                    <a:pt x="133" y="175"/>
                  </a:cubicBezTo>
                  <a:cubicBezTo>
                    <a:pt x="133" y="175"/>
                    <a:pt x="134" y="175"/>
                    <a:pt x="134" y="175"/>
                  </a:cubicBezTo>
                  <a:cubicBezTo>
                    <a:pt x="135" y="174"/>
                    <a:pt x="135" y="174"/>
                    <a:pt x="135" y="174"/>
                  </a:cubicBezTo>
                  <a:cubicBezTo>
                    <a:pt x="136" y="174"/>
                    <a:pt x="136" y="175"/>
                    <a:pt x="135" y="175"/>
                  </a:cubicBezTo>
                  <a:cubicBezTo>
                    <a:pt x="134" y="176"/>
                    <a:pt x="134" y="176"/>
                    <a:pt x="134" y="176"/>
                  </a:cubicBezTo>
                  <a:cubicBezTo>
                    <a:pt x="135" y="176"/>
                    <a:pt x="135" y="176"/>
                    <a:pt x="136" y="176"/>
                  </a:cubicBezTo>
                  <a:cubicBezTo>
                    <a:pt x="137" y="175"/>
                    <a:pt x="137" y="175"/>
                    <a:pt x="137" y="175"/>
                  </a:cubicBezTo>
                  <a:cubicBezTo>
                    <a:pt x="138" y="175"/>
                    <a:pt x="138" y="175"/>
                    <a:pt x="137" y="176"/>
                  </a:cubicBezTo>
                  <a:cubicBezTo>
                    <a:pt x="136" y="176"/>
                    <a:pt x="137" y="176"/>
                    <a:pt x="137" y="176"/>
                  </a:cubicBezTo>
                  <a:cubicBezTo>
                    <a:pt x="138" y="176"/>
                    <a:pt x="139" y="176"/>
                    <a:pt x="140" y="176"/>
                  </a:cubicBezTo>
                  <a:cubicBezTo>
                    <a:pt x="141" y="176"/>
                    <a:pt x="142" y="176"/>
                    <a:pt x="144" y="176"/>
                  </a:cubicBezTo>
                  <a:cubicBezTo>
                    <a:pt x="146" y="176"/>
                    <a:pt x="147" y="176"/>
                    <a:pt x="149" y="176"/>
                  </a:cubicBezTo>
                  <a:cubicBezTo>
                    <a:pt x="150" y="176"/>
                    <a:pt x="150" y="176"/>
                    <a:pt x="151" y="176"/>
                  </a:cubicBezTo>
                  <a:cubicBezTo>
                    <a:pt x="153" y="176"/>
                    <a:pt x="153" y="176"/>
                    <a:pt x="151" y="175"/>
                  </a:cubicBezTo>
                  <a:cubicBezTo>
                    <a:pt x="148" y="175"/>
                    <a:pt x="148" y="174"/>
                    <a:pt x="152" y="174"/>
                  </a:cubicBezTo>
                  <a:cubicBezTo>
                    <a:pt x="156" y="174"/>
                    <a:pt x="158" y="174"/>
                    <a:pt x="156" y="174"/>
                  </a:cubicBezTo>
                  <a:cubicBezTo>
                    <a:pt x="154" y="174"/>
                    <a:pt x="155" y="174"/>
                    <a:pt x="157" y="174"/>
                  </a:cubicBezTo>
                  <a:cubicBezTo>
                    <a:pt x="158" y="174"/>
                    <a:pt x="157" y="174"/>
                    <a:pt x="155" y="173"/>
                  </a:cubicBezTo>
                  <a:cubicBezTo>
                    <a:pt x="154" y="173"/>
                    <a:pt x="154" y="172"/>
                    <a:pt x="157" y="172"/>
                  </a:cubicBezTo>
                  <a:cubicBezTo>
                    <a:pt x="160" y="172"/>
                    <a:pt x="160" y="172"/>
                    <a:pt x="158" y="171"/>
                  </a:cubicBezTo>
                  <a:cubicBezTo>
                    <a:pt x="156" y="171"/>
                    <a:pt x="156" y="171"/>
                    <a:pt x="156" y="171"/>
                  </a:cubicBezTo>
                  <a:cubicBezTo>
                    <a:pt x="157" y="171"/>
                    <a:pt x="157" y="171"/>
                    <a:pt x="158" y="171"/>
                  </a:cubicBezTo>
                  <a:cubicBezTo>
                    <a:pt x="158" y="171"/>
                    <a:pt x="158" y="171"/>
                    <a:pt x="158" y="171"/>
                  </a:cubicBezTo>
                  <a:cubicBezTo>
                    <a:pt x="160" y="171"/>
                    <a:pt x="161" y="170"/>
                    <a:pt x="159" y="170"/>
                  </a:cubicBezTo>
                  <a:cubicBezTo>
                    <a:pt x="158" y="170"/>
                    <a:pt x="159" y="170"/>
                    <a:pt x="160" y="170"/>
                  </a:cubicBezTo>
                  <a:cubicBezTo>
                    <a:pt x="160" y="170"/>
                    <a:pt x="160" y="170"/>
                    <a:pt x="161" y="170"/>
                  </a:cubicBezTo>
                  <a:cubicBezTo>
                    <a:pt x="161" y="170"/>
                    <a:pt x="161" y="170"/>
                    <a:pt x="161" y="170"/>
                  </a:cubicBezTo>
                  <a:cubicBezTo>
                    <a:pt x="162" y="170"/>
                    <a:pt x="163" y="169"/>
                    <a:pt x="162" y="169"/>
                  </a:cubicBezTo>
                  <a:cubicBezTo>
                    <a:pt x="162" y="169"/>
                    <a:pt x="162" y="169"/>
                    <a:pt x="163" y="169"/>
                  </a:cubicBezTo>
                  <a:cubicBezTo>
                    <a:pt x="165" y="168"/>
                    <a:pt x="164" y="168"/>
                    <a:pt x="163" y="168"/>
                  </a:cubicBezTo>
                  <a:cubicBezTo>
                    <a:pt x="162" y="168"/>
                    <a:pt x="171" y="168"/>
                    <a:pt x="170" y="166"/>
                  </a:cubicBezTo>
                  <a:cubicBezTo>
                    <a:pt x="169" y="165"/>
                    <a:pt x="166" y="164"/>
                    <a:pt x="167" y="164"/>
                  </a:cubicBezTo>
                  <a:cubicBezTo>
                    <a:pt x="167" y="164"/>
                    <a:pt x="167" y="164"/>
                    <a:pt x="168" y="164"/>
                  </a:cubicBezTo>
                  <a:cubicBezTo>
                    <a:pt x="168" y="164"/>
                    <a:pt x="169" y="164"/>
                    <a:pt x="169" y="164"/>
                  </a:cubicBezTo>
                  <a:cubicBezTo>
                    <a:pt x="170" y="164"/>
                    <a:pt x="170" y="164"/>
                    <a:pt x="168" y="164"/>
                  </a:cubicBezTo>
                  <a:cubicBezTo>
                    <a:pt x="165" y="163"/>
                    <a:pt x="165" y="163"/>
                    <a:pt x="167" y="162"/>
                  </a:cubicBezTo>
                  <a:cubicBezTo>
                    <a:pt x="169" y="162"/>
                    <a:pt x="171" y="162"/>
                    <a:pt x="174" y="162"/>
                  </a:cubicBezTo>
                  <a:cubicBezTo>
                    <a:pt x="174" y="162"/>
                    <a:pt x="175" y="162"/>
                    <a:pt x="175" y="162"/>
                  </a:cubicBezTo>
                  <a:cubicBezTo>
                    <a:pt x="179" y="162"/>
                    <a:pt x="179" y="162"/>
                    <a:pt x="177" y="161"/>
                  </a:cubicBezTo>
                  <a:cubicBezTo>
                    <a:pt x="176" y="161"/>
                    <a:pt x="176" y="160"/>
                    <a:pt x="177" y="160"/>
                  </a:cubicBezTo>
                  <a:cubicBezTo>
                    <a:pt x="177" y="160"/>
                    <a:pt x="178" y="160"/>
                    <a:pt x="178" y="160"/>
                  </a:cubicBezTo>
                  <a:cubicBezTo>
                    <a:pt x="179" y="160"/>
                    <a:pt x="179" y="160"/>
                    <a:pt x="179" y="160"/>
                  </a:cubicBezTo>
                  <a:cubicBezTo>
                    <a:pt x="180" y="160"/>
                    <a:pt x="180" y="160"/>
                    <a:pt x="179" y="160"/>
                  </a:cubicBezTo>
                  <a:cubicBezTo>
                    <a:pt x="177" y="160"/>
                    <a:pt x="178" y="160"/>
                    <a:pt x="178" y="160"/>
                  </a:cubicBezTo>
                  <a:cubicBezTo>
                    <a:pt x="179" y="160"/>
                    <a:pt x="179" y="160"/>
                    <a:pt x="180" y="160"/>
                  </a:cubicBezTo>
                  <a:cubicBezTo>
                    <a:pt x="181" y="160"/>
                    <a:pt x="181" y="160"/>
                    <a:pt x="181" y="160"/>
                  </a:cubicBezTo>
                  <a:cubicBezTo>
                    <a:pt x="182" y="160"/>
                    <a:pt x="182" y="160"/>
                    <a:pt x="181" y="159"/>
                  </a:cubicBezTo>
                  <a:cubicBezTo>
                    <a:pt x="180" y="159"/>
                    <a:pt x="180" y="158"/>
                    <a:pt x="180" y="158"/>
                  </a:cubicBezTo>
                  <a:cubicBezTo>
                    <a:pt x="180" y="158"/>
                    <a:pt x="181" y="158"/>
                    <a:pt x="181" y="158"/>
                  </a:cubicBezTo>
                  <a:cubicBezTo>
                    <a:pt x="182" y="158"/>
                    <a:pt x="182" y="158"/>
                    <a:pt x="183" y="158"/>
                  </a:cubicBezTo>
                  <a:cubicBezTo>
                    <a:pt x="184" y="158"/>
                    <a:pt x="185" y="158"/>
                    <a:pt x="186" y="158"/>
                  </a:cubicBezTo>
                  <a:cubicBezTo>
                    <a:pt x="186" y="158"/>
                    <a:pt x="186" y="158"/>
                    <a:pt x="187" y="158"/>
                  </a:cubicBezTo>
                  <a:cubicBezTo>
                    <a:pt x="190" y="158"/>
                    <a:pt x="190" y="158"/>
                    <a:pt x="188" y="157"/>
                  </a:cubicBezTo>
                  <a:cubicBezTo>
                    <a:pt x="185" y="157"/>
                    <a:pt x="183" y="157"/>
                    <a:pt x="183" y="157"/>
                  </a:cubicBezTo>
                  <a:cubicBezTo>
                    <a:pt x="183" y="157"/>
                    <a:pt x="184" y="157"/>
                    <a:pt x="184" y="157"/>
                  </a:cubicBezTo>
                  <a:cubicBezTo>
                    <a:pt x="185" y="157"/>
                    <a:pt x="187" y="157"/>
                    <a:pt x="189" y="157"/>
                  </a:cubicBezTo>
                  <a:cubicBezTo>
                    <a:pt x="189" y="157"/>
                    <a:pt x="190" y="157"/>
                    <a:pt x="191" y="157"/>
                  </a:cubicBezTo>
                  <a:cubicBezTo>
                    <a:pt x="192" y="157"/>
                    <a:pt x="194" y="157"/>
                    <a:pt x="194" y="156"/>
                  </a:cubicBezTo>
                  <a:cubicBezTo>
                    <a:pt x="195" y="156"/>
                    <a:pt x="193" y="155"/>
                    <a:pt x="191" y="154"/>
                  </a:cubicBezTo>
                  <a:cubicBezTo>
                    <a:pt x="188" y="154"/>
                    <a:pt x="188" y="154"/>
                    <a:pt x="191" y="154"/>
                  </a:cubicBezTo>
                  <a:cubicBezTo>
                    <a:pt x="194" y="154"/>
                    <a:pt x="196" y="153"/>
                    <a:pt x="196" y="151"/>
                  </a:cubicBezTo>
                  <a:cubicBezTo>
                    <a:pt x="195" y="150"/>
                    <a:pt x="201" y="150"/>
                    <a:pt x="206" y="149"/>
                  </a:cubicBezTo>
                  <a:cubicBezTo>
                    <a:pt x="210" y="147"/>
                    <a:pt x="220" y="148"/>
                    <a:pt x="224" y="147"/>
                  </a:cubicBezTo>
                  <a:cubicBezTo>
                    <a:pt x="229" y="146"/>
                    <a:pt x="227" y="144"/>
                    <a:pt x="229" y="144"/>
                  </a:cubicBezTo>
                  <a:cubicBezTo>
                    <a:pt x="231" y="143"/>
                    <a:pt x="232" y="143"/>
                    <a:pt x="233" y="143"/>
                  </a:cubicBezTo>
                  <a:cubicBezTo>
                    <a:pt x="234" y="143"/>
                    <a:pt x="234" y="143"/>
                    <a:pt x="234" y="143"/>
                  </a:cubicBezTo>
                  <a:cubicBezTo>
                    <a:pt x="236" y="143"/>
                    <a:pt x="236" y="144"/>
                    <a:pt x="236" y="145"/>
                  </a:cubicBezTo>
                  <a:cubicBezTo>
                    <a:pt x="236" y="145"/>
                    <a:pt x="237" y="146"/>
                    <a:pt x="237" y="146"/>
                  </a:cubicBezTo>
                  <a:cubicBezTo>
                    <a:pt x="238" y="146"/>
                    <a:pt x="238" y="146"/>
                    <a:pt x="238" y="145"/>
                  </a:cubicBezTo>
                  <a:cubicBezTo>
                    <a:pt x="239" y="145"/>
                    <a:pt x="239" y="145"/>
                    <a:pt x="239" y="145"/>
                  </a:cubicBezTo>
                  <a:cubicBezTo>
                    <a:pt x="240" y="145"/>
                    <a:pt x="241" y="145"/>
                    <a:pt x="242" y="146"/>
                  </a:cubicBezTo>
                  <a:cubicBezTo>
                    <a:pt x="242" y="146"/>
                    <a:pt x="243" y="146"/>
                    <a:pt x="244" y="146"/>
                  </a:cubicBezTo>
                  <a:cubicBezTo>
                    <a:pt x="247" y="146"/>
                    <a:pt x="251" y="146"/>
                    <a:pt x="253" y="145"/>
                  </a:cubicBezTo>
                  <a:cubicBezTo>
                    <a:pt x="256" y="144"/>
                    <a:pt x="259" y="144"/>
                    <a:pt x="263" y="143"/>
                  </a:cubicBezTo>
                  <a:cubicBezTo>
                    <a:pt x="267" y="143"/>
                    <a:pt x="273" y="141"/>
                    <a:pt x="276" y="140"/>
                  </a:cubicBezTo>
                  <a:cubicBezTo>
                    <a:pt x="280" y="139"/>
                    <a:pt x="290" y="137"/>
                    <a:pt x="296" y="135"/>
                  </a:cubicBezTo>
                  <a:cubicBezTo>
                    <a:pt x="299" y="133"/>
                    <a:pt x="302" y="133"/>
                    <a:pt x="306" y="133"/>
                  </a:cubicBezTo>
                  <a:cubicBezTo>
                    <a:pt x="308" y="133"/>
                    <a:pt x="310" y="133"/>
                    <a:pt x="312" y="133"/>
                  </a:cubicBezTo>
                  <a:cubicBezTo>
                    <a:pt x="315" y="133"/>
                    <a:pt x="317" y="133"/>
                    <a:pt x="321" y="133"/>
                  </a:cubicBezTo>
                  <a:cubicBezTo>
                    <a:pt x="322" y="133"/>
                    <a:pt x="322" y="133"/>
                    <a:pt x="323" y="133"/>
                  </a:cubicBezTo>
                  <a:cubicBezTo>
                    <a:pt x="341" y="133"/>
                    <a:pt x="363" y="131"/>
                    <a:pt x="369" y="128"/>
                  </a:cubicBezTo>
                  <a:cubicBezTo>
                    <a:pt x="369" y="128"/>
                    <a:pt x="369" y="128"/>
                    <a:pt x="369" y="128"/>
                  </a:cubicBezTo>
                  <a:cubicBezTo>
                    <a:pt x="370" y="128"/>
                    <a:pt x="372" y="129"/>
                    <a:pt x="373" y="129"/>
                  </a:cubicBezTo>
                  <a:cubicBezTo>
                    <a:pt x="373" y="129"/>
                    <a:pt x="373" y="129"/>
                    <a:pt x="373" y="129"/>
                  </a:cubicBezTo>
                  <a:cubicBezTo>
                    <a:pt x="374" y="129"/>
                    <a:pt x="375" y="129"/>
                    <a:pt x="375" y="128"/>
                  </a:cubicBezTo>
                  <a:cubicBezTo>
                    <a:pt x="375" y="128"/>
                    <a:pt x="375" y="128"/>
                    <a:pt x="375" y="128"/>
                  </a:cubicBezTo>
                  <a:cubicBezTo>
                    <a:pt x="375" y="128"/>
                    <a:pt x="375" y="128"/>
                    <a:pt x="375" y="128"/>
                  </a:cubicBezTo>
                  <a:cubicBezTo>
                    <a:pt x="375" y="128"/>
                    <a:pt x="376" y="128"/>
                    <a:pt x="376" y="128"/>
                  </a:cubicBezTo>
                  <a:cubicBezTo>
                    <a:pt x="377" y="128"/>
                    <a:pt x="378" y="128"/>
                    <a:pt x="378" y="127"/>
                  </a:cubicBezTo>
                  <a:cubicBezTo>
                    <a:pt x="378" y="127"/>
                    <a:pt x="383" y="127"/>
                    <a:pt x="388" y="126"/>
                  </a:cubicBezTo>
                  <a:cubicBezTo>
                    <a:pt x="392" y="125"/>
                    <a:pt x="399" y="124"/>
                    <a:pt x="401" y="123"/>
                  </a:cubicBezTo>
                  <a:cubicBezTo>
                    <a:pt x="403" y="123"/>
                    <a:pt x="398" y="123"/>
                    <a:pt x="390" y="122"/>
                  </a:cubicBezTo>
                  <a:cubicBezTo>
                    <a:pt x="385" y="122"/>
                    <a:pt x="380" y="122"/>
                    <a:pt x="374" y="122"/>
                  </a:cubicBezTo>
                  <a:cubicBezTo>
                    <a:pt x="369" y="122"/>
                    <a:pt x="365" y="122"/>
                    <a:pt x="361" y="122"/>
                  </a:cubicBezTo>
                  <a:cubicBezTo>
                    <a:pt x="359" y="122"/>
                    <a:pt x="357" y="122"/>
                    <a:pt x="355" y="122"/>
                  </a:cubicBezTo>
                  <a:cubicBezTo>
                    <a:pt x="351" y="122"/>
                    <a:pt x="351" y="122"/>
                    <a:pt x="355" y="121"/>
                  </a:cubicBezTo>
                  <a:cubicBezTo>
                    <a:pt x="361" y="121"/>
                    <a:pt x="359" y="120"/>
                    <a:pt x="350" y="120"/>
                  </a:cubicBezTo>
                  <a:cubicBezTo>
                    <a:pt x="342" y="120"/>
                    <a:pt x="340" y="120"/>
                    <a:pt x="345" y="119"/>
                  </a:cubicBezTo>
                  <a:cubicBezTo>
                    <a:pt x="350" y="118"/>
                    <a:pt x="350" y="116"/>
                    <a:pt x="352" y="116"/>
                  </a:cubicBezTo>
                  <a:cubicBezTo>
                    <a:pt x="352" y="116"/>
                    <a:pt x="352" y="116"/>
                    <a:pt x="352" y="116"/>
                  </a:cubicBezTo>
                  <a:cubicBezTo>
                    <a:pt x="353" y="116"/>
                    <a:pt x="354" y="116"/>
                    <a:pt x="356" y="116"/>
                  </a:cubicBezTo>
                  <a:cubicBezTo>
                    <a:pt x="358" y="116"/>
                    <a:pt x="360" y="116"/>
                    <a:pt x="362" y="116"/>
                  </a:cubicBezTo>
                  <a:cubicBezTo>
                    <a:pt x="366" y="116"/>
                    <a:pt x="370" y="116"/>
                    <a:pt x="370" y="114"/>
                  </a:cubicBezTo>
                  <a:cubicBezTo>
                    <a:pt x="370" y="112"/>
                    <a:pt x="362" y="112"/>
                    <a:pt x="358" y="112"/>
                  </a:cubicBezTo>
                  <a:cubicBezTo>
                    <a:pt x="357" y="112"/>
                    <a:pt x="356" y="112"/>
                    <a:pt x="355" y="112"/>
                  </a:cubicBezTo>
                  <a:cubicBezTo>
                    <a:pt x="355" y="112"/>
                    <a:pt x="354" y="112"/>
                    <a:pt x="354" y="112"/>
                  </a:cubicBezTo>
                  <a:cubicBezTo>
                    <a:pt x="354" y="112"/>
                    <a:pt x="354" y="112"/>
                    <a:pt x="354" y="112"/>
                  </a:cubicBezTo>
                  <a:cubicBezTo>
                    <a:pt x="357" y="112"/>
                    <a:pt x="357" y="111"/>
                    <a:pt x="355" y="111"/>
                  </a:cubicBezTo>
                  <a:cubicBezTo>
                    <a:pt x="353" y="110"/>
                    <a:pt x="353" y="110"/>
                    <a:pt x="355" y="110"/>
                  </a:cubicBezTo>
                  <a:cubicBezTo>
                    <a:pt x="355" y="110"/>
                    <a:pt x="355" y="110"/>
                    <a:pt x="355" y="110"/>
                  </a:cubicBezTo>
                  <a:cubicBezTo>
                    <a:pt x="357" y="110"/>
                    <a:pt x="360" y="111"/>
                    <a:pt x="368" y="112"/>
                  </a:cubicBezTo>
                  <a:cubicBezTo>
                    <a:pt x="376" y="113"/>
                    <a:pt x="384" y="117"/>
                    <a:pt x="391" y="119"/>
                  </a:cubicBezTo>
                  <a:cubicBezTo>
                    <a:pt x="393" y="120"/>
                    <a:pt x="395" y="120"/>
                    <a:pt x="397" y="120"/>
                  </a:cubicBezTo>
                  <a:cubicBezTo>
                    <a:pt x="398" y="120"/>
                    <a:pt x="400" y="120"/>
                    <a:pt x="401" y="119"/>
                  </a:cubicBezTo>
                  <a:cubicBezTo>
                    <a:pt x="402" y="119"/>
                    <a:pt x="403" y="119"/>
                    <a:pt x="403" y="119"/>
                  </a:cubicBezTo>
                  <a:cubicBezTo>
                    <a:pt x="403" y="119"/>
                    <a:pt x="404" y="119"/>
                    <a:pt x="404" y="119"/>
                  </a:cubicBezTo>
                  <a:cubicBezTo>
                    <a:pt x="404" y="119"/>
                    <a:pt x="407" y="120"/>
                    <a:pt x="410" y="120"/>
                  </a:cubicBezTo>
                  <a:cubicBezTo>
                    <a:pt x="411" y="120"/>
                    <a:pt x="412" y="120"/>
                    <a:pt x="412" y="119"/>
                  </a:cubicBezTo>
                  <a:cubicBezTo>
                    <a:pt x="413" y="118"/>
                    <a:pt x="411" y="116"/>
                    <a:pt x="411" y="115"/>
                  </a:cubicBezTo>
                  <a:cubicBezTo>
                    <a:pt x="412" y="114"/>
                    <a:pt x="412" y="114"/>
                    <a:pt x="411" y="114"/>
                  </a:cubicBezTo>
                  <a:cubicBezTo>
                    <a:pt x="411" y="114"/>
                    <a:pt x="410" y="114"/>
                    <a:pt x="410" y="114"/>
                  </a:cubicBezTo>
                  <a:cubicBezTo>
                    <a:pt x="409" y="114"/>
                    <a:pt x="409" y="114"/>
                    <a:pt x="409" y="114"/>
                  </a:cubicBezTo>
                  <a:cubicBezTo>
                    <a:pt x="408" y="114"/>
                    <a:pt x="408" y="114"/>
                    <a:pt x="409" y="113"/>
                  </a:cubicBezTo>
                  <a:cubicBezTo>
                    <a:pt x="410" y="112"/>
                    <a:pt x="410" y="112"/>
                    <a:pt x="409" y="112"/>
                  </a:cubicBezTo>
                  <a:cubicBezTo>
                    <a:pt x="409" y="112"/>
                    <a:pt x="409" y="112"/>
                    <a:pt x="409" y="112"/>
                  </a:cubicBezTo>
                  <a:cubicBezTo>
                    <a:pt x="408" y="112"/>
                    <a:pt x="408" y="112"/>
                    <a:pt x="408" y="112"/>
                  </a:cubicBezTo>
                  <a:cubicBezTo>
                    <a:pt x="408" y="112"/>
                    <a:pt x="408" y="112"/>
                    <a:pt x="408" y="112"/>
                  </a:cubicBezTo>
                  <a:cubicBezTo>
                    <a:pt x="408" y="112"/>
                    <a:pt x="408" y="112"/>
                    <a:pt x="407" y="112"/>
                  </a:cubicBezTo>
                  <a:cubicBezTo>
                    <a:pt x="407" y="112"/>
                    <a:pt x="407" y="112"/>
                    <a:pt x="408" y="112"/>
                  </a:cubicBezTo>
                  <a:cubicBezTo>
                    <a:pt x="408" y="111"/>
                    <a:pt x="407" y="111"/>
                    <a:pt x="407" y="111"/>
                  </a:cubicBezTo>
                  <a:cubicBezTo>
                    <a:pt x="407" y="111"/>
                    <a:pt x="406" y="112"/>
                    <a:pt x="405" y="112"/>
                  </a:cubicBezTo>
                  <a:cubicBezTo>
                    <a:pt x="405" y="112"/>
                    <a:pt x="405" y="112"/>
                    <a:pt x="405" y="112"/>
                  </a:cubicBezTo>
                  <a:cubicBezTo>
                    <a:pt x="404" y="112"/>
                    <a:pt x="406" y="110"/>
                    <a:pt x="399" y="108"/>
                  </a:cubicBezTo>
                  <a:cubicBezTo>
                    <a:pt x="391" y="106"/>
                    <a:pt x="380" y="107"/>
                    <a:pt x="378" y="106"/>
                  </a:cubicBezTo>
                  <a:cubicBezTo>
                    <a:pt x="375" y="106"/>
                    <a:pt x="391" y="106"/>
                    <a:pt x="384" y="104"/>
                  </a:cubicBezTo>
                  <a:cubicBezTo>
                    <a:pt x="379" y="103"/>
                    <a:pt x="375" y="103"/>
                    <a:pt x="372" y="103"/>
                  </a:cubicBezTo>
                  <a:cubicBezTo>
                    <a:pt x="371" y="103"/>
                    <a:pt x="371" y="103"/>
                    <a:pt x="370" y="103"/>
                  </a:cubicBezTo>
                  <a:cubicBezTo>
                    <a:pt x="370" y="103"/>
                    <a:pt x="369" y="103"/>
                    <a:pt x="369" y="103"/>
                  </a:cubicBezTo>
                  <a:cubicBezTo>
                    <a:pt x="369" y="103"/>
                    <a:pt x="369" y="103"/>
                    <a:pt x="369" y="103"/>
                  </a:cubicBezTo>
                  <a:cubicBezTo>
                    <a:pt x="371" y="103"/>
                    <a:pt x="371" y="103"/>
                    <a:pt x="370" y="103"/>
                  </a:cubicBezTo>
                  <a:cubicBezTo>
                    <a:pt x="369" y="103"/>
                    <a:pt x="369" y="103"/>
                    <a:pt x="369" y="103"/>
                  </a:cubicBezTo>
                  <a:cubicBezTo>
                    <a:pt x="369" y="103"/>
                    <a:pt x="369" y="103"/>
                    <a:pt x="369" y="103"/>
                  </a:cubicBezTo>
                  <a:cubicBezTo>
                    <a:pt x="369" y="103"/>
                    <a:pt x="370" y="103"/>
                    <a:pt x="370" y="103"/>
                  </a:cubicBezTo>
                  <a:cubicBezTo>
                    <a:pt x="371" y="103"/>
                    <a:pt x="374" y="103"/>
                    <a:pt x="377" y="103"/>
                  </a:cubicBezTo>
                  <a:cubicBezTo>
                    <a:pt x="381" y="103"/>
                    <a:pt x="384" y="103"/>
                    <a:pt x="383" y="101"/>
                  </a:cubicBezTo>
                  <a:cubicBezTo>
                    <a:pt x="382" y="100"/>
                    <a:pt x="379" y="100"/>
                    <a:pt x="376" y="100"/>
                  </a:cubicBezTo>
                  <a:cubicBezTo>
                    <a:pt x="373" y="100"/>
                    <a:pt x="370" y="100"/>
                    <a:pt x="368" y="100"/>
                  </a:cubicBezTo>
                  <a:cubicBezTo>
                    <a:pt x="366" y="101"/>
                    <a:pt x="364" y="101"/>
                    <a:pt x="363" y="101"/>
                  </a:cubicBezTo>
                  <a:cubicBezTo>
                    <a:pt x="363" y="101"/>
                    <a:pt x="363" y="101"/>
                    <a:pt x="363" y="101"/>
                  </a:cubicBezTo>
                  <a:cubicBezTo>
                    <a:pt x="362" y="101"/>
                    <a:pt x="364" y="100"/>
                    <a:pt x="367" y="100"/>
                  </a:cubicBezTo>
                  <a:cubicBezTo>
                    <a:pt x="370" y="100"/>
                    <a:pt x="371" y="99"/>
                    <a:pt x="370" y="99"/>
                  </a:cubicBezTo>
                  <a:cubicBezTo>
                    <a:pt x="369" y="98"/>
                    <a:pt x="369" y="98"/>
                    <a:pt x="369" y="98"/>
                  </a:cubicBezTo>
                  <a:cubicBezTo>
                    <a:pt x="370" y="98"/>
                    <a:pt x="370" y="99"/>
                    <a:pt x="372" y="99"/>
                  </a:cubicBezTo>
                  <a:cubicBezTo>
                    <a:pt x="373" y="99"/>
                    <a:pt x="375" y="99"/>
                    <a:pt x="378" y="99"/>
                  </a:cubicBezTo>
                  <a:cubicBezTo>
                    <a:pt x="380" y="99"/>
                    <a:pt x="382" y="99"/>
                    <a:pt x="384" y="99"/>
                  </a:cubicBezTo>
                  <a:cubicBezTo>
                    <a:pt x="392" y="98"/>
                    <a:pt x="388" y="96"/>
                    <a:pt x="388" y="96"/>
                  </a:cubicBezTo>
                  <a:cubicBezTo>
                    <a:pt x="388" y="96"/>
                    <a:pt x="388" y="96"/>
                    <a:pt x="388" y="97"/>
                  </a:cubicBezTo>
                  <a:cubicBezTo>
                    <a:pt x="390" y="97"/>
                    <a:pt x="392" y="97"/>
                    <a:pt x="393" y="97"/>
                  </a:cubicBezTo>
                  <a:cubicBezTo>
                    <a:pt x="394" y="97"/>
                    <a:pt x="394" y="97"/>
                    <a:pt x="395" y="97"/>
                  </a:cubicBezTo>
                  <a:cubicBezTo>
                    <a:pt x="395" y="97"/>
                    <a:pt x="397" y="96"/>
                    <a:pt x="399" y="96"/>
                  </a:cubicBezTo>
                  <a:cubicBezTo>
                    <a:pt x="401" y="96"/>
                    <a:pt x="402" y="96"/>
                    <a:pt x="404" y="97"/>
                  </a:cubicBezTo>
                  <a:cubicBezTo>
                    <a:pt x="408" y="97"/>
                    <a:pt x="409" y="97"/>
                    <a:pt x="407" y="97"/>
                  </a:cubicBezTo>
                  <a:cubicBezTo>
                    <a:pt x="406" y="97"/>
                    <a:pt x="406" y="97"/>
                    <a:pt x="405" y="97"/>
                  </a:cubicBezTo>
                  <a:cubicBezTo>
                    <a:pt x="405" y="97"/>
                    <a:pt x="405" y="97"/>
                    <a:pt x="405" y="97"/>
                  </a:cubicBezTo>
                  <a:cubicBezTo>
                    <a:pt x="403" y="97"/>
                    <a:pt x="403" y="98"/>
                    <a:pt x="404" y="99"/>
                  </a:cubicBezTo>
                  <a:cubicBezTo>
                    <a:pt x="406" y="99"/>
                    <a:pt x="409" y="100"/>
                    <a:pt x="415" y="100"/>
                  </a:cubicBezTo>
                  <a:cubicBezTo>
                    <a:pt x="416" y="100"/>
                    <a:pt x="417" y="100"/>
                    <a:pt x="418" y="100"/>
                  </a:cubicBezTo>
                  <a:cubicBezTo>
                    <a:pt x="431" y="99"/>
                    <a:pt x="431" y="95"/>
                    <a:pt x="427" y="95"/>
                  </a:cubicBezTo>
                  <a:cubicBezTo>
                    <a:pt x="426" y="95"/>
                    <a:pt x="425" y="95"/>
                    <a:pt x="424" y="95"/>
                  </a:cubicBezTo>
                  <a:cubicBezTo>
                    <a:pt x="422" y="95"/>
                    <a:pt x="420" y="95"/>
                    <a:pt x="420" y="96"/>
                  </a:cubicBezTo>
                  <a:cubicBezTo>
                    <a:pt x="420" y="96"/>
                    <a:pt x="419" y="96"/>
                    <a:pt x="419" y="96"/>
                  </a:cubicBezTo>
                  <a:cubicBezTo>
                    <a:pt x="418" y="96"/>
                    <a:pt x="417" y="96"/>
                    <a:pt x="417" y="95"/>
                  </a:cubicBezTo>
                  <a:cubicBezTo>
                    <a:pt x="416" y="93"/>
                    <a:pt x="417" y="92"/>
                    <a:pt x="418" y="91"/>
                  </a:cubicBezTo>
                  <a:cubicBezTo>
                    <a:pt x="419" y="91"/>
                    <a:pt x="420" y="91"/>
                    <a:pt x="421" y="91"/>
                  </a:cubicBezTo>
                  <a:cubicBezTo>
                    <a:pt x="424" y="91"/>
                    <a:pt x="430" y="92"/>
                    <a:pt x="436" y="92"/>
                  </a:cubicBezTo>
                  <a:cubicBezTo>
                    <a:pt x="437" y="93"/>
                    <a:pt x="438" y="93"/>
                    <a:pt x="439" y="93"/>
                  </a:cubicBezTo>
                  <a:cubicBezTo>
                    <a:pt x="443" y="93"/>
                    <a:pt x="441" y="90"/>
                    <a:pt x="438" y="90"/>
                  </a:cubicBezTo>
                  <a:cubicBezTo>
                    <a:pt x="434" y="90"/>
                    <a:pt x="434" y="88"/>
                    <a:pt x="430" y="87"/>
                  </a:cubicBezTo>
                  <a:cubicBezTo>
                    <a:pt x="429" y="87"/>
                    <a:pt x="428" y="87"/>
                    <a:pt x="427" y="86"/>
                  </a:cubicBezTo>
                  <a:cubicBezTo>
                    <a:pt x="426" y="86"/>
                    <a:pt x="425" y="86"/>
                    <a:pt x="426" y="86"/>
                  </a:cubicBezTo>
                  <a:cubicBezTo>
                    <a:pt x="426" y="86"/>
                    <a:pt x="427" y="86"/>
                    <a:pt x="427" y="86"/>
                  </a:cubicBezTo>
                  <a:cubicBezTo>
                    <a:pt x="427" y="86"/>
                    <a:pt x="428" y="86"/>
                    <a:pt x="428" y="86"/>
                  </a:cubicBezTo>
                  <a:cubicBezTo>
                    <a:pt x="432" y="86"/>
                    <a:pt x="432" y="86"/>
                    <a:pt x="427" y="84"/>
                  </a:cubicBezTo>
                  <a:cubicBezTo>
                    <a:pt x="424" y="83"/>
                    <a:pt x="421" y="83"/>
                    <a:pt x="421" y="83"/>
                  </a:cubicBezTo>
                  <a:cubicBezTo>
                    <a:pt x="421" y="83"/>
                    <a:pt x="421" y="83"/>
                    <a:pt x="421" y="83"/>
                  </a:cubicBezTo>
                  <a:cubicBezTo>
                    <a:pt x="422" y="83"/>
                    <a:pt x="423" y="83"/>
                    <a:pt x="423" y="83"/>
                  </a:cubicBezTo>
                  <a:cubicBezTo>
                    <a:pt x="424" y="83"/>
                    <a:pt x="425" y="83"/>
                    <a:pt x="424" y="83"/>
                  </a:cubicBezTo>
                  <a:cubicBezTo>
                    <a:pt x="424" y="83"/>
                    <a:pt x="424" y="83"/>
                    <a:pt x="424" y="83"/>
                  </a:cubicBezTo>
                  <a:cubicBezTo>
                    <a:pt x="425" y="83"/>
                    <a:pt x="429" y="83"/>
                    <a:pt x="433" y="84"/>
                  </a:cubicBezTo>
                  <a:cubicBezTo>
                    <a:pt x="435" y="85"/>
                    <a:pt x="438" y="86"/>
                    <a:pt x="441" y="86"/>
                  </a:cubicBezTo>
                  <a:cubicBezTo>
                    <a:pt x="443" y="86"/>
                    <a:pt x="444" y="85"/>
                    <a:pt x="445" y="85"/>
                  </a:cubicBezTo>
                  <a:cubicBezTo>
                    <a:pt x="447" y="84"/>
                    <a:pt x="445" y="82"/>
                    <a:pt x="439" y="81"/>
                  </a:cubicBezTo>
                  <a:cubicBezTo>
                    <a:pt x="434" y="80"/>
                    <a:pt x="433" y="80"/>
                    <a:pt x="439" y="80"/>
                  </a:cubicBezTo>
                  <a:cubicBezTo>
                    <a:pt x="444" y="79"/>
                    <a:pt x="440" y="78"/>
                    <a:pt x="434" y="78"/>
                  </a:cubicBezTo>
                  <a:cubicBezTo>
                    <a:pt x="428" y="78"/>
                    <a:pt x="425" y="76"/>
                    <a:pt x="427" y="75"/>
                  </a:cubicBezTo>
                  <a:cubicBezTo>
                    <a:pt x="428" y="74"/>
                    <a:pt x="432" y="74"/>
                    <a:pt x="434" y="73"/>
                  </a:cubicBezTo>
                  <a:cubicBezTo>
                    <a:pt x="437" y="73"/>
                    <a:pt x="438" y="73"/>
                    <a:pt x="437" y="73"/>
                  </a:cubicBezTo>
                  <a:cubicBezTo>
                    <a:pt x="436" y="73"/>
                    <a:pt x="438" y="72"/>
                    <a:pt x="442" y="72"/>
                  </a:cubicBezTo>
                  <a:cubicBezTo>
                    <a:pt x="444" y="72"/>
                    <a:pt x="446" y="72"/>
                    <a:pt x="448" y="73"/>
                  </a:cubicBezTo>
                  <a:cubicBezTo>
                    <a:pt x="451" y="73"/>
                    <a:pt x="454" y="73"/>
                    <a:pt x="457" y="73"/>
                  </a:cubicBezTo>
                  <a:cubicBezTo>
                    <a:pt x="461" y="73"/>
                    <a:pt x="463" y="73"/>
                    <a:pt x="464" y="72"/>
                  </a:cubicBezTo>
                  <a:cubicBezTo>
                    <a:pt x="464" y="70"/>
                    <a:pt x="459" y="69"/>
                    <a:pt x="456" y="69"/>
                  </a:cubicBezTo>
                  <a:cubicBezTo>
                    <a:pt x="456" y="69"/>
                    <a:pt x="456" y="69"/>
                    <a:pt x="455" y="69"/>
                  </a:cubicBezTo>
                  <a:cubicBezTo>
                    <a:pt x="455" y="69"/>
                    <a:pt x="454" y="69"/>
                    <a:pt x="454" y="69"/>
                  </a:cubicBezTo>
                  <a:cubicBezTo>
                    <a:pt x="452" y="69"/>
                    <a:pt x="448" y="69"/>
                    <a:pt x="447" y="68"/>
                  </a:cubicBezTo>
                  <a:cubicBezTo>
                    <a:pt x="446" y="67"/>
                    <a:pt x="448" y="67"/>
                    <a:pt x="451" y="67"/>
                  </a:cubicBezTo>
                  <a:cubicBezTo>
                    <a:pt x="451" y="67"/>
                    <a:pt x="452" y="67"/>
                    <a:pt x="452" y="67"/>
                  </a:cubicBezTo>
                  <a:cubicBezTo>
                    <a:pt x="453" y="67"/>
                    <a:pt x="453" y="67"/>
                    <a:pt x="453" y="67"/>
                  </a:cubicBezTo>
                  <a:cubicBezTo>
                    <a:pt x="454" y="67"/>
                    <a:pt x="451" y="66"/>
                    <a:pt x="447" y="64"/>
                  </a:cubicBezTo>
                  <a:cubicBezTo>
                    <a:pt x="443" y="61"/>
                    <a:pt x="459" y="60"/>
                    <a:pt x="463" y="56"/>
                  </a:cubicBezTo>
                  <a:cubicBezTo>
                    <a:pt x="466" y="54"/>
                    <a:pt x="468" y="51"/>
                    <a:pt x="472" y="49"/>
                  </a:cubicBezTo>
                  <a:cubicBezTo>
                    <a:pt x="477" y="45"/>
                    <a:pt x="480" y="44"/>
                    <a:pt x="478" y="44"/>
                  </a:cubicBezTo>
                  <a:cubicBezTo>
                    <a:pt x="475" y="44"/>
                    <a:pt x="473" y="44"/>
                    <a:pt x="471" y="44"/>
                  </a:cubicBezTo>
                  <a:cubicBezTo>
                    <a:pt x="468" y="44"/>
                    <a:pt x="465" y="44"/>
                    <a:pt x="462" y="44"/>
                  </a:cubicBezTo>
                  <a:cubicBezTo>
                    <a:pt x="460" y="44"/>
                    <a:pt x="458" y="44"/>
                    <a:pt x="457" y="44"/>
                  </a:cubicBezTo>
                  <a:cubicBezTo>
                    <a:pt x="457" y="44"/>
                    <a:pt x="457" y="44"/>
                    <a:pt x="457" y="44"/>
                  </a:cubicBezTo>
                  <a:cubicBezTo>
                    <a:pt x="456" y="44"/>
                    <a:pt x="459" y="43"/>
                    <a:pt x="465" y="42"/>
                  </a:cubicBezTo>
                  <a:cubicBezTo>
                    <a:pt x="464" y="42"/>
                    <a:pt x="464" y="42"/>
                    <a:pt x="464" y="42"/>
                  </a:cubicBezTo>
                  <a:cubicBezTo>
                    <a:pt x="464" y="42"/>
                    <a:pt x="464" y="42"/>
                    <a:pt x="465" y="42"/>
                  </a:cubicBezTo>
                  <a:cubicBezTo>
                    <a:pt x="465" y="42"/>
                    <a:pt x="466" y="42"/>
                    <a:pt x="467" y="42"/>
                  </a:cubicBezTo>
                  <a:cubicBezTo>
                    <a:pt x="467" y="42"/>
                    <a:pt x="467" y="42"/>
                    <a:pt x="468" y="42"/>
                  </a:cubicBezTo>
                  <a:cubicBezTo>
                    <a:pt x="468" y="42"/>
                    <a:pt x="468" y="42"/>
                    <a:pt x="468" y="42"/>
                  </a:cubicBezTo>
                  <a:cubicBezTo>
                    <a:pt x="469" y="42"/>
                    <a:pt x="470" y="42"/>
                    <a:pt x="471" y="42"/>
                  </a:cubicBezTo>
                  <a:cubicBezTo>
                    <a:pt x="472" y="42"/>
                    <a:pt x="473" y="42"/>
                    <a:pt x="474" y="42"/>
                  </a:cubicBezTo>
                  <a:cubicBezTo>
                    <a:pt x="477" y="42"/>
                    <a:pt x="480" y="43"/>
                    <a:pt x="483" y="43"/>
                  </a:cubicBezTo>
                  <a:cubicBezTo>
                    <a:pt x="487" y="43"/>
                    <a:pt x="490" y="42"/>
                    <a:pt x="493" y="41"/>
                  </a:cubicBezTo>
                  <a:cubicBezTo>
                    <a:pt x="498" y="40"/>
                    <a:pt x="490" y="39"/>
                    <a:pt x="481" y="39"/>
                  </a:cubicBezTo>
                  <a:cubicBezTo>
                    <a:pt x="471" y="39"/>
                    <a:pt x="470" y="39"/>
                    <a:pt x="479" y="39"/>
                  </a:cubicBezTo>
                  <a:cubicBezTo>
                    <a:pt x="485" y="39"/>
                    <a:pt x="492" y="39"/>
                    <a:pt x="495" y="38"/>
                  </a:cubicBezTo>
                  <a:cubicBezTo>
                    <a:pt x="496" y="38"/>
                    <a:pt x="499" y="38"/>
                    <a:pt x="502" y="38"/>
                  </a:cubicBezTo>
                  <a:cubicBezTo>
                    <a:pt x="506" y="37"/>
                    <a:pt x="509" y="36"/>
                    <a:pt x="513" y="36"/>
                  </a:cubicBezTo>
                  <a:cubicBezTo>
                    <a:pt x="516" y="35"/>
                    <a:pt x="530" y="33"/>
                    <a:pt x="527" y="29"/>
                  </a:cubicBezTo>
                  <a:cubicBezTo>
                    <a:pt x="526" y="28"/>
                    <a:pt x="521" y="27"/>
                    <a:pt x="510" y="26"/>
                  </a:cubicBezTo>
                  <a:cubicBezTo>
                    <a:pt x="506" y="26"/>
                    <a:pt x="503" y="26"/>
                    <a:pt x="501" y="26"/>
                  </a:cubicBezTo>
                  <a:cubicBezTo>
                    <a:pt x="497" y="26"/>
                    <a:pt x="495" y="26"/>
                    <a:pt x="492" y="26"/>
                  </a:cubicBezTo>
                  <a:cubicBezTo>
                    <a:pt x="484" y="28"/>
                    <a:pt x="477" y="29"/>
                    <a:pt x="476" y="30"/>
                  </a:cubicBezTo>
                  <a:cubicBezTo>
                    <a:pt x="476" y="30"/>
                    <a:pt x="476" y="30"/>
                    <a:pt x="475" y="30"/>
                  </a:cubicBezTo>
                  <a:cubicBezTo>
                    <a:pt x="475" y="30"/>
                    <a:pt x="474" y="30"/>
                    <a:pt x="474" y="29"/>
                  </a:cubicBezTo>
                  <a:cubicBezTo>
                    <a:pt x="474" y="29"/>
                    <a:pt x="473" y="29"/>
                    <a:pt x="473" y="29"/>
                  </a:cubicBezTo>
                  <a:cubicBezTo>
                    <a:pt x="471" y="29"/>
                    <a:pt x="463" y="31"/>
                    <a:pt x="449" y="33"/>
                  </a:cubicBezTo>
                  <a:cubicBezTo>
                    <a:pt x="446" y="34"/>
                    <a:pt x="442" y="34"/>
                    <a:pt x="438" y="35"/>
                  </a:cubicBezTo>
                  <a:cubicBezTo>
                    <a:pt x="432" y="35"/>
                    <a:pt x="427" y="36"/>
                    <a:pt x="425" y="36"/>
                  </a:cubicBezTo>
                  <a:cubicBezTo>
                    <a:pt x="421" y="36"/>
                    <a:pt x="423" y="35"/>
                    <a:pt x="432" y="33"/>
                  </a:cubicBezTo>
                  <a:cubicBezTo>
                    <a:pt x="442" y="32"/>
                    <a:pt x="452" y="30"/>
                    <a:pt x="457" y="28"/>
                  </a:cubicBezTo>
                  <a:cubicBezTo>
                    <a:pt x="461" y="26"/>
                    <a:pt x="462" y="25"/>
                    <a:pt x="460" y="24"/>
                  </a:cubicBezTo>
                  <a:cubicBezTo>
                    <a:pt x="459" y="24"/>
                    <a:pt x="458" y="23"/>
                    <a:pt x="456" y="23"/>
                  </a:cubicBezTo>
                  <a:cubicBezTo>
                    <a:pt x="451" y="23"/>
                    <a:pt x="443" y="25"/>
                    <a:pt x="441" y="26"/>
                  </a:cubicBezTo>
                  <a:cubicBezTo>
                    <a:pt x="438" y="26"/>
                    <a:pt x="436" y="27"/>
                    <a:pt x="434" y="27"/>
                  </a:cubicBezTo>
                  <a:cubicBezTo>
                    <a:pt x="432" y="27"/>
                    <a:pt x="428" y="27"/>
                    <a:pt x="425" y="27"/>
                  </a:cubicBezTo>
                  <a:cubicBezTo>
                    <a:pt x="419" y="27"/>
                    <a:pt x="418" y="26"/>
                    <a:pt x="424" y="25"/>
                  </a:cubicBezTo>
                  <a:cubicBezTo>
                    <a:pt x="429" y="24"/>
                    <a:pt x="433" y="23"/>
                    <a:pt x="429" y="22"/>
                  </a:cubicBezTo>
                  <a:cubicBezTo>
                    <a:pt x="427" y="21"/>
                    <a:pt x="421" y="21"/>
                    <a:pt x="415" y="21"/>
                  </a:cubicBezTo>
                  <a:cubicBezTo>
                    <a:pt x="413" y="21"/>
                    <a:pt x="412" y="21"/>
                    <a:pt x="410" y="21"/>
                  </a:cubicBezTo>
                  <a:cubicBezTo>
                    <a:pt x="399" y="21"/>
                    <a:pt x="384" y="22"/>
                    <a:pt x="377" y="23"/>
                  </a:cubicBezTo>
                  <a:cubicBezTo>
                    <a:pt x="376" y="23"/>
                    <a:pt x="374" y="24"/>
                    <a:pt x="373" y="24"/>
                  </a:cubicBezTo>
                  <a:cubicBezTo>
                    <a:pt x="368" y="24"/>
                    <a:pt x="365" y="22"/>
                    <a:pt x="372" y="22"/>
                  </a:cubicBezTo>
                  <a:cubicBezTo>
                    <a:pt x="381" y="21"/>
                    <a:pt x="387" y="20"/>
                    <a:pt x="386" y="20"/>
                  </a:cubicBezTo>
                  <a:cubicBezTo>
                    <a:pt x="386" y="20"/>
                    <a:pt x="386" y="20"/>
                    <a:pt x="386" y="20"/>
                  </a:cubicBezTo>
                  <a:cubicBezTo>
                    <a:pt x="389" y="20"/>
                    <a:pt x="401" y="20"/>
                    <a:pt x="416" y="20"/>
                  </a:cubicBezTo>
                  <a:cubicBezTo>
                    <a:pt x="416" y="20"/>
                    <a:pt x="417" y="20"/>
                    <a:pt x="417" y="20"/>
                  </a:cubicBezTo>
                  <a:cubicBezTo>
                    <a:pt x="420" y="20"/>
                    <a:pt x="423" y="20"/>
                    <a:pt x="425" y="20"/>
                  </a:cubicBezTo>
                  <a:cubicBezTo>
                    <a:pt x="442" y="20"/>
                    <a:pt x="461" y="20"/>
                    <a:pt x="468" y="18"/>
                  </a:cubicBezTo>
                  <a:cubicBezTo>
                    <a:pt x="472" y="17"/>
                    <a:pt x="473" y="16"/>
                    <a:pt x="466" y="14"/>
                  </a:cubicBezTo>
                  <a:cubicBezTo>
                    <a:pt x="461" y="13"/>
                    <a:pt x="457" y="12"/>
                    <a:pt x="452" y="12"/>
                  </a:cubicBezTo>
                  <a:cubicBezTo>
                    <a:pt x="451" y="12"/>
                    <a:pt x="450" y="12"/>
                    <a:pt x="448" y="12"/>
                  </a:cubicBezTo>
                  <a:cubicBezTo>
                    <a:pt x="447" y="12"/>
                    <a:pt x="446" y="12"/>
                    <a:pt x="444" y="12"/>
                  </a:cubicBezTo>
                  <a:cubicBezTo>
                    <a:pt x="439" y="12"/>
                    <a:pt x="435" y="12"/>
                    <a:pt x="433" y="12"/>
                  </a:cubicBezTo>
                  <a:cubicBezTo>
                    <a:pt x="433" y="12"/>
                    <a:pt x="433" y="12"/>
                    <a:pt x="433" y="12"/>
                  </a:cubicBezTo>
                  <a:cubicBezTo>
                    <a:pt x="433" y="12"/>
                    <a:pt x="432" y="12"/>
                    <a:pt x="432" y="12"/>
                  </a:cubicBezTo>
                  <a:cubicBezTo>
                    <a:pt x="432" y="12"/>
                    <a:pt x="432" y="12"/>
                    <a:pt x="432" y="12"/>
                  </a:cubicBezTo>
                  <a:cubicBezTo>
                    <a:pt x="432" y="12"/>
                    <a:pt x="432" y="12"/>
                    <a:pt x="433" y="12"/>
                  </a:cubicBezTo>
                  <a:cubicBezTo>
                    <a:pt x="434" y="12"/>
                    <a:pt x="434" y="12"/>
                    <a:pt x="434" y="11"/>
                  </a:cubicBezTo>
                  <a:cubicBezTo>
                    <a:pt x="432" y="11"/>
                    <a:pt x="437" y="11"/>
                    <a:pt x="442" y="11"/>
                  </a:cubicBezTo>
                  <a:cubicBezTo>
                    <a:pt x="446" y="11"/>
                    <a:pt x="448" y="10"/>
                    <a:pt x="444" y="9"/>
                  </a:cubicBezTo>
                  <a:cubicBezTo>
                    <a:pt x="442" y="8"/>
                    <a:pt x="441" y="8"/>
                    <a:pt x="439" y="8"/>
                  </a:cubicBezTo>
                  <a:cubicBezTo>
                    <a:pt x="438" y="8"/>
                    <a:pt x="437" y="8"/>
                    <a:pt x="436" y="9"/>
                  </a:cubicBezTo>
                  <a:cubicBezTo>
                    <a:pt x="435" y="9"/>
                    <a:pt x="433" y="9"/>
                    <a:pt x="431" y="9"/>
                  </a:cubicBezTo>
                  <a:cubicBezTo>
                    <a:pt x="430" y="9"/>
                    <a:pt x="429" y="9"/>
                    <a:pt x="428" y="9"/>
                  </a:cubicBezTo>
                  <a:cubicBezTo>
                    <a:pt x="422" y="9"/>
                    <a:pt x="413" y="8"/>
                    <a:pt x="405" y="8"/>
                  </a:cubicBezTo>
                  <a:cubicBezTo>
                    <a:pt x="402" y="8"/>
                    <a:pt x="399" y="8"/>
                    <a:pt x="395" y="8"/>
                  </a:cubicBezTo>
                  <a:cubicBezTo>
                    <a:pt x="386" y="8"/>
                    <a:pt x="378" y="8"/>
                    <a:pt x="372" y="8"/>
                  </a:cubicBezTo>
                  <a:cubicBezTo>
                    <a:pt x="366" y="9"/>
                    <a:pt x="364" y="10"/>
                    <a:pt x="363" y="10"/>
                  </a:cubicBezTo>
                  <a:cubicBezTo>
                    <a:pt x="363" y="10"/>
                    <a:pt x="363" y="10"/>
                    <a:pt x="363" y="10"/>
                  </a:cubicBezTo>
                  <a:cubicBezTo>
                    <a:pt x="363" y="10"/>
                    <a:pt x="363" y="10"/>
                    <a:pt x="363" y="10"/>
                  </a:cubicBezTo>
                  <a:cubicBezTo>
                    <a:pt x="362" y="10"/>
                    <a:pt x="361" y="10"/>
                    <a:pt x="360" y="10"/>
                  </a:cubicBezTo>
                  <a:cubicBezTo>
                    <a:pt x="360" y="10"/>
                    <a:pt x="359" y="10"/>
                    <a:pt x="359" y="10"/>
                  </a:cubicBezTo>
                  <a:cubicBezTo>
                    <a:pt x="357" y="10"/>
                    <a:pt x="357" y="8"/>
                    <a:pt x="365" y="8"/>
                  </a:cubicBezTo>
                  <a:cubicBezTo>
                    <a:pt x="374" y="7"/>
                    <a:pt x="380" y="6"/>
                    <a:pt x="382" y="6"/>
                  </a:cubicBezTo>
                  <a:cubicBezTo>
                    <a:pt x="382" y="6"/>
                    <a:pt x="382" y="6"/>
                    <a:pt x="383" y="6"/>
                  </a:cubicBezTo>
                  <a:cubicBezTo>
                    <a:pt x="386" y="6"/>
                    <a:pt x="397" y="7"/>
                    <a:pt x="410" y="7"/>
                  </a:cubicBezTo>
                  <a:cubicBezTo>
                    <a:pt x="411" y="7"/>
                    <a:pt x="411" y="7"/>
                    <a:pt x="411" y="7"/>
                  </a:cubicBezTo>
                  <a:cubicBezTo>
                    <a:pt x="426" y="7"/>
                    <a:pt x="425" y="3"/>
                    <a:pt x="408" y="2"/>
                  </a:cubicBezTo>
                  <a:cubicBezTo>
                    <a:pt x="403" y="1"/>
                    <a:pt x="398" y="1"/>
                    <a:pt x="393" y="1"/>
                  </a:cubicBezTo>
                  <a:cubicBezTo>
                    <a:pt x="385" y="0"/>
                    <a:pt x="376" y="0"/>
                    <a:pt x="3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8" name="Freeform 165"/>
            <p:cNvSpPr>
              <a:spLocks/>
            </p:cNvSpPr>
            <p:nvPr/>
          </p:nvSpPr>
          <p:spPr bwMode="auto">
            <a:xfrm>
              <a:off x="4237038" y="5329238"/>
              <a:ext cx="15875" cy="1587"/>
            </a:xfrm>
            <a:custGeom>
              <a:avLst/>
              <a:gdLst>
                <a:gd name="T0" fmla="*/ 6 w 6"/>
                <a:gd name="T1" fmla="*/ 0 h 1"/>
                <a:gd name="T2" fmla="*/ 1 w 6"/>
                <a:gd name="T3" fmla="*/ 1 h 1"/>
                <a:gd name="T4" fmla="*/ 1 w 6"/>
                <a:gd name="T5" fmla="*/ 1 h 1"/>
                <a:gd name="T6" fmla="*/ 3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5" y="0"/>
                    <a:pt x="3" y="1"/>
                    <a:pt x="1" y="1"/>
                  </a:cubicBezTo>
                  <a:cubicBezTo>
                    <a:pt x="0" y="1"/>
                    <a:pt x="0" y="1"/>
                    <a:pt x="1" y="1"/>
                  </a:cubicBezTo>
                  <a:cubicBezTo>
                    <a:pt x="1" y="1"/>
                    <a:pt x="2" y="1"/>
                    <a:pt x="3" y="1"/>
                  </a:cubicBezTo>
                  <a:cubicBezTo>
                    <a:pt x="4" y="1"/>
                    <a:pt x="5"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9" name="Freeform 166"/>
            <p:cNvSpPr>
              <a:spLocks/>
            </p:cNvSpPr>
            <p:nvPr/>
          </p:nvSpPr>
          <p:spPr bwMode="auto">
            <a:xfrm>
              <a:off x="2686050" y="5067300"/>
              <a:ext cx="7938" cy="7937"/>
            </a:xfrm>
            <a:custGeom>
              <a:avLst/>
              <a:gdLst>
                <a:gd name="T0" fmla="*/ 3 w 3"/>
                <a:gd name="T1" fmla="*/ 0 h 3"/>
                <a:gd name="T2" fmla="*/ 1 w 3"/>
                <a:gd name="T3" fmla="*/ 2 h 3"/>
                <a:gd name="T4" fmla="*/ 1 w 3"/>
                <a:gd name="T5" fmla="*/ 3 h 3"/>
                <a:gd name="T6" fmla="*/ 1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1" y="2"/>
                    <a:pt x="1" y="2"/>
                  </a:cubicBezTo>
                  <a:cubicBezTo>
                    <a:pt x="0" y="3"/>
                    <a:pt x="0" y="3"/>
                    <a:pt x="1" y="3"/>
                  </a:cubicBezTo>
                  <a:cubicBezTo>
                    <a:pt x="1" y="3"/>
                    <a:pt x="1" y="3"/>
                    <a:pt x="1" y="2"/>
                  </a:cubicBezTo>
                  <a:cubicBezTo>
                    <a:pt x="2" y="2"/>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0" name="Freeform 167"/>
            <p:cNvSpPr>
              <a:spLocks/>
            </p:cNvSpPr>
            <p:nvPr/>
          </p:nvSpPr>
          <p:spPr bwMode="auto">
            <a:xfrm>
              <a:off x="4265613" y="5322888"/>
              <a:ext cx="9525" cy="3175"/>
            </a:xfrm>
            <a:custGeom>
              <a:avLst/>
              <a:gdLst>
                <a:gd name="T0" fmla="*/ 2 w 3"/>
                <a:gd name="T1" fmla="*/ 0 h 1"/>
                <a:gd name="T2" fmla="*/ 0 w 3"/>
                <a:gd name="T3" fmla="*/ 0 h 1"/>
                <a:gd name="T4" fmla="*/ 0 w 3"/>
                <a:gd name="T5" fmla="*/ 1 h 1"/>
                <a:gd name="T6" fmla="*/ 0 w 3"/>
                <a:gd name="T7" fmla="*/ 1 h 1"/>
                <a:gd name="T8" fmla="*/ 2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1" y="0"/>
                    <a:pt x="0" y="0"/>
                  </a:cubicBezTo>
                  <a:cubicBezTo>
                    <a:pt x="0" y="0"/>
                    <a:pt x="0" y="1"/>
                    <a:pt x="0" y="1"/>
                  </a:cubicBezTo>
                  <a:cubicBezTo>
                    <a:pt x="0" y="1"/>
                    <a:pt x="0" y="1"/>
                    <a:pt x="0" y="1"/>
                  </a:cubicBezTo>
                  <a:cubicBezTo>
                    <a:pt x="1" y="0"/>
                    <a:pt x="1"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1" name="Freeform 168"/>
            <p:cNvSpPr>
              <a:spLocks/>
            </p:cNvSpPr>
            <p:nvPr/>
          </p:nvSpPr>
          <p:spPr bwMode="auto">
            <a:xfrm>
              <a:off x="4291013" y="4354513"/>
              <a:ext cx="15875" cy="0"/>
            </a:xfrm>
            <a:custGeom>
              <a:avLst/>
              <a:gdLst>
                <a:gd name="T0" fmla="*/ 3 w 6"/>
                <a:gd name="T1" fmla="*/ 1 w 6"/>
                <a:gd name="T2" fmla="*/ 2 w 6"/>
                <a:gd name="T3" fmla="*/ 2 w 6"/>
                <a:gd name="T4" fmla="*/ 3 w 6"/>
                <a:gd name="T5" fmla="*/ 5 w 6"/>
                <a:gd name="T6" fmla="*/ 6 w 6"/>
                <a:gd name="T7" fmla="*/ 4 w 6"/>
                <a:gd name="T8" fmla="*/ 3 w 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6">
                  <a:moveTo>
                    <a:pt x="3" y="0"/>
                  </a:moveTo>
                  <a:cubicBezTo>
                    <a:pt x="1" y="0"/>
                    <a:pt x="0" y="0"/>
                    <a:pt x="1" y="0"/>
                  </a:cubicBezTo>
                  <a:cubicBezTo>
                    <a:pt x="1" y="0"/>
                    <a:pt x="2" y="0"/>
                    <a:pt x="2" y="0"/>
                  </a:cubicBezTo>
                  <a:cubicBezTo>
                    <a:pt x="2" y="0"/>
                    <a:pt x="2" y="0"/>
                    <a:pt x="2" y="0"/>
                  </a:cubicBezTo>
                  <a:cubicBezTo>
                    <a:pt x="2" y="0"/>
                    <a:pt x="3" y="0"/>
                    <a:pt x="3" y="0"/>
                  </a:cubicBezTo>
                  <a:cubicBezTo>
                    <a:pt x="3" y="0"/>
                    <a:pt x="4" y="0"/>
                    <a:pt x="5" y="0"/>
                  </a:cubicBezTo>
                  <a:cubicBezTo>
                    <a:pt x="5" y="0"/>
                    <a:pt x="5" y="0"/>
                    <a:pt x="6" y="0"/>
                  </a:cubicBezTo>
                  <a:cubicBezTo>
                    <a:pt x="6" y="0"/>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2" name="Freeform 169"/>
            <p:cNvSpPr>
              <a:spLocks/>
            </p:cNvSpPr>
            <p:nvPr/>
          </p:nvSpPr>
          <p:spPr bwMode="auto">
            <a:xfrm>
              <a:off x="3119438" y="5111750"/>
              <a:ext cx="325438" cy="31750"/>
            </a:xfrm>
            <a:custGeom>
              <a:avLst/>
              <a:gdLst>
                <a:gd name="T0" fmla="*/ 32 w 120"/>
                <a:gd name="T1" fmla="*/ 0 h 12"/>
                <a:gd name="T2" fmla="*/ 17 w 120"/>
                <a:gd name="T3" fmla="*/ 1 h 12"/>
                <a:gd name="T4" fmla="*/ 4 w 120"/>
                <a:gd name="T5" fmla="*/ 3 h 12"/>
                <a:gd name="T6" fmla="*/ 10 w 120"/>
                <a:gd name="T7" fmla="*/ 3 h 12"/>
                <a:gd name="T8" fmla="*/ 23 w 120"/>
                <a:gd name="T9" fmla="*/ 2 h 12"/>
                <a:gd name="T10" fmla="*/ 29 w 120"/>
                <a:gd name="T11" fmla="*/ 3 h 12"/>
                <a:gd name="T12" fmla="*/ 42 w 120"/>
                <a:gd name="T13" fmla="*/ 4 h 12"/>
                <a:gd name="T14" fmla="*/ 58 w 120"/>
                <a:gd name="T15" fmla="*/ 5 h 12"/>
                <a:gd name="T16" fmla="*/ 73 w 120"/>
                <a:gd name="T17" fmla="*/ 8 h 12"/>
                <a:gd name="T18" fmla="*/ 85 w 120"/>
                <a:gd name="T19" fmla="*/ 11 h 12"/>
                <a:gd name="T20" fmla="*/ 93 w 120"/>
                <a:gd name="T21" fmla="*/ 12 h 12"/>
                <a:gd name="T22" fmla="*/ 104 w 120"/>
                <a:gd name="T23" fmla="*/ 12 h 12"/>
                <a:gd name="T24" fmla="*/ 105 w 120"/>
                <a:gd name="T25" fmla="*/ 12 h 12"/>
                <a:gd name="T26" fmla="*/ 115 w 120"/>
                <a:gd name="T27" fmla="*/ 12 h 12"/>
                <a:gd name="T28" fmla="*/ 115 w 120"/>
                <a:gd name="T29" fmla="*/ 9 h 12"/>
                <a:gd name="T30" fmla="*/ 107 w 120"/>
                <a:gd name="T31" fmla="*/ 8 h 12"/>
                <a:gd name="T32" fmla="*/ 80 w 120"/>
                <a:gd name="T33" fmla="*/ 5 h 12"/>
                <a:gd name="T34" fmla="*/ 54 w 120"/>
                <a:gd name="T35" fmla="*/ 1 h 12"/>
                <a:gd name="T36" fmla="*/ 32 w 1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
                  <a:moveTo>
                    <a:pt x="32" y="0"/>
                  </a:moveTo>
                  <a:cubicBezTo>
                    <a:pt x="27" y="0"/>
                    <a:pt x="22" y="1"/>
                    <a:pt x="17" y="1"/>
                  </a:cubicBezTo>
                  <a:cubicBezTo>
                    <a:pt x="4" y="2"/>
                    <a:pt x="0" y="3"/>
                    <a:pt x="4" y="3"/>
                  </a:cubicBezTo>
                  <a:cubicBezTo>
                    <a:pt x="6" y="3"/>
                    <a:pt x="8" y="3"/>
                    <a:pt x="10" y="3"/>
                  </a:cubicBezTo>
                  <a:cubicBezTo>
                    <a:pt x="15" y="3"/>
                    <a:pt x="19" y="2"/>
                    <a:pt x="23" y="2"/>
                  </a:cubicBezTo>
                  <a:cubicBezTo>
                    <a:pt x="27" y="2"/>
                    <a:pt x="30" y="3"/>
                    <a:pt x="29" y="3"/>
                  </a:cubicBezTo>
                  <a:cubicBezTo>
                    <a:pt x="27" y="3"/>
                    <a:pt x="33" y="3"/>
                    <a:pt x="42" y="4"/>
                  </a:cubicBezTo>
                  <a:cubicBezTo>
                    <a:pt x="48" y="4"/>
                    <a:pt x="53" y="5"/>
                    <a:pt x="58" y="5"/>
                  </a:cubicBezTo>
                  <a:cubicBezTo>
                    <a:pt x="63" y="6"/>
                    <a:pt x="68" y="7"/>
                    <a:pt x="73" y="8"/>
                  </a:cubicBezTo>
                  <a:cubicBezTo>
                    <a:pt x="81" y="9"/>
                    <a:pt x="87" y="10"/>
                    <a:pt x="85" y="11"/>
                  </a:cubicBezTo>
                  <a:cubicBezTo>
                    <a:pt x="83" y="12"/>
                    <a:pt x="86" y="12"/>
                    <a:pt x="93" y="12"/>
                  </a:cubicBezTo>
                  <a:cubicBezTo>
                    <a:pt x="97" y="12"/>
                    <a:pt x="100" y="12"/>
                    <a:pt x="104" y="12"/>
                  </a:cubicBezTo>
                  <a:cubicBezTo>
                    <a:pt x="104" y="12"/>
                    <a:pt x="104" y="12"/>
                    <a:pt x="105" y="12"/>
                  </a:cubicBezTo>
                  <a:cubicBezTo>
                    <a:pt x="108" y="12"/>
                    <a:pt x="112" y="12"/>
                    <a:pt x="115" y="12"/>
                  </a:cubicBezTo>
                  <a:cubicBezTo>
                    <a:pt x="120" y="11"/>
                    <a:pt x="120" y="10"/>
                    <a:pt x="115" y="9"/>
                  </a:cubicBezTo>
                  <a:cubicBezTo>
                    <a:pt x="110" y="9"/>
                    <a:pt x="107" y="8"/>
                    <a:pt x="107" y="8"/>
                  </a:cubicBezTo>
                  <a:cubicBezTo>
                    <a:pt x="108" y="8"/>
                    <a:pt x="95" y="7"/>
                    <a:pt x="80" y="5"/>
                  </a:cubicBezTo>
                  <a:cubicBezTo>
                    <a:pt x="73" y="4"/>
                    <a:pt x="65" y="2"/>
                    <a:pt x="54" y="1"/>
                  </a:cubicBezTo>
                  <a:cubicBezTo>
                    <a:pt x="46" y="1"/>
                    <a:pt x="39"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3" name="Freeform 170"/>
            <p:cNvSpPr>
              <a:spLocks/>
            </p:cNvSpPr>
            <p:nvPr/>
          </p:nvSpPr>
          <p:spPr bwMode="auto">
            <a:xfrm>
              <a:off x="3560763" y="4568825"/>
              <a:ext cx="9525" cy="6350"/>
            </a:xfrm>
            <a:custGeom>
              <a:avLst/>
              <a:gdLst>
                <a:gd name="T0" fmla="*/ 3 w 3"/>
                <a:gd name="T1" fmla="*/ 0 h 2"/>
                <a:gd name="T2" fmla="*/ 1 w 3"/>
                <a:gd name="T3" fmla="*/ 1 h 2"/>
                <a:gd name="T4" fmla="*/ 1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1" y="1"/>
                    <a:pt x="1" y="1"/>
                  </a:cubicBezTo>
                  <a:cubicBezTo>
                    <a:pt x="0" y="2"/>
                    <a:pt x="1" y="2"/>
                    <a:pt x="1" y="2"/>
                  </a:cubicBezTo>
                  <a:cubicBezTo>
                    <a:pt x="2" y="2"/>
                    <a:pt x="2" y="2"/>
                    <a:pt x="2" y="1"/>
                  </a:cubicBezTo>
                  <a:cubicBezTo>
                    <a:pt x="3" y="1"/>
                    <a:pt x="2"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4" name="Freeform 171"/>
            <p:cNvSpPr>
              <a:spLocks/>
            </p:cNvSpPr>
            <p:nvPr/>
          </p:nvSpPr>
          <p:spPr bwMode="auto">
            <a:xfrm>
              <a:off x="1162050" y="4487863"/>
              <a:ext cx="15875" cy="3175"/>
            </a:xfrm>
            <a:custGeom>
              <a:avLst/>
              <a:gdLst>
                <a:gd name="T0" fmla="*/ 6 w 6"/>
                <a:gd name="T1" fmla="*/ 0 h 1"/>
                <a:gd name="T2" fmla="*/ 0 w 6"/>
                <a:gd name="T3" fmla="*/ 1 h 1"/>
                <a:gd name="T4" fmla="*/ 1 w 6"/>
                <a:gd name="T5" fmla="*/ 1 h 1"/>
                <a:gd name="T6" fmla="*/ 2 w 6"/>
                <a:gd name="T7" fmla="*/ 1 h 1"/>
                <a:gd name="T8" fmla="*/ 6 w 6"/>
                <a:gd name="T9" fmla="*/ 0 h 1"/>
                <a:gd name="T10" fmla="*/ 6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6" y="0"/>
                  </a:moveTo>
                  <a:cubicBezTo>
                    <a:pt x="5" y="0"/>
                    <a:pt x="2" y="0"/>
                    <a:pt x="0" y="1"/>
                  </a:cubicBezTo>
                  <a:cubicBezTo>
                    <a:pt x="1" y="1"/>
                    <a:pt x="1" y="1"/>
                    <a:pt x="1" y="1"/>
                  </a:cubicBezTo>
                  <a:cubicBezTo>
                    <a:pt x="1" y="1"/>
                    <a:pt x="2" y="1"/>
                    <a:pt x="2" y="1"/>
                  </a:cubicBezTo>
                  <a:cubicBezTo>
                    <a:pt x="3" y="1"/>
                    <a:pt x="5" y="1"/>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5" name="Freeform 172"/>
            <p:cNvSpPr>
              <a:spLocks/>
            </p:cNvSpPr>
            <p:nvPr/>
          </p:nvSpPr>
          <p:spPr bwMode="auto">
            <a:xfrm>
              <a:off x="3694113" y="4618038"/>
              <a:ext cx="26988" cy="6350"/>
            </a:xfrm>
            <a:custGeom>
              <a:avLst/>
              <a:gdLst>
                <a:gd name="T0" fmla="*/ 4 w 10"/>
                <a:gd name="T1" fmla="*/ 0 h 2"/>
                <a:gd name="T2" fmla="*/ 3 w 10"/>
                <a:gd name="T3" fmla="*/ 2 h 2"/>
                <a:gd name="T4" fmla="*/ 4 w 10"/>
                <a:gd name="T5" fmla="*/ 2 h 2"/>
                <a:gd name="T6" fmla="*/ 10 w 10"/>
                <a:gd name="T7" fmla="*/ 1 h 2"/>
                <a:gd name="T8" fmla="*/ 5 w 10"/>
                <a:gd name="T9" fmla="*/ 0 h 2"/>
                <a:gd name="T10" fmla="*/ 4 w 10"/>
                <a:gd name="T11" fmla="*/ 0 h 2"/>
              </a:gdLst>
              <a:ahLst/>
              <a:cxnLst>
                <a:cxn ang="0">
                  <a:pos x="T0" y="T1"/>
                </a:cxn>
                <a:cxn ang="0">
                  <a:pos x="T2" y="T3"/>
                </a:cxn>
                <a:cxn ang="0">
                  <a:pos x="T4" y="T5"/>
                </a:cxn>
                <a:cxn ang="0">
                  <a:pos x="T6" y="T7"/>
                </a:cxn>
                <a:cxn ang="0">
                  <a:pos x="T8" y="T9"/>
                </a:cxn>
                <a:cxn ang="0">
                  <a:pos x="T10" y="T11"/>
                </a:cxn>
              </a:cxnLst>
              <a:rect l="0" t="0" r="r" b="b"/>
              <a:pathLst>
                <a:path w="10" h="2">
                  <a:moveTo>
                    <a:pt x="4" y="0"/>
                  </a:moveTo>
                  <a:cubicBezTo>
                    <a:pt x="1" y="0"/>
                    <a:pt x="0" y="1"/>
                    <a:pt x="3" y="2"/>
                  </a:cubicBezTo>
                  <a:cubicBezTo>
                    <a:pt x="4" y="2"/>
                    <a:pt x="4" y="2"/>
                    <a:pt x="4" y="2"/>
                  </a:cubicBezTo>
                  <a:cubicBezTo>
                    <a:pt x="6" y="2"/>
                    <a:pt x="7" y="2"/>
                    <a:pt x="10" y="1"/>
                  </a:cubicBezTo>
                  <a:cubicBezTo>
                    <a:pt x="8" y="1"/>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6" name="Freeform 173"/>
            <p:cNvSpPr>
              <a:spLocks/>
            </p:cNvSpPr>
            <p:nvPr/>
          </p:nvSpPr>
          <p:spPr bwMode="auto">
            <a:xfrm>
              <a:off x="1230313" y="4479925"/>
              <a:ext cx="12700" cy="3175"/>
            </a:xfrm>
            <a:custGeom>
              <a:avLst/>
              <a:gdLst>
                <a:gd name="T0" fmla="*/ 3 w 5"/>
                <a:gd name="T1" fmla="*/ 0 h 1"/>
                <a:gd name="T2" fmla="*/ 1 w 5"/>
                <a:gd name="T3" fmla="*/ 1 h 1"/>
                <a:gd name="T4" fmla="*/ 4 w 5"/>
                <a:gd name="T5" fmla="*/ 1 h 1"/>
                <a:gd name="T6" fmla="*/ 4 w 5"/>
                <a:gd name="T7" fmla="*/ 0 h 1"/>
                <a:gd name="T8" fmla="*/ 3 w 5"/>
                <a:gd name="T9" fmla="*/ 0 h 1"/>
              </a:gdLst>
              <a:ahLst/>
              <a:cxnLst>
                <a:cxn ang="0">
                  <a:pos x="T0" y="T1"/>
                </a:cxn>
                <a:cxn ang="0">
                  <a:pos x="T2" y="T3"/>
                </a:cxn>
                <a:cxn ang="0">
                  <a:pos x="T4" y="T5"/>
                </a:cxn>
                <a:cxn ang="0">
                  <a:pos x="T6" y="T7"/>
                </a:cxn>
                <a:cxn ang="0">
                  <a:pos x="T8" y="T9"/>
                </a:cxn>
              </a:cxnLst>
              <a:rect l="0" t="0" r="r" b="b"/>
              <a:pathLst>
                <a:path w="5" h="1">
                  <a:moveTo>
                    <a:pt x="3" y="0"/>
                  </a:moveTo>
                  <a:cubicBezTo>
                    <a:pt x="2" y="0"/>
                    <a:pt x="0" y="1"/>
                    <a:pt x="1" y="1"/>
                  </a:cubicBezTo>
                  <a:cubicBezTo>
                    <a:pt x="2" y="1"/>
                    <a:pt x="4" y="1"/>
                    <a:pt x="4" y="1"/>
                  </a:cubicBezTo>
                  <a:cubicBezTo>
                    <a:pt x="3" y="1"/>
                    <a:pt x="5" y="1"/>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7" name="Freeform 174"/>
            <p:cNvSpPr>
              <a:spLocks noEditPoints="1"/>
            </p:cNvSpPr>
            <p:nvPr/>
          </p:nvSpPr>
          <p:spPr bwMode="auto">
            <a:xfrm>
              <a:off x="3567113" y="4922838"/>
              <a:ext cx="58738" cy="3175"/>
            </a:xfrm>
            <a:custGeom>
              <a:avLst/>
              <a:gdLst>
                <a:gd name="T0" fmla="*/ 19 w 22"/>
                <a:gd name="T1" fmla="*/ 0 h 1"/>
                <a:gd name="T2" fmla="*/ 8 w 22"/>
                <a:gd name="T3" fmla="*/ 0 h 1"/>
                <a:gd name="T4" fmla="*/ 2 w 22"/>
                <a:gd name="T5" fmla="*/ 1 h 1"/>
                <a:gd name="T6" fmla="*/ 1 w 22"/>
                <a:gd name="T7" fmla="*/ 1 h 1"/>
                <a:gd name="T8" fmla="*/ 0 w 22"/>
                <a:gd name="T9" fmla="*/ 1 h 1"/>
                <a:gd name="T10" fmla="*/ 1 w 22"/>
                <a:gd name="T11" fmla="*/ 1 h 1"/>
                <a:gd name="T12" fmla="*/ 11 w 22"/>
                <a:gd name="T13" fmla="*/ 1 h 1"/>
                <a:gd name="T14" fmla="*/ 20 w 22"/>
                <a:gd name="T15" fmla="*/ 0 h 1"/>
                <a:gd name="T16" fmla="*/ 19 w 22"/>
                <a:gd name="T17" fmla="*/ 0 h 1"/>
                <a:gd name="T18" fmla="*/ 19 w 22"/>
                <a:gd name="T19" fmla="*/ 0 h 1"/>
                <a:gd name="T20" fmla="*/ 19 w 22"/>
                <a:gd name="T21" fmla="*/ 0 h 1"/>
                <a:gd name="T22" fmla="*/ 19 w 22"/>
                <a:gd name="T23" fmla="*/ 0 h 1"/>
                <a:gd name="T24" fmla="*/ 19 w 22"/>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
                  <a:moveTo>
                    <a:pt x="19" y="0"/>
                  </a:moveTo>
                  <a:cubicBezTo>
                    <a:pt x="16" y="0"/>
                    <a:pt x="12" y="0"/>
                    <a:pt x="8" y="0"/>
                  </a:cubicBezTo>
                  <a:cubicBezTo>
                    <a:pt x="6" y="0"/>
                    <a:pt x="4" y="0"/>
                    <a:pt x="2" y="1"/>
                  </a:cubicBezTo>
                  <a:cubicBezTo>
                    <a:pt x="2" y="1"/>
                    <a:pt x="2" y="1"/>
                    <a:pt x="1" y="1"/>
                  </a:cubicBezTo>
                  <a:cubicBezTo>
                    <a:pt x="1" y="1"/>
                    <a:pt x="1" y="1"/>
                    <a:pt x="0" y="1"/>
                  </a:cubicBezTo>
                  <a:cubicBezTo>
                    <a:pt x="0" y="1"/>
                    <a:pt x="1" y="1"/>
                    <a:pt x="1" y="1"/>
                  </a:cubicBezTo>
                  <a:cubicBezTo>
                    <a:pt x="2" y="1"/>
                    <a:pt x="6" y="1"/>
                    <a:pt x="11" y="1"/>
                  </a:cubicBezTo>
                  <a:cubicBezTo>
                    <a:pt x="18" y="0"/>
                    <a:pt x="22" y="0"/>
                    <a:pt x="20" y="0"/>
                  </a:cubicBezTo>
                  <a:cubicBezTo>
                    <a:pt x="18" y="0"/>
                    <a:pt x="19" y="0"/>
                    <a:pt x="19" y="0"/>
                  </a:cubicBezTo>
                  <a:moveTo>
                    <a:pt x="19" y="0"/>
                  </a:moveTo>
                  <a:cubicBezTo>
                    <a:pt x="19" y="0"/>
                    <a:pt x="19" y="0"/>
                    <a:pt x="19" y="0"/>
                  </a:cubicBezTo>
                  <a:cubicBezTo>
                    <a:pt x="19" y="0"/>
                    <a:pt x="19" y="0"/>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8" name="Freeform 175"/>
            <p:cNvSpPr>
              <a:spLocks/>
            </p:cNvSpPr>
            <p:nvPr/>
          </p:nvSpPr>
          <p:spPr bwMode="auto">
            <a:xfrm>
              <a:off x="3222625" y="5353050"/>
              <a:ext cx="11113" cy="4762"/>
            </a:xfrm>
            <a:custGeom>
              <a:avLst/>
              <a:gdLst>
                <a:gd name="T0" fmla="*/ 4 w 4"/>
                <a:gd name="T1" fmla="*/ 0 h 2"/>
                <a:gd name="T2" fmla="*/ 1 w 4"/>
                <a:gd name="T3" fmla="*/ 1 h 2"/>
                <a:gd name="T4" fmla="*/ 2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1" y="1"/>
                  </a:cubicBezTo>
                  <a:cubicBezTo>
                    <a:pt x="0" y="1"/>
                    <a:pt x="1" y="2"/>
                    <a:pt x="2" y="2"/>
                  </a:cubicBezTo>
                  <a:cubicBezTo>
                    <a:pt x="3" y="2"/>
                    <a:pt x="3" y="2"/>
                    <a:pt x="3" y="1"/>
                  </a:cubicBezTo>
                  <a:cubicBezTo>
                    <a:pt x="3" y="1"/>
                    <a:pt x="3"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9" name="Freeform 176"/>
            <p:cNvSpPr>
              <a:spLocks noEditPoints="1"/>
            </p:cNvSpPr>
            <p:nvPr/>
          </p:nvSpPr>
          <p:spPr bwMode="auto">
            <a:xfrm>
              <a:off x="901700" y="4332288"/>
              <a:ext cx="3898900" cy="1554162"/>
            </a:xfrm>
            <a:custGeom>
              <a:avLst/>
              <a:gdLst>
                <a:gd name="T0" fmla="*/ 667 w 1438"/>
                <a:gd name="T1" fmla="*/ 267 h 571"/>
                <a:gd name="T2" fmla="*/ 228 w 1438"/>
                <a:gd name="T3" fmla="*/ 81 h 571"/>
                <a:gd name="T4" fmla="*/ 286 w 1438"/>
                <a:gd name="T5" fmla="*/ 5 h 571"/>
                <a:gd name="T6" fmla="*/ 184 w 1438"/>
                <a:gd name="T7" fmla="*/ 33 h 571"/>
                <a:gd name="T8" fmla="*/ 107 w 1438"/>
                <a:gd name="T9" fmla="*/ 40 h 571"/>
                <a:gd name="T10" fmla="*/ 54 w 1438"/>
                <a:gd name="T11" fmla="*/ 71 h 571"/>
                <a:gd name="T12" fmla="*/ 108 w 1438"/>
                <a:gd name="T13" fmla="*/ 94 h 571"/>
                <a:gd name="T14" fmla="*/ 47 w 1438"/>
                <a:gd name="T15" fmla="*/ 112 h 571"/>
                <a:gd name="T16" fmla="*/ 227 w 1438"/>
                <a:gd name="T17" fmla="*/ 81 h 571"/>
                <a:gd name="T18" fmla="*/ 245 w 1438"/>
                <a:gd name="T19" fmla="*/ 85 h 571"/>
                <a:gd name="T20" fmla="*/ 289 w 1438"/>
                <a:gd name="T21" fmla="*/ 95 h 571"/>
                <a:gd name="T22" fmla="*/ 353 w 1438"/>
                <a:gd name="T23" fmla="*/ 111 h 571"/>
                <a:gd name="T24" fmla="*/ 375 w 1438"/>
                <a:gd name="T25" fmla="*/ 131 h 571"/>
                <a:gd name="T26" fmla="*/ 388 w 1438"/>
                <a:gd name="T27" fmla="*/ 143 h 571"/>
                <a:gd name="T28" fmla="*/ 390 w 1438"/>
                <a:gd name="T29" fmla="*/ 153 h 571"/>
                <a:gd name="T30" fmla="*/ 410 w 1438"/>
                <a:gd name="T31" fmla="*/ 161 h 571"/>
                <a:gd name="T32" fmla="*/ 361 w 1438"/>
                <a:gd name="T33" fmla="*/ 216 h 571"/>
                <a:gd name="T34" fmla="*/ 469 w 1438"/>
                <a:gd name="T35" fmla="*/ 276 h 571"/>
                <a:gd name="T36" fmla="*/ 656 w 1438"/>
                <a:gd name="T37" fmla="*/ 312 h 571"/>
                <a:gd name="T38" fmla="*/ 810 w 1438"/>
                <a:gd name="T39" fmla="*/ 334 h 571"/>
                <a:gd name="T40" fmla="*/ 845 w 1438"/>
                <a:gd name="T41" fmla="*/ 384 h 571"/>
                <a:gd name="T42" fmla="*/ 995 w 1438"/>
                <a:gd name="T43" fmla="*/ 537 h 571"/>
                <a:gd name="T44" fmla="*/ 1018 w 1438"/>
                <a:gd name="T45" fmla="*/ 559 h 571"/>
                <a:gd name="T46" fmla="*/ 1034 w 1438"/>
                <a:gd name="T47" fmla="*/ 564 h 571"/>
                <a:gd name="T48" fmla="*/ 1050 w 1438"/>
                <a:gd name="T49" fmla="*/ 570 h 571"/>
                <a:gd name="T50" fmla="*/ 1174 w 1438"/>
                <a:gd name="T51" fmla="*/ 502 h 571"/>
                <a:gd name="T52" fmla="*/ 1363 w 1438"/>
                <a:gd name="T53" fmla="*/ 440 h 571"/>
                <a:gd name="T54" fmla="*/ 1315 w 1438"/>
                <a:gd name="T55" fmla="*/ 376 h 571"/>
                <a:gd name="T56" fmla="*/ 1225 w 1438"/>
                <a:gd name="T57" fmla="*/ 369 h 571"/>
                <a:gd name="T58" fmla="*/ 1123 w 1438"/>
                <a:gd name="T59" fmla="*/ 338 h 571"/>
                <a:gd name="T60" fmla="*/ 933 w 1438"/>
                <a:gd name="T61" fmla="*/ 329 h 571"/>
                <a:gd name="T62" fmla="*/ 818 w 1438"/>
                <a:gd name="T63" fmla="*/ 324 h 571"/>
                <a:gd name="T64" fmla="*/ 770 w 1438"/>
                <a:gd name="T65" fmla="*/ 292 h 571"/>
                <a:gd name="T66" fmla="*/ 657 w 1438"/>
                <a:gd name="T67" fmla="*/ 277 h 571"/>
                <a:gd name="T68" fmla="*/ 755 w 1438"/>
                <a:gd name="T69" fmla="*/ 263 h 571"/>
                <a:gd name="T70" fmla="*/ 813 w 1438"/>
                <a:gd name="T71" fmla="*/ 261 h 571"/>
                <a:gd name="T72" fmla="*/ 933 w 1438"/>
                <a:gd name="T73" fmla="*/ 242 h 571"/>
                <a:gd name="T74" fmla="*/ 942 w 1438"/>
                <a:gd name="T75" fmla="*/ 231 h 571"/>
                <a:gd name="T76" fmla="*/ 983 w 1438"/>
                <a:gd name="T77" fmla="*/ 218 h 571"/>
                <a:gd name="T78" fmla="*/ 1099 w 1438"/>
                <a:gd name="T79" fmla="*/ 199 h 571"/>
                <a:gd name="T80" fmla="*/ 1107 w 1438"/>
                <a:gd name="T81" fmla="*/ 187 h 571"/>
                <a:gd name="T82" fmla="*/ 1227 w 1438"/>
                <a:gd name="T83" fmla="*/ 168 h 571"/>
                <a:gd name="T84" fmla="*/ 1180 w 1438"/>
                <a:gd name="T85" fmla="*/ 162 h 571"/>
                <a:gd name="T86" fmla="*/ 1196 w 1438"/>
                <a:gd name="T87" fmla="*/ 156 h 571"/>
                <a:gd name="T88" fmla="*/ 1181 w 1438"/>
                <a:gd name="T89" fmla="*/ 147 h 571"/>
                <a:gd name="T90" fmla="*/ 1168 w 1438"/>
                <a:gd name="T91" fmla="*/ 135 h 571"/>
                <a:gd name="T92" fmla="*/ 1103 w 1438"/>
                <a:gd name="T93" fmla="*/ 133 h 571"/>
                <a:gd name="T94" fmla="*/ 1055 w 1438"/>
                <a:gd name="T95" fmla="*/ 113 h 571"/>
                <a:gd name="T96" fmla="*/ 987 w 1438"/>
                <a:gd name="T97" fmla="*/ 150 h 571"/>
                <a:gd name="T98" fmla="*/ 821 w 1438"/>
                <a:gd name="T99" fmla="*/ 129 h 571"/>
                <a:gd name="T100" fmla="*/ 873 w 1438"/>
                <a:gd name="T101" fmla="*/ 106 h 571"/>
                <a:gd name="T102" fmla="*/ 903 w 1438"/>
                <a:gd name="T103" fmla="*/ 100 h 571"/>
                <a:gd name="T104" fmla="*/ 977 w 1438"/>
                <a:gd name="T105" fmla="*/ 83 h 571"/>
                <a:gd name="T106" fmla="*/ 1033 w 1438"/>
                <a:gd name="T107" fmla="*/ 73 h 571"/>
                <a:gd name="T108" fmla="*/ 957 w 1438"/>
                <a:gd name="T109" fmla="*/ 68 h 571"/>
                <a:gd name="T110" fmla="*/ 925 w 1438"/>
                <a:gd name="T111" fmla="*/ 59 h 571"/>
                <a:gd name="T112" fmla="*/ 885 w 1438"/>
                <a:gd name="T113" fmla="*/ 74 h 571"/>
                <a:gd name="T114" fmla="*/ 868 w 1438"/>
                <a:gd name="T115" fmla="*/ 69 h 571"/>
                <a:gd name="T116" fmla="*/ 782 w 1438"/>
                <a:gd name="T117" fmla="*/ 60 h 571"/>
                <a:gd name="T118" fmla="*/ 694 w 1438"/>
                <a:gd name="T119" fmla="*/ 51 h 571"/>
                <a:gd name="T120" fmla="*/ 580 w 1438"/>
                <a:gd name="T121" fmla="*/ 34 h 571"/>
                <a:gd name="T122" fmla="*/ 509 w 1438"/>
                <a:gd name="T123" fmla="*/ 39 h 571"/>
                <a:gd name="T124" fmla="*/ 339 w 1438"/>
                <a:gd name="T125" fmla="*/ 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8" h="571">
                  <a:moveTo>
                    <a:pt x="104" y="35"/>
                  </a:moveTo>
                  <a:cubicBezTo>
                    <a:pt x="104" y="35"/>
                    <a:pt x="104" y="35"/>
                    <a:pt x="104" y="35"/>
                  </a:cubicBezTo>
                  <a:cubicBezTo>
                    <a:pt x="104" y="35"/>
                    <a:pt x="104" y="35"/>
                    <a:pt x="104" y="35"/>
                  </a:cubicBezTo>
                  <a:cubicBezTo>
                    <a:pt x="104" y="35"/>
                    <a:pt x="104" y="35"/>
                    <a:pt x="104" y="35"/>
                  </a:cubicBezTo>
                  <a:cubicBezTo>
                    <a:pt x="104" y="35"/>
                    <a:pt x="104" y="35"/>
                    <a:pt x="104" y="35"/>
                  </a:cubicBezTo>
                  <a:moveTo>
                    <a:pt x="738" y="305"/>
                  </a:moveTo>
                  <a:cubicBezTo>
                    <a:pt x="742" y="305"/>
                    <a:pt x="745" y="305"/>
                    <a:pt x="749" y="305"/>
                  </a:cubicBezTo>
                  <a:cubicBezTo>
                    <a:pt x="745" y="305"/>
                    <a:pt x="742" y="305"/>
                    <a:pt x="738" y="305"/>
                  </a:cubicBezTo>
                  <a:moveTo>
                    <a:pt x="733" y="305"/>
                  </a:moveTo>
                  <a:cubicBezTo>
                    <a:pt x="733" y="305"/>
                    <a:pt x="735" y="305"/>
                    <a:pt x="738" y="305"/>
                  </a:cubicBezTo>
                  <a:cubicBezTo>
                    <a:pt x="735" y="305"/>
                    <a:pt x="733" y="305"/>
                    <a:pt x="733" y="305"/>
                  </a:cubicBezTo>
                  <a:moveTo>
                    <a:pt x="667" y="267"/>
                  </a:moveTo>
                  <a:cubicBezTo>
                    <a:pt x="667" y="267"/>
                    <a:pt x="668" y="267"/>
                    <a:pt x="668" y="267"/>
                  </a:cubicBezTo>
                  <a:cubicBezTo>
                    <a:pt x="668" y="267"/>
                    <a:pt x="668" y="267"/>
                    <a:pt x="668" y="267"/>
                  </a:cubicBezTo>
                  <a:cubicBezTo>
                    <a:pt x="668" y="267"/>
                    <a:pt x="668" y="267"/>
                    <a:pt x="668" y="267"/>
                  </a:cubicBezTo>
                  <a:cubicBezTo>
                    <a:pt x="668" y="267"/>
                    <a:pt x="668" y="267"/>
                    <a:pt x="668" y="267"/>
                  </a:cubicBezTo>
                  <a:cubicBezTo>
                    <a:pt x="667" y="267"/>
                    <a:pt x="667" y="267"/>
                    <a:pt x="667" y="267"/>
                  </a:cubicBezTo>
                  <a:cubicBezTo>
                    <a:pt x="666" y="268"/>
                    <a:pt x="665" y="268"/>
                    <a:pt x="664" y="268"/>
                  </a:cubicBezTo>
                  <a:cubicBezTo>
                    <a:pt x="665" y="268"/>
                    <a:pt x="666" y="268"/>
                    <a:pt x="666" y="267"/>
                  </a:cubicBezTo>
                  <a:cubicBezTo>
                    <a:pt x="667" y="267"/>
                    <a:pt x="667" y="267"/>
                    <a:pt x="667" y="267"/>
                  </a:cubicBezTo>
                  <a:cubicBezTo>
                    <a:pt x="667" y="267"/>
                    <a:pt x="667" y="267"/>
                    <a:pt x="667" y="267"/>
                  </a:cubicBezTo>
                  <a:moveTo>
                    <a:pt x="802" y="259"/>
                  </a:move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moveTo>
                    <a:pt x="414" y="177"/>
                  </a:moveTo>
                  <a:cubicBezTo>
                    <a:pt x="414" y="177"/>
                    <a:pt x="414" y="177"/>
                    <a:pt x="415" y="177"/>
                  </a:cubicBezTo>
                  <a:cubicBezTo>
                    <a:pt x="414" y="177"/>
                    <a:pt x="414" y="177"/>
                    <a:pt x="414" y="177"/>
                  </a:cubicBezTo>
                  <a:cubicBezTo>
                    <a:pt x="414" y="177"/>
                    <a:pt x="414" y="177"/>
                    <a:pt x="414" y="177"/>
                  </a:cubicBezTo>
                  <a:moveTo>
                    <a:pt x="413" y="165"/>
                  </a:moveTo>
                  <a:cubicBezTo>
                    <a:pt x="413" y="165"/>
                    <a:pt x="414" y="165"/>
                    <a:pt x="414" y="165"/>
                  </a:cubicBezTo>
                  <a:cubicBezTo>
                    <a:pt x="414" y="165"/>
                    <a:pt x="414" y="165"/>
                    <a:pt x="415" y="165"/>
                  </a:cubicBezTo>
                  <a:cubicBezTo>
                    <a:pt x="415" y="165"/>
                    <a:pt x="415" y="165"/>
                    <a:pt x="415" y="165"/>
                  </a:cubicBezTo>
                  <a:cubicBezTo>
                    <a:pt x="414" y="165"/>
                    <a:pt x="414" y="165"/>
                    <a:pt x="413" y="165"/>
                  </a:cubicBezTo>
                  <a:moveTo>
                    <a:pt x="190" y="92"/>
                  </a:moveTo>
                  <a:cubicBezTo>
                    <a:pt x="190" y="92"/>
                    <a:pt x="190" y="92"/>
                    <a:pt x="190" y="92"/>
                  </a:cubicBezTo>
                  <a:cubicBezTo>
                    <a:pt x="190" y="92"/>
                    <a:pt x="190" y="92"/>
                    <a:pt x="190" y="92"/>
                  </a:cubicBezTo>
                  <a:cubicBezTo>
                    <a:pt x="190" y="92"/>
                    <a:pt x="190" y="92"/>
                    <a:pt x="190" y="92"/>
                  </a:cubicBezTo>
                  <a:moveTo>
                    <a:pt x="228" y="81"/>
                  </a:moveTo>
                  <a:cubicBezTo>
                    <a:pt x="229" y="81"/>
                    <a:pt x="230" y="81"/>
                    <a:pt x="230" y="81"/>
                  </a:cubicBezTo>
                  <a:cubicBezTo>
                    <a:pt x="231" y="81"/>
                    <a:pt x="230" y="81"/>
                    <a:pt x="228" y="81"/>
                  </a:cubicBezTo>
                  <a:moveTo>
                    <a:pt x="60" y="73"/>
                  </a:moveTo>
                  <a:cubicBezTo>
                    <a:pt x="60" y="73"/>
                    <a:pt x="61" y="73"/>
                    <a:pt x="61" y="73"/>
                  </a:cubicBezTo>
                  <a:cubicBezTo>
                    <a:pt x="62" y="73"/>
                    <a:pt x="64" y="73"/>
                    <a:pt x="65" y="73"/>
                  </a:cubicBezTo>
                  <a:cubicBezTo>
                    <a:pt x="64" y="73"/>
                    <a:pt x="64" y="73"/>
                    <a:pt x="63" y="73"/>
                  </a:cubicBezTo>
                  <a:cubicBezTo>
                    <a:pt x="62" y="73"/>
                    <a:pt x="61" y="73"/>
                    <a:pt x="60" y="73"/>
                  </a:cubicBezTo>
                  <a:moveTo>
                    <a:pt x="65" y="73"/>
                  </a:moveTo>
                  <a:cubicBezTo>
                    <a:pt x="66" y="73"/>
                    <a:pt x="66" y="73"/>
                    <a:pt x="67" y="73"/>
                  </a:cubicBezTo>
                  <a:cubicBezTo>
                    <a:pt x="71" y="73"/>
                    <a:pt x="74" y="72"/>
                    <a:pt x="74" y="72"/>
                  </a:cubicBezTo>
                  <a:cubicBezTo>
                    <a:pt x="75" y="72"/>
                    <a:pt x="74" y="73"/>
                    <a:pt x="73" y="73"/>
                  </a:cubicBezTo>
                  <a:cubicBezTo>
                    <a:pt x="73" y="73"/>
                    <a:pt x="72" y="73"/>
                    <a:pt x="71" y="73"/>
                  </a:cubicBezTo>
                  <a:cubicBezTo>
                    <a:pt x="69" y="73"/>
                    <a:pt x="67" y="73"/>
                    <a:pt x="65" y="73"/>
                  </a:cubicBezTo>
                  <a:moveTo>
                    <a:pt x="333" y="0"/>
                  </a:moveTo>
                  <a:cubicBezTo>
                    <a:pt x="331" y="0"/>
                    <a:pt x="328" y="0"/>
                    <a:pt x="326" y="0"/>
                  </a:cubicBezTo>
                  <a:cubicBezTo>
                    <a:pt x="320" y="1"/>
                    <a:pt x="314" y="1"/>
                    <a:pt x="310" y="1"/>
                  </a:cubicBezTo>
                  <a:cubicBezTo>
                    <a:pt x="306" y="1"/>
                    <a:pt x="304" y="1"/>
                    <a:pt x="305" y="1"/>
                  </a:cubicBezTo>
                  <a:cubicBezTo>
                    <a:pt x="305" y="0"/>
                    <a:pt x="305" y="0"/>
                    <a:pt x="304" y="0"/>
                  </a:cubicBezTo>
                  <a:cubicBezTo>
                    <a:pt x="303" y="0"/>
                    <a:pt x="301" y="0"/>
                    <a:pt x="299" y="1"/>
                  </a:cubicBezTo>
                  <a:cubicBezTo>
                    <a:pt x="295" y="1"/>
                    <a:pt x="294" y="3"/>
                    <a:pt x="290" y="4"/>
                  </a:cubicBezTo>
                  <a:cubicBezTo>
                    <a:pt x="288" y="5"/>
                    <a:pt x="287" y="5"/>
                    <a:pt x="286" y="5"/>
                  </a:cubicBezTo>
                  <a:cubicBezTo>
                    <a:pt x="285" y="5"/>
                    <a:pt x="285" y="5"/>
                    <a:pt x="286" y="5"/>
                  </a:cubicBezTo>
                  <a:cubicBezTo>
                    <a:pt x="287" y="4"/>
                    <a:pt x="284" y="3"/>
                    <a:pt x="278" y="3"/>
                  </a:cubicBezTo>
                  <a:cubicBezTo>
                    <a:pt x="277" y="3"/>
                    <a:pt x="277" y="3"/>
                    <a:pt x="276" y="3"/>
                  </a:cubicBezTo>
                  <a:cubicBezTo>
                    <a:pt x="272" y="3"/>
                    <a:pt x="271" y="3"/>
                    <a:pt x="272" y="3"/>
                  </a:cubicBezTo>
                  <a:cubicBezTo>
                    <a:pt x="273" y="4"/>
                    <a:pt x="259" y="4"/>
                    <a:pt x="246" y="7"/>
                  </a:cubicBezTo>
                  <a:cubicBezTo>
                    <a:pt x="238" y="9"/>
                    <a:pt x="230" y="11"/>
                    <a:pt x="219" y="11"/>
                  </a:cubicBezTo>
                  <a:cubicBezTo>
                    <a:pt x="218" y="11"/>
                    <a:pt x="217" y="12"/>
                    <a:pt x="216" y="12"/>
                  </a:cubicBezTo>
                  <a:cubicBezTo>
                    <a:pt x="212" y="12"/>
                    <a:pt x="208" y="11"/>
                    <a:pt x="205" y="11"/>
                  </a:cubicBezTo>
                  <a:cubicBezTo>
                    <a:pt x="201" y="11"/>
                    <a:pt x="197" y="10"/>
                    <a:pt x="195" y="10"/>
                  </a:cubicBezTo>
                  <a:cubicBezTo>
                    <a:pt x="194" y="10"/>
                    <a:pt x="193" y="10"/>
                    <a:pt x="193" y="10"/>
                  </a:cubicBezTo>
                  <a:cubicBezTo>
                    <a:pt x="189" y="11"/>
                    <a:pt x="186" y="11"/>
                    <a:pt x="183" y="12"/>
                  </a:cubicBezTo>
                  <a:cubicBezTo>
                    <a:pt x="178" y="14"/>
                    <a:pt x="177" y="18"/>
                    <a:pt x="178" y="22"/>
                  </a:cubicBezTo>
                  <a:cubicBezTo>
                    <a:pt x="179" y="26"/>
                    <a:pt x="186" y="29"/>
                    <a:pt x="187" y="29"/>
                  </a:cubicBezTo>
                  <a:cubicBezTo>
                    <a:pt x="187" y="29"/>
                    <a:pt x="188" y="29"/>
                    <a:pt x="188" y="29"/>
                  </a:cubicBezTo>
                  <a:cubicBezTo>
                    <a:pt x="188" y="29"/>
                    <a:pt x="188" y="29"/>
                    <a:pt x="188" y="29"/>
                  </a:cubicBezTo>
                  <a:cubicBezTo>
                    <a:pt x="189" y="29"/>
                    <a:pt x="191" y="29"/>
                    <a:pt x="192" y="30"/>
                  </a:cubicBezTo>
                  <a:cubicBezTo>
                    <a:pt x="193" y="30"/>
                    <a:pt x="186" y="33"/>
                    <a:pt x="194" y="34"/>
                  </a:cubicBezTo>
                  <a:cubicBezTo>
                    <a:pt x="200" y="34"/>
                    <a:pt x="200" y="36"/>
                    <a:pt x="197" y="36"/>
                  </a:cubicBezTo>
                  <a:cubicBezTo>
                    <a:pt x="196" y="36"/>
                    <a:pt x="194" y="36"/>
                    <a:pt x="192" y="35"/>
                  </a:cubicBezTo>
                  <a:cubicBezTo>
                    <a:pt x="185" y="34"/>
                    <a:pt x="185" y="32"/>
                    <a:pt x="185" y="32"/>
                  </a:cubicBezTo>
                  <a:cubicBezTo>
                    <a:pt x="185" y="32"/>
                    <a:pt x="185" y="32"/>
                    <a:pt x="184" y="33"/>
                  </a:cubicBezTo>
                  <a:cubicBezTo>
                    <a:pt x="182" y="34"/>
                    <a:pt x="190" y="35"/>
                    <a:pt x="189" y="36"/>
                  </a:cubicBezTo>
                  <a:cubicBezTo>
                    <a:pt x="187" y="37"/>
                    <a:pt x="186" y="37"/>
                    <a:pt x="186" y="37"/>
                  </a:cubicBezTo>
                  <a:cubicBezTo>
                    <a:pt x="186" y="37"/>
                    <a:pt x="186" y="37"/>
                    <a:pt x="186" y="37"/>
                  </a:cubicBezTo>
                  <a:cubicBezTo>
                    <a:pt x="187" y="37"/>
                    <a:pt x="186" y="36"/>
                    <a:pt x="185" y="36"/>
                  </a:cubicBezTo>
                  <a:cubicBezTo>
                    <a:pt x="185" y="36"/>
                    <a:pt x="185" y="36"/>
                    <a:pt x="185" y="36"/>
                  </a:cubicBezTo>
                  <a:cubicBezTo>
                    <a:pt x="185" y="36"/>
                    <a:pt x="184" y="36"/>
                    <a:pt x="182" y="37"/>
                  </a:cubicBezTo>
                  <a:cubicBezTo>
                    <a:pt x="180" y="37"/>
                    <a:pt x="177" y="38"/>
                    <a:pt x="174" y="38"/>
                  </a:cubicBezTo>
                  <a:cubicBezTo>
                    <a:pt x="172" y="38"/>
                    <a:pt x="171" y="37"/>
                    <a:pt x="169" y="37"/>
                  </a:cubicBezTo>
                  <a:cubicBezTo>
                    <a:pt x="160" y="36"/>
                    <a:pt x="161" y="34"/>
                    <a:pt x="162" y="32"/>
                  </a:cubicBezTo>
                  <a:cubicBezTo>
                    <a:pt x="163" y="31"/>
                    <a:pt x="162" y="31"/>
                    <a:pt x="159" y="31"/>
                  </a:cubicBezTo>
                  <a:cubicBezTo>
                    <a:pt x="158" y="31"/>
                    <a:pt x="156" y="31"/>
                    <a:pt x="154" y="31"/>
                  </a:cubicBezTo>
                  <a:cubicBezTo>
                    <a:pt x="151" y="32"/>
                    <a:pt x="149" y="32"/>
                    <a:pt x="146" y="32"/>
                  </a:cubicBezTo>
                  <a:cubicBezTo>
                    <a:pt x="145" y="32"/>
                    <a:pt x="144" y="32"/>
                    <a:pt x="143" y="32"/>
                  </a:cubicBezTo>
                  <a:cubicBezTo>
                    <a:pt x="143" y="32"/>
                    <a:pt x="143" y="32"/>
                    <a:pt x="143" y="32"/>
                  </a:cubicBezTo>
                  <a:cubicBezTo>
                    <a:pt x="137" y="32"/>
                    <a:pt x="131" y="32"/>
                    <a:pt x="121" y="33"/>
                  </a:cubicBezTo>
                  <a:cubicBezTo>
                    <a:pt x="111" y="34"/>
                    <a:pt x="105" y="35"/>
                    <a:pt x="104" y="35"/>
                  </a:cubicBezTo>
                  <a:cubicBezTo>
                    <a:pt x="104" y="35"/>
                    <a:pt x="103" y="37"/>
                    <a:pt x="109" y="39"/>
                  </a:cubicBezTo>
                  <a:cubicBezTo>
                    <a:pt x="115" y="40"/>
                    <a:pt x="118" y="41"/>
                    <a:pt x="115" y="41"/>
                  </a:cubicBezTo>
                  <a:cubicBezTo>
                    <a:pt x="115" y="41"/>
                    <a:pt x="115" y="41"/>
                    <a:pt x="115" y="41"/>
                  </a:cubicBezTo>
                  <a:cubicBezTo>
                    <a:pt x="110" y="41"/>
                    <a:pt x="107" y="41"/>
                    <a:pt x="107" y="40"/>
                  </a:cubicBezTo>
                  <a:cubicBezTo>
                    <a:pt x="107" y="40"/>
                    <a:pt x="107" y="40"/>
                    <a:pt x="107" y="40"/>
                  </a:cubicBezTo>
                  <a:cubicBezTo>
                    <a:pt x="106" y="40"/>
                    <a:pt x="93" y="44"/>
                    <a:pt x="106" y="46"/>
                  </a:cubicBezTo>
                  <a:cubicBezTo>
                    <a:pt x="118" y="47"/>
                    <a:pt x="128" y="48"/>
                    <a:pt x="132" y="48"/>
                  </a:cubicBezTo>
                  <a:cubicBezTo>
                    <a:pt x="132" y="48"/>
                    <a:pt x="133" y="48"/>
                    <a:pt x="133" y="48"/>
                  </a:cubicBezTo>
                  <a:cubicBezTo>
                    <a:pt x="133" y="48"/>
                    <a:pt x="133" y="48"/>
                    <a:pt x="134" y="48"/>
                  </a:cubicBezTo>
                  <a:cubicBezTo>
                    <a:pt x="134" y="48"/>
                    <a:pt x="135" y="48"/>
                    <a:pt x="135" y="49"/>
                  </a:cubicBezTo>
                  <a:cubicBezTo>
                    <a:pt x="135" y="49"/>
                    <a:pt x="136" y="49"/>
                    <a:pt x="136" y="49"/>
                  </a:cubicBezTo>
                  <a:cubicBezTo>
                    <a:pt x="138" y="49"/>
                    <a:pt x="142" y="48"/>
                    <a:pt x="149" y="47"/>
                  </a:cubicBezTo>
                  <a:cubicBezTo>
                    <a:pt x="152" y="47"/>
                    <a:pt x="155" y="47"/>
                    <a:pt x="157" y="47"/>
                  </a:cubicBezTo>
                  <a:cubicBezTo>
                    <a:pt x="161" y="47"/>
                    <a:pt x="163" y="47"/>
                    <a:pt x="160" y="48"/>
                  </a:cubicBezTo>
                  <a:cubicBezTo>
                    <a:pt x="156" y="49"/>
                    <a:pt x="158" y="54"/>
                    <a:pt x="142" y="56"/>
                  </a:cubicBezTo>
                  <a:cubicBezTo>
                    <a:pt x="134" y="56"/>
                    <a:pt x="125" y="57"/>
                    <a:pt x="117" y="57"/>
                  </a:cubicBezTo>
                  <a:cubicBezTo>
                    <a:pt x="100" y="59"/>
                    <a:pt x="90" y="61"/>
                    <a:pt x="87" y="61"/>
                  </a:cubicBezTo>
                  <a:cubicBezTo>
                    <a:pt x="87" y="61"/>
                    <a:pt x="87" y="61"/>
                    <a:pt x="87" y="61"/>
                  </a:cubicBezTo>
                  <a:cubicBezTo>
                    <a:pt x="86" y="61"/>
                    <a:pt x="85" y="61"/>
                    <a:pt x="85" y="61"/>
                  </a:cubicBezTo>
                  <a:cubicBezTo>
                    <a:pt x="84" y="61"/>
                    <a:pt x="83" y="61"/>
                    <a:pt x="84" y="62"/>
                  </a:cubicBezTo>
                  <a:cubicBezTo>
                    <a:pt x="85" y="62"/>
                    <a:pt x="76" y="62"/>
                    <a:pt x="69" y="63"/>
                  </a:cubicBezTo>
                  <a:cubicBezTo>
                    <a:pt x="63" y="65"/>
                    <a:pt x="58" y="66"/>
                    <a:pt x="58" y="66"/>
                  </a:cubicBezTo>
                  <a:cubicBezTo>
                    <a:pt x="58" y="66"/>
                    <a:pt x="52" y="67"/>
                    <a:pt x="51" y="69"/>
                  </a:cubicBezTo>
                  <a:cubicBezTo>
                    <a:pt x="50" y="70"/>
                    <a:pt x="52" y="71"/>
                    <a:pt x="54" y="71"/>
                  </a:cubicBezTo>
                  <a:cubicBezTo>
                    <a:pt x="54" y="71"/>
                    <a:pt x="54" y="71"/>
                    <a:pt x="54" y="71"/>
                  </a:cubicBezTo>
                  <a:cubicBezTo>
                    <a:pt x="54" y="71"/>
                    <a:pt x="54" y="71"/>
                    <a:pt x="54" y="71"/>
                  </a:cubicBezTo>
                  <a:cubicBezTo>
                    <a:pt x="55" y="71"/>
                    <a:pt x="55" y="72"/>
                    <a:pt x="54" y="72"/>
                  </a:cubicBezTo>
                  <a:cubicBezTo>
                    <a:pt x="54" y="72"/>
                    <a:pt x="56" y="73"/>
                    <a:pt x="60" y="73"/>
                  </a:cubicBezTo>
                  <a:cubicBezTo>
                    <a:pt x="57" y="73"/>
                    <a:pt x="53" y="74"/>
                    <a:pt x="52" y="75"/>
                  </a:cubicBezTo>
                  <a:cubicBezTo>
                    <a:pt x="49" y="77"/>
                    <a:pt x="57" y="81"/>
                    <a:pt x="65" y="81"/>
                  </a:cubicBezTo>
                  <a:cubicBezTo>
                    <a:pt x="67" y="81"/>
                    <a:pt x="68" y="81"/>
                    <a:pt x="70" y="80"/>
                  </a:cubicBezTo>
                  <a:cubicBezTo>
                    <a:pt x="73" y="79"/>
                    <a:pt x="75" y="79"/>
                    <a:pt x="76" y="79"/>
                  </a:cubicBezTo>
                  <a:cubicBezTo>
                    <a:pt x="77" y="79"/>
                    <a:pt x="76" y="80"/>
                    <a:pt x="72" y="82"/>
                  </a:cubicBezTo>
                  <a:cubicBezTo>
                    <a:pt x="67" y="85"/>
                    <a:pt x="69" y="89"/>
                    <a:pt x="65" y="89"/>
                  </a:cubicBezTo>
                  <a:cubicBezTo>
                    <a:pt x="63" y="90"/>
                    <a:pt x="63" y="90"/>
                    <a:pt x="66" y="90"/>
                  </a:cubicBezTo>
                  <a:cubicBezTo>
                    <a:pt x="67" y="90"/>
                    <a:pt x="69" y="90"/>
                    <a:pt x="70" y="90"/>
                  </a:cubicBezTo>
                  <a:cubicBezTo>
                    <a:pt x="74" y="90"/>
                    <a:pt x="76" y="90"/>
                    <a:pt x="78" y="90"/>
                  </a:cubicBezTo>
                  <a:cubicBezTo>
                    <a:pt x="80" y="90"/>
                    <a:pt x="81" y="90"/>
                    <a:pt x="81" y="90"/>
                  </a:cubicBezTo>
                  <a:cubicBezTo>
                    <a:pt x="82" y="91"/>
                    <a:pt x="87" y="91"/>
                    <a:pt x="88" y="92"/>
                  </a:cubicBezTo>
                  <a:cubicBezTo>
                    <a:pt x="89" y="93"/>
                    <a:pt x="89" y="93"/>
                    <a:pt x="90" y="93"/>
                  </a:cubicBezTo>
                  <a:cubicBezTo>
                    <a:pt x="91" y="93"/>
                    <a:pt x="93" y="93"/>
                    <a:pt x="95" y="92"/>
                  </a:cubicBezTo>
                  <a:cubicBezTo>
                    <a:pt x="96" y="92"/>
                    <a:pt x="97" y="92"/>
                    <a:pt x="97" y="92"/>
                  </a:cubicBezTo>
                  <a:cubicBezTo>
                    <a:pt x="98" y="92"/>
                    <a:pt x="98" y="92"/>
                    <a:pt x="99" y="92"/>
                  </a:cubicBezTo>
                  <a:cubicBezTo>
                    <a:pt x="100" y="93"/>
                    <a:pt x="101" y="93"/>
                    <a:pt x="104" y="93"/>
                  </a:cubicBezTo>
                  <a:cubicBezTo>
                    <a:pt x="105" y="93"/>
                    <a:pt x="105" y="93"/>
                    <a:pt x="106" y="93"/>
                  </a:cubicBezTo>
                  <a:cubicBezTo>
                    <a:pt x="109" y="93"/>
                    <a:pt x="111" y="93"/>
                    <a:pt x="112" y="93"/>
                  </a:cubicBezTo>
                  <a:cubicBezTo>
                    <a:pt x="113" y="93"/>
                    <a:pt x="112" y="93"/>
                    <a:pt x="108" y="94"/>
                  </a:cubicBezTo>
                  <a:cubicBezTo>
                    <a:pt x="103" y="95"/>
                    <a:pt x="100" y="98"/>
                    <a:pt x="96" y="99"/>
                  </a:cubicBezTo>
                  <a:cubicBezTo>
                    <a:pt x="93" y="100"/>
                    <a:pt x="86" y="102"/>
                    <a:pt x="81" y="103"/>
                  </a:cubicBezTo>
                  <a:cubicBezTo>
                    <a:pt x="75" y="104"/>
                    <a:pt x="62" y="105"/>
                    <a:pt x="52" y="107"/>
                  </a:cubicBezTo>
                  <a:cubicBezTo>
                    <a:pt x="42" y="108"/>
                    <a:pt x="38" y="110"/>
                    <a:pt x="37" y="111"/>
                  </a:cubicBezTo>
                  <a:cubicBezTo>
                    <a:pt x="37" y="111"/>
                    <a:pt x="37" y="111"/>
                    <a:pt x="36" y="111"/>
                  </a:cubicBezTo>
                  <a:cubicBezTo>
                    <a:pt x="36" y="111"/>
                    <a:pt x="34" y="110"/>
                    <a:pt x="33" y="110"/>
                  </a:cubicBezTo>
                  <a:cubicBezTo>
                    <a:pt x="31" y="110"/>
                    <a:pt x="29" y="110"/>
                    <a:pt x="27" y="110"/>
                  </a:cubicBezTo>
                  <a:cubicBezTo>
                    <a:pt x="24" y="110"/>
                    <a:pt x="20" y="110"/>
                    <a:pt x="15" y="111"/>
                  </a:cubicBezTo>
                  <a:cubicBezTo>
                    <a:pt x="8" y="113"/>
                    <a:pt x="3" y="114"/>
                    <a:pt x="0" y="115"/>
                  </a:cubicBezTo>
                  <a:cubicBezTo>
                    <a:pt x="1" y="115"/>
                    <a:pt x="1" y="114"/>
                    <a:pt x="1" y="114"/>
                  </a:cubicBezTo>
                  <a:cubicBezTo>
                    <a:pt x="1" y="114"/>
                    <a:pt x="2" y="115"/>
                    <a:pt x="2" y="115"/>
                  </a:cubicBezTo>
                  <a:cubicBezTo>
                    <a:pt x="2" y="115"/>
                    <a:pt x="2" y="115"/>
                    <a:pt x="3" y="115"/>
                  </a:cubicBezTo>
                  <a:cubicBezTo>
                    <a:pt x="3" y="115"/>
                    <a:pt x="4" y="115"/>
                    <a:pt x="5" y="115"/>
                  </a:cubicBezTo>
                  <a:cubicBezTo>
                    <a:pt x="6" y="114"/>
                    <a:pt x="13" y="115"/>
                    <a:pt x="18" y="114"/>
                  </a:cubicBezTo>
                  <a:cubicBezTo>
                    <a:pt x="22" y="113"/>
                    <a:pt x="26" y="113"/>
                    <a:pt x="27" y="113"/>
                  </a:cubicBezTo>
                  <a:cubicBezTo>
                    <a:pt x="27" y="113"/>
                    <a:pt x="27" y="113"/>
                    <a:pt x="26" y="113"/>
                  </a:cubicBezTo>
                  <a:cubicBezTo>
                    <a:pt x="25" y="113"/>
                    <a:pt x="26" y="113"/>
                    <a:pt x="28" y="113"/>
                  </a:cubicBezTo>
                  <a:cubicBezTo>
                    <a:pt x="28" y="113"/>
                    <a:pt x="28" y="113"/>
                    <a:pt x="29" y="113"/>
                  </a:cubicBezTo>
                  <a:cubicBezTo>
                    <a:pt x="31" y="113"/>
                    <a:pt x="36" y="113"/>
                    <a:pt x="41" y="112"/>
                  </a:cubicBezTo>
                  <a:cubicBezTo>
                    <a:pt x="43" y="112"/>
                    <a:pt x="45" y="112"/>
                    <a:pt x="46" y="112"/>
                  </a:cubicBezTo>
                  <a:cubicBezTo>
                    <a:pt x="47" y="112"/>
                    <a:pt x="47" y="112"/>
                    <a:pt x="47" y="112"/>
                  </a:cubicBezTo>
                  <a:cubicBezTo>
                    <a:pt x="46" y="112"/>
                    <a:pt x="46" y="113"/>
                    <a:pt x="47" y="113"/>
                  </a:cubicBezTo>
                  <a:cubicBezTo>
                    <a:pt x="47" y="113"/>
                    <a:pt x="48" y="112"/>
                    <a:pt x="48" y="112"/>
                  </a:cubicBezTo>
                  <a:cubicBezTo>
                    <a:pt x="50" y="112"/>
                    <a:pt x="54" y="111"/>
                    <a:pt x="57" y="110"/>
                  </a:cubicBezTo>
                  <a:cubicBezTo>
                    <a:pt x="60" y="110"/>
                    <a:pt x="62" y="110"/>
                    <a:pt x="63" y="110"/>
                  </a:cubicBezTo>
                  <a:cubicBezTo>
                    <a:pt x="64" y="110"/>
                    <a:pt x="64" y="110"/>
                    <a:pt x="64" y="110"/>
                  </a:cubicBezTo>
                  <a:cubicBezTo>
                    <a:pt x="64" y="110"/>
                    <a:pt x="64" y="110"/>
                    <a:pt x="65" y="110"/>
                  </a:cubicBezTo>
                  <a:cubicBezTo>
                    <a:pt x="65" y="110"/>
                    <a:pt x="66" y="110"/>
                    <a:pt x="66" y="110"/>
                  </a:cubicBezTo>
                  <a:cubicBezTo>
                    <a:pt x="68" y="110"/>
                    <a:pt x="67" y="109"/>
                    <a:pt x="66" y="109"/>
                  </a:cubicBezTo>
                  <a:cubicBezTo>
                    <a:pt x="65" y="109"/>
                    <a:pt x="69" y="109"/>
                    <a:pt x="76" y="108"/>
                  </a:cubicBezTo>
                  <a:cubicBezTo>
                    <a:pt x="84" y="107"/>
                    <a:pt x="91" y="106"/>
                    <a:pt x="96" y="106"/>
                  </a:cubicBezTo>
                  <a:cubicBezTo>
                    <a:pt x="100" y="105"/>
                    <a:pt x="108" y="102"/>
                    <a:pt x="120" y="101"/>
                  </a:cubicBezTo>
                  <a:cubicBezTo>
                    <a:pt x="131" y="100"/>
                    <a:pt x="139" y="99"/>
                    <a:pt x="139" y="99"/>
                  </a:cubicBezTo>
                  <a:cubicBezTo>
                    <a:pt x="139" y="99"/>
                    <a:pt x="139" y="99"/>
                    <a:pt x="139" y="99"/>
                  </a:cubicBezTo>
                  <a:cubicBezTo>
                    <a:pt x="139" y="99"/>
                    <a:pt x="139" y="99"/>
                    <a:pt x="138" y="99"/>
                  </a:cubicBezTo>
                  <a:cubicBezTo>
                    <a:pt x="138" y="99"/>
                    <a:pt x="139" y="98"/>
                    <a:pt x="140" y="98"/>
                  </a:cubicBezTo>
                  <a:cubicBezTo>
                    <a:pt x="142" y="98"/>
                    <a:pt x="144" y="98"/>
                    <a:pt x="143" y="97"/>
                  </a:cubicBezTo>
                  <a:cubicBezTo>
                    <a:pt x="142" y="97"/>
                    <a:pt x="148" y="97"/>
                    <a:pt x="154" y="96"/>
                  </a:cubicBezTo>
                  <a:cubicBezTo>
                    <a:pt x="160" y="94"/>
                    <a:pt x="153" y="91"/>
                    <a:pt x="160" y="91"/>
                  </a:cubicBezTo>
                  <a:cubicBezTo>
                    <a:pt x="168" y="90"/>
                    <a:pt x="174" y="89"/>
                    <a:pt x="178" y="88"/>
                  </a:cubicBezTo>
                  <a:cubicBezTo>
                    <a:pt x="182" y="87"/>
                    <a:pt x="185" y="86"/>
                    <a:pt x="199" y="84"/>
                  </a:cubicBezTo>
                  <a:cubicBezTo>
                    <a:pt x="212" y="82"/>
                    <a:pt x="222" y="82"/>
                    <a:pt x="227" y="81"/>
                  </a:cubicBezTo>
                  <a:cubicBezTo>
                    <a:pt x="228" y="81"/>
                    <a:pt x="228" y="81"/>
                    <a:pt x="228" y="81"/>
                  </a:cubicBezTo>
                  <a:cubicBezTo>
                    <a:pt x="228" y="81"/>
                    <a:pt x="227" y="81"/>
                    <a:pt x="226" y="82"/>
                  </a:cubicBezTo>
                  <a:cubicBezTo>
                    <a:pt x="223" y="83"/>
                    <a:pt x="212" y="83"/>
                    <a:pt x="199" y="86"/>
                  </a:cubicBezTo>
                  <a:cubicBezTo>
                    <a:pt x="187" y="88"/>
                    <a:pt x="188" y="91"/>
                    <a:pt x="190" y="92"/>
                  </a:cubicBezTo>
                  <a:cubicBezTo>
                    <a:pt x="188" y="92"/>
                    <a:pt x="181" y="92"/>
                    <a:pt x="181" y="95"/>
                  </a:cubicBezTo>
                  <a:cubicBezTo>
                    <a:pt x="181" y="95"/>
                    <a:pt x="182" y="96"/>
                    <a:pt x="184" y="96"/>
                  </a:cubicBezTo>
                  <a:cubicBezTo>
                    <a:pt x="189" y="96"/>
                    <a:pt x="200" y="93"/>
                    <a:pt x="204" y="93"/>
                  </a:cubicBezTo>
                  <a:cubicBezTo>
                    <a:pt x="208" y="92"/>
                    <a:pt x="210" y="92"/>
                    <a:pt x="210" y="92"/>
                  </a:cubicBezTo>
                  <a:cubicBezTo>
                    <a:pt x="211" y="92"/>
                    <a:pt x="210" y="92"/>
                    <a:pt x="210" y="92"/>
                  </a:cubicBezTo>
                  <a:cubicBezTo>
                    <a:pt x="210" y="92"/>
                    <a:pt x="210" y="92"/>
                    <a:pt x="210" y="92"/>
                  </a:cubicBezTo>
                  <a:cubicBezTo>
                    <a:pt x="210" y="92"/>
                    <a:pt x="211" y="92"/>
                    <a:pt x="213" y="91"/>
                  </a:cubicBezTo>
                  <a:cubicBezTo>
                    <a:pt x="214" y="91"/>
                    <a:pt x="215" y="91"/>
                    <a:pt x="215" y="91"/>
                  </a:cubicBezTo>
                  <a:cubicBezTo>
                    <a:pt x="216" y="91"/>
                    <a:pt x="216" y="91"/>
                    <a:pt x="215" y="91"/>
                  </a:cubicBezTo>
                  <a:cubicBezTo>
                    <a:pt x="215" y="91"/>
                    <a:pt x="217" y="91"/>
                    <a:pt x="220" y="91"/>
                  </a:cubicBezTo>
                  <a:cubicBezTo>
                    <a:pt x="223" y="91"/>
                    <a:pt x="225" y="91"/>
                    <a:pt x="228" y="91"/>
                  </a:cubicBezTo>
                  <a:cubicBezTo>
                    <a:pt x="234" y="90"/>
                    <a:pt x="235" y="88"/>
                    <a:pt x="233" y="88"/>
                  </a:cubicBezTo>
                  <a:cubicBezTo>
                    <a:pt x="231" y="88"/>
                    <a:pt x="231" y="87"/>
                    <a:pt x="233" y="87"/>
                  </a:cubicBezTo>
                  <a:cubicBezTo>
                    <a:pt x="236" y="87"/>
                    <a:pt x="234" y="86"/>
                    <a:pt x="232" y="86"/>
                  </a:cubicBezTo>
                  <a:cubicBezTo>
                    <a:pt x="231" y="86"/>
                    <a:pt x="234" y="85"/>
                    <a:pt x="239" y="84"/>
                  </a:cubicBezTo>
                  <a:cubicBezTo>
                    <a:pt x="240" y="84"/>
                    <a:pt x="240" y="84"/>
                    <a:pt x="241" y="84"/>
                  </a:cubicBezTo>
                  <a:cubicBezTo>
                    <a:pt x="244" y="84"/>
                    <a:pt x="246" y="85"/>
                    <a:pt x="245" y="85"/>
                  </a:cubicBezTo>
                  <a:cubicBezTo>
                    <a:pt x="244" y="86"/>
                    <a:pt x="244" y="86"/>
                    <a:pt x="245" y="86"/>
                  </a:cubicBezTo>
                  <a:cubicBezTo>
                    <a:pt x="246" y="86"/>
                    <a:pt x="246" y="86"/>
                    <a:pt x="247" y="86"/>
                  </a:cubicBezTo>
                  <a:cubicBezTo>
                    <a:pt x="248" y="86"/>
                    <a:pt x="248" y="86"/>
                    <a:pt x="248" y="86"/>
                  </a:cubicBezTo>
                  <a:cubicBezTo>
                    <a:pt x="249" y="86"/>
                    <a:pt x="249" y="86"/>
                    <a:pt x="248" y="86"/>
                  </a:cubicBezTo>
                  <a:cubicBezTo>
                    <a:pt x="248" y="86"/>
                    <a:pt x="248" y="86"/>
                    <a:pt x="249" y="86"/>
                  </a:cubicBezTo>
                  <a:cubicBezTo>
                    <a:pt x="250" y="86"/>
                    <a:pt x="253" y="86"/>
                    <a:pt x="256" y="86"/>
                  </a:cubicBezTo>
                  <a:cubicBezTo>
                    <a:pt x="258" y="85"/>
                    <a:pt x="259" y="85"/>
                    <a:pt x="260" y="85"/>
                  </a:cubicBezTo>
                  <a:cubicBezTo>
                    <a:pt x="262" y="85"/>
                    <a:pt x="262" y="85"/>
                    <a:pt x="260" y="86"/>
                  </a:cubicBezTo>
                  <a:cubicBezTo>
                    <a:pt x="258" y="86"/>
                    <a:pt x="257" y="87"/>
                    <a:pt x="260" y="87"/>
                  </a:cubicBezTo>
                  <a:cubicBezTo>
                    <a:pt x="262" y="87"/>
                    <a:pt x="261" y="88"/>
                    <a:pt x="259" y="88"/>
                  </a:cubicBezTo>
                  <a:cubicBezTo>
                    <a:pt x="259" y="88"/>
                    <a:pt x="259" y="88"/>
                    <a:pt x="259" y="88"/>
                  </a:cubicBezTo>
                  <a:cubicBezTo>
                    <a:pt x="258" y="88"/>
                    <a:pt x="258" y="88"/>
                    <a:pt x="257" y="88"/>
                  </a:cubicBezTo>
                  <a:cubicBezTo>
                    <a:pt x="256" y="88"/>
                    <a:pt x="256" y="88"/>
                    <a:pt x="257" y="88"/>
                  </a:cubicBezTo>
                  <a:cubicBezTo>
                    <a:pt x="259" y="88"/>
                    <a:pt x="256" y="88"/>
                    <a:pt x="258" y="89"/>
                  </a:cubicBezTo>
                  <a:cubicBezTo>
                    <a:pt x="260" y="89"/>
                    <a:pt x="260" y="89"/>
                    <a:pt x="259" y="90"/>
                  </a:cubicBezTo>
                  <a:cubicBezTo>
                    <a:pt x="258" y="90"/>
                    <a:pt x="262" y="90"/>
                    <a:pt x="268" y="91"/>
                  </a:cubicBezTo>
                  <a:cubicBezTo>
                    <a:pt x="272" y="91"/>
                    <a:pt x="275" y="92"/>
                    <a:pt x="276" y="92"/>
                  </a:cubicBezTo>
                  <a:cubicBezTo>
                    <a:pt x="276" y="92"/>
                    <a:pt x="276" y="92"/>
                    <a:pt x="276" y="92"/>
                  </a:cubicBezTo>
                  <a:cubicBezTo>
                    <a:pt x="277" y="92"/>
                    <a:pt x="277" y="91"/>
                    <a:pt x="277" y="91"/>
                  </a:cubicBezTo>
                  <a:cubicBezTo>
                    <a:pt x="277" y="91"/>
                    <a:pt x="277" y="92"/>
                    <a:pt x="275" y="92"/>
                  </a:cubicBezTo>
                  <a:cubicBezTo>
                    <a:pt x="274" y="93"/>
                    <a:pt x="280" y="94"/>
                    <a:pt x="289" y="95"/>
                  </a:cubicBezTo>
                  <a:cubicBezTo>
                    <a:pt x="299" y="95"/>
                    <a:pt x="306" y="96"/>
                    <a:pt x="304" y="96"/>
                  </a:cubicBezTo>
                  <a:cubicBezTo>
                    <a:pt x="303" y="96"/>
                    <a:pt x="306" y="98"/>
                    <a:pt x="313" y="98"/>
                  </a:cubicBezTo>
                  <a:cubicBezTo>
                    <a:pt x="314" y="98"/>
                    <a:pt x="315" y="98"/>
                    <a:pt x="316" y="98"/>
                  </a:cubicBezTo>
                  <a:cubicBezTo>
                    <a:pt x="317" y="98"/>
                    <a:pt x="318" y="98"/>
                    <a:pt x="319" y="98"/>
                  </a:cubicBezTo>
                  <a:cubicBezTo>
                    <a:pt x="320" y="98"/>
                    <a:pt x="321" y="98"/>
                    <a:pt x="321" y="98"/>
                  </a:cubicBezTo>
                  <a:cubicBezTo>
                    <a:pt x="322" y="98"/>
                    <a:pt x="321" y="98"/>
                    <a:pt x="320" y="99"/>
                  </a:cubicBezTo>
                  <a:cubicBezTo>
                    <a:pt x="318" y="99"/>
                    <a:pt x="316" y="100"/>
                    <a:pt x="318" y="101"/>
                  </a:cubicBezTo>
                  <a:cubicBezTo>
                    <a:pt x="320" y="101"/>
                    <a:pt x="323" y="103"/>
                    <a:pt x="326" y="103"/>
                  </a:cubicBezTo>
                  <a:cubicBezTo>
                    <a:pt x="326" y="103"/>
                    <a:pt x="327" y="103"/>
                    <a:pt x="327" y="103"/>
                  </a:cubicBezTo>
                  <a:cubicBezTo>
                    <a:pt x="328" y="102"/>
                    <a:pt x="328" y="102"/>
                    <a:pt x="329" y="102"/>
                  </a:cubicBezTo>
                  <a:cubicBezTo>
                    <a:pt x="330" y="102"/>
                    <a:pt x="328" y="104"/>
                    <a:pt x="330" y="106"/>
                  </a:cubicBezTo>
                  <a:cubicBezTo>
                    <a:pt x="331" y="108"/>
                    <a:pt x="334" y="108"/>
                    <a:pt x="337" y="108"/>
                  </a:cubicBezTo>
                  <a:cubicBezTo>
                    <a:pt x="340" y="108"/>
                    <a:pt x="342" y="108"/>
                    <a:pt x="342" y="107"/>
                  </a:cubicBezTo>
                  <a:cubicBezTo>
                    <a:pt x="342" y="106"/>
                    <a:pt x="343" y="106"/>
                    <a:pt x="344" y="106"/>
                  </a:cubicBezTo>
                  <a:cubicBezTo>
                    <a:pt x="344" y="106"/>
                    <a:pt x="344" y="106"/>
                    <a:pt x="344" y="106"/>
                  </a:cubicBezTo>
                  <a:cubicBezTo>
                    <a:pt x="345" y="107"/>
                    <a:pt x="347" y="107"/>
                    <a:pt x="348" y="107"/>
                  </a:cubicBezTo>
                  <a:cubicBezTo>
                    <a:pt x="348" y="107"/>
                    <a:pt x="348" y="107"/>
                    <a:pt x="348" y="107"/>
                  </a:cubicBezTo>
                  <a:cubicBezTo>
                    <a:pt x="348" y="107"/>
                    <a:pt x="349" y="107"/>
                    <a:pt x="349" y="107"/>
                  </a:cubicBezTo>
                  <a:cubicBezTo>
                    <a:pt x="349" y="107"/>
                    <a:pt x="349" y="108"/>
                    <a:pt x="349" y="109"/>
                  </a:cubicBezTo>
                  <a:cubicBezTo>
                    <a:pt x="348" y="109"/>
                    <a:pt x="353" y="110"/>
                    <a:pt x="353" y="110"/>
                  </a:cubicBezTo>
                  <a:cubicBezTo>
                    <a:pt x="353" y="111"/>
                    <a:pt x="353" y="111"/>
                    <a:pt x="353" y="111"/>
                  </a:cubicBezTo>
                  <a:cubicBezTo>
                    <a:pt x="354" y="111"/>
                    <a:pt x="358" y="109"/>
                    <a:pt x="359" y="107"/>
                  </a:cubicBezTo>
                  <a:cubicBezTo>
                    <a:pt x="360" y="105"/>
                    <a:pt x="360" y="103"/>
                    <a:pt x="361" y="103"/>
                  </a:cubicBezTo>
                  <a:cubicBezTo>
                    <a:pt x="361" y="103"/>
                    <a:pt x="361" y="103"/>
                    <a:pt x="361" y="103"/>
                  </a:cubicBezTo>
                  <a:cubicBezTo>
                    <a:pt x="361" y="104"/>
                    <a:pt x="362" y="104"/>
                    <a:pt x="362" y="104"/>
                  </a:cubicBezTo>
                  <a:cubicBezTo>
                    <a:pt x="363" y="104"/>
                    <a:pt x="363" y="103"/>
                    <a:pt x="364" y="103"/>
                  </a:cubicBezTo>
                  <a:cubicBezTo>
                    <a:pt x="364" y="103"/>
                    <a:pt x="364" y="103"/>
                    <a:pt x="364" y="103"/>
                  </a:cubicBezTo>
                  <a:cubicBezTo>
                    <a:pt x="365" y="103"/>
                    <a:pt x="362" y="106"/>
                    <a:pt x="362" y="109"/>
                  </a:cubicBezTo>
                  <a:cubicBezTo>
                    <a:pt x="361" y="112"/>
                    <a:pt x="373" y="113"/>
                    <a:pt x="373" y="114"/>
                  </a:cubicBezTo>
                  <a:cubicBezTo>
                    <a:pt x="372" y="115"/>
                    <a:pt x="371" y="116"/>
                    <a:pt x="370" y="116"/>
                  </a:cubicBezTo>
                  <a:cubicBezTo>
                    <a:pt x="369" y="116"/>
                    <a:pt x="369" y="116"/>
                    <a:pt x="369" y="116"/>
                  </a:cubicBezTo>
                  <a:cubicBezTo>
                    <a:pt x="369" y="116"/>
                    <a:pt x="369" y="116"/>
                    <a:pt x="368" y="116"/>
                  </a:cubicBezTo>
                  <a:cubicBezTo>
                    <a:pt x="368" y="116"/>
                    <a:pt x="367" y="116"/>
                    <a:pt x="366" y="117"/>
                  </a:cubicBezTo>
                  <a:cubicBezTo>
                    <a:pt x="365" y="118"/>
                    <a:pt x="366" y="119"/>
                    <a:pt x="368" y="119"/>
                  </a:cubicBezTo>
                  <a:cubicBezTo>
                    <a:pt x="370" y="120"/>
                    <a:pt x="371" y="121"/>
                    <a:pt x="373" y="121"/>
                  </a:cubicBezTo>
                  <a:cubicBezTo>
                    <a:pt x="374" y="122"/>
                    <a:pt x="372" y="123"/>
                    <a:pt x="374" y="124"/>
                  </a:cubicBezTo>
                  <a:cubicBezTo>
                    <a:pt x="377" y="125"/>
                    <a:pt x="374" y="125"/>
                    <a:pt x="370" y="126"/>
                  </a:cubicBezTo>
                  <a:cubicBezTo>
                    <a:pt x="368" y="127"/>
                    <a:pt x="367" y="128"/>
                    <a:pt x="368" y="128"/>
                  </a:cubicBezTo>
                  <a:cubicBezTo>
                    <a:pt x="369" y="128"/>
                    <a:pt x="370" y="128"/>
                    <a:pt x="371" y="127"/>
                  </a:cubicBezTo>
                  <a:cubicBezTo>
                    <a:pt x="373" y="127"/>
                    <a:pt x="374" y="127"/>
                    <a:pt x="375" y="127"/>
                  </a:cubicBezTo>
                  <a:cubicBezTo>
                    <a:pt x="378" y="127"/>
                    <a:pt x="380" y="128"/>
                    <a:pt x="380" y="129"/>
                  </a:cubicBezTo>
                  <a:cubicBezTo>
                    <a:pt x="379" y="130"/>
                    <a:pt x="377" y="131"/>
                    <a:pt x="375" y="131"/>
                  </a:cubicBezTo>
                  <a:cubicBezTo>
                    <a:pt x="373" y="131"/>
                    <a:pt x="373" y="132"/>
                    <a:pt x="375" y="132"/>
                  </a:cubicBezTo>
                  <a:cubicBezTo>
                    <a:pt x="377" y="132"/>
                    <a:pt x="376" y="132"/>
                    <a:pt x="373" y="133"/>
                  </a:cubicBezTo>
                  <a:cubicBezTo>
                    <a:pt x="373" y="133"/>
                    <a:pt x="373" y="133"/>
                    <a:pt x="374" y="133"/>
                  </a:cubicBezTo>
                  <a:cubicBezTo>
                    <a:pt x="376" y="133"/>
                    <a:pt x="380" y="133"/>
                    <a:pt x="383" y="132"/>
                  </a:cubicBezTo>
                  <a:cubicBezTo>
                    <a:pt x="387" y="130"/>
                    <a:pt x="389" y="128"/>
                    <a:pt x="389" y="128"/>
                  </a:cubicBezTo>
                  <a:cubicBezTo>
                    <a:pt x="389" y="128"/>
                    <a:pt x="389" y="128"/>
                    <a:pt x="389" y="128"/>
                  </a:cubicBezTo>
                  <a:cubicBezTo>
                    <a:pt x="390" y="128"/>
                    <a:pt x="388" y="129"/>
                    <a:pt x="386" y="131"/>
                  </a:cubicBezTo>
                  <a:cubicBezTo>
                    <a:pt x="384" y="132"/>
                    <a:pt x="384" y="132"/>
                    <a:pt x="385" y="132"/>
                  </a:cubicBezTo>
                  <a:cubicBezTo>
                    <a:pt x="385" y="132"/>
                    <a:pt x="386" y="132"/>
                    <a:pt x="386" y="132"/>
                  </a:cubicBezTo>
                  <a:cubicBezTo>
                    <a:pt x="388" y="131"/>
                    <a:pt x="390" y="131"/>
                    <a:pt x="391" y="131"/>
                  </a:cubicBezTo>
                  <a:cubicBezTo>
                    <a:pt x="391" y="131"/>
                    <a:pt x="391" y="131"/>
                    <a:pt x="391" y="131"/>
                  </a:cubicBezTo>
                  <a:cubicBezTo>
                    <a:pt x="392" y="131"/>
                    <a:pt x="391" y="131"/>
                    <a:pt x="389" y="132"/>
                  </a:cubicBezTo>
                  <a:cubicBezTo>
                    <a:pt x="387" y="133"/>
                    <a:pt x="382" y="134"/>
                    <a:pt x="379" y="135"/>
                  </a:cubicBezTo>
                  <a:cubicBezTo>
                    <a:pt x="375" y="135"/>
                    <a:pt x="372" y="137"/>
                    <a:pt x="374" y="139"/>
                  </a:cubicBezTo>
                  <a:cubicBezTo>
                    <a:pt x="375" y="140"/>
                    <a:pt x="378" y="141"/>
                    <a:pt x="381" y="141"/>
                  </a:cubicBezTo>
                  <a:cubicBezTo>
                    <a:pt x="382" y="141"/>
                    <a:pt x="383" y="141"/>
                    <a:pt x="384" y="141"/>
                  </a:cubicBezTo>
                  <a:cubicBezTo>
                    <a:pt x="385" y="141"/>
                    <a:pt x="385" y="140"/>
                    <a:pt x="386" y="140"/>
                  </a:cubicBezTo>
                  <a:cubicBezTo>
                    <a:pt x="387" y="140"/>
                    <a:pt x="388" y="141"/>
                    <a:pt x="389" y="142"/>
                  </a:cubicBezTo>
                  <a:cubicBezTo>
                    <a:pt x="391" y="143"/>
                    <a:pt x="392" y="143"/>
                    <a:pt x="390" y="143"/>
                  </a:cubicBezTo>
                  <a:cubicBezTo>
                    <a:pt x="390" y="143"/>
                    <a:pt x="389" y="143"/>
                    <a:pt x="389" y="143"/>
                  </a:cubicBezTo>
                  <a:cubicBezTo>
                    <a:pt x="389" y="143"/>
                    <a:pt x="388" y="143"/>
                    <a:pt x="388" y="143"/>
                  </a:cubicBezTo>
                  <a:cubicBezTo>
                    <a:pt x="385" y="143"/>
                    <a:pt x="384" y="144"/>
                    <a:pt x="385" y="144"/>
                  </a:cubicBezTo>
                  <a:cubicBezTo>
                    <a:pt x="386" y="145"/>
                    <a:pt x="388" y="147"/>
                    <a:pt x="386" y="147"/>
                  </a:cubicBezTo>
                  <a:cubicBezTo>
                    <a:pt x="384" y="148"/>
                    <a:pt x="382" y="148"/>
                    <a:pt x="383" y="148"/>
                  </a:cubicBezTo>
                  <a:cubicBezTo>
                    <a:pt x="383" y="148"/>
                    <a:pt x="383" y="148"/>
                    <a:pt x="384" y="148"/>
                  </a:cubicBezTo>
                  <a:cubicBezTo>
                    <a:pt x="384" y="148"/>
                    <a:pt x="384" y="148"/>
                    <a:pt x="385" y="148"/>
                  </a:cubicBezTo>
                  <a:cubicBezTo>
                    <a:pt x="385" y="148"/>
                    <a:pt x="385" y="149"/>
                    <a:pt x="385" y="149"/>
                  </a:cubicBezTo>
                  <a:cubicBezTo>
                    <a:pt x="385" y="149"/>
                    <a:pt x="385" y="149"/>
                    <a:pt x="386" y="149"/>
                  </a:cubicBezTo>
                  <a:cubicBezTo>
                    <a:pt x="387" y="149"/>
                    <a:pt x="391" y="149"/>
                    <a:pt x="394" y="148"/>
                  </a:cubicBezTo>
                  <a:cubicBezTo>
                    <a:pt x="397" y="148"/>
                    <a:pt x="399" y="147"/>
                    <a:pt x="399" y="147"/>
                  </a:cubicBezTo>
                  <a:cubicBezTo>
                    <a:pt x="400" y="147"/>
                    <a:pt x="400" y="147"/>
                    <a:pt x="399" y="148"/>
                  </a:cubicBezTo>
                  <a:cubicBezTo>
                    <a:pt x="397" y="148"/>
                    <a:pt x="397" y="149"/>
                    <a:pt x="399" y="149"/>
                  </a:cubicBezTo>
                  <a:cubicBezTo>
                    <a:pt x="399" y="149"/>
                    <a:pt x="399" y="149"/>
                    <a:pt x="399" y="149"/>
                  </a:cubicBezTo>
                  <a:cubicBezTo>
                    <a:pt x="399" y="149"/>
                    <a:pt x="399" y="149"/>
                    <a:pt x="399" y="149"/>
                  </a:cubicBezTo>
                  <a:cubicBezTo>
                    <a:pt x="401" y="149"/>
                    <a:pt x="401" y="150"/>
                    <a:pt x="399" y="150"/>
                  </a:cubicBezTo>
                  <a:cubicBezTo>
                    <a:pt x="397" y="150"/>
                    <a:pt x="397" y="151"/>
                    <a:pt x="397" y="151"/>
                  </a:cubicBezTo>
                  <a:cubicBezTo>
                    <a:pt x="397" y="151"/>
                    <a:pt x="397" y="151"/>
                    <a:pt x="397" y="151"/>
                  </a:cubicBezTo>
                  <a:cubicBezTo>
                    <a:pt x="397" y="150"/>
                    <a:pt x="396" y="150"/>
                    <a:pt x="395" y="150"/>
                  </a:cubicBezTo>
                  <a:cubicBezTo>
                    <a:pt x="393" y="150"/>
                    <a:pt x="390" y="151"/>
                    <a:pt x="387" y="151"/>
                  </a:cubicBezTo>
                  <a:cubicBezTo>
                    <a:pt x="384" y="152"/>
                    <a:pt x="385" y="153"/>
                    <a:pt x="388" y="153"/>
                  </a:cubicBezTo>
                  <a:cubicBezTo>
                    <a:pt x="388" y="153"/>
                    <a:pt x="389" y="153"/>
                    <a:pt x="389" y="153"/>
                  </a:cubicBezTo>
                  <a:cubicBezTo>
                    <a:pt x="389" y="153"/>
                    <a:pt x="390" y="153"/>
                    <a:pt x="390" y="153"/>
                  </a:cubicBezTo>
                  <a:cubicBezTo>
                    <a:pt x="392" y="153"/>
                    <a:pt x="390" y="153"/>
                    <a:pt x="387" y="154"/>
                  </a:cubicBezTo>
                  <a:cubicBezTo>
                    <a:pt x="384" y="154"/>
                    <a:pt x="382" y="155"/>
                    <a:pt x="384" y="155"/>
                  </a:cubicBezTo>
                  <a:cubicBezTo>
                    <a:pt x="386" y="155"/>
                    <a:pt x="386" y="155"/>
                    <a:pt x="384" y="155"/>
                  </a:cubicBezTo>
                  <a:cubicBezTo>
                    <a:pt x="381" y="155"/>
                    <a:pt x="382" y="156"/>
                    <a:pt x="385" y="156"/>
                  </a:cubicBezTo>
                  <a:cubicBezTo>
                    <a:pt x="388" y="156"/>
                    <a:pt x="389" y="156"/>
                    <a:pt x="388" y="156"/>
                  </a:cubicBezTo>
                  <a:cubicBezTo>
                    <a:pt x="386" y="156"/>
                    <a:pt x="386" y="156"/>
                    <a:pt x="387" y="156"/>
                  </a:cubicBezTo>
                  <a:cubicBezTo>
                    <a:pt x="389" y="157"/>
                    <a:pt x="388" y="157"/>
                    <a:pt x="387" y="157"/>
                  </a:cubicBezTo>
                  <a:cubicBezTo>
                    <a:pt x="386" y="157"/>
                    <a:pt x="386" y="157"/>
                    <a:pt x="386" y="157"/>
                  </a:cubicBezTo>
                  <a:cubicBezTo>
                    <a:pt x="386" y="157"/>
                    <a:pt x="386" y="157"/>
                    <a:pt x="385" y="157"/>
                  </a:cubicBezTo>
                  <a:cubicBezTo>
                    <a:pt x="384" y="157"/>
                    <a:pt x="385" y="157"/>
                    <a:pt x="388" y="157"/>
                  </a:cubicBezTo>
                  <a:cubicBezTo>
                    <a:pt x="391" y="158"/>
                    <a:pt x="395" y="158"/>
                    <a:pt x="398" y="158"/>
                  </a:cubicBezTo>
                  <a:cubicBezTo>
                    <a:pt x="399" y="158"/>
                    <a:pt x="399" y="158"/>
                    <a:pt x="400" y="158"/>
                  </a:cubicBezTo>
                  <a:cubicBezTo>
                    <a:pt x="401" y="158"/>
                    <a:pt x="401" y="158"/>
                    <a:pt x="401" y="158"/>
                  </a:cubicBezTo>
                  <a:cubicBezTo>
                    <a:pt x="401" y="158"/>
                    <a:pt x="400" y="158"/>
                    <a:pt x="399" y="158"/>
                  </a:cubicBezTo>
                  <a:cubicBezTo>
                    <a:pt x="396" y="159"/>
                    <a:pt x="396" y="160"/>
                    <a:pt x="397" y="160"/>
                  </a:cubicBezTo>
                  <a:cubicBezTo>
                    <a:pt x="397" y="160"/>
                    <a:pt x="398" y="160"/>
                    <a:pt x="398" y="160"/>
                  </a:cubicBezTo>
                  <a:cubicBezTo>
                    <a:pt x="400" y="160"/>
                    <a:pt x="406" y="160"/>
                    <a:pt x="408" y="159"/>
                  </a:cubicBezTo>
                  <a:cubicBezTo>
                    <a:pt x="409" y="159"/>
                    <a:pt x="410" y="159"/>
                    <a:pt x="410" y="159"/>
                  </a:cubicBezTo>
                  <a:cubicBezTo>
                    <a:pt x="411" y="159"/>
                    <a:pt x="410" y="159"/>
                    <a:pt x="410" y="159"/>
                  </a:cubicBezTo>
                  <a:cubicBezTo>
                    <a:pt x="408" y="160"/>
                    <a:pt x="408" y="161"/>
                    <a:pt x="409" y="161"/>
                  </a:cubicBezTo>
                  <a:cubicBezTo>
                    <a:pt x="409" y="161"/>
                    <a:pt x="409" y="161"/>
                    <a:pt x="410" y="161"/>
                  </a:cubicBezTo>
                  <a:cubicBezTo>
                    <a:pt x="410" y="161"/>
                    <a:pt x="410" y="161"/>
                    <a:pt x="410" y="161"/>
                  </a:cubicBezTo>
                  <a:cubicBezTo>
                    <a:pt x="411" y="161"/>
                    <a:pt x="408" y="162"/>
                    <a:pt x="409" y="164"/>
                  </a:cubicBezTo>
                  <a:cubicBezTo>
                    <a:pt x="410" y="164"/>
                    <a:pt x="412" y="165"/>
                    <a:pt x="413" y="165"/>
                  </a:cubicBezTo>
                  <a:cubicBezTo>
                    <a:pt x="413" y="165"/>
                    <a:pt x="413" y="165"/>
                    <a:pt x="413" y="166"/>
                  </a:cubicBezTo>
                  <a:cubicBezTo>
                    <a:pt x="414" y="166"/>
                    <a:pt x="415" y="166"/>
                    <a:pt x="416" y="166"/>
                  </a:cubicBezTo>
                  <a:cubicBezTo>
                    <a:pt x="417" y="166"/>
                    <a:pt x="418" y="166"/>
                    <a:pt x="419" y="166"/>
                  </a:cubicBezTo>
                  <a:cubicBezTo>
                    <a:pt x="419" y="166"/>
                    <a:pt x="419" y="166"/>
                    <a:pt x="419" y="166"/>
                  </a:cubicBezTo>
                  <a:cubicBezTo>
                    <a:pt x="421" y="166"/>
                    <a:pt x="424" y="169"/>
                    <a:pt x="424" y="172"/>
                  </a:cubicBezTo>
                  <a:cubicBezTo>
                    <a:pt x="425" y="175"/>
                    <a:pt x="417" y="177"/>
                    <a:pt x="415" y="177"/>
                  </a:cubicBezTo>
                  <a:cubicBezTo>
                    <a:pt x="416" y="177"/>
                    <a:pt x="416" y="177"/>
                    <a:pt x="417" y="176"/>
                  </a:cubicBezTo>
                  <a:cubicBezTo>
                    <a:pt x="418" y="176"/>
                    <a:pt x="418" y="175"/>
                    <a:pt x="418" y="175"/>
                  </a:cubicBezTo>
                  <a:cubicBezTo>
                    <a:pt x="418" y="175"/>
                    <a:pt x="417" y="175"/>
                    <a:pt x="417" y="175"/>
                  </a:cubicBezTo>
                  <a:cubicBezTo>
                    <a:pt x="416" y="175"/>
                    <a:pt x="416" y="176"/>
                    <a:pt x="415" y="176"/>
                  </a:cubicBezTo>
                  <a:cubicBezTo>
                    <a:pt x="415" y="176"/>
                    <a:pt x="415" y="175"/>
                    <a:pt x="416" y="175"/>
                  </a:cubicBezTo>
                  <a:cubicBezTo>
                    <a:pt x="417" y="174"/>
                    <a:pt x="414" y="174"/>
                    <a:pt x="408" y="173"/>
                  </a:cubicBezTo>
                  <a:cubicBezTo>
                    <a:pt x="407" y="173"/>
                    <a:pt x="406" y="172"/>
                    <a:pt x="405" y="172"/>
                  </a:cubicBezTo>
                  <a:cubicBezTo>
                    <a:pt x="400" y="172"/>
                    <a:pt x="395" y="174"/>
                    <a:pt x="395" y="177"/>
                  </a:cubicBezTo>
                  <a:cubicBezTo>
                    <a:pt x="395" y="180"/>
                    <a:pt x="396" y="183"/>
                    <a:pt x="400" y="184"/>
                  </a:cubicBezTo>
                  <a:cubicBezTo>
                    <a:pt x="403" y="184"/>
                    <a:pt x="391" y="184"/>
                    <a:pt x="384" y="188"/>
                  </a:cubicBezTo>
                  <a:cubicBezTo>
                    <a:pt x="375" y="193"/>
                    <a:pt x="369" y="200"/>
                    <a:pt x="366" y="203"/>
                  </a:cubicBezTo>
                  <a:cubicBezTo>
                    <a:pt x="364" y="206"/>
                    <a:pt x="360" y="211"/>
                    <a:pt x="361" y="216"/>
                  </a:cubicBezTo>
                  <a:cubicBezTo>
                    <a:pt x="363" y="220"/>
                    <a:pt x="372" y="223"/>
                    <a:pt x="373" y="223"/>
                  </a:cubicBezTo>
                  <a:cubicBezTo>
                    <a:pt x="373" y="223"/>
                    <a:pt x="373" y="223"/>
                    <a:pt x="373" y="223"/>
                  </a:cubicBezTo>
                  <a:cubicBezTo>
                    <a:pt x="373" y="222"/>
                    <a:pt x="373" y="222"/>
                    <a:pt x="374" y="222"/>
                  </a:cubicBezTo>
                  <a:cubicBezTo>
                    <a:pt x="375" y="222"/>
                    <a:pt x="376" y="222"/>
                    <a:pt x="377" y="222"/>
                  </a:cubicBezTo>
                  <a:cubicBezTo>
                    <a:pt x="379" y="223"/>
                    <a:pt x="380" y="223"/>
                    <a:pt x="379" y="223"/>
                  </a:cubicBezTo>
                  <a:cubicBezTo>
                    <a:pt x="379" y="223"/>
                    <a:pt x="378" y="223"/>
                    <a:pt x="378" y="223"/>
                  </a:cubicBezTo>
                  <a:cubicBezTo>
                    <a:pt x="378" y="223"/>
                    <a:pt x="378" y="223"/>
                    <a:pt x="378" y="223"/>
                  </a:cubicBezTo>
                  <a:cubicBezTo>
                    <a:pt x="376" y="223"/>
                    <a:pt x="375" y="223"/>
                    <a:pt x="376" y="224"/>
                  </a:cubicBezTo>
                  <a:cubicBezTo>
                    <a:pt x="377" y="224"/>
                    <a:pt x="377" y="225"/>
                    <a:pt x="376" y="225"/>
                  </a:cubicBezTo>
                  <a:cubicBezTo>
                    <a:pt x="376" y="225"/>
                    <a:pt x="376" y="225"/>
                    <a:pt x="376" y="224"/>
                  </a:cubicBezTo>
                  <a:cubicBezTo>
                    <a:pt x="375" y="224"/>
                    <a:pt x="375" y="224"/>
                    <a:pt x="375" y="224"/>
                  </a:cubicBezTo>
                  <a:cubicBezTo>
                    <a:pt x="374" y="224"/>
                    <a:pt x="373" y="227"/>
                    <a:pt x="375" y="230"/>
                  </a:cubicBezTo>
                  <a:cubicBezTo>
                    <a:pt x="376" y="231"/>
                    <a:pt x="378" y="233"/>
                    <a:pt x="382" y="235"/>
                  </a:cubicBezTo>
                  <a:cubicBezTo>
                    <a:pt x="389" y="239"/>
                    <a:pt x="384" y="237"/>
                    <a:pt x="394" y="239"/>
                  </a:cubicBezTo>
                  <a:cubicBezTo>
                    <a:pt x="399" y="240"/>
                    <a:pt x="411" y="241"/>
                    <a:pt x="414" y="242"/>
                  </a:cubicBezTo>
                  <a:cubicBezTo>
                    <a:pt x="421" y="244"/>
                    <a:pt x="433" y="253"/>
                    <a:pt x="441" y="259"/>
                  </a:cubicBezTo>
                  <a:cubicBezTo>
                    <a:pt x="446" y="263"/>
                    <a:pt x="446" y="267"/>
                    <a:pt x="443" y="267"/>
                  </a:cubicBezTo>
                  <a:cubicBezTo>
                    <a:pt x="443" y="267"/>
                    <a:pt x="443" y="267"/>
                    <a:pt x="443" y="267"/>
                  </a:cubicBezTo>
                  <a:cubicBezTo>
                    <a:pt x="443" y="267"/>
                    <a:pt x="443" y="267"/>
                    <a:pt x="443" y="267"/>
                  </a:cubicBezTo>
                  <a:cubicBezTo>
                    <a:pt x="440" y="267"/>
                    <a:pt x="440" y="268"/>
                    <a:pt x="446" y="270"/>
                  </a:cubicBezTo>
                  <a:cubicBezTo>
                    <a:pt x="452" y="271"/>
                    <a:pt x="464" y="273"/>
                    <a:pt x="469" y="276"/>
                  </a:cubicBezTo>
                  <a:cubicBezTo>
                    <a:pt x="472" y="278"/>
                    <a:pt x="475" y="280"/>
                    <a:pt x="483" y="282"/>
                  </a:cubicBezTo>
                  <a:cubicBezTo>
                    <a:pt x="490" y="284"/>
                    <a:pt x="494" y="285"/>
                    <a:pt x="496" y="285"/>
                  </a:cubicBezTo>
                  <a:cubicBezTo>
                    <a:pt x="496" y="285"/>
                    <a:pt x="496" y="285"/>
                    <a:pt x="496" y="285"/>
                  </a:cubicBezTo>
                  <a:cubicBezTo>
                    <a:pt x="506" y="285"/>
                    <a:pt x="485" y="279"/>
                    <a:pt x="483" y="276"/>
                  </a:cubicBezTo>
                  <a:cubicBezTo>
                    <a:pt x="481" y="273"/>
                    <a:pt x="478" y="271"/>
                    <a:pt x="477" y="271"/>
                  </a:cubicBezTo>
                  <a:cubicBezTo>
                    <a:pt x="477" y="271"/>
                    <a:pt x="477" y="271"/>
                    <a:pt x="477" y="271"/>
                  </a:cubicBezTo>
                  <a:cubicBezTo>
                    <a:pt x="477" y="271"/>
                    <a:pt x="477" y="271"/>
                    <a:pt x="477" y="271"/>
                  </a:cubicBezTo>
                  <a:cubicBezTo>
                    <a:pt x="476" y="271"/>
                    <a:pt x="470" y="268"/>
                    <a:pt x="463" y="264"/>
                  </a:cubicBezTo>
                  <a:cubicBezTo>
                    <a:pt x="459" y="262"/>
                    <a:pt x="456" y="260"/>
                    <a:pt x="453" y="258"/>
                  </a:cubicBezTo>
                  <a:cubicBezTo>
                    <a:pt x="449" y="255"/>
                    <a:pt x="452" y="252"/>
                    <a:pt x="456" y="252"/>
                  </a:cubicBezTo>
                  <a:cubicBezTo>
                    <a:pt x="457" y="252"/>
                    <a:pt x="458" y="252"/>
                    <a:pt x="460" y="253"/>
                  </a:cubicBezTo>
                  <a:cubicBezTo>
                    <a:pt x="463" y="253"/>
                    <a:pt x="465" y="254"/>
                    <a:pt x="468" y="256"/>
                  </a:cubicBezTo>
                  <a:cubicBezTo>
                    <a:pt x="473" y="258"/>
                    <a:pt x="473" y="260"/>
                    <a:pt x="477" y="263"/>
                  </a:cubicBezTo>
                  <a:cubicBezTo>
                    <a:pt x="482" y="265"/>
                    <a:pt x="487" y="267"/>
                    <a:pt x="492" y="268"/>
                  </a:cubicBezTo>
                  <a:cubicBezTo>
                    <a:pt x="502" y="271"/>
                    <a:pt x="505" y="275"/>
                    <a:pt x="513" y="277"/>
                  </a:cubicBezTo>
                  <a:cubicBezTo>
                    <a:pt x="517" y="279"/>
                    <a:pt x="524" y="280"/>
                    <a:pt x="526" y="281"/>
                  </a:cubicBezTo>
                  <a:cubicBezTo>
                    <a:pt x="533" y="283"/>
                    <a:pt x="539" y="285"/>
                    <a:pt x="543" y="288"/>
                  </a:cubicBezTo>
                  <a:cubicBezTo>
                    <a:pt x="550" y="291"/>
                    <a:pt x="545" y="299"/>
                    <a:pt x="560" y="301"/>
                  </a:cubicBezTo>
                  <a:cubicBezTo>
                    <a:pt x="571" y="303"/>
                    <a:pt x="584" y="304"/>
                    <a:pt x="588" y="305"/>
                  </a:cubicBezTo>
                  <a:cubicBezTo>
                    <a:pt x="607" y="307"/>
                    <a:pt x="625" y="311"/>
                    <a:pt x="646" y="312"/>
                  </a:cubicBezTo>
                  <a:cubicBezTo>
                    <a:pt x="649" y="312"/>
                    <a:pt x="653" y="312"/>
                    <a:pt x="656" y="312"/>
                  </a:cubicBezTo>
                  <a:cubicBezTo>
                    <a:pt x="668" y="312"/>
                    <a:pt x="676" y="311"/>
                    <a:pt x="675" y="311"/>
                  </a:cubicBezTo>
                  <a:cubicBezTo>
                    <a:pt x="674" y="311"/>
                    <a:pt x="675" y="311"/>
                    <a:pt x="677" y="311"/>
                  </a:cubicBezTo>
                  <a:cubicBezTo>
                    <a:pt x="677" y="311"/>
                    <a:pt x="677" y="311"/>
                    <a:pt x="677" y="311"/>
                  </a:cubicBezTo>
                  <a:cubicBezTo>
                    <a:pt x="679" y="311"/>
                    <a:pt x="682" y="311"/>
                    <a:pt x="684" y="311"/>
                  </a:cubicBezTo>
                  <a:cubicBezTo>
                    <a:pt x="686" y="312"/>
                    <a:pt x="686" y="312"/>
                    <a:pt x="687" y="312"/>
                  </a:cubicBezTo>
                  <a:cubicBezTo>
                    <a:pt x="687" y="312"/>
                    <a:pt x="687" y="312"/>
                    <a:pt x="686" y="312"/>
                  </a:cubicBezTo>
                  <a:cubicBezTo>
                    <a:pt x="686" y="312"/>
                    <a:pt x="686" y="312"/>
                    <a:pt x="685" y="312"/>
                  </a:cubicBezTo>
                  <a:cubicBezTo>
                    <a:pt x="685" y="311"/>
                    <a:pt x="685" y="311"/>
                    <a:pt x="685" y="311"/>
                  </a:cubicBezTo>
                  <a:cubicBezTo>
                    <a:pt x="685" y="311"/>
                    <a:pt x="685" y="311"/>
                    <a:pt x="685" y="312"/>
                  </a:cubicBezTo>
                  <a:cubicBezTo>
                    <a:pt x="686" y="312"/>
                    <a:pt x="686" y="312"/>
                    <a:pt x="686" y="312"/>
                  </a:cubicBezTo>
                  <a:cubicBezTo>
                    <a:pt x="689" y="312"/>
                    <a:pt x="692" y="313"/>
                    <a:pt x="697" y="315"/>
                  </a:cubicBezTo>
                  <a:cubicBezTo>
                    <a:pt x="703" y="316"/>
                    <a:pt x="708" y="317"/>
                    <a:pt x="714" y="318"/>
                  </a:cubicBezTo>
                  <a:cubicBezTo>
                    <a:pt x="720" y="319"/>
                    <a:pt x="727" y="319"/>
                    <a:pt x="733" y="320"/>
                  </a:cubicBezTo>
                  <a:cubicBezTo>
                    <a:pt x="743" y="320"/>
                    <a:pt x="755" y="321"/>
                    <a:pt x="761" y="321"/>
                  </a:cubicBezTo>
                  <a:cubicBezTo>
                    <a:pt x="762" y="321"/>
                    <a:pt x="763" y="321"/>
                    <a:pt x="763" y="321"/>
                  </a:cubicBezTo>
                  <a:cubicBezTo>
                    <a:pt x="763" y="321"/>
                    <a:pt x="763" y="321"/>
                    <a:pt x="764" y="321"/>
                  </a:cubicBezTo>
                  <a:cubicBezTo>
                    <a:pt x="769" y="321"/>
                    <a:pt x="775" y="325"/>
                    <a:pt x="782" y="328"/>
                  </a:cubicBezTo>
                  <a:cubicBezTo>
                    <a:pt x="789" y="331"/>
                    <a:pt x="796" y="333"/>
                    <a:pt x="798" y="333"/>
                  </a:cubicBezTo>
                  <a:cubicBezTo>
                    <a:pt x="798" y="333"/>
                    <a:pt x="798" y="332"/>
                    <a:pt x="798" y="332"/>
                  </a:cubicBezTo>
                  <a:cubicBezTo>
                    <a:pt x="798" y="332"/>
                    <a:pt x="798" y="332"/>
                    <a:pt x="799" y="332"/>
                  </a:cubicBezTo>
                  <a:cubicBezTo>
                    <a:pt x="801" y="332"/>
                    <a:pt x="805" y="333"/>
                    <a:pt x="810" y="334"/>
                  </a:cubicBezTo>
                  <a:cubicBezTo>
                    <a:pt x="814" y="336"/>
                    <a:pt x="817" y="337"/>
                    <a:pt x="821" y="338"/>
                  </a:cubicBezTo>
                  <a:cubicBezTo>
                    <a:pt x="821" y="338"/>
                    <a:pt x="821" y="338"/>
                    <a:pt x="821" y="338"/>
                  </a:cubicBezTo>
                  <a:cubicBezTo>
                    <a:pt x="821" y="338"/>
                    <a:pt x="820" y="337"/>
                    <a:pt x="819" y="337"/>
                  </a:cubicBezTo>
                  <a:cubicBezTo>
                    <a:pt x="819" y="337"/>
                    <a:pt x="819" y="337"/>
                    <a:pt x="820" y="337"/>
                  </a:cubicBezTo>
                  <a:cubicBezTo>
                    <a:pt x="820" y="337"/>
                    <a:pt x="826" y="338"/>
                    <a:pt x="833" y="338"/>
                  </a:cubicBezTo>
                  <a:cubicBezTo>
                    <a:pt x="842" y="339"/>
                    <a:pt x="851" y="340"/>
                    <a:pt x="851" y="340"/>
                  </a:cubicBezTo>
                  <a:cubicBezTo>
                    <a:pt x="851" y="341"/>
                    <a:pt x="852" y="341"/>
                    <a:pt x="854" y="341"/>
                  </a:cubicBezTo>
                  <a:cubicBezTo>
                    <a:pt x="855" y="341"/>
                    <a:pt x="855" y="341"/>
                    <a:pt x="856" y="341"/>
                  </a:cubicBezTo>
                  <a:cubicBezTo>
                    <a:pt x="859" y="341"/>
                    <a:pt x="856" y="337"/>
                    <a:pt x="867" y="336"/>
                  </a:cubicBezTo>
                  <a:cubicBezTo>
                    <a:pt x="868" y="336"/>
                    <a:pt x="869" y="336"/>
                    <a:pt x="870" y="336"/>
                  </a:cubicBezTo>
                  <a:cubicBezTo>
                    <a:pt x="879" y="336"/>
                    <a:pt x="886" y="340"/>
                    <a:pt x="889" y="343"/>
                  </a:cubicBezTo>
                  <a:cubicBezTo>
                    <a:pt x="892" y="346"/>
                    <a:pt x="895" y="348"/>
                    <a:pt x="895" y="350"/>
                  </a:cubicBezTo>
                  <a:cubicBezTo>
                    <a:pt x="895" y="352"/>
                    <a:pt x="891" y="356"/>
                    <a:pt x="883" y="359"/>
                  </a:cubicBezTo>
                  <a:cubicBezTo>
                    <a:pt x="873" y="363"/>
                    <a:pt x="855" y="367"/>
                    <a:pt x="852" y="371"/>
                  </a:cubicBezTo>
                  <a:cubicBezTo>
                    <a:pt x="849" y="375"/>
                    <a:pt x="861" y="374"/>
                    <a:pt x="861" y="374"/>
                  </a:cubicBezTo>
                  <a:cubicBezTo>
                    <a:pt x="861" y="375"/>
                    <a:pt x="861" y="375"/>
                    <a:pt x="862" y="375"/>
                  </a:cubicBezTo>
                  <a:cubicBezTo>
                    <a:pt x="862" y="375"/>
                    <a:pt x="862" y="375"/>
                    <a:pt x="862" y="375"/>
                  </a:cubicBezTo>
                  <a:cubicBezTo>
                    <a:pt x="862" y="375"/>
                    <a:pt x="862" y="375"/>
                    <a:pt x="862" y="375"/>
                  </a:cubicBezTo>
                  <a:cubicBezTo>
                    <a:pt x="862" y="375"/>
                    <a:pt x="865" y="377"/>
                    <a:pt x="858" y="378"/>
                  </a:cubicBezTo>
                  <a:cubicBezTo>
                    <a:pt x="853" y="378"/>
                    <a:pt x="848" y="379"/>
                    <a:pt x="845" y="380"/>
                  </a:cubicBezTo>
                  <a:cubicBezTo>
                    <a:pt x="843" y="382"/>
                    <a:pt x="844" y="383"/>
                    <a:pt x="845" y="384"/>
                  </a:cubicBezTo>
                  <a:cubicBezTo>
                    <a:pt x="847" y="385"/>
                    <a:pt x="857" y="389"/>
                    <a:pt x="867" y="392"/>
                  </a:cubicBezTo>
                  <a:cubicBezTo>
                    <a:pt x="884" y="399"/>
                    <a:pt x="896" y="408"/>
                    <a:pt x="911" y="414"/>
                  </a:cubicBezTo>
                  <a:cubicBezTo>
                    <a:pt x="921" y="417"/>
                    <a:pt x="945" y="421"/>
                    <a:pt x="961" y="423"/>
                  </a:cubicBezTo>
                  <a:cubicBezTo>
                    <a:pt x="972" y="425"/>
                    <a:pt x="982" y="426"/>
                    <a:pt x="988" y="429"/>
                  </a:cubicBezTo>
                  <a:cubicBezTo>
                    <a:pt x="993" y="431"/>
                    <a:pt x="993" y="435"/>
                    <a:pt x="993" y="439"/>
                  </a:cubicBezTo>
                  <a:cubicBezTo>
                    <a:pt x="992" y="444"/>
                    <a:pt x="994" y="451"/>
                    <a:pt x="993" y="456"/>
                  </a:cubicBezTo>
                  <a:cubicBezTo>
                    <a:pt x="992" y="467"/>
                    <a:pt x="998" y="478"/>
                    <a:pt x="992" y="489"/>
                  </a:cubicBezTo>
                  <a:cubicBezTo>
                    <a:pt x="990" y="492"/>
                    <a:pt x="985" y="494"/>
                    <a:pt x="984" y="497"/>
                  </a:cubicBezTo>
                  <a:cubicBezTo>
                    <a:pt x="981" y="501"/>
                    <a:pt x="983" y="501"/>
                    <a:pt x="987" y="506"/>
                  </a:cubicBezTo>
                  <a:cubicBezTo>
                    <a:pt x="988" y="508"/>
                    <a:pt x="986" y="511"/>
                    <a:pt x="986" y="514"/>
                  </a:cubicBezTo>
                  <a:cubicBezTo>
                    <a:pt x="987" y="519"/>
                    <a:pt x="1006" y="518"/>
                    <a:pt x="1006" y="519"/>
                  </a:cubicBezTo>
                  <a:cubicBezTo>
                    <a:pt x="1006" y="520"/>
                    <a:pt x="1006" y="521"/>
                    <a:pt x="1005" y="521"/>
                  </a:cubicBezTo>
                  <a:cubicBezTo>
                    <a:pt x="1005" y="521"/>
                    <a:pt x="1005" y="521"/>
                    <a:pt x="1005" y="521"/>
                  </a:cubicBezTo>
                  <a:cubicBezTo>
                    <a:pt x="1005" y="521"/>
                    <a:pt x="1005" y="521"/>
                    <a:pt x="1004" y="521"/>
                  </a:cubicBezTo>
                  <a:cubicBezTo>
                    <a:pt x="1004" y="521"/>
                    <a:pt x="1003" y="524"/>
                    <a:pt x="1004" y="529"/>
                  </a:cubicBezTo>
                  <a:cubicBezTo>
                    <a:pt x="1005" y="529"/>
                    <a:pt x="1005" y="530"/>
                    <a:pt x="1005" y="531"/>
                  </a:cubicBezTo>
                  <a:cubicBezTo>
                    <a:pt x="1004" y="535"/>
                    <a:pt x="1000" y="538"/>
                    <a:pt x="999" y="538"/>
                  </a:cubicBezTo>
                  <a:cubicBezTo>
                    <a:pt x="999" y="538"/>
                    <a:pt x="999" y="538"/>
                    <a:pt x="999" y="538"/>
                  </a:cubicBezTo>
                  <a:cubicBezTo>
                    <a:pt x="1000" y="538"/>
                    <a:pt x="999" y="537"/>
                    <a:pt x="997" y="537"/>
                  </a:cubicBezTo>
                  <a:cubicBezTo>
                    <a:pt x="997" y="537"/>
                    <a:pt x="996" y="537"/>
                    <a:pt x="996" y="537"/>
                  </a:cubicBezTo>
                  <a:cubicBezTo>
                    <a:pt x="996" y="537"/>
                    <a:pt x="995" y="537"/>
                    <a:pt x="995" y="537"/>
                  </a:cubicBezTo>
                  <a:cubicBezTo>
                    <a:pt x="994" y="537"/>
                    <a:pt x="993" y="537"/>
                    <a:pt x="994" y="537"/>
                  </a:cubicBezTo>
                  <a:cubicBezTo>
                    <a:pt x="995" y="536"/>
                    <a:pt x="994" y="536"/>
                    <a:pt x="991" y="536"/>
                  </a:cubicBezTo>
                  <a:cubicBezTo>
                    <a:pt x="991" y="536"/>
                    <a:pt x="990" y="536"/>
                    <a:pt x="990" y="536"/>
                  </a:cubicBezTo>
                  <a:cubicBezTo>
                    <a:pt x="987" y="536"/>
                    <a:pt x="983" y="537"/>
                    <a:pt x="983" y="538"/>
                  </a:cubicBezTo>
                  <a:cubicBezTo>
                    <a:pt x="982" y="540"/>
                    <a:pt x="982" y="540"/>
                    <a:pt x="983" y="540"/>
                  </a:cubicBezTo>
                  <a:cubicBezTo>
                    <a:pt x="983" y="540"/>
                    <a:pt x="984" y="540"/>
                    <a:pt x="984" y="540"/>
                  </a:cubicBezTo>
                  <a:cubicBezTo>
                    <a:pt x="985" y="540"/>
                    <a:pt x="987" y="540"/>
                    <a:pt x="989" y="540"/>
                  </a:cubicBezTo>
                  <a:cubicBezTo>
                    <a:pt x="991" y="540"/>
                    <a:pt x="993" y="540"/>
                    <a:pt x="995" y="540"/>
                  </a:cubicBezTo>
                  <a:cubicBezTo>
                    <a:pt x="999" y="541"/>
                    <a:pt x="1000" y="542"/>
                    <a:pt x="1000" y="542"/>
                  </a:cubicBezTo>
                  <a:cubicBezTo>
                    <a:pt x="1001" y="543"/>
                    <a:pt x="1000" y="543"/>
                    <a:pt x="999" y="543"/>
                  </a:cubicBezTo>
                  <a:cubicBezTo>
                    <a:pt x="999" y="543"/>
                    <a:pt x="999" y="543"/>
                    <a:pt x="999" y="543"/>
                  </a:cubicBezTo>
                  <a:cubicBezTo>
                    <a:pt x="1000" y="544"/>
                    <a:pt x="1001" y="544"/>
                    <a:pt x="1003" y="544"/>
                  </a:cubicBezTo>
                  <a:cubicBezTo>
                    <a:pt x="1007" y="544"/>
                    <a:pt x="1010" y="544"/>
                    <a:pt x="1010" y="545"/>
                  </a:cubicBezTo>
                  <a:cubicBezTo>
                    <a:pt x="1010" y="545"/>
                    <a:pt x="1006" y="545"/>
                    <a:pt x="1002" y="545"/>
                  </a:cubicBezTo>
                  <a:cubicBezTo>
                    <a:pt x="999" y="546"/>
                    <a:pt x="1004" y="548"/>
                    <a:pt x="1004" y="550"/>
                  </a:cubicBezTo>
                  <a:cubicBezTo>
                    <a:pt x="1005" y="551"/>
                    <a:pt x="1008" y="552"/>
                    <a:pt x="1009" y="552"/>
                  </a:cubicBezTo>
                  <a:cubicBezTo>
                    <a:pt x="1010" y="552"/>
                    <a:pt x="1011" y="552"/>
                    <a:pt x="1011" y="552"/>
                  </a:cubicBezTo>
                  <a:cubicBezTo>
                    <a:pt x="1012" y="551"/>
                    <a:pt x="1012" y="551"/>
                    <a:pt x="1012" y="551"/>
                  </a:cubicBezTo>
                  <a:cubicBezTo>
                    <a:pt x="1013" y="551"/>
                    <a:pt x="1013" y="551"/>
                    <a:pt x="1013" y="551"/>
                  </a:cubicBezTo>
                  <a:cubicBezTo>
                    <a:pt x="1014" y="552"/>
                    <a:pt x="1006" y="554"/>
                    <a:pt x="1008" y="556"/>
                  </a:cubicBezTo>
                  <a:cubicBezTo>
                    <a:pt x="1011" y="558"/>
                    <a:pt x="1019" y="559"/>
                    <a:pt x="1018" y="559"/>
                  </a:cubicBezTo>
                  <a:cubicBezTo>
                    <a:pt x="1016" y="559"/>
                    <a:pt x="1016" y="560"/>
                    <a:pt x="1018" y="560"/>
                  </a:cubicBezTo>
                  <a:cubicBezTo>
                    <a:pt x="1021" y="560"/>
                    <a:pt x="1022" y="561"/>
                    <a:pt x="1022" y="561"/>
                  </a:cubicBezTo>
                  <a:cubicBezTo>
                    <a:pt x="1022" y="562"/>
                    <a:pt x="1022" y="562"/>
                    <a:pt x="1021" y="562"/>
                  </a:cubicBezTo>
                  <a:cubicBezTo>
                    <a:pt x="1019" y="562"/>
                    <a:pt x="1021" y="563"/>
                    <a:pt x="1023" y="563"/>
                  </a:cubicBezTo>
                  <a:cubicBezTo>
                    <a:pt x="1025" y="564"/>
                    <a:pt x="1026" y="564"/>
                    <a:pt x="1027" y="564"/>
                  </a:cubicBezTo>
                  <a:cubicBezTo>
                    <a:pt x="1027" y="564"/>
                    <a:pt x="1027" y="564"/>
                    <a:pt x="1027" y="563"/>
                  </a:cubicBezTo>
                  <a:cubicBezTo>
                    <a:pt x="1027" y="563"/>
                    <a:pt x="1027" y="563"/>
                    <a:pt x="1027" y="563"/>
                  </a:cubicBezTo>
                  <a:cubicBezTo>
                    <a:pt x="1028" y="563"/>
                    <a:pt x="1028" y="563"/>
                    <a:pt x="1029" y="563"/>
                  </a:cubicBezTo>
                  <a:cubicBezTo>
                    <a:pt x="1029" y="563"/>
                    <a:pt x="1030" y="564"/>
                    <a:pt x="1030" y="564"/>
                  </a:cubicBezTo>
                  <a:cubicBezTo>
                    <a:pt x="1031" y="564"/>
                    <a:pt x="1031" y="563"/>
                    <a:pt x="1032" y="563"/>
                  </a:cubicBezTo>
                  <a:cubicBezTo>
                    <a:pt x="1032" y="563"/>
                    <a:pt x="1032" y="563"/>
                    <a:pt x="1030" y="562"/>
                  </a:cubicBezTo>
                  <a:cubicBezTo>
                    <a:pt x="1030" y="562"/>
                    <a:pt x="1030" y="562"/>
                    <a:pt x="1031" y="562"/>
                  </a:cubicBezTo>
                  <a:cubicBezTo>
                    <a:pt x="1031" y="562"/>
                    <a:pt x="1032" y="562"/>
                    <a:pt x="1033" y="562"/>
                  </a:cubicBezTo>
                  <a:cubicBezTo>
                    <a:pt x="1033" y="562"/>
                    <a:pt x="1034" y="562"/>
                    <a:pt x="1034" y="562"/>
                  </a:cubicBezTo>
                  <a:cubicBezTo>
                    <a:pt x="1035" y="562"/>
                    <a:pt x="1036" y="562"/>
                    <a:pt x="1034" y="562"/>
                  </a:cubicBezTo>
                  <a:cubicBezTo>
                    <a:pt x="1033" y="562"/>
                    <a:pt x="1033" y="562"/>
                    <a:pt x="1033" y="562"/>
                  </a:cubicBezTo>
                  <a:cubicBezTo>
                    <a:pt x="1034" y="562"/>
                    <a:pt x="1036" y="562"/>
                    <a:pt x="1038" y="563"/>
                  </a:cubicBezTo>
                  <a:cubicBezTo>
                    <a:pt x="1039" y="564"/>
                    <a:pt x="1039" y="565"/>
                    <a:pt x="1038" y="565"/>
                  </a:cubicBezTo>
                  <a:cubicBezTo>
                    <a:pt x="1038" y="565"/>
                    <a:pt x="1037" y="565"/>
                    <a:pt x="1037" y="564"/>
                  </a:cubicBezTo>
                  <a:cubicBezTo>
                    <a:pt x="1037" y="564"/>
                    <a:pt x="1036" y="564"/>
                    <a:pt x="1035" y="564"/>
                  </a:cubicBezTo>
                  <a:cubicBezTo>
                    <a:pt x="1034" y="564"/>
                    <a:pt x="1034" y="564"/>
                    <a:pt x="1034" y="564"/>
                  </a:cubicBezTo>
                  <a:cubicBezTo>
                    <a:pt x="1035" y="565"/>
                    <a:pt x="1033" y="565"/>
                    <a:pt x="1032" y="565"/>
                  </a:cubicBezTo>
                  <a:cubicBezTo>
                    <a:pt x="1031" y="565"/>
                    <a:pt x="1030" y="565"/>
                    <a:pt x="1029" y="565"/>
                  </a:cubicBezTo>
                  <a:cubicBezTo>
                    <a:pt x="1029" y="565"/>
                    <a:pt x="1029" y="565"/>
                    <a:pt x="1028" y="565"/>
                  </a:cubicBezTo>
                  <a:cubicBezTo>
                    <a:pt x="1026" y="565"/>
                    <a:pt x="1025" y="566"/>
                    <a:pt x="1026" y="566"/>
                  </a:cubicBezTo>
                  <a:cubicBezTo>
                    <a:pt x="1027" y="567"/>
                    <a:pt x="1029" y="568"/>
                    <a:pt x="1030" y="568"/>
                  </a:cubicBezTo>
                  <a:cubicBezTo>
                    <a:pt x="1030" y="568"/>
                    <a:pt x="1030" y="568"/>
                    <a:pt x="1030" y="568"/>
                  </a:cubicBezTo>
                  <a:cubicBezTo>
                    <a:pt x="1030" y="568"/>
                    <a:pt x="1030" y="568"/>
                    <a:pt x="1031" y="568"/>
                  </a:cubicBezTo>
                  <a:cubicBezTo>
                    <a:pt x="1032" y="568"/>
                    <a:pt x="1033" y="568"/>
                    <a:pt x="1031" y="568"/>
                  </a:cubicBezTo>
                  <a:cubicBezTo>
                    <a:pt x="1030" y="568"/>
                    <a:pt x="1033" y="569"/>
                    <a:pt x="1036" y="569"/>
                  </a:cubicBezTo>
                  <a:cubicBezTo>
                    <a:pt x="1037" y="569"/>
                    <a:pt x="1037" y="569"/>
                    <a:pt x="1037" y="569"/>
                  </a:cubicBezTo>
                  <a:cubicBezTo>
                    <a:pt x="1040" y="569"/>
                    <a:pt x="1039" y="566"/>
                    <a:pt x="1044" y="566"/>
                  </a:cubicBezTo>
                  <a:cubicBezTo>
                    <a:pt x="1045" y="566"/>
                    <a:pt x="1045" y="566"/>
                    <a:pt x="1046" y="566"/>
                  </a:cubicBezTo>
                  <a:cubicBezTo>
                    <a:pt x="1049" y="566"/>
                    <a:pt x="1045" y="567"/>
                    <a:pt x="1041" y="568"/>
                  </a:cubicBezTo>
                  <a:cubicBezTo>
                    <a:pt x="1038" y="569"/>
                    <a:pt x="1040" y="570"/>
                    <a:pt x="1042" y="570"/>
                  </a:cubicBezTo>
                  <a:cubicBezTo>
                    <a:pt x="1045" y="570"/>
                    <a:pt x="1048" y="569"/>
                    <a:pt x="1050" y="569"/>
                  </a:cubicBezTo>
                  <a:cubicBezTo>
                    <a:pt x="1051" y="568"/>
                    <a:pt x="1053" y="568"/>
                    <a:pt x="1054" y="568"/>
                  </a:cubicBezTo>
                  <a:cubicBezTo>
                    <a:pt x="1056" y="568"/>
                    <a:pt x="1058" y="569"/>
                    <a:pt x="1056" y="570"/>
                  </a:cubicBezTo>
                  <a:cubicBezTo>
                    <a:pt x="1054" y="570"/>
                    <a:pt x="1053" y="571"/>
                    <a:pt x="1053" y="571"/>
                  </a:cubicBezTo>
                  <a:cubicBezTo>
                    <a:pt x="1052" y="571"/>
                    <a:pt x="1052" y="571"/>
                    <a:pt x="1053" y="571"/>
                  </a:cubicBezTo>
                  <a:cubicBezTo>
                    <a:pt x="1053" y="570"/>
                    <a:pt x="1052" y="570"/>
                    <a:pt x="1052" y="570"/>
                  </a:cubicBezTo>
                  <a:cubicBezTo>
                    <a:pt x="1051" y="570"/>
                    <a:pt x="1051" y="570"/>
                    <a:pt x="1050" y="570"/>
                  </a:cubicBezTo>
                  <a:cubicBezTo>
                    <a:pt x="1049" y="571"/>
                    <a:pt x="1052" y="571"/>
                    <a:pt x="1055" y="571"/>
                  </a:cubicBezTo>
                  <a:cubicBezTo>
                    <a:pt x="1059" y="571"/>
                    <a:pt x="1063" y="571"/>
                    <a:pt x="1066" y="568"/>
                  </a:cubicBezTo>
                  <a:cubicBezTo>
                    <a:pt x="1072" y="564"/>
                    <a:pt x="1079" y="563"/>
                    <a:pt x="1076" y="559"/>
                  </a:cubicBezTo>
                  <a:cubicBezTo>
                    <a:pt x="1072" y="556"/>
                    <a:pt x="1081" y="554"/>
                    <a:pt x="1084" y="553"/>
                  </a:cubicBezTo>
                  <a:cubicBezTo>
                    <a:pt x="1088" y="552"/>
                    <a:pt x="1089" y="549"/>
                    <a:pt x="1097" y="546"/>
                  </a:cubicBezTo>
                  <a:cubicBezTo>
                    <a:pt x="1102" y="544"/>
                    <a:pt x="1104" y="543"/>
                    <a:pt x="1098" y="540"/>
                  </a:cubicBezTo>
                  <a:cubicBezTo>
                    <a:pt x="1095" y="539"/>
                    <a:pt x="1076" y="539"/>
                    <a:pt x="1075" y="536"/>
                  </a:cubicBezTo>
                  <a:cubicBezTo>
                    <a:pt x="1075" y="534"/>
                    <a:pt x="1078" y="533"/>
                    <a:pt x="1082" y="532"/>
                  </a:cubicBezTo>
                  <a:cubicBezTo>
                    <a:pt x="1090" y="531"/>
                    <a:pt x="1096" y="529"/>
                    <a:pt x="1096" y="526"/>
                  </a:cubicBezTo>
                  <a:cubicBezTo>
                    <a:pt x="1097" y="523"/>
                    <a:pt x="1103" y="522"/>
                    <a:pt x="1101" y="522"/>
                  </a:cubicBezTo>
                  <a:cubicBezTo>
                    <a:pt x="1099" y="521"/>
                    <a:pt x="1105" y="522"/>
                    <a:pt x="1111" y="520"/>
                  </a:cubicBezTo>
                  <a:cubicBezTo>
                    <a:pt x="1116" y="519"/>
                    <a:pt x="1107" y="519"/>
                    <a:pt x="1106" y="519"/>
                  </a:cubicBezTo>
                  <a:cubicBezTo>
                    <a:pt x="1106" y="519"/>
                    <a:pt x="1106" y="519"/>
                    <a:pt x="1106" y="519"/>
                  </a:cubicBezTo>
                  <a:cubicBezTo>
                    <a:pt x="1107" y="519"/>
                    <a:pt x="1105" y="519"/>
                    <a:pt x="1104" y="519"/>
                  </a:cubicBezTo>
                  <a:cubicBezTo>
                    <a:pt x="1103" y="519"/>
                    <a:pt x="1103" y="519"/>
                    <a:pt x="1103" y="519"/>
                  </a:cubicBezTo>
                  <a:cubicBezTo>
                    <a:pt x="1102" y="519"/>
                    <a:pt x="1101" y="519"/>
                    <a:pt x="1102" y="519"/>
                  </a:cubicBezTo>
                  <a:cubicBezTo>
                    <a:pt x="1102" y="519"/>
                    <a:pt x="1096" y="518"/>
                    <a:pt x="1093" y="516"/>
                  </a:cubicBezTo>
                  <a:cubicBezTo>
                    <a:pt x="1090" y="514"/>
                    <a:pt x="1114" y="517"/>
                    <a:pt x="1122" y="512"/>
                  </a:cubicBezTo>
                  <a:cubicBezTo>
                    <a:pt x="1122" y="512"/>
                    <a:pt x="1122" y="512"/>
                    <a:pt x="1123" y="512"/>
                  </a:cubicBezTo>
                  <a:cubicBezTo>
                    <a:pt x="1129" y="508"/>
                    <a:pt x="1137" y="506"/>
                    <a:pt x="1155" y="505"/>
                  </a:cubicBezTo>
                  <a:cubicBezTo>
                    <a:pt x="1162" y="504"/>
                    <a:pt x="1169" y="503"/>
                    <a:pt x="1174" y="502"/>
                  </a:cubicBezTo>
                  <a:cubicBezTo>
                    <a:pt x="1187" y="499"/>
                    <a:pt x="1176" y="495"/>
                    <a:pt x="1178" y="493"/>
                  </a:cubicBezTo>
                  <a:cubicBezTo>
                    <a:pt x="1179" y="493"/>
                    <a:pt x="1182" y="491"/>
                    <a:pt x="1179" y="490"/>
                  </a:cubicBezTo>
                  <a:cubicBezTo>
                    <a:pt x="1172" y="488"/>
                    <a:pt x="1162" y="488"/>
                    <a:pt x="1159" y="485"/>
                  </a:cubicBezTo>
                  <a:cubicBezTo>
                    <a:pt x="1156" y="483"/>
                    <a:pt x="1159" y="475"/>
                    <a:pt x="1162" y="473"/>
                  </a:cubicBezTo>
                  <a:cubicBezTo>
                    <a:pt x="1165" y="472"/>
                    <a:pt x="1169" y="471"/>
                    <a:pt x="1175" y="471"/>
                  </a:cubicBezTo>
                  <a:cubicBezTo>
                    <a:pt x="1185" y="471"/>
                    <a:pt x="1197" y="473"/>
                    <a:pt x="1207" y="476"/>
                  </a:cubicBezTo>
                  <a:cubicBezTo>
                    <a:pt x="1214" y="478"/>
                    <a:pt x="1220" y="479"/>
                    <a:pt x="1226" y="479"/>
                  </a:cubicBezTo>
                  <a:cubicBezTo>
                    <a:pt x="1231" y="479"/>
                    <a:pt x="1235" y="479"/>
                    <a:pt x="1238" y="477"/>
                  </a:cubicBezTo>
                  <a:cubicBezTo>
                    <a:pt x="1242" y="474"/>
                    <a:pt x="1248" y="472"/>
                    <a:pt x="1250" y="472"/>
                  </a:cubicBezTo>
                  <a:cubicBezTo>
                    <a:pt x="1251" y="472"/>
                    <a:pt x="1251" y="472"/>
                    <a:pt x="1249" y="473"/>
                  </a:cubicBezTo>
                  <a:cubicBezTo>
                    <a:pt x="1247" y="474"/>
                    <a:pt x="1246" y="475"/>
                    <a:pt x="1248" y="475"/>
                  </a:cubicBezTo>
                  <a:cubicBezTo>
                    <a:pt x="1250" y="475"/>
                    <a:pt x="1254" y="474"/>
                    <a:pt x="1260" y="472"/>
                  </a:cubicBezTo>
                  <a:cubicBezTo>
                    <a:pt x="1267" y="469"/>
                    <a:pt x="1270" y="465"/>
                    <a:pt x="1272" y="461"/>
                  </a:cubicBezTo>
                  <a:cubicBezTo>
                    <a:pt x="1274" y="457"/>
                    <a:pt x="1284" y="451"/>
                    <a:pt x="1298" y="449"/>
                  </a:cubicBezTo>
                  <a:cubicBezTo>
                    <a:pt x="1311" y="447"/>
                    <a:pt x="1322" y="444"/>
                    <a:pt x="1320" y="444"/>
                  </a:cubicBezTo>
                  <a:cubicBezTo>
                    <a:pt x="1319" y="444"/>
                    <a:pt x="1321" y="443"/>
                    <a:pt x="1325" y="443"/>
                  </a:cubicBezTo>
                  <a:cubicBezTo>
                    <a:pt x="1326" y="443"/>
                    <a:pt x="1327" y="443"/>
                    <a:pt x="1328" y="443"/>
                  </a:cubicBezTo>
                  <a:cubicBezTo>
                    <a:pt x="1329" y="443"/>
                    <a:pt x="1329" y="443"/>
                    <a:pt x="1328" y="443"/>
                  </a:cubicBezTo>
                  <a:cubicBezTo>
                    <a:pt x="1327" y="443"/>
                    <a:pt x="1327" y="443"/>
                    <a:pt x="1327" y="443"/>
                  </a:cubicBezTo>
                  <a:cubicBezTo>
                    <a:pt x="1328" y="443"/>
                    <a:pt x="1329" y="443"/>
                    <a:pt x="1331" y="443"/>
                  </a:cubicBezTo>
                  <a:cubicBezTo>
                    <a:pt x="1335" y="443"/>
                    <a:pt x="1355" y="444"/>
                    <a:pt x="1363" y="440"/>
                  </a:cubicBezTo>
                  <a:cubicBezTo>
                    <a:pt x="1375" y="434"/>
                    <a:pt x="1382" y="424"/>
                    <a:pt x="1384" y="416"/>
                  </a:cubicBezTo>
                  <a:cubicBezTo>
                    <a:pt x="1386" y="412"/>
                    <a:pt x="1384" y="408"/>
                    <a:pt x="1384" y="408"/>
                  </a:cubicBezTo>
                  <a:cubicBezTo>
                    <a:pt x="1384" y="408"/>
                    <a:pt x="1385" y="408"/>
                    <a:pt x="1385" y="408"/>
                  </a:cubicBezTo>
                  <a:cubicBezTo>
                    <a:pt x="1385" y="408"/>
                    <a:pt x="1385" y="408"/>
                    <a:pt x="1386" y="408"/>
                  </a:cubicBezTo>
                  <a:cubicBezTo>
                    <a:pt x="1386" y="408"/>
                    <a:pt x="1387" y="408"/>
                    <a:pt x="1387" y="408"/>
                  </a:cubicBezTo>
                  <a:cubicBezTo>
                    <a:pt x="1388" y="408"/>
                    <a:pt x="1388" y="408"/>
                    <a:pt x="1388" y="408"/>
                  </a:cubicBezTo>
                  <a:cubicBezTo>
                    <a:pt x="1389" y="408"/>
                    <a:pt x="1390" y="408"/>
                    <a:pt x="1391" y="408"/>
                  </a:cubicBezTo>
                  <a:cubicBezTo>
                    <a:pt x="1392" y="408"/>
                    <a:pt x="1392" y="408"/>
                    <a:pt x="1392" y="408"/>
                  </a:cubicBezTo>
                  <a:cubicBezTo>
                    <a:pt x="1393" y="408"/>
                    <a:pt x="1393" y="409"/>
                    <a:pt x="1392" y="409"/>
                  </a:cubicBezTo>
                  <a:cubicBezTo>
                    <a:pt x="1392" y="409"/>
                    <a:pt x="1392" y="409"/>
                    <a:pt x="1392" y="409"/>
                  </a:cubicBezTo>
                  <a:cubicBezTo>
                    <a:pt x="1392" y="409"/>
                    <a:pt x="1403" y="407"/>
                    <a:pt x="1413" y="404"/>
                  </a:cubicBezTo>
                  <a:cubicBezTo>
                    <a:pt x="1426" y="399"/>
                    <a:pt x="1438" y="394"/>
                    <a:pt x="1438" y="391"/>
                  </a:cubicBezTo>
                  <a:cubicBezTo>
                    <a:pt x="1429" y="382"/>
                    <a:pt x="1417" y="385"/>
                    <a:pt x="1397" y="380"/>
                  </a:cubicBezTo>
                  <a:cubicBezTo>
                    <a:pt x="1390" y="378"/>
                    <a:pt x="1382" y="377"/>
                    <a:pt x="1375" y="376"/>
                  </a:cubicBezTo>
                  <a:cubicBezTo>
                    <a:pt x="1360" y="375"/>
                    <a:pt x="1341" y="374"/>
                    <a:pt x="1332" y="374"/>
                  </a:cubicBezTo>
                  <a:cubicBezTo>
                    <a:pt x="1331" y="374"/>
                    <a:pt x="1331" y="374"/>
                    <a:pt x="1331" y="374"/>
                  </a:cubicBezTo>
                  <a:cubicBezTo>
                    <a:pt x="1327" y="374"/>
                    <a:pt x="1324" y="374"/>
                    <a:pt x="1322" y="375"/>
                  </a:cubicBezTo>
                  <a:cubicBezTo>
                    <a:pt x="1320" y="375"/>
                    <a:pt x="1318" y="375"/>
                    <a:pt x="1318" y="375"/>
                  </a:cubicBezTo>
                  <a:cubicBezTo>
                    <a:pt x="1318" y="375"/>
                    <a:pt x="1318" y="375"/>
                    <a:pt x="1318" y="375"/>
                  </a:cubicBezTo>
                  <a:cubicBezTo>
                    <a:pt x="1318" y="375"/>
                    <a:pt x="1317" y="375"/>
                    <a:pt x="1317" y="375"/>
                  </a:cubicBezTo>
                  <a:cubicBezTo>
                    <a:pt x="1317" y="375"/>
                    <a:pt x="1316" y="376"/>
                    <a:pt x="1315" y="376"/>
                  </a:cubicBezTo>
                  <a:cubicBezTo>
                    <a:pt x="1315" y="376"/>
                    <a:pt x="1315" y="376"/>
                    <a:pt x="1315" y="376"/>
                  </a:cubicBezTo>
                  <a:cubicBezTo>
                    <a:pt x="1314" y="376"/>
                    <a:pt x="1315" y="373"/>
                    <a:pt x="1301" y="370"/>
                  </a:cubicBezTo>
                  <a:cubicBezTo>
                    <a:pt x="1295" y="369"/>
                    <a:pt x="1288" y="369"/>
                    <a:pt x="1281" y="369"/>
                  </a:cubicBezTo>
                  <a:cubicBezTo>
                    <a:pt x="1274" y="369"/>
                    <a:pt x="1267" y="369"/>
                    <a:pt x="1262" y="370"/>
                  </a:cubicBezTo>
                  <a:cubicBezTo>
                    <a:pt x="1253" y="372"/>
                    <a:pt x="1250" y="374"/>
                    <a:pt x="1250" y="375"/>
                  </a:cubicBezTo>
                  <a:cubicBezTo>
                    <a:pt x="1250" y="375"/>
                    <a:pt x="1250" y="375"/>
                    <a:pt x="1250" y="375"/>
                  </a:cubicBezTo>
                  <a:cubicBezTo>
                    <a:pt x="1250" y="375"/>
                    <a:pt x="1250" y="375"/>
                    <a:pt x="1250" y="375"/>
                  </a:cubicBezTo>
                  <a:cubicBezTo>
                    <a:pt x="1250" y="375"/>
                    <a:pt x="1250" y="375"/>
                    <a:pt x="1250" y="375"/>
                  </a:cubicBezTo>
                  <a:cubicBezTo>
                    <a:pt x="1250" y="375"/>
                    <a:pt x="1249" y="375"/>
                    <a:pt x="1249" y="375"/>
                  </a:cubicBezTo>
                  <a:cubicBezTo>
                    <a:pt x="1249" y="375"/>
                    <a:pt x="1250" y="375"/>
                    <a:pt x="1250" y="375"/>
                  </a:cubicBezTo>
                  <a:cubicBezTo>
                    <a:pt x="1250" y="375"/>
                    <a:pt x="1250" y="375"/>
                    <a:pt x="1250" y="375"/>
                  </a:cubicBezTo>
                  <a:cubicBezTo>
                    <a:pt x="1249" y="373"/>
                    <a:pt x="1247" y="372"/>
                    <a:pt x="1243" y="372"/>
                  </a:cubicBezTo>
                  <a:cubicBezTo>
                    <a:pt x="1239" y="372"/>
                    <a:pt x="1244" y="372"/>
                    <a:pt x="1253" y="371"/>
                  </a:cubicBezTo>
                  <a:cubicBezTo>
                    <a:pt x="1259" y="371"/>
                    <a:pt x="1264" y="370"/>
                    <a:pt x="1263" y="368"/>
                  </a:cubicBezTo>
                  <a:cubicBezTo>
                    <a:pt x="1263" y="367"/>
                    <a:pt x="1257" y="366"/>
                    <a:pt x="1251" y="366"/>
                  </a:cubicBezTo>
                  <a:cubicBezTo>
                    <a:pt x="1251" y="366"/>
                    <a:pt x="1251" y="366"/>
                    <a:pt x="1251" y="366"/>
                  </a:cubicBezTo>
                  <a:cubicBezTo>
                    <a:pt x="1242" y="367"/>
                    <a:pt x="1237" y="368"/>
                    <a:pt x="1236" y="368"/>
                  </a:cubicBezTo>
                  <a:cubicBezTo>
                    <a:pt x="1234" y="369"/>
                    <a:pt x="1232" y="369"/>
                    <a:pt x="1229" y="370"/>
                  </a:cubicBezTo>
                  <a:cubicBezTo>
                    <a:pt x="1228" y="370"/>
                    <a:pt x="1227" y="370"/>
                    <a:pt x="1226" y="370"/>
                  </a:cubicBezTo>
                  <a:cubicBezTo>
                    <a:pt x="1225" y="370"/>
                    <a:pt x="1224" y="370"/>
                    <a:pt x="1225" y="370"/>
                  </a:cubicBezTo>
                  <a:cubicBezTo>
                    <a:pt x="1225" y="369"/>
                    <a:pt x="1226" y="369"/>
                    <a:pt x="1225" y="369"/>
                  </a:cubicBezTo>
                  <a:cubicBezTo>
                    <a:pt x="1225" y="369"/>
                    <a:pt x="1224" y="369"/>
                    <a:pt x="1223" y="370"/>
                  </a:cubicBezTo>
                  <a:cubicBezTo>
                    <a:pt x="1222" y="370"/>
                    <a:pt x="1222" y="370"/>
                    <a:pt x="1222" y="370"/>
                  </a:cubicBezTo>
                  <a:cubicBezTo>
                    <a:pt x="1221" y="370"/>
                    <a:pt x="1224" y="368"/>
                    <a:pt x="1232" y="366"/>
                  </a:cubicBezTo>
                  <a:cubicBezTo>
                    <a:pt x="1238" y="364"/>
                    <a:pt x="1244" y="363"/>
                    <a:pt x="1244" y="361"/>
                  </a:cubicBezTo>
                  <a:cubicBezTo>
                    <a:pt x="1244" y="361"/>
                    <a:pt x="1243" y="360"/>
                    <a:pt x="1241" y="359"/>
                  </a:cubicBezTo>
                  <a:cubicBezTo>
                    <a:pt x="1240" y="359"/>
                    <a:pt x="1240" y="359"/>
                    <a:pt x="1240" y="359"/>
                  </a:cubicBezTo>
                  <a:cubicBezTo>
                    <a:pt x="1240" y="359"/>
                    <a:pt x="1240" y="359"/>
                    <a:pt x="1240" y="359"/>
                  </a:cubicBezTo>
                  <a:cubicBezTo>
                    <a:pt x="1239" y="359"/>
                    <a:pt x="1239" y="359"/>
                    <a:pt x="1239" y="359"/>
                  </a:cubicBezTo>
                  <a:cubicBezTo>
                    <a:pt x="1239" y="359"/>
                    <a:pt x="1239" y="359"/>
                    <a:pt x="1239" y="359"/>
                  </a:cubicBezTo>
                  <a:cubicBezTo>
                    <a:pt x="1239" y="358"/>
                    <a:pt x="1239" y="358"/>
                    <a:pt x="1238" y="358"/>
                  </a:cubicBezTo>
                  <a:cubicBezTo>
                    <a:pt x="1238" y="358"/>
                    <a:pt x="1239" y="358"/>
                    <a:pt x="1239" y="358"/>
                  </a:cubicBezTo>
                  <a:cubicBezTo>
                    <a:pt x="1238" y="357"/>
                    <a:pt x="1236" y="357"/>
                    <a:pt x="1235" y="356"/>
                  </a:cubicBezTo>
                  <a:cubicBezTo>
                    <a:pt x="1230" y="354"/>
                    <a:pt x="1226" y="352"/>
                    <a:pt x="1224" y="352"/>
                  </a:cubicBezTo>
                  <a:cubicBezTo>
                    <a:pt x="1224" y="352"/>
                    <a:pt x="1224" y="352"/>
                    <a:pt x="1224" y="352"/>
                  </a:cubicBezTo>
                  <a:cubicBezTo>
                    <a:pt x="1224" y="352"/>
                    <a:pt x="1224" y="352"/>
                    <a:pt x="1224" y="352"/>
                  </a:cubicBezTo>
                  <a:cubicBezTo>
                    <a:pt x="1222" y="352"/>
                    <a:pt x="1220" y="350"/>
                    <a:pt x="1211" y="348"/>
                  </a:cubicBezTo>
                  <a:cubicBezTo>
                    <a:pt x="1201" y="347"/>
                    <a:pt x="1186" y="345"/>
                    <a:pt x="1175" y="345"/>
                  </a:cubicBezTo>
                  <a:cubicBezTo>
                    <a:pt x="1175" y="345"/>
                    <a:pt x="1175" y="345"/>
                    <a:pt x="1174" y="345"/>
                  </a:cubicBezTo>
                  <a:cubicBezTo>
                    <a:pt x="1174" y="345"/>
                    <a:pt x="1173" y="345"/>
                    <a:pt x="1173" y="345"/>
                  </a:cubicBezTo>
                  <a:cubicBezTo>
                    <a:pt x="1162" y="345"/>
                    <a:pt x="1154" y="345"/>
                    <a:pt x="1148" y="344"/>
                  </a:cubicBezTo>
                  <a:cubicBezTo>
                    <a:pt x="1141" y="343"/>
                    <a:pt x="1137" y="340"/>
                    <a:pt x="1123" y="338"/>
                  </a:cubicBezTo>
                  <a:cubicBezTo>
                    <a:pt x="1109" y="336"/>
                    <a:pt x="1108" y="335"/>
                    <a:pt x="1101" y="334"/>
                  </a:cubicBezTo>
                  <a:cubicBezTo>
                    <a:pt x="1094" y="332"/>
                    <a:pt x="1084" y="332"/>
                    <a:pt x="1083" y="332"/>
                  </a:cubicBezTo>
                  <a:cubicBezTo>
                    <a:pt x="1081" y="331"/>
                    <a:pt x="1082" y="330"/>
                    <a:pt x="1086" y="330"/>
                  </a:cubicBezTo>
                  <a:cubicBezTo>
                    <a:pt x="1088" y="330"/>
                    <a:pt x="1087" y="330"/>
                    <a:pt x="1084" y="330"/>
                  </a:cubicBezTo>
                  <a:cubicBezTo>
                    <a:pt x="1081" y="330"/>
                    <a:pt x="1078" y="330"/>
                    <a:pt x="1075" y="330"/>
                  </a:cubicBezTo>
                  <a:cubicBezTo>
                    <a:pt x="1069" y="330"/>
                    <a:pt x="1063" y="331"/>
                    <a:pt x="1057" y="331"/>
                  </a:cubicBezTo>
                  <a:cubicBezTo>
                    <a:pt x="1055" y="331"/>
                    <a:pt x="1054" y="331"/>
                    <a:pt x="1052" y="331"/>
                  </a:cubicBezTo>
                  <a:cubicBezTo>
                    <a:pt x="1047" y="331"/>
                    <a:pt x="1043" y="331"/>
                    <a:pt x="1038" y="331"/>
                  </a:cubicBezTo>
                  <a:cubicBezTo>
                    <a:pt x="1028" y="331"/>
                    <a:pt x="1011" y="329"/>
                    <a:pt x="999" y="327"/>
                  </a:cubicBezTo>
                  <a:cubicBezTo>
                    <a:pt x="996" y="327"/>
                    <a:pt x="993" y="326"/>
                    <a:pt x="992" y="326"/>
                  </a:cubicBezTo>
                  <a:cubicBezTo>
                    <a:pt x="989" y="326"/>
                    <a:pt x="989" y="327"/>
                    <a:pt x="986" y="327"/>
                  </a:cubicBezTo>
                  <a:cubicBezTo>
                    <a:pt x="982" y="328"/>
                    <a:pt x="978" y="329"/>
                    <a:pt x="976" y="331"/>
                  </a:cubicBezTo>
                  <a:cubicBezTo>
                    <a:pt x="975" y="332"/>
                    <a:pt x="970" y="334"/>
                    <a:pt x="967" y="334"/>
                  </a:cubicBezTo>
                  <a:cubicBezTo>
                    <a:pt x="966" y="334"/>
                    <a:pt x="965" y="333"/>
                    <a:pt x="966" y="333"/>
                  </a:cubicBezTo>
                  <a:cubicBezTo>
                    <a:pt x="966" y="331"/>
                    <a:pt x="968" y="329"/>
                    <a:pt x="969" y="328"/>
                  </a:cubicBezTo>
                  <a:cubicBezTo>
                    <a:pt x="970" y="326"/>
                    <a:pt x="980" y="324"/>
                    <a:pt x="971" y="324"/>
                  </a:cubicBezTo>
                  <a:cubicBezTo>
                    <a:pt x="970" y="324"/>
                    <a:pt x="968" y="324"/>
                    <a:pt x="966" y="325"/>
                  </a:cubicBezTo>
                  <a:cubicBezTo>
                    <a:pt x="962" y="325"/>
                    <a:pt x="955" y="325"/>
                    <a:pt x="949" y="327"/>
                  </a:cubicBezTo>
                  <a:cubicBezTo>
                    <a:pt x="941" y="328"/>
                    <a:pt x="936" y="329"/>
                    <a:pt x="935" y="329"/>
                  </a:cubicBezTo>
                  <a:cubicBezTo>
                    <a:pt x="934" y="329"/>
                    <a:pt x="934" y="329"/>
                    <a:pt x="934" y="329"/>
                  </a:cubicBezTo>
                  <a:cubicBezTo>
                    <a:pt x="934" y="329"/>
                    <a:pt x="934" y="329"/>
                    <a:pt x="933" y="329"/>
                  </a:cubicBezTo>
                  <a:cubicBezTo>
                    <a:pt x="929" y="329"/>
                    <a:pt x="923" y="329"/>
                    <a:pt x="917" y="332"/>
                  </a:cubicBezTo>
                  <a:cubicBezTo>
                    <a:pt x="910" y="335"/>
                    <a:pt x="902" y="337"/>
                    <a:pt x="902" y="338"/>
                  </a:cubicBezTo>
                  <a:cubicBezTo>
                    <a:pt x="902" y="338"/>
                    <a:pt x="902" y="338"/>
                    <a:pt x="902" y="338"/>
                  </a:cubicBezTo>
                  <a:cubicBezTo>
                    <a:pt x="901" y="338"/>
                    <a:pt x="898" y="337"/>
                    <a:pt x="891" y="336"/>
                  </a:cubicBezTo>
                  <a:cubicBezTo>
                    <a:pt x="887" y="335"/>
                    <a:pt x="882" y="334"/>
                    <a:pt x="875" y="334"/>
                  </a:cubicBezTo>
                  <a:cubicBezTo>
                    <a:pt x="875" y="334"/>
                    <a:pt x="874" y="334"/>
                    <a:pt x="873" y="334"/>
                  </a:cubicBezTo>
                  <a:cubicBezTo>
                    <a:pt x="867" y="334"/>
                    <a:pt x="862" y="335"/>
                    <a:pt x="857" y="335"/>
                  </a:cubicBezTo>
                  <a:cubicBezTo>
                    <a:pt x="854" y="335"/>
                    <a:pt x="851" y="335"/>
                    <a:pt x="848" y="335"/>
                  </a:cubicBezTo>
                  <a:cubicBezTo>
                    <a:pt x="846" y="335"/>
                    <a:pt x="843" y="335"/>
                    <a:pt x="842" y="335"/>
                  </a:cubicBezTo>
                  <a:cubicBezTo>
                    <a:pt x="840" y="335"/>
                    <a:pt x="839" y="335"/>
                    <a:pt x="839" y="335"/>
                  </a:cubicBezTo>
                  <a:cubicBezTo>
                    <a:pt x="838" y="335"/>
                    <a:pt x="838" y="335"/>
                    <a:pt x="838" y="335"/>
                  </a:cubicBezTo>
                  <a:cubicBezTo>
                    <a:pt x="838" y="335"/>
                    <a:pt x="838" y="335"/>
                    <a:pt x="838" y="335"/>
                  </a:cubicBezTo>
                  <a:cubicBezTo>
                    <a:pt x="838" y="335"/>
                    <a:pt x="833" y="334"/>
                    <a:pt x="827" y="333"/>
                  </a:cubicBezTo>
                  <a:cubicBezTo>
                    <a:pt x="821" y="331"/>
                    <a:pt x="815" y="329"/>
                    <a:pt x="815" y="328"/>
                  </a:cubicBezTo>
                  <a:cubicBezTo>
                    <a:pt x="816" y="327"/>
                    <a:pt x="816" y="326"/>
                    <a:pt x="816" y="326"/>
                  </a:cubicBezTo>
                  <a:cubicBezTo>
                    <a:pt x="816" y="326"/>
                    <a:pt x="816" y="326"/>
                    <a:pt x="816" y="326"/>
                  </a:cubicBezTo>
                  <a:cubicBezTo>
                    <a:pt x="816" y="326"/>
                    <a:pt x="816" y="326"/>
                    <a:pt x="816" y="326"/>
                  </a:cubicBezTo>
                  <a:cubicBezTo>
                    <a:pt x="815" y="326"/>
                    <a:pt x="815" y="326"/>
                    <a:pt x="816" y="325"/>
                  </a:cubicBezTo>
                  <a:cubicBezTo>
                    <a:pt x="816" y="324"/>
                    <a:pt x="817" y="324"/>
                    <a:pt x="817" y="324"/>
                  </a:cubicBezTo>
                  <a:cubicBezTo>
                    <a:pt x="818" y="324"/>
                    <a:pt x="818" y="324"/>
                    <a:pt x="818" y="324"/>
                  </a:cubicBezTo>
                  <a:cubicBezTo>
                    <a:pt x="818" y="324"/>
                    <a:pt x="818" y="324"/>
                    <a:pt x="818" y="324"/>
                  </a:cubicBezTo>
                  <a:cubicBezTo>
                    <a:pt x="818" y="324"/>
                    <a:pt x="820" y="322"/>
                    <a:pt x="823" y="319"/>
                  </a:cubicBezTo>
                  <a:cubicBezTo>
                    <a:pt x="827" y="316"/>
                    <a:pt x="818" y="314"/>
                    <a:pt x="815" y="314"/>
                  </a:cubicBezTo>
                  <a:cubicBezTo>
                    <a:pt x="815" y="314"/>
                    <a:pt x="815" y="314"/>
                    <a:pt x="815" y="314"/>
                  </a:cubicBezTo>
                  <a:cubicBezTo>
                    <a:pt x="814" y="314"/>
                    <a:pt x="814" y="314"/>
                    <a:pt x="813" y="314"/>
                  </a:cubicBezTo>
                  <a:cubicBezTo>
                    <a:pt x="812" y="314"/>
                    <a:pt x="812" y="313"/>
                    <a:pt x="814" y="313"/>
                  </a:cubicBezTo>
                  <a:cubicBezTo>
                    <a:pt x="816" y="313"/>
                    <a:pt x="811" y="313"/>
                    <a:pt x="803" y="312"/>
                  </a:cubicBezTo>
                  <a:cubicBezTo>
                    <a:pt x="800" y="312"/>
                    <a:pt x="796" y="312"/>
                    <a:pt x="792" y="312"/>
                  </a:cubicBezTo>
                  <a:cubicBezTo>
                    <a:pt x="785" y="312"/>
                    <a:pt x="777" y="312"/>
                    <a:pt x="771" y="312"/>
                  </a:cubicBezTo>
                  <a:cubicBezTo>
                    <a:pt x="771" y="312"/>
                    <a:pt x="770" y="312"/>
                    <a:pt x="770" y="312"/>
                  </a:cubicBezTo>
                  <a:cubicBezTo>
                    <a:pt x="761" y="312"/>
                    <a:pt x="760" y="310"/>
                    <a:pt x="762" y="308"/>
                  </a:cubicBezTo>
                  <a:cubicBezTo>
                    <a:pt x="764" y="305"/>
                    <a:pt x="761" y="303"/>
                    <a:pt x="763" y="303"/>
                  </a:cubicBezTo>
                  <a:cubicBezTo>
                    <a:pt x="764" y="302"/>
                    <a:pt x="764" y="302"/>
                    <a:pt x="765" y="302"/>
                  </a:cubicBezTo>
                  <a:cubicBezTo>
                    <a:pt x="765" y="302"/>
                    <a:pt x="766" y="303"/>
                    <a:pt x="766" y="303"/>
                  </a:cubicBezTo>
                  <a:cubicBezTo>
                    <a:pt x="767" y="303"/>
                    <a:pt x="767" y="303"/>
                    <a:pt x="768" y="303"/>
                  </a:cubicBezTo>
                  <a:cubicBezTo>
                    <a:pt x="769" y="303"/>
                    <a:pt x="771" y="303"/>
                    <a:pt x="772" y="302"/>
                  </a:cubicBezTo>
                  <a:cubicBezTo>
                    <a:pt x="774" y="301"/>
                    <a:pt x="774" y="300"/>
                    <a:pt x="773" y="300"/>
                  </a:cubicBezTo>
                  <a:cubicBezTo>
                    <a:pt x="773" y="300"/>
                    <a:pt x="773" y="300"/>
                    <a:pt x="773" y="300"/>
                  </a:cubicBezTo>
                  <a:cubicBezTo>
                    <a:pt x="773" y="301"/>
                    <a:pt x="773" y="301"/>
                    <a:pt x="773" y="301"/>
                  </a:cubicBezTo>
                  <a:cubicBezTo>
                    <a:pt x="772" y="301"/>
                    <a:pt x="776" y="298"/>
                    <a:pt x="781" y="295"/>
                  </a:cubicBezTo>
                  <a:cubicBezTo>
                    <a:pt x="785" y="293"/>
                    <a:pt x="786" y="292"/>
                    <a:pt x="772" y="292"/>
                  </a:cubicBezTo>
                  <a:cubicBezTo>
                    <a:pt x="772" y="292"/>
                    <a:pt x="771" y="292"/>
                    <a:pt x="770" y="292"/>
                  </a:cubicBezTo>
                  <a:cubicBezTo>
                    <a:pt x="761" y="292"/>
                    <a:pt x="743" y="293"/>
                    <a:pt x="739" y="294"/>
                  </a:cubicBezTo>
                  <a:cubicBezTo>
                    <a:pt x="735" y="296"/>
                    <a:pt x="735" y="297"/>
                    <a:pt x="733" y="298"/>
                  </a:cubicBezTo>
                  <a:cubicBezTo>
                    <a:pt x="731" y="300"/>
                    <a:pt x="725" y="301"/>
                    <a:pt x="724" y="302"/>
                  </a:cubicBezTo>
                  <a:cubicBezTo>
                    <a:pt x="724" y="302"/>
                    <a:pt x="724" y="302"/>
                    <a:pt x="724" y="302"/>
                  </a:cubicBezTo>
                  <a:cubicBezTo>
                    <a:pt x="725" y="302"/>
                    <a:pt x="724" y="302"/>
                    <a:pt x="723" y="303"/>
                  </a:cubicBezTo>
                  <a:cubicBezTo>
                    <a:pt x="721" y="303"/>
                    <a:pt x="720" y="303"/>
                    <a:pt x="719" y="303"/>
                  </a:cubicBezTo>
                  <a:cubicBezTo>
                    <a:pt x="719" y="303"/>
                    <a:pt x="718" y="303"/>
                    <a:pt x="718" y="303"/>
                  </a:cubicBezTo>
                  <a:cubicBezTo>
                    <a:pt x="717" y="303"/>
                    <a:pt x="716" y="303"/>
                    <a:pt x="717" y="303"/>
                  </a:cubicBezTo>
                  <a:cubicBezTo>
                    <a:pt x="717" y="303"/>
                    <a:pt x="716" y="302"/>
                    <a:pt x="713" y="302"/>
                  </a:cubicBezTo>
                  <a:cubicBezTo>
                    <a:pt x="709" y="302"/>
                    <a:pt x="703" y="303"/>
                    <a:pt x="696" y="303"/>
                  </a:cubicBezTo>
                  <a:cubicBezTo>
                    <a:pt x="694" y="303"/>
                    <a:pt x="692" y="303"/>
                    <a:pt x="689" y="303"/>
                  </a:cubicBezTo>
                  <a:cubicBezTo>
                    <a:pt x="685" y="303"/>
                    <a:pt x="681" y="303"/>
                    <a:pt x="675" y="302"/>
                  </a:cubicBezTo>
                  <a:cubicBezTo>
                    <a:pt x="668" y="301"/>
                    <a:pt x="661" y="299"/>
                    <a:pt x="656" y="297"/>
                  </a:cubicBezTo>
                  <a:cubicBezTo>
                    <a:pt x="649" y="294"/>
                    <a:pt x="647" y="291"/>
                    <a:pt x="648" y="291"/>
                  </a:cubicBezTo>
                  <a:cubicBezTo>
                    <a:pt x="648" y="291"/>
                    <a:pt x="648" y="291"/>
                    <a:pt x="648" y="292"/>
                  </a:cubicBezTo>
                  <a:cubicBezTo>
                    <a:pt x="648" y="292"/>
                    <a:pt x="648" y="292"/>
                    <a:pt x="648" y="292"/>
                  </a:cubicBezTo>
                  <a:cubicBezTo>
                    <a:pt x="649" y="292"/>
                    <a:pt x="646" y="289"/>
                    <a:pt x="648" y="285"/>
                  </a:cubicBezTo>
                  <a:cubicBezTo>
                    <a:pt x="649" y="281"/>
                    <a:pt x="653" y="278"/>
                    <a:pt x="654" y="278"/>
                  </a:cubicBezTo>
                  <a:cubicBezTo>
                    <a:pt x="654" y="278"/>
                    <a:pt x="654" y="278"/>
                    <a:pt x="654" y="278"/>
                  </a:cubicBezTo>
                  <a:cubicBezTo>
                    <a:pt x="654" y="278"/>
                    <a:pt x="654" y="278"/>
                    <a:pt x="654" y="278"/>
                  </a:cubicBezTo>
                  <a:cubicBezTo>
                    <a:pt x="655" y="278"/>
                    <a:pt x="656" y="277"/>
                    <a:pt x="657" y="277"/>
                  </a:cubicBezTo>
                  <a:cubicBezTo>
                    <a:pt x="658" y="276"/>
                    <a:pt x="658" y="275"/>
                    <a:pt x="658" y="275"/>
                  </a:cubicBezTo>
                  <a:cubicBezTo>
                    <a:pt x="658" y="275"/>
                    <a:pt x="658" y="276"/>
                    <a:pt x="658" y="276"/>
                  </a:cubicBezTo>
                  <a:cubicBezTo>
                    <a:pt x="657" y="276"/>
                    <a:pt x="657" y="276"/>
                    <a:pt x="657" y="276"/>
                  </a:cubicBezTo>
                  <a:cubicBezTo>
                    <a:pt x="656" y="276"/>
                    <a:pt x="657" y="273"/>
                    <a:pt x="661" y="270"/>
                  </a:cubicBezTo>
                  <a:cubicBezTo>
                    <a:pt x="666" y="266"/>
                    <a:pt x="682" y="266"/>
                    <a:pt x="688" y="264"/>
                  </a:cubicBezTo>
                  <a:cubicBezTo>
                    <a:pt x="694" y="263"/>
                    <a:pt x="693" y="261"/>
                    <a:pt x="695" y="261"/>
                  </a:cubicBezTo>
                  <a:cubicBezTo>
                    <a:pt x="696" y="261"/>
                    <a:pt x="696" y="261"/>
                    <a:pt x="696" y="261"/>
                  </a:cubicBezTo>
                  <a:cubicBezTo>
                    <a:pt x="697" y="261"/>
                    <a:pt x="697" y="261"/>
                    <a:pt x="696" y="261"/>
                  </a:cubicBezTo>
                  <a:cubicBezTo>
                    <a:pt x="696" y="262"/>
                    <a:pt x="697" y="262"/>
                    <a:pt x="698" y="262"/>
                  </a:cubicBezTo>
                  <a:cubicBezTo>
                    <a:pt x="699" y="262"/>
                    <a:pt x="701" y="262"/>
                    <a:pt x="704" y="262"/>
                  </a:cubicBezTo>
                  <a:cubicBezTo>
                    <a:pt x="706" y="261"/>
                    <a:pt x="709" y="261"/>
                    <a:pt x="712" y="261"/>
                  </a:cubicBezTo>
                  <a:cubicBezTo>
                    <a:pt x="712" y="261"/>
                    <a:pt x="712" y="261"/>
                    <a:pt x="713" y="261"/>
                  </a:cubicBezTo>
                  <a:cubicBezTo>
                    <a:pt x="718" y="261"/>
                    <a:pt x="724" y="262"/>
                    <a:pt x="729" y="262"/>
                  </a:cubicBezTo>
                  <a:cubicBezTo>
                    <a:pt x="730" y="262"/>
                    <a:pt x="730" y="262"/>
                    <a:pt x="730" y="262"/>
                  </a:cubicBezTo>
                  <a:cubicBezTo>
                    <a:pt x="731" y="262"/>
                    <a:pt x="731" y="262"/>
                    <a:pt x="732" y="262"/>
                  </a:cubicBezTo>
                  <a:cubicBezTo>
                    <a:pt x="733" y="262"/>
                    <a:pt x="734" y="262"/>
                    <a:pt x="734" y="262"/>
                  </a:cubicBezTo>
                  <a:cubicBezTo>
                    <a:pt x="735" y="262"/>
                    <a:pt x="735" y="262"/>
                    <a:pt x="736" y="262"/>
                  </a:cubicBezTo>
                  <a:cubicBezTo>
                    <a:pt x="739" y="262"/>
                    <a:pt x="741" y="264"/>
                    <a:pt x="745" y="264"/>
                  </a:cubicBezTo>
                  <a:cubicBezTo>
                    <a:pt x="746" y="264"/>
                    <a:pt x="747" y="264"/>
                    <a:pt x="747" y="264"/>
                  </a:cubicBezTo>
                  <a:cubicBezTo>
                    <a:pt x="751" y="264"/>
                    <a:pt x="753" y="264"/>
                    <a:pt x="753" y="263"/>
                  </a:cubicBezTo>
                  <a:cubicBezTo>
                    <a:pt x="753" y="263"/>
                    <a:pt x="754" y="263"/>
                    <a:pt x="755" y="263"/>
                  </a:cubicBezTo>
                  <a:cubicBezTo>
                    <a:pt x="756" y="263"/>
                    <a:pt x="757" y="263"/>
                    <a:pt x="759" y="263"/>
                  </a:cubicBezTo>
                  <a:cubicBezTo>
                    <a:pt x="761" y="264"/>
                    <a:pt x="763" y="264"/>
                    <a:pt x="764" y="264"/>
                  </a:cubicBezTo>
                  <a:cubicBezTo>
                    <a:pt x="764" y="264"/>
                    <a:pt x="764" y="264"/>
                    <a:pt x="764" y="264"/>
                  </a:cubicBezTo>
                  <a:cubicBezTo>
                    <a:pt x="765" y="264"/>
                    <a:pt x="765" y="263"/>
                    <a:pt x="763" y="263"/>
                  </a:cubicBezTo>
                  <a:cubicBezTo>
                    <a:pt x="762" y="262"/>
                    <a:pt x="762" y="261"/>
                    <a:pt x="760" y="261"/>
                  </a:cubicBezTo>
                  <a:cubicBezTo>
                    <a:pt x="760" y="261"/>
                    <a:pt x="760" y="261"/>
                    <a:pt x="760" y="261"/>
                  </a:cubicBezTo>
                  <a:cubicBezTo>
                    <a:pt x="760" y="261"/>
                    <a:pt x="759" y="261"/>
                    <a:pt x="759" y="261"/>
                  </a:cubicBezTo>
                  <a:cubicBezTo>
                    <a:pt x="758" y="261"/>
                    <a:pt x="761" y="260"/>
                    <a:pt x="769" y="259"/>
                  </a:cubicBezTo>
                  <a:cubicBezTo>
                    <a:pt x="772" y="259"/>
                    <a:pt x="775" y="259"/>
                    <a:pt x="779" y="259"/>
                  </a:cubicBezTo>
                  <a:cubicBezTo>
                    <a:pt x="784" y="259"/>
                    <a:pt x="789" y="259"/>
                    <a:pt x="793" y="259"/>
                  </a:cubicBezTo>
                  <a:cubicBezTo>
                    <a:pt x="794" y="259"/>
                    <a:pt x="795" y="259"/>
                    <a:pt x="797" y="259"/>
                  </a:cubicBezTo>
                  <a:cubicBezTo>
                    <a:pt x="799" y="259"/>
                    <a:pt x="801" y="259"/>
                    <a:pt x="802" y="259"/>
                  </a:cubicBezTo>
                  <a:cubicBezTo>
                    <a:pt x="802" y="259"/>
                    <a:pt x="803" y="259"/>
                    <a:pt x="805" y="259"/>
                  </a:cubicBezTo>
                  <a:cubicBezTo>
                    <a:pt x="808" y="259"/>
                    <a:pt x="809" y="260"/>
                    <a:pt x="809" y="260"/>
                  </a:cubicBezTo>
                  <a:cubicBezTo>
                    <a:pt x="809" y="260"/>
                    <a:pt x="809" y="260"/>
                    <a:pt x="809" y="260"/>
                  </a:cubicBezTo>
                  <a:cubicBezTo>
                    <a:pt x="809" y="259"/>
                    <a:pt x="809" y="259"/>
                    <a:pt x="810" y="259"/>
                  </a:cubicBezTo>
                  <a:cubicBezTo>
                    <a:pt x="810" y="259"/>
                    <a:pt x="811" y="259"/>
                    <a:pt x="811" y="260"/>
                  </a:cubicBezTo>
                  <a:cubicBezTo>
                    <a:pt x="812" y="260"/>
                    <a:pt x="813" y="260"/>
                    <a:pt x="812" y="260"/>
                  </a:cubicBezTo>
                  <a:cubicBezTo>
                    <a:pt x="812" y="260"/>
                    <a:pt x="812" y="260"/>
                    <a:pt x="812" y="260"/>
                  </a:cubicBezTo>
                  <a:cubicBezTo>
                    <a:pt x="812" y="260"/>
                    <a:pt x="812" y="260"/>
                    <a:pt x="812" y="260"/>
                  </a:cubicBezTo>
                  <a:cubicBezTo>
                    <a:pt x="811" y="260"/>
                    <a:pt x="812" y="260"/>
                    <a:pt x="813" y="261"/>
                  </a:cubicBezTo>
                  <a:cubicBezTo>
                    <a:pt x="815" y="261"/>
                    <a:pt x="814" y="261"/>
                    <a:pt x="815" y="261"/>
                  </a:cubicBezTo>
                  <a:cubicBezTo>
                    <a:pt x="815" y="261"/>
                    <a:pt x="815" y="261"/>
                    <a:pt x="815" y="261"/>
                  </a:cubicBezTo>
                  <a:cubicBezTo>
                    <a:pt x="815" y="261"/>
                    <a:pt x="817" y="261"/>
                    <a:pt x="819" y="261"/>
                  </a:cubicBezTo>
                  <a:cubicBezTo>
                    <a:pt x="821" y="261"/>
                    <a:pt x="824" y="261"/>
                    <a:pt x="827" y="261"/>
                  </a:cubicBezTo>
                  <a:cubicBezTo>
                    <a:pt x="831" y="261"/>
                    <a:pt x="836" y="261"/>
                    <a:pt x="839" y="262"/>
                  </a:cubicBezTo>
                  <a:cubicBezTo>
                    <a:pt x="848" y="266"/>
                    <a:pt x="844" y="269"/>
                    <a:pt x="845" y="269"/>
                  </a:cubicBezTo>
                  <a:cubicBezTo>
                    <a:pt x="845" y="269"/>
                    <a:pt x="845" y="269"/>
                    <a:pt x="845" y="269"/>
                  </a:cubicBezTo>
                  <a:cubicBezTo>
                    <a:pt x="845" y="269"/>
                    <a:pt x="845" y="269"/>
                    <a:pt x="845" y="269"/>
                  </a:cubicBezTo>
                  <a:cubicBezTo>
                    <a:pt x="846" y="269"/>
                    <a:pt x="847" y="270"/>
                    <a:pt x="847" y="271"/>
                  </a:cubicBezTo>
                  <a:cubicBezTo>
                    <a:pt x="848" y="272"/>
                    <a:pt x="850" y="272"/>
                    <a:pt x="851" y="272"/>
                  </a:cubicBezTo>
                  <a:cubicBezTo>
                    <a:pt x="851" y="272"/>
                    <a:pt x="851" y="272"/>
                    <a:pt x="851" y="272"/>
                  </a:cubicBezTo>
                  <a:cubicBezTo>
                    <a:pt x="851" y="272"/>
                    <a:pt x="851" y="272"/>
                    <a:pt x="851" y="272"/>
                  </a:cubicBezTo>
                  <a:cubicBezTo>
                    <a:pt x="852" y="272"/>
                    <a:pt x="849" y="276"/>
                    <a:pt x="859" y="278"/>
                  </a:cubicBezTo>
                  <a:cubicBezTo>
                    <a:pt x="861" y="278"/>
                    <a:pt x="863" y="278"/>
                    <a:pt x="864" y="278"/>
                  </a:cubicBezTo>
                  <a:cubicBezTo>
                    <a:pt x="868" y="278"/>
                    <a:pt x="872" y="277"/>
                    <a:pt x="875" y="275"/>
                  </a:cubicBezTo>
                  <a:cubicBezTo>
                    <a:pt x="880" y="270"/>
                    <a:pt x="866" y="265"/>
                    <a:pt x="866" y="260"/>
                  </a:cubicBezTo>
                  <a:cubicBezTo>
                    <a:pt x="867" y="254"/>
                    <a:pt x="887" y="249"/>
                    <a:pt x="909" y="245"/>
                  </a:cubicBezTo>
                  <a:cubicBezTo>
                    <a:pt x="924" y="243"/>
                    <a:pt x="938" y="242"/>
                    <a:pt x="938" y="242"/>
                  </a:cubicBezTo>
                  <a:cubicBezTo>
                    <a:pt x="937" y="242"/>
                    <a:pt x="936" y="242"/>
                    <a:pt x="934" y="242"/>
                  </a:cubicBezTo>
                  <a:cubicBezTo>
                    <a:pt x="933" y="242"/>
                    <a:pt x="933" y="242"/>
                    <a:pt x="933" y="242"/>
                  </a:cubicBezTo>
                  <a:cubicBezTo>
                    <a:pt x="931" y="242"/>
                    <a:pt x="931" y="242"/>
                    <a:pt x="933" y="242"/>
                  </a:cubicBezTo>
                  <a:cubicBezTo>
                    <a:pt x="935" y="241"/>
                    <a:pt x="935" y="241"/>
                    <a:pt x="933" y="241"/>
                  </a:cubicBezTo>
                  <a:cubicBezTo>
                    <a:pt x="933" y="241"/>
                    <a:pt x="933" y="240"/>
                    <a:pt x="933" y="240"/>
                  </a:cubicBezTo>
                  <a:cubicBezTo>
                    <a:pt x="933" y="240"/>
                    <a:pt x="933" y="241"/>
                    <a:pt x="934" y="241"/>
                  </a:cubicBezTo>
                  <a:cubicBezTo>
                    <a:pt x="934" y="241"/>
                    <a:pt x="934" y="241"/>
                    <a:pt x="935" y="241"/>
                  </a:cubicBezTo>
                  <a:cubicBezTo>
                    <a:pt x="936" y="241"/>
                    <a:pt x="938" y="240"/>
                    <a:pt x="940" y="240"/>
                  </a:cubicBezTo>
                  <a:cubicBezTo>
                    <a:pt x="945" y="239"/>
                    <a:pt x="945" y="238"/>
                    <a:pt x="945" y="238"/>
                  </a:cubicBezTo>
                  <a:cubicBezTo>
                    <a:pt x="944" y="238"/>
                    <a:pt x="944" y="238"/>
                    <a:pt x="944" y="238"/>
                  </a:cubicBezTo>
                  <a:cubicBezTo>
                    <a:pt x="944" y="239"/>
                    <a:pt x="944" y="239"/>
                    <a:pt x="944" y="239"/>
                  </a:cubicBezTo>
                  <a:cubicBezTo>
                    <a:pt x="943" y="239"/>
                    <a:pt x="942" y="238"/>
                    <a:pt x="939" y="238"/>
                  </a:cubicBezTo>
                  <a:cubicBezTo>
                    <a:pt x="936" y="238"/>
                    <a:pt x="934" y="238"/>
                    <a:pt x="934" y="238"/>
                  </a:cubicBezTo>
                  <a:cubicBezTo>
                    <a:pt x="934" y="237"/>
                    <a:pt x="947" y="237"/>
                    <a:pt x="945" y="235"/>
                  </a:cubicBezTo>
                  <a:cubicBezTo>
                    <a:pt x="944" y="234"/>
                    <a:pt x="941" y="233"/>
                    <a:pt x="939" y="233"/>
                  </a:cubicBezTo>
                  <a:cubicBezTo>
                    <a:pt x="939" y="233"/>
                    <a:pt x="939" y="233"/>
                    <a:pt x="938" y="233"/>
                  </a:cubicBezTo>
                  <a:cubicBezTo>
                    <a:pt x="938" y="233"/>
                    <a:pt x="938" y="233"/>
                    <a:pt x="938" y="233"/>
                  </a:cubicBezTo>
                  <a:cubicBezTo>
                    <a:pt x="938" y="233"/>
                    <a:pt x="938" y="233"/>
                    <a:pt x="938" y="233"/>
                  </a:cubicBezTo>
                  <a:cubicBezTo>
                    <a:pt x="938" y="233"/>
                    <a:pt x="938" y="233"/>
                    <a:pt x="938" y="233"/>
                  </a:cubicBezTo>
                  <a:cubicBezTo>
                    <a:pt x="938" y="233"/>
                    <a:pt x="938" y="233"/>
                    <a:pt x="938" y="233"/>
                  </a:cubicBezTo>
                  <a:cubicBezTo>
                    <a:pt x="938" y="233"/>
                    <a:pt x="939" y="233"/>
                    <a:pt x="939" y="233"/>
                  </a:cubicBezTo>
                  <a:cubicBezTo>
                    <a:pt x="940" y="233"/>
                    <a:pt x="940" y="233"/>
                    <a:pt x="941" y="233"/>
                  </a:cubicBezTo>
                  <a:cubicBezTo>
                    <a:pt x="942" y="233"/>
                    <a:pt x="943" y="233"/>
                    <a:pt x="942" y="233"/>
                  </a:cubicBezTo>
                  <a:cubicBezTo>
                    <a:pt x="942" y="232"/>
                    <a:pt x="944" y="232"/>
                    <a:pt x="942" y="231"/>
                  </a:cubicBezTo>
                  <a:cubicBezTo>
                    <a:pt x="941" y="231"/>
                    <a:pt x="940" y="230"/>
                    <a:pt x="941" y="230"/>
                  </a:cubicBezTo>
                  <a:cubicBezTo>
                    <a:pt x="941" y="230"/>
                    <a:pt x="941" y="230"/>
                    <a:pt x="941" y="231"/>
                  </a:cubicBezTo>
                  <a:cubicBezTo>
                    <a:pt x="941" y="231"/>
                    <a:pt x="941" y="231"/>
                    <a:pt x="941" y="231"/>
                  </a:cubicBezTo>
                  <a:cubicBezTo>
                    <a:pt x="942" y="231"/>
                    <a:pt x="941" y="230"/>
                    <a:pt x="939" y="228"/>
                  </a:cubicBezTo>
                  <a:cubicBezTo>
                    <a:pt x="937" y="228"/>
                    <a:pt x="936" y="227"/>
                    <a:pt x="936" y="227"/>
                  </a:cubicBezTo>
                  <a:cubicBezTo>
                    <a:pt x="936" y="227"/>
                    <a:pt x="937" y="227"/>
                    <a:pt x="938" y="228"/>
                  </a:cubicBezTo>
                  <a:cubicBezTo>
                    <a:pt x="938" y="228"/>
                    <a:pt x="939" y="228"/>
                    <a:pt x="939" y="228"/>
                  </a:cubicBezTo>
                  <a:cubicBezTo>
                    <a:pt x="941" y="228"/>
                    <a:pt x="942" y="227"/>
                    <a:pt x="943" y="226"/>
                  </a:cubicBezTo>
                  <a:cubicBezTo>
                    <a:pt x="943" y="225"/>
                    <a:pt x="944" y="224"/>
                    <a:pt x="944" y="224"/>
                  </a:cubicBezTo>
                  <a:cubicBezTo>
                    <a:pt x="945" y="224"/>
                    <a:pt x="946" y="225"/>
                    <a:pt x="946" y="226"/>
                  </a:cubicBezTo>
                  <a:cubicBezTo>
                    <a:pt x="946" y="228"/>
                    <a:pt x="951" y="230"/>
                    <a:pt x="950" y="231"/>
                  </a:cubicBezTo>
                  <a:cubicBezTo>
                    <a:pt x="949" y="232"/>
                    <a:pt x="949" y="232"/>
                    <a:pt x="949" y="232"/>
                  </a:cubicBezTo>
                  <a:cubicBezTo>
                    <a:pt x="949" y="232"/>
                    <a:pt x="950" y="232"/>
                    <a:pt x="950" y="232"/>
                  </a:cubicBezTo>
                  <a:cubicBezTo>
                    <a:pt x="951" y="232"/>
                    <a:pt x="958" y="230"/>
                    <a:pt x="958" y="227"/>
                  </a:cubicBezTo>
                  <a:cubicBezTo>
                    <a:pt x="958" y="224"/>
                    <a:pt x="959" y="223"/>
                    <a:pt x="960" y="223"/>
                  </a:cubicBezTo>
                  <a:cubicBezTo>
                    <a:pt x="960" y="223"/>
                    <a:pt x="960" y="223"/>
                    <a:pt x="961" y="224"/>
                  </a:cubicBezTo>
                  <a:cubicBezTo>
                    <a:pt x="961" y="225"/>
                    <a:pt x="963" y="225"/>
                    <a:pt x="964" y="225"/>
                  </a:cubicBezTo>
                  <a:cubicBezTo>
                    <a:pt x="964" y="225"/>
                    <a:pt x="964" y="225"/>
                    <a:pt x="964" y="225"/>
                  </a:cubicBezTo>
                  <a:cubicBezTo>
                    <a:pt x="965" y="225"/>
                    <a:pt x="973" y="222"/>
                    <a:pt x="983" y="218"/>
                  </a:cubicBezTo>
                  <a:cubicBezTo>
                    <a:pt x="983" y="218"/>
                    <a:pt x="983" y="218"/>
                    <a:pt x="983" y="218"/>
                  </a:cubicBezTo>
                  <a:cubicBezTo>
                    <a:pt x="983" y="218"/>
                    <a:pt x="983" y="218"/>
                    <a:pt x="983" y="218"/>
                  </a:cubicBezTo>
                  <a:cubicBezTo>
                    <a:pt x="983" y="218"/>
                    <a:pt x="983" y="218"/>
                    <a:pt x="983" y="218"/>
                  </a:cubicBezTo>
                  <a:cubicBezTo>
                    <a:pt x="982" y="218"/>
                    <a:pt x="983" y="218"/>
                    <a:pt x="985" y="218"/>
                  </a:cubicBezTo>
                  <a:cubicBezTo>
                    <a:pt x="997" y="214"/>
                    <a:pt x="1014" y="215"/>
                    <a:pt x="1014" y="215"/>
                  </a:cubicBezTo>
                  <a:cubicBezTo>
                    <a:pt x="1014" y="214"/>
                    <a:pt x="1014" y="214"/>
                    <a:pt x="1015" y="214"/>
                  </a:cubicBezTo>
                  <a:cubicBezTo>
                    <a:pt x="1015" y="214"/>
                    <a:pt x="1016" y="214"/>
                    <a:pt x="1016" y="214"/>
                  </a:cubicBezTo>
                  <a:cubicBezTo>
                    <a:pt x="1017" y="215"/>
                    <a:pt x="1018" y="215"/>
                    <a:pt x="1018" y="215"/>
                  </a:cubicBezTo>
                  <a:cubicBezTo>
                    <a:pt x="1019" y="215"/>
                    <a:pt x="1019" y="215"/>
                    <a:pt x="1020" y="215"/>
                  </a:cubicBezTo>
                  <a:cubicBezTo>
                    <a:pt x="1021" y="214"/>
                    <a:pt x="1026" y="215"/>
                    <a:pt x="1028" y="214"/>
                  </a:cubicBezTo>
                  <a:cubicBezTo>
                    <a:pt x="1030" y="213"/>
                    <a:pt x="1030" y="213"/>
                    <a:pt x="1030" y="213"/>
                  </a:cubicBezTo>
                  <a:cubicBezTo>
                    <a:pt x="1030" y="213"/>
                    <a:pt x="1030" y="213"/>
                    <a:pt x="1029" y="213"/>
                  </a:cubicBezTo>
                  <a:cubicBezTo>
                    <a:pt x="1029" y="213"/>
                    <a:pt x="1029" y="213"/>
                    <a:pt x="1029" y="213"/>
                  </a:cubicBezTo>
                  <a:cubicBezTo>
                    <a:pt x="1027" y="213"/>
                    <a:pt x="1021" y="211"/>
                    <a:pt x="1027" y="208"/>
                  </a:cubicBezTo>
                  <a:cubicBezTo>
                    <a:pt x="1030" y="206"/>
                    <a:pt x="1037" y="205"/>
                    <a:pt x="1042" y="204"/>
                  </a:cubicBezTo>
                  <a:cubicBezTo>
                    <a:pt x="1044" y="204"/>
                    <a:pt x="1046" y="204"/>
                    <a:pt x="1049" y="203"/>
                  </a:cubicBezTo>
                  <a:cubicBezTo>
                    <a:pt x="1051" y="203"/>
                    <a:pt x="1052" y="202"/>
                    <a:pt x="1053" y="202"/>
                  </a:cubicBezTo>
                  <a:cubicBezTo>
                    <a:pt x="1053" y="202"/>
                    <a:pt x="1053" y="202"/>
                    <a:pt x="1053" y="203"/>
                  </a:cubicBezTo>
                  <a:cubicBezTo>
                    <a:pt x="1053" y="203"/>
                    <a:pt x="1055" y="203"/>
                    <a:pt x="1059" y="203"/>
                  </a:cubicBezTo>
                  <a:cubicBezTo>
                    <a:pt x="1061" y="203"/>
                    <a:pt x="1064" y="203"/>
                    <a:pt x="1068" y="203"/>
                  </a:cubicBezTo>
                  <a:cubicBezTo>
                    <a:pt x="1075" y="202"/>
                    <a:pt x="1079" y="201"/>
                    <a:pt x="1076" y="200"/>
                  </a:cubicBezTo>
                  <a:cubicBezTo>
                    <a:pt x="1074" y="200"/>
                    <a:pt x="1076" y="200"/>
                    <a:pt x="1081" y="200"/>
                  </a:cubicBezTo>
                  <a:cubicBezTo>
                    <a:pt x="1086" y="199"/>
                    <a:pt x="1094" y="200"/>
                    <a:pt x="1099" y="199"/>
                  </a:cubicBezTo>
                  <a:cubicBezTo>
                    <a:pt x="1104" y="198"/>
                    <a:pt x="1107" y="197"/>
                    <a:pt x="1108" y="197"/>
                  </a:cubicBezTo>
                  <a:cubicBezTo>
                    <a:pt x="1109" y="197"/>
                    <a:pt x="1107" y="198"/>
                    <a:pt x="1105" y="198"/>
                  </a:cubicBezTo>
                  <a:cubicBezTo>
                    <a:pt x="1103" y="199"/>
                    <a:pt x="1105" y="199"/>
                    <a:pt x="1110" y="199"/>
                  </a:cubicBezTo>
                  <a:cubicBezTo>
                    <a:pt x="1115" y="199"/>
                    <a:pt x="1117" y="199"/>
                    <a:pt x="1115" y="200"/>
                  </a:cubicBezTo>
                  <a:cubicBezTo>
                    <a:pt x="1112" y="200"/>
                    <a:pt x="1098" y="199"/>
                    <a:pt x="1088" y="202"/>
                  </a:cubicBezTo>
                  <a:cubicBezTo>
                    <a:pt x="1082" y="204"/>
                    <a:pt x="1081" y="206"/>
                    <a:pt x="1093" y="206"/>
                  </a:cubicBezTo>
                  <a:cubicBezTo>
                    <a:pt x="1094" y="206"/>
                    <a:pt x="1095" y="206"/>
                    <a:pt x="1095" y="206"/>
                  </a:cubicBezTo>
                  <a:cubicBezTo>
                    <a:pt x="1097" y="206"/>
                    <a:pt x="1102" y="205"/>
                    <a:pt x="1107" y="204"/>
                  </a:cubicBezTo>
                  <a:cubicBezTo>
                    <a:pt x="1112" y="203"/>
                    <a:pt x="1124" y="202"/>
                    <a:pt x="1133" y="201"/>
                  </a:cubicBezTo>
                  <a:cubicBezTo>
                    <a:pt x="1141" y="200"/>
                    <a:pt x="1148" y="200"/>
                    <a:pt x="1146" y="200"/>
                  </a:cubicBezTo>
                  <a:cubicBezTo>
                    <a:pt x="1144" y="200"/>
                    <a:pt x="1144" y="199"/>
                    <a:pt x="1145" y="199"/>
                  </a:cubicBezTo>
                  <a:cubicBezTo>
                    <a:pt x="1146" y="199"/>
                    <a:pt x="1144" y="199"/>
                    <a:pt x="1142" y="198"/>
                  </a:cubicBezTo>
                  <a:cubicBezTo>
                    <a:pt x="1141" y="198"/>
                    <a:pt x="1139" y="198"/>
                    <a:pt x="1136" y="198"/>
                  </a:cubicBezTo>
                  <a:cubicBezTo>
                    <a:pt x="1136" y="198"/>
                    <a:pt x="1135" y="198"/>
                    <a:pt x="1134" y="198"/>
                  </a:cubicBezTo>
                  <a:cubicBezTo>
                    <a:pt x="1134" y="198"/>
                    <a:pt x="1133" y="198"/>
                    <a:pt x="1133" y="198"/>
                  </a:cubicBezTo>
                  <a:cubicBezTo>
                    <a:pt x="1131" y="198"/>
                    <a:pt x="1128" y="198"/>
                    <a:pt x="1126" y="198"/>
                  </a:cubicBezTo>
                  <a:cubicBezTo>
                    <a:pt x="1119" y="198"/>
                    <a:pt x="1116" y="197"/>
                    <a:pt x="1117" y="197"/>
                  </a:cubicBezTo>
                  <a:cubicBezTo>
                    <a:pt x="1118" y="196"/>
                    <a:pt x="1113" y="196"/>
                    <a:pt x="1109" y="194"/>
                  </a:cubicBezTo>
                  <a:cubicBezTo>
                    <a:pt x="1105" y="193"/>
                    <a:pt x="1105" y="191"/>
                    <a:pt x="1107" y="190"/>
                  </a:cubicBezTo>
                  <a:cubicBezTo>
                    <a:pt x="1109" y="189"/>
                    <a:pt x="1106" y="189"/>
                    <a:pt x="1099" y="189"/>
                  </a:cubicBezTo>
                  <a:cubicBezTo>
                    <a:pt x="1093" y="188"/>
                    <a:pt x="1096" y="188"/>
                    <a:pt x="1107" y="187"/>
                  </a:cubicBezTo>
                  <a:cubicBezTo>
                    <a:pt x="1118" y="186"/>
                    <a:pt x="1113" y="184"/>
                    <a:pt x="1113" y="184"/>
                  </a:cubicBezTo>
                  <a:cubicBezTo>
                    <a:pt x="1113" y="184"/>
                    <a:pt x="1114" y="184"/>
                    <a:pt x="1114" y="184"/>
                  </a:cubicBezTo>
                  <a:cubicBezTo>
                    <a:pt x="1114" y="184"/>
                    <a:pt x="1115" y="184"/>
                    <a:pt x="1115" y="184"/>
                  </a:cubicBezTo>
                  <a:cubicBezTo>
                    <a:pt x="1115" y="184"/>
                    <a:pt x="1115" y="184"/>
                    <a:pt x="1115" y="184"/>
                  </a:cubicBezTo>
                  <a:cubicBezTo>
                    <a:pt x="1115" y="184"/>
                    <a:pt x="1114" y="184"/>
                    <a:pt x="1110" y="183"/>
                  </a:cubicBezTo>
                  <a:cubicBezTo>
                    <a:pt x="1107" y="183"/>
                    <a:pt x="1103" y="182"/>
                    <a:pt x="1097" y="182"/>
                  </a:cubicBezTo>
                  <a:cubicBezTo>
                    <a:pt x="1094" y="182"/>
                    <a:pt x="1090" y="182"/>
                    <a:pt x="1087" y="183"/>
                  </a:cubicBezTo>
                  <a:cubicBezTo>
                    <a:pt x="1075" y="184"/>
                    <a:pt x="1063" y="187"/>
                    <a:pt x="1052" y="189"/>
                  </a:cubicBezTo>
                  <a:cubicBezTo>
                    <a:pt x="1046" y="190"/>
                    <a:pt x="1042" y="191"/>
                    <a:pt x="1041" y="191"/>
                  </a:cubicBezTo>
                  <a:cubicBezTo>
                    <a:pt x="1039" y="191"/>
                    <a:pt x="1041" y="190"/>
                    <a:pt x="1048" y="188"/>
                  </a:cubicBezTo>
                  <a:cubicBezTo>
                    <a:pt x="1058" y="185"/>
                    <a:pt x="1067" y="182"/>
                    <a:pt x="1078" y="182"/>
                  </a:cubicBezTo>
                  <a:cubicBezTo>
                    <a:pt x="1090" y="182"/>
                    <a:pt x="1093" y="177"/>
                    <a:pt x="1100" y="177"/>
                  </a:cubicBezTo>
                  <a:cubicBezTo>
                    <a:pt x="1101" y="177"/>
                    <a:pt x="1103" y="177"/>
                    <a:pt x="1105" y="177"/>
                  </a:cubicBezTo>
                  <a:cubicBezTo>
                    <a:pt x="1113" y="177"/>
                    <a:pt x="1130" y="178"/>
                    <a:pt x="1136" y="178"/>
                  </a:cubicBezTo>
                  <a:cubicBezTo>
                    <a:pt x="1142" y="178"/>
                    <a:pt x="1153" y="179"/>
                    <a:pt x="1164" y="179"/>
                  </a:cubicBezTo>
                  <a:cubicBezTo>
                    <a:pt x="1175" y="179"/>
                    <a:pt x="1185" y="178"/>
                    <a:pt x="1189" y="176"/>
                  </a:cubicBezTo>
                  <a:cubicBezTo>
                    <a:pt x="1193" y="174"/>
                    <a:pt x="1202" y="174"/>
                    <a:pt x="1211" y="173"/>
                  </a:cubicBezTo>
                  <a:cubicBezTo>
                    <a:pt x="1225" y="172"/>
                    <a:pt x="1231" y="170"/>
                    <a:pt x="1229" y="170"/>
                  </a:cubicBezTo>
                  <a:cubicBezTo>
                    <a:pt x="1229" y="170"/>
                    <a:pt x="1229" y="170"/>
                    <a:pt x="1229" y="170"/>
                  </a:cubicBezTo>
                  <a:cubicBezTo>
                    <a:pt x="1227" y="170"/>
                    <a:pt x="1228" y="169"/>
                    <a:pt x="1229" y="169"/>
                  </a:cubicBezTo>
                  <a:cubicBezTo>
                    <a:pt x="1231" y="169"/>
                    <a:pt x="1230" y="169"/>
                    <a:pt x="1227" y="168"/>
                  </a:cubicBezTo>
                  <a:cubicBezTo>
                    <a:pt x="1225" y="168"/>
                    <a:pt x="1225" y="168"/>
                    <a:pt x="1228" y="167"/>
                  </a:cubicBezTo>
                  <a:cubicBezTo>
                    <a:pt x="1230" y="167"/>
                    <a:pt x="1229" y="166"/>
                    <a:pt x="1231" y="166"/>
                  </a:cubicBezTo>
                  <a:cubicBezTo>
                    <a:pt x="1233" y="166"/>
                    <a:pt x="1233" y="165"/>
                    <a:pt x="1232" y="165"/>
                  </a:cubicBezTo>
                  <a:cubicBezTo>
                    <a:pt x="1230" y="164"/>
                    <a:pt x="1230" y="164"/>
                    <a:pt x="1231" y="164"/>
                  </a:cubicBezTo>
                  <a:cubicBezTo>
                    <a:pt x="1231" y="164"/>
                    <a:pt x="1231" y="164"/>
                    <a:pt x="1231" y="164"/>
                  </a:cubicBezTo>
                  <a:cubicBezTo>
                    <a:pt x="1231" y="164"/>
                    <a:pt x="1231" y="164"/>
                    <a:pt x="1231" y="164"/>
                  </a:cubicBezTo>
                  <a:cubicBezTo>
                    <a:pt x="1232" y="164"/>
                    <a:pt x="1231" y="164"/>
                    <a:pt x="1229" y="164"/>
                  </a:cubicBezTo>
                  <a:cubicBezTo>
                    <a:pt x="1228" y="163"/>
                    <a:pt x="1227" y="163"/>
                    <a:pt x="1225" y="163"/>
                  </a:cubicBezTo>
                  <a:cubicBezTo>
                    <a:pt x="1224" y="163"/>
                    <a:pt x="1223" y="163"/>
                    <a:pt x="1222" y="163"/>
                  </a:cubicBezTo>
                  <a:cubicBezTo>
                    <a:pt x="1221" y="164"/>
                    <a:pt x="1220" y="164"/>
                    <a:pt x="1219" y="164"/>
                  </a:cubicBezTo>
                  <a:cubicBezTo>
                    <a:pt x="1218" y="164"/>
                    <a:pt x="1217" y="164"/>
                    <a:pt x="1216" y="164"/>
                  </a:cubicBezTo>
                  <a:cubicBezTo>
                    <a:pt x="1215" y="163"/>
                    <a:pt x="1223" y="162"/>
                    <a:pt x="1218" y="161"/>
                  </a:cubicBezTo>
                  <a:cubicBezTo>
                    <a:pt x="1216" y="161"/>
                    <a:pt x="1214" y="161"/>
                    <a:pt x="1212" y="161"/>
                  </a:cubicBezTo>
                  <a:cubicBezTo>
                    <a:pt x="1210" y="161"/>
                    <a:pt x="1208" y="161"/>
                    <a:pt x="1209" y="161"/>
                  </a:cubicBezTo>
                  <a:cubicBezTo>
                    <a:pt x="1211" y="161"/>
                    <a:pt x="1204" y="161"/>
                    <a:pt x="1195" y="163"/>
                  </a:cubicBezTo>
                  <a:cubicBezTo>
                    <a:pt x="1188" y="164"/>
                    <a:pt x="1181" y="164"/>
                    <a:pt x="1181" y="164"/>
                  </a:cubicBezTo>
                  <a:cubicBezTo>
                    <a:pt x="1181" y="164"/>
                    <a:pt x="1181" y="164"/>
                    <a:pt x="1181" y="164"/>
                  </a:cubicBezTo>
                  <a:cubicBezTo>
                    <a:pt x="1183" y="164"/>
                    <a:pt x="1182" y="163"/>
                    <a:pt x="1180" y="163"/>
                  </a:cubicBezTo>
                  <a:cubicBezTo>
                    <a:pt x="1178" y="163"/>
                    <a:pt x="1177" y="162"/>
                    <a:pt x="1177" y="162"/>
                  </a:cubicBezTo>
                  <a:cubicBezTo>
                    <a:pt x="1177" y="162"/>
                    <a:pt x="1177" y="162"/>
                    <a:pt x="1177" y="162"/>
                  </a:cubicBezTo>
                  <a:cubicBezTo>
                    <a:pt x="1178" y="162"/>
                    <a:pt x="1179" y="162"/>
                    <a:pt x="1180" y="162"/>
                  </a:cubicBezTo>
                  <a:cubicBezTo>
                    <a:pt x="1181" y="163"/>
                    <a:pt x="1182" y="163"/>
                    <a:pt x="1184" y="163"/>
                  </a:cubicBezTo>
                  <a:cubicBezTo>
                    <a:pt x="1186" y="163"/>
                    <a:pt x="1190" y="162"/>
                    <a:pt x="1194" y="162"/>
                  </a:cubicBezTo>
                  <a:cubicBezTo>
                    <a:pt x="1199" y="161"/>
                    <a:pt x="1201" y="161"/>
                    <a:pt x="1198" y="161"/>
                  </a:cubicBezTo>
                  <a:cubicBezTo>
                    <a:pt x="1198" y="161"/>
                    <a:pt x="1198" y="161"/>
                    <a:pt x="1198" y="161"/>
                  </a:cubicBezTo>
                  <a:cubicBezTo>
                    <a:pt x="1198" y="161"/>
                    <a:pt x="1197" y="161"/>
                    <a:pt x="1197" y="161"/>
                  </a:cubicBezTo>
                  <a:cubicBezTo>
                    <a:pt x="1195" y="161"/>
                    <a:pt x="1198" y="161"/>
                    <a:pt x="1206" y="160"/>
                  </a:cubicBezTo>
                  <a:cubicBezTo>
                    <a:pt x="1213" y="159"/>
                    <a:pt x="1218" y="159"/>
                    <a:pt x="1216" y="158"/>
                  </a:cubicBezTo>
                  <a:cubicBezTo>
                    <a:pt x="1213" y="158"/>
                    <a:pt x="1213" y="158"/>
                    <a:pt x="1214" y="158"/>
                  </a:cubicBezTo>
                  <a:cubicBezTo>
                    <a:pt x="1215" y="157"/>
                    <a:pt x="1212" y="157"/>
                    <a:pt x="1209" y="157"/>
                  </a:cubicBezTo>
                  <a:cubicBezTo>
                    <a:pt x="1209" y="157"/>
                    <a:pt x="1209" y="157"/>
                    <a:pt x="1209" y="157"/>
                  </a:cubicBezTo>
                  <a:cubicBezTo>
                    <a:pt x="1208" y="157"/>
                    <a:pt x="1208" y="157"/>
                    <a:pt x="1208" y="157"/>
                  </a:cubicBezTo>
                  <a:cubicBezTo>
                    <a:pt x="1205" y="157"/>
                    <a:pt x="1203" y="157"/>
                    <a:pt x="1203" y="156"/>
                  </a:cubicBezTo>
                  <a:cubicBezTo>
                    <a:pt x="1204" y="156"/>
                    <a:pt x="1203" y="156"/>
                    <a:pt x="1202" y="156"/>
                  </a:cubicBezTo>
                  <a:cubicBezTo>
                    <a:pt x="1202" y="156"/>
                    <a:pt x="1202" y="156"/>
                    <a:pt x="1202" y="156"/>
                  </a:cubicBezTo>
                  <a:cubicBezTo>
                    <a:pt x="1202" y="156"/>
                    <a:pt x="1201" y="156"/>
                    <a:pt x="1201" y="156"/>
                  </a:cubicBezTo>
                  <a:cubicBezTo>
                    <a:pt x="1201" y="156"/>
                    <a:pt x="1200" y="156"/>
                    <a:pt x="1201" y="156"/>
                  </a:cubicBezTo>
                  <a:cubicBezTo>
                    <a:pt x="1201" y="156"/>
                    <a:pt x="1201" y="156"/>
                    <a:pt x="1201" y="156"/>
                  </a:cubicBezTo>
                  <a:cubicBezTo>
                    <a:pt x="1200" y="156"/>
                    <a:pt x="1199" y="156"/>
                    <a:pt x="1197" y="156"/>
                  </a:cubicBezTo>
                  <a:cubicBezTo>
                    <a:pt x="1196" y="156"/>
                    <a:pt x="1195" y="156"/>
                    <a:pt x="1195" y="156"/>
                  </a:cubicBezTo>
                  <a:cubicBezTo>
                    <a:pt x="1194" y="156"/>
                    <a:pt x="1194" y="156"/>
                    <a:pt x="1195" y="156"/>
                  </a:cubicBezTo>
                  <a:cubicBezTo>
                    <a:pt x="1197" y="156"/>
                    <a:pt x="1197" y="156"/>
                    <a:pt x="1196" y="156"/>
                  </a:cubicBezTo>
                  <a:cubicBezTo>
                    <a:pt x="1196" y="156"/>
                    <a:pt x="1196" y="156"/>
                    <a:pt x="1195" y="156"/>
                  </a:cubicBezTo>
                  <a:cubicBezTo>
                    <a:pt x="1195" y="156"/>
                    <a:pt x="1195" y="156"/>
                    <a:pt x="1195" y="156"/>
                  </a:cubicBezTo>
                  <a:cubicBezTo>
                    <a:pt x="1194" y="156"/>
                    <a:pt x="1194" y="155"/>
                    <a:pt x="1194" y="155"/>
                  </a:cubicBezTo>
                  <a:cubicBezTo>
                    <a:pt x="1195" y="155"/>
                    <a:pt x="1195" y="155"/>
                    <a:pt x="1194" y="155"/>
                  </a:cubicBezTo>
                  <a:cubicBezTo>
                    <a:pt x="1194" y="155"/>
                    <a:pt x="1193" y="155"/>
                    <a:pt x="1191" y="155"/>
                  </a:cubicBezTo>
                  <a:cubicBezTo>
                    <a:pt x="1190" y="156"/>
                    <a:pt x="1189" y="156"/>
                    <a:pt x="1189" y="156"/>
                  </a:cubicBezTo>
                  <a:cubicBezTo>
                    <a:pt x="1188" y="156"/>
                    <a:pt x="1188" y="156"/>
                    <a:pt x="1189" y="156"/>
                  </a:cubicBezTo>
                  <a:cubicBezTo>
                    <a:pt x="1189" y="155"/>
                    <a:pt x="1189" y="155"/>
                    <a:pt x="1188" y="155"/>
                  </a:cubicBezTo>
                  <a:cubicBezTo>
                    <a:pt x="1188" y="155"/>
                    <a:pt x="1187" y="155"/>
                    <a:pt x="1185" y="156"/>
                  </a:cubicBezTo>
                  <a:cubicBezTo>
                    <a:pt x="1184" y="156"/>
                    <a:pt x="1184" y="156"/>
                    <a:pt x="1184" y="156"/>
                  </a:cubicBezTo>
                  <a:cubicBezTo>
                    <a:pt x="1182" y="156"/>
                    <a:pt x="1183" y="155"/>
                    <a:pt x="1185" y="154"/>
                  </a:cubicBezTo>
                  <a:cubicBezTo>
                    <a:pt x="1188" y="154"/>
                    <a:pt x="1188" y="153"/>
                    <a:pt x="1188" y="153"/>
                  </a:cubicBezTo>
                  <a:cubicBezTo>
                    <a:pt x="1188" y="153"/>
                    <a:pt x="1188" y="153"/>
                    <a:pt x="1188" y="153"/>
                  </a:cubicBezTo>
                  <a:cubicBezTo>
                    <a:pt x="1188" y="153"/>
                    <a:pt x="1188" y="153"/>
                    <a:pt x="1187" y="153"/>
                  </a:cubicBezTo>
                  <a:cubicBezTo>
                    <a:pt x="1187" y="153"/>
                    <a:pt x="1185" y="152"/>
                    <a:pt x="1180" y="151"/>
                  </a:cubicBezTo>
                  <a:cubicBezTo>
                    <a:pt x="1174" y="150"/>
                    <a:pt x="1170" y="150"/>
                    <a:pt x="1172" y="150"/>
                  </a:cubicBezTo>
                  <a:cubicBezTo>
                    <a:pt x="1174" y="150"/>
                    <a:pt x="1174" y="149"/>
                    <a:pt x="1172" y="149"/>
                  </a:cubicBezTo>
                  <a:cubicBezTo>
                    <a:pt x="1170" y="148"/>
                    <a:pt x="1171" y="148"/>
                    <a:pt x="1173" y="148"/>
                  </a:cubicBezTo>
                  <a:cubicBezTo>
                    <a:pt x="1173" y="148"/>
                    <a:pt x="1173" y="148"/>
                    <a:pt x="1174" y="148"/>
                  </a:cubicBezTo>
                  <a:cubicBezTo>
                    <a:pt x="1174" y="148"/>
                    <a:pt x="1174" y="148"/>
                    <a:pt x="1174" y="148"/>
                  </a:cubicBezTo>
                  <a:cubicBezTo>
                    <a:pt x="1177" y="148"/>
                    <a:pt x="1179" y="147"/>
                    <a:pt x="1181" y="147"/>
                  </a:cubicBezTo>
                  <a:cubicBezTo>
                    <a:pt x="1182" y="146"/>
                    <a:pt x="1183" y="145"/>
                    <a:pt x="1181" y="145"/>
                  </a:cubicBezTo>
                  <a:cubicBezTo>
                    <a:pt x="1180" y="145"/>
                    <a:pt x="1178" y="145"/>
                    <a:pt x="1178" y="145"/>
                  </a:cubicBezTo>
                  <a:cubicBezTo>
                    <a:pt x="1177" y="145"/>
                    <a:pt x="1178" y="144"/>
                    <a:pt x="1176" y="144"/>
                  </a:cubicBezTo>
                  <a:cubicBezTo>
                    <a:pt x="1174" y="143"/>
                    <a:pt x="1176" y="143"/>
                    <a:pt x="1178" y="142"/>
                  </a:cubicBezTo>
                  <a:cubicBezTo>
                    <a:pt x="1180" y="141"/>
                    <a:pt x="1172" y="141"/>
                    <a:pt x="1173" y="141"/>
                  </a:cubicBezTo>
                  <a:cubicBezTo>
                    <a:pt x="1175" y="140"/>
                    <a:pt x="1174" y="140"/>
                    <a:pt x="1172" y="140"/>
                  </a:cubicBezTo>
                  <a:cubicBezTo>
                    <a:pt x="1172" y="140"/>
                    <a:pt x="1171" y="140"/>
                    <a:pt x="1171" y="140"/>
                  </a:cubicBezTo>
                  <a:cubicBezTo>
                    <a:pt x="1170" y="140"/>
                    <a:pt x="1170" y="140"/>
                    <a:pt x="1170" y="140"/>
                  </a:cubicBezTo>
                  <a:cubicBezTo>
                    <a:pt x="1168" y="140"/>
                    <a:pt x="1168" y="140"/>
                    <a:pt x="1170" y="139"/>
                  </a:cubicBezTo>
                  <a:cubicBezTo>
                    <a:pt x="1172" y="139"/>
                    <a:pt x="1173" y="138"/>
                    <a:pt x="1171" y="138"/>
                  </a:cubicBezTo>
                  <a:cubicBezTo>
                    <a:pt x="1170" y="138"/>
                    <a:pt x="1170" y="138"/>
                    <a:pt x="1170" y="138"/>
                  </a:cubicBezTo>
                  <a:cubicBezTo>
                    <a:pt x="1168" y="138"/>
                    <a:pt x="1168" y="138"/>
                    <a:pt x="1167" y="138"/>
                  </a:cubicBezTo>
                  <a:cubicBezTo>
                    <a:pt x="1166" y="138"/>
                    <a:pt x="1165" y="138"/>
                    <a:pt x="1165" y="138"/>
                  </a:cubicBezTo>
                  <a:cubicBezTo>
                    <a:pt x="1165" y="138"/>
                    <a:pt x="1167" y="138"/>
                    <a:pt x="1169" y="137"/>
                  </a:cubicBezTo>
                  <a:cubicBezTo>
                    <a:pt x="1171" y="137"/>
                    <a:pt x="1173" y="136"/>
                    <a:pt x="1172" y="136"/>
                  </a:cubicBezTo>
                  <a:cubicBezTo>
                    <a:pt x="1172" y="136"/>
                    <a:pt x="1172" y="136"/>
                    <a:pt x="1172" y="136"/>
                  </a:cubicBezTo>
                  <a:cubicBezTo>
                    <a:pt x="1172" y="136"/>
                    <a:pt x="1171" y="136"/>
                    <a:pt x="1171" y="136"/>
                  </a:cubicBezTo>
                  <a:cubicBezTo>
                    <a:pt x="1170" y="136"/>
                    <a:pt x="1171" y="136"/>
                    <a:pt x="1171" y="136"/>
                  </a:cubicBezTo>
                  <a:cubicBezTo>
                    <a:pt x="1172" y="135"/>
                    <a:pt x="1170" y="135"/>
                    <a:pt x="1168" y="135"/>
                  </a:cubicBezTo>
                  <a:cubicBezTo>
                    <a:pt x="1168" y="135"/>
                    <a:pt x="1168" y="135"/>
                    <a:pt x="1168" y="135"/>
                  </a:cubicBezTo>
                  <a:cubicBezTo>
                    <a:pt x="1168" y="135"/>
                    <a:pt x="1168" y="135"/>
                    <a:pt x="1168" y="135"/>
                  </a:cubicBezTo>
                  <a:cubicBezTo>
                    <a:pt x="1165" y="135"/>
                    <a:pt x="1164" y="135"/>
                    <a:pt x="1167" y="134"/>
                  </a:cubicBezTo>
                  <a:cubicBezTo>
                    <a:pt x="1169" y="134"/>
                    <a:pt x="1170" y="134"/>
                    <a:pt x="1169" y="133"/>
                  </a:cubicBezTo>
                  <a:cubicBezTo>
                    <a:pt x="1168" y="133"/>
                    <a:pt x="1168" y="133"/>
                    <a:pt x="1166" y="133"/>
                  </a:cubicBezTo>
                  <a:cubicBezTo>
                    <a:pt x="1164" y="133"/>
                    <a:pt x="1166" y="131"/>
                    <a:pt x="1165" y="129"/>
                  </a:cubicBezTo>
                  <a:cubicBezTo>
                    <a:pt x="1165" y="128"/>
                    <a:pt x="1163" y="128"/>
                    <a:pt x="1161" y="128"/>
                  </a:cubicBezTo>
                  <a:cubicBezTo>
                    <a:pt x="1159" y="128"/>
                    <a:pt x="1157" y="128"/>
                    <a:pt x="1155" y="129"/>
                  </a:cubicBezTo>
                  <a:cubicBezTo>
                    <a:pt x="1150" y="131"/>
                    <a:pt x="1146" y="133"/>
                    <a:pt x="1143" y="134"/>
                  </a:cubicBezTo>
                  <a:cubicBezTo>
                    <a:pt x="1140" y="135"/>
                    <a:pt x="1138" y="136"/>
                    <a:pt x="1138" y="136"/>
                  </a:cubicBezTo>
                  <a:cubicBezTo>
                    <a:pt x="1138" y="136"/>
                    <a:pt x="1137" y="136"/>
                    <a:pt x="1137" y="136"/>
                  </a:cubicBezTo>
                  <a:cubicBezTo>
                    <a:pt x="1137" y="136"/>
                    <a:pt x="1137" y="136"/>
                    <a:pt x="1136" y="136"/>
                  </a:cubicBezTo>
                  <a:cubicBezTo>
                    <a:pt x="1134" y="136"/>
                    <a:pt x="1130" y="136"/>
                    <a:pt x="1125" y="137"/>
                  </a:cubicBezTo>
                  <a:cubicBezTo>
                    <a:pt x="1122" y="138"/>
                    <a:pt x="1119" y="138"/>
                    <a:pt x="1117" y="138"/>
                  </a:cubicBezTo>
                  <a:cubicBezTo>
                    <a:pt x="1116" y="138"/>
                    <a:pt x="1116" y="138"/>
                    <a:pt x="1116" y="138"/>
                  </a:cubicBezTo>
                  <a:cubicBezTo>
                    <a:pt x="1116" y="137"/>
                    <a:pt x="1115" y="137"/>
                    <a:pt x="1115" y="137"/>
                  </a:cubicBezTo>
                  <a:cubicBezTo>
                    <a:pt x="1114" y="137"/>
                    <a:pt x="1113" y="137"/>
                    <a:pt x="1112" y="138"/>
                  </a:cubicBezTo>
                  <a:cubicBezTo>
                    <a:pt x="1111" y="138"/>
                    <a:pt x="1110" y="138"/>
                    <a:pt x="1110" y="138"/>
                  </a:cubicBezTo>
                  <a:cubicBezTo>
                    <a:pt x="1110" y="138"/>
                    <a:pt x="1111" y="137"/>
                    <a:pt x="1111" y="136"/>
                  </a:cubicBezTo>
                  <a:cubicBezTo>
                    <a:pt x="1110" y="134"/>
                    <a:pt x="1105" y="133"/>
                    <a:pt x="1104" y="133"/>
                  </a:cubicBezTo>
                  <a:cubicBezTo>
                    <a:pt x="1103" y="133"/>
                    <a:pt x="1103" y="133"/>
                    <a:pt x="1103" y="133"/>
                  </a:cubicBezTo>
                  <a:cubicBezTo>
                    <a:pt x="1103" y="133"/>
                    <a:pt x="1103" y="133"/>
                    <a:pt x="1103" y="133"/>
                  </a:cubicBezTo>
                  <a:cubicBezTo>
                    <a:pt x="1103" y="133"/>
                    <a:pt x="1103" y="133"/>
                    <a:pt x="1103" y="133"/>
                  </a:cubicBezTo>
                  <a:cubicBezTo>
                    <a:pt x="1103" y="133"/>
                    <a:pt x="1103" y="133"/>
                    <a:pt x="1103" y="133"/>
                  </a:cubicBezTo>
                  <a:cubicBezTo>
                    <a:pt x="1103" y="133"/>
                    <a:pt x="1103" y="133"/>
                    <a:pt x="1104" y="133"/>
                  </a:cubicBezTo>
                  <a:cubicBezTo>
                    <a:pt x="1105" y="133"/>
                    <a:pt x="1106" y="132"/>
                    <a:pt x="1104" y="129"/>
                  </a:cubicBezTo>
                  <a:cubicBezTo>
                    <a:pt x="1102" y="128"/>
                    <a:pt x="1098" y="127"/>
                    <a:pt x="1098" y="127"/>
                  </a:cubicBezTo>
                  <a:cubicBezTo>
                    <a:pt x="1098" y="127"/>
                    <a:pt x="1098" y="127"/>
                    <a:pt x="1099" y="127"/>
                  </a:cubicBezTo>
                  <a:cubicBezTo>
                    <a:pt x="1099" y="127"/>
                    <a:pt x="1099" y="127"/>
                    <a:pt x="1099" y="127"/>
                  </a:cubicBezTo>
                  <a:cubicBezTo>
                    <a:pt x="1103" y="127"/>
                    <a:pt x="1108" y="126"/>
                    <a:pt x="1110" y="124"/>
                  </a:cubicBezTo>
                  <a:cubicBezTo>
                    <a:pt x="1112" y="123"/>
                    <a:pt x="1112" y="122"/>
                    <a:pt x="1111" y="122"/>
                  </a:cubicBezTo>
                  <a:cubicBezTo>
                    <a:pt x="1111" y="122"/>
                    <a:pt x="1111" y="122"/>
                    <a:pt x="1110" y="122"/>
                  </a:cubicBezTo>
                  <a:cubicBezTo>
                    <a:pt x="1110" y="122"/>
                    <a:pt x="1110" y="123"/>
                    <a:pt x="1109" y="123"/>
                  </a:cubicBezTo>
                  <a:cubicBezTo>
                    <a:pt x="1108" y="123"/>
                    <a:pt x="1105" y="122"/>
                    <a:pt x="1100" y="121"/>
                  </a:cubicBezTo>
                  <a:cubicBezTo>
                    <a:pt x="1095" y="120"/>
                    <a:pt x="1091" y="120"/>
                    <a:pt x="1089" y="120"/>
                  </a:cubicBezTo>
                  <a:cubicBezTo>
                    <a:pt x="1088" y="120"/>
                    <a:pt x="1088" y="119"/>
                    <a:pt x="1090" y="119"/>
                  </a:cubicBezTo>
                  <a:cubicBezTo>
                    <a:pt x="1091" y="119"/>
                    <a:pt x="1091" y="119"/>
                    <a:pt x="1089" y="119"/>
                  </a:cubicBezTo>
                  <a:cubicBezTo>
                    <a:pt x="1088" y="118"/>
                    <a:pt x="1087" y="117"/>
                    <a:pt x="1086" y="117"/>
                  </a:cubicBezTo>
                  <a:cubicBezTo>
                    <a:pt x="1084" y="117"/>
                    <a:pt x="1085" y="115"/>
                    <a:pt x="1078" y="113"/>
                  </a:cubicBezTo>
                  <a:cubicBezTo>
                    <a:pt x="1076" y="113"/>
                    <a:pt x="1074" y="113"/>
                    <a:pt x="1071" y="113"/>
                  </a:cubicBezTo>
                  <a:cubicBezTo>
                    <a:pt x="1069" y="113"/>
                    <a:pt x="1066" y="113"/>
                    <a:pt x="1064" y="113"/>
                  </a:cubicBezTo>
                  <a:cubicBezTo>
                    <a:pt x="1062" y="113"/>
                    <a:pt x="1060" y="113"/>
                    <a:pt x="1059" y="113"/>
                  </a:cubicBezTo>
                  <a:cubicBezTo>
                    <a:pt x="1058" y="113"/>
                    <a:pt x="1058" y="113"/>
                    <a:pt x="1058" y="113"/>
                  </a:cubicBezTo>
                  <a:cubicBezTo>
                    <a:pt x="1057" y="113"/>
                    <a:pt x="1056" y="113"/>
                    <a:pt x="1055" y="113"/>
                  </a:cubicBezTo>
                  <a:cubicBezTo>
                    <a:pt x="1055" y="113"/>
                    <a:pt x="1054" y="113"/>
                    <a:pt x="1054" y="113"/>
                  </a:cubicBezTo>
                  <a:cubicBezTo>
                    <a:pt x="1053" y="113"/>
                    <a:pt x="1053" y="113"/>
                    <a:pt x="1053" y="113"/>
                  </a:cubicBezTo>
                  <a:cubicBezTo>
                    <a:pt x="1053" y="113"/>
                    <a:pt x="1053" y="113"/>
                    <a:pt x="1053" y="113"/>
                  </a:cubicBezTo>
                  <a:cubicBezTo>
                    <a:pt x="1054" y="113"/>
                    <a:pt x="1045" y="111"/>
                    <a:pt x="1038" y="111"/>
                  </a:cubicBezTo>
                  <a:cubicBezTo>
                    <a:pt x="1034" y="111"/>
                    <a:pt x="1030" y="112"/>
                    <a:pt x="1028" y="113"/>
                  </a:cubicBezTo>
                  <a:cubicBezTo>
                    <a:pt x="1022" y="118"/>
                    <a:pt x="1018" y="121"/>
                    <a:pt x="1020" y="121"/>
                  </a:cubicBezTo>
                  <a:cubicBezTo>
                    <a:pt x="1020" y="121"/>
                    <a:pt x="1020" y="121"/>
                    <a:pt x="1020" y="121"/>
                  </a:cubicBezTo>
                  <a:cubicBezTo>
                    <a:pt x="1020" y="121"/>
                    <a:pt x="1020" y="121"/>
                    <a:pt x="1020" y="121"/>
                  </a:cubicBezTo>
                  <a:cubicBezTo>
                    <a:pt x="1022" y="121"/>
                    <a:pt x="1022" y="121"/>
                    <a:pt x="1021" y="122"/>
                  </a:cubicBezTo>
                  <a:cubicBezTo>
                    <a:pt x="1019" y="122"/>
                    <a:pt x="1022" y="124"/>
                    <a:pt x="1021" y="125"/>
                  </a:cubicBezTo>
                  <a:cubicBezTo>
                    <a:pt x="1020" y="127"/>
                    <a:pt x="1018" y="128"/>
                    <a:pt x="1016" y="128"/>
                  </a:cubicBezTo>
                  <a:cubicBezTo>
                    <a:pt x="1016" y="128"/>
                    <a:pt x="1016" y="128"/>
                    <a:pt x="1016" y="128"/>
                  </a:cubicBezTo>
                  <a:cubicBezTo>
                    <a:pt x="1016" y="128"/>
                    <a:pt x="1016" y="128"/>
                    <a:pt x="1016" y="128"/>
                  </a:cubicBezTo>
                  <a:cubicBezTo>
                    <a:pt x="1014" y="128"/>
                    <a:pt x="1010" y="129"/>
                    <a:pt x="1006" y="131"/>
                  </a:cubicBezTo>
                  <a:cubicBezTo>
                    <a:pt x="1004" y="132"/>
                    <a:pt x="1002" y="133"/>
                    <a:pt x="1002" y="134"/>
                  </a:cubicBezTo>
                  <a:cubicBezTo>
                    <a:pt x="1001" y="136"/>
                    <a:pt x="1005" y="138"/>
                    <a:pt x="1007" y="140"/>
                  </a:cubicBezTo>
                  <a:cubicBezTo>
                    <a:pt x="1011" y="143"/>
                    <a:pt x="1008" y="145"/>
                    <a:pt x="1008" y="145"/>
                  </a:cubicBezTo>
                  <a:cubicBezTo>
                    <a:pt x="1008" y="145"/>
                    <a:pt x="1008" y="145"/>
                    <a:pt x="1008" y="145"/>
                  </a:cubicBezTo>
                  <a:cubicBezTo>
                    <a:pt x="1008" y="145"/>
                    <a:pt x="1009" y="145"/>
                    <a:pt x="1009" y="145"/>
                  </a:cubicBezTo>
                  <a:cubicBezTo>
                    <a:pt x="1009" y="145"/>
                    <a:pt x="1009" y="145"/>
                    <a:pt x="1010" y="146"/>
                  </a:cubicBezTo>
                  <a:cubicBezTo>
                    <a:pt x="1010" y="146"/>
                    <a:pt x="1001" y="148"/>
                    <a:pt x="987" y="150"/>
                  </a:cubicBezTo>
                  <a:cubicBezTo>
                    <a:pt x="974" y="152"/>
                    <a:pt x="966" y="157"/>
                    <a:pt x="962" y="161"/>
                  </a:cubicBezTo>
                  <a:cubicBezTo>
                    <a:pt x="962" y="162"/>
                    <a:pt x="961" y="163"/>
                    <a:pt x="960" y="164"/>
                  </a:cubicBezTo>
                  <a:cubicBezTo>
                    <a:pt x="957" y="168"/>
                    <a:pt x="960" y="170"/>
                    <a:pt x="959" y="170"/>
                  </a:cubicBezTo>
                  <a:cubicBezTo>
                    <a:pt x="958" y="170"/>
                    <a:pt x="958" y="170"/>
                    <a:pt x="958" y="170"/>
                  </a:cubicBezTo>
                  <a:cubicBezTo>
                    <a:pt x="956" y="169"/>
                    <a:pt x="954" y="169"/>
                    <a:pt x="952" y="169"/>
                  </a:cubicBezTo>
                  <a:cubicBezTo>
                    <a:pt x="952" y="169"/>
                    <a:pt x="951" y="169"/>
                    <a:pt x="950" y="169"/>
                  </a:cubicBezTo>
                  <a:cubicBezTo>
                    <a:pt x="949" y="170"/>
                    <a:pt x="944" y="171"/>
                    <a:pt x="940" y="171"/>
                  </a:cubicBezTo>
                  <a:cubicBezTo>
                    <a:pt x="940" y="171"/>
                    <a:pt x="940" y="171"/>
                    <a:pt x="940" y="171"/>
                  </a:cubicBezTo>
                  <a:cubicBezTo>
                    <a:pt x="936" y="171"/>
                    <a:pt x="937" y="168"/>
                    <a:pt x="933" y="165"/>
                  </a:cubicBezTo>
                  <a:cubicBezTo>
                    <a:pt x="931" y="163"/>
                    <a:pt x="927" y="160"/>
                    <a:pt x="928" y="158"/>
                  </a:cubicBezTo>
                  <a:cubicBezTo>
                    <a:pt x="928" y="157"/>
                    <a:pt x="938" y="151"/>
                    <a:pt x="937" y="151"/>
                  </a:cubicBezTo>
                  <a:cubicBezTo>
                    <a:pt x="936" y="150"/>
                    <a:pt x="934" y="150"/>
                    <a:pt x="932" y="150"/>
                  </a:cubicBezTo>
                  <a:cubicBezTo>
                    <a:pt x="931" y="150"/>
                    <a:pt x="931" y="150"/>
                    <a:pt x="930" y="150"/>
                  </a:cubicBezTo>
                  <a:cubicBezTo>
                    <a:pt x="929" y="150"/>
                    <a:pt x="928" y="150"/>
                    <a:pt x="927" y="150"/>
                  </a:cubicBezTo>
                  <a:cubicBezTo>
                    <a:pt x="925" y="150"/>
                    <a:pt x="923" y="150"/>
                    <a:pt x="920" y="150"/>
                  </a:cubicBezTo>
                  <a:cubicBezTo>
                    <a:pt x="910" y="148"/>
                    <a:pt x="886" y="147"/>
                    <a:pt x="881" y="144"/>
                  </a:cubicBezTo>
                  <a:cubicBezTo>
                    <a:pt x="874" y="139"/>
                    <a:pt x="864" y="138"/>
                    <a:pt x="852" y="138"/>
                  </a:cubicBezTo>
                  <a:cubicBezTo>
                    <a:pt x="834" y="138"/>
                    <a:pt x="830" y="137"/>
                    <a:pt x="834" y="135"/>
                  </a:cubicBezTo>
                  <a:cubicBezTo>
                    <a:pt x="836" y="133"/>
                    <a:pt x="836" y="131"/>
                    <a:pt x="833" y="130"/>
                  </a:cubicBezTo>
                  <a:cubicBezTo>
                    <a:pt x="831" y="128"/>
                    <a:pt x="829" y="128"/>
                    <a:pt x="827" y="128"/>
                  </a:cubicBezTo>
                  <a:cubicBezTo>
                    <a:pt x="825" y="128"/>
                    <a:pt x="823" y="128"/>
                    <a:pt x="821" y="129"/>
                  </a:cubicBezTo>
                  <a:cubicBezTo>
                    <a:pt x="819" y="129"/>
                    <a:pt x="818" y="129"/>
                    <a:pt x="818" y="130"/>
                  </a:cubicBezTo>
                  <a:cubicBezTo>
                    <a:pt x="818" y="130"/>
                    <a:pt x="817" y="130"/>
                    <a:pt x="817" y="130"/>
                  </a:cubicBezTo>
                  <a:cubicBezTo>
                    <a:pt x="817" y="130"/>
                    <a:pt x="816" y="130"/>
                    <a:pt x="816" y="130"/>
                  </a:cubicBezTo>
                  <a:cubicBezTo>
                    <a:pt x="816" y="130"/>
                    <a:pt x="816" y="130"/>
                    <a:pt x="816" y="130"/>
                  </a:cubicBezTo>
                  <a:cubicBezTo>
                    <a:pt x="816" y="130"/>
                    <a:pt x="816" y="130"/>
                    <a:pt x="818" y="130"/>
                  </a:cubicBezTo>
                  <a:cubicBezTo>
                    <a:pt x="818" y="129"/>
                    <a:pt x="818" y="129"/>
                    <a:pt x="819" y="129"/>
                  </a:cubicBezTo>
                  <a:cubicBezTo>
                    <a:pt x="822" y="127"/>
                    <a:pt x="821" y="123"/>
                    <a:pt x="825" y="121"/>
                  </a:cubicBezTo>
                  <a:cubicBezTo>
                    <a:pt x="829" y="118"/>
                    <a:pt x="838" y="115"/>
                    <a:pt x="845" y="113"/>
                  </a:cubicBezTo>
                  <a:cubicBezTo>
                    <a:pt x="851" y="111"/>
                    <a:pt x="853" y="109"/>
                    <a:pt x="854" y="109"/>
                  </a:cubicBezTo>
                  <a:cubicBezTo>
                    <a:pt x="854" y="109"/>
                    <a:pt x="854" y="109"/>
                    <a:pt x="855" y="109"/>
                  </a:cubicBezTo>
                  <a:cubicBezTo>
                    <a:pt x="856" y="109"/>
                    <a:pt x="856" y="109"/>
                    <a:pt x="857" y="109"/>
                  </a:cubicBezTo>
                  <a:cubicBezTo>
                    <a:pt x="857" y="109"/>
                    <a:pt x="858" y="109"/>
                    <a:pt x="858" y="109"/>
                  </a:cubicBezTo>
                  <a:cubicBezTo>
                    <a:pt x="860" y="109"/>
                    <a:pt x="862" y="109"/>
                    <a:pt x="863" y="108"/>
                  </a:cubicBezTo>
                  <a:cubicBezTo>
                    <a:pt x="865" y="108"/>
                    <a:pt x="867" y="108"/>
                    <a:pt x="868" y="108"/>
                  </a:cubicBezTo>
                  <a:cubicBezTo>
                    <a:pt x="868" y="108"/>
                    <a:pt x="868" y="108"/>
                    <a:pt x="868" y="108"/>
                  </a:cubicBezTo>
                  <a:cubicBezTo>
                    <a:pt x="868" y="108"/>
                    <a:pt x="869" y="108"/>
                    <a:pt x="869" y="108"/>
                  </a:cubicBezTo>
                  <a:cubicBezTo>
                    <a:pt x="869" y="108"/>
                    <a:pt x="869" y="108"/>
                    <a:pt x="870" y="107"/>
                  </a:cubicBezTo>
                  <a:cubicBezTo>
                    <a:pt x="870" y="107"/>
                    <a:pt x="870" y="106"/>
                    <a:pt x="871" y="106"/>
                  </a:cubicBezTo>
                  <a:cubicBezTo>
                    <a:pt x="871" y="106"/>
                    <a:pt x="871" y="107"/>
                    <a:pt x="872" y="107"/>
                  </a:cubicBezTo>
                  <a:cubicBezTo>
                    <a:pt x="872" y="107"/>
                    <a:pt x="872" y="107"/>
                    <a:pt x="872" y="107"/>
                  </a:cubicBezTo>
                  <a:cubicBezTo>
                    <a:pt x="873" y="107"/>
                    <a:pt x="874" y="106"/>
                    <a:pt x="873" y="106"/>
                  </a:cubicBezTo>
                  <a:cubicBezTo>
                    <a:pt x="871" y="106"/>
                    <a:pt x="872" y="106"/>
                    <a:pt x="872" y="105"/>
                  </a:cubicBezTo>
                  <a:cubicBezTo>
                    <a:pt x="872" y="105"/>
                    <a:pt x="872" y="105"/>
                    <a:pt x="873" y="105"/>
                  </a:cubicBezTo>
                  <a:cubicBezTo>
                    <a:pt x="873" y="105"/>
                    <a:pt x="874" y="105"/>
                    <a:pt x="875" y="106"/>
                  </a:cubicBezTo>
                  <a:cubicBezTo>
                    <a:pt x="875" y="106"/>
                    <a:pt x="875" y="106"/>
                    <a:pt x="875" y="106"/>
                  </a:cubicBezTo>
                  <a:cubicBezTo>
                    <a:pt x="877" y="106"/>
                    <a:pt x="877" y="105"/>
                    <a:pt x="875" y="103"/>
                  </a:cubicBezTo>
                  <a:cubicBezTo>
                    <a:pt x="875" y="103"/>
                    <a:pt x="875" y="103"/>
                    <a:pt x="875" y="103"/>
                  </a:cubicBezTo>
                  <a:cubicBezTo>
                    <a:pt x="875" y="103"/>
                    <a:pt x="877" y="104"/>
                    <a:pt x="878" y="104"/>
                  </a:cubicBezTo>
                  <a:cubicBezTo>
                    <a:pt x="880" y="104"/>
                    <a:pt x="882" y="105"/>
                    <a:pt x="884" y="105"/>
                  </a:cubicBezTo>
                  <a:cubicBezTo>
                    <a:pt x="887" y="105"/>
                    <a:pt x="889" y="104"/>
                    <a:pt x="891" y="103"/>
                  </a:cubicBezTo>
                  <a:cubicBezTo>
                    <a:pt x="899" y="100"/>
                    <a:pt x="880" y="100"/>
                    <a:pt x="880" y="100"/>
                  </a:cubicBezTo>
                  <a:cubicBezTo>
                    <a:pt x="879" y="100"/>
                    <a:pt x="881" y="99"/>
                    <a:pt x="883" y="99"/>
                  </a:cubicBezTo>
                  <a:cubicBezTo>
                    <a:pt x="885" y="99"/>
                    <a:pt x="884" y="98"/>
                    <a:pt x="881" y="98"/>
                  </a:cubicBezTo>
                  <a:cubicBezTo>
                    <a:pt x="879" y="97"/>
                    <a:pt x="877" y="97"/>
                    <a:pt x="876" y="97"/>
                  </a:cubicBezTo>
                  <a:cubicBezTo>
                    <a:pt x="876" y="97"/>
                    <a:pt x="876" y="97"/>
                    <a:pt x="876" y="97"/>
                  </a:cubicBezTo>
                  <a:cubicBezTo>
                    <a:pt x="876" y="97"/>
                    <a:pt x="876" y="97"/>
                    <a:pt x="875" y="97"/>
                  </a:cubicBezTo>
                  <a:cubicBezTo>
                    <a:pt x="875" y="97"/>
                    <a:pt x="874" y="97"/>
                    <a:pt x="873" y="97"/>
                  </a:cubicBezTo>
                  <a:cubicBezTo>
                    <a:pt x="872" y="96"/>
                    <a:pt x="874" y="96"/>
                    <a:pt x="875" y="96"/>
                  </a:cubicBezTo>
                  <a:cubicBezTo>
                    <a:pt x="875" y="96"/>
                    <a:pt x="875" y="96"/>
                    <a:pt x="875" y="96"/>
                  </a:cubicBezTo>
                  <a:cubicBezTo>
                    <a:pt x="876" y="96"/>
                    <a:pt x="881" y="97"/>
                    <a:pt x="887" y="98"/>
                  </a:cubicBezTo>
                  <a:cubicBezTo>
                    <a:pt x="893" y="99"/>
                    <a:pt x="899" y="100"/>
                    <a:pt x="902" y="100"/>
                  </a:cubicBezTo>
                  <a:cubicBezTo>
                    <a:pt x="902" y="100"/>
                    <a:pt x="903" y="100"/>
                    <a:pt x="903" y="100"/>
                  </a:cubicBezTo>
                  <a:cubicBezTo>
                    <a:pt x="903" y="100"/>
                    <a:pt x="903" y="99"/>
                    <a:pt x="904" y="99"/>
                  </a:cubicBezTo>
                  <a:cubicBezTo>
                    <a:pt x="904" y="99"/>
                    <a:pt x="904" y="99"/>
                    <a:pt x="904" y="100"/>
                  </a:cubicBezTo>
                  <a:cubicBezTo>
                    <a:pt x="904" y="100"/>
                    <a:pt x="905" y="100"/>
                    <a:pt x="905" y="100"/>
                  </a:cubicBezTo>
                  <a:cubicBezTo>
                    <a:pt x="906" y="100"/>
                    <a:pt x="908" y="99"/>
                    <a:pt x="908" y="98"/>
                  </a:cubicBezTo>
                  <a:cubicBezTo>
                    <a:pt x="909" y="98"/>
                    <a:pt x="910" y="97"/>
                    <a:pt x="911" y="97"/>
                  </a:cubicBezTo>
                  <a:cubicBezTo>
                    <a:pt x="911" y="97"/>
                    <a:pt x="911" y="97"/>
                    <a:pt x="911" y="97"/>
                  </a:cubicBezTo>
                  <a:cubicBezTo>
                    <a:pt x="911" y="98"/>
                    <a:pt x="911" y="98"/>
                    <a:pt x="912" y="98"/>
                  </a:cubicBezTo>
                  <a:cubicBezTo>
                    <a:pt x="912" y="98"/>
                    <a:pt x="912" y="97"/>
                    <a:pt x="913" y="97"/>
                  </a:cubicBezTo>
                  <a:cubicBezTo>
                    <a:pt x="913" y="97"/>
                    <a:pt x="914" y="97"/>
                    <a:pt x="914" y="97"/>
                  </a:cubicBezTo>
                  <a:cubicBezTo>
                    <a:pt x="915" y="97"/>
                    <a:pt x="916" y="97"/>
                    <a:pt x="916" y="97"/>
                  </a:cubicBezTo>
                  <a:cubicBezTo>
                    <a:pt x="916" y="98"/>
                    <a:pt x="919" y="98"/>
                    <a:pt x="924" y="98"/>
                  </a:cubicBezTo>
                  <a:cubicBezTo>
                    <a:pt x="927" y="98"/>
                    <a:pt x="932" y="98"/>
                    <a:pt x="937" y="97"/>
                  </a:cubicBezTo>
                  <a:cubicBezTo>
                    <a:pt x="944" y="96"/>
                    <a:pt x="950" y="95"/>
                    <a:pt x="950" y="93"/>
                  </a:cubicBezTo>
                  <a:cubicBezTo>
                    <a:pt x="951" y="92"/>
                    <a:pt x="944" y="91"/>
                    <a:pt x="938" y="90"/>
                  </a:cubicBezTo>
                  <a:cubicBezTo>
                    <a:pt x="929" y="89"/>
                    <a:pt x="927" y="86"/>
                    <a:pt x="923" y="85"/>
                  </a:cubicBezTo>
                  <a:cubicBezTo>
                    <a:pt x="921" y="85"/>
                    <a:pt x="921" y="85"/>
                    <a:pt x="923" y="85"/>
                  </a:cubicBezTo>
                  <a:cubicBezTo>
                    <a:pt x="925" y="85"/>
                    <a:pt x="929" y="86"/>
                    <a:pt x="934" y="87"/>
                  </a:cubicBezTo>
                  <a:cubicBezTo>
                    <a:pt x="939" y="88"/>
                    <a:pt x="941" y="90"/>
                    <a:pt x="949" y="91"/>
                  </a:cubicBezTo>
                  <a:cubicBezTo>
                    <a:pt x="950" y="91"/>
                    <a:pt x="951" y="91"/>
                    <a:pt x="952" y="91"/>
                  </a:cubicBezTo>
                  <a:cubicBezTo>
                    <a:pt x="959" y="91"/>
                    <a:pt x="964" y="90"/>
                    <a:pt x="968" y="88"/>
                  </a:cubicBezTo>
                  <a:cubicBezTo>
                    <a:pt x="974" y="86"/>
                    <a:pt x="974" y="83"/>
                    <a:pt x="977" y="83"/>
                  </a:cubicBezTo>
                  <a:cubicBezTo>
                    <a:pt x="977" y="83"/>
                    <a:pt x="977" y="83"/>
                    <a:pt x="977" y="83"/>
                  </a:cubicBezTo>
                  <a:cubicBezTo>
                    <a:pt x="981" y="83"/>
                    <a:pt x="984" y="83"/>
                    <a:pt x="984" y="84"/>
                  </a:cubicBezTo>
                  <a:cubicBezTo>
                    <a:pt x="985" y="84"/>
                    <a:pt x="985" y="84"/>
                    <a:pt x="985" y="84"/>
                  </a:cubicBezTo>
                  <a:cubicBezTo>
                    <a:pt x="984" y="85"/>
                    <a:pt x="986" y="85"/>
                    <a:pt x="988" y="85"/>
                  </a:cubicBezTo>
                  <a:cubicBezTo>
                    <a:pt x="989" y="85"/>
                    <a:pt x="989" y="85"/>
                    <a:pt x="990" y="85"/>
                  </a:cubicBezTo>
                  <a:cubicBezTo>
                    <a:pt x="990" y="85"/>
                    <a:pt x="991" y="85"/>
                    <a:pt x="991" y="85"/>
                  </a:cubicBezTo>
                  <a:cubicBezTo>
                    <a:pt x="991" y="85"/>
                    <a:pt x="991" y="85"/>
                    <a:pt x="991" y="85"/>
                  </a:cubicBezTo>
                  <a:cubicBezTo>
                    <a:pt x="992" y="85"/>
                    <a:pt x="993" y="85"/>
                    <a:pt x="995" y="85"/>
                  </a:cubicBezTo>
                  <a:cubicBezTo>
                    <a:pt x="995" y="85"/>
                    <a:pt x="995" y="85"/>
                    <a:pt x="996" y="85"/>
                  </a:cubicBezTo>
                  <a:cubicBezTo>
                    <a:pt x="998" y="85"/>
                    <a:pt x="1000" y="85"/>
                    <a:pt x="998" y="83"/>
                  </a:cubicBezTo>
                  <a:cubicBezTo>
                    <a:pt x="996" y="82"/>
                    <a:pt x="994" y="81"/>
                    <a:pt x="995" y="81"/>
                  </a:cubicBezTo>
                  <a:cubicBezTo>
                    <a:pt x="995" y="81"/>
                    <a:pt x="995" y="81"/>
                    <a:pt x="995" y="81"/>
                  </a:cubicBezTo>
                  <a:cubicBezTo>
                    <a:pt x="998" y="82"/>
                    <a:pt x="1000" y="82"/>
                    <a:pt x="1001" y="82"/>
                  </a:cubicBezTo>
                  <a:cubicBezTo>
                    <a:pt x="1001" y="82"/>
                    <a:pt x="1001" y="82"/>
                    <a:pt x="1001" y="82"/>
                  </a:cubicBezTo>
                  <a:cubicBezTo>
                    <a:pt x="1001" y="82"/>
                    <a:pt x="1001" y="82"/>
                    <a:pt x="1001" y="82"/>
                  </a:cubicBezTo>
                  <a:cubicBezTo>
                    <a:pt x="1002" y="82"/>
                    <a:pt x="1001" y="83"/>
                    <a:pt x="1001" y="84"/>
                  </a:cubicBezTo>
                  <a:cubicBezTo>
                    <a:pt x="1001" y="85"/>
                    <a:pt x="1001" y="85"/>
                    <a:pt x="1005" y="85"/>
                  </a:cubicBezTo>
                  <a:cubicBezTo>
                    <a:pt x="1005" y="85"/>
                    <a:pt x="1006" y="85"/>
                    <a:pt x="1007" y="85"/>
                  </a:cubicBezTo>
                  <a:cubicBezTo>
                    <a:pt x="1011" y="85"/>
                    <a:pt x="1017" y="84"/>
                    <a:pt x="1022" y="83"/>
                  </a:cubicBezTo>
                  <a:cubicBezTo>
                    <a:pt x="1030" y="81"/>
                    <a:pt x="1032" y="80"/>
                    <a:pt x="1032" y="79"/>
                  </a:cubicBezTo>
                  <a:cubicBezTo>
                    <a:pt x="1033" y="76"/>
                    <a:pt x="1034" y="74"/>
                    <a:pt x="1033" y="73"/>
                  </a:cubicBezTo>
                  <a:cubicBezTo>
                    <a:pt x="1032" y="73"/>
                    <a:pt x="1031" y="72"/>
                    <a:pt x="1031" y="72"/>
                  </a:cubicBezTo>
                  <a:cubicBezTo>
                    <a:pt x="1031" y="72"/>
                    <a:pt x="1031" y="72"/>
                    <a:pt x="1032" y="72"/>
                  </a:cubicBezTo>
                  <a:cubicBezTo>
                    <a:pt x="1032" y="72"/>
                    <a:pt x="1033" y="72"/>
                    <a:pt x="1035" y="72"/>
                  </a:cubicBezTo>
                  <a:cubicBezTo>
                    <a:pt x="1036" y="72"/>
                    <a:pt x="1038" y="72"/>
                    <a:pt x="1040" y="72"/>
                  </a:cubicBezTo>
                  <a:cubicBezTo>
                    <a:pt x="1041" y="72"/>
                    <a:pt x="1042" y="72"/>
                    <a:pt x="1044" y="72"/>
                  </a:cubicBezTo>
                  <a:cubicBezTo>
                    <a:pt x="1051" y="72"/>
                    <a:pt x="1049" y="70"/>
                    <a:pt x="1051" y="68"/>
                  </a:cubicBezTo>
                  <a:cubicBezTo>
                    <a:pt x="1053" y="67"/>
                    <a:pt x="1044" y="66"/>
                    <a:pt x="1043" y="66"/>
                  </a:cubicBezTo>
                  <a:cubicBezTo>
                    <a:pt x="1041" y="65"/>
                    <a:pt x="1041" y="65"/>
                    <a:pt x="1041" y="65"/>
                  </a:cubicBezTo>
                  <a:cubicBezTo>
                    <a:pt x="1041" y="65"/>
                    <a:pt x="1041" y="65"/>
                    <a:pt x="1042" y="65"/>
                  </a:cubicBezTo>
                  <a:cubicBezTo>
                    <a:pt x="1042" y="65"/>
                    <a:pt x="1042" y="65"/>
                    <a:pt x="1042" y="65"/>
                  </a:cubicBezTo>
                  <a:cubicBezTo>
                    <a:pt x="1042" y="65"/>
                    <a:pt x="1038" y="64"/>
                    <a:pt x="1031" y="63"/>
                  </a:cubicBezTo>
                  <a:cubicBezTo>
                    <a:pt x="1029" y="62"/>
                    <a:pt x="1026" y="62"/>
                    <a:pt x="1024" y="62"/>
                  </a:cubicBezTo>
                  <a:cubicBezTo>
                    <a:pt x="1018" y="62"/>
                    <a:pt x="1014" y="63"/>
                    <a:pt x="1013" y="65"/>
                  </a:cubicBezTo>
                  <a:cubicBezTo>
                    <a:pt x="1013" y="66"/>
                    <a:pt x="1014" y="68"/>
                    <a:pt x="1012" y="68"/>
                  </a:cubicBezTo>
                  <a:cubicBezTo>
                    <a:pt x="1009" y="68"/>
                    <a:pt x="1008" y="68"/>
                    <a:pt x="1009" y="69"/>
                  </a:cubicBezTo>
                  <a:cubicBezTo>
                    <a:pt x="1011" y="69"/>
                    <a:pt x="999" y="70"/>
                    <a:pt x="990" y="73"/>
                  </a:cubicBezTo>
                  <a:cubicBezTo>
                    <a:pt x="986" y="74"/>
                    <a:pt x="982" y="75"/>
                    <a:pt x="978" y="75"/>
                  </a:cubicBezTo>
                  <a:cubicBezTo>
                    <a:pt x="972" y="75"/>
                    <a:pt x="968" y="74"/>
                    <a:pt x="971" y="71"/>
                  </a:cubicBezTo>
                  <a:cubicBezTo>
                    <a:pt x="976" y="68"/>
                    <a:pt x="971" y="66"/>
                    <a:pt x="967" y="66"/>
                  </a:cubicBezTo>
                  <a:cubicBezTo>
                    <a:pt x="965" y="66"/>
                    <a:pt x="963" y="66"/>
                    <a:pt x="962" y="67"/>
                  </a:cubicBezTo>
                  <a:cubicBezTo>
                    <a:pt x="960" y="68"/>
                    <a:pt x="958" y="68"/>
                    <a:pt x="957" y="68"/>
                  </a:cubicBezTo>
                  <a:cubicBezTo>
                    <a:pt x="955" y="68"/>
                    <a:pt x="954" y="67"/>
                    <a:pt x="954" y="66"/>
                  </a:cubicBezTo>
                  <a:cubicBezTo>
                    <a:pt x="955" y="64"/>
                    <a:pt x="954" y="62"/>
                    <a:pt x="957" y="62"/>
                  </a:cubicBezTo>
                  <a:cubicBezTo>
                    <a:pt x="959" y="61"/>
                    <a:pt x="960" y="61"/>
                    <a:pt x="958" y="61"/>
                  </a:cubicBezTo>
                  <a:cubicBezTo>
                    <a:pt x="956" y="61"/>
                    <a:pt x="951" y="60"/>
                    <a:pt x="948" y="60"/>
                  </a:cubicBezTo>
                  <a:cubicBezTo>
                    <a:pt x="944" y="60"/>
                    <a:pt x="943" y="59"/>
                    <a:pt x="946" y="58"/>
                  </a:cubicBezTo>
                  <a:cubicBezTo>
                    <a:pt x="949" y="57"/>
                    <a:pt x="952" y="56"/>
                    <a:pt x="950" y="56"/>
                  </a:cubicBezTo>
                  <a:cubicBezTo>
                    <a:pt x="949" y="56"/>
                    <a:pt x="949" y="56"/>
                    <a:pt x="951" y="56"/>
                  </a:cubicBezTo>
                  <a:cubicBezTo>
                    <a:pt x="952" y="55"/>
                    <a:pt x="952" y="55"/>
                    <a:pt x="953" y="55"/>
                  </a:cubicBezTo>
                  <a:cubicBezTo>
                    <a:pt x="954" y="55"/>
                    <a:pt x="955" y="55"/>
                    <a:pt x="956" y="56"/>
                  </a:cubicBezTo>
                  <a:cubicBezTo>
                    <a:pt x="956" y="56"/>
                    <a:pt x="956" y="56"/>
                    <a:pt x="956" y="56"/>
                  </a:cubicBezTo>
                  <a:cubicBezTo>
                    <a:pt x="957" y="56"/>
                    <a:pt x="959" y="52"/>
                    <a:pt x="958" y="47"/>
                  </a:cubicBezTo>
                  <a:cubicBezTo>
                    <a:pt x="957" y="46"/>
                    <a:pt x="957" y="45"/>
                    <a:pt x="956" y="44"/>
                  </a:cubicBezTo>
                  <a:cubicBezTo>
                    <a:pt x="955" y="42"/>
                    <a:pt x="951" y="42"/>
                    <a:pt x="948" y="42"/>
                  </a:cubicBezTo>
                  <a:cubicBezTo>
                    <a:pt x="942" y="42"/>
                    <a:pt x="936" y="43"/>
                    <a:pt x="937" y="43"/>
                  </a:cubicBezTo>
                  <a:cubicBezTo>
                    <a:pt x="939" y="43"/>
                    <a:pt x="939" y="44"/>
                    <a:pt x="937" y="44"/>
                  </a:cubicBezTo>
                  <a:cubicBezTo>
                    <a:pt x="936" y="45"/>
                    <a:pt x="935" y="45"/>
                    <a:pt x="935" y="45"/>
                  </a:cubicBezTo>
                  <a:cubicBezTo>
                    <a:pt x="934" y="45"/>
                    <a:pt x="934" y="45"/>
                    <a:pt x="934" y="45"/>
                  </a:cubicBezTo>
                  <a:cubicBezTo>
                    <a:pt x="934" y="44"/>
                    <a:pt x="933" y="44"/>
                    <a:pt x="932" y="44"/>
                  </a:cubicBezTo>
                  <a:cubicBezTo>
                    <a:pt x="930" y="44"/>
                    <a:pt x="925" y="45"/>
                    <a:pt x="921" y="46"/>
                  </a:cubicBezTo>
                  <a:cubicBezTo>
                    <a:pt x="917" y="48"/>
                    <a:pt x="913" y="51"/>
                    <a:pt x="910" y="54"/>
                  </a:cubicBezTo>
                  <a:cubicBezTo>
                    <a:pt x="908" y="57"/>
                    <a:pt x="923" y="58"/>
                    <a:pt x="925" y="59"/>
                  </a:cubicBezTo>
                  <a:cubicBezTo>
                    <a:pt x="928" y="60"/>
                    <a:pt x="931" y="60"/>
                    <a:pt x="929" y="61"/>
                  </a:cubicBezTo>
                  <a:cubicBezTo>
                    <a:pt x="928" y="61"/>
                    <a:pt x="927" y="61"/>
                    <a:pt x="927" y="61"/>
                  </a:cubicBezTo>
                  <a:cubicBezTo>
                    <a:pt x="926" y="61"/>
                    <a:pt x="926" y="61"/>
                    <a:pt x="926" y="61"/>
                  </a:cubicBezTo>
                  <a:cubicBezTo>
                    <a:pt x="927" y="61"/>
                    <a:pt x="926" y="61"/>
                    <a:pt x="926" y="61"/>
                  </a:cubicBezTo>
                  <a:cubicBezTo>
                    <a:pt x="925" y="61"/>
                    <a:pt x="923" y="61"/>
                    <a:pt x="920" y="62"/>
                  </a:cubicBezTo>
                  <a:cubicBezTo>
                    <a:pt x="916" y="63"/>
                    <a:pt x="916" y="64"/>
                    <a:pt x="918" y="64"/>
                  </a:cubicBezTo>
                  <a:cubicBezTo>
                    <a:pt x="919" y="64"/>
                    <a:pt x="919" y="63"/>
                    <a:pt x="919" y="63"/>
                  </a:cubicBezTo>
                  <a:cubicBezTo>
                    <a:pt x="919" y="63"/>
                    <a:pt x="919" y="63"/>
                    <a:pt x="919" y="63"/>
                  </a:cubicBezTo>
                  <a:cubicBezTo>
                    <a:pt x="922" y="63"/>
                    <a:pt x="921" y="67"/>
                    <a:pt x="906" y="69"/>
                  </a:cubicBezTo>
                  <a:cubicBezTo>
                    <a:pt x="892" y="71"/>
                    <a:pt x="890" y="75"/>
                    <a:pt x="892" y="75"/>
                  </a:cubicBezTo>
                  <a:cubicBezTo>
                    <a:pt x="893" y="75"/>
                    <a:pt x="893" y="75"/>
                    <a:pt x="893" y="75"/>
                  </a:cubicBezTo>
                  <a:cubicBezTo>
                    <a:pt x="893" y="75"/>
                    <a:pt x="893" y="75"/>
                    <a:pt x="893" y="75"/>
                  </a:cubicBezTo>
                  <a:cubicBezTo>
                    <a:pt x="894" y="75"/>
                    <a:pt x="893" y="75"/>
                    <a:pt x="889" y="76"/>
                  </a:cubicBezTo>
                  <a:cubicBezTo>
                    <a:pt x="884" y="76"/>
                    <a:pt x="878" y="77"/>
                    <a:pt x="877" y="77"/>
                  </a:cubicBezTo>
                  <a:cubicBezTo>
                    <a:pt x="877" y="78"/>
                    <a:pt x="876" y="78"/>
                    <a:pt x="876" y="78"/>
                  </a:cubicBezTo>
                  <a:cubicBezTo>
                    <a:pt x="875" y="78"/>
                    <a:pt x="875" y="77"/>
                    <a:pt x="875" y="77"/>
                  </a:cubicBezTo>
                  <a:cubicBezTo>
                    <a:pt x="875" y="76"/>
                    <a:pt x="877" y="76"/>
                    <a:pt x="881" y="76"/>
                  </a:cubicBezTo>
                  <a:cubicBezTo>
                    <a:pt x="885" y="75"/>
                    <a:pt x="886" y="75"/>
                    <a:pt x="885" y="75"/>
                  </a:cubicBezTo>
                  <a:cubicBezTo>
                    <a:pt x="885" y="75"/>
                    <a:pt x="885" y="75"/>
                    <a:pt x="885" y="75"/>
                  </a:cubicBezTo>
                  <a:cubicBezTo>
                    <a:pt x="885" y="75"/>
                    <a:pt x="885" y="75"/>
                    <a:pt x="885" y="75"/>
                  </a:cubicBezTo>
                  <a:cubicBezTo>
                    <a:pt x="884" y="75"/>
                    <a:pt x="884" y="74"/>
                    <a:pt x="885" y="74"/>
                  </a:cubicBezTo>
                  <a:cubicBezTo>
                    <a:pt x="886" y="74"/>
                    <a:pt x="886" y="74"/>
                    <a:pt x="885" y="74"/>
                  </a:cubicBezTo>
                  <a:cubicBezTo>
                    <a:pt x="884" y="74"/>
                    <a:pt x="884" y="74"/>
                    <a:pt x="883" y="74"/>
                  </a:cubicBezTo>
                  <a:cubicBezTo>
                    <a:pt x="883" y="74"/>
                    <a:pt x="882" y="74"/>
                    <a:pt x="882" y="74"/>
                  </a:cubicBezTo>
                  <a:cubicBezTo>
                    <a:pt x="881" y="74"/>
                    <a:pt x="880" y="74"/>
                    <a:pt x="881" y="73"/>
                  </a:cubicBezTo>
                  <a:cubicBezTo>
                    <a:pt x="883" y="73"/>
                    <a:pt x="881" y="71"/>
                    <a:pt x="886" y="70"/>
                  </a:cubicBezTo>
                  <a:cubicBezTo>
                    <a:pt x="890" y="69"/>
                    <a:pt x="891" y="68"/>
                    <a:pt x="889" y="68"/>
                  </a:cubicBezTo>
                  <a:cubicBezTo>
                    <a:pt x="889" y="68"/>
                    <a:pt x="889" y="68"/>
                    <a:pt x="888" y="68"/>
                  </a:cubicBezTo>
                  <a:cubicBezTo>
                    <a:pt x="887" y="68"/>
                    <a:pt x="885" y="68"/>
                    <a:pt x="885" y="68"/>
                  </a:cubicBezTo>
                  <a:cubicBezTo>
                    <a:pt x="884" y="68"/>
                    <a:pt x="884" y="68"/>
                    <a:pt x="885" y="68"/>
                  </a:cubicBezTo>
                  <a:cubicBezTo>
                    <a:pt x="886" y="68"/>
                    <a:pt x="885" y="67"/>
                    <a:pt x="883" y="66"/>
                  </a:cubicBezTo>
                  <a:cubicBezTo>
                    <a:pt x="880" y="66"/>
                    <a:pt x="879" y="65"/>
                    <a:pt x="879" y="65"/>
                  </a:cubicBezTo>
                  <a:cubicBezTo>
                    <a:pt x="879" y="65"/>
                    <a:pt x="878" y="65"/>
                    <a:pt x="877" y="65"/>
                  </a:cubicBezTo>
                  <a:cubicBezTo>
                    <a:pt x="876" y="65"/>
                    <a:pt x="876" y="65"/>
                    <a:pt x="875" y="65"/>
                  </a:cubicBezTo>
                  <a:cubicBezTo>
                    <a:pt x="874" y="65"/>
                    <a:pt x="873" y="65"/>
                    <a:pt x="872" y="65"/>
                  </a:cubicBezTo>
                  <a:cubicBezTo>
                    <a:pt x="871" y="65"/>
                    <a:pt x="871" y="65"/>
                    <a:pt x="870" y="65"/>
                  </a:cubicBezTo>
                  <a:cubicBezTo>
                    <a:pt x="870" y="65"/>
                    <a:pt x="870" y="65"/>
                    <a:pt x="870" y="65"/>
                  </a:cubicBezTo>
                  <a:cubicBezTo>
                    <a:pt x="869" y="65"/>
                    <a:pt x="867" y="65"/>
                    <a:pt x="867" y="66"/>
                  </a:cubicBezTo>
                  <a:cubicBezTo>
                    <a:pt x="867" y="66"/>
                    <a:pt x="867" y="67"/>
                    <a:pt x="867" y="67"/>
                  </a:cubicBezTo>
                  <a:cubicBezTo>
                    <a:pt x="866" y="67"/>
                    <a:pt x="866" y="67"/>
                    <a:pt x="866" y="67"/>
                  </a:cubicBezTo>
                  <a:cubicBezTo>
                    <a:pt x="866" y="67"/>
                    <a:pt x="866" y="67"/>
                    <a:pt x="866" y="67"/>
                  </a:cubicBezTo>
                  <a:cubicBezTo>
                    <a:pt x="866" y="67"/>
                    <a:pt x="867" y="67"/>
                    <a:pt x="868" y="69"/>
                  </a:cubicBezTo>
                  <a:cubicBezTo>
                    <a:pt x="869" y="69"/>
                    <a:pt x="869" y="70"/>
                    <a:pt x="868" y="70"/>
                  </a:cubicBezTo>
                  <a:cubicBezTo>
                    <a:pt x="868" y="70"/>
                    <a:pt x="867" y="70"/>
                    <a:pt x="866" y="69"/>
                  </a:cubicBezTo>
                  <a:cubicBezTo>
                    <a:pt x="864" y="68"/>
                    <a:pt x="863" y="68"/>
                    <a:pt x="863" y="68"/>
                  </a:cubicBezTo>
                  <a:cubicBezTo>
                    <a:pt x="862" y="68"/>
                    <a:pt x="862" y="68"/>
                    <a:pt x="862" y="68"/>
                  </a:cubicBezTo>
                  <a:cubicBezTo>
                    <a:pt x="863" y="69"/>
                    <a:pt x="857" y="69"/>
                    <a:pt x="849" y="69"/>
                  </a:cubicBezTo>
                  <a:cubicBezTo>
                    <a:pt x="848" y="69"/>
                    <a:pt x="846" y="69"/>
                    <a:pt x="844" y="69"/>
                  </a:cubicBezTo>
                  <a:cubicBezTo>
                    <a:pt x="837" y="69"/>
                    <a:pt x="829" y="69"/>
                    <a:pt x="825" y="68"/>
                  </a:cubicBezTo>
                  <a:cubicBezTo>
                    <a:pt x="820" y="68"/>
                    <a:pt x="818" y="67"/>
                    <a:pt x="814" y="66"/>
                  </a:cubicBezTo>
                  <a:cubicBezTo>
                    <a:pt x="809" y="64"/>
                    <a:pt x="803" y="59"/>
                    <a:pt x="789" y="57"/>
                  </a:cubicBezTo>
                  <a:cubicBezTo>
                    <a:pt x="787" y="56"/>
                    <a:pt x="784" y="56"/>
                    <a:pt x="782" y="56"/>
                  </a:cubicBezTo>
                  <a:cubicBezTo>
                    <a:pt x="777" y="56"/>
                    <a:pt x="773" y="57"/>
                    <a:pt x="770" y="58"/>
                  </a:cubicBezTo>
                  <a:cubicBezTo>
                    <a:pt x="767" y="58"/>
                    <a:pt x="765" y="59"/>
                    <a:pt x="766" y="59"/>
                  </a:cubicBezTo>
                  <a:cubicBezTo>
                    <a:pt x="766" y="59"/>
                    <a:pt x="766" y="59"/>
                    <a:pt x="766" y="59"/>
                  </a:cubicBezTo>
                  <a:cubicBezTo>
                    <a:pt x="766" y="59"/>
                    <a:pt x="766" y="59"/>
                    <a:pt x="766" y="59"/>
                  </a:cubicBezTo>
                  <a:cubicBezTo>
                    <a:pt x="767" y="59"/>
                    <a:pt x="765" y="60"/>
                    <a:pt x="768" y="61"/>
                  </a:cubicBezTo>
                  <a:cubicBezTo>
                    <a:pt x="768" y="61"/>
                    <a:pt x="769" y="61"/>
                    <a:pt x="769" y="61"/>
                  </a:cubicBezTo>
                  <a:cubicBezTo>
                    <a:pt x="771" y="61"/>
                    <a:pt x="773" y="60"/>
                    <a:pt x="772" y="60"/>
                  </a:cubicBezTo>
                  <a:cubicBezTo>
                    <a:pt x="771" y="60"/>
                    <a:pt x="774" y="60"/>
                    <a:pt x="777" y="60"/>
                  </a:cubicBezTo>
                  <a:cubicBezTo>
                    <a:pt x="778" y="60"/>
                    <a:pt x="780" y="60"/>
                    <a:pt x="780" y="60"/>
                  </a:cubicBezTo>
                  <a:cubicBezTo>
                    <a:pt x="781" y="60"/>
                    <a:pt x="781" y="60"/>
                    <a:pt x="781" y="60"/>
                  </a:cubicBezTo>
                  <a:cubicBezTo>
                    <a:pt x="782" y="60"/>
                    <a:pt x="782" y="60"/>
                    <a:pt x="782" y="60"/>
                  </a:cubicBezTo>
                  <a:cubicBezTo>
                    <a:pt x="784" y="60"/>
                    <a:pt x="787" y="59"/>
                    <a:pt x="790" y="59"/>
                  </a:cubicBezTo>
                  <a:cubicBezTo>
                    <a:pt x="791" y="59"/>
                    <a:pt x="792" y="59"/>
                    <a:pt x="792" y="59"/>
                  </a:cubicBezTo>
                  <a:cubicBezTo>
                    <a:pt x="794" y="59"/>
                    <a:pt x="792" y="59"/>
                    <a:pt x="789" y="60"/>
                  </a:cubicBezTo>
                  <a:cubicBezTo>
                    <a:pt x="786" y="61"/>
                    <a:pt x="772" y="61"/>
                    <a:pt x="765" y="64"/>
                  </a:cubicBezTo>
                  <a:cubicBezTo>
                    <a:pt x="758" y="67"/>
                    <a:pt x="758" y="71"/>
                    <a:pt x="757" y="71"/>
                  </a:cubicBezTo>
                  <a:cubicBezTo>
                    <a:pt x="757" y="71"/>
                    <a:pt x="757" y="71"/>
                    <a:pt x="757" y="71"/>
                  </a:cubicBezTo>
                  <a:cubicBezTo>
                    <a:pt x="756" y="71"/>
                    <a:pt x="755" y="70"/>
                    <a:pt x="756" y="70"/>
                  </a:cubicBezTo>
                  <a:cubicBezTo>
                    <a:pt x="756" y="70"/>
                    <a:pt x="756" y="70"/>
                    <a:pt x="756" y="70"/>
                  </a:cubicBezTo>
                  <a:cubicBezTo>
                    <a:pt x="756" y="70"/>
                    <a:pt x="752" y="71"/>
                    <a:pt x="751" y="72"/>
                  </a:cubicBezTo>
                  <a:cubicBezTo>
                    <a:pt x="751" y="73"/>
                    <a:pt x="751" y="73"/>
                    <a:pt x="750" y="73"/>
                  </a:cubicBezTo>
                  <a:cubicBezTo>
                    <a:pt x="750" y="73"/>
                    <a:pt x="749" y="72"/>
                    <a:pt x="748" y="70"/>
                  </a:cubicBezTo>
                  <a:cubicBezTo>
                    <a:pt x="747" y="67"/>
                    <a:pt x="749" y="65"/>
                    <a:pt x="749" y="65"/>
                  </a:cubicBezTo>
                  <a:cubicBezTo>
                    <a:pt x="749" y="65"/>
                    <a:pt x="749" y="65"/>
                    <a:pt x="749" y="65"/>
                  </a:cubicBezTo>
                  <a:cubicBezTo>
                    <a:pt x="749" y="65"/>
                    <a:pt x="748" y="65"/>
                    <a:pt x="748" y="65"/>
                  </a:cubicBezTo>
                  <a:cubicBezTo>
                    <a:pt x="747" y="65"/>
                    <a:pt x="746" y="65"/>
                    <a:pt x="745" y="64"/>
                  </a:cubicBezTo>
                  <a:cubicBezTo>
                    <a:pt x="744" y="62"/>
                    <a:pt x="729" y="62"/>
                    <a:pt x="712" y="62"/>
                  </a:cubicBezTo>
                  <a:cubicBezTo>
                    <a:pt x="694" y="62"/>
                    <a:pt x="686" y="58"/>
                    <a:pt x="688" y="57"/>
                  </a:cubicBezTo>
                  <a:cubicBezTo>
                    <a:pt x="690" y="57"/>
                    <a:pt x="710" y="58"/>
                    <a:pt x="708" y="54"/>
                  </a:cubicBezTo>
                  <a:cubicBezTo>
                    <a:pt x="707" y="52"/>
                    <a:pt x="700" y="51"/>
                    <a:pt x="696" y="51"/>
                  </a:cubicBezTo>
                  <a:cubicBezTo>
                    <a:pt x="695" y="51"/>
                    <a:pt x="695" y="51"/>
                    <a:pt x="695" y="51"/>
                  </a:cubicBezTo>
                  <a:cubicBezTo>
                    <a:pt x="695" y="51"/>
                    <a:pt x="695" y="51"/>
                    <a:pt x="694" y="51"/>
                  </a:cubicBezTo>
                  <a:cubicBezTo>
                    <a:pt x="693" y="51"/>
                    <a:pt x="686" y="50"/>
                    <a:pt x="677" y="48"/>
                  </a:cubicBezTo>
                  <a:cubicBezTo>
                    <a:pt x="670" y="46"/>
                    <a:pt x="664" y="45"/>
                    <a:pt x="658" y="43"/>
                  </a:cubicBezTo>
                  <a:cubicBezTo>
                    <a:pt x="651" y="42"/>
                    <a:pt x="653" y="40"/>
                    <a:pt x="642" y="39"/>
                  </a:cubicBezTo>
                  <a:cubicBezTo>
                    <a:pt x="641" y="39"/>
                    <a:pt x="641" y="39"/>
                    <a:pt x="640" y="39"/>
                  </a:cubicBezTo>
                  <a:cubicBezTo>
                    <a:pt x="637" y="39"/>
                    <a:pt x="635" y="40"/>
                    <a:pt x="631" y="41"/>
                  </a:cubicBezTo>
                  <a:cubicBezTo>
                    <a:pt x="630" y="41"/>
                    <a:pt x="629" y="42"/>
                    <a:pt x="628" y="42"/>
                  </a:cubicBezTo>
                  <a:cubicBezTo>
                    <a:pt x="626" y="42"/>
                    <a:pt x="625" y="40"/>
                    <a:pt x="627" y="39"/>
                  </a:cubicBezTo>
                  <a:cubicBezTo>
                    <a:pt x="630" y="38"/>
                    <a:pt x="628" y="37"/>
                    <a:pt x="625" y="37"/>
                  </a:cubicBezTo>
                  <a:cubicBezTo>
                    <a:pt x="625" y="37"/>
                    <a:pt x="625" y="37"/>
                    <a:pt x="624" y="37"/>
                  </a:cubicBezTo>
                  <a:cubicBezTo>
                    <a:pt x="621" y="37"/>
                    <a:pt x="619" y="38"/>
                    <a:pt x="620" y="38"/>
                  </a:cubicBezTo>
                  <a:cubicBezTo>
                    <a:pt x="621" y="38"/>
                    <a:pt x="617" y="39"/>
                    <a:pt x="614" y="39"/>
                  </a:cubicBezTo>
                  <a:cubicBezTo>
                    <a:pt x="612" y="40"/>
                    <a:pt x="610" y="40"/>
                    <a:pt x="611" y="40"/>
                  </a:cubicBezTo>
                  <a:cubicBezTo>
                    <a:pt x="613" y="41"/>
                    <a:pt x="613" y="41"/>
                    <a:pt x="612" y="41"/>
                  </a:cubicBezTo>
                  <a:cubicBezTo>
                    <a:pt x="612" y="41"/>
                    <a:pt x="612" y="41"/>
                    <a:pt x="612" y="41"/>
                  </a:cubicBezTo>
                  <a:cubicBezTo>
                    <a:pt x="610" y="41"/>
                    <a:pt x="604" y="39"/>
                    <a:pt x="605" y="35"/>
                  </a:cubicBezTo>
                  <a:cubicBezTo>
                    <a:pt x="606" y="33"/>
                    <a:pt x="605" y="31"/>
                    <a:pt x="604" y="31"/>
                  </a:cubicBezTo>
                  <a:cubicBezTo>
                    <a:pt x="604" y="31"/>
                    <a:pt x="603" y="31"/>
                    <a:pt x="603" y="31"/>
                  </a:cubicBezTo>
                  <a:cubicBezTo>
                    <a:pt x="601" y="32"/>
                    <a:pt x="597" y="33"/>
                    <a:pt x="591" y="34"/>
                  </a:cubicBezTo>
                  <a:cubicBezTo>
                    <a:pt x="587" y="34"/>
                    <a:pt x="584" y="35"/>
                    <a:pt x="583" y="35"/>
                  </a:cubicBezTo>
                  <a:cubicBezTo>
                    <a:pt x="582" y="35"/>
                    <a:pt x="582" y="34"/>
                    <a:pt x="583" y="34"/>
                  </a:cubicBezTo>
                  <a:cubicBezTo>
                    <a:pt x="583" y="34"/>
                    <a:pt x="582" y="34"/>
                    <a:pt x="580" y="34"/>
                  </a:cubicBezTo>
                  <a:cubicBezTo>
                    <a:pt x="577" y="34"/>
                    <a:pt x="573" y="34"/>
                    <a:pt x="568" y="35"/>
                  </a:cubicBezTo>
                  <a:cubicBezTo>
                    <a:pt x="561" y="36"/>
                    <a:pt x="557" y="36"/>
                    <a:pt x="556" y="36"/>
                  </a:cubicBezTo>
                  <a:cubicBezTo>
                    <a:pt x="555" y="36"/>
                    <a:pt x="555" y="36"/>
                    <a:pt x="555" y="36"/>
                  </a:cubicBezTo>
                  <a:cubicBezTo>
                    <a:pt x="556" y="36"/>
                    <a:pt x="554" y="36"/>
                    <a:pt x="552" y="36"/>
                  </a:cubicBezTo>
                  <a:cubicBezTo>
                    <a:pt x="550" y="36"/>
                    <a:pt x="546" y="36"/>
                    <a:pt x="541" y="37"/>
                  </a:cubicBezTo>
                  <a:cubicBezTo>
                    <a:pt x="534" y="38"/>
                    <a:pt x="528" y="39"/>
                    <a:pt x="526" y="39"/>
                  </a:cubicBezTo>
                  <a:cubicBezTo>
                    <a:pt x="526" y="39"/>
                    <a:pt x="526" y="39"/>
                    <a:pt x="526" y="39"/>
                  </a:cubicBezTo>
                  <a:cubicBezTo>
                    <a:pt x="526" y="39"/>
                    <a:pt x="526" y="39"/>
                    <a:pt x="526" y="39"/>
                  </a:cubicBezTo>
                  <a:cubicBezTo>
                    <a:pt x="526" y="39"/>
                    <a:pt x="525" y="39"/>
                    <a:pt x="525" y="39"/>
                  </a:cubicBezTo>
                  <a:cubicBezTo>
                    <a:pt x="525" y="39"/>
                    <a:pt x="524" y="39"/>
                    <a:pt x="524" y="39"/>
                  </a:cubicBezTo>
                  <a:cubicBezTo>
                    <a:pt x="524" y="40"/>
                    <a:pt x="524" y="40"/>
                    <a:pt x="524" y="40"/>
                  </a:cubicBezTo>
                  <a:cubicBezTo>
                    <a:pt x="524" y="40"/>
                    <a:pt x="524" y="40"/>
                    <a:pt x="524" y="40"/>
                  </a:cubicBezTo>
                  <a:cubicBezTo>
                    <a:pt x="524" y="39"/>
                    <a:pt x="523" y="39"/>
                    <a:pt x="523" y="39"/>
                  </a:cubicBezTo>
                  <a:cubicBezTo>
                    <a:pt x="523" y="39"/>
                    <a:pt x="524" y="39"/>
                    <a:pt x="525" y="39"/>
                  </a:cubicBezTo>
                  <a:cubicBezTo>
                    <a:pt x="528" y="38"/>
                    <a:pt x="533" y="36"/>
                    <a:pt x="546" y="35"/>
                  </a:cubicBezTo>
                  <a:cubicBezTo>
                    <a:pt x="549" y="35"/>
                    <a:pt x="552" y="35"/>
                    <a:pt x="555" y="35"/>
                  </a:cubicBezTo>
                  <a:cubicBezTo>
                    <a:pt x="571" y="34"/>
                    <a:pt x="571" y="32"/>
                    <a:pt x="562" y="32"/>
                  </a:cubicBezTo>
                  <a:cubicBezTo>
                    <a:pt x="561" y="32"/>
                    <a:pt x="560" y="32"/>
                    <a:pt x="559" y="32"/>
                  </a:cubicBezTo>
                  <a:cubicBezTo>
                    <a:pt x="552" y="32"/>
                    <a:pt x="545" y="32"/>
                    <a:pt x="539" y="33"/>
                  </a:cubicBezTo>
                  <a:cubicBezTo>
                    <a:pt x="535" y="33"/>
                    <a:pt x="522" y="35"/>
                    <a:pt x="518" y="36"/>
                  </a:cubicBezTo>
                  <a:cubicBezTo>
                    <a:pt x="513" y="37"/>
                    <a:pt x="511" y="38"/>
                    <a:pt x="509" y="39"/>
                  </a:cubicBezTo>
                  <a:cubicBezTo>
                    <a:pt x="509" y="40"/>
                    <a:pt x="508" y="40"/>
                    <a:pt x="507" y="40"/>
                  </a:cubicBezTo>
                  <a:cubicBezTo>
                    <a:pt x="505" y="40"/>
                    <a:pt x="504" y="40"/>
                    <a:pt x="502" y="39"/>
                  </a:cubicBezTo>
                  <a:cubicBezTo>
                    <a:pt x="502" y="39"/>
                    <a:pt x="501" y="39"/>
                    <a:pt x="501" y="39"/>
                  </a:cubicBezTo>
                  <a:cubicBezTo>
                    <a:pt x="500" y="39"/>
                    <a:pt x="499" y="38"/>
                    <a:pt x="498" y="38"/>
                  </a:cubicBezTo>
                  <a:cubicBezTo>
                    <a:pt x="498" y="38"/>
                    <a:pt x="498" y="38"/>
                    <a:pt x="498" y="38"/>
                  </a:cubicBezTo>
                  <a:cubicBezTo>
                    <a:pt x="498" y="38"/>
                    <a:pt x="498" y="38"/>
                    <a:pt x="498" y="38"/>
                  </a:cubicBezTo>
                  <a:cubicBezTo>
                    <a:pt x="496" y="37"/>
                    <a:pt x="493" y="36"/>
                    <a:pt x="490" y="35"/>
                  </a:cubicBezTo>
                  <a:cubicBezTo>
                    <a:pt x="477" y="29"/>
                    <a:pt x="455" y="24"/>
                    <a:pt x="446" y="22"/>
                  </a:cubicBezTo>
                  <a:cubicBezTo>
                    <a:pt x="439" y="21"/>
                    <a:pt x="426" y="19"/>
                    <a:pt x="414" y="17"/>
                  </a:cubicBezTo>
                  <a:cubicBezTo>
                    <a:pt x="398" y="15"/>
                    <a:pt x="400" y="13"/>
                    <a:pt x="389" y="12"/>
                  </a:cubicBezTo>
                  <a:cubicBezTo>
                    <a:pt x="386" y="12"/>
                    <a:pt x="384" y="12"/>
                    <a:pt x="382" y="12"/>
                  </a:cubicBezTo>
                  <a:cubicBezTo>
                    <a:pt x="380" y="12"/>
                    <a:pt x="378" y="12"/>
                    <a:pt x="376" y="12"/>
                  </a:cubicBezTo>
                  <a:cubicBezTo>
                    <a:pt x="375" y="12"/>
                    <a:pt x="374" y="12"/>
                    <a:pt x="373" y="12"/>
                  </a:cubicBezTo>
                  <a:cubicBezTo>
                    <a:pt x="372" y="12"/>
                    <a:pt x="372" y="12"/>
                    <a:pt x="372" y="12"/>
                  </a:cubicBezTo>
                  <a:cubicBezTo>
                    <a:pt x="372" y="11"/>
                    <a:pt x="372" y="9"/>
                    <a:pt x="368" y="8"/>
                  </a:cubicBezTo>
                  <a:cubicBezTo>
                    <a:pt x="365" y="8"/>
                    <a:pt x="369" y="6"/>
                    <a:pt x="363" y="5"/>
                  </a:cubicBezTo>
                  <a:cubicBezTo>
                    <a:pt x="356" y="5"/>
                    <a:pt x="352" y="5"/>
                    <a:pt x="353" y="4"/>
                  </a:cubicBezTo>
                  <a:cubicBezTo>
                    <a:pt x="353" y="3"/>
                    <a:pt x="352" y="3"/>
                    <a:pt x="350" y="3"/>
                  </a:cubicBezTo>
                  <a:cubicBezTo>
                    <a:pt x="349" y="3"/>
                    <a:pt x="347" y="3"/>
                    <a:pt x="345" y="3"/>
                  </a:cubicBezTo>
                  <a:cubicBezTo>
                    <a:pt x="342" y="4"/>
                    <a:pt x="340" y="5"/>
                    <a:pt x="339" y="5"/>
                  </a:cubicBezTo>
                  <a:cubicBezTo>
                    <a:pt x="339" y="5"/>
                    <a:pt x="339" y="5"/>
                    <a:pt x="339" y="5"/>
                  </a:cubicBezTo>
                  <a:cubicBezTo>
                    <a:pt x="339" y="5"/>
                    <a:pt x="339" y="4"/>
                    <a:pt x="338" y="4"/>
                  </a:cubicBezTo>
                  <a:cubicBezTo>
                    <a:pt x="338" y="4"/>
                    <a:pt x="338" y="4"/>
                    <a:pt x="337" y="4"/>
                  </a:cubicBezTo>
                  <a:cubicBezTo>
                    <a:pt x="337" y="5"/>
                    <a:pt x="337" y="5"/>
                    <a:pt x="336" y="5"/>
                  </a:cubicBezTo>
                  <a:cubicBezTo>
                    <a:pt x="335" y="5"/>
                    <a:pt x="334" y="4"/>
                    <a:pt x="334" y="4"/>
                  </a:cubicBezTo>
                  <a:cubicBezTo>
                    <a:pt x="334" y="4"/>
                    <a:pt x="339" y="3"/>
                    <a:pt x="345" y="2"/>
                  </a:cubicBezTo>
                  <a:cubicBezTo>
                    <a:pt x="349" y="1"/>
                    <a:pt x="342"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180" name="Freeform 177"/>
            <p:cNvSpPr>
              <a:spLocks/>
            </p:cNvSpPr>
            <p:nvPr/>
          </p:nvSpPr>
          <p:spPr bwMode="auto">
            <a:xfrm>
              <a:off x="4260850" y="5307013"/>
              <a:ext cx="4763" cy="3175"/>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1" name="Freeform 178"/>
            <p:cNvSpPr>
              <a:spLocks/>
            </p:cNvSpPr>
            <p:nvPr/>
          </p:nvSpPr>
          <p:spPr bwMode="auto">
            <a:xfrm>
              <a:off x="4003675" y="4852988"/>
              <a:ext cx="3175" cy="1587"/>
            </a:xfrm>
            <a:custGeom>
              <a:avLst/>
              <a:gdLst>
                <a:gd name="T0" fmla="*/ 1 w 1"/>
                <a:gd name="T1" fmla="*/ 0 h 1"/>
                <a:gd name="T2" fmla="*/ 0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1" y="0"/>
                    <a:pt x="0" y="1"/>
                  </a:cubicBezTo>
                  <a:cubicBezTo>
                    <a:pt x="1"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2" name="Freeform 179"/>
            <p:cNvSpPr>
              <a:spLocks/>
            </p:cNvSpPr>
            <p:nvPr/>
          </p:nvSpPr>
          <p:spPr bwMode="auto">
            <a:xfrm>
              <a:off x="3954463" y="4822825"/>
              <a:ext cx="61913" cy="11112"/>
            </a:xfrm>
            <a:custGeom>
              <a:avLst/>
              <a:gdLst>
                <a:gd name="T0" fmla="*/ 6 w 23"/>
                <a:gd name="T1" fmla="*/ 0 h 4"/>
                <a:gd name="T2" fmla="*/ 4 w 23"/>
                <a:gd name="T3" fmla="*/ 2 h 4"/>
                <a:gd name="T4" fmla="*/ 16 w 23"/>
                <a:gd name="T5" fmla="*/ 3 h 4"/>
                <a:gd name="T6" fmla="*/ 21 w 23"/>
                <a:gd name="T7" fmla="*/ 4 h 4"/>
                <a:gd name="T8" fmla="*/ 21 w 23"/>
                <a:gd name="T9" fmla="*/ 4 h 4"/>
                <a:gd name="T10" fmla="*/ 12 w 23"/>
                <a:gd name="T11" fmla="*/ 0 h 4"/>
                <a:gd name="T12" fmla="*/ 6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6" y="0"/>
                  </a:moveTo>
                  <a:cubicBezTo>
                    <a:pt x="2" y="0"/>
                    <a:pt x="0" y="1"/>
                    <a:pt x="4" y="2"/>
                  </a:cubicBezTo>
                  <a:cubicBezTo>
                    <a:pt x="8" y="2"/>
                    <a:pt x="12" y="3"/>
                    <a:pt x="16" y="3"/>
                  </a:cubicBezTo>
                  <a:cubicBezTo>
                    <a:pt x="18" y="3"/>
                    <a:pt x="20" y="3"/>
                    <a:pt x="21" y="4"/>
                  </a:cubicBezTo>
                  <a:cubicBezTo>
                    <a:pt x="21" y="4"/>
                    <a:pt x="21" y="4"/>
                    <a:pt x="21" y="4"/>
                  </a:cubicBezTo>
                  <a:cubicBezTo>
                    <a:pt x="23" y="4"/>
                    <a:pt x="21" y="2"/>
                    <a:pt x="12" y="0"/>
                  </a:cubicBezTo>
                  <a:cubicBezTo>
                    <a:pt x="10" y="0"/>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3" name="Freeform 180"/>
            <p:cNvSpPr>
              <a:spLocks/>
            </p:cNvSpPr>
            <p:nvPr/>
          </p:nvSpPr>
          <p:spPr bwMode="auto">
            <a:xfrm>
              <a:off x="4006850" y="4860925"/>
              <a:ext cx="53975" cy="12700"/>
            </a:xfrm>
            <a:custGeom>
              <a:avLst/>
              <a:gdLst>
                <a:gd name="T0" fmla="*/ 12 w 20"/>
                <a:gd name="T1" fmla="*/ 0 h 5"/>
                <a:gd name="T2" fmla="*/ 5 w 20"/>
                <a:gd name="T3" fmla="*/ 1 h 5"/>
                <a:gd name="T4" fmla="*/ 0 w 20"/>
                <a:gd name="T5" fmla="*/ 4 h 5"/>
                <a:gd name="T6" fmla="*/ 7 w 20"/>
                <a:gd name="T7" fmla="*/ 5 h 5"/>
                <a:gd name="T8" fmla="*/ 11 w 20"/>
                <a:gd name="T9" fmla="*/ 5 h 5"/>
                <a:gd name="T10" fmla="*/ 20 w 20"/>
                <a:gd name="T11" fmla="*/ 3 h 5"/>
                <a:gd name="T12" fmla="*/ 18 w 20"/>
                <a:gd name="T13" fmla="*/ 3 h 5"/>
                <a:gd name="T14" fmla="*/ 17 w 20"/>
                <a:gd name="T15" fmla="*/ 3 h 5"/>
                <a:gd name="T16" fmla="*/ 16 w 20"/>
                <a:gd name="T17" fmla="*/ 3 h 5"/>
                <a:gd name="T18" fmla="*/ 14 w 20"/>
                <a:gd name="T19" fmla="*/ 2 h 5"/>
                <a:gd name="T20" fmla="*/ 13 w 20"/>
                <a:gd name="T21" fmla="*/ 0 h 5"/>
                <a:gd name="T22" fmla="*/ 12 w 20"/>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5">
                  <a:moveTo>
                    <a:pt x="12" y="0"/>
                  </a:moveTo>
                  <a:cubicBezTo>
                    <a:pt x="10" y="0"/>
                    <a:pt x="7" y="0"/>
                    <a:pt x="5" y="1"/>
                  </a:cubicBezTo>
                  <a:cubicBezTo>
                    <a:pt x="2" y="2"/>
                    <a:pt x="0" y="3"/>
                    <a:pt x="0" y="4"/>
                  </a:cubicBezTo>
                  <a:cubicBezTo>
                    <a:pt x="2" y="5"/>
                    <a:pt x="4" y="5"/>
                    <a:pt x="7" y="5"/>
                  </a:cubicBezTo>
                  <a:cubicBezTo>
                    <a:pt x="8" y="5"/>
                    <a:pt x="9" y="5"/>
                    <a:pt x="11" y="5"/>
                  </a:cubicBezTo>
                  <a:cubicBezTo>
                    <a:pt x="17" y="4"/>
                    <a:pt x="20" y="3"/>
                    <a:pt x="20" y="3"/>
                  </a:cubicBezTo>
                  <a:cubicBezTo>
                    <a:pt x="20" y="3"/>
                    <a:pt x="19" y="3"/>
                    <a:pt x="18" y="3"/>
                  </a:cubicBezTo>
                  <a:cubicBezTo>
                    <a:pt x="18" y="3"/>
                    <a:pt x="17" y="3"/>
                    <a:pt x="17" y="3"/>
                  </a:cubicBezTo>
                  <a:cubicBezTo>
                    <a:pt x="17" y="3"/>
                    <a:pt x="16" y="3"/>
                    <a:pt x="16" y="3"/>
                  </a:cubicBezTo>
                  <a:cubicBezTo>
                    <a:pt x="15" y="3"/>
                    <a:pt x="15" y="2"/>
                    <a:pt x="14" y="2"/>
                  </a:cubicBezTo>
                  <a:cubicBezTo>
                    <a:pt x="13" y="2"/>
                    <a:pt x="12" y="1"/>
                    <a:pt x="13" y="0"/>
                  </a:cubicBezTo>
                  <a:cubicBezTo>
                    <a:pt x="13" y="0"/>
                    <a:pt x="13"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4" name="Freeform 181"/>
            <p:cNvSpPr>
              <a:spLocks/>
            </p:cNvSpPr>
            <p:nvPr/>
          </p:nvSpPr>
          <p:spPr bwMode="auto">
            <a:xfrm>
              <a:off x="3613150" y="4635500"/>
              <a:ext cx="38100" cy="7937"/>
            </a:xfrm>
            <a:custGeom>
              <a:avLst/>
              <a:gdLst>
                <a:gd name="T0" fmla="*/ 8 w 14"/>
                <a:gd name="T1" fmla="*/ 0 h 3"/>
                <a:gd name="T2" fmla="*/ 2 w 14"/>
                <a:gd name="T3" fmla="*/ 1 h 3"/>
                <a:gd name="T4" fmla="*/ 6 w 14"/>
                <a:gd name="T5" fmla="*/ 3 h 3"/>
                <a:gd name="T6" fmla="*/ 10 w 14"/>
                <a:gd name="T7" fmla="*/ 3 h 3"/>
                <a:gd name="T8" fmla="*/ 14 w 14"/>
                <a:gd name="T9" fmla="*/ 1 h 3"/>
                <a:gd name="T10" fmla="*/ 8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8" y="0"/>
                  </a:moveTo>
                  <a:cubicBezTo>
                    <a:pt x="6" y="0"/>
                    <a:pt x="3" y="0"/>
                    <a:pt x="2" y="1"/>
                  </a:cubicBezTo>
                  <a:cubicBezTo>
                    <a:pt x="0" y="2"/>
                    <a:pt x="3" y="3"/>
                    <a:pt x="6" y="3"/>
                  </a:cubicBezTo>
                  <a:cubicBezTo>
                    <a:pt x="7" y="3"/>
                    <a:pt x="9" y="3"/>
                    <a:pt x="10" y="3"/>
                  </a:cubicBezTo>
                  <a:cubicBezTo>
                    <a:pt x="11" y="2"/>
                    <a:pt x="13" y="1"/>
                    <a:pt x="14" y="1"/>
                  </a:cubicBezTo>
                  <a:cubicBezTo>
                    <a:pt x="12"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5" name="Freeform 182"/>
            <p:cNvSpPr>
              <a:spLocks/>
            </p:cNvSpPr>
            <p:nvPr/>
          </p:nvSpPr>
          <p:spPr bwMode="auto">
            <a:xfrm>
              <a:off x="3919538" y="4857750"/>
              <a:ext cx="65088" cy="7937"/>
            </a:xfrm>
            <a:custGeom>
              <a:avLst/>
              <a:gdLst>
                <a:gd name="T0" fmla="*/ 2 w 24"/>
                <a:gd name="T1" fmla="*/ 0 h 3"/>
                <a:gd name="T2" fmla="*/ 2 w 24"/>
                <a:gd name="T3" fmla="*/ 0 h 3"/>
                <a:gd name="T4" fmla="*/ 11 w 24"/>
                <a:gd name="T5" fmla="*/ 3 h 3"/>
                <a:gd name="T6" fmla="*/ 16 w 24"/>
                <a:gd name="T7" fmla="*/ 3 h 3"/>
                <a:gd name="T8" fmla="*/ 24 w 24"/>
                <a:gd name="T9" fmla="*/ 2 h 3"/>
                <a:gd name="T10" fmla="*/ 11 w 24"/>
                <a:gd name="T11" fmla="*/ 2 h 3"/>
                <a:gd name="T12" fmla="*/ 2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 y="0"/>
                    <a:pt x="2" y="0"/>
                    <a:pt x="2" y="0"/>
                  </a:cubicBezTo>
                  <a:cubicBezTo>
                    <a:pt x="0" y="0"/>
                    <a:pt x="3" y="2"/>
                    <a:pt x="11" y="3"/>
                  </a:cubicBezTo>
                  <a:cubicBezTo>
                    <a:pt x="13" y="3"/>
                    <a:pt x="14" y="3"/>
                    <a:pt x="16" y="3"/>
                  </a:cubicBezTo>
                  <a:cubicBezTo>
                    <a:pt x="19" y="3"/>
                    <a:pt x="22" y="3"/>
                    <a:pt x="24" y="2"/>
                  </a:cubicBezTo>
                  <a:cubicBezTo>
                    <a:pt x="20" y="2"/>
                    <a:pt x="15" y="2"/>
                    <a:pt x="11"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6" name="Freeform 183"/>
            <p:cNvSpPr>
              <a:spLocks/>
            </p:cNvSpPr>
            <p:nvPr/>
          </p:nvSpPr>
          <p:spPr bwMode="auto">
            <a:xfrm>
              <a:off x="3460750" y="5143500"/>
              <a:ext cx="198438" cy="15875"/>
            </a:xfrm>
            <a:custGeom>
              <a:avLst/>
              <a:gdLst>
                <a:gd name="T0" fmla="*/ 31 w 73"/>
                <a:gd name="T1" fmla="*/ 0 h 6"/>
                <a:gd name="T2" fmla="*/ 17 w 73"/>
                <a:gd name="T3" fmla="*/ 2 h 6"/>
                <a:gd name="T4" fmla="*/ 8 w 73"/>
                <a:gd name="T5" fmla="*/ 5 h 6"/>
                <a:gd name="T6" fmla="*/ 8 w 73"/>
                <a:gd name="T7" fmla="*/ 5 h 6"/>
                <a:gd name="T8" fmla="*/ 8 w 73"/>
                <a:gd name="T9" fmla="*/ 5 h 6"/>
                <a:gd name="T10" fmla="*/ 13 w 73"/>
                <a:gd name="T11" fmla="*/ 6 h 6"/>
                <a:gd name="T12" fmla="*/ 16 w 73"/>
                <a:gd name="T13" fmla="*/ 6 h 6"/>
                <a:gd name="T14" fmla="*/ 49 w 73"/>
                <a:gd name="T15" fmla="*/ 5 h 6"/>
                <a:gd name="T16" fmla="*/ 73 w 73"/>
                <a:gd name="T17" fmla="*/ 5 h 6"/>
                <a:gd name="T18" fmla="*/ 62 w 73"/>
                <a:gd name="T19" fmla="*/ 3 h 6"/>
                <a:gd name="T20" fmla="*/ 57 w 73"/>
                <a:gd name="T21" fmla="*/ 2 h 6"/>
                <a:gd name="T22" fmla="*/ 36 w 73"/>
                <a:gd name="T23" fmla="*/ 0 h 6"/>
                <a:gd name="T24" fmla="*/ 31 w 73"/>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
                  <a:moveTo>
                    <a:pt x="31" y="0"/>
                  </a:moveTo>
                  <a:cubicBezTo>
                    <a:pt x="19" y="0"/>
                    <a:pt x="13" y="1"/>
                    <a:pt x="17" y="2"/>
                  </a:cubicBezTo>
                  <a:cubicBezTo>
                    <a:pt x="20" y="3"/>
                    <a:pt x="16" y="5"/>
                    <a:pt x="8" y="5"/>
                  </a:cubicBezTo>
                  <a:cubicBezTo>
                    <a:pt x="8" y="5"/>
                    <a:pt x="8" y="5"/>
                    <a:pt x="8" y="5"/>
                  </a:cubicBezTo>
                  <a:cubicBezTo>
                    <a:pt x="8" y="5"/>
                    <a:pt x="8" y="5"/>
                    <a:pt x="8" y="5"/>
                  </a:cubicBezTo>
                  <a:cubicBezTo>
                    <a:pt x="0" y="5"/>
                    <a:pt x="2" y="6"/>
                    <a:pt x="13" y="6"/>
                  </a:cubicBezTo>
                  <a:cubicBezTo>
                    <a:pt x="14" y="6"/>
                    <a:pt x="15" y="6"/>
                    <a:pt x="16" y="6"/>
                  </a:cubicBezTo>
                  <a:cubicBezTo>
                    <a:pt x="26" y="6"/>
                    <a:pt x="37" y="5"/>
                    <a:pt x="49" y="5"/>
                  </a:cubicBezTo>
                  <a:cubicBezTo>
                    <a:pt x="57" y="5"/>
                    <a:pt x="65" y="5"/>
                    <a:pt x="73" y="5"/>
                  </a:cubicBezTo>
                  <a:cubicBezTo>
                    <a:pt x="69" y="4"/>
                    <a:pt x="66" y="3"/>
                    <a:pt x="62" y="3"/>
                  </a:cubicBezTo>
                  <a:cubicBezTo>
                    <a:pt x="56" y="2"/>
                    <a:pt x="53" y="2"/>
                    <a:pt x="57" y="2"/>
                  </a:cubicBezTo>
                  <a:cubicBezTo>
                    <a:pt x="60" y="2"/>
                    <a:pt x="52" y="0"/>
                    <a:pt x="36" y="0"/>
                  </a:cubicBezTo>
                  <a:cubicBezTo>
                    <a:pt x="34" y="0"/>
                    <a:pt x="33"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7" name="Freeform 184"/>
            <p:cNvSpPr>
              <a:spLocks/>
            </p:cNvSpPr>
            <p:nvPr/>
          </p:nvSpPr>
          <p:spPr bwMode="auto">
            <a:xfrm>
              <a:off x="3517900" y="4624388"/>
              <a:ext cx="68263" cy="11112"/>
            </a:xfrm>
            <a:custGeom>
              <a:avLst/>
              <a:gdLst>
                <a:gd name="T0" fmla="*/ 15 w 25"/>
                <a:gd name="T1" fmla="*/ 0 h 4"/>
                <a:gd name="T2" fmla="*/ 8 w 25"/>
                <a:gd name="T3" fmla="*/ 1 h 4"/>
                <a:gd name="T4" fmla="*/ 9 w 25"/>
                <a:gd name="T5" fmla="*/ 4 h 4"/>
                <a:gd name="T6" fmla="*/ 11 w 25"/>
                <a:gd name="T7" fmla="*/ 4 h 4"/>
                <a:gd name="T8" fmla="*/ 21 w 25"/>
                <a:gd name="T9" fmla="*/ 2 h 4"/>
                <a:gd name="T10" fmla="*/ 24 w 25"/>
                <a:gd name="T11" fmla="*/ 1 h 4"/>
                <a:gd name="T12" fmla="*/ 15 w 2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5" h="4">
                  <a:moveTo>
                    <a:pt x="15" y="0"/>
                  </a:moveTo>
                  <a:cubicBezTo>
                    <a:pt x="13" y="0"/>
                    <a:pt x="11" y="0"/>
                    <a:pt x="8" y="1"/>
                  </a:cubicBezTo>
                  <a:cubicBezTo>
                    <a:pt x="0" y="2"/>
                    <a:pt x="5" y="4"/>
                    <a:pt x="9" y="4"/>
                  </a:cubicBezTo>
                  <a:cubicBezTo>
                    <a:pt x="10" y="4"/>
                    <a:pt x="11" y="4"/>
                    <a:pt x="11" y="4"/>
                  </a:cubicBezTo>
                  <a:cubicBezTo>
                    <a:pt x="15" y="3"/>
                    <a:pt x="18" y="3"/>
                    <a:pt x="21" y="2"/>
                  </a:cubicBezTo>
                  <a:cubicBezTo>
                    <a:pt x="22" y="2"/>
                    <a:pt x="23" y="1"/>
                    <a:pt x="24" y="1"/>
                  </a:cubicBezTo>
                  <a:cubicBezTo>
                    <a:pt x="25" y="1"/>
                    <a:pt x="21"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8" name="Freeform 185"/>
            <p:cNvSpPr>
              <a:spLocks/>
            </p:cNvSpPr>
            <p:nvPr/>
          </p:nvSpPr>
          <p:spPr bwMode="auto">
            <a:xfrm>
              <a:off x="3590925" y="4568825"/>
              <a:ext cx="17463" cy="6350"/>
            </a:xfrm>
            <a:custGeom>
              <a:avLst/>
              <a:gdLst>
                <a:gd name="T0" fmla="*/ 0 w 6"/>
                <a:gd name="T1" fmla="*/ 0 h 2"/>
                <a:gd name="T2" fmla="*/ 2 w 6"/>
                <a:gd name="T3" fmla="*/ 1 h 2"/>
                <a:gd name="T4" fmla="*/ 6 w 6"/>
                <a:gd name="T5" fmla="*/ 2 h 2"/>
                <a:gd name="T6" fmla="*/ 5 w 6"/>
                <a:gd name="T7" fmla="*/ 2 h 2"/>
                <a:gd name="T8" fmla="*/ 3 w 6"/>
                <a:gd name="T9" fmla="*/ 1 h 2"/>
                <a:gd name="T10" fmla="*/ 1 w 6"/>
                <a:gd name="T11" fmla="*/ 0 h 2"/>
                <a:gd name="T12" fmla="*/ 0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0"/>
                  </a:moveTo>
                  <a:cubicBezTo>
                    <a:pt x="0" y="0"/>
                    <a:pt x="0" y="0"/>
                    <a:pt x="2" y="1"/>
                  </a:cubicBezTo>
                  <a:cubicBezTo>
                    <a:pt x="3" y="2"/>
                    <a:pt x="5" y="2"/>
                    <a:pt x="6" y="2"/>
                  </a:cubicBezTo>
                  <a:cubicBezTo>
                    <a:pt x="6" y="2"/>
                    <a:pt x="6" y="2"/>
                    <a:pt x="5" y="2"/>
                  </a:cubicBezTo>
                  <a:cubicBezTo>
                    <a:pt x="5" y="1"/>
                    <a:pt x="4"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9" name="Freeform 186"/>
            <p:cNvSpPr>
              <a:spLocks/>
            </p:cNvSpPr>
            <p:nvPr/>
          </p:nvSpPr>
          <p:spPr bwMode="auto">
            <a:xfrm>
              <a:off x="3475038" y="4575175"/>
              <a:ext cx="173038" cy="42862"/>
            </a:xfrm>
            <a:custGeom>
              <a:avLst/>
              <a:gdLst>
                <a:gd name="T0" fmla="*/ 26 w 64"/>
                <a:gd name="T1" fmla="*/ 0 h 16"/>
                <a:gd name="T2" fmla="*/ 8 w 64"/>
                <a:gd name="T3" fmla="*/ 5 h 16"/>
                <a:gd name="T4" fmla="*/ 5 w 64"/>
                <a:gd name="T5" fmla="*/ 14 h 16"/>
                <a:gd name="T6" fmla="*/ 10 w 64"/>
                <a:gd name="T7" fmla="*/ 16 h 16"/>
                <a:gd name="T8" fmla="*/ 12 w 64"/>
                <a:gd name="T9" fmla="*/ 16 h 16"/>
                <a:gd name="T10" fmla="*/ 26 w 64"/>
                <a:gd name="T11" fmla="*/ 13 h 16"/>
                <a:gd name="T12" fmla="*/ 38 w 64"/>
                <a:gd name="T13" fmla="*/ 11 h 16"/>
                <a:gd name="T14" fmla="*/ 38 w 64"/>
                <a:gd name="T15" fmla="*/ 11 h 16"/>
                <a:gd name="T16" fmla="*/ 41 w 64"/>
                <a:gd name="T17" fmla="*/ 12 h 16"/>
                <a:gd name="T18" fmla="*/ 42 w 64"/>
                <a:gd name="T19" fmla="*/ 12 h 16"/>
                <a:gd name="T20" fmla="*/ 42 w 64"/>
                <a:gd name="T21" fmla="*/ 12 h 16"/>
                <a:gd name="T22" fmla="*/ 47 w 64"/>
                <a:gd name="T23" fmla="*/ 14 h 16"/>
                <a:gd name="T24" fmla="*/ 54 w 64"/>
                <a:gd name="T25" fmla="*/ 15 h 16"/>
                <a:gd name="T26" fmla="*/ 54 w 64"/>
                <a:gd name="T27" fmla="*/ 15 h 16"/>
                <a:gd name="T28" fmla="*/ 64 w 64"/>
                <a:gd name="T29" fmla="*/ 13 h 16"/>
                <a:gd name="T30" fmla="*/ 64 w 64"/>
                <a:gd name="T31" fmla="*/ 12 h 16"/>
                <a:gd name="T32" fmla="*/ 56 w 64"/>
                <a:gd name="T33" fmla="*/ 12 h 16"/>
                <a:gd name="T34" fmla="*/ 48 w 64"/>
                <a:gd name="T35" fmla="*/ 6 h 16"/>
                <a:gd name="T36" fmla="*/ 31 w 64"/>
                <a:gd name="T37" fmla="*/ 2 h 16"/>
                <a:gd name="T38" fmla="*/ 30 w 64"/>
                <a:gd name="T39" fmla="*/ 2 h 16"/>
                <a:gd name="T40" fmla="*/ 30 w 64"/>
                <a:gd name="T41" fmla="*/ 2 h 16"/>
                <a:gd name="T42" fmla="*/ 28 w 64"/>
                <a:gd name="T43" fmla="*/ 1 h 16"/>
                <a:gd name="T44" fmla="*/ 26 w 64"/>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6">
                  <a:moveTo>
                    <a:pt x="26" y="0"/>
                  </a:moveTo>
                  <a:cubicBezTo>
                    <a:pt x="22" y="0"/>
                    <a:pt x="14" y="2"/>
                    <a:pt x="8" y="5"/>
                  </a:cubicBezTo>
                  <a:cubicBezTo>
                    <a:pt x="0" y="9"/>
                    <a:pt x="5" y="12"/>
                    <a:pt x="5" y="14"/>
                  </a:cubicBezTo>
                  <a:cubicBezTo>
                    <a:pt x="5" y="15"/>
                    <a:pt x="5" y="16"/>
                    <a:pt x="10" y="16"/>
                  </a:cubicBezTo>
                  <a:cubicBezTo>
                    <a:pt x="11" y="16"/>
                    <a:pt x="11" y="16"/>
                    <a:pt x="12" y="16"/>
                  </a:cubicBezTo>
                  <a:cubicBezTo>
                    <a:pt x="17" y="15"/>
                    <a:pt x="22" y="14"/>
                    <a:pt x="26" y="13"/>
                  </a:cubicBezTo>
                  <a:cubicBezTo>
                    <a:pt x="32" y="12"/>
                    <a:pt x="38" y="11"/>
                    <a:pt x="38" y="11"/>
                  </a:cubicBezTo>
                  <a:cubicBezTo>
                    <a:pt x="38" y="11"/>
                    <a:pt x="38" y="11"/>
                    <a:pt x="38" y="11"/>
                  </a:cubicBezTo>
                  <a:cubicBezTo>
                    <a:pt x="37" y="11"/>
                    <a:pt x="38" y="12"/>
                    <a:pt x="41" y="12"/>
                  </a:cubicBezTo>
                  <a:cubicBezTo>
                    <a:pt x="42" y="12"/>
                    <a:pt x="42" y="12"/>
                    <a:pt x="42" y="12"/>
                  </a:cubicBezTo>
                  <a:cubicBezTo>
                    <a:pt x="42" y="12"/>
                    <a:pt x="42" y="12"/>
                    <a:pt x="42" y="12"/>
                  </a:cubicBezTo>
                  <a:cubicBezTo>
                    <a:pt x="44" y="12"/>
                    <a:pt x="45" y="13"/>
                    <a:pt x="47" y="14"/>
                  </a:cubicBezTo>
                  <a:cubicBezTo>
                    <a:pt x="48" y="14"/>
                    <a:pt x="50" y="15"/>
                    <a:pt x="54" y="15"/>
                  </a:cubicBezTo>
                  <a:cubicBezTo>
                    <a:pt x="54" y="15"/>
                    <a:pt x="54" y="15"/>
                    <a:pt x="54" y="15"/>
                  </a:cubicBezTo>
                  <a:cubicBezTo>
                    <a:pt x="58" y="15"/>
                    <a:pt x="62" y="14"/>
                    <a:pt x="64" y="13"/>
                  </a:cubicBezTo>
                  <a:cubicBezTo>
                    <a:pt x="64" y="13"/>
                    <a:pt x="64" y="13"/>
                    <a:pt x="64" y="12"/>
                  </a:cubicBezTo>
                  <a:cubicBezTo>
                    <a:pt x="64" y="12"/>
                    <a:pt x="59" y="12"/>
                    <a:pt x="56" y="12"/>
                  </a:cubicBezTo>
                  <a:cubicBezTo>
                    <a:pt x="52" y="12"/>
                    <a:pt x="56" y="9"/>
                    <a:pt x="48" y="6"/>
                  </a:cubicBezTo>
                  <a:cubicBezTo>
                    <a:pt x="41" y="4"/>
                    <a:pt x="33" y="2"/>
                    <a:pt x="31" y="2"/>
                  </a:cubicBezTo>
                  <a:cubicBezTo>
                    <a:pt x="31" y="2"/>
                    <a:pt x="30" y="2"/>
                    <a:pt x="30" y="2"/>
                  </a:cubicBezTo>
                  <a:cubicBezTo>
                    <a:pt x="30" y="2"/>
                    <a:pt x="30" y="2"/>
                    <a:pt x="30" y="2"/>
                  </a:cubicBezTo>
                  <a:cubicBezTo>
                    <a:pt x="29" y="2"/>
                    <a:pt x="29" y="2"/>
                    <a:pt x="28" y="1"/>
                  </a:cubicBezTo>
                  <a:cubicBezTo>
                    <a:pt x="28" y="1"/>
                    <a:pt x="27"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0" name="Freeform 187"/>
            <p:cNvSpPr>
              <a:spLocks/>
            </p:cNvSpPr>
            <p:nvPr/>
          </p:nvSpPr>
          <p:spPr bwMode="auto">
            <a:xfrm>
              <a:off x="10409238" y="4686300"/>
              <a:ext cx="219075" cy="122237"/>
            </a:xfrm>
            <a:custGeom>
              <a:avLst/>
              <a:gdLst>
                <a:gd name="T0" fmla="*/ 2 w 81"/>
                <a:gd name="T1" fmla="*/ 0 h 45"/>
                <a:gd name="T2" fmla="*/ 2 w 81"/>
                <a:gd name="T3" fmla="*/ 0 h 45"/>
                <a:gd name="T4" fmla="*/ 7 w 81"/>
                <a:gd name="T5" fmla="*/ 2 h 45"/>
                <a:gd name="T6" fmla="*/ 8 w 81"/>
                <a:gd name="T7" fmla="*/ 5 h 45"/>
                <a:gd name="T8" fmla="*/ 8 w 81"/>
                <a:gd name="T9" fmla="*/ 5 h 45"/>
                <a:gd name="T10" fmla="*/ 8 w 81"/>
                <a:gd name="T11" fmla="*/ 5 h 45"/>
                <a:gd name="T12" fmla="*/ 10 w 81"/>
                <a:gd name="T13" fmla="*/ 11 h 45"/>
                <a:gd name="T14" fmla="*/ 24 w 81"/>
                <a:gd name="T15" fmla="*/ 17 h 45"/>
                <a:gd name="T16" fmla="*/ 51 w 81"/>
                <a:gd name="T17" fmla="*/ 40 h 45"/>
                <a:gd name="T18" fmla="*/ 65 w 81"/>
                <a:gd name="T19" fmla="*/ 45 h 45"/>
                <a:gd name="T20" fmla="*/ 66 w 81"/>
                <a:gd name="T21" fmla="*/ 45 h 45"/>
                <a:gd name="T22" fmla="*/ 72 w 81"/>
                <a:gd name="T23" fmla="*/ 43 h 45"/>
                <a:gd name="T24" fmla="*/ 73 w 81"/>
                <a:gd name="T25" fmla="*/ 43 h 45"/>
                <a:gd name="T26" fmla="*/ 80 w 81"/>
                <a:gd name="T27" fmla="*/ 45 h 45"/>
                <a:gd name="T28" fmla="*/ 80 w 81"/>
                <a:gd name="T29" fmla="*/ 45 h 45"/>
                <a:gd name="T30" fmla="*/ 71 w 81"/>
                <a:gd name="T31" fmla="*/ 41 h 45"/>
                <a:gd name="T32" fmla="*/ 58 w 81"/>
                <a:gd name="T33" fmla="*/ 36 h 45"/>
                <a:gd name="T34" fmla="*/ 58 w 81"/>
                <a:gd name="T35" fmla="*/ 29 h 45"/>
                <a:gd name="T36" fmla="*/ 60 w 81"/>
                <a:gd name="T37" fmla="*/ 25 h 45"/>
                <a:gd name="T38" fmla="*/ 44 w 81"/>
                <a:gd name="T39" fmla="*/ 18 h 45"/>
                <a:gd name="T40" fmla="*/ 34 w 81"/>
                <a:gd name="T41" fmla="*/ 12 h 45"/>
                <a:gd name="T42" fmla="*/ 24 w 81"/>
                <a:gd name="T43" fmla="*/ 7 h 45"/>
                <a:gd name="T44" fmla="*/ 25 w 81"/>
                <a:gd name="T45" fmla="*/ 7 h 45"/>
                <a:gd name="T46" fmla="*/ 25 w 81"/>
                <a:gd name="T47" fmla="*/ 7 h 45"/>
                <a:gd name="T48" fmla="*/ 16 w 81"/>
                <a:gd name="T49" fmla="*/ 4 h 45"/>
                <a:gd name="T50" fmla="*/ 2 w 81"/>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45">
                  <a:moveTo>
                    <a:pt x="2" y="0"/>
                  </a:moveTo>
                  <a:cubicBezTo>
                    <a:pt x="2" y="0"/>
                    <a:pt x="2" y="0"/>
                    <a:pt x="2" y="0"/>
                  </a:cubicBezTo>
                  <a:cubicBezTo>
                    <a:pt x="0" y="0"/>
                    <a:pt x="3" y="1"/>
                    <a:pt x="7" y="2"/>
                  </a:cubicBezTo>
                  <a:cubicBezTo>
                    <a:pt x="11" y="4"/>
                    <a:pt x="10" y="5"/>
                    <a:pt x="8" y="5"/>
                  </a:cubicBezTo>
                  <a:cubicBezTo>
                    <a:pt x="8" y="5"/>
                    <a:pt x="8" y="5"/>
                    <a:pt x="8" y="5"/>
                  </a:cubicBezTo>
                  <a:cubicBezTo>
                    <a:pt x="8" y="5"/>
                    <a:pt x="8" y="5"/>
                    <a:pt x="8" y="5"/>
                  </a:cubicBezTo>
                  <a:cubicBezTo>
                    <a:pt x="7" y="5"/>
                    <a:pt x="5" y="8"/>
                    <a:pt x="10" y="11"/>
                  </a:cubicBezTo>
                  <a:cubicBezTo>
                    <a:pt x="14" y="14"/>
                    <a:pt x="19" y="16"/>
                    <a:pt x="24" y="17"/>
                  </a:cubicBezTo>
                  <a:cubicBezTo>
                    <a:pt x="36" y="23"/>
                    <a:pt x="40" y="33"/>
                    <a:pt x="51" y="40"/>
                  </a:cubicBezTo>
                  <a:cubicBezTo>
                    <a:pt x="55" y="44"/>
                    <a:pt x="62" y="45"/>
                    <a:pt x="65" y="45"/>
                  </a:cubicBezTo>
                  <a:cubicBezTo>
                    <a:pt x="66" y="45"/>
                    <a:pt x="66" y="45"/>
                    <a:pt x="66" y="45"/>
                  </a:cubicBezTo>
                  <a:cubicBezTo>
                    <a:pt x="67" y="44"/>
                    <a:pt x="70" y="43"/>
                    <a:pt x="72" y="43"/>
                  </a:cubicBezTo>
                  <a:cubicBezTo>
                    <a:pt x="72" y="43"/>
                    <a:pt x="72" y="43"/>
                    <a:pt x="73" y="43"/>
                  </a:cubicBezTo>
                  <a:cubicBezTo>
                    <a:pt x="75" y="43"/>
                    <a:pt x="78" y="44"/>
                    <a:pt x="80" y="45"/>
                  </a:cubicBezTo>
                  <a:cubicBezTo>
                    <a:pt x="80" y="45"/>
                    <a:pt x="80" y="45"/>
                    <a:pt x="80" y="45"/>
                  </a:cubicBezTo>
                  <a:cubicBezTo>
                    <a:pt x="81" y="45"/>
                    <a:pt x="79" y="43"/>
                    <a:pt x="71" y="41"/>
                  </a:cubicBezTo>
                  <a:cubicBezTo>
                    <a:pt x="66" y="39"/>
                    <a:pt x="60" y="38"/>
                    <a:pt x="58" y="36"/>
                  </a:cubicBezTo>
                  <a:cubicBezTo>
                    <a:pt x="55" y="33"/>
                    <a:pt x="55" y="30"/>
                    <a:pt x="58" y="29"/>
                  </a:cubicBezTo>
                  <a:cubicBezTo>
                    <a:pt x="67" y="27"/>
                    <a:pt x="69" y="29"/>
                    <a:pt x="60" y="25"/>
                  </a:cubicBezTo>
                  <a:cubicBezTo>
                    <a:pt x="55" y="23"/>
                    <a:pt x="50" y="20"/>
                    <a:pt x="44" y="18"/>
                  </a:cubicBezTo>
                  <a:cubicBezTo>
                    <a:pt x="40" y="16"/>
                    <a:pt x="37" y="14"/>
                    <a:pt x="34" y="12"/>
                  </a:cubicBezTo>
                  <a:cubicBezTo>
                    <a:pt x="29" y="9"/>
                    <a:pt x="24" y="7"/>
                    <a:pt x="24" y="7"/>
                  </a:cubicBezTo>
                  <a:cubicBezTo>
                    <a:pt x="25" y="7"/>
                    <a:pt x="25" y="7"/>
                    <a:pt x="25" y="7"/>
                  </a:cubicBezTo>
                  <a:cubicBezTo>
                    <a:pt x="25" y="7"/>
                    <a:pt x="25" y="7"/>
                    <a:pt x="25" y="7"/>
                  </a:cubicBezTo>
                  <a:cubicBezTo>
                    <a:pt x="26" y="7"/>
                    <a:pt x="22" y="6"/>
                    <a:pt x="16" y="4"/>
                  </a:cubicBezTo>
                  <a:cubicBezTo>
                    <a:pt x="10"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1" name="Freeform 188"/>
            <p:cNvSpPr>
              <a:spLocks/>
            </p:cNvSpPr>
            <p:nvPr/>
          </p:nvSpPr>
          <p:spPr bwMode="auto">
            <a:xfrm>
              <a:off x="10572750" y="4822825"/>
              <a:ext cx="177800" cy="53975"/>
            </a:xfrm>
            <a:custGeom>
              <a:avLst/>
              <a:gdLst>
                <a:gd name="T0" fmla="*/ 8 w 66"/>
                <a:gd name="T1" fmla="*/ 0 h 20"/>
                <a:gd name="T2" fmla="*/ 5 w 66"/>
                <a:gd name="T3" fmla="*/ 0 h 20"/>
                <a:gd name="T4" fmla="*/ 11 w 66"/>
                <a:gd name="T5" fmla="*/ 7 h 20"/>
                <a:gd name="T6" fmla="*/ 3 w 66"/>
                <a:gd name="T7" fmla="*/ 16 h 20"/>
                <a:gd name="T8" fmla="*/ 14 w 66"/>
                <a:gd name="T9" fmla="*/ 20 h 20"/>
                <a:gd name="T10" fmla="*/ 16 w 66"/>
                <a:gd name="T11" fmla="*/ 19 h 20"/>
                <a:gd name="T12" fmla="*/ 19 w 66"/>
                <a:gd name="T13" fmla="*/ 15 h 20"/>
                <a:gd name="T14" fmla="*/ 52 w 66"/>
                <a:gd name="T15" fmla="*/ 12 h 20"/>
                <a:gd name="T16" fmla="*/ 66 w 66"/>
                <a:gd name="T17" fmla="*/ 9 h 20"/>
                <a:gd name="T18" fmla="*/ 66 w 66"/>
                <a:gd name="T19" fmla="*/ 9 h 20"/>
                <a:gd name="T20" fmla="*/ 64 w 66"/>
                <a:gd name="T21" fmla="*/ 9 h 20"/>
                <a:gd name="T22" fmla="*/ 58 w 66"/>
                <a:gd name="T23" fmla="*/ 7 h 20"/>
                <a:gd name="T24" fmla="*/ 58 w 66"/>
                <a:gd name="T25" fmla="*/ 5 h 20"/>
                <a:gd name="T26" fmla="*/ 49 w 66"/>
                <a:gd name="T27" fmla="*/ 6 h 20"/>
                <a:gd name="T28" fmla="*/ 26 w 66"/>
                <a:gd name="T29" fmla="*/ 3 h 20"/>
                <a:gd name="T30" fmla="*/ 8 w 6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0">
                  <a:moveTo>
                    <a:pt x="8" y="0"/>
                  </a:moveTo>
                  <a:cubicBezTo>
                    <a:pt x="7" y="0"/>
                    <a:pt x="6" y="0"/>
                    <a:pt x="5" y="0"/>
                  </a:cubicBezTo>
                  <a:cubicBezTo>
                    <a:pt x="1" y="1"/>
                    <a:pt x="7" y="4"/>
                    <a:pt x="11" y="7"/>
                  </a:cubicBezTo>
                  <a:cubicBezTo>
                    <a:pt x="17" y="11"/>
                    <a:pt x="0" y="14"/>
                    <a:pt x="3" y="16"/>
                  </a:cubicBezTo>
                  <a:cubicBezTo>
                    <a:pt x="5" y="18"/>
                    <a:pt x="10" y="20"/>
                    <a:pt x="14" y="20"/>
                  </a:cubicBezTo>
                  <a:cubicBezTo>
                    <a:pt x="15" y="20"/>
                    <a:pt x="16" y="20"/>
                    <a:pt x="16" y="19"/>
                  </a:cubicBezTo>
                  <a:cubicBezTo>
                    <a:pt x="20" y="19"/>
                    <a:pt x="4" y="15"/>
                    <a:pt x="19" y="15"/>
                  </a:cubicBezTo>
                  <a:cubicBezTo>
                    <a:pt x="34" y="15"/>
                    <a:pt x="41" y="14"/>
                    <a:pt x="52" y="12"/>
                  </a:cubicBezTo>
                  <a:cubicBezTo>
                    <a:pt x="61" y="10"/>
                    <a:pt x="66" y="9"/>
                    <a:pt x="66" y="9"/>
                  </a:cubicBezTo>
                  <a:cubicBezTo>
                    <a:pt x="66" y="9"/>
                    <a:pt x="66" y="9"/>
                    <a:pt x="66" y="9"/>
                  </a:cubicBezTo>
                  <a:cubicBezTo>
                    <a:pt x="65" y="9"/>
                    <a:pt x="65" y="9"/>
                    <a:pt x="64" y="9"/>
                  </a:cubicBezTo>
                  <a:cubicBezTo>
                    <a:pt x="62" y="9"/>
                    <a:pt x="59" y="8"/>
                    <a:pt x="58" y="7"/>
                  </a:cubicBezTo>
                  <a:cubicBezTo>
                    <a:pt x="58" y="7"/>
                    <a:pt x="57" y="6"/>
                    <a:pt x="58" y="5"/>
                  </a:cubicBezTo>
                  <a:cubicBezTo>
                    <a:pt x="55" y="6"/>
                    <a:pt x="52" y="6"/>
                    <a:pt x="49" y="6"/>
                  </a:cubicBezTo>
                  <a:cubicBezTo>
                    <a:pt x="42" y="6"/>
                    <a:pt x="34" y="5"/>
                    <a:pt x="26" y="3"/>
                  </a:cubicBezTo>
                  <a:cubicBezTo>
                    <a:pt x="19" y="2"/>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2" name="Freeform 189"/>
            <p:cNvSpPr>
              <a:spLocks/>
            </p:cNvSpPr>
            <p:nvPr/>
          </p:nvSpPr>
          <p:spPr bwMode="auto">
            <a:xfrm>
              <a:off x="10534650" y="5334000"/>
              <a:ext cx="666750" cy="92075"/>
            </a:xfrm>
            <a:custGeom>
              <a:avLst/>
              <a:gdLst>
                <a:gd name="T0" fmla="*/ 10 w 246"/>
                <a:gd name="T1" fmla="*/ 0 h 34"/>
                <a:gd name="T2" fmla="*/ 19 w 246"/>
                <a:gd name="T3" fmla="*/ 8 h 34"/>
                <a:gd name="T4" fmla="*/ 26 w 246"/>
                <a:gd name="T5" fmla="*/ 12 h 34"/>
                <a:gd name="T6" fmla="*/ 33 w 246"/>
                <a:gd name="T7" fmla="*/ 11 h 34"/>
                <a:gd name="T8" fmla="*/ 42 w 246"/>
                <a:gd name="T9" fmla="*/ 12 h 34"/>
                <a:gd name="T10" fmla="*/ 44 w 246"/>
                <a:gd name="T11" fmla="*/ 12 h 34"/>
                <a:gd name="T12" fmla="*/ 62 w 246"/>
                <a:gd name="T13" fmla="*/ 15 h 34"/>
                <a:gd name="T14" fmla="*/ 89 w 246"/>
                <a:gd name="T15" fmla="*/ 19 h 34"/>
                <a:gd name="T16" fmla="*/ 97 w 246"/>
                <a:gd name="T17" fmla="*/ 23 h 34"/>
                <a:gd name="T18" fmla="*/ 96 w 246"/>
                <a:gd name="T19" fmla="*/ 25 h 34"/>
                <a:gd name="T20" fmla="*/ 103 w 246"/>
                <a:gd name="T21" fmla="*/ 26 h 34"/>
                <a:gd name="T22" fmla="*/ 122 w 246"/>
                <a:gd name="T23" fmla="*/ 29 h 34"/>
                <a:gd name="T24" fmla="*/ 143 w 246"/>
                <a:gd name="T25" fmla="*/ 31 h 34"/>
                <a:gd name="T26" fmla="*/ 142 w 246"/>
                <a:gd name="T27" fmla="*/ 27 h 34"/>
                <a:gd name="T28" fmla="*/ 136 w 246"/>
                <a:gd name="T29" fmla="*/ 26 h 34"/>
                <a:gd name="T30" fmla="*/ 147 w 246"/>
                <a:gd name="T31" fmla="*/ 27 h 34"/>
                <a:gd name="T32" fmla="*/ 153 w 246"/>
                <a:gd name="T33" fmla="*/ 25 h 34"/>
                <a:gd name="T34" fmla="*/ 155 w 246"/>
                <a:gd name="T35" fmla="*/ 26 h 34"/>
                <a:gd name="T36" fmla="*/ 158 w 246"/>
                <a:gd name="T37" fmla="*/ 24 h 34"/>
                <a:gd name="T38" fmla="*/ 164 w 246"/>
                <a:gd name="T39" fmla="*/ 24 h 34"/>
                <a:gd name="T40" fmla="*/ 165 w 246"/>
                <a:gd name="T41" fmla="*/ 24 h 34"/>
                <a:gd name="T42" fmla="*/ 170 w 246"/>
                <a:gd name="T43" fmla="*/ 24 h 34"/>
                <a:gd name="T44" fmla="*/ 207 w 246"/>
                <a:gd name="T45" fmla="*/ 33 h 34"/>
                <a:gd name="T46" fmla="*/ 240 w 246"/>
                <a:gd name="T47" fmla="*/ 34 h 34"/>
                <a:gd name="T48" fmla="*/ 244 w 246"/>
                <a:gd name="T49" fmla="*/ 34 h 34"/>
                <a:gd name="T50" fmla="*/ 244 w 246"/>
                <a:gd name="T51" fmla="*/ 34 h 34"/>
                <a:gd name="T52" fmla="*/ 235 w 246"/>
                <a:gd name="T53" fmla="*/ 32 h 34"/>
                <a:gd name="T54" fmla="*/ 229 w 246"/>
                <a:gd name="T55" fmla="*/ 30 h 34"/>
                <a:gd name="T56" fmla="*/ 209 w 246"/>
                <a:gd name="T57" fmla="*/ 20 h 34"/>
                <a:gd name="T58" fmla="*/ 179 w 246"/>
                <a:gd name="T59" fmla="*/ 13 h 34"/>
                <a:gd name="T60" fmla="*/ 82 w 246"/>
                <a:gd name="T61" fmla="*/ 4 h 34"/>
                <a:gd name="T62" fmla="*/ 59 w 246"/>
                <a:gd name="T63" fmla="*/ 8 h 34"/>
                <a:gd name="T64" fmla="*/ 45 w 246"/>
                <a:gd name="T65" fmla="*/ 9 h 34"/>
                <a:gd name="T66" fmla="*/ 42 w 246"/>
                <a:gd name="T67" fmla="*/ 8 h 34"/>
                <a:gd name="T68" fmla="*/ 38 w 246"/>
                <a:gd name="T69" fmla="*/ 4 h 34"/>
                <a:gd name="T70" fmla="*/ 16 w 246"/>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34">
                  <a:moveTo>
                    <a:pt x="16" y="0"/>
                  </a:moveTo>
                  <a:cubicBezTo>
                    <a:pt x="14" y="0"/>
                    <a:pt x="12" y="0"/>
                    <a:pt x="10" y="0"/>
                  </a:cubicBezTo>
                  <a:cubicBezTo>
                    <a:pt x="0" y="1"/>
                    <a:pt x="6" y="4"/>
                    <a:pt x="16" y="5"/>
                  </a:cubicBezTo>
                  <a:cubicBezTo>
                    <a:pt x="26" y="6"/>
                    <a:pt x="25" y="7"/>
                    <a:pt x="19" y="8"/>
                  </a:cubicBezTo>
                  <a:cubicBezTo>
                    <a:pt x="13" y="8"/>
                    <a:pt x="13" y="11"/>
                    <a:pt x="22" y="12"/>
                  </a:cubicBezTo>
                  <a:cubicBezTo>
                    <a:pt x="24" y="12"/>
                    <a:pt x="25" y="12"/>
                    <a:pt x="26" y="12"/>
                  </a:cubicBezTo>
                  <a:cubicBezTo>
                    <a:pt x="28" y="12"/>
                    <a:pt x="30" y="12"/>
                    <a:pt x="30" y="11"/>
                  </a:cubicBezTo>
                  <a:cubicBezTo>
                    <a:pt x="31" y="11"/>
                    <a:pt x="32" y="11"/>
                    <a:pt x="33" y="11"/>
                  </a:cubicBezTo>
                  <a:cubicBezTo>
                    <a:pt x="33" y="11"/>
                    <a:pt x="34" y="11"/>
                    <a:pt x="35" y="11"/>
                  </a:cubicBezTo>
                  <a:cubicBezTo>
                    <a:pt x="37" y="12"/>
                    <a:pt x="40" y="12"/>
                    <a:pt x="42" y="12"/>
                  </a:cubicBezTo>
                  <a:cubicBezTo>
                    <a:pt x="43" y="12"/>
                    <a:pt x="43" y="12"/>
                    <a:pt x="43" y="12"/>
                  </a:cubicBezTo>
                  <a:cubicBezTo>
                    <a:pt x="43" y="12"/>
                    <a:pt x="44" y="12"/>
                    <a:pt x="44" y="12"/>
                  </a:cubicBezTo>
                  <a:cubicBezTo>
                    <a:pt x="44" y="12"/>
                    <a:pt x="44" y="12"/>
                    <a:pt x="43" y="12"/>
                  </a:cubicBezTo>
                  <a:cubicBezTo>
                    <a:pt x="42" y="12"/>
                    <a:pt x="51" y="14"/>
                    <a:pt x="62" y="15"/>
                  </a:cubicBezTo>
                  <a:cubicBezTo>
                    <a:pt x="74" y="15"/>
                    <a:pt x="81" y="16"/>
                    <a:pt x="83" y="16"/>
                  </a:cubicBezTo>
                  <a:cubicBezTo>
                    <a:pt x="85" y="16"/>
                    <a:pt x="86" y="18"/>
                    <a:pt x="89" y="19"/>
                  </a:cubicBezTo>
                  <a:cubicBezTo>
                    <a:pt x="93" y="21"/>
                    <a:pt x="95" y="22"/>
                    <a:pt x="94" y="22"/>
                  </a:cubicBezTo>
                  <a:cubicBezTo>
                    <a:pt x="93" y="22"/>
                    <a:pt x="95" y="22"/>
                    <a:pt x="97" y="23"/>
                  </a:cubicBezTo>
                  <a:cubicBezTo>
                    <a:pt x="99" y="23"/>
                    <a:pt x="100" y="23"/>
                    <a:pt x="98" y="23"/>
                  </a:cubicBezTo>
                  <a:cubicBezTo>
                    <a:pt x="96" y="23"/>
                    <a:pt x="95" y="24"/>
                    <a:pt x="96" y="25"/>
                  </a:cubicBezTo>
                  <a:cubicBezTo>
                    <a:pt x="96" y="25"/>
                    <a:pt x="98" y="26"/>
                    <a:pt x="102" y="26"/>
                  </a:cubicBezTo>
                  <a:cubicBezTo>
                    <a:pt x="103" y="26"/>
                    <a:pt x="103" y="26"/>
                    <a:pt x="103" y="26"/>
                  </a:cubicBezTo>
                  <a:cubicBezTo>
                    <a:pt x="103" y="26"/>
                    <a:pt x="103" y="26"/>
                    <a:pt x="103" y="26"/>
                  </a:cubicBezTo>
                  <a:cubicBezTo>
                    <a:pt x="108" y="26"/>
                    <a:pt x="112" y="28"/>
                    <a:pt x="122" y="29"/>
                  </a:cubicBezTo>
                  <a:cubicBezTo>
                    <a:pt x="127" y="30"/>
                    <a:pt x="133" y="31"/>
                    <a:pt x="138" y="31"/>
                  </a:cubicBezTo>
                  <a:cubicBezTo>
                    <a:pt x="140" y="31"/>
                    <a:pt x="141" y="31"/>
                    <a:pt x="143" y="31"/>
                  </a:cubicBezTo>
                  <a:cubicBezTo>
                    <a:pt x="155" y="30"/>
                    <a:pt x="151" y="29"/>
                    <a:pt x="145" y="27"/>
                  </a:cubicBezTo>
                  <a:cubicBezTo>
                    <a:pt x="144" y="27"/>
                    <a:pt x="143" y="27"/>
                    <a:pt x="142" y="27"/>
                  </a:cubicBezTo>
                  <a:cubicBezTo>
                    <a:pt x="141" y="27"/>
                    <a:pt x="141" y="27"/>
                    <a:pt x="141" y="27"/>
                  </a:cubicBezTo>
                  <a:cubicBezTo>
                    <a:pt x="137" y="26"/>
                    <a:pt x="136" y="26"/>
                    <a:pt x="136" y="26"/>
                  </a:cubicBezTo>
                  <a:cubicBezTo>
                    <a:pt x="137" y="26"/>
                    <a:pt x="139" y="26"/>
                    <a:pt x="142" y="27"/>
                  </a:cubicBezTo>
                  <a:cubicBezTo>
                    <a:pt x="144" y="27"/>
                    <a:pt x="145" y="27"/>
                    <a:pt x="147" y="27"/>
                  </a:cubicBezTo>
                  <a:cubicBezTo>
                    <a:pt x="151" y="27"/>
                    <a:pt x="154" y="26"/>
                    <a:pt x="153" y="26"/>
                  </a:cubicBezTo>
                  <a:cubicBezTo>
                    <a:pt x="151" y="26"/>
                    <a:pt x="151" y="25"/>
                    <a:pt x="153" y="25"/>
                  </a:cubicBezTo>
                  <a:cubicBezTo>
                    <a:pt x="153" y="25"/>
                    <a:pt x="153" y="26"/>
                    <a:pt x="154" y="26"/>
                  </a:cubicBezTo>
                  <a:cubicBezTo>
                    <a:pt x="155" y="26"/>
                    <a:pt x="155" y="26"/>
                    <a:pt x="155" y="26"/>
                  </a:cubicBezTo>
                  <a:cubicBezTo>
                    <a:pt x="157" y="26"/>
                    <a:pt x="157" y="25"/>
                    <a:pt x="157" y="25"/>
                  </a:cubicBezTo>
                  <a:cubicBezTo>
                    <a:pt x="156" y="24"/>
                    <a:pt x="157" y="24"/>
                    <a:pt x="158" y="24"/>
                  </a:cubicBezTo>
                  <a:cubicBezTo>
                    <a:pt x="159" y="24"/>
                    <a:pt x="159" y="24"/>
                    <a:pt x="159" y="24"/>
                  </a:cubicBezTo>
                  <a:cubicBezTo>
                    <a:pt x="161" y="24"/>
                    <a:pt x="164" y="24"/>
                    <a:pt x="164" y="24"/>
                  </a:cubicBezTo>
                  <a:cubicBezTo>
                    <a:pt x="165" y="25"/>
                    <a:pt x="165" y="25"/>
                    <a:pt x="165" y="25"/>
                  </a:cubicBezTo>
                  <a:cubicBezTo>
                    <a:pt x="165" y="25"/>
                    <a:pt x="166" y="24"/>
                    <a:pt x="165" y="24"/>
                  </a:cubicBezTo>
                  <a:cubicBezTo>
                    <a:pt x="165" y="24"/>
                    <a:pt x="166" y="24"/>
                    <a:pt x="167" y="24"/>
                  </a:cubicBezTo>
                  <a:cubicBezTo>
                    <a:pt x="168" y="24"/>
                    <a:pt x="169" y="24"/>
                    <a:pt x="170" y="24"/>
                  </a:cubicBezTo>
                  <a:cubicBezTo>
                    <a:pt x="173" y="24"/>
                    <a:pt x="183" y="26"/>
                    <a:pt x="191" y="29"/>
                  </a:cubicBezTo>
                  <a:cubicBezTo>
                    <a:pt x="196" y="30"/>
                    <a:pt x="201" y="32"/>
                    <a:pt x="207" y="33"/>
                  </a:cubicBezTo>
                  <a:cubicBezTo>
                    <a:pt x="212" y="34"/>
                    <a:pt x="219" y="34"/>
                    <a:pt x="225" y="34"/>
                  </a:cubicBezTo>
                  <a:cubicBezTo>
                    <a:pt x="231" y="34"/>
                    <a:pt x="237" y="34"/>
                    <a:pt x="240" y="34"/>
                  </a:cubicBezTo>
                  <a:cubicBezTo>
                    <a:pt x="243" y="34"/>
                    <a:pt x="244" y="34"/>
                    <a:pt x="243" y="34"/>
                  </a:cubicBezTo>
                  <a:cubicBezTo>
                    <a:pt x="242" y="34"/>
                    <a:pt x="242" y="34"/>
                    <a:pt x="244" y="34"/>
                  </a:cubicBezTo>
                  <a:cubicBezTo>
                    <a:pt x="244" y="34"/>
                    <a:pt x="244" y="34"/>
                    <a:pt x="244" y="34"/>
                  </a:cubicBezTo>
                  <a:cubicBezTo>
                    <a:pt x="244" y="34"/>
                    <a:pt x="244" y="34"/>
                    <a:pt x="244" y="34"/>
                  </a:cubicBezTo>
                  <a:cubicBezTo>
                    <a:pt x="246" y="34"/>
                    <a:pt x="244" y="33"/>
                    <a:pt x="240" y="33"/>
                  </a:cubicBezTo>
                  <a:cubicBezTo>
                    <a:pt x="236" y="33"/>
                    <a:pt x="234" y="32"/>
                    <a:pt x="235" y="32"/>
                  </a:cubicBezTo>
                  <a:cubicBezTo>
                    <a:pt x="237" y="32"/>
                    <a:pt x="234" y="32"/>
                    <a:pt x="231" y="31"/>
                  </a:cubicBezTo>
                  <a:cubicBezTo>
                    <a:pt x="229" y="31"/>
                    <a:pt x="230" y="30"/>
                    <a:pt x="229" y="30"/>
                  </a:cubicBezTo>
                  <a:cubicBezTo>
                    <a:pt x="223" y="29"/>
                    <a:pt x="217" y="28"/>
                    <a:pt x="212" y="26"/>
                  </a:cubicBezTo>
                  <a:cubicBezTo>
                    <a:pt x="204" y="24"/>
                    <a:pt x="213" y="21"/>
                    <a:pt x="209" y="20"/>
                  </a:cubicBezTo>
                  <a:cubicBezTo>
                    <a:pt x="208" y="19"/>
                    <a:pt x="204" y="19"/>
                    <a:pt x="198" y="18"/>
                  </a:cubicBezTo>
                  <a:cubicBezTo>
                    <a:pt x="184" y="17"/>
                    <a:pt x="190" y="15"/>
                    <a:pt x="179" y="13"/>
                  </a:cubicBezTo>
                  <a:cubicBezTo>
                    <a:pt x="166" y="11"/>
                    <a:pt x="145" y="9"/>
                    <a:pt x="127" y="7"/>
                  </a:cubicBezTo>
                  <a:cubicBezTo>
                    <a:pt x="116" y="7"/>
                    <a:pt x="97" y="4"/>
                    <a:pt x="82" y="4"/>
                  </a:cubicBezTo>
                  <a:cubicBezTo>
                    <a:pt x="80" y="4"/>
                    <a:pt x="77" y="4"/>
                    <a:pt x="75" y="4"/>
                  </a:cubicBezTo>
                  <a:cubicBezTo>
                    <a:pt x="70" y="5"/>
                    <a:pt x="65" y="7"/>
                    <a:pt x="59" y="8"/>
                  </a:cubicBezTo>
                  <a:cubicBezTo>
                    <a:pt x="57" y="9"/>
                    <a:pt x="54" y="9"/>
                    <a:pt x="52" y="9"/>
                  </a:cubicBezTo>
                  <a:cubicBezTo>
                    <a:pt x="50" y="9"/>
                    <a:pt x="47" y="9"/>
                    <a:pt x="45" y="9"/>
                  </a:cubicBezTo>
                  <a:cubicBezTo>
                    <a:pt x="43" y="8"/>
                    <a:pt x="42" y="8"/>
                    <a:pt x="42" y="8"/>
                  </a:cubicBezTo>
                  <a:cubicBezTo>
                    <a:pt x="42" y="8"/>
                    <a:pt x="42" y="8"/>
                    <a:pt x="42" y="8"/>
                  </a:cubicBezTo>
                  <a:cubicBezTo>
                    <a:pt x="42" y="8"/>
                    <a:pt x="42" y="8"/>
                    <a:pt x="42" y="8"/>
                  </a:cubicBezTo>
                  <a:cubicBezTo>
                    <a:pt x="41" y="8"/>
                    <a:pt x="39" y="6"/>
                    <a:pt x="38" y="4"/>
                  </a:cubicBezTo>
                  <a:cubicBezTo>
                    <a:pt x="37" y="3"/>
                    <a:pt x="36" y="2"/>
                    <a:pt x="28" y="1"/>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3" name="Freeform 190"/>
            <p:cNvSpPr>
              <a:spLocks/>
            </p:cNvSpPr>
            <p:nvPr/>
          </p:nvSpPr>
          <p:spPr bwMode="auto">
            <a:xfrm>
              <a:off x="10086975" y="5081588"/>
              <a:ext cx="58738" cy="34925"/>
            </a:xfrm>
            <a:custGeom>
              <a:avLst/>
              <a:gdLst>
                <a:gd name="T0" fmla="*/ 13 w 22"/>
                <a:gd name="T1" fmla="*/ 0 h 13"/>
                <a:gd name="T2" fmla="*/ 5 w 22"/>
                <a:gd name="T3" fmla="*/ 4 h 13"/>
                <a:gd name="T4" fmla="*/ 1 w 22"/>
                <a:gd name="T5" fmla="*/ 9 h 13"/>
                <a:gd name="T6" fmla="*/ 12 w 22"/>
                <a:gd name="T7" fmla="*/ 13 h 13"/>
                <a:gd name="T8" fmla="*/ 19 w 22"/>
                <a:gd name="T9" fmla="*/ 8 h 13"/>
                <a:gd name="T10" fmla="*/ 20 w 22"/>
                <a:gd name="T11" fmla="*/ 3 h 13"/>
                <a:gd name="T12" fmla="*/ 13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13" y="0"/>
                  </a:moveTo>
                  <a:cubicBezTo>
                    <a:pt x="10" y="0"/>
                    <a:pt x="7" y="1"/>
                    <a:pt x="5" y="4"/>
                  </a:cubicBezTo>
                  <a:cubicBezTo>
                    <a:pt x="0" y="5"/>
                    <a:pt x="0" y="7"/>
                    <a:pt x="1" y="9"/>
                  </a:cubicBezTo>
                  <a:cubicBezTo>
                    <a:pt x="4" y="12"/>
                    <a:pt x="11" y="13"/>
                    <a:pt x="12" y="13"/>
                  </a:cubicBezTo>
                  <a:cubicBezTo>
                    <a:pt x="13" y="13"/>
                    <a:pt x="16" y="11"/>
                    <a:pt x="19" y="8"/>
                  </a:cubicBezTo>
                  <a:cubicBezTo>
                    <a:pt x="21" y="6"/>
                    <a:pt x="22" y="4"/>
                    <a:pt x="20" y="3"/>
                  </a:cubicBezTo>
                  <a:cubicBezTo>
                    <a:pt x="18" y="1"/>
                    <a:pt x="16"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4" name="Freeform 191"/>
            <p:cNvSpPr>
              <a:spLocks/>
            </p:cNvSpPr>
            <p:nvPr/>
          </p:nvSpPr>
          <p:spPr bwMode="auto">
            <a:xfrm>
              <a:off x="10109200" y="5151438"/>
              <a:ext cx="157163" cy="57150"/>
            </a:xfrm>
            <a:custGeom>
              <a:avLst/>
              <a:gdLst>
                <a:gd name="T0" fmla="*/ 13 w 58"/>
                <a:gd name="T1" fmla="*/ 0 h 21"/>
                <a:gd name="T2" fmla="*/ 5 w 58"/>
                <a:gd name="T3" fmla="*/ 3 h 21"/>
                <a:gd name="T4" fmla="*/ 3 w 58"/>
                <a:gd name="T5" fmla="*/ 8 h 21"/>
                <a:gd name="T6" fmla="*/ 3 w 58"/>
                <a:gd name="T7" fmla="*/ 8 h 21"/>
                <a:gd name="T8" fmla="*/ 2 w 58"/>
                <a:gd name="T9" fmla="*/ 8 h 21"/>
                <a:gd name="T10" fmla="*/ 3 w 58"/>
                <a:gd name="T11" fmla="*/ 12 h 21"/>
                <a:gd name="T12" fmla="*/ 12 w 58"/>
                <a:gd name="T13" fmla="*/ 14 h 21"/>
                <a:gd name="T14" fmla="*/ 12 w 58"/>
                <a:gd name="T15" fmla="*/ 14 h 21"/>
                <a:gd name="T16" fmla="*/ 12 w 58"/>
                <a:gd name="T17" fmla="*/ 14 h 21"/>
                <a:gd name="T18" fmla="*/ 14 w 58"/>
                <a:gd name="T19" fmla="*/ 15 h 21"/>
                <a:gd name="T20" fmla="*/ 14 w 58"/>
                <a:gd name="T21" fmla="*/ 17 h 21"/>
                <a:gd name="T22" fmla="*/ 14 w 58"/>
                <a:gd name="T23" fmla="*/ 17 h 21"/>
                <a:gd name="T24" fmla="*/ 15 w 58"/>
                <a:gd name="T25" fmla="*/ 17 h 21"/>
                <a:gd name="T26" fmla="*/ 29 w 58"/>
                <a:gd name="T27" fmla="*/ 17 h 21"/>
                <a:gd name="T28" fmla="*/ 40 w 58"/>
                <a:gd name="T29" fmla="*/ 18 h 21"/>
                <a:gd name="T30" fmla="*/ 40 w 58"/>
                <a:gd name="T31" fmla="*/ 18 h 21"/>
                <a:gd name="T32" fmla="*/ 40 w 58"/>
                <a:gd name="T33" fmla="*/ 18 h 21"/>
                <a:gd name="T34" fmla="*/ 47 w 58"/>
                <a:gd name="T35" fmla="*/ 19 h 21"/>
                <a:gd name="T36" fmla="*/ 58 w 58"/>
                <a:gd name="T37" fmla="*/ 21 h 21"/>
                <a:gd name="T38" fmla="*/ 56 w 58"/>
                <a:gd name="T39" fmla="*/ 20 h 21"/>
                <a:gd name="T40" fmla="*/ 52 w 58"/>
                <a:gd name="T41" fmla="*/ 17 h 21"/>
                <a:gd name="T42" fmla="*/ 49 w 58"/>
                <a:gd name="T43" fmla="*/ 17 h 21"/>
                <a:gd name="T44" fmla="*/ 48 w 58"/>
                <a:gd name="T45" fmla="*/ 17 h 21"/>
                <a:gd name="T46" fmla="*/ 47 w 58"/>
                <a:gd name="T47" fmla="*/ 17 h 21"/>
                <a:gd name="T48" fmla="*/ 25 w 58"/>
                <a:gd name="T49" fmla="*/ 14 h 21"/>
                <a:gd name="T50" fmla="*/ 29 w 58"/>
                <a:gd name="T51" fmla="*/ 9 h 21"/>
                <a:gd name="T52" fmla="*/ 29 w 58"/>
                <a:gd name="T53" fmla="*/ 9 h 21"/>
                <a:gd name="T54" fmla="*/ 29 w 58"/>
                <a:gd name="T55" fmla="*/ 9 h 21"/>
                <a:gd name="T56" fmla="*/ 32 w 58"/>
                <a:gd name="T57" fmla="*/ 5 h 21"/>
                <a:gd name="T58" fmla="*/ 25 w 58"/>
                <a:gd name="T59" fmla="*/ 0 h 21"/>
                <a:gd name="T60" fmla="*/ 25 w 58"/>
                <a:gd name="T61" fmla="*/ 0 h 21"/>
                <a:gd name="T62" fmla="*/ 21 w 58"/>
                <a:gd name="T63" fmla="*/ 1 h 21"/>
                <a:gd name="T64" fmla="*/ 13 w 58"/>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21">
                  <a:moveTo>
                    <a:pt x="13" y="0"/>
                  </a:moveTo>
                  <a:cubicBezTo>
                    <a:pt x="9" y="0"/>
                    <a:pt x="6" y="1"/>
                    <a:pt x="5" y="3"/>
                  </a:cubicBezTo>
                  <a:cubicBezTo>
                    <a:pt x="3" y="6"/>
                    <a:pt x="4" y="8"/>
                    <a:pt x="3" y="8"/>
                  </a:cubicBezTo>
                  <a:cubicBezTo>
                    <a:pt x="3" y="8"/>
                    <a:pt x="3" y="8"/>
                    <a:pt x="3" y="8"/>
                  </a:cubicBezTo>
                  <a:cubicBezTo>
                    <a:pt x="3" y="8"/>
                    <a:pt x="2" y="8"/>
                    <a:pt x="2" y="8"/>
                  </a:cubicBezTo>
                  <a:cubicBezTo>
                    <a:pt x="1" y="8"/>
                    <a:pt x="0" y="10"/>
                    <a:pt x="3" y="12"/>
                  </a:cubicBezTo>
                  <a:cubicBezTo>
                    <a:pt x="6" y="13"/>
                    <a:pt x="11" y="14"/>
                    <a:pt x="12" y="14"/>
                  </a:cubicBezTo>
                  <a:cubicBezTo>
                    <a:pt x="12" y="14"/>
                    <a:pt x="12" y="14"/>
                    <a:pt x="12" y="14"/>
                  </a:cubicBezTo>
                  <a:cubicBezTo>
                    <a:pt x="12" y="14"/>
                    <a:pt x="12" y="14"/>
                    <a:pt x="12" y="14"/>
                  </a:cubicBezTo>
                  <a:cubicBezTo>
                    <a:pt x="12" y="14"/>
                    <a:pt x="13" y="15"/>
                    <a:pt x="14" y="15"/>
                  </a:cubicBezTo>
                  <a:cubicBezTo>
                    <a:pt x="14" y="16"/>
                    <a:pt x="14" y="17"/>
                    <a:pt x="14" y="17"/>
                  </a:cubicBezTo>
                  <a:cubicBezTo>
                    <a:pt x="14" y="17"/>
                    <a:pt x="14" y="17"/>
                    <a:pt x="14" y="17"/>
                  </a:cubicBezTo>
                  <a:cubicBezTo>
                    <a:pt x="14" y="17"/>
                    <a:pt x="15" y="17"/>
                    <a:pt x="15" y="17"/>
                  </a:cubicBezTo>
                  <a:cubicBezTo>
                    <a:pt x="18" y="17"/>
                    <a:pt x="23" y="17"/>
                    <a:pt x="29" y="17"/>
                  </a:cubicBezTo>
                  <a:cubicBezTo>
                    <a:pt x="35" y="17"/>
                    <a:pt x="39" y="18"/>
                    <a:pt x="40" y="18"/>
                  </a:cubicBezTo>
                  <a:cubicBezTo>
                    <a:pt x="40" y="18"/>
                    <a:pt x="40" y="18"/>
                    <a:pt x="40" y="18"/>
                  </a:cubicBezTo>
                  <a:cubicBezTo>
                    <a:pt x="39" y="18"/>
                    <a:pt x="40" y="18"/>
                    <a:pt x="40" y="18"/>
                  </a:cubicBezTo>
                  <a:cubicBezTo>
                    <a:pt x="41" y="18"/>
                    <a:pt x="43" y="18"/>
                    <a:pt x="47" y="19"/>
                  </a:cubicBezTo>
                  <a:cubicBezTo>
                    <a:pt x="52" y="20"/>
                    <a:pt x="57" y="21"/>
                    <a:pt x="58" y="21"/>
                  </a:cubicBezTo>
                  <a:cubicBezTo>
                    <a:pt x="58" y="21"/>
                    <a:pt x="57" y="20"/>
                    <a:pt x="56" y="20"/>
                  </a:cubicBezTo>
                  <a:cubicBezTo>
                    <a:pt x="55" y="18"/>
                    <a:pt x="54" y="17"/>
                    <a:pt x="52" y="17"/>
                  </a:cubicBezTo>
                  <a:cubicBezTo>
                    <a:pt x="51" y="17"/>
                    <a:pt x="50" y="17"/>
                    <a:pt x="49" y="17"/>
                  </a:cubicBezTo>
                  <a:cubicBezTo>
                    <a:pt x="48" y="17"/>
                    <a:pt x="48" y="17"/>
                    <a:pt x="48" y="17"/>
                  </a:cubicBezTo>
                  <a:cubicBezTo>
                    <a:pt x="48" y="17"/>
                    <a:pt x="47" y="17"/>
                    <a:pt x="47" y="17"/>
                  </a:cubicBezTo>
                  <a:cubicBezTo>
                    <a:pt x="44" y="17"/>
                    <a:pt x="34" y="16"/>
                    <a:pt x="25" y="14"/>
                  </a:cubicBezTo>
                  <a:cubicBezTo>
                    <a:pt x="15" y="11"/>
                    <a:pt x="28" y="9"/>
                    <a:pt x="29" y="9"/>
                  </a:cubicBezTo>
                  <a:cubicBezTo>
                    <a:pt x="29" y="9"/>
                    <a:pt x="29" y="9"/>
                    <a:pt x="29" y="9"/>
                  </a:cubicBezTo>
                  <a:cubicBezTo>
                    <a:pt x="29" y="9"/>
                    <a:pt x="29" y="9"/>
                    <a:pt x="29" y="9"/>
                  </a:cubicBezTo>
                  <a:cubicBezTo>
                    <a:pt x="30" y="9"/>
                    <a:pt x="33" y="7"/>
                    <a:pt x="32" y="5"/>
                  </a:cubicBezTo>
                  <a:cubicBezTo>
                    <a:pt x="30" y="2"/>
                    <a:pt x="27" y="0"/>
                    <a:pt x="25" y="0"/>
                  </a:cubicBezTo>
                  <a:cubicBezTo>
                    <a:pt x="25" y="0"/>
                    <a:pt x="25" y="0"/>
                    <a:pt x="25" y="0"/>
                  </a:cubicBezTo>
                  <a:cubicBezTo>
                    <a:pt x="23" y="1"/>
                    <a:pt x="22" y="1"/>
                    <a:pt x="21" y="1"/>
                  </a:cubicBezTo>
                  <a:cubicBezTo>
                    <a:pt x="18" y="0"/>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5" name="Freeform 192"/>
            <p:cNvSpPr>
              <a:spLocks/>
            </p:cNvSpPr>
            <p:nvPr/>
          </p:nvSpPr>
          <p:spPr bwMode="auto">
            <a:xfrm>
              <a:off x="10347325" y="4876800"/>
              <a:ext cx="346075" cy="136525"/>
            </a:xfrm>
            <a:custGeom>
              <a:avLst/>
              <a:gdLst>
                <a:gd name="T0" fmla="*/ 102 w 128"/>
                <a:gd name="T1" fmla="*/ 1 h 50"/>
                <a:gd name="T2" fmla="*/ 104 w 128"/>
                <a:gd name="T3" fmla="*/ 2 h 50"/>
                <a:gd name="T4" fmla="*/ 106 w 128"/>
                <a:gd name="T5" fmla="*/ 2 h 50"/>
                <a:gd name="T6" fmla="*/ 101 w 128"/>
                <a:gd name="T7" fmla="*/ 3 h 50"/>
                <a:gd name="T8" fmla="*/ 98 w 128"/>
                <a:gd name="T9" fmla="*/ 2 h 50"/>
                <a:gd name="T10" fmla="*/ 96 w 128"/>
                <a:gd name="T11" fmla="*/ 8 h 50"/>
                <a:gd name="T12" fmla="*/ 95 w 128"/>
                <a:gd name="T13" fmla="*/ 20 h 50"/>
                <a:gd name="T14" fmla="*/ 78 w 128"/>
                <a:gd name="T15" fmla="*/ 23 h 50"/>
                <a:gd name="T16" fmla="*/ 72 w 128"/>
                <a:gd name="T17" fmla="*/ 23 h 50"/>
                <a:gd name="T18" fmla="*/ 67 w 128"/>
                <a:gd name="T19" fmla="*/ 28 h 50"/>
                <a:gd name="T20" fmla="*/ 63 w 128"/>
                <a:gd name="T21" fmla="*/ 29 h 50"/>
                <a:gd name="T22" fmla="*/ 58 w 128"/>
                <a:gd name="T23" fmla="*/ 29 h 50"/>
                <a:gd name="T24" fmla="*/ 5 w 128"/>
                <a:gd name="T25" fmla="*/ 40 h 50"/>
                <a:gd name="T26" fmla="*/ 2 w 128"/>
                <a:gd name="T27" fmla="*/ 42 h 50"/>
                <a:gd name="T28" fmla="*/ 1 w 128"/>
                <a:gd name="T29" fmla="*/ 42 h 50"/>
                <a:gd name="T30" fmla="*/ 3 w 128"/>
                <a:gd name="T31" fmla="*/ 43 h 50"/>
                <a:gd name="T32" fmla="*/ 7 w 128"/>
                <a:gd name="T33" fmla="*/ 42 h 50"/>
                <a:gd name="T34" fmla="*/ 11 w 128"/>
                <a:gd name="T35" fmla="*/ 46 h 50"/>
                <a:gd name="T36" fmla="*/ 18 w 128"/>
                <a:gd name="T37" fmla="*/ 49 h 50"/>
                <a:gd name="T38" fmla="*/ 19 w 128"/>
                <a:gd name="T39" fmla="*/ 49 h 50"/>
                <a:gd name="T40" fmla="*/ 24 w 128"/>
                <a:gd name="T41" fmla="*/ 50 h 50"/>
                <a:gd name="T42" fmla="*/ 21 w 128"/>
                <a:gd name="T43" fmla="*/ 39 h 50"/>
                <a:gd name="T44" fmla="*/ 35 w 128"/>
                <a:gd name="T45" fmla="*/ 36 h 50"/>
                <a:gd name="T46" fmla="*/ 58 w 128"/>
                <a:gd name="T47" fmla="*/ 34 h 50"/>
                <a:gd name="T48" fmla="*/ 61 w 128"/>
                <a:gd name="T49" fmla="*/ 34 h 50"/>
                <a:gd name="T50" fmla="*/ 64 w 128"/>
                <a:gd name="T51" fmla="*/ 35 h 50"/>
                <a:gd name="T52" fmla="*/ 78 w 128"/>
                <a:gd name="T53" fmla="*/ 37 h 50"/>
                <a:gd name="T54" fmla="*/ 85 w 128"/>
                <a:gd name="T55" fmla="*/ 33 h 50"/>
                <a:gd name="T56" fmla="*/ 89 w 128"/>
                <a:gd name="T57" fmla="*/ 33 h 50"/>
                <a:gd name="T58" fmla="*/ 95 w 128"/>
                <a:gd name="T59" fmla="*/ 33 h 50"/>
                <a:gd name="T60" fmla="*/ 107 w 128"/>
                <a:gd name="T61" fmla="*/ 32 h 50"/>
                <a:gd name="T62" fmla="*/ 108 w 128"/>
                <a:gd name="T63" fmla="*/ 32 h 50"/>
                <a:gd name="T64" fmla="*/ 117 w 128"/>
                <a:gd name="T65" fmla="*/ 29 h 50"/>
                <a:gd name="T66" fmla="*/ 120 w 128"/>
                <a:gd name="T67" fmla="*/ 30 h 50"/>
                <a:gd name="T68" fmla="*/ 125 w 128"/>
                <a:gd name="T69" fmla="*/ 23 h 50"/>
                <a:gd name="T70" fmla="*/ 106 w 12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50">
                  <a:moveTo>
                    <a:pt x="105" y="0"/>
                  </a:moveTo>
                  <a:cubicBezTo>
                    <a:pt x="103" y="0"/>
                    <a:pt x="102" y="0"/>
                    <a:pt x="102" y="1"/>
                  </a:cubicBezTo>
                  <a:cubicBezTo>
                    <a:pt x="102" y="1"/>
                    <a:pt x="102" y="2"/>
                    <a:pt x="104" y="2"/>
                  </a:cubicBezTo>
                  <a:cubicBezTo>
                    <a:pt x="104" y="2"/>
                    <a:pt x="104" y="2"/>
                    <a:pt x="104" y="2"/>
                  </a:cubicBezTo>
                  <a:cubicBezTo>
                    <a:pt x="105" y="2"/>
                    <a:pt x="105" y="1"/>
                    <a:pt x="105" y="1"/>
                  </a:cubicBezTo>
                  <a:cubicBezTo>
                    <a:pt x="106" y="1"/>
                    <a:pt x="106" y="2"/>
                    <a:pt x="106" y="2"/>
                  </a:cubicBezTo>
                  <a:cubicBezTo>
                    <a:pt x="105" y="3"/>
                    <a:pt x="104" y="3"/>
                    <a:pt x="103" y="3"/>
                  </a:cubicBezTo>
                  <a:cubicBezTo>
                    <a:pt x="102" y="3"/>
                    <a:pt x="102" y="3"/>
                    <a:pt x="101" y="3"/>
                  </a:cubicBezTo>
                  <a:cubicBezTo>
                    <a:pt x="100" y="2"/>
                    <a:pt x="99" y="2"/>
                    <a:pt x="98" y="2"/>
                  </a:cubicBezTo>
                  <a:cubicBezTo>
                    <a:pt x="98" y="2"/>
                    <a:pt x="98" y="2"/>
                    <a:pt x="98" y="2"/>
                  </a:cubicBezTo>
                  <a:cubicBezTo>
                    <a:pt x="97" y="2"/>
                    <a:pt x="97" y="3"/>
                    <a:pt x="96" y="5"/>
                  </a:cubicBezTo>
                  <a:cubicBezTo>
                    <a:pt x="96" y="6"/>
                    <a:pt x="97" y="8"/>
                    <a:pt x="96" y="8"/>
                  </a:cubicBezTo>
                  <a:cubicBezTo>
                    <a:pt x="94" y="8"/>
                    <a:pt x="102" y="10"/>
                    <a:pt x="101" y="14"/>
                  </a:cubicBezTo>
                  <a:cubicBezTo>
                    <a:pt x="101" y="16"/>
                    <a:pt x="98" y="18"/>
                    <a:pt x="95" y="20"/>
                  </a:cubicBezTo>
                  <a:cubicBezTo>
                    <a:pt x="91" y="21"/>
                    <a:pt x="86" y="22"/>
                    <a:pt x="82" y="23"/>
                  </a:cubicBezTo>
                  <a:cubicBezTo>
                    <a:pt x="80" y="23"/>
                    <a:pt x="79" y="23"/>
                    <a:pt x="78" y="23"/>
                  </a:cubicBezTo>
                  <a:cubicBezTo>
                    <a:pt x="76" y="23"/>
                    <a:pt x="75" y="23"/>
                    <a:pt x="74" y="23"/>
                  </a:cubicBezTo>
                  <a:cubicBezTo>
                    <a:pt x="74" y="23"/>
                    <a:pt x="73" y="23"/>
                    <a:pt x="72" y="23"/>
                  </a:cubicBezTo>
                  <a:cubicBezTo>
                    <a:pt x="72" y="23"/>
                    <a:pt x="71" y="23"/>
                    <a:pt x="71" y="24"/>
                  </a:cubicBezTo>
                  <a:cubicBezTo>
                    <a:pt x="71" y="25"/>
                    <a:pt x="70" y="26"/>
                    <a:pt x="67" y="28"/>
                  </a:cubicBezTo>
                  <a:cubicBezTo>
                    <a:pt x="64" y="29"/>
                    <a:pt x="64" y="29"/>
                    <a:pt x="63" y="29"/>
                  </a:cubicBezTo>
                  <a:cubicBezTo>
                    <a:pt x="63" y="29"/>
                    <a:pt x="63" y="29"/>
                    <a:pt x="63" y="29"/>
                  </a:cubicBezTo>
                  <a:cubicBezTo>
                    <a:pt x="63" y="29"/>
                    <a:pt x="63" y="29"/>
                    <a:pt x="62" y="29"/>
                  </a:cubicBezTo>
                  <a:cubicBezTo>
                    <a:pt x="62" y="29"/>
                    <a:pt x="60" y="29"/>
                    <a:pt x="58" y="29"/>
                  </a:cubicBezTo>
                  <a:cubicBezTo>
                    <a:pt x="38" y="32"/>
                    <a:pt x="13" y="32"/>
                    <a:pt x="11" y="38"/>
                  </a:cubicBezTo>
                  <a:cubicBezTo>
                    <a:pt x="9" y="39"/>
                    <a:pt x="7" y="39"/>
                    <a:pt x="5" y="40"/>
                  </a:cubicBezTo>
                  <a:cubicBezTo>
                    <a:pt x="2" y="40"/>
                    <a:pt x="0" y="41"/>
                    <a:pt x="1" y="42"/>
                  </a:cubicBezTo>
                  <a:cubicBezTo>
                    <a:pt x="2" y="42"/>
                    <a:pt x="2" y="42"/>
                    <a:pt x="2" y="42"/>
                  </a:cubicBezTo>
                  <a:cubicBezTo>
                    <a:pt x="2" y="42"/>
                    <a:pt x="2" y="42"/>
                    <a:pt x="2" y="42"/>
                  </a:cubicBezTo>
                  <a:cubicBezTo>
                    <a:pt x="2" y="42"/>
                    <a:pt x="1" y="42"/>
                    <a:pt x="1" y="42"/>
                  </a:cubicBezTo>
                  <a:cubicBezTo>
                    <a:pt x="1" y="42"/>
                    <a:pt x="1" y="42"/>
                    <a:pt x="1" y="43"/>
                  </a:cubicBezTo>
                  <a:cubicBezTo>
                    <a:pt x="1" y="43"/>
                    <a:pt x="2" y="43"/>
                    <a:pt x="3" y="43"/>
                  </a:cubicBezTo>
                  <a:cubicBezTo>
                    <a:pt x="4" y="43"/>
                    <a:pt x="4" y="43"/>
                    <a:pt x="5" y="43"/>
                  </a:cubicBezTo>
                  <a:cubicBezTo>
                    <a:pt x="7" y="43"/>
                    <a:pt x="8" y="43"/>
                    <a:pt x="7" y="42"/>
                  </a:cubicBezTo>
                  <a:cubicBezTo>
                    <a:pt x="7" y="42"/>
                    <a:pt x="7" y="42"/>
                    <a:pt x="7" y="42"/>
                  </a:cubicBezTo>
                  <a:cubicBezTo>
                    <a:pt x="7" y="42"/>
                    <a:pt x="10" y="44"/>
                    <a:pt x="11" y="46"/>
                  </a:cubicBezTo>
                  <a:cubicBezTo>
                    <a:pt x="11" y="48"/>
                    <a:pt x="15" y="49"/>
                    <a:pt x="17" y="49"/>
                  </a:cubicBezTo>
                  <a:cubicBezTo>
                    <a:pt x="17" y="49"/>
                    <a:pt x="18" y="49"/>
                    <a:pt x="18" y="49"/>
                  </a:cubicBezTo>
                  <a:cubicBezTo>
                    <a:pt x="18" y="49"/>
                    <a:pt x="18" y="48"/>
                    <a:pt x="18" y="48"/>
                  </a:cubicBezTo>
                  <a:cubicBezTo>
                    <a:pt x="18" y="48"/>
                    <a:pt x="19" y="49"/>
                    <a:pt x="19" y="49"/>
                  </a:cubicBezTo>
                  <a:cubicBezTo>
                    <a:pt x="20" y="50"/>
                    <a:pt x="22" y="50"/>
                    <a:pt x="23" y="50"/>
                  </a:cubicBezTo>
                  <a:cubicBezTo>
                    <a:pt x="23" y="50"/>
                    <a:pt x="24" y="50"/>
                    <a:pt x="24" y="50"/>
                  </a:cubicBezTo>
                  <a:cubicBezTo>
                    <a:pt x="24" y="49"/>
                    <a:pt x="28" y="47"/>
                    <a:pt x="29" y="44"/>
                  </a:cubicBezTo>
                  <a:cubicBezTo>
                    <a:pt x="30" y="42"/>
                    <a:pt x="23" y="40"/>
                    <a:pt x="21" y="39"/>
                  </a:cubicBezTo>
                  <a:cubicBezTo>
                    <a:pt x="18" y="39"/>
                    <a:pt x="18" y="38"/>
                    <a:pt x="22" y="38"/>
                  </a:cubicBezTo>
                  <a:cubicBezTo>
                    <a:pt x="26" y="38"/>
                    <a:pt x="28" y="36"/>
                    <a:pt x="35" y="36"/>
                  </a:cubicBezTo>
                  <a:cubicBezTo>
                    <a:pt x="38" y="36"/>
                    <a:pt x="42" y="36"/>
                    <a:pt x="47" y="35"/>
                  </a:cubicBezTo>
                  <a:cubicBezTo>
                    <a:pt x="53" y="35"/>
                    <a:pt x="56" y="34"/>
                    <a:pt x="58" y="34"/>
                  </a:cubicBezTo>
                  <a:cubicBezTo>
                    <a:pt x="59" y="34"/>
                    <a:pt x="60" y="34"/>
                    <a:pt x="61" y="35"/>
                  </a:cubicBezTo>
                  <a:cubicBezTo>
                    <a:pt x="61" y="34"/>
                    <a:pt x="61" y="34"/>
                    <a:pt x="61" y="34"/>
                  </a:cubicBezTo>
                  <a:cubicBezTo>
                    <a:pt x="61" y="34"/>
                    <a:pt x="61" y="35"/>
                    <a:pt x="61" y="35"/>
                  </a:cubicBezTo>
                  <a:cubicBezTo>
                    <a:pt x="62" y="35"/>
                    <a:pt x="63" y="35"/>
                    <a:pt x="64" y="35"/>
                  </a:cubicBezTo>
                  <a:cubicBezTo>
                    <a:pt x="70" y="35"/>
                    <a:pt x="65" y="38"/>
                    <a:pt x="70" y="38"/>
                  </a:cubicBezTo>
                  <a:cubicBezTo>
                    <a:pt x="71" y="38"/>
                    <a:pt x="74" y="38"/>
                    <a:pt x="78" y="37"/>
                  </a:cubicBezTo>
                  <a:cubicBezTo>
                    <a:pt x="81" y="37"/>
                    <a:pt x="83" y="36"/>
                    <a:pt x="84" y="35"/>
                  </a:cubicBezTo>
                  <a:cubicBezTo>
                    <a:pt x="85" y="33"/>
                    <a:pt x="83" y="33"/>
                    <a:pt x="85" y="33"/>
                  </a:cubicBezTo>
                  <a:cubicBezTo>
                    <a:pt x="86" y="33"/>
                    <a:pt x="86" y="33"/>
                    <a:pt x="86" y="33"/>
                  </a:cubicBezTo>
                  <a:cubicBezTo>
                    <a:pt x="89" y="33"/>
                    <a:pt x="90" y="33"/>
                    <a:pt x="89" y="33"/>
                  </a:cubicBezTo>
                  <a:cubicBezTo>
                    <a:pt x="88" y="33"/>
                    <a:pt x="89" y="33"/>
                    <a:pt x="92" y="33"/>
                  </a:cubicBezTo>
                  <a:cubicBezTo>
                    <a:pt x="93" y="33"/>
                    <a:pt x="94" y="33"/>
                    <a:pt x="95" y="33"/>
                  </a:cubicBezTo>
                  <a:cubicBezTo>
                    <a:pt x="99" y="33"/>
                    <a:pt x="103" y="33"/>
                    <a:pt x="105" y="32"/>
                  </a:cubicBezTo>
                  <a:cubicBezTo>
                    <a:pt x="105" y="32"/>
                    <a:pt x="106" y="32"/>
                    <a:pt x="107" y="32"/>
                  </a:cubicBezTo>
                  <a:cubicBezTo>
                    <a:pt x="107" y="32"/>
                    <a:pt x="108" y="32"/>
                    <a:pt x="108" y="32"/>
                  </a:cubicBezTo>
                  <a:cubicBezTo>
                    <a:pt x="108" y="32"/>
                    <a:pt x="108" y="32"/>
                    <a:pt x="108" y="32"/>
                  </a:cubicBezTo>
                  <a:cubicBezTo>
                    <a:pt x="109" y="32"/>
                    <a:pt x="110" y="32"/>
                    <a:pt x="113" y="30"/>
                  </a:cubicBezTo>
                  <a:cubicBezTo>
                    <a:pt x="114" y="30"/>
                    <a:pt x="116" y="29"/>
                    <a:pt x="117" y="29"/>
                  </a:cubicBezTo>
                  <a:cubicBezTo>
                    <a:pt x="118" y="29"/>
                    <a:pt x="118" y="30"/>
                    <a:pt x="119" y="30"/>
                  </a:cubicBezTo>
                  <a:cubicBezTo>
                    <a:pt x="119" y="30"/>
                    <a:pt x="119" y="30"/>
                    <a:pt x="120" y="30"/>
                  </a:cubicBezTo>
                  <a:cubicBezTo>
                    <a:pt x="122" y="30"/>
                    <a:pt x="128" y="28"/>
                    <a:pt x="125" y="24"/>
                  </a:cubicBezTo>
                  <a:cubicBezTo>
                    <a:pt x="125" y="24"/>
                    <a:pt x="125" y="23"/>
                    <a:pt x="125" y="23"/>
                  </a:cubicBezTo>
                  <a:cubicBezTo>
                    <a:pt x="121" y="19"/>
                    <a:pt x="126" y="12"/>
                    <a:pt x="119" y="8"/>
                  </a:cubicBezTo>
                  <a:cubicBezTo>
                    <a:pt x="113" y="4"/>
                    <a:pt x="108" y="0"/>
                    <a:pt x="106" y="0"/>
                  </a:cubicBezTo>
                  <a:cubicBezTo>
                    <a:pt x="105" y="0"/>
                    <a:pt x="105" y="0"/>
                    <a:pt x="1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6" name="Freeform 193"/>
            <p:cNvSpPr>
              <a:spLocks/>
            </p:cNvSpPr>
            <p:nvPr/>
          </p:nvSpPr>
          <p:spPr bwMode="auto">
            <a:xfrm>
              <a:off x="9704388" y="5135563"/>
              <a:ext cx="111125" cy="19050"/>
            </a:xfrm>
            <a:custGeom>
              <a:avLst/>
              <a:gdLst>
                <a:gd name="T0" fmla="*/ 22 w 41"/>
                <a:gd name="T1" fmla="*/ 0 h 7"/>
                <a:gd name="T2" fmla="*/ 7 w 41"/>
                <a:gd name="T3" fmla="*/ 7 h 7"/>
                <a:gd name="T4" fmla="*/ 11 w 41"/>
                <a:gd name="T5" fmla="*/ 7 h 7"/>
                <a:gd name="T6" fmla="*/ 29 w 41"/>
                <a:gd name="T7" fmla="*/ 1 h 7"/>
                <a:gd name="T8" fmla="*/ 22 w 41"/>
                <a:gd name="T9" fmla="*/ 0 h 7"/>
              </a:gdLst>
              <a:ahLst/>
              <a:cxnLst>
                <a:cxn ang="0">
                  <a:pos x="T0" y="T1"/>
                </a:cxn>
                <a:cxn ang="0">
                  <a:pos x="T2" y="T3"/>
                </a:cxn>
                <a:cxn ang="0">
                  <a:pos x="T4" y="T5"/>
                </a:cxn>
                <a:cxn ang="0">
                  <a:pos x="T6" y="T7"/>
                </a:cxn>
                <a:cxn ang="0">
                  <a:pos x="T8" y="T9"/>
                </a:cxn>
              </a:cxnLst>
              <a:rect l="0" t="0" r="r" b="b"/>
              <a:pathLst>
                <a:path w="41" h="7">
                  <a:moveTo>
                    <a:pt x="22" y="0"/>
                  </a:moveTo>
                  <a:cubicBezTo>
                    <a:pt x="11" y="0"/>
                    <a:pt x="0" y="4"/>
                    <a:pt x="7" y="7"/>
                  </a:cubicBezTo>
                  <a:cubicBezTo>
                    <a:pt x="9" y="7"/>
                    <a:pt x="10" y="7"/>
                    <a:pt x="11" y="7"/>
                  </a:cubicBezTo>
                  <a:cubicBezTo>
                    <a:pt x="23" y="7"/>
                    <a:pt x="41" y="3"/>
                    <a:pt x="29" y="1"/>
                  </a:cubicBezTo>
                  <a:cubicBezTo>
                    <a:pt x="27" y="0"/>
                    <a:pt x="25"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197" name="Freeform 194"/>
            <p:cNvSpPr>
              <a:spLocks/>
            </p:cNvSpPr>
            <p:nvPr/>
          </p:nvSpPr>
          <p:spPr bwMode="auto">
            <a:xfrm>
              <a:off x="5287963" y="4606925"/>
              <a:ext cx="290513" cy="47625"/>
            </a:xfrm>
            <a:custGeom>
              <a:avLst/>
              <a:gdLst>
                <a:gd name="T0" fmla="*/ 17 w 107"/>
                <a:gd name="T1" fmla="*/ 1 h 17"/>
                <a:gd name="T2" fmla="*/ 18 w 107"/>
                <a:gd name="T3" fmla="*/ 1 h 17"/>
                <a:gd name="T4" fmla="*/ 18 w 107"/>
                <a:gd name="T5" fmla="*/ 2 h 17"/>
                <a:gd name="T6" fmla="*/ 15 w 107"/>
                <a:gd name="T7" fmla="*/ 2 h 17"/>
                <a:gd name="T8" fmla="*/ 9 w 107"/>
                <a:gd name="T9" fmla="*/ 2 h 17"/>
                <a:gd name="T10" fmla="*/ 8 w 107"/>
                <a:gd name="T11" fmla="*/ 2 h 17"/>
                <a:gd name="T12" fmla="*/ 7 w 107"/>
                <a:gd name="T13" fmla="*/ 2 h 17"/>
                <a:gd name="T14" fmla="*/ 6 w 107"/>
                <a:gd name="T15" fmla="*/ 4 h 17"/>
                <a:gd name="T16" fmla="*/ 6 w 107"/>
                <a:gd name="T17" fmla="*/ 4 h 17"/>
                <a:gd name="T18" fmla="*/ 3 w 107"/>
                <a:gd name="T19" fmla="*/ 4 h 17"/>
                <a:gd name="T20" fmla="*/ 2 w 107"/>
                <a:gd name="T21" fmla="*/ 5 h 17"/>
                <a:gd name="T22" fmla="*/ 0 w 107"/>
                <a:gd name="T23" fmla="*/ 5 h 17"/>
                <a:gd name="T24" fmla="*/ 2 w 107"/>
                <a:gd name="T25" fmla="*/ 5 h 17"/>
                <a:gd name="T26" fmla="*/ 11 w 107"/>
                <a:gd name="T27" fmla="*/ 5 h 17"/>
                <a:gd name="T28" fmla="*/ 16 w 107"/>
                <a:gd name="T29" fmla="*/ 5 h 17"/>
                <a:gd name="T30" fmla="*/ 22 w 107"/>
                <a:gd name="T31" fmla="*/ 6 h 17"/>
                <a:gd name="T32" fmla="*/ 23 w 107"/>
                <a:gd name="T33" fmla="*/ 6 h 17"/>
                <a:gd name="T34" fmla="*/ 20 w 107"/>
                <a:gd name="T35" fmla="*/ 7 h 17"/>
                <a:gd name="T36" fmla="*/ 21 w 107"/>
                <a:gd name="T37" fmla="*/ 7 h 17"/>
                <a:gd name="T38" fmla="*/ 7 w 107"/>
                <a:gd name="T39" fmla="*/ 9 h 17"/>
                <a:gd name="T40" fmla="*/ 18 w 107"/>
                <a:gd name="T41" fmla="*/ 11 h 17"/>
                <a:gd name="T42" fmla="*/ 21 w 107"/>
                <a:gd name="T43" fmla="*/ 12 h 17"/>
                <a:gd name="T44" fmla="*/ 19 w 107"/>
                <a:gd name="T45" fmla="*/ 13 h 17"/>
                <a:gd name="T46" fmla="*/ 11 w 107"/>
                <a:gd name="T47" fmla="*/ 14 h 17"/>
                <a:gd name="T48" fmla="*/ 33 w 107"/>
                <a:gd name="T49" fmla="*/ 16 h 17"/>
                <a:gd name="T50" fmla="*/ 48 w 107"/>
                <a:gd name="T51" fmla="*/ 17 h 17"/>
                <a:gd name="T52" fmla="*/ 81 w 107"/>
                <a:gd name="T53" fmla="*/ 14 h 17"/>
                <a:gd name="T54" fmla="*/ 94 w 107"/>
                <a:gd name="T55" fmla="*/ 12 h 17"/>
                <a:gd name="T56" fmla="*/ 99 w 107"/>
                <a:gd name="T57" fmla="*/ 11 h 17"/>
                <a:gd name="T58" fmla="*/ 102 w 107"/>
                <a:gd name="T59" fmla="*/ 10 h 17"/>
                <a:gd name="T60" fmla="*/ 106 w 107"/>
                <a:gd name="T61" fmla="*/ 8 h 17"/>
                <a:gd name="T62" fmla="*/ 99 w 107"/>
                <a:gd name="T63" fmla="*/ 5 h 17"/>
                <a:gd name="T64" fmla="*/ 97 w 107"/>
                <a:gd name="T65" fmla="*/ 2 h 17"/>
                <a:gd name="T66" fmla="*/ 95 w 107"/>
                <a:gd name="T67" fmla="*/ 2 h 17"/>
                <a:gd name="T68" fmla="*/ 88 w 107"/>
                <a:gd name="T69" fmla="*/ 2 h 17"/>
                <a:gd name="T70" fmla="*/ 71 w 107"/>
                <a:gd name="T71" fmla="*/ 2 h 17"/>
                <a:gd name="T72" fmla="*/ 57 w 107"/>
                <a:gd name="T73" fmla="*/ 3 h 17"/>
                <a:gd name="T74" fmla="*/ 48 w 107"/>
                <a:gd name="T75" fmla="*/ 3 h 17"/>
                <a:gd name="T76" fmla="*/ 45 w 107"/>
                <a:gd name="T77" fmla="*/ 3 h 17"/>
                <a:gd name="T78" fmla="*/ 41 w 107"/>
                <a:gd name="T79" fmla="*/ 4 h 17"/>
                <a:gd name="T80" fmla="*/ 37 w 107"/>
                <a:gd name="T81" fmla="*/ 6 h 17"/>
                <a:gd name="T82" fmla="*/ 35 w 107"/>
                <a:gd name="T83" fmla="*/ 6 h 17"/>
                <a:gd name="T84" fmla="*/ 29 w 107"/>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7">
                  <a:moveTo>
                    <a:pt x="18" y="0"/>
                  </a:moveTo>
                  <a:cubicBezTo>
                    <a:pt x="17" y="0"/>
                    <a:pt x="16" y="1"/>
                    <a:pt x="17" y="1"/>
                  </a:cubicBezTo>
                  <a:cubicBezTo>
                    <a:pt x="19" y="1"/>
                    <a:pt x="20" y="1"/>
                    <a:pt x="18" y="1"/>
                  </a:cubicBezTo>
                  <a:cubicBezTo>
                    <a:pt x="18" y="1"/>
                    <a:pt x="18" y="1"/>
                    <a:pt x="18" y="1"/>
                  </a:cubicBezTo>
                  <a:cubicBezTo>
                    <a:pt x="18" y="1"/>
                    <a:pt x="18" y="1"/>
                    <a:pt x="18" y="1"/>
                  </a:cubicBezTo>
                  <a:cubicBezTo>
                    <a:pt x="16" y="1"/>
                    <a:pt x="17" y="2"/>
                    <a:pt x="18" y="2"/>
                  </a:cubicBezTo>
                  <a:cubicBezTo>
                    <a:pt x="20" y="2"/>
                    <a:pt x="19" y="3"/>
                    <a:pt x="18" y="3"/>
                  </a:cubicBezTo>
                  <a:cubicBezTo>
                    <a:pt x="17" y="3"/>
                    <a:pt x="16" y="2"/>
                    <a:pt x="15" y="2"/>
                  </a:cubicBezTo>
                  <a:cubicBezTo>
                    <a:pt x="13" y="2"/>
                    <a:pt x="11" y="2"/>
                    <a:pt x="10" y="2"/>
                  </a:cubicBezTo>
                  <a:cubicBezTo>
                    <a:pt x="9" y="2"/>
                    <a:pt x="9" y="2"/>
                    <a:pt x="9" y="2"/>
                  </a:cubicBezTo>
                  <a:cubicBezTo>
                    <a:pt x="9" y="2"/>
                    <a:pt x="9" y="2"/>
                    <a:pt x="9" y="2"/>
                  </a:cubicBezTo>
                  <a:cubicBezTo>
                    <a:pt x="9" y="2"/>
                    <a:pt x="9" y="2"/>
                    <a:pt x="8" y="2"/>
                  </a:cubicBezTo>
                  <a:cubicBezTo>
                    <a:pt x="8" y="2"/>
                    <a:pt x="8" y="2"/>
                    <a:pt x="7" y="2"/>
                  </a:cubicBezTo>
                  <a:cubicBezTo>
                    <a:pt x="7" y="2"/>
                    <a:pt x="7" y="2"/>
                    <a:pt x="7" y="2"/>
                  </a:cubicBezTo>
                  <a:cubicBezTo>
                    <a:pt x="8" y="3"/>
                    <a:pt x="8" y="3"/>
                    <a:pt x="7" y="3"/>
                  </a:cubicBezTo>
                  <a:cubicBezTo>
                    <a:pt x="5" y="3"/>
                    <a:pt x="5" y="4"/>
                    <a:pt x="6" y="4"/>
                  </a:cubicBezTo>
                  <a:cubicBezTo>
                    <a:pt x="8" y="4"/>
                    <a:pt x="8" y="4"/>
                    <a:pt x="7" y="4"/>
                  </a:cubicBezTo>
                  <a:cubicBezTo>
                    <a:pt x="7" y="4"/>
                    <a:pt x="6" y="4"/>
                    <a:pt x="6" y="4"/>
                  </a:cubicBezTo>
                  <a:cubicBezTo>
                    <a:pt x="6" y="4"/>
                    <a:pt x="5" y="4"/>
                    <a:pt x="5" y="4"/>
                  </a:cubicBezTo>
                  <a:cubicBezTo>
                    <a:pt x="4" y="4"/>
                    <a:pt x="4" y="4"/>
                    <a:pt x="3" y="4"/>
                  </a:cubicBezTo>
                  <a:cubicBezTo>
                    <a:pt x="2" y="4"/>
                    <a:pt x="1" y="4"/>
                    <a:pt x="2" y="4"/>
                  </a:cubicBezTo>
                  <a:cubicBezTo>
                    <a:pt x="3" y="5"/>
                    <a:pt x="2" y="5"/>
                    <a:pt x="2" y="5"/>
                  </a:cubicBezTo>
                  <a:cubicBezTo>
                    <a:pt x="1" y="5"/>
                    <a:pt x="1" y="5"/>
                    <a:pt x="1" y="5"/>
                  </a:cubicBezTo>
                  <a:cubicBezTo>
                    <a:pt x="0" y="5"/>
                    <a:pt x="0" y="5"/>
                    <a:pt x="0" y="5"/>
                  </a:cubicBezTo>
                  <a:cubicBezTo>
                    <a:pt x="0" y="5"/>
                    <a:pt x="0" y="5"/>
                    <a:pt x="0" y="5"/>
                  </a:cubicBezTo>
                  <a:cubicBezTo>
                    <a:pt x="1" y="5"/>
                    <a:pt x="1" y="5"/>
                    <a:pt x="2" y="5"/>
                  </a:cubicBezTo>
                  <a:cubicBezTo>
                    <a:pt x="3" y="5"/>
                    <a:pt x="3" y="5"/>
                    <a:pt x="4" y="5"/>
                  </a:cubicBezTo>
                  <a:cubicBezTo>
                    <a:pt x="6" y="5"/>
                    <a:pt x="8" y="5"/>
                    <a:pt x="11" y="5"/>
                  </a:cubicBezTo>
                  <a:cubicBezTo>
                    <a:pt x="13" y="5"/>
                    <a:pt x="14" y="5"/>
                    <a:pt x="16" y="5"/>
                  </a:cubicBezTo>
                  <a:cubicBezTo>
                    <a:pt x="16" y="5"/>
                    <a:pt x="16" y="5"/>
                    <a:pt x="16" y="5"/>
                  </a:cubicBezTo>
                  <a:cubicBezTo>
                    <a:pt x="17" y="5"/>
                    <a:pt x="18" y="5"/>
                    <a:pt x="19" y="6"/>
                  </a:cubicBezTo>
                  <a:cubicBezTo>
                    <a:pt x="20" y="6"/>
                    <a:pt x="21" y="6"/>
                    <a:pt x="22" y="6"/>
                  </a:cubicBezTo>
                  <a:cubicBezTo>
                    <a:pt x="22" y="6"/>
                    <a:pt x="22" y="6"/>
                    <a:pt x="22" y="6"/>
                  </a:cubicBezTo>
                  <a:cubicBezTo>
                    <a:pt x="22" y="6"/>
                    <a:pt x="22" y="6"/>
                    <a:pt x="23" y="6"/>
                  </a:cubicBezTo>
                  <a:cubicBezTo>
                    <a:pt x="24" y="6"/>
                    <a:pt x="24" y="6"/>
                    <a:pt x="21" y="7"/>
                  </a:cubicBezTo>
                  <a:cubicBezTo>
                    <a:pt x="19" y="7"/>
                    <a:pt x="18" y="7"/>
                    <a:pt x="20" y="7"/>
                  </a:cubicBezTo>
                  <a:cubicBezTo>
                    <a:pt x="20" y="7"/>
                    <a:pt x="20" y="7"/>
                    <a:pt x="20" y="7"/>
                  </a:cubicBezTo>
                  <a:cubicBezTo>
                    <a:pt x="21" y="7"/>
                    <a:pt x="21" y="7"/>
                    <a:pt x="21" y="7"/>
                  </a:cubicBezTo>
                  <a:cubicBezTo>
                    <a:pt x="22" y="7"/>
                    <a:pt x="19" y="8"/>
                    <a:pt x="12" y="8"/>
                  </a:cubicBezTo>
                  <a:cubicBezTo>
                    <a:pt x="5" y="8"/>
                    <a:pt x="3" y="9"/>
                    <a:pt x="7" y="9"/>
                  </a:cubicBezTo>
                  <a:cubicBezTo>
                    <a:pt x="12" y="10"/>
                    <a:pt x="15" y="11"/>
                    <a:pt x="17" y="11"/>
                  </a:cubicBezTo>
                  <a:cubicBezTo>
                    <a:pt x="17" y="11"/>
                    <a:pt x="17" y="11"/>
                    <a:pt x="18" y="11"/>
                  </a:cubicBezTo>
                  <a:cubicBezTo>
                    <a:pt x="18" y="11"/>
                    <a:pt x="19" y="11"/>
                    <a:pt x="19" y="11"/>
                  </a:cubicBezTo>
                  <a:cubicBezTo>
                    <a:pt x="21" y="11"/>
                    <a:pt x="22" y="11"/>
                    <a:pt x="21" y="12"/>
                  </a:cubicBezTo>
                  <a:cubicBezTo>
                    <a:pt x="19" y="12"/>
                    <a:pt x="20" y="12"/>
                    <a:pt x="23" y="12"/>
                  </a:cubicBezTo>
                  <a:cubicBezTo>
                    <a:pt x="25" y="12"/>
                    <a:pt x="24" y="13"/>
                    <a:pt x="19" y="13"/>
                  </a:cubicBezTo>
                  <a:cubicBezTo>
                    <a:pt x="15" y="13"/>
                    <a:pt x="12" y="13"/>
                    <a:pt x="11" y="13"/>
                  </a:cubicBezTo>
                  <a:cubicBezTo>
                    <a:pt x="11" y="13"/>
                    <a:pt x="11" y="14"/>
                    <a:pt x="11" y="14"/>
                  </a:cubicBezTo>
                  <a:cubicBezTo>
                    <a:pt x="11" y="15"/>
                    <a:pt x="16" y="15"/>
                    <a:pt x="22" y="15"/>
                  </a:cubicBezTo>
                  <a:cubicBezTo>
                    <a:pt x="27" y="15"/>
                    <a:pt x="30" y="16"/>
                    <a:pt x="33" y="16"/>
                  </a:cubicBezTo>
                  <a:cubicBezTo>
                    <a:pt x="37" y="17"/>
                    <a:pt x="41" y="17"/>
                    <a:pt x="45" y="17"/>
                  </a:cubicBezTo>
                  <a:cubicBezTo>
                    <a:pt x="46" y="17"/>
                    <a:pt x="47" y="17"/>
                    <a:pt x="48" y="17"/>
                  </a:cubicBezTo>
                  <a:cubicBezTo>
                    <a:pt x="54" y="17"/>
                    <a:pt x="60" y="17"/>
                    <a:pt x="63" y="16"/>
                  </a:cubicBezTo>
                  <a:cubicBezTo>
                    <a:pt x="66" y="16"/>
                    <a:pt x="74" y="16"/>
                    <a:pt x="81" y="14"/>
                  </a:cubicBezTo>
                  <a:cubicBezTo>
                    <a:pt x="87" y="13"/>
                    <a:pt x="92" y="12"/>
                    <a:pt x="94" y="12"/>
                  </a:cubicBezTo>
                  <a:cubicBezTo>
                    <a:pt x="94" y="12"/>
                    <a:pt x="94" y="12"/>
                    <a:pt x="94" y="12"/>
                  </a:cubicBezTo>
                  <a:cubicBezTo>
                    <a:pt x="95" y="12"/>
                    <a:pt x="95" y="12"/>
                    <a:pt x="95" y="12"/>
                  </a:cubicBezTo>
                  <a:cubicBezTo>
                    <a:pt x="97" y="12"/>
                    <a:pt x="98" y="12"/>
                    <a:pt x="99" y="11"/>
                  </a:cubicBezTo>
                  <a:cubicBezTo>
                    <a:pt x="100" y="11"/>
                    <a:pt x="101" y="10"/>
                    <a:pt x="102" y="10"/>
                  </a:cubicBezTo>
                  <a:cubicBezTo>
                    <a:pt x="102" y="10"/>
                    <a:pt x="102" y="10"/>
                    <a:pt x="102" y="10"/>
                  </a:cubicBezTo>
                  <a:cubicBezTo>
                    <a:pt x="102" y="10"/>
                    <a:pt x="102" y="10"/>
                    <a:pt x="102" y="10"/>
                  </a:cubicBezTo>
                  <a:cubicBezTo>
                    <a:pt x="103" y="10"/>
                    <a:pt x="105" y="9"/>
                    <a:pt x="106" y="8"/>
                  </a:cubicBezTo>
                  <a:cubicBezTo>
                    <a:pt x="107" y="7"/>
                    <a:pt x="107" y="6"/>
                    <a:pt x="105" y="6"/>
                  </a:cubicBezTo>
                  <a:cubicBezTo>
                    <a:pt x="103" y="6"/>
                    <a:pt x="100" y="5"/>
                    <a:pt x="99" y="5"/>
                  </a:cubicBezTo>
                  <a:cubicBezTo>
                    <a:pt x="98" y="4"/>
                    <a:pt x="99" y="3"/>
                    <a:pt x="97" y="3"/>
                  </a:cubicBezTo>
                  <a:cubicBezTo>
                    <a:pt x="96" y="3"/>
                    <a:pt x="96" y="2"/>
                    <a:pt x="97" y="2"/>
                  </a:cubicBezTo>
                  <a:cubicBezTo>
                    <a:pt x="98" y="2"/>
                    <a:pt x="98" y="1"/>
                    <a:pt x="98" y="1"/>
                  </a:cubicBezTo>
                  <a:cubicBezTo>
                    <a:pt x="97" y="1"/>
                    <a:pt x="96" y="2"/>
                    <a:pt x="95" y="2"/>
                  </a:cubicBezTo>
                  <a:cubicBezTo>
                    <a:pt x="94" y="2"/>
                    <a:pt x="94" y="2"/>
                    <a:pt x="93" y="2"/>
                  </a:cubicBezTo>
                  <a:cubicBezTo>
                    <a:pt x="92" y="2"/>
                    <a:pt x="90" y="2"/>
                    <a:pt x="88" y="2"/>
                  </a:cubicBezTo>
                  <a:cubicBezTo>
                    <a:pt x="86" y="1"/>
                    <a:pt x="83" y="1"/>
                    <a:pt x="81" y="1"/>
                  </a:cubicBezTo>
                  <a:cubicBezTo>
                    <a:pt x="78" y="1"/>
                    <a:pt x="74" y="1"/>
                    <a:pt x="71" y="2"/>
                  </a:cubicBezTo>
                  <a:cubicBezTo>
                    <a:pt x="64" y="3"/>
                    <a:pt x="63" y="3"/>
                    <a:pt x="61" y="3"/>
                  </a:cubicBezTo>
                  <a:cubicBezTo>
                    <a:pt x="60" y="3"/>
                    <a:pt x="59" y="3"/>
                    <a:pt x="57" y="3"/>
                  </a:cubicBezTo>
                  <a:cubicBezTo>
                    <a:pt x="56" y="2"/>
                    <a:pt x="54" y="2"/>
                    <a:pt x="53" y="2"/>
                  </a:cubicBezTo>
                  <a:cubicBezTo>
                    <a:pt x="51" y="2"/>
                    <a:pt x="50" y="3"/>
                    <a:pt x="48" y="3"/>
                  </a:cubicBezTo>
                  <a:cubicBezTo>
                    <a:pt x="47" y="3"/>
                    <a:pt x="46" y="3"/>
                    <a:pt x="45" y="3"/>
                  </a:cubicBezTo>
                  <a:cubicBezTo>
                    <a:pt x="45" y="3"/>
                    <a:pt x="45" y="3"/>
                    <a:pt x="45" y="3"/>
                  </a:cubicBezTo>
                  <a:cubicBezTo>
                    <a:pt x="44" y="3"/>
                    <a:pt x="44" y="3"/>
                    <a:pt x="43" y="3"/>
                  </a:cubicBezTo>
                  <a:cubicBezTo>
                    <a:pt x="42" y="3"/>
                    <a:pt x="41" y="3"/>
                    <a:pt x="41" y="4"/>
                  </a:cubicBezTo>
                  <a:cubicBezTo>
                    <a:pt x="40" y="5"/>
                    <a:pt x="38" y="6"/>
                    <a:pt x="37" y="6"/>
                  </a:cubicBezTo>
                  <a:cubicBezTo>
                    <a:pt x="37" y="6"/>
                    <a:pt x="37" y="6"/>
                    <a:pt x="37" y="6"/>
                  </a:cubicBezTo>
                  <a:cubicBezTo>
                    <a:pt x="37" y="6"/>
                    <a:pt x="37" y="6"/>
                    <a:pt x="36" y="6"/>
                  </a:cubicBezTo>
                  <a:cubicBezTo>
                    <a:pt x="36" y="6"/>
                    <a:pt x="36" y="6"/>
                    <a:pt x="35" y="6"/>
                  </a:cubicBezTo>
                  <a:cubicBezTo>
                    <a:pt x="34" y="7"/>
                    <a:pt x="34" y="7"/>
                    <a:pt x="34" y="7"/>
                  </a:cubicBezTo>
                  <a:cubicBezTo>
                    <a:pt x="33" y="7"/>
                    <a:pt x="31" y="5"/>
                    <a:pt x="29" y="3"/>
                  </a:cubicBezTo>
                  <a:cubicBezTo>
                    <a:pt x="27"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8" name="Freeform 195"/>
            <p:cNvSpPr>
              <a:spLocks/>
            </p:cNvSpPr>
            <p:nvPr/>
          </p:nvSpPr>
          <p:spPr bwMode="auto">
            <a:xfrm>
              <a:off x="9753600" y="5265738"/>
              <a:ext cx="349250" cy="101600"/>
            </a:xfrm>
            <a:custGeom>
              <a:avLst/>
              <a:gdLst>
                <a:gd name="T0" fmla="*/ 104 w 129"/>
                <a:gd name="T1" fmla="*/ 0 h 37"/>
                <a:gd name="T2" fmla="*/ 103 w 129"/>
                <a:gd name="T3" fmla="*/ 0 h 37"/>
                <a:gd name="T4" fmla="*/ 102 w 129"/>
                <a:gd name="T5" fmla="*/ 0 h 37"/>
                <a:gd name="T6" fmla="*/ 101 w 129"/>
                <a:gd name="T7" fmla="*/ 0 h 37"/>
                <a:gd name="T8" fmla="*/ 100 w 129"/>
                <a:gd name="T9" fmla="*/ 0 h 37"/>
                <a:gd name="T10" fmla="*/ 92 w 129"/>
                <a:gd name="T11" fmla="*/ 3 h 37"/>
                <a:gd name="T12" fmla="*/ 82 w 129"/>
                <a:gd name="T13" fmla="*/ 6 h 37"/>
                <a:gd name="T14" fmla="*/ 82 w 129"/>
                <a:gd name="T15" fmla="*/ 6 h 37"/>
                <a:gd name="T16" fmla="*/ 82 w 129"/>
                <a:gd name="T17" fmla="*/ 6 h 37"/>
                <a:gd name="T18" fmla="*/ 82 w 129"/>
                <a:gd name="T19" fmla="*/ 6 h 37"/>
                <a:gd name="T20" fmla="*/ 80 w 129"/>
                <a:gd name="T21" fmla="*/ 7 h 37"/>
                <a:gd name="T22" fmla="*/ 79 w 129"/>
                <a:gd name="T23" fmla="*/ 6 h 37"/>
                <a:gd name="T24" fmla="*/ 79 w 129"/>
                <a:gd name="T25" fmla="*/ 6 h 37"/>
                <a:gd name="T26" fmla="*/ 58 w 129"/>
                <a:gd name="T27" fmla="*/ 10 h 37"/>
                <a:gd name="T28" fmla="*/ 24 w 129"/>
                <a:gd name="T29" fmla="*/ 17 h 37"/>
                <a:gd name="T30" fmla="*/ 23 w 129"/>
                <a:gd name="T31" fmla="*/ 17 h 37"/>
                <a:gd name="T32" fmla="*/ 21 w 129"/>
                <a:gd name="T33" fmla="*/ 17 h 37"/>
                <a:gd name="T34" fmla="*/ 20 w 129"/>
                <a:gd name="T35" fmla="*/ 17 h 37"/>
                <a:gd name="T36" fmla="*/ 6 w 129"/>
                <a:gd name="T37" fmla="*/ 19 h 37"/>
                <a:gd name="T38" fmla="*/ 4 w 129"/>
                <a:gd name="T39" fmla="*/ 23 h 37"/>
                <a:gd name="T40" fmla="*/ 13 w 129"/>
                <a:gd name="T41" fmla="*/ 25 h 37"/>
                <a:gd name="T42" fmla="*/ 13 w 129"/>
                <a:gd name="T43" fmla="*/ 27 h 37"/>
                <a:gd name="T44" fmla="*/ 13 w 129"/>
                <a:gd name="T45" fmla="*/ 27 h 37"/>
                <a:gd name="T46" fmla="*/ 13 w 129"/>
                <a:gd name="T47" fmla="*/ 27 h 37"/>
                <a:gd name="T48" fmla="*/ 13 w 129"/>
                <a:gd name="T49" fmla="*/ 28 h 37"/>
                <a:gd name="T50" fmla="*/ 14 w 129"/>
                <a:gd name="T51" fmla="*/ 28 h 37"/>
                <a:gd name="T52" fmla="*/ 19 w 129"/>
                <a:gd name="T53" fmla="*/ 32 h 37"/>
                <a:gd name="T54" fmla="*/ 39 w 129"/>
                <a:gd name="T55" fmla="*/ 34 h 37"/>
                <a:gd name="T56" fmla="*/ 43 w 129"/>
                <a:gd name="T57" fmla="*/ 35 h 37"/>
                <a:gd name="T58" fmla="*/ 52 w 129"/>
                <a:gd name="T59" fmla="*/ 35 h 37"/>
                <a:gd name="T60" fmla="*/ 54 w 129"/>
                <a:gd name="T61" fmla="*/ 35 h 37"/>
                <a:gd name="T62" fmla="*/ 60 w 129"/>
                <a:gd name="T63" fmla="*/ 35 h 37"/>
                <a:gd name="T64" fmla="*/ 63 w 129"/>
                <a:gd name="T65" fmla="*/ 35 h 37"/>
                <a:gd name="T66" fmla="*/ 64 w 129"/>
                <a:gd name="T67" fmla="*/ 35 h 37"/>
                <a:gd name="T68" fmla="*/ 64 w 129"/>
                <a:gd name="T69" fmla="*/ 35 h 37"/>
                <a:gd name="T70" fmla="*/ 70 w 129"/>
                <a:gd name="T71" fmla="*/ 36 h 37"/>
                <a:gd name="T72" fmla="*/ 79 w 129"/>
                <a:gd name="T73" fmla="*/ 37 h 37"/>
                <a:gd name="T74" fmla="*/ 88 w 129"/>
                <a:gd name="T75" fmla="*/ 36 h 37"/>
                <a:gd name="T76" fmla="*/ 95 w 129"/>
                <a:gd name="T77" fmla="*/ 32 h 37"/>
                <a:gd name="T78" fmla="*/ 96 w 129"/>
                <a:gd name="T79" fmla="*/ 31 h 37"/>
                <a:gd name="T80" fmla="*/ 94 w 129"/>
                <a:gd name="T81" fmla="*/ 30 h 37"/>
                <a:gd name="T82" fmla="*/ 98 w 129"/>
                <a:gd name="T83" fmla="*/ 28 h 37"/>
                <a:gd name="T84" fmla="*/ 101 w 129"/>
                <a:gd name="T85" fmla="*/ 27 h 37"/>
                <a:gd name="T86" fmla="*/ 102 w 129"/>
                <a:gd name="T87" fmla="*/ 27 h 37"/>
                <a:gd name="T88" fmla="*/ 102 w 129"/>
                <a:gd name="T89" fmla="*/ 27 h 37"/>
                <a:gd name="T90" fmla="*/ 110 w 129"/>
                <a:gd name="T91" fmla="*/ 24 h 37"/>
                <a:gd name="T92" fmla="*/ 121 w 129"/>
                <a:gd name="T93" fmla="*/ 20 h 37"/>
                <a:gd name="T94" fmla="*/ 122 w 129"/>
                <a:gd name="T95" fmla="*/ 20 h 37"/>
                <a:gd name="T96" fmla="*/ 122 w 129"/>
                <a:gd name="T97" fmla="*/ 20 h 37"/>
                <a:gd name="T98" fmla="*/ 114 w 129"/>
                <a:gd name="T99" fmla="*/ 16 h 37"/>
                <a:gd name="T100" fmla="*/ 111 w 129"/>
                <a:gd name="T101" fmla="*/ 11 h 37"/>
                <a:gd name="T102" fmla="*/ 111 w 129"/>
                <a:gd name="T103" fmla="*/ 10 h 37"/>
                <a:gd name="T104" fmla="*/ 117 w 129"/>
                <a:gd name="T105" fmla="*/ 8 h 37"/>
                <a:gd name="T106" fmla="*/ 117 w 129"/>
                <a:gd name="T107" fmla="*/ 8 h 37"/>
                <a:gd name="T108" fmla="*/ 117 w 129"/>
                <a:gd name="T109" fmla="*/ 8 h 37"/>
                <a:gd name="T110" fmla="*/ 124 w 129"/>
                <a:gd name="T111" fmla="*/ 6 h 37"/>
                <a:gd name="T112" fmla="*/ 124 w 129"/>
                <a:gd name="T113" fmla="*/ 5 h 37"/>
                <a:gd name="T114" fmla="*/ 117 w 129"/>
                <a:gd name="T115" fmla="*/ 4 h 37"/>
                <a:gd name="T116" fmla="*/ 115 w 129"/>
                <a:gd name="T117" fmla="*/ 3 h 37"/>
                <a:gd name="T118" fmla="*/ 114 w 129"/>
                <a:gd name="T119" fmla="*/ 3 h 37"/>
                <a:gd name="T120" fmla="*/ 113 w 129"/>
                <a:gd name="T121" fmla="*/ 3 h 37"/>
                <a:gd name="T122" fmla="*/ 109 w 129"/>
                <a:gd name="T123" fmla="*/ 1 h 37"/>
                <a:gd name="T124" fmla="*/ 104 w 129"/>
                <a:gd name="T1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37">
                  <a:moveTo>
                    <a:pt x="104" y="0"/>
                  </a:moveTo>
                  <a:cubicBezTo>
                    <a:pt x="103" y="0"/>
                    <a:pt x="103" y="0"/>
                    <a:pt x="103" y="0"/>
                  </a:cubicBezTo>
                  <a:cubicBezTo>
                    <a:pt x="102" y="0"/>
                    <a:pt x="102" y="0"/>
                    <a:pt x="102" y="0"/>
                  </a:cubicBezTo>
                  <a:cubicBezTo>
                    <a:pt x="101" y="0"/>
                    <a:pt x="101" y="0"/>
                    <a:pt x="101" y="0"/>
                  </a:cubicBezTo>
                  <a:cubicBezTo>
                    <a:pt x="100" y="0"/>
                    <a:pt x="100" y="0"/>
                    <a:pt x="100" y="0"/>
                  </a:cubicBezTo>
                  <a:cubicBezTo>
                    <a:pt x="100" y="0"/>
                    <a:pt x="97" y="2"/>
                    <a:pt x="92" y="3"/>
                  </a:cubicBezTo>
                  <a:cubicBezTo>
                    <a:pt x="87" y="5"/>
                    <a:pt x="81" y="6"/>
                    <a:pt x="82" y="6"/>
                  </a:cubicBezTo>
                  <a:cubicBezTo>
                    <a:pt x="82" y="6"/>
                    <a:pt x="82" y="6"/>
                    <a:pt x="82" y="6"/>
                  </a:cubicBezTo>
                  <a:cubicBezTo>
                    <a:pt x="82" y="6"/>
                    <a:pt x="82" y="6"/>
                    <a:pt x="82" y="6"/>
                  </a:cubicBezTo>
                  <a:cubicBezTo>
                    <a:pt x="84" y="6"/>
                    <a:pt x="84" y="6"/>
                    <a:pt x="82" y="6"/>
                  </a:cubicBezTo>
                  <a:cubicBezTo>
                    <a:pt x="81" y="7"/>
                    <a:pt x="80" y="7"/>
                    <a:pt x="80" y="7"/>
                  </a:cubicBezTo>
                  <a:cubicBezTo>
                    <a:pt x="79" y="7"/>
                    <a:pt x="79" y="7"/>
                    <a:pt x="79" y="6"/>
                  </a:cubicBezTo>
                  <a:cubicBezTo>
                    <a:pt x="79" y="6"/>
                    <a:pt x="79" y="6"/>
                    <a:pt x="79" y="6"/>
                  </a:cubicBezTo>
                  <a:cubicBezTo>
                    <a:pt x="77" y="6"/>
                    <a:pt x="67" y="8"/>
                    <a:pt x="58" y="10"/>
                  </a:cubicBezTo>
                  <a:cubicBezTo>
                    <a:pt x="48" y="13"/>
                    <a:pt x="35" y="17"/>
                    <a:pt x="24" y="17"/>
                  </a:cubicBezTo>
                  <a:cubicBezTo>
                    <a:pt x="23" y="17"/>
                    <a:pt x="23" y="17"/>
                    <a:pt x="23" y="17"/>
                  </a:cubicBezTo>
                  <a:cubicBezTo>
                    <a:pt x="22" y="17"/>
                    <a:pt x="22" y="17"/>
                    <a:pt x="21" y="17"/>
                  </a:cubicBezTo>
                  <a:cubicBezTo>
                    <a:pt x="21" y="17"/>
                    <a:pt x="20" y="17"/>
                    <a:pt x="20" y="17"/>
                  </a:cubicBezTo>
                  <a:cubicBezTo>
                    <a:pt x="15" y="17"/>
                    <a:pt x="10" y="17"/>
                    <a:pt x="6" y="19"/>
                  </a:cubicBezTo>
                  <a:cubicBezTo>
                    <a:pt x="0" y="20"/>
                    <a:pt x="0" y="22"/>
                    <a:pt x="4" y="23"/>
                  </a:cubicBezTo>
                  <a:cubicBezTo>
                    <a:pt x="10" y="25"/>
                    <a:pt x="17" y="25"/>
                    <a:pt x="13" y="25"/>
                  </a:cubicBezTo>
                  <a:cubicBezTo>
                    <a:pt x="12" y="25"/>
                    <a:pt x="12" y="26"/>
                    <a:pt x="13" y="27"/>
                  </a:cubicBezTo>
                  <a:cubicBezTo>
                    <a:pt x="13" y="27"/>
                    <a:pt x="13" y="27"/>
                    <a:pt x="13" y="27"/>
                  </a:cubicBezTo>
                  <a:cubicBezTo>
                    <a:pt x="13" y="27"/>
                    <a:pt x="13" y="27"/>
                    <a:pt x="13" y="27"/>
                  </a:cubicBezTo>
                  <a:cubicBezTo>
                    <a:pt x="13" y="27"/>
                    <a:pt x="13" y="28"/>
                    <a:pt x="13" y="28"/>
                  </a:cubicBezTo>
                  <a:cubicBezTo>
                    <a:pt x="14" y="28"/>
                    <a:pt x="14" y="28"/>
                    <a:pt x="14" y="28"/>
                  </a:cubicBezTo>
                  <a:cubicBezTo>
                    <a:pt x="15" y="29"/>
                    <a:pt x="17" y="30"/>
                    <a:pt x="19" y="32"/>
                  </a:cubicBezTo>
                  <a:cubicBezTo>
                    <a:pt x="25" y="35"/>
                    <a:pt x="38" y="33"/>
                    <a:pt x="39" y="34"/>
                  </a:cubicBezTo>
                  <a:cubicBezTo>
                    <a:pt x="39" y="35"/>
                    <a:pt x="41" y="35"/>
                    <a:pt x="43" y="35"/>
                  </a:cubicBezTo>
                  <a:cubicBezTo>
                    <a:pt x="45" y="35"/>
                    <a:pt x="48" y="35"/>
                    <a:pt x="52" y="35"/>
                  </a:cubicBezTo>
                  <a:cubicBezTo>
                    <a:pt x="53" y="35"/>
                    <a:pt x="53" y="35"/>
                    <a:pt x="54" y="35"/>
                  </a:cubicBezTo>
                  <a:cubicBezTo>
                    <a:pt x="57" y="35"/>
                    <a:pt x="59" y="35"/>
                    <a:pt x="60" y="35"/>
                  </a:cubicBezTo>
                  <a:cubicBezTo>
                    <a:pt x="62" y="35"/>
                    <a:pt x="63" y="35"/>
                    <a:pt x="63" y="35"/>
                  </a:cubicBezTo>
                  <a:cubicBezTo>
                    <a:pt x="64" y="35"/>
                    <a:pt x="64" y="35"/>
                    <a:pt x="64" y="35"/>
                  </a:cubicBezTo>
                  <a:cubicBezTo>
                    <a:pt x="64" y="35"/>
                    <a:pt x="64" y="35"/>
                    <a:pt x="64" y="35"/>
                  </a:cubicBezTo>
                  <a:cubicBezTo>
                    <a:pt x="65" y="35"/>
                    <a:pt x="67" y="36"/>
                    <a:pt x="70" y="36"/>
                  </a:cubicBezTo>
                  <a:cubicBezTo>
                    <a:pt x="71" y="36"/>
                    <a:pt x="75" y="37"/>
                    <a:pt x="79" y="37"/>
                  </a:cubicBezTo>
                  <a:cubicBezTo>
                    <a:pt x="82" y="37"/>
                    <a:pt x="85" y="37"/>
                    <a:pt x="88" y="36"/>
                  </a:cubicBezTo>
                  <a:cubicBezTo>
                    <a:pt x="93" y="35"/>
                    <a:pt x="95" y="33"/>
                    <a:pt x="95" y="32"/>
                  </a:cubicBezTo>
                  <a:cubicBezTo>
                    <a:pt x="95" y="32"/>
                    <a:pt x="97" y="31"/>
                    <a:pt x="96" y="31"/>
                  </a:cubicBezTo>
                  <a:cubicBezTo>
                    <a:pt x="96" y="30"/>
                    <a:pt x="94" y="30"/>
                    <a:pt x="94" y="30"/>
                  </a:cubicBezTo>
                  <a:cubicBezTo>
                    <a:pt x="94" y="30"/>
                    <a:pt x="96" y="29"/>
                    <a:pt x="98" y="28"/>
                  </a:cubicBezTo>
                  <a:cubicBezTo>
                    <a:pt x="99" y="28"/>
                    <a:pt x="100" y="27"/>
                    <a:pt x="101" y="27"/>
                  </a:cubicBezTo>
                  <a:cubicBezTo>
                    <a:pt x="101" y="27"/>
                    <a:pt x="102" y="27"/>
                    <a:pt x="102" y="27"/>
                  </a:cubicBezTo>
                  <a:cubicBezTo>
                    <a:pt x="102" y="27"/>
                    <a:pt x="102" y="27"/>
                    <a:pt x="102" y="27"/>
                  </a:cubicBezTo>
                  <a:cubicBezTo>
                    <a:pt x="103" y="27"/>
                    <a:pt x="106" y="26"/>
                    <a:pt x="110" y="24"/>
                  </a:cubicBezTo>
                  <a:cubicBezTo>
                    <a:pt x="113" y="22"/>
                    <a:pt x="118" y="20"/>
                    <a:pt x="121" y="20"/>
                  </a:cubicBezTo>
                  <a:cubicBezTo>
                    <a:pt x="122" y="20"/>
                    <a:pt x="122" y="20"/>
                    <a:pt x="122" y="20"/>
                  </a:cubicBezTo>
                  <a:cubicBezTo>
                    <a:pt x="122" y="20"/>
                    <a:pt x="122" y="20"/>
                    <a:pt x="122" y="20"/>
                  </a:cubicBezTo>
                  <a:cubicBezTo>
                    <a:pt x="125" y="20"/>
                    <a:pt x="118" y="19"/>
                    <a:pt x="114" y="16"/>
                  </a:cubicBezTo>
                  <a:cubicBezTo>
                    <a:pt x="111" y="13"/>
                    <a:pt x="109" y="11"/>
                    <a:pt x="111" y="11"/>
                  </a:cubicBezTo>
                  <a:cubicBezTo>
                    <a:pt x="113" y="11"/>
                    <a:pt x="113" y="10"/>
                    <a:pt x="111" y="10"/>
                  </a:cubicBezTo>
                  <a:cubicBezTo>
                    <a:pt x="110" y="9"/>
                    <a:pt x="114" y="8"/>
                    <a:pt x="117" y="8"/>
                  </a:cubicBezTo>
                  <a:cubicBezTo>
                    <a:pt x="117" y="8"/>
                    <a:pt x="117" y="8"/>
                    <a:pt x="117" y="8"/>
                  </a:cubicBezTo>
                  <a:cubicBezTo>
                    <a:pt x="117" y="8"/>
                    <a:pt x="117" y="8"/>
                    <a:pt x="117" y="8"/>
                  </a:cubicBezTo>
                  <a:cubicBezTo>
                    <a:pt x="120" y="8"/>
                    <a:pt x="119" y="7"/>
                    <a:pt x="124" y="6"/>
                  </a:cubicBezTo>
                  <a:cubicBezTo>
                    <a:pt x="128" y="6"/>
                    <a:pt x="129" y="5"/>
                    <a:pt x="124" y="5"/>
                  </a:cubicBezTo>
                  <a:cubicBezTo>
                    <a:pt x="119" y="4"/>
                    <a:pt x="116" y="4"/>
                    <a:pt x="117" y="4"/>
                  </a:cubicBezTo>
                  <a:cubicBezTo>
                    <a:pt x="118" y="3"/>
                    <a:pt x="116" y="3"/>
                    <a:pt x="115" y="3"/>
                  </a:cubicBezTo>
                  <a:cubicBezTo>
                    <a:pt x="114" y="3"/>
                    <a:pt x="114" y="3"/>
                    <a:pt x="114" y="3"/>
                  </a:cubicBezTo>
                  <a:cubicBezTo>
                    <a:pt x="114" y="3"/>
                    <a:pt x="113" y="3"/>
                    <a:pt x="113" y="3"/>
                  </a:cubicBezTo>
                  <a:cubicBezTo>
                    <a:pt x="112" y="3"/>
                    <a:pt x="112" y="2"/>
                    <a:pt x="109" y="1"/>
                  </a:cubicBezTo>
                  <a:cubicBezTo>
                    <a:pt x="107" y="0"/>
                    <a:pt x="105" y="0"/>
                    <a:pt x="10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9" name="Freeform 196"/>
            <p:cNvSpPr>
              <a:spLocks/>
            </p:cNvSpPr>
            <p:nvPr/>
          </p:nvSpPr>
          <p:spPr bwMode="auto">
            <a:xfrm>
              <a:off x="8739188" y="5241925"/>
              <a:ext cx="76200" cy="31750"/>
            </a:xfrm>
            <a:custGeom>
              <a:avLst/>
              <a:gdLst>
                <a:gd name="T0" fmla="*/ 6 w 28"/>
                <a:gd name="T1" fmla="*/ 0 h 12"/>
                <a:gd name="T2" fmla="*/ 2 w 28"/>
                <a:gd name="T3" fmla="*/ 1 h 12"/>
                <a:gd name="T4" fmla="*/ 0 w 28"/>
                <a:gd name="T5" fmla="*/ 5 h 12"/>
                <a:gd name="T6" fmla="*/ 3 w 28"/>
                <a:gd name="T7" fmla="*/ 9 h 12"/>
                <a:gd name="T8" fmla="*/ 17 w 28"/>
                <a:gd name="T9" fmla="*/ 12 h 12"/>
                <a:gd name="T10" fmla="*/ 27 w 28"/>
                <a:gd name="T11" fmla="*/ 7 h 12"/>
                <a:gd name="T12" fmla="*/ 24 w 28"/>
                <a:gd name="T13" fmla="*/ 5 h 12"/>
                <a:gd name="T14" fmla="*/ 14 w 28"/>
                <a:gd name="T15" fmla="*/ 1 h 12"/>
                <a:gd name="T16" fmla="*/ 6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6" y="0"/>
                  </a:moveTo>
                  <a:cubicBezTo>
                    <a:pt x="4" y="0"/>
                    <a:pt x="3" y="0"/>
                    <a:pt x="2" y="1"/>
                  </a:cubicBezTo>
                  <a:cubicBezTo>
                    <a:pt x="1" y="1"/>
                    <a:pt x="0" y="3"/>
                    <a:pt x="0" y="5"/>
                  </a:cubicBezTo>
                  <a:cubicBezTo>
                    <a:pt x="0" y="7"/>
                    <a:pt x="0" y="8"/>
                    <a:pt x="3" y="9"/>
                  </a:cubicBezTo>
                  <a:cubicBezTo>
                    <a:pt x="6" y="11"/>
                    <a:pt x="12" y="12"/>
                    <a:pt x="17" y="12"/>
                  </a:cubicBezTo>
                  <a:cubicBezTo>
                    <a:pt x="23" y="12"/>
                    <a:pt x="28" y="10"/>
                    <a:pt x="27" y="7"/>
                  </a:cubicBezTo>
                  <a:cubicBezTo>
                    <a:pt x="26" y="6"/>
                    <a:pt x="25" y="6"/>
                    <a:pt x="24" y="5"/>
                  </a:cubicBezTo>
                  <a:cubicBezTo>
                    <a:pt x="21" y="4"/>
                    <a:pt x="17" y="2"/>
                    <a:pt x="14" y="1"/>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200" name="Freeform 197"/>
            <p:cNvSpPr>
              <a:spLocks/>
            </p:cNvSpPr>
            <p:nvPr/>
          </p:nvSpPr>
          <p:spPr bwMode="auto">
            <a:xfrm>
              <a:off x="7429500" y="5437188"/>
              <a:ext cx="271463" cy="125412"/>
            </a:xfrm>
            <a:custGeom>
              <a:avLst/>
              <a:gdLst>
                <a:gd name="T0" fmla="*/ 86 w 100"/>
                <a:gd name="T1" fmla="*/ 0 h 46"/>
                <a:gd name="T2" fmla="*/ 86 w 100"/>
                <a:gd name="T3" fmla="*/ 0 h 46"/>
                <a:gd name="T4" fmla="*/ 83 w 100"/>
                <a:gd name="T5" fmla="*/ 4 h 46"/>
                <a:gd name="T6" fmla="*/ 75 w 100"/>
                <a:gd name="T7" fmla="*/ 6 h 46"/>
                <a:gd name="T8" fmla="*/ 74 w 100"/>
                <a:gd name="T9" fmla="*/ 6 h 46"/>
                <a:gd name="T10" fmla="*/ 73 w 100"/>
                <a:gd name="T11" fmla="*/ 6 h 46"/>
                <a:gd name="T12" fmla="*/ 72 w 100"/>
                <a:gd name="T13" fmla="*/ 6 h 46"/>
                <a:gd name="T14" fmla="*/ 72 w 100"/>
                <a:gd name="T15" fmla="*/ 7 h 46"/>
                <a:gd name="T16" fmla="*/ 71 w 100"/>
                <a:gd name="T17" fmla="*/ 7 h 46"/>
                <a:gd name="T18" fmla="*/ 71 w 100"/>
                <a:gd name="T19" fmla="*/ 7 h 46"/>
                <a:gd name="T20" fmla="*/ 70 w 100"/>
                <a:gd name="T21" fmla="*/ 8 h 46"/>
                <a:gd name="T22" fmla="*/ 68 w 100"/>
                <a:gd name="T23" fmla="*/ 9 h 46"/>
                <a:gd name="T24" fmla="*/ 65 w 100"/>
                <a:gd name="T25" fmla="*/ 10 h 46"/>
                <a:gd name="T26" fmla="*/ 64 w 100"/>
                <a:gd name="T27" fmla="*/ 9 h 46"/>
                <a:gd name="T28" fmla="*/ 64 w 100"/>
                <a:gd name="T29" fmla="*/ 9 h 46"/>
                <a:gd name="T30" fmla="*/ 62 w 100"/>
                <a:gd name="T31" fmla="*/ 10 h 46"/>
                <a:gd name="T32" fmla="*/ 60 w 100"/>
                <a:gd name="T33" fmla="*/ 12 h 46"/>
                <a:gd name="T34" fmla="*/ 59 w 100"/>
                <a:gd name="T35" fmla="*/ 12 h 46"/>
                <a:gd name="T36" fmla="*/ 58 w 100"/>
                <a:gd name="T37" fmla="*/ 11 h 46"/>
                <a:gd name="T38" fmla="*/ 57 w 100"/>
                <a:gd name="T39" fmla="*/ 11 h 46"/>
                <a:gd name="T40" fmla="*/ 54 w 100"/>
                <a:gd name="T41" fmla="*/ 12 h 46"/>
                <a:gd name="T42" fmla="*/ 48 w 100"/>
                <a:gd name="T43" fmla="*/ 13 h 46"/>
                <a:gd name="T44" fmla="*/ 47 w 100"/>
                <a:gd name="T45" fmla="*/ 13 h 46"/>
                <a:gd name="T46" fmla="*/ 46 w 100"/>
                <a:gd name="T47" fmla="*/ 13 h 46"/>
                <a:gd name="T48" fmla="*/ 39 w 100"/>
                <a:gd name="T49" fmla="*/ 13 h 46"/>
                <a:gd name="T50" fmla="*/ 21 w 100"/>
                <a:gd name="T51" fmla="*/ 17 h 46"/>
                <a:gd name="T52" fmla="*/ 21 w 100"/>
                <a:gd name="T53" fmla="*/ 25 h 46"/>
                <a:gd name="T54" fmla="*/ 8 w 100"/>
                <a:gd name="T55" fmla="*/ 32 h 46"/>
                <a:gd name="T56" fmla="*/ 10 w 100"/>
                <a:gd name="T57" fmla="*/ 43 h 46"/>
                <a:gd name="T58" fmla="*/ 26 w 100"/>
                <a:gd name="T59" fmla="*/ 46 h 46"/>
                <a:gd name="T60" fmla="*/ 30 w 100"/>
                <a:gd name="T61" fmla="*/ 46 h 46"/>
                <a:gd name="T62" fmla="*/ 60 w 100"/>
                <a:gd name="T63" fmla="*/ 38 h 46"/>
                <a:gd name="T64" fmla="*/ 87 w 100"/>
                <a:gd name="T65" fmla="*/ 20 h 46"/>
                <a:gd name="T66" fmla="*/ 95 w 100"/>
                <a:gd name="T67" fmla="*/ 12 h 46"/>
                <a:gd name="T68" fmla="*/ 95 w 100"/>
                <a:gd name="T69" fmla="*/ 12 h 46"/>
                <a:gd name="T70" fmla="*/ 97 w 100"/>
                <a:gd name="T71" fmla="*/ 13 h 46"/>
                <a:gd name="T72" fmla="*/ 100 w 100"/>
                <a:gd name="T73" fmla="*/ 11 h 46"/>
                <a:gd name="T74" fmla="*/ 98 w 100"/>
                <a:gd name="T75" fmla="*/ 10 h 46"/>
                <a:gd name="T76" fmla="*/ 96 w 100"/>
                <a:gd name="T77" fmla="*/ 5 h 46"/>
                <a:gd name="T78" fmla="*/ 86 w 10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46">
                  <a:moveTo>
                    <a:pt x="86" y="0"/>
                  </a:moveTo>
                  <a:cubicBezTo>
                    <a:pt x="86" y="0"/>
                    <a:pt x="86" y="0"/>
                    <a:pt x="86" y="0"/>
                  </a:cubicBezTo>
                  <a:cubicBezTo>
                    <a:pt x="83" y="1"/>
                    <a:pt x="85" y="2"/>
                    <a:pt x="83" y="4"/>
                  </a:cubicBezTo>
                  <a:cubicBezTo>
                    <a:pt x="81" y="5"/>
                    <a:pt x="76" y="6"/>
                    <a:pt x="75" y="6"/>
                  </a:cubicBezTo>
                  <a:cubicBezTo>
                    <a:pt x="74" y="6"/>
                    <a:pt x="74" y="6"/>
                    <a:pt x="74" y="6"/>
                  </a:cubicBezTo>
                  <a:cubicBezTo>
                    <a:pt x="74" y="6"/>
                    <a:pt x="74" y="6"/>
                    <a:pt x="73" y="6"/>
                  </a:cubicBezTo>
                  <a:cubicBezTo>
                    <a:pt x="73" y="6"/>
                    <a:pt x="72" y="6"/>
                    <a:pt x="72" y="6"/>
                  </a:cubicBezTo>
                  <a:cubicBezTo>
                    <a:pt x="72" y="7"/>
                    <a:pt x="73" y="7"/>
                    <a:pt x="72" y="7"/>
                  </a:cubicBezTo>
                  <a:cubicBezTo>
                    <a:pt x="72" y="7"/>
                    <a:pt x="71" y="7"/>
                    <a:pt x="71" y="7"/>
                  </a:cubicBezTo>
                  <a:cubicBezTo>
                    <a:pt x="71" y="7"/>
                    <a:pt x="71" y="7"/>
                    <a:pt x="71" y="7"/>
                  </a:cubicBezTo>
                  <a:cubicBezTo>
                    <a:pt x="70" y="7"/>
                    <a:pt x="69" y="8"/>
                    <a:pt x="70" y="8"/>
                  </a:cubicBezTo>
                  <a:cubicBezTo>
                    <a:pt x="72" y="8"/>
                    <a:pt x="70" y="9"/>
                    <a:pt x="68" y="9"/>
                  </a:cubicBezTo>
                  <a:cubicBezTo>
                    <a:pt x="67" y="10"/>
                    <a:pt x="66" y="10"/>
                    <a:pt x="65" y="10"/>
                  </a:cubicBezTo>
                  <a:cubicBezTo>
                    <a:pt x="65" y="10"/>
                    <a:pt x="64" y="10"/>
                    <a:pt x="64" y="9"/>
                  </a:cubicBezTo>
                  <a:cubicBezTo>
                    <a:pt x="64" y="9"/>
                    <a:pt x="64" y="9"/>
                    <a:pt x="64" y="9"/>
                  </a:cubicBezTo>
                  <a:cubicBezTo>
                    <a:pt x="64" y="9"/>
                    <a:pt x="63" y="10"/>
                    <a:pt x="62" y="10"/>
                  </a:cubicBezTo>
                  <a:cubicBezTo>
                    <a:pt x="61" y="11"/>
                    <a:pt x="61" y="11"/>
                    <a:pt x="60" y="12"/>
                  </a:cubicBezTo>
                  <a:cubicBezTo>
                    <a:pt x="60" y="12"/>
                    <a:pt x="59" y="12"/>
                    <a:pt x="59" y="12"/>
                  </a:cubicBezTo>
                  <a:cubicBezTo>
                    <a:pt x="58" y="12"/>
                    <a:pt x="58" y="11"/>
                    <a:pt x="58" y="11"/>
                  </a:cubicBezTo>
                  <a:cubicBezTo>
                    <a:pt x="57" y="11"/>
                    <a:pt x="57" y="11"/>
                    <a:pt x="57" y="11"/>
                  </a:cubicBezTo>
                  <a:cubicBezTo>
                    <a:pt x="57" y="11"/>
                    <a:pt x="55" y="11"/>
                    <a:pt x="54" y="12"/>
                  </a:cubicBezTo>
                  <a:cubicBezTo>
                    <a:pt x="53" y="13"/>
                    <a:pt x="51" y="13"/>
                    <a:pt x="48" y="13"/>
                  </a:cubicBezTo>
                  <a:cubicBezTo>
                    <a:pt x="48" y="13"/>
                    <a:pt x="48" y="13"/>
                    <a:pt x="47" y="13"/>
                  </a:cubicBezTo>
                  <a:cubicBezTo>
                    <a:pt x="47" y="13"/>
                    <a:pt x="46" y="13"/>
                    <a:pt x="46" y="13"/>
                  </a:cubicBezTo>
                  <a:cubicBezTo>
                    <a:pt x="42" y="13"/>
                    <a:pt x="40" y="13"/>
                    <a:pt x="39" y="13"/>
                  </a:cubicBezTo>
                  <a:cubicBezTo>
                    <a:pt x="38" y="14"/>
                    <a:pt x="22" y="13"/>
                    <a:pt x="21" y="17"/>
                  </a:cubicBezTo>
                  <a:cubicBezTo>
                    <a:pt x="20" y="20"/>
                    <a:pt x="22" y="24"/>
                    <a:pt x="21" y="25"/>
                  </a:cubicBezTo>
                  <a:cubicBezTo>
                    <a:pt x="20" y="27"/>
                    <a:pt x="13" y="30"/>
                    <a:pt x="8" y="32"/>
                  </a:cubicBezTo>
                  <a:cubicBezTo>
                    <a:pt x="0" y="35"/>
                    <a:pt x="5" y="41"/>
                    <a:pt x="10" y="43"/>
                  </a:cubicBezTo>
                  <a:cubicBezTo>
                    <a:pt x="14" y="45"/>
                    <a:pt x="20" y="46"/>
                    <a:pt x="26" y="46"/>
                  </a:cubicBezTo>
                  <a:cubicBezTo>
                    <a:pt x="27" y="46"/>
                    <a:pt x="29" y="46"/>
                    <a:pt x="30" y="46"/>
                  </a:cubicBezTo>
                  <a:cubicBezTo>
                    <a:pt x="48" y="46"/>
                    <a:pt x="54" y="42"/>
                    <a:pt x="60" y="38"/>
                  </a:cubicBezTo>
                  <a:cubicBezTo>
                    <a:pt x="69" y="33"/>
                    <a:pt x="81" y="26"/>
                    <a:pt x="87" y="20"/>
                  </a:cubicBezTo>
                  <a:cubicBezTo>
                    <a:pt x="92" y="16"/>
                    <a:pt x="93" y="12"/>
                    <a:pt x="95" y="12"/>
                  </a:cubicBezTo>
                  <a:cubicBezTo>
                    <a:pt x="95" y="12"/>
                    <a:pt x="95" y="12"/>
                    <a:pt x="95" y="12"/>
                  </a:cubicBezTo>
                  <a:cubicBezTo>
                    <a:pt x="96" y="12"/>
                    <a:pt x="96" y="13"/>
                    <a:pt x="97" y="13"/>
                  </a:cubicBezTo>
                  <a:cubicBezTo>
                    <a:pt x="98" y="13"/>
                    <a:pt x="100" y="12"/>
                    <a:pt x="100" y="11"/>
                  </a:cubicBezTo>
                  <a:cubicBezTo>
                    <a:pt x="100" y="11"/>
                    <a:pt x="99" y="10"/>
                    <a:pt x="98" y="10"/>
                  </a:cubicBezTo>
                  <a:cubicBezTo>
                    <a:pt x="99" y="8"/>
                    <a:pt x="98" y="6"/>
                    <a:pt x="96" y="5"/>
                  </a:cubicBezTo>
                  <a:cubicBezTo>
                    <a:pt x="94" y="2"/>
                    <a:pt x="89"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1" name="Freeform 198"/>
            <p:cNvSpPr>
              <a:spLocks/>
            </p:cNvSpPr>
            <p:nvPr/>
          </p:nvSpPr>
          <p:spPr bwMode="auto">
            <a:xfrm>
              <a:off x="9088438" y="5113338"/>
              <a:ext cx="11113" cy="3175"/>
            </a:xfrm>
            <a:custGeom>
              <a:avLst/>
              <a:gdLst>
                <a:gd name="T0" fmla="*/ 0 w 4"/>
                <a:gd name="T1" fmla="*/ 0 h 1"/>
                <a:gd name="T2" fmla="*/ 1 w 4"/>
                <a:gd name="T3" fmla="*/ 1 h 1"/>
                <a:gd name="T4" fmla="*/ 3 w 4"/>
                <a:gd name="T5" fmla="*/ 1 h 1"/>
                <a:gd name="T6" fmla="*/ 3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1" y="1"/>
                    <a:pt x="1" y="1"/>
                  </a:cubicBezTo>
                  <a:cubicBezTo>
                    <a:pt x="1" y="1"/>
                    <a:pt x="2" y="1"/>
                    <a:pt x="3" y="1"/>
                  </a:cubicBezTo>
                  <a:cubicBezTo>
                    <a:pt x="4" y="1"/>
                    <a:pt x="4" y="1"/>
                    <a:pt x="3" y="1"/>
                  </a:cubicBezTo>
                  <a:cubicBezTo>
                    <a:pt x="3"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2" name="Freeform 199"/>
            <p:cNvSpPr>
              <a:spLocks/>
            </p:cNvSpPr>
            <p:nvPr/>
          </p:nvSpPr>
          <p:spPr bwMode="auto">
            <a:xfrm>
              <a:off x="9075738" y="5113338"/>
              <a:ext cx="12700" cy="3175"/>
            </a:xfrm>
            <a:custGeom>
              <a:avLst/>
              <a:gdLst>
                <a:gd name="T0" fmla="*/ 2 w 5"/>
                <a:gd name="T1" fmla="*/ 0 h 1"/>
                <a:gd name="T2" fmla="*/ 0 w 5"/>
                <a:gd name="T3" fmla="*/ 1 h 1"/>
                <a:gd name="T4" fmla="*/ 3 w 5"/>
                <a:gd name="T5" fmla="*/ 1 h 1"/>
                <a:gd name="T6" fmla="*/ 4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2" y="0"/>
                    <a:pt x="1" y="0"/>
                    <a:pt x="0" y="1"/>
                  </a:cubicBezTo>
                  <a:cubicBezTo>
                    <a:pt x="0" y="1"/>
                    <a:pt x="2" y="1"/>
                    <a:pt x="3" y="1"/>
                  </a:cubicBezTo>
                  <a:cubicBezTo>
                    <a:pt x="4" y="1"/>
                    <a:pt x="5" y="1"/>
                    <a:pt x="4"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3" name="Freeform 200"/>
            <p:cNvSpPr>
              <a:spLocks/>
            </p:cNvSpPr>
            <p:nvPr/>
          </p:nvSpPr>
          <p:spPr bwMode="auto">
            <a:xfrm>
              <a:off x="9290050" y="5276850"/>
              <a:ext cx="379413" cy="106362"/>
            </a:xfrm>
            <a:custGeom>
              <a:avLst/>
              <a:gdLst>
                <a:gd name="T0" fmla="*/ 4 w 140"/>
                <a:gd name="T1" fmla="*/ 0 h 39"/>
                <a:gd name="T2" fmla="*/ 10 w 140"/>
                <a:gd name="T3" fmla="*/ 5 h 39"/>
                <a:gd name="T4" fmla="*/ 57 w 140"/>
                <a:gd name="T5" fmla="*/ 20 h 39"/>
                <a:gd name="T6" fmla="*/ 96 w 140"/>
                <a:gd name="T7" fmla="*/ 33 h 39"/>
                <a:gd name="T8" fmla="*/ 117 w 140"/>
                <a:gd name="T9" fmla="*/ 39 h 39"/>
                <a:gd name="T10" fmla="*/ 117 w 140"/>
                <a:gd name="T11" fmla="*/ 39 h 39"/>
                <a:gd name="T12" fmla="*/ 118 w 140"/>
                <a:gd name="T13" fmla="*/ 39 h 39"/>
                <a:gd name="T14" fmla="*/ 120 w 140"/>
                <a:gd name="T15" fmla="*/ 39 h 39"/>
                <a:gd name="T16" fmla="*/ 122 w 140"/>
                <a:gd name="T17" fmla="*/ 39 h 39"/>
                <a:gd name="T18" fmla="*/ 125 w 140"/>
                <a:gd name="T19" fmla="*/ 39 h 39"/>
                <a:gd name="T20" fmla="*/ 128 w 140"/>
                <a:gd name="T21" fmla="*/ 38 h 39"/>
                <a:gd name="T22" fmla="*/ 129 w 140"/>
                <a:gd name="T23" fmla="*/ 38 h 39"/>
                <a:gd name="T24" fmla="*/ 138 w 140"/>
                <a:gd name="T25" fmla="*/ 31 h 39"/>
                <a:gd name="T26" fmla="*/ 125 w 140"/>
                <a:gd name="T27" fmla="*/ 27 h 39"/>
                <a:gd name="T28" fmla="*/ 108 w 140"/>
                <a:gd name="T29" fmla="*/ 23 h 39"/>
                <a:gd name="T30" fmla="*/ 105 w 140"/>
                <a:gd name="T31" fmla="*/ 21 h 39"/>
                <a:gd name="T32" fmla="*/ 104 w 140"/>
                <a:gd name="T33" fmla="*/ 20 h 39"/>
                <a:gd name="T34" fmla="*/ 102 w 140"/>
                <a:gd name="T35" fmla="*/ 19 h 39"/>
                <a:gd name="T36" fmla="*/ 98 w 140"/>
                <a:gd name="T37" fmla="*/ 19 h 39"/>
                <a:gd name="T38" fmla="*/ 97 w 140"/>
                <a:gd name="T39" fmla="*/ 19 h 39"/>
                <a:gd name="T40" fmla="*/ 96 w 140"/>
                <a:gd name="T41" fmla="*/ 19 h 39"/>
                <a:gd name="T42" fmla="*/ 96 w 140"/>
                <a:gd name="T43" fmla="*/ 18 h 39"/>
                <a:gd name="T44" fmla="*/ 71 w 140"/>
                <a:gd name="T45" fmla="*/ 13 h 39"/>
                <a:gd name="T46" fmla="*/ 42 w 140"/>
                <a:gd name="T47" fmla="*/ 6 h 39"/>
                <a:gd name="T48" fmla="*/ 4 w 140"/>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39">
                  <a:moveTo>
                    <a:pt x="4" y="0"/>
                  </a:moveTo>
                  <a:cubicBezTo>
                    <a:pt x="0" y="0"/>
                    <a:pt x="0" y="2"/>
                    <a:pt x="10" y="5"/>
                  </a:cubicBezTo>
                  <a:cubicBezTo>
                    <a:pt x="25" y="11"/>
                    <a:pt x="45" y="14"/>
                    <a:pt x="57" y="20"/>
                  </a:cubicBezTo>
                  <a:cubicBezTo>
                    <a:pt x="68" y="26"/>
                    <a:pt x="82" y="29"/>
                    <a:pt x="96" y="33"/>
                  </a:cubicBezTo>
                  <a:cubicBezTo>
                    <a:pt x="107" y="37"/>
                    <a:pt x="116" y="39"/>
                    <a:pt x="117" y="39"/>
                  </a:cubicBezTo>
                  <a:cubicBezTo>
                    <a:pt x="117" y="39"/>
                    <a:pt x="117" y="39"/>
                    <a:pt x="117" y="39"/>
                  </a:cubicBezTo>
                  <a:cubicBezTo>
                    <a:pt x="117" y="39"/>
                    <a:pt x="117" y="39"/>
                    <a:pt x="118" y="39"/>
                  </a:cubicBezTo>
                  <a:cubicBezTo>
                    <a:pt x="119" y="39"/>
                    <a:pt x="119" y="39"/>
                    <a:pt x="120" y="39"/>
                  </a:cubicBezTo>
                  <a:cubicBezTo>
                    <a:pt x="121" y="39"/>
                    <a:pt x="121" y="39"/>
                    <a:pt x="122" y="39"/>
                  </a:cubicBezTo>
                  <a:cubicBezTo>
                    <a:pt x="123" y="39"/>
                    <a:pt x="124" y="39"/>
                    <a:pt x="125" y="39"/>
                  </a:cubicBezTo>
                  <a:cubicBezTo>
                    <a:pt x="125" y="38"/>
                    <a:pt x="127" y="38"/>
                    <a:pt x="128" y="38"/>
                  </a:cubicBezTo>
                  <a:cubicBezTo>
                    <a:pt x="128" y="38"/>
                    <a:pt x="129" y="38"/>
                    <a:pt x="129" y="38"/>
                  </a:cubicBezTo>
                  <a:cubicBezTo>
                    <a:pt x="134" y="38"/>
                    <a:pt x="140" y="32"/>
                    <a:pt x="138" y="31"/>
                  </a:cubicBezTo>
                  <a:cubicBezTo>
                    <a:pt x="135" y="29"/>
                    <a:pt x="129" y="28"/>
                    <a:pt x="125" y="27"/>
                  </a:cubicBezTo>
                  <a:cubicBezTo>
                    <a:pt x="115" y="26"/>
                    <a:pt x="113" y="23"/>
                    <a:pt x="108" y="23"/>
                  </a:cubicBezTo>
                  <a:cubicBezTo>
                    <a:pt x="103" y="23"/>
                    <a:pt x="107" y="21"/>
                    <a:pt x="105" y="21"/>
                  </a:cubicBezTo>
                  <a:cubicBezTo>
                    <a:pt x="102" y="21"/>
                    <a:pt x="102" y="21"/>
                    <a:pt x="104" y="20"/>
                  </a:cubicBezTo>
                  <a:cubicBezTo>
                    <a:pt x="107" y="20"/>
                    <a:pt x="106" y="19"/>
                    <a:pt x="102" y="19"/>
                  </a:cubicBezTo>
                  <a:cubicBezTo>
                    <a:pt x="100" y="19"/>
                    <a:pt x="99" y="19"/>
                    <a:pt x="98" y="19"/>
                  </a:cubicBezTo>
                  <a:cubicBezTo>
                    <a:pt x="97" y="19"/>
                    <a:pt x="97" y="19"/>
                    <a:pt x="97" y="19"/>
                  </a:cubicBezTo>
                  <a:cubicBezTo>
                    <a:pt x="96" y="19"/>
                    <a:pt x="96" y="19"/>
                    <a:pt x="96" y="19"/>
                  </a:cubicBezTo>
                  <a:cubicBezTo>
                    <a:pt x="95" y="19"/>
                    <a:pt x="95" y="19"/>
                    <a:pt x="96" y="18"/>
                  </a:cubicBezTo>
                  <a:cubicBezTo>
                    <a:pt x="97" y="18"/>
                    <a:pt x="85" y="16"/>
                    <a:pt x="71" y="13"/>
                  </a:cubicBezTo>
                  <a:cubicBezTo>
                    <a:pt x="61" y="11"/>
                    <a:pt x="51" y="8"/>
                    <a:pt x="42" y="6"/>
                  </a:cubicBezTo>
                  <a:cubicBezTo>
                    <a:pt x="34" y="4"/>
                    <a:pt x="12"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4" name="Freeform 201"/>
            <p:cNvSpPr>
              <a:spLocks/>
            </p:cNvSpPr>
            <p:nvPr/>
          </p:nvSpPr>
          <p:spPr bwMode="auto">
            <a:xfrm>
              <a:off x="9645650" y="5387975"/>
              <a:ext cx="280988" cy="19050"/>
            </a:xfrm>
            <a:custGeom>
              <a:avLst/>
              <a:gdLst>
                <a:gd name="T0" fmla="*/ 17 w 104"/>
                <a:gd name="T1" fmla="*/ 0 h 7"/>
                <a:gd name="T2" fmla="*/ 3 w 104"/>
                <a:gd name="T3" fmla="*/ 2 h 7"/>
                <a:gd name="T4" fmla="*/ 40 w 104"/>
                <a:gd name="T5" fmla="*/ 6 h 7"/>
                <a:gd name="T6" fmla="*/ 71 w 104"/>
                <a:gd name="T7" fmla="*/ 7 h 7"/>
                <a:gd name="T8" fmla="*/ 72 w 104"/>
                <a:gd name="T9" fmla="*/ 7 h 7"/>
                <a:gd name="T10" fmla="*/ 91 w 104"/>
                <a:gd name="T11" fmla="*/ 7 h 7"/>
                <a:gd name="T12" fmla="*/ 93 w 104"/>
                <a:gd name="T13" fmla="*/ 7 h 7"/>
                <a:gd name="T14" fmla="*/ 91 w 104"/>
                <a:gd name="T15" fmla="*/ 3 h 7"/>
                <a:gd name="T16" fmla="*/ 34 w 104"/>
                <a:gd name="T17" fmla="*/ 1 h 7"/>
                <a:gd name="T18" fmla="*/ 25 w 104"/>
                <a:gd name="T19" fmla="*/ 0 h 7"/>
                <a:gd name="T20" fmla="*/ 17 w 10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
                  <a:moveTo>
                    <a:pt x="17" y="0"/>
                  </a:moveTo>
                  <a:cubicBezTo>
                    <a:pt x="5" y="0"/>
                    <a:pt x="0" y="2"/>
                    <a:pt x="3" y="2"/>
                  </a:cubicBezTo>
                  <a:cubicBezTo>
                    <a:pt x="7" y="2"/>
                    <a:pt x="23" y="5"/>
                    <a:pt x="40" y="6"/>
                  </a:cubicBezTo>
                  <a:cubicBezTo>
                    <a:pt x="52" y="6"/>
                    <a:pt x="64" y="7"/>
                    <a:pt x="71" y="7"/>
                  </a:cubicBezTo>
                  <a:cubicBezTo>
                    <a:pt x="72" y="7"/>
                    <a:pt x="72" y="7"/>
                    <a:pt x="72" y="7"/>
                  </a:cubicBezTo>
                  <a:cubicBezTo>
                    <a:pt x="78" y="7"/>
                    <a:pt x="84" y="7"/>
                    <a:pt x="91" y="7"/>
                  </a:cubicBezTo>
                  <a:cubicBezTo>
                    <a:pt x="92" y="7"/>
                    <a:pt x="93" y="7"/>
                    <a:pt x="93" y="7"/>
                  </a:cubicBezTo>
                  <a:cubicBezTo>
                    <a:pt x="102" y="7"/>
                    <a:pt x="104" y="5"/>
                    <a:pt x="91" y="3"/>
                  </a:cubicBezTo>
                  <a:cubicBezTo>
                    <a:pt x="77" y="1"/>
                    <a:pt x="52" y="2"/>
                    <a:pt x="34" y="1"/>
                  </a:cubicBezTo>
                  <a:cubicBezTo>
                    <a:pt x="31" y="1"/>
                    <a:pt x="28" y="0"/>
                    <a:pt x="25" y="0"/>
                  </a:cubicBezTo>
                  <a:cubicBezTo>
                    <a:pt x="22" y="0"/>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grpSp>
      <p:sp>
        <p:nvSpPr>
          <p:cNvPr id="205" name="Ellipse 204"/>
          <p:cNvSpPr/>
          <p:nvPr/>
        </p:nvSpPr>
        <p:spPr>
          <a:xfrm>
            <a:off x="3433652" y="4285116"/>
            <a:ext cx="162018"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06" name="ZoneTexte 205"/>
          <p:cNvSpPr txBox="1"/>
          <p:nvPr/>
        </p:nvSpPr>
        <p:spPr>
          <a:xfrm>
            <a:off x="3595671" y="3854240"/>
            <a:ext cx="1641303" cy="646331"/>
          </a:xfrm>
          <a:prstGeom prst="rect">
            <a:avLst/>
          </a:prstGeom>
          <a:noFill/>
        </p:spPr>
        <p:txBody>
          <a:bodyPr wrap="square" rtlCol="0">
            <a:spAutoFit/>
          </a:bodyPr>
          <a:lstStyle/>
          <a:p>
            <a:r>
              <a:rPr lang="fr-FR" b="1" dirty="0" err="1"/>
              <a:t>Maricopa</a:t>
            </a:r>
            <a:endParaRPr lang="fr-FR" b="1" dirty="0"/>
          </a:p>
          <a:p>
            <a:r>
              <a:rPr lang="fr-FR" b="1" dirty="0"/>
              <a:t>  2008-2009</a:t>
            </a:r>
          </a:p>
        </p:txBody>
      </p:sp>
      <p:sp>
        <p:nvSpPr>
          <p:cNvPr id="207" name="ZoneTexte 206"/>
          <p:cNvSpPr txBox="1"/>
          <p:nvPr/>
        </p:nvSpPr>
        <p:spPr>
          <a:xfrm>
            <a:off x="7515640" y="3497050"/>
            <a:ext cx="1152128" cy="646331"/>
          </a:xfrm>
          <a:prstGeom prst="rect">
            <a:avLst/>
          </a:prstGeom>
          <a:noFill/>
        </p:spPr>
        <p:txBody>
          <a:bodyPr wrap="square" rtlCol="0">
            <a:spAutoFit/>
          </a:bodyPr>
          <a:lstStyle/>
          <a:p>
            <a:r>
              <a:rPr lang="fr-FR" b="1" dirty="0"/>
              <a:t>Grignon</a:t>
            </a:r>
          </a:p>
          <a:p>
            <a:r>
              <a:rPr lang="fr-FR" b="1" dirty="0"/>
              <a:t>2015</a:t>
            </a:r>
          </a:p>
        </p:txBody>
      </p:sp>
      <p:sp>
        <p:nvSpPr>
          <p:cNvPr id="208" name="Ellipse 207"/>
          <p:cNvSpPr/>
          <p:nvPr/>
        </p:nvSpPr>
        <p:spPr>
          <a:xfrm>
            <a:off x="8255128" y="3926783"/>
            <a:ext cx="162018"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09" name="ZoneTexte 208"/>
          <p:cNvSpPr txBox="1"/>
          <p:nvPr/>
        </p:nvSpPr>
        <p:spPr>
          <a:xfrm>
            <a:off x="8460963" y="4177366"/>
            <a:ext cx="1152128" cy="646331"/>
          </a:xfrm>
          <a:prstGeom prst="rect">
            <a:avLst/>
          </a:prstGeom>
          <a:noFill/>
        </p:spPr>
        <p:txBody>
          <a:bodyPr wrap="square" rtlCol="0">
            <a:spAutoFit/>
          </a:bodyPr>
          <a:lstStyle/>
          <a:p>
            <a:r>
              <a:rPr lang="fr-FR" b="1" dirty="0" smtClean="0"/>
              <a:t>Avignon</a:t>
            </a:r>
            <a:endParaRPr lang="fr-FR" b="1" dirty="0"/>
          </a:p>
          <a:p>
            <a:r>
              <a:rPr lang="fr-FR" b="1" dirty="0" smtClean="0"/>
              <a:t>1990</a:t>
            </a:r>
            <a:endParaRPr lang="fr-FR" b="1" dirty="0"/>
          </a:p>
        </p:txBody>
      </p:sp>
      <p:sp>
        <p:nvSpPr>
          <p:cNvPr id="210" name="Ellipse 209"/>
          <p:cNvSpPr/>
          <p:nvPr/>
        </p:nvSpPr>
        <p:spPr>
          <a:xfrm>
            <a:off x="8417146" y="4058904"/>
            <a:ext cx="162018"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11" name="Rectangle 210"/>
          <p:cNvSpPr/>
          <p:nvPr/>
        </p:nvSpPr>
        <p:spPr>
          <a:xfrm>
            <a:off x="5744779" y="1229925"/>
            <a:ext cx="1339588" cy="5040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2000" dirty="0">
                <a:solidFill>
                  <a:schemeClr val="tx1"/>
                </a:solidFill>
                <a:ea typeface="+mj-ea"/>
                <a:cs typeface="+mj-cs"/>
              </a:rPr>
              <a:t>Blé + Pois</a:t>
            </a:r>
          </a:p>
        </p:txBody>
      </p:sp>
      <p:sp>
        <p:nvSpPr>
          <p:cNvPr id="212" name="Rectangle 211"/>
          <p:cNvSpPr/>
          <p:nvPr/>
        </p:nvSpPr>
        <p:spPr>
          <a:xfrm>
            <a:off x="779759" y="1248632"/>
            <a:ext cx="1080120" cy="5040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a:solidFill>
                  <a:schemeClr val="tx1"/>
                </a:solidFill>
                <a:ea typeface="+mj-ea"/>
                <a:cs typeface="+mj-cs"/>
              </a:rPr>
              <a:t>Blé</a:t>
            </a:r>
          </a:p>
        </p:txBody>
      </p:sp>
      <p:sp>
        <p:nvSpPr>
          <p:cNvPr id="213" name="Rectangle 212"/>
          <p:cNvSpPr/>
          <p:nvPr/>
        </p:nvSpPr>
        <p:spPr>
          <a:xfrm>
            <a:off x="779759" y="1891859"/>
            <a:ext cx="1567066" cy="5590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err="1">
                <a:solidFill>
                  <a:schemeClr val="tx1"/>
                </a:solidFill>
                <a:ea typeface="+mj-ea"/>
                <a:cs typeface="+mj-cs"/>
              </a:rPr>
              <a:t>Yecora</a:t>
            </a:r>
            <a:r>
              <a:rPr lang="fr-FR" sz="2000" dirty="0">
                <a:solidFill>
                  <a:schemeClr val="tx1"/>
                </a:solidFill>
                <a:ea typeface="+mj-ea"/>
                <a:cs typeface="+mj-cs"/>
              </a:rPr>
              <a:t> </a:t>
            </a:r>
            <a:r>
              <a:rPr lang="fr-FR" sz="2000" dirty="0" err="1">
                <a:solidFill>
                  <a:schemeClr val="tx1"/>
                </a:solidFill>
                <a:ea typeface="+mj-ea"/>
                <a:cs typeface="+mj-cs"/>
              </a:rPr>
              <a:t>Rojo</a:t>
            </a:r>
            <a:endParaRPr lang="fr-FR" sz="2000" dirty="0">
              <a:solidFill>
                <a:schemeClr val="tx1"/>
              </a:solidFill>
              <a:ea typeface="+mj-ea"/>
              <a:cs typeface="+mj-cs"/>
            </a:endParaRPr>
          </a:p>
        </p:txBody>
      </p:sp>
      <p:sp>
        <p:nvSpPr>
          <p:cNvPr id="216" name="Rectangle 215"/>
          <p:cNvSpPr/>
          <p:nvPr/>
        </p:nvSpPr>
        <p:spPr>
          <a:xfrm>
            <a:off x="781277" y="2590053"/>
            <a:ext cx="2071670"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a:solidFill>
                  <a:schemeClr val="tx1"/>
                </a:solidFill>
                <a:ea typeface="+mj-ea"/>
                <a:cs typeface="+mj-cs"/>
              </a:rPr>
              <a:t>3 dates de semis</a:t>
            </a:r>
          </a:p>
        </p:txBody>
      </p:sp>
      <p:sp>
        <p:nvSpPr>
          <p:cNvPr id="217" name="Rectangle 216"/>
          <p:cNvSpPr/>
          <p:nvPr/>
        </p:nvSpPr>
        <p:spPr>
          <a:xfrm>
            <a:off x="5770217" y="5059285"/>
            <a:ext cx="4557847"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2000" dirty="0">
                <a:solidFill>
                  <a:schemeClr val="tx1"/>
                </a:solidFill>
                <a:ea typeface="+mj-ea"/>
                <a:cs typeface="+mj-cs"/>
              </a:rPr>
              <a:t>Température de l’air dans le couvert</a:t>
            </a:r>
          </a:p>
        </p:txBody>
      </p:sp>
      <p:sp>
        <p:nvSpPr>
          <p:cNvPr id="218" name="Rectangle 217"/>
          <p:cNvSpPr/>
          <p:nvPr/>
        </p:nvSpPr>
        <p:spPr>
          <a:xfrm>
            <a:off x="779759" y="5028576"/>
            <a:ext cx="2064350"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a:solidFill>
                  <a:schemeClr val="tx1"/>
                </a:solidFill>
                <a:ea typeface="+mj-ea"/>
                <a:cs typeface="+mj-cs"/>
              </a:rPr>
              <a:t>Température de feuillage</a:t>
            </a:r>
          </a:p>
        </p:txBody>
      </p:sp>
      <p:sp>
        <p:nvSpPr>
          <p:cNvPr id="219" name="Rectangle 218"/>
          <p:cNvSpPr/>
          <p:nvPr/>
        </p:nvSpPr>
        <p:spPr>
          <a:xfrm>
            <a:off x="792363" y="3353942"/>
            <a:ext cx="2571736" cy="7858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smtClean="0">
                <a:solidFill>
                  <a:schemeClr val="tx1"/>
                </a:solidFill>
                <a:ea typeface="+mj-ea"/>
                <a:cs typeface="+mj-cs"/>
              </a:rPr>
              <a:t>Traitements </a:t>
            </a:r>
            <a:r>
              <a:rPr lang="fr-FR" sz="2000" dirty="0">
                <a:solidFill>
                  <a:schemeClr val="tx1"/>
                </a:solidFill>
                <a:ea typeface="+mj-ea"/>
                <a:cs typeface="+mj-cs"/>
              </a:rPr>
              <a:t>chauffé </a:t>
            </a:r>
            <a:r>
              <a:rPr lang="fr-FR" sz="2000" dirty="0" smtClean="0">
                <a:solidFill>
                  <a:schemeClr val="tx1"/>
                </a:solidFill>
                <a:ea typeface="+mj-ea"/>
                <a:cs typeface="+mj-cs"/>
              </a:rPr>
              <a:t>/ </a:t>
            </a:r>
            <a:r>
              <a:rPr lang="fr-FR" sz="2000" dirty="0">
                <a:solidFill>
                  <a:schemeClr val="tx1"/>
                </a:solidFill>
                <a:ea typeface="+mj-ea"/>
                <a:cs typeface="+mj-cs"/>
              </a:rPr>
              <a:t>non chauffé</a:t>
            </a:r>
          </a:p>
        </p:txBody>
      </p:sp>
      <p:sp>
        <p:nvSpPr>
          <p:cNvPr id="220" name="Rectangle 219"/>
          <p:cNvSpPr/>
          <p:nvPr/>
        </p:nvSpPr>
        <p:spPr>
          <a:xfrm>
            <a:off x="5753114" y="4214426"/>
            <a:ext cx="2571736" cy="74349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2000" dirty="0">
                <a:solidFill>
                  <a:schemeClr val="tx1"/>
                </a:solidFill>
                <a:ea typeface="+mj-ea"/>
                <a:cs typeface="+mj-cs"/>
              </a:rPr>
              <a:t>Pas de traitement</a:t>
            </a:r>
          </a:p>
        </p:txBody>
      </p:sp>
      <p:sp>
        <p:nvSpPr>
          <p:cNvPr id="221" name="Rectangle 220"/>
          <p:cNvSpPr/>
          <p:nvPr/>
        </p:nvSpPr>
        <p:spPr>
          <a:xfrm>
            <a:off x="5723140" y="1869431"/>
            <a:ext cx="2186085" cy="5590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err="1" smtClean="0">
                <a:solidFill>
                  <a:schemeClr val="tx1"/>
                </a:solidFill>
                <a:ea typeface="+mj-ea"/>
                <a:cs typeface="+mj-cs"/>
              </a:rPr>
              <a:t>Maxwel</a:t>
            </a:r>
            <a:r>
              <a:rPr lang="fr-FR" sz="2000" dirty="0" smtClean="0">
                <a:solidFill>
                  <a:schemeClr val="tx1"/>
                </a:solidFill>
                <a:ea typeface="+mj-ea"/>
                <a:cs typeface="+mj-cs"/>
              </a:rPr>
              <a:t> et Isard</a:t>
            </a:r>
            <a:endParaRPr lang="fr-FR" sz="2000" dirty="0">
              <a:solidFill>
                <a:schemeClr val="tx1"/>
              </a:solidFill>
              <a:ea typeface="+mj-ea"/>
              <a:cs typeface="+mj-cs"/>
            </a:endParaRPr>
          </a:p>
        </p:txBody>
      </p:sp>
      <p:sp>
        <p:nvSpPr>
          <p:cNvPr id="222" name="Rectangle 221"/>
          <p:cNvSpPr/>
          <p:nvPr/>
        </p:nvSpPr>
        <p:spPr>
          <a:xfrm>
            <a:off x="5748114" y="2615173"/>
            <a:ext cx="2071670"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a:solidFill>
                  <a:schemeClr val="tx1"/>
                </a:solidFill>
                <a:ea typeface="+mj-ea"/>
                <a:cs typeface="+mj-cs"/>
              </a:rPr>
              <a:t>1</a:t>
            </a:r>
            <a:r>
              <a:rPr lang="fr-FR" sz="2000" dirty="0" smtClean="0">
                <a:solidFill>
                  <a:schemeClr val="tx1"/>
                </a:solidFill>
                <a:ea typeface="+mj-ea"/>
                <a:cs typeface="+mj-cs"/>
              </a:rPr>
              <a:t> date </a:t>
            </a:r>
            <a:r>
              <a:rPr lang="fr-FR" sz="2000" dirty="0">
                <a:solidFill>
                  <a:schemeClr val="tx1"/>
                </a:solidFill>
                <a:ea typeface="+mj-ea"/>
                <a:cs typeface="+mj-cs"/>
              </a:rPr>
              <a:t>de semis</a:t>
            </a:r>
          </a:p>
        </p:txBody>
      </p:sp>
      <p:sp>
        <p:nvSpPr>
          <p:cNvPr id="223" name="Rectangle 222"/>
          <p:cNvSpPr/>
          <p:nvPr/>
        </p:nvSpPr>
        <p:spPr>
          <a:xfrm>
            <a:off x="8562267" y="1232135"/>
            <a:ext cx="1339588" cy="5040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2000" dirty="0" smtClean="0">
                <a:solidFill>
                  <a:schemeClr val="tx1"/>
                </a:solidFill>
                <a:ea typeface="+mj-ea"/>
                <a:cs typeface="+mj-cs"/>
              </a:rPr>
              <a:t>Soja</a:t>
            </a:r>
            <a:endParaRPr lang="fr-FR" sz="2000" dirty="0">
              <a:solidFill>
                <a:schemeClr val="tx1"/>
              </a:solidFill>
              <a:ea typeface="+mj-ea"/>
              <a:cs typeface="+mj-cs"/>
            </a:endParaRPr>
          </a:p>
        </p:txBody>
      </p:sp>
      <p:sp>
        <p:nvSpPr>
          <p:cNvPr id="224" name="Rectangle 223"/>
          <p:cNvSpPr/>
          <p:nvPr/>
        </p:nvSpPr>
        <p:spPr>
          <a:xfrm>
            <a:off x="8561726" y="1849016"/>
            <a:ext cx="1340129" cy="5590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sz="2000" dirty="0" smtClean="0">
                <a:solidFill>
                  <a:schemeClr val="tx1"/>
                </a:solidFill>
                <a:ea typeface="+mj-ea"/>
                <a:cs typeface="+mj-cs"/>
              </a:rPr>
              <a:t>Labrador</a:t>
            </a:r>
            <a:endParaRPr lang="fr-FR" sz="2000" dirty="0">
              <a:solidFill>
                <a:schemeClr val="tx1"/>
              </a:solidFill>
              <a:ea typeface="+mj-ea"/>
              <a:cs typeface="+mj-cs"/>
            </a:endParaRPr>
          </a:p>
        </p:txBody>
      </p:sp>
      <p:grpSp>
        <p:nvGrpSpPr>
          <p:cNvPr id="226" name="Groupe 225">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27"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28"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29"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30"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31"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232"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233"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234"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208696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Données expérimentales</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30"/>
          <p:cNvPicPr/>
          <p:nvPr/>
        </p:nvPicPr>
        <p:blipFill rotWithShape="1">
          <a:blip r:embed="rId3" cstate="print">
            <a:extLst>
              <a:ext uri="{28A0092B-C50C-407E-A947-70E740481C1C}">
                <a14:useLocalDpi xmlns:a14="http://schemas.microsoft.com/office/drawing/2010/main" val="0"/>
              </a:ext>
            </a:extLst>
          </a:blip>
          <a:srcRect l="10707" b="7222"/>
          <a:stretch/>
        </p:blipFill>
        <p:spPr bwMode="auto">
          <a:xfrm>
            <a:off x="2173044" y="1566109"/>
            <a:ext cx="3099289" cy="4023131"/>
          </a:xfrm>
          <a:prstGeom prst="rect">
            <a:avLst/>
          </a:prstGeom>
          <a:noFill/>
          <a:ln>
            <a:noFill/>
          </a:ln>
        </p:spPr>
      </p:pic>
      <p:pic>
        <p:nvPicPr>
          <p:cNvPr id="8" name="Image 32"/>
          <p:cNvPicPr/>
          <p:nvPr/>
        </p:nvPicPr>
        <p:blipFill rotWithShape="1">
          <a:blip r:embed="rId4" cstate="print">
            <a:extLst>
              <a:ext uri="{28A0092B-C50C-407E-A947-70E740481C1C}">
                <a14:useLocalDpi xmlns:a14="http://schemas.microsoft.com/office/drawing/2010/main" val="0"/>
              </a:ext>
            </a:extLst>
          </a:blip>
          <a:srcRect l="7794" b="7480"/>
          <a:stretch/>
        </p:blipFill>
        <p:spPr bwMode="auto">
          <a:xfrm>
            <a:off x="5981251" y="1566109"/>
            <a:ext cx="2983237" cy="4023131"/>
          </a:xfrm>
          <a:prstGeom prst="rect">
            <a:avLst/>
          </a:prstGeom>
          <a:noFill/>
          <a:ln>
            <a:noFill/>
          </a:ln>
        </p:spPr>
      </p:pic>
      <p:sp>
        <p:nvSpPr>
          <p:cNvPr id="9" name="TextBox 14"/>
          <p:cNvSpPr txBox="1"/>
          <p:nvPr/>
        </p:nvSpPr>
        <p:spPr>
          <a:xfrm>
            <a:off x="2960824" y="1196752"/>
            <a:ext cx="1584176" cy="400110"/>
          </a:xfrm>
          <a:prstGeom prst="rect">
            <a:avLst/>
          </a:prstGeom>
          <a:noFill/>
        </p:spPr>
        <p:txBody>
          <a:bodyPr wrap="square" lIns="108000" rIns="108000" rtlCol="0">
            <a:spAutoFit/>
          </a:bodyPr>
          <a:lstStyle/>
          <a:p>
            <a:pPr algn="ctr"/>
            <a:r>
              <a:rPr lang="fr-FR" sz="2000" b="1" dirty="0">
                <a:solidFill>
                  <a:srgbClr val="008000"/>
                </a:solidFill>
              </a:rPr>
              <a:t>Blé</a:t>
            </a:r>
          </a:p>
        </p:txBody>
      </p:sp>
      <p:sp>
        <p:nvSpPr>
          <p:cNvPr id="10" name="TextBox 15"/>
          <p:cNvSpPr txBox="1"/>
          <p:nvPr/>
        </p:nvSpPr>
        <p:spPr>
          <a:xfrm>
            <a:off x="6792206" y="1146230"/>
            <a:ext cx="1584176" cy="400110"/>
          </a:xfrm>
          <a:prstGeom prst="rect">
            <a:avLst/>
          </a:prstGeom>
          <a:noFill/>
        </p:spPr>
        <p:txBody>
          <a:bodyPr wrap="square" lIns="108000" rIns="108000" rtlCol="0">
            <a:spAutoFit/>
          </a:bodyPr>
          <a:lstStyle/>
          <a:p>
            <a:pPr algn="ctr"/>
            <a:r>
              <a:rPr lang="fr-FR" sz="2000" b="1" dirty="0">
                <a:solidFill>
                  <a:srgbClr val="008000"/>
                </a:solidFill>
              </a:rPr>
              <a:t>Pois</a:t>
            </a:r>
          </a:p>
        </p:txBody>
      </p:sp>
      <p:grpSp>
        <p:nvGrpSpPr>
          <p:cNvPr id="2" name="Groupe 1"/>
          <p:cNvGrpSpPr/>
          <p:nvPr/>
        </p:nvGrpSpPr>
        <p:grpSpPr>
          <a:xfrm>
            <a:off x="179512" y="2569203"/>
            <a:ext cx="1617320" cy="1200329"/>
            <a:chOff x="179512" y="2569203"/>
            <a:chExt cx="1617320" cy="1200329"/>
          </a:xfrm>
        </p:grpSpPr>
        <p:cxnSp>
          <p:nvCxnSpPr>
            <p:cNvPr id="15" name="Connecteur droit 14"/>
            <p:cNvCxnSpPr/>
            <p:nvPr/>
          </p:nvCxnSpPr>
          <p:spPr>
            <a:xfrm>
              <a:off x="179512" y="2735482"/>
              <a:ext cx="31896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79512" y="3016829"/>
              <a:ext cx="318969"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79512" y="3291423"/>
              <a:ext cx="3189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79512" y="3564470"/>
              <a:ext cx="31896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98481" y="2569203"/>
              <a:ext cx="1298351" cy="1200329"/>
            </a:xfrm>
            <a:prstGeom prst="rect">
              <a:avLst/>
            </a:prstGeom>
            <a:noFill/>
          </p:spPr>
          <p:txBody>
            <a:bodyPr wrap="square" lIns="108000" rIns="108000" rtlCol="0">
              <a:spAutoFit/>
            </a:bodyPr>
            <a:lstStyle/>
            <a:p>
              <a:r>
                <a:rPr lang="fr-FR" dirty="0">
                  <a:solidFill>
                    <a:schemeClr val="tx1">
                      <a:lumMod val="50000"/>
                    </a:schemeClr>
                  </a:solidFill>
                </a:rPr>
                <a:t>TMIN</a:t>
              </a:r>
            </a:p>
            <a:p>
              <a:r>
                <a:rPr lang="fr-FR" dirty="0">
                  <a:solidFill>
                    <a:schemeClr val="tx1">
                      <a:lumMod val="50000"/>
                    </a:schemeClr>
                  </a:solidFill>
                </a:rPr>
                <a:t>TCULTMIN</a:t>
              </a:r>
            </a:p>
            <a:p>
              <a:r>
                <a:rPr lang="fr-FR" dirty="0">
                  <a:solidFill>
                    <a:schemeClr val="tx1">
                      <a:lumMod val="50000"/>
                    </a:schemeClr>
                  </a:solidFill>
                </a:rPr>
                <a:t>TMAX</a:t>
              </a:r>
            </a:p>
            <a:p>
              <a:r>
                <a:rPr lang="fr-FR" dirty="0">
                  <a:solidFill>
                    <a:schemeClr val="tx1">
                      <a:lumMod val="50000"/>
                    </a:schemeClr>
                  </a:solidFill>
                </a:rPr>
                <a:t>TCULTMAX</a:t>
              </a:r>
            </a:p>
          </p:txBody>
        </p:sp>
      </p:grpSp>
      <p:sp>
        <p:nvSpPr>
          <p:cNvPr id="20" name="ZoneTexte 19"/>
          <p:cNvSpPr txBox="1"/>
          <p:nvPr/>
        </p:nvSpPr>
        <p:spPr>
          <a:xfrm>
            <a:off x="2968386" y="5569495"/>
            <a:ext cx="1891646" cy="369332"/>
          </a:xfrm>
          <a:prstGeom prst="rect">
            <a:avLst/>
          </a:prstGeom>
          <a:noFill/>
        </p:spPr>
        <p:txBody>
          <a:bodyPr wrap="square" lIns="108000" rIns="108000" rtlCol="0">
            <a:spAutoFit/>
          </a:bodyPr>
          <a:lstStyle/>
          <a:p>
            <a:r>
              <a:rPr lang="fr-FR" dirty="0"/>
              <a:t>Jour de l’année</a:t>
            </a:r>
          </a:p>
        </p:txBody>
      </p:sp>
      <p:sp>
        <p:nvSpPr>
          <p:cNvPr id="21" name="ZoneTexte 20"/>
          <p:cNvSpPr txBox="1"/>
          <p:nvPr/>
        </p:nvSpPr>
        <p:spPr>
          <a:xfrm>
            <a:off x="6784810" y="5569495"/>
            <a:ext cx="1891646" cy="369332"/>
          </a:xfrm>
          <a:prstGeom prst="rect">
            <a:avLst/>
          </a:prstGeom>
          <a:noFill/>
        </p:spPr>
        <p:txBody>
          <a:bodyPr wrap="square" lIns="108000" rIns="108000" rtlCol="0">
            <a:spAutoFit/>
          </a:bodyPr>
          <a:lstStyle/>
          <a:p>
            <a:r>
              <a:rPr lang="fr-FR" dirty="0"/>
              <a:t>Jour de l’année</a:t>
            </a:r>
          </a:p>
        </p:txBody>
      </p:sp>
      <p:sp>
        <p:nvSpPr>
          <p:cNvPr id="22" name="ZoneTexte 21"/>
          <p:cNvSpPr txBox="1"/>
          <p:nvPr/>
        </p:nvSpPr>
        <p:spPr>
          <a:xfrm rot="16200000">
            <a:off x="1024016" y="3398070"/>
            <a:ext cx="1891646" cy="369332"/>
          </a:xfrm>
          <a:prstGeom prst="rect">
            <a:avLst/>
          </a:prstGeom>
          <a:noFill/>
        </p:spPr>
        <p:txBody>
          <a:bodyPr wrap="square" lIns="108000" rIns="108000" rtlCol="0">
            <a:spAutoFit/>
          </a:bodyPr>
          <a:lstStyle/>
          <a:p>
            <a:r>
              <a:rPr lang="fr-FR" dirty="0"/>
              <a:t>Température (°C)</a:t>
            </a:r>
          </a:p>
        </p:txBody>
      </p:sp>
      <p:sp>
        <p:nvSpPr>
          <p:cNvPr id="23" name="ZoneTexte 22"/>
          <p:cNvSpPr txBox="1"/>
          <p:nvPr/>
        </p:nvSpPr>
        <p:spPr>
          <a:xfrm rot="16200000">
            <a:off x="4840440" y="3398070"/>
            <a:ext cx="1891646" cy="369332"/>
          </a:xfrm>
          <a:prstGeom prst="rect">
            <a:avLst/>
          </a:prstGeom>
          <a:noFill/>
        </p:spPr>
        <p:txBody>
          <a:bodyPr wrap="square" lIns="108000" rIns="108000" rtlCol="0">
            <a:spAutoFit/>
          </a:bodyPr>
          <a:lstStyle/>
          <a:p>
            <a:r>
              <a:rPr lang="fr-FR" dirty="0"/>
              <a:t>Température (°C)</a:t>
            </a:r>
          </a:p>
        </p:txBody>
      </p:sp>
      <p:sp>
        <p:nvSpPr>
          <p:cNvPr id="24" name="Rectangle 23"/>
          <p:cNvSpPr/>
          <p:nvPr/>
        </p:nvSpPr>
        <p:spPr>
          <a:xfrm>
            <a:off x="9223433" y="2636912"/>
            <a:ext cx="2299114" cy="11521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b="1" dirty="0">
                <a:solidFill>
                  <a:schemeClr val="bg1">
                    <a:lumMod val="50000"/>
                  </a:schemeClr>
                </a:solidFill>
                <a:ea typeface="+mj-ea"/>
                <a:cs typeface="+mj-cs"/>
              </a:rPr>
              <a:t>Sur blé ou pois TCULTMAX &gt; TMAX et TCULTMIN &lt; TMIN</a:t>
            </a:r>
          </a:p>
        </p:txBody>
      </p:sp>
      <p:sp>
        <p:nvSpPr>
          <p:cNvPr id="25" name="ZoneTexte 24"/>
          <p:cNvSpPr txBox="1"/>
          <p:nvPr/>
        </p:nvSpPr>
        <p:spPr>
          <a:xfrm>
            <a:off x="338996" y="1346285"/>
            <a:ext cx="1152128" cy="707886"/>
          </a:xfrm>
          <a:prstGeom prst="rect">
            <a:avLst/>
          </a:prstGeom>
          <a:noFill/>
        </p:spPr>
        <p:txBody>
          <a:bodyPr wrap="square" rtlCol="0">
            <a:spAutoFit/>
          </a:bodyPr>
          <a:lstStyle/>
          <a:p>
            <a:r>
              <a:rPr lang="fr-FR" sz="2000" b="1" dirty="0"/>
              <a:t>Grignon</a:t>
            </a:r>
          </a:p>
          <a:p>
            <a:r>
              <a:rPr lang="fr-FR" sz="2000" b="1" dirty="0"/>
              <a:t>2015</a:t>
            </a:r>
          </a:p>
        </p:txBody>
      </p:sp>
      <p:grpSp>
        <p:nvGrpSpPr>
          <p:cNvPr id="26" name="Groupe 25">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7"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8"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9"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0"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1"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32"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33"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34"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66391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3"/>
          <p:cNvPicPr/>
          <p:nvPr/>
        </p:nvPicPr>
        <p:blipFill rotWithShape="1">
          <a:blip r:embed="rId3" cstate="print">
            <a:extLst>
              <a:ext uri="{28A0092B-C50C-407E-A947-70E740481C1C}">
                <a14:useLocalDpi xmlns:a14="http://schemas.microsoft.com/office/drawing/2010/main" val="0"/>
              </a:ext>
            </a:extLst>
          </a:blip>
          <a:srcRect l="8111" b="7190"/>
          <a:stretch/>
        </p:blipFill>
        <p:spPr bwMode="auto">
          <a:xfrm>
            <a:off x="2411761" y="1700808"/>
            <a:ext cx="2911836" cy="3774834"/>
          </a:xfrm>
          <a:prstGeom prst="rect">
            <a:avLst/>
          </a:prstGeom>
          <a:noFill/>
          <a:ln>
            <a:noFill/>
          </a:ln>
        </p:spPr>
      </p:pic>
      <p:pic>
        <p:nvPicPr>
          <p:cNvPr id="6" name="Image 34"/>
          <p:cNvPicPr/>
          <p:nvPr/>
        </p:nvPicPr>
        <p:blipFill rotWithShape="1">
          <a:blip r:embed="rId4" cstate="print">
            <a:extLst>
              <a:ext uri="{28A0092B-C50C-407E-A947-70E740481C1C}">
                <a14:useLocalDpi xmlns:a14="http://schemas.microsoft.com/office/drawing/2010/main" val="0"/>
              </a:ext>
            </a:extLst>
          </a:blip>
          <a:srcRect l="7860" b="7226"/>
          <a:stretch/>
        </p:blipFill>
        <p:spPr bwMode="auto">
          <a:xfrm>
            <a:off x="6135930" y="1700808"/>
            <a:ext cx="2756550" cy="3774834"/>
          </a:xfrm>
          <a:prstGeom prst="rect">
            <a:avLst/>
          </a:prstGeom>
          <a:noFill/>
          <a:ln>
            <a:noFill/>
          </a:ln>
        </p:spPr>
      </p:pic>
      <p:sp>
        <p:nvSpPr>
          <p:cNvPr id="7" name="TextBox 6"/>
          <p:cNvSpPr txBox="1"/>
          <p:nvPr/>
        </p:nvSpPr>
        <p:spPr>
          <a:xfrm>
            <a:off x="3089759" y="1268760"/>
            <a:ext cx="1584176" cy="400110"/>
          </a:xfrm>
          <a:prstGeom prst="rect">
            <a:avLst/>
          </a:prstGeom>
          <a:noFill/>
        </p:spPr>
        <p:txBody>
          <a:bodyPr wrap="square" lIns="108000" rIns="108000" rtlCol="0">
            <a:spAutoFit/>
          </a:bodyPr>
          <a:lstStyle>
            <a:defPPr>
              <a:defRPr lang="fr-FR"/>
            </a:defPPr>
            <a:lvl1pPr algn="ctr">
              <a:defRPr sz="2000" b="1">
                <a:solidFill>
                  <a:srgbClr val="008000"/>
                </a:solidFill>
              </a:defRPr>
            </a:lvl1pPr>
          </a:lstStyle>
          <a:p>
            <a:r>
              <a:rPr lang="fr-FR" dirty="0"/>
              <a:t>Non chauffé</a:t>
            </a:r>
          </a:p>
        </p:txBody>
      </p:sp>
      <p:sp>
        <p:nvSpPr>
          <p:cNvPr id="8" name="TextBox 7"/>
          <p:cNvSpPr txBox="1"/>
          <p:nvPr/>
        </p:nvSpPr>
        <p:spPr>
          <a:xfrm>
            <a:off x="6825790" y="1268760"/>
            <a:ext cx="1584176" cy="400110"/>
          </a:xfrm>
          <a:prstGeom prst="rect">
            <a:avLst/>
          </a:prstGeom>
          <a:noFill/>
        </p:spPr>
        <p:txBody>
          <a:bodyPr wrap="square" lIns="108000" rIns="108000" rtlCol="0">
            <a:spAutoFit/>
          </a:bodyPr>
          <a:lstStyle>
            <a:defPPr>
              <a:defRPr lang="fr-FR"/>
            </a:defPPr>
            <a:lvl1pPr algn="ctr">
              <a:defRPr sz="2000" b="1">
                <a:solidFill>
                  <a:srgbClr val="008000"/>
                </a:solidFill>
              </a:defRPr>
            </a:lvl1pPr>
          </a:lstStyle>
          <a:p>
            <a:r>
              <a:rPr lang="fr-FR" dirty="0"/>
              <a:t> Chauffé</a:t>
            </a:r>
          </a:p>
        </p:txBody>
      </p:sp>
      <p:sp>
        <p:nvSpPr>
          <p:cNvPr id="19" name="ZoneTexte 18"/>
          <p:cNvSpPr txBox="1"/>
          <p:nvPr/>
        </p:nvSpPr>
        <p:spPr>
          <a:xfrm rot="16200000">
            <a:off x="1312048" y="3398070"/>
            <a:ext cx="1891646" cy="369332"/>
          </a:xfrm>
          <a:prstGeom prst="rect">
            <a:avLst/>
          </a:prstGeom>
          <a:noFill/>
        </p:spPr>
        <p:txBody>
          <a:bodyPr wrap="square" lIns="108000" rIns="108000" rtlCol="0">
            <a:spAutoFit/>
          </a:bodyPr>
          <a:lstStyle/>
          <a:p>
            <a:r>
              <a:rPr lang="fr-FR" dirty="0"/>
              <a:t>Température (°C)</a:t>
            </a:r>
          </a:p>
        </p:txBody>
      </p:sp>
      <p:sp>
        <p:nvSpPr>
          <p:cNvPr id="20" name="ZoneTexte 19"/>
          <p:cNvSpPr txBox="1"/>
          <p:nvPr/>
        </p:nvSpPr>
        <p:spPr>
          <a:xfrm rot="16200000">
            <a:off x="4840440" y="3398070"/>
            <a:ext cx="1891646" cy="369332"/>
          </a:xfrm>
          <a:prstGeom prst="rect">
            <a:avLst/>
          </a:prstGeom>
          <a:noFill/>
        </p:spPr>
        <p:txBody>
          <a:bodyPr wrap="square" lIns="108000" rIns="108000" rtlCol="0">
            <a:spAutoFit/>
          </a:bodyPr>
          <a:lstStyle/>
          <a:p>
            <a:r>
              <a:rPr lang="fr-FR" dirty="0"/>
              <a:t>Température (°C)</a:t>
            </a:r>
          </a:p>
        </p:txBody>
      </p:sp>
      <p:sp>
        <p:nvSpPr>
          <p:cNvPr id="21" name="ZoneTexte 20"/>
          <p:cNvSpPr txBox="1"/>
          <p:nvPr/>
        </p:nvSpPr>
        <p:spPr>
          <a:xfrm>
            <a:off x="3037180" y="5569495"/>
            <a:ext cx="1891646" cy="369332"/>
          </a:xfrm>
          <a:prstGeom prst="rect">
            <a:avLst/>
          </a:prstGeom>
          <a:noFill/>
        </p:spPr>
        <p:txBody>
          <a:bodyPr wrap="square" lIns="108000" rIns="108000" rtlCol="0">
            <a:spAutoFit/>
          </a:bodyPr>
          <a:lstStyle/>
          <a:p>
            <a:pPr algn="ctr"/>
            <a:r>
              <a:rPr lang="fr-FR" dirty="0"/>
              <a:t>Jour de l’année</a:t>
            </a:r>
          </a:p>
        </p:txBody>
      </p:sp>
      <p:sp>
        <p:nvSpPr>
          <p:cNvPr id="22" name="ZoneTexte 21"/>
          <p:cNvSpPr txBox="1"/>
          <p:nvPr/>
        </p:nvSpPr>
        <p:spPr>
          <a:xfrm>
            <a:off x="6944434" y="5569495"/>
            <a:ext cx="1891646" cy="369332"/>
          </a:xfrm>
          <a:prstGeom prst="rect">
            <a:avLst/>
          </a:prstGeom>
          <a:noFill/>
        </p:spPr>
        <p:txBody>
          <a:bodyPr wrap="square" lIns="108000" rIns="108000" rtlCol="0">
            <a:spAutoFit/>
          </a:bodyPr>
          <a:lstStyle/>
          <a:p>
            <a:r>
              <a:rPr lang="fr-FR" dirty="0"/>
              <a:t>Jour de l’année</a:t>
            </a:r>
          </a:p>
        </p:txBody>
      </p:sp>
      <p:sp>
        <p:nvSpPr>
          <p:cNvPr id="23"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Données expérimentales</a:t>
            </a:r>
            <a:endParaRPr lang="fr-FR" b="1" dirty="0"/>
          </a:p>
        </p:txBody>
      </p:sp>
      <p:cxnSp>
        <p:nvCxnSpPr>
          <p:cNvPr id="24" name="Connecteur droit 2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223433" y="2636912"/>
            <a:ext cx="2299114" cy="11521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b="1" dirty="0">
                <a:solidFill>
                  <a:schemeClr val="bg1">
                    <a:lumMod val="50000"/>
                  </a:schemeClr>
                </a:solidFill>
                <a:ea typeface="+mj-ea"/>
                <a:cs typeface="+mj-cs"/>
              </a:rPr>
              <a:t>Sur blé </a:t>
            </a:r>
            <a:r>
              <a:rPr lang="fr-FR" b="1" dirty="0" smtClean="0">
                <a:solidFill>
                  <a:schemeClr val="bg1">
                    <a:lumMod val="50000"/>
                  </a:schemeClr>
                </a:solidFill>
                <a:ea typeface="+mj-ea"/>
                <a:cs typeface="+mj-cs"/>
              </a:rPr>
              <a:t/>
            </a:r>
            <a:br>
              <a:rPr lang="fr-FR" b="1" dirty="0" smtClean="0">
                <a:solidFill>
                  <a:schemeClr val="bg1">
                    <a:lumMod val="50000"/>
                  </a:schemeClr>
                </a:solidFill>
                <a:ea typeface="+mj-ea"/>
                <a:cs typeface="+mj-cs"/>
              </a:rPr>
            </a:br>
            <a:r>
              <a:rPr lang="fr-FR" b="1" dirty="0" smtClean="0">
                <a:solidFill>
                  <a:schemeClr val="bg1">
                    <a:lumMod val="50000"/>
                  </a:schemeClr>
                </a:solidFill>
                <a:ea typeface="+mj-ea"/>
                <a:cs typeface="+mj-cs"/>
              </a:rPr>
              <a:t>TCULTMAX </a:t>
            </a:r>
            <a:r>
              <a:rPr lang="fr-FR" b="1" dirty="0">
                <a:solidFill>
                  <a:schemeClr val="bg1">
                    <a:lumMod val="50000"/>
                  </a:schemeClr>
                </a:solidFill>
                <a:ea typeface="+mj-ea"/>
                <a:cs typeface="+mj-cs"/>
              </a:rPr>
              <a:t>&lt; TMAX et TCULTMIN &lt; TMIN</a:t>
            </a:r>
          </a:p>
        </p:txBody>
      </p:sp>
      <p:grpSp>
        <p:nvGrpSpPr>
          <p:cNvPr id="26" name="Groupe 25"/>
          <p:cNvGrpSpPr/>
          <p:nvPr/>
        </p:nvGrpSpPr>
        <p:grpSpPr>
          <a:xfrm>
            <a:off x="179512" y="2569203"/>
            <a:ext cx="1617320" cy="1200329"/>
            <a:chOff x="179512" y="2569203"/>
            <a:chExt cx="1617320" cy="1200329"/>
          </a:xfrm>
        </p:grpSpPr>
        <p:cxnSp>
          <p:nvCxnSpPr>
            <p:cNvPr id="27" name="Connecteur droit 26"/>
            <p:cNvCxnSpPr/>
            <p:nvPr/>
          </p:nvCxnSpPr>
          <p:spPr>
            <a:xfrm>
              <a:off x="179512" y="2735482"/>
              <a:ext cx="31896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79512" y="3016829"/>
              <a:ext cx="318969"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79512" y="3291423"/>
              <a:ext cx="3189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79512" y="3564470"/>
              <a:ext cx="31896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498481" y="2569203"/>
              <a:ext cx="1298351" cy="1200329"/>
            </a:xfrm>
            <a:prstGeom prst="rect">
              <a:avLst/>
            </a:prstGeom>
            <a:noFill/>
          </p:spPr>
          <p:txBody>
            <a:bodyPr wrap="square" lIns="108000" rIns="108000" rtlCol="0">
              <a:spAutoFit/>
            </a:bodyPr>
            <a:lstStyle/>
            <a:p>
              <a:r>
                <a:rPr lang="fr-FR" dirty="0">
                  <a:solidFill>
                    <a:schemeClr val="tx1">
                      <a:lumMod val="50000"/>
                    </a:schemeClr>
                  </a:solidFill>
                </a:rPr>
                <a:t>TMIN</a:t>
              </a:r>
            </a:p>
            <a:p>
              <a:r>
                <a:rPr lang="fr-FR" dirty="0">
                  <a:solidFill>
                    <a:schemeClr val="tx1">
                      <a:lumMod val="50000"/>
                    </a:schemeClr>
                  </a:solidFill>
                </a:rPr>
                <a:t>TCULTMIN</a:t>
              </a:r>
            </a:p>
            <a:p>
              <a:r>
                <a:rPr lang="fr-FR" dirty="0">
                  <a:solidFill>
                    <a:schemeClr val="tx1">
                      <a:lumMod val="50000"/>
                    </a:schemeClr>
                  </a:solidFill>
                </a:rPr>
                <a:t>TMAX</a:t>
              </a:r>
            </a:p>
            <a:p>
              <a:r>
                <a:rPr lang="fr-FR" dirty="0">
                  <a:solidFill>
                    <a:schemeClr val="tx1">
                      <a:lumMod val="50000"/>
                    </a:schemeClr>
                  </a:solidFill>
                </a:rPr>
                <a:t>TCULTMAX</a:t>
              </a:r>
            </a:p>
          </p:txBody>
        </p:sp>
      </p:grpSp>
      <p:sp>
        <p:nvSpPr>
          <p:cNvPr id="32" name="ZoneTexte 31"/>
          <p:cNvSpPr txBox="1"/>
          <p:nvPr/>
        </p:nvSpPr>
        <p:spPr>
          <a:xfrm>
            <a:off x="338996" y="1346285"/>
            <a:ext cx="1457836" cy="707886"/>
          </a:xfrm>
          <a:prstGeom prst="rect">
            <a:avLst/>
          </a:prstGeom>
          <a:noFill/>
        </p:spPr>
        <p:txBody>
          <a:bodyPr wrap="square" rtlCol="0">
            <a:spAutoFit/>
          </a:bodyPr>
          <a:lstStyle/>
          <a:p>
            <a:r>
              <a:rPr lang="fr-FR" sz="2000" b="1" dirty="0" err="1" smtClean="0"/>
              <a:t>Maricopa</a:t>
            </a:r>
            <a:endParaRPr lang="fr-FR" sz="2000" b="1" dirty="0"/>
          </a:p>
          <a:p>
            <a:r>
              <a:rPr lang="fr-FR" sz="2000" b="1" dirty="0" smtClean="0"/>
              <a:t>2008</a:t>
            </a:r>
            <a:endParaRPr lang="fr-FR" sz="2000" b="1" dirty="0"/>
          </a:p>
        </p:txBody>
      </p:sp>
      <p:grpSp>
        <p:nvGrpSpPr>
          <p:cNvPr id="33" name="Groupe 32">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34"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5"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36"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7"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8"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39"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40"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41"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713059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Données expérimentales</a:t>
            </a:r>
            <a:endParaRPr lang="fr-FR" b="1" dirty="0"/>
          </a:p>
        </p:txBody>
      </p:sp>
      <p:cxnSp>
        <p:nvCxnSpPr>
          <p:cNvPr id="24" name="Connecteur droit 2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665005" y="1098416"/>
            <a:ext cx="2859262" cy="369332"/>
          </a:xfrm>
          <a:prstGeom prst="rect">
            <a:avLst/>
          </a:prstGeom>
          <a:noFill/>
        </p:spPr>
        <p:txBody>
          <a:bodyPr wrap="square" lIns="108000" rIns="108000" rtlCol="0">
            <a:spAutoFit/>
          </a:bodyPr>
          <a:lstStyle/>
          <a:p>
            <a:pPr algn="ctr"/>
            <a:r>
              <a:rPr lang="fr-FR" b="1" dirty="0" smtClean="0"/>
              <a:t>TAIR min – TCULT min (°C)</a:t>
            </a:r>
            <a:endParaRPr lang="fr-FR" b="1" dirty="0"/>
          </a:p>
        </p:txBody>
      </p:sp>
      <p:pic>
        <p:nvPicPr>
          <p:cNvPr id="5" name="Image 4"/>
          <p:cNvPicPr>
            <a:picLocks noChangeAspect="1"/>
          </p:cNvPicPr>
          <p:nvPr/>
        </p:nvPicPr>
        <p:blipFill>
          <a:blip r:embed="rId3"/>
          <a:stretch>
            <a:fillRect/>
          </a:stretch>
        </p:blipFill>
        <p:spPr>
          <a:xfrm>
            <a:off x="384504" y="1381371"/>
            <a:ext cx="5889901" cy="3540760"/>
          </a:xfrm>
          <a:prstGeom prst="rect">
            <a:avLst/>
          </a:prstGeom>
        </p:spPr>
      </p:pic>
      <p:pic>
        <p:nvPicPr>
          <p:cNvPr id="11" name="Image 10"/>
          <p:cNvPicPr>
            <a:picLocks noChangeAspect="1"/>
          </p:cNvPicPr>
          <p:nvPr/>
        </p:nvPicPr>
        <p:blipFill>
          <a:blip r:embed="rId4"/>
          <a:stretch>
            <a:fillRect/>
          </a:stretch>
        </p:blipFill>
        <p:spPr>
          <a:xfrm>
            <a:off x="6170226" y="1406771"/>
            <a:ext cx="5849281" cy="3489960"/>
          </a:xfrm>
          <a:prstGeom prst="rect">
            <a:avLst/>
          </a:prstGeom>
        </p:spPr>
      </p:pic>
      <p:sp>
        <p:nvSpPr>
          <p:cNvPr id="14" name="ZoneTexte 13"/>
          <p:cNvSpPr txBox="1"/>
          <p:nvPr/>
        </p:nvSpPr>
        <p:spPr>
          <a:xfrm>
            <a:off x="2143879" y="1098416"/>
            <a:ext cx="2859262" cy="369332"/>
          </a:xfrm>
          <a:prstGeom prst="rect">
            <a:avLst/>
          </a:prstGeom>
          <a:noFill/>
        </p:spPr>
        <p:txBody>
          <a:bodyPr wrap="square" lIns="108000" rIns="108000" rtlCol="0">
            <a:spAutoFit/>
          </a:bodyPr>
          <a:lstStyle/>
          <a:p>
            <a:pPr algn="ctr"/>
            <a:r>
              <a:rPr lang="fr-FR" b="1" dirty="0" smtClean="0"/>
              <a:t>TAIR max – TCULT max (°C)</a:t>
            </a:r>
            <a:endParaRPr lang="fr-FR" b="1" dirty="0"/>
          </a:p>
        </p:txBody>
      </p:sp>
      <p:grpSp>
        <p:nvGrpSpPr>
          <p:cNvPr id="13" name="Groupe 12"/>
          <p:cNvGrpSpPr/>
          <p:nvPr/>
        </p:nvGrpSpPr>
        <p:grpSpPr>
          <a:xfrm>
            <a:off x="5914269" y="4864256"/>
            <a:ext cx="5644342" cy="947878"/>
            <a:chOff x="161648" y="4864256"/>
            <a:chExt cx="5644342" cy="947878"/>
          </a:xfrm>
        </p:grpSpPr>
        <p:sp>
          <p:nvSpPr>
            <p:cNvPr id="8" name="ZoneTexte 7"/>
            <p:cNvSpPr txBox="1"/>
            <p:nvPr/>
          </p:nvSpPr>
          <p:spPr>
            <a:xfrm>
              <a:off x="2893786" y="5442802"/>
              <a:ext cx="2912204" cy="369332"/>
            </a:xfrm>
            <a:prstGeom prst="rect">
              <a:avLst/>
            </a:prstGeom>
            <a:noFill/>
          </p:spPr>
          <p:txBody>
            <a:bodyPr wrap="square" rtlCol="0">
              <a:spAutoFit/>
            </a:bodyPr>
            <a:lstStyle/>
            <a:p>
              <a:pPr algn="ctr"/>
              <a:r>
                <a:rPr lang="fr-FR" b="1" dirty="0" err="1" smtClean="0"/>
                <a:t>Maricopa</a:t>
              </a:r>
              <a:endParaRPr lang="fr-FR" b="1" dirty="0"/>
            </a:p>
          </p:txBody>
        </p:sp>
        <p:sp>
          <p:nvSpPr>
            <p:cNvPr id="9" name="ZoneTexte 8"/>
            <p:cNvSpPr txBox="1"/>
            <p:nvPr/>
          </p:nvSpPr>
          <p:spPr>
            <a:xfrm>
              <a:off x="161648" y="5442802"/>
              <a:ext cx="1871264" cy="369332"/>
            </a:xfrm>
            <a:prstGeom prst="rect">
              <a:avLst/>
            </a:prstGeom>
            <a:noFill/>
          </p:spPr>
          <p:txBody>
            <a:bodyPr wrap="square" rtlCol="0">
              <a:spAutoFit/>
            </a:bodyPr>
            <a:lstStyle/>
            <a:p>
              <a:pPr algn="ctr"/>
              <a:r>
                <a:rPr lang="fr-FR" b="1" dirty="0" smtClean="0"/>
                <a:t>Avignon</a:t>
              </a:r>
              <a:endParaRPr lang="fr-FR" b="1" dirty="0"/>
            </a:p>
          </p:txBody>
        </p:sp>
        <p:sp>
          <p:nvSpPr>
            <p:cNvPr id="10" name="ZoneTexte 9"/>
            <p:cNvSpPr txBox="1"/>
            <p:nvPr/>
          </p:nvSpPr>
          <p:spPr>
            <a:xfrm>
              <a:off x="799666" y="5442802"/>
              <a:ext cx="2912204" cy="369332"/>
            </a:xfrm>
            <a:prstGeom prst="rect">
              <a:avLst/>
            </a:prstGeom>
            <a:noFill/>
          </p:spPr>
          <p:txBody>
            <a:bodyPr wrap="square" rtlCol="0">
              <a:spAutoFit/>
            </a:bodyPr>
            <a:lstStyle/>
            <a:p>
              <a:pPr algn="ctr"/>
              <a:r>
                <a:rPr lang="fr-FR" b="1" dirty="0" smtClean="0"/>
                <a:t>Grignon</a:t>
              </a:r>
              <a:endParaRPr lang="fr-FR" b="1" dirty="0"/>
            </a:p>
          </p:txBody>
        </p:sp>
        <p:sp>
          <p:nvSpPr>
            <p:cNvPr id="12" name="ZoneTexte 11"/>
            <p:cNvSpPr txBox="1"/>
            <p:nvPr/>
          </p:nvSpPr>
          <p:spPr>
            <a:xfrm>
              <a:off x="2266984" y="4864256"/>
              <a:ext cx="626802" cy="369332"/>
            </a:xfrm>
            <a:prstGeom prst="rect">
              <a:avLst/>
            </a:prstGeom>
            <a:noFill/>
          </p:spPr>
          <p:txBody>
            <a:bodyPr wrap="square" rtlCol="0">
              <a:spAutoFit/>
            </a:bodyPr>
            <a:lstStyle/>
            <a:p>
              <a:r>
                <a:rPr lang="fr-FR" dirty="0" smtClean="0"/>
                <a:t>pois</a:t>
              </a:r>
              <a:endParaRPr lang="fr-FR" dirty="0"/>
            </a:p>
          </p:txBody>
        </p:sp>
        <p:sp>
          <p:nvSpPr>
            <p:cNvPr id="16" name="ZoneTexte 15"/>
            <p:cNvSpPr txBox="1"/>
            <p:nvPr/>
          </p:nvSpPr>
          <p:spPr>
            <a:xfrm>
              <a:off x="4165230" y="4864256"/>
              <a:ext cx="613852" cy="646331"/>
            </a:xfrm>
            <a:prstGeom prst="rect">
              <a:avLst/>
            </a:prstGeom>
            <a:noFill/>
          </p:spPr>
          <p:txBody>
            <a:bodyPr wrap="square" rtlCol="0">
              <a:spAutoFit/>
            </a:bodyPr>
            <a:lstStyle/>
            <a:p>
              <a:pPr algn="ctr"/>
              <a:r>
                <a:rPr lang="fr-FR" dirty="0" smtClean="0"/>
                <a:t>10 </a:t>
              </a:r>
              <a:r>
                <a:rPr lang="fr-FR" dirty="0" err="1" smtClean="0"/>
                <a:t>mar</a:t>
              </a:r>
              <a:endParaRPr lang="fr-FR" dirty="0"/>
            </a:p>
          </p:txBody>
        </p:sp>
        <p:sp>
          <p:nvSpPr>
            <p:cNvPr id="17" name="ZoneTexte 16"/>
            <p:cNvSpPr txBox="1"/>
            <p:nvPr/>
          </p:nvSpPr>
          <p:spPr>
            <a:xfrm>
              <a:off x="785420" y="4864256"/>
              <a:ext cx="576552" cy="369332"/>
            </a:xfrm>
            <a:prstGeom prst="rect">
              <a:avLst/>
            </a:prstGeom>
            <a:noFill/>
          </p:spPr>
          <p:txBody>
            <a:bodyPr wrap="square" rtlCol="0">
              <a:spAutoFit/>
            </a:bodyPr>
            <a:lstStyle/>
            <a:p>
              <a:r>
                <a:rPr lang="fr-FR" dirty="0" smtClean="0"/>
                <a:t>soja</a:t>
              </a:r>
              <a:endParaRPr lang="fr-FR" dirty="0"/>
            </a:p>
          </p:txBody>
        </p:sp>
        <p:sp>
          <p:nvSpPr>
            <p:cNvPr id="18" name="ZoneTexte 17"/>
            <p:cNvSpPr txBox="1"/>
            <p:nvPr/>
          </p:nvSpPr>
          <p:spPr>
            <a:xfrm>
              <a:off x="3181381" y="4864256"/>
              <a:ext cx="613852" cy="646331"/>
            </a:xfrm>
            <a:prstGeom prst="rect">
              <a:avLst/>
            </a:prstGeom>
            <a:noFill/>
          </p:spPr>
          <p:txBody>
            <a:bodyPr wrap="square" rtlCol="0">
              <a:spAutoFit/>
            </a:bodyPr>
            <a:lstStyle/>
            <a:p>
              <a:pPr algn="ctr"/>
              <a:r>
                <a:rPr lang="fr-FR" dirty="0" smtClean="0"/>
                <a:t>17 sept</a:t>
              </a:r>
              <a:endParaRPr lang="fr-FR" dirty="0"/>
            </a:p>
          </p:txBody>
        </p:sp>
        <p:sp>
          <p:nvSpPr>
            <p:cNvPr id="19" name="ZoneTexte 18"/>
            <p:cNvSpPr txBox="1"/>
            <p:nvPr/>
          </p:nvSpPr>
          <p:spPr>
            <a:xfrm>
              <a:off x="4662941" y="4864256"/>
              <a:ext cx="613852" cy="646331"/>
            </a:xfrm>
            <a:prstGeom prst="rect">
              <a:avLst/>
            </a:prstGeom>
            <a:noFill/>
          </p:spPr>
          <p:txBody>
            <a:bodyPr wrap="square" rtlCol="0">
              <a:spAutoFit/>
            </a:bodyPr>
            <a:lstStyle/>
            <a:p>
              <a:pPr algn="ctr"/>
              <a:r>
                <a:rPr lang="fr-FR" dirty="0" smtClean="0"/>
                <a:t>29 sep</a:t>
              </a:r>
              <a:endParaRPr lang="fr-FR" dirty="0"/>
            </a:p>
          </p:txBody>
        </p:sp>
        <p:sp>
          <p:nvSpPr>
            <p:cNvPr id="20" name="ZoneTexte 19"/>
            <p:cNvSpPr txBox="1"/>
            <p:nvPr/>
          </p:nvSpPr>
          <p:spPr>
            <a:xfrm>
              <a:off x="5149076" y="4864256"/>
              <a:ext cx="613852" cy="646331"/>
            </a:xfrm>
            <a:prstGeom prst="rect">
              <a:avLst/>
            </a:prstGeom>
            <a:noFill/>
          </p:spPr>
          <p:txBody>
            <a:bodyPr wrap="square" rtlCol="0">
              <a:spAutoFit/>
            </a:bodyPr>
            <a:lstStyle/>
            <a:p>
              <a:pPr algn="ctr"/>
              <a:r>
                <a:rPr lang="fr-FR" dirty="0" smtClean="0"/>
                <a:t>1er </a:t>
              </a:r>
              <a:r>
                <a:rPr lang="fr-FR" dirty="0" err="1" smtClean="0"/>
                <a:t>dec</a:t>
              </a:r>
              <a:endParaRPr lang="fr-FR" dirty="0"/>
            </a:p>
          </p:txBody>
        </p:sp>
        <p:sp>
          <p:nvSpPr>
            <p:cNvPr id="21" name="ZoneTexte 20"/>
            <p:cNvSpPr txBox="1"/>
            <p:nvPr/>
          </p:nvSpPr>
          <p:spPr>
            <a:xfrm>
              <a:off x="3667518" y="4864256"/>
              <a:ext cx="613852" cy="646331"/>
            </a:xfrm>
            <a:prstGeom prst="rect">
              <a:avLst/>
            </a:prstGeom>
            <a:noFill/>
          </p:spPr>
          <p:txBody>
            <a:bodyPr wrap="square" rtlCol="0">
              <a:spAutoFit/>
            </a:bodyPr>
            <a:lstStyle/>
            <a:p>
              <a:pPr algn="ctr"/>
              <a:r>
                <a:rPr lang="fr-FR" dirty="0" smtClean="0"/>
                <a:t>02 jan</a:t>
              </a:r>
              <a:endParaRPr lang="fr-FR" dirty="0"/>
            </a:p>
          </p:txBody>
        </p:sp>
        <p:sp>
          <p:nvSpPr>
            <p:cNvPr id="22" name="ZoneTexte 21"/>
            <p:cNvSpPr txBox="1"/>
            <p:nvPr/>
          </p:nvSpPr>
          <p:spPr>
            <a:xfrm>
              <a:off x="1769270" y="4864256"/>
              <a:ext cx="487791" cy="369332"/>
            </a:xfrm>
            <a:prstGeom prst="rect">
              <a:avLst/>
            </a:prstGeom>
            <a:noFill/>
          </p:spPr>
          <p:txBody>
            <a:bodyPr wrap="square" rtlCol="0">
              <a:spAutoFit/>
            </a:bodyPr>
            <a:lstStyle/>
            <a:p>
              <a:r>
                <a:rPr lang="fr-FR" dirty="0" smtClean="0"/>
                <a:t>blé</a:t>
              </a:r>
              <a:endParaRPr lang="fr-FR" dirty="0"/>
            </a:p>
          </p:txBody>
        </p:sp>
      </p:grpSp>
      <p:grpSp>
        <p:nvGrpSpPr>
          <p:cNvPr id="25" name="Groupe 24"/>
          <p:cNvGrpSpPr/>
          <p:nvPr/>
        </p:nvGrpSpPr>
        <p:grpSpPr>
          <a:xfrm>
            <a:off x="173223" y="4864256"/>
            <a:ext cx="5644342" cy="947878"/>
            <a:chOff x="161648" y="4864256"/>
            <a:chExt cx="5644342" cy="947878"/>
          </a:xfrm>
        </p:grpSpPr>
        <p:sp>
          <p:nvSpPr>
            <p:cNvPr id="26" name="ZoneTexte 25"/>
            <p:cNvSpPr txBox="1"/>
            <p:nvPr/>
          </p:nvSpPr>
          <p:spPr>
            <a:xfrm>
              <a:off x="2893786" y="5442802"/>
              <a:ext cx="2912204" cy="369332"/>
            </a:xfrm>
            <a:prstGeom prst="rect">
              <a:avLst/>
            </a:prstGeom>
            <a:noFill/>
          </p:spPr>
          <p:txBody>
            <a:bodyPr wrap="square" rtlCol="0">
              <a:spAutoFit/>
            </a:bodyPr>
            <a:lstStyle/>
            <a:p>
              <a:pPr algn="ctr"/>
              <a:r>
                <a:rPr lang="fr-FR" b="1" dirty="0" err="1" smtClean="0"/>
                <a:t>Maricopa</a:t>
              </a:r>
              <a:endParaRPr lang="fr-FR" b="1" dirty="0"/>
            </a:p>
          </p:txBody>
        </p:sp>
        <p:sp>
          <p:nvSpPr>
            <p:cNvPr id="27" name="ZoneTexte 26"/>
            <p:cNvSpPr txBox="1"/>
            <p:nvPr/>
          </p:nvSpPr>
          <p:spPr>
            <a:xfrm>
              <a:off x="161648" y="5442802"/>
              <a:ext cx="1871264" cy="369332"/>
            </a:xfrm>
            <a:prstGeom prst="rect">
              <a:avLst/>
            </a:prstGeom>
            <a:noFill/>
          </p:spPr>
          <p:txBody>
            <a:bodyPr wrap="square" rtlCol="0">
              <a:spAutoFit/>
            </a:bodyPr>
            <a:lstStyle/>
            <a:p>
              <a:pPr algn="ctr"/>
              <a:r>
                <a:rPr lang="fr-FR" b="1" dirty="0" smtClean="0"/>
                <a:t>Avignon</a:t>
              </a:r>
              <a:endParaRPr lang="fr-FR" b="1" dirty="0"/>
            </a:p>
          </p:txBody>
        </p:sp>
        <p:sp>
          <p:nvSpPr>
            <p:cNvPr id="28" name="ZoneTexte 27"/>
            <p:cNvSpPr txBox="1"/>
            <p:nvPr/>
          </p:nvSpPr>
          <p:spPr>
            <a:xfrm>
              <a:off x="799666" y="5442802"/>
              <a:ext cx="2912204" cy="369332"/>
            </a:xfrm>
            <a:prstGeom prst="rect">
              <a:avLst/>
            </a:prstGeom>
            <a:noFill/>
          </p:spPr>
          <p:txBody>
            <a:bodyPr wrap="square" rtlCol="0">
              <a:spAutoFit/>
            </a:bodyPr>
            <a:lstStyle/>
            <a:p>
              <a:pPr algn="ctr"/>
              <a:r>
                <a:rPr lang="fr-FR" b="1" dirty="0" smtClean="0"/>
                <a:t>Grignon</a:t>
              </a:r>
              <a:endParaRPr lang="fr-FR" b="1" dirty="0"/>
            </a:p>
          </p:txBody>
        </p:sp>
        <p:sp>
          <p:nvSpPr>
            <p:cNvPr id="29" name="ZoneTexte 28"/>
            <p:cNvSpPr txBox="1"/>
            <p:nvPr/>
          </p:nvSpPr>
          <p:spPr>
            <a:xfrm>
              <a:off x="2266984" y="4864256"/>
              <a:ext cx="626802" cy="369332"/>
            </a:xfrm>
            <a:prstGeom prst="rect">
              <a:avLst/>
            </a:prstGeom>
            <a:noFill/>
          </p:spPr>
          <p:txBody>
            <a:bodyPr wrap="square" rtlCol="0">
              <a:spAutoFit/>
            </a:bodyPr>
            <a:lstStyle/>
            <a:p>
              <a:r>
                <a:rPr lang="fr-FR" dirty="0" smtClean="0"/>
                <a:t>pois</a:t>
              </a:r>
              <a:endParaRPr lang="fr-FR" dirty="0"/>
            </a:p>
          </p:txBody>
        </p:sp>
        <p:sp>
          <p:nvSpPr>
            <p:cNvPr id="30" name="ZoneTexte 29"/>
            <p:cNvSpPr txBox="1"/>
            <p:nvPr/>
          </p:nvSpPr>
          <p:spPr>
            <a:xfrm>
              <a:off x="4165230" y="4864256"/>
              <a:ext cx="613852" cy="646331"/>
            </a:xfrm>
            <a:prstGeom prst="rect">
              <a:avLst/>
            </a:prstGeom>
            <a:noFill/>
          </p:spPr>
          <p:txBody>
            <a:bodyPr wrap="square" rtlCol="0">
              <a:spAutoFit/>
            </a:bodyPr>
            <a:lstStyle/>
            <a:p>
              <a:pPr algn="ctr"/>
              <a:r>
                <a:rPr lang="fr-FR" dirty="0" smtClean="0"/>
                <a:t>10 </a:t>
              </a:r>
              <a:r>
                <a:rPr lang="fr-FR" dirty="0" err="1" smtClean="0"/>
                <a:t>mar</a:t>
              </a:r>
              <a:endParaRPr lang="fr-FR" dirty="0"/>
            </a:p>
          </p:txBody>
        </p:sp>
        <p:sp>
          <p:nvSpPr>
            <p:cNvPr id="31" name="ZoneTexte 30"/>
            <p:cNvSpPr txBox="1"/>
            <p:nvPr/>
          </p:nvSpPr>
          <p:spPr>
            <a:xfrm>
              <a:off x="785420" y="4864256"/>
              <a:ext cx="576552" cy="369332"/>
            </a:xfrm>
            <a:prstGeom prst="rect">
              <a:avLst/>
            </a:prstGeom>
            <a:noFill/>
          </p:spPr>
          <p:txBody>
            <a:bodyPr wrap="square" rtlCol="0">
              <a:spAutoFit/>
            </a:bodyPr>
            <a:lstStyle/>
            <a:p>
              <a:r>
                <a:rPr lang="fr-FR" dirty="0" smtClean="0"/>
                <a:t>soja</a:t>
              </a:r>
              <a:endParaRPr lang="fr-FR" dirty="0"/>
            </a:p>
          </p:txBody>
        </p:sp>
        <p:sp>
          <p:nvSpPr>
            <p:cNvPr id="32" name="ZoneTexte 31"/>
            <p:cNvSpPr txBox="1"/>
            <p:nvPr/>
          </p:nvSpPr>
          <p:spPr>
            <a:xfrm>
              <a:off x="3181381" y="4864256"/>
              <a:ext cx="613852" cy="646331"/>
            </a:xfrm>
            <a:prstGeom prst="rect">
              <a:avLst/>
            </a:prstGeom>
            <a:noFill/>
          </p:spPr>
          <p:txBody>
            <a:bodyPr wrap="square" rtlCol="0">
              <a:spAutoFit/>
            </a:bodyPr>
            <a:lstStyle/>
            <a:p>
              <a:pPr algn="ctr"/>
              <a:r>
                <a:rPr lang="fr-FR" dirty="0" smtClean="0"/>
                <a:t>17 sept</a:t>
              </a:r>
              <a:endParaRPr lang="fr-FR" dirty="0"/>
            </a:p>
          </p:txBody>
        </p:sp>
        <p:sp>
          <p:nvSpPr>
            <p:cNvPr id="33" name="ZoneTexte 32"/>
            <p:cNvSpPr txBox="1"/>
            <p:nvPr/>
          </p:nvSpPr>
          <p:spPr>
            <a:xfrm>
              <a:off x="4662941" y="4864256"/>
              <a:ext cx="613852" cy="646331"/>
            </a:xfrm>
            <a:prstGeom prst="rect">
              <a:avLst/>
            </a:prstGeom>
            <a:noFill/>
          </p:spPr>
          <p:txBody>
            <a:bodyPr wrap="square" rtlCol="0">
              <a:spAutoFit/>
            </a:bodyPr>
            <a:lstStyle/>
            <a:p>
              <a:pPr algn="ctr"/>
              <a:r>
                <a:rPr lang="fr-FR" dirty="0" smtClean="0"/>
                <a:t>29 sep</a:t>
              </a:r>
              <a:endParaRPr lang="fr-FR" dirty="0"/>
            </a:p>
          </p:txBody>
        </p:sp>
        <p:sp>
          <p:nvSpPr>
            <p:cNvPr id="34" name="ZoneTexte 33"/>
            <p:cNvSpPr txBox="1"/>
            <p:nvPr/>
          </p:nvSpPr>
          <p:spPr>
            <a:xfrm>
              <a:off x="5149076" y="4864256"/>
              <a:ext cx="613852" cy="646331"/>
            </a:xfrm>
            <a:prstGeom prst="rect">
              <a:avLst/>
            </a:prstGeom>
            <a:noFill/>
          </p:spPr>
          <p:txBody>
            <a:bodyPr wrap="square" rtlCol="0">
              <a:spAutoFit/>
            </a:bodyPr>
            <a:lstStyle/>
            <a:p>
              <a:pPr algn="ctr"/>
              <a:r>
                <a:rPr lang="fr-FR" dirty="0" smtClean="0"/>
                <a:t>1er </a:t>
              </a:r>
              <a:r>
                <a:rPr lang="fr-FR" dirty="0" err="1" smtClean="0"/>
                <a:t>dec</a:t>
              </a:r>
              <a:endParaRPr lang="fr-FR" dirty="0"/>
            </a:p>
          </p:txBody>
        </p:sp>
        <p:sp>
          <p:nvSpPr>
            <p:cNvPr id="35" name="ZoneTexte 34"/>
            <p:cNvSpPr txBox="1"/>
            <p:nvPr/>
          </p:nvSpPr>
          <p:spPr>
            <a:xfrm>
              <a:off x="3667518" y="4864256"/>
              <a:ext cx="613852" cy="646331"/>
            </a:xfrm>
            <a:prstGeom prst="rect">
              <a:avLst/>
            </a:prstGeom>
            <a:noFill/>
          </p:spPr>
          <p:txBody>
            <a:bodyPr wrap="square" rtlCol="0">
              <a:spAutoFit/>
            </a:bodyPr>
            <a:lstStyle/>
            <a:p>
              <a:pPr algn="ctr"/>
              <a:r>
                <a:rPr lang="fr-FR" dirty="0" smtClean="0"/>
                <a:t>02 jan</a:t>
              </a:r>
              <a:endParaRPr lang="fr-FR" dirty="0"/>
            </a:p>
          </p:txBody>
        </p:sp>
        <p:sp>
          <p:nvSpPr>
            <p:cNvPr id="36" name="ZoneTexte 35"/>
            <p:cNvSpPr txBox="1"/>
            <p:nvPr/>
          </p:nvSpPr>
          <p:spPr>
            <a:xfrm>
              <a:off x="1769270" y="4864256"/>
              <a:ext cx="487791" cy="369332"/>
            </a:xfrm>
            <a:prstGeom prst="rect">
              <a:avLst/>
            </a:prstGeom>
            <a:noFill/>
          </p:spPr>
          <p:txBody>
            <a:bodyPr wrap="square" rtlCol="0">
              <a:spAutoFit/>
            </a:bodyPr>
            <a:lstStyle/>
            <a:p>
              <a:r>
                <a:rPr lang="fr-FR" dirty="0" smtClean="0"/>
                <a:t>blé</a:t>
              </a:r>
              <a:endParaRPr lang="fr-FR" dirty="0"/>
            </a:p>
          </p:txBody>
        </p:sp>
      </p:grpSp>
      <p:cxnSp>
        <p:nvCxnSpPr>
          <p:cNvPr id="37" name="Connecteur droit 36"/>
          <p:cNvCxnSpPr/>
          <p:nvPr/>
        </p:nvCxnSpPr>
        <p:spPr>
          <a:xfrm>
            <a:off x="6563865" y="3588155"/>
            <a:ext cx="5358985" cy="0"/>
          </a:xfrm>
          <a:prstGeom prst="line">
            <a:avLst/>
          </a:prstGeom>
          <a:ln w="4762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811241" y="3090441"/>
            <a:ext cx="5358985" cy="0"/>
          </a:xfrm>
          <a:prstGeom prst="line">
            <a:avLst/>
          </a:prstGeom>
          <a:ln w="47625">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48" name="Groupe 47">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49"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50"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51"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52"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53"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54"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55"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56"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55872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Evaluation de l’estimation de </a:t>
            </a:r>
            <a:r>
              <a:rPr lang="fr-FR" b="1" dirty="0" err="1" smtClean="0"/>
              <a:t>TCULTmax</a:t>
            </a:r>
            <a:endParaRPr lang="fr-FR" b="1" dirty="0"/>
          </a:p>
        </p:txBody>
      </p:sp>
      <p:pic>
        <p:nvPicPr>
          <p:cNvPr id="2" name="Image 1"/>
          <p:cNvPicPr>
            <a:picLocks noChangeAspect="1"/>
          </p:cNvPicPr>
          <p:nvPr/>
        </p:nvPicPr>
        <p:blipFill>
          <a:blip r:embed="rId3"/>
          <a:stretch>
            <a:fillRect/>
          </a:stretch>
        </p:blipFill>
        <p:spPr>
          <a:xfrm>
            <a:off x="994420" y="1655922"/>
            <a:ext cx="3503476" cy="2651760"/>
          </a:xfrm>
          <a:prstGeom prst="rect">
            <a:avLst/>
          </a:prstGeom>
        </p:spPr>
      </p:pic>
      <p:pic>
        <p:nvPicPr>
          <p:cNvPr id="3" name="Image 2"/>
          <p:cNvPicPr>
            <a:picLocks noChangeAspect="1"/>
          </p:cNvPicPr>
          <p:nvPr/>
        </p:nvPicPr>
        <p:blipFill rotWithShape="1">
          <a:blip r:embed="rId4"/>
          <a:srcRect l="8811"/>
          <a:stretch/>
        </p:blipFill>
        <p:spPr>
          <a:xfrm>
            <a:off x="4638015" y="1713072"/>
            <a:ext cx="3500372" cy="2537460"/>
          </a:xfrm>
          <a:prstGeom prst="rect">
            <a:avLst/>
          </a:prstGeom>
        </p:spPr>
      </p:pic>
      <p:pic>
        <p:nvPicPr>
          <p:cNvPr id="20" name="Image 19"/>
          <p:cNvPicPr>
            <a:picLocks noChangeAspect="1"/>
          </p:cNvPicPr>
          <p:nvPr/>
        </p:nvPicPr>
        <p:blipFill>
          <a:blip r:embed="rId5"/>
          <a:stretch>
            <a:fillRect/>
          </a:stretch>
        </p:blipFill>
        <p:spPr>
          <a:xfrm>
            <a:off x="8213275" y="1683380"/>
            <a:ext cx="3511205" cy="2596845"/>
          </a:xfrm>
          <a:prstGeom prst="rect">
            <a:avLst/>
          </a:prstGeom>
        </p:spPr>
      </p:pic>
      <p:sp>
        <p:nvSpPr>
          <p:cNvPr id="24" name="ZoneTexte 23"/>
          <p:cNvSpPr txBox="1"/>
          <p:nvPr/>
        </p:nvSpPr>
        <p:spPr>
          <a:xfrm rot="16200000">
            <a:off x="-33640" y="2797533"/>
            <a:ext cx="1477376" cy="646331"/>
          </a:xfrm>
          <a:prstGeom prst="rect">
            <a:avLst/>
          </a:prstGeom>
          <a:noFill/>
        </p:spPr>
        <p:txBody>
          <a:bodyPr wrap="square" lIns="108000" rIns="108000" rtlCol="0">
            <a:spAutoFit/>
          </a:bodyPr>
          <a:lstStyle/>
          <a:p>
            <a:pPr algn="ctr"/>
            <a:r>
              <a:rPr lang="fr-FR" b="1" dirty="0"/>
              <a:t>TCULTMAX </a:t>
            </a:r>
          </a:p>
          <a:p>
            <a:pPr algn="ctr"/>
            <a:r>
              <a:rPr lang="fr-FR" b="1" dirty="0"/>
              <a:t>simulée  (°C)</a:t>
            </a:r>
          </a:p>
        </p:txBody>
      </p:sp>
      <p:sp>
        <p:nvSpPr>
          <p:cNvPr id="25" name="ZoneTexte 24"/>
          <p:cNvSpPr txBox="1"/>
          <p:nvPr/>
        </p:nvSpPr>
        <p:spPr>
          <a:xfrm>
            <a:off x="5090781" y="4239984"/>
            <a:ext cx="3122494" cy="369332"/>
          </a:xfrm>
          <a:prstGeom prst="rect">
            <a:avLst/>
          </a:prstGeom>
          <a:noFill/>
        </p:spPr>
        <p:txBody>
          <a:bodyPr wrap="square" lIns="108000" rIns="108000" rtlCol="0">
            <a:spAutoFit/>
          </a:bodyPr>
          <a:lstStyle/>
          <a:p>
            <a:pPr algn="ctr"/>
            <a:r>
              <a:rPr lang="fr-FR" b="1" dirty="0"/>
              <a:t>TCULTMAX observée (°C)</a:t>
            </a:r>
          </a:p>
        </p:txBody>
      </p:sp>
      <p:sp>
        <p:nvSpPr>
          <p:cNvPr id="27" name="TextBox 36"/>
          <p:cNvSpPr txBox="1"/>
          <p:nvPr/>
        </p:nvSpPr>
        <p:spPr>
          <a:xfrm>
            <a:off x="1963322" y="4666597"/>
            <a:ext cx="1717425" cy="1200329"/>
          </a:xfrm>
          <a:prstGeom prst="rect">
            <a:avLst/>
          </a:prstGeom>
          <a:noFill/>
        </p:spPr>
        <p:txBody>
          <a:bodyPr wrap="square" lIns="108000" rIns="108000" rtlCol="0">
            <a:spAutoFit/>
          </a:bodyPr>
          <a:lstStyle/>
          <a:p>
            <a:r>
              <a:rPr lang="fr-FR" dirty="0" err="1" smtClean="0"/>
              <a:t>rRMSE</a:t>
            </a:r>
            <a:r>
              <a:rPr lang="fr-FR" dirty="0" smtClean="0"/>
              <a:t> = 10.0 %</a:t>
            </a:r>
          </a:p>
          <a:p>
            <a:endParaRPr lang="fr-FR" dirty="0" smtClean="0"/>
          </a:p>
          <a:p>
            <a:r>
              <a:rPr lang="fr-FR" dirty="0" err="1" smtClean="0"/>
              <a:t>RMSEs</a:t>
            </a:r>
            <a:r>
              <a:rPr lang="fr-FR" dirty="0" smtClean="0"/>
              <a:t> = 1.0</a:t>
            </a:r>
            <a:endParaRPr lang="fr-FR" dirty="0"/>
          </a:p>
          <a:p>
            <a:r>
              <a:rPr lang="fr-FR" dirty="0" err="1" smtClean="0"/>
              <a:t>RMSEu</a:t>
            </a:r>
            <a:r>
              <a:rPr lang="fr-FR" dirty="0" smtClean="0"/>
              <a:t> = 2.9</a:t>
            </a:r>
            <a:endParaRPr lang="fr-FR" dirty="0"/>
          </a:p>
        </p:txBody>
      </p:sp>
      <p:sp>
        <p:nvSpPr>
          <p:cNvPr id="28" name="ZoneTexte 27"/>
          <p:cNvSpPr txBox="1"/>
          <p:nvPr/>
        </p:nvSpPr>
        <p:spPr>
          <a:xfrm>
            <a:off x="8669433" y="1297086"/>
            <a:ext cx="2912204" cy="369332"/>
          </a:xfrm>
          <a:prstGeom prst="rect">
            <a:avLst/>
          </a:prstGeom>
          <a:noFill/>
        </p:spPr>
        <p:txBody>
          <a:bodyPr wrap="square" rtlCol="0">
            <a:spAutoFit/>
          </a:bodyPr>
          <a:lstStyle/>
          <a:p>
            <a:pPr algn="ctr"/>
            <a:r>
              <a:rPr lang="fr-FR" b="1" dirty="0" err="1" smtClean="0"/>
              <a:t>Maricopa</a:t>
            </a:r>
            <a:endParaRPr lang="fr-FR" b="1" dirty="0"/>
          </a:p>
        </p:txBody>
      </p:sp>
      <p:sp>
        <p:nvSpPr>
          <p:cNvPr id="29" name="ZoneTexte 28"/>
          <p:cNvSpPr txBox="1"/>
          <p:nvPr/>
        </p:nvSpPr>
        <p:spPr>
          <a:xfrm>
            <a:off x="1412111" y="1297086"/>
            <a:ext cx="2912204" cy="369332"/>
          </a:xfrm>
          <a:prstGeom prst="rect">
            <a:avLst/>
          </a:prstGeom>
          <a:noFill/>
        </p:spPr>
        <p:txBody>
          <a:bodyPr wrap="square" rtlCol="0">
            <a:spAutoFit/>
          </a:bodyPr>
          <a:lstStyle/>
          <a:p>
            <a:pPr algn="ctr"/>
            <a:r>
              <a:rPr lang="fr-FR" b="1" dirty="0" smtClean="0"/>
              <a:t>Avignon</a:t>
            </a:r>
            <a:endParaRPr lang="fr-FR" b="1" dirty="0"/>
          </a:p>
        </p:txBody>
      </p:sp>
      <p:sp>
        <p:nvSpPr>
          <p:cNvPr id="30" name="ZoneTexte 29"/>
          <p:cNvSpPr txBox="1"/>
          <p:nvPr/>
        </p:nvSpPr>
        <p:spPr>
          <a:xfrm>
            <a:off x="5069710" y="1297086"/>
            <a:ext cx="2912204" cy="369332"/>
          </a:xfrm>
          <a:prstGeom prst="rect">
            <a:avLst/>
          </a:prstGeom>
          <a:noFill/>
        </p:spPr>
        <p:txBody>
          <a:bodyPr wrap="square" rtlCol="0">
            <a:spAutoFit/>
          </a:bodyPr>
          <a:lstStyle/>
          <a:p>
            <a:pPr algn="ctr"/>
            <a:r>
              <a:rPr lang="fr-FR" b="1" dirty="0" smtClean="0"/>
              <a:t>Grignon</a:t>
            </a:r>
            <a:endParaRPr lang="fr-FR" b="1" dirty="0"/>
          </a:p>
        </p:txBody>
      </p:sp>
      <p:sp>
        <p:nvSpPr>
          <p:cNvPr id="31" name="TextBox 36"/>
          <p:cNvSpPr txBox="1"/>
          <p:nvPr/>
        </p:nvSpPr>
        <p:spPr>
          <a:xfrm>
            <a:off x="9266952" y="4666597"/>
            <a:ext cx="1717425" cy="1200329"/>
          </a:xfrm>
          <a:prstGeom prst="rect">
            <a:avLst/>
          </a:prstGeom>
          <a:noFill/>
        </p:spPr>
        <p:txBody>
          <a:bodyPr wrap="square" lIns="108000" rIns="108000" rtlCol="0">
            <a:spAutoFit/>
          </a:bodyPr>
          <a:lstStyle/>
          <a:p>
            <a:r>
              <a:rPr lang="fr-FR" dirty="0" err="1" smtClean="0"/>
              <a:t>rRMSE</a:t>
            </a:r>
            <a:r>
              <a:rPr lang="fr-FR" dirty="0" smtClean="0"/>
              <a:t> = 42.8 %</a:t>
            </a:r>
          </a:p>
          <a:p>
            <a:endParaRPr lang="fr-FR" dirty="0" smtClean="0"/>
          </a:p>
          <a:p>
            <a:r>
              <a:rPr lang="fr-FR" dirty="0" err="1" smtClean="0"/>
              <a:t>RMSEs</a:t>
            </a:r>
            <a:r>
              <a:rPr lang="fr-FR" dirty="0" smtClean="0"/>
              <a:t> = 8.78</a:t>
            </a:r>
            <a:endParaRPr lang="fr-FR" dirty="0"/>
          </a:p>
          <a:p>
            <a:r>
              <a:rPr lang="fr-FR" dirty="0" err="1" smtClean="0"/>
              <a:t>RMSEu</a:t>
            </a:r>
            <a:r>
              <a:rPr lang="fr-FR" dirty="0" smtClean="0"/>
              <a:t> = 2.88</a:t>
            </a:r>
            <a:endParaRPr lang="fr-FR" dirty="0"/>
          </a:p>
        </p:txBody>
      </p:sp>
      <p:sp>
        <p:nvSpPr>
          <p:cNvPr id="32" name="TextBox 36"/>
          <p:cNvSpPr txBox="1"/>
          <p:nvPr/>
        </p:nvSpPr>
        <p:spPr>
          <a:xfrm>
            <a:off x="5597776" y="4666597"/>
            <a:ext cx="1717425" cy="1200329"/>
          </a:xfrm>
          <a:prstGeom prst="rect">
            <a:avLst/>
          </a:prstGeom>
          <a:noFill/>
        </p:spPr>
        <p:txBody>
          <a:bodyPr wrap="square" lIns="108000" rIns="108000" rtlCol="0">
            <a:spAutoFit/>
          </a:bodyPr>
          <a:lstStyle/>
          <a:p>
            <a:r>
              <a:rPr lang="fr-FR" dirty="0" err="1" smtClean="0"/>
              <a:t>rRMSE</a:t>
            </a:r>
            <a:r>
              <a:rPr lang="fr-FR" dirty="0" smtClean="0"/>
              <a:t> = 9.2 %</a:t>
            </a:r>
          </a:p>
          <a:p>
            <a:endParaRPr lang="fr-FR" dirty="0" smtClean="0"/>
          </a:p>
          <a:p>
            <a:r>
              <a:rPr lang="fr-FR" dirty="0" err="1" smtClean="0"/>
              <a:t>RMSEs</a:t>
            </a:r>
            <a:r>
              <a:rPr lang="fr-FR" dirty="0" smtClean="0"/>
              <a:t> = 0.7</a:t>
            </a:r>
            <a:endParaRPr lang="fr-FR" dirty="0"/>
          </a:p>
          <a:p>
            <a:r>
              <a:rPr lang="fr-FR" dirty="0" err="1" smtClean="0"/>
              <a:t>RMSEu</a:t>
            </a:r>
            <a:r>
              <a:rPr lang="fr-FR" dirty="0" smtClean="0"/>
              <a:t> = 1.9</a:t>
            </a:r>
            <a:endParaRPr lang="fr-FR" dirty="0"/>
          </a:p>
        </p:txBody>
      </p:sp>
      <p:grpSp>
        <p:nvGrpSpPr>
          <p:cNvPr id="33" name="Groupe 32">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34"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5"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36"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7"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8"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39"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40"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41"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97095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Evaluation de l’estimation de </a:t>
            </a:r>
            <a:r>
              <a:rPr lang="fr-FR" b="1" dirty="0" err="1" smtClean="0"/>
              <a:t>TCULTmin</a:t>
            </a:r>
            <a:endParaRPr lang="fr-FR" b="1" dirty="0"/>
          </a:p>
        </p:txBody>
      </p:sp>
      <p:sp>
        <p:nvSpPr>
          <p:cNvPr id="24" name="ZoneTexte 23"/>
          <p:cNvSpPr txBox="1"/>
          <p:nvPr/>
        </p:nvSpPr>
        <p:spPr>
          <a:xfrm rot="16200000">
            <a:off x="-33640" y="2797533"/>
            <a:ext cx="1477376" cy="646331"/>
          </a:xfrm>
          <a:prstGeom prst="rect">
            <a:avLst/>
          </a:prstGeom>
          <a:noFill/>
        </p:spPr>
        <p:txBody>
          <a:bodyPr wrap="square" lIns="108000" rIns="108000" rtlCol="0">
            <a:spAutoFit/>
          </a:bodyPr>
          <a:lstStyle/>
          <a:p>
            <a:pPr algn="ctr"/>
            <a:r>
              <a:rPr lang="fr-FR" b="1" dirty="0" smtClean="0"/>
              <a:t>TCULTMIN </a:t>
            </a:r>
            <a:endParaRPr lang="fr-FR" b="1" dirty="0"/>
          </a:p>
          <a:p>
            <a:pPr algn="ctr"/>
            <a:r>
              <a:rPr lang="fr-FR" b="1" dirty="0"/>
              <a:t>simulée  (°C)</a:t>
            </a:r>
          </a:p>
        </p:txBody>
      </p:sp>
      <p:sp>
        <p:nvSpPr>
          <p:cNvPr id="25" name="ZoneTexte 24"/>
          <p:cNvSpPr txBox="1"/>
          <p:nvPr/>
        </p:nvSpPr>
        <p:spPr>
          <a:xfrm>
            <a:off x="5090781" y="4239984"/>
            <a:ext cx="3122494" cy="369332"/>
          </a:xfrm>
          <a:prstGeom prst="rect">
            <a:avLst/>
          </a:prstGeom>
          <a:noFill/>
        </p:spPr>
        <p:txBody>
          <a:bodyPr wrap="square" lIns="108000" rIns="108000" rtlCol="0">
            <a:spAutoFit/>
          </a:bodyPr>
          <a:lstStyle/>
          <a:p>
            <a:pPr algn="ctr"/>
            <a:r>
              <a:rPr lang="fr-FR" b="1" dirty="0" smtClean="0"/>
              <a:t>TCULTMIN </a:t>
            </a:r>
            <a:r>
              <a:rPr lang="fr-FR" b="1" dirty="0"/>
              <a:t>observée (°C)</a:t>
            </a:r>
          </a:p>
        </p:txBody>
      </p:sp>
      <p:sp>
        <p:nvSpPr>
          <p:cNvPr id="27" name="TextBox 36"/>
          <p:cNvSpPr txBox="1"/>
          <p:nvPr/>
        </p:nvSpPr>
        <p:spPr>
          <a:xfrm>
            <a:off x="1963322" y="4666597"/>
            <a:ext cx="1717425" cy="1200329"/>
          </a:xfrm>
          <a:prstGeom prst="rect">
            <a:avLst/>
          </a:prstGeom>
          <a:noFill/>
        </p:spPr>
        <p:txBody>
          <a:bodyPr wrap="square" lIns="108000" rIns="108000" rtlCol="0">
            <a:spAutoFit/>
          </a:bodyPr>
          <a:lstStyle/>
          <a:p>
            <a:r>
              <a:rPr lang="fr-FR" dirty="0" err="1" smtClean="0"/>
              <a:t>rRMSE</a:t>
            </a:r>
            <a:r>
              <a:rPr lang="fr-FR" dirty="0" smtClean="0"/>
              <a:t> = 10.4 %</a:t>
            </a:r>
          </a:p>
          <a:p>
            <a:endParaRPr lang="fr-FR" dirty="0" smtClean="0"/>
          </a:p>
          <a:p>
            <a:r>
              <a:rPr lang="fr-FR" dirty="0" err="1" smtClean="0"/>
              <a:t>RMSEs</a:t>
            </a:r>
            <a:r>
              <a:rPr lang="fr-FR" dirty="0" smtClean="0"/>
              <a:t> = 1.3</a:t>
            </a:r>
            <a:endParaRPr lang="fr-FR" dirty="0"/>
          </a:p>
          <a:p>
            <a:r>
              <a:rPr lang="fr-FR" dirty="0" err="1" smtClean="0"/>
              <a:t>RMSEu</a:t>
            </a:r>
            <a:r>
              <a:rPr lang="fr-FR" dirty="0" smtClean="0"/>
              <a:t> = 1.0</a:t>
            </a:r>
            <a:endParaRPr lang="fr-FR" dirty="0"/>
          </a:p>
        </p:txBody>
      </p:sp>
      <p:sp>
        <p:nvSpPr>
          <p:cNvPr id="28" name="ZoneTexte 27"/>
          <p:cNvSpPr txBox="1"/>
          <p:nvPr/>
        </p:nvSpPr>
        <p:spPr>
          <a:xfrm>
            <a:off x="8669433" y="1297086"/>
            <a:ext cx="2912204" cy="369332"/>
          </a:xfrm>
          <a:prstGeom prst="rect">
            <a:avLst/>
          </a:prstGeom>
          <a:noFill/>
        </p:spPr>
        <p:txBody>
          <a:bodyPr wrap="square" rtlCol="0">
            <a:spAutoFit/>
          </a:bodyPr>
          <a:lstStyle/>
          <a:p>
            <a:pPr algn="ctr"/>
            <a:r>
              <a:rPr lang="fr-FR" b="1" dirty="0" err="1" smtClean="0"/>
              <a:t>Maricopa</a:t>
            </a:r>
            <a:endParaRPr lang="fr-FR" b="1" dirty="0"/>
          </a:p>
        </p:txBody>
      </p:sp>
      <p:sp>
        <p:nvSpPr>
          <p:cNvPr id="29" name="ZoneTexte 28"/>
          <p:cNvSpPr txBox="1"/>
          <p:nvPr/>
        </p:nvSpPr>
        <p:spPr>
          <a:xfrm>
            <a:off x="1412111" y="1297086"/>
            <a:ext cx="2912204" cy="369332"/>
          </a:xfrm>
          <a:prstGeom prst="rect">
            <a:avLst/>
          </a:prstGeom>
          <a:noFill/>
        </p:spPr>
        <p:txBody>
          <a:bodyPr wrap="square" rtlCol="0">
            <a:spAutoFit/>
          </a:bodyPr>
          <a:lstStyle/>
          <a:p>
            <a:pPr algn="ctr"/>
            <a:r>
              <a:rPr lang="fr-FR" b="1" dirty="0" smtClean="0"/>
              <a:t>Avignon</a:t>
            </a:r>
            <a:endParaRPr lang="fr-FR" b="1" dirty="0"/>
          </a:p>
        </p:txBody>
      </p:sp>
      <p:sp>
        <p:nvSpPr>
          <p:cNvPr id="30" name="ZoneTexte 29"/>
          <p:cNvSpPr txBox="1"/>
          <p:nvPr/>
        </p:nvSpPr>
        <p:spPr>
          <a:xfrm>
            <a:off x="5069710" y="1297086"/>
            <a:ext cx="2912204" cy="369332"/>
          </a:xfrm>
          <a:prstGeom prst="rect">
            <a:avLst/>
          </a:prstGeom>
          <a:noFill/>
        </p:spPr>
        <p:txBody>
          <a:bodyPr wrap="square" rtlCol="0">
            <a:spAutoFit/>
          </a:bodyPr>
          <a:lstStyle/>
          <a:p>
            <a:pPr algn="ctr"/>
            <a:r>
              <a:rPr lang="fr-FR" b="1" dirty="0" smtClean="0"/>
              <a:t>Grignon</a:t>
            </a:r>
            <a:endParaRPr lang="fr-FR" b="1" dirty="0"/>
          </a:p>
        </p:txBody>
      </p:sp>
      <p:sp>
        <p:nvSpPr>
          <p:cNvPr id="31" name="TextBox 36"/>
          <p:cNvSpPr txBox="1"/>
          <p:nvPr/>
        </p:nvSpPr>
        <p:spPr>
          <a:xfrm>
            <a:off x="9266952" y="4666597"/>
            <a:ext cx="2041128" cy="1200329"/>
          </a:xfrm>
          <a:prstGeom prst="rect">
            <a:avLst/>
          </a:prstGeom>
          <a:noFill/>
        </p:spPr>
        <p:txBody>
          <a:bodyPr wrap="square" lIns="108000" rIns="108000" rtlCol="0">
            <a:spAutoFit/>
          </a:bodyPr>
          <a:lstStyle/>
          <a:p>
            <a:r>
              <a:rPr lang="fr-FR" dirty="0" err="1" smtClean="0"/>
              <a:t>rRMSE</a:t>
            </a:r>
            <a:r>
              <a:rPr lang="fr-FR" dirty="0" smtClean="0"/>
              <a:t> = 175.9 %</a:t>
            </a:r>
          </a:p>
          <a:p>
            <a:endParaRPr lang="fr-FR" dirty="0" smtClean="0"/>
          </a:p>
          <a:p>
            <a:r>
              <a:rPr lang="fr-FR" dirty="0" err="1" smtClean="0"/>
              <a:t>RMSEs</a:t>
            </a:r>
            <a:r>
              <a:rPr lang="fr-FR" dirty="0" smtClean="0"/>
              <a:t> = 5.4</a:t>
            </a:r>
            <a:endParaRPr lang="fr-FR" dirty="0"/>
          </a:p>
          <a:p>
            <a:r>
              <a:rPr lang="fr-FR" dirty="0" err="1" smtClean="0"/>
              <a:t>RMSEu</a:t>
            </a:r>
            <a:r>
              <a:rPr lang="fr-FR" dirty="0" smtClean="0"/>
              <a:t> = 1.6</a:t>
            </a:r>
            <a:endParaRPr lang="fr-FR" dirty="0"/>
          </a:p>
        </p:txBody>
      </p:sp>
      <p:sp>
        <p:nvSpPr>
          <p:cNvPr id="32" name="TextBox 36"/>
          <p:cNvSpPr txBox="1"/>
          <p:nvPr/>
        </p:nvSpPr>
        <p:spPr>
          <a:xfrm>
            <a:off x="5597776" y="4666597"/>
            <a:ext cx="1717425" cy="1200329"/>
          </a:xfrm>
          <a:prstGeom prst="rect">
            <a:avLst/>
          </a:prstGeom>
          <a:noFill/>
        </p:spPr>
        <p:txBody>
          <a:bodyPr wrap="square" lIns="108000" rIns="108000" rtlCol="0">
            <a:spAutoFit/>
          </a:bodyPr>
          <a:lstStyle/>
          <a:p>
            <a:r>
              <a:rPr lang="fr-FR" dirty="0" err="1" smtClean="0"/>
              <a:t>rRMSE</a:t>
            </a:r>
            <a:r>
              <a:rPr lang="fr-FR" dirty="0" smtClean="0"/>
              <a:t> = 29.0 %</a:t>
            </a:r>
          </a:p>
          <a:p>
            <a:endParaRPr lang="fr-FR" dirty="0" smtClean="0"/>
          </a:p>
          <a:p>
            <a:r>
              <a:rPr lang="fr-FR" dirty="0" err="1" smtClean="0"/>
              <a:t>RMSEs</a:t>
            </a:r>
            <a:r>
              <a:rPr lang="fr-FR" dirty="0" smtClean="0"/>
              <a:t> = 1.5</a:t>
            </a:r>
            <a:endParaRPr lang="fr-FR" dirty="0"/>
          </a:p>
          <a:p>
            <a:r>
              <a:rPr lang="fr-FR" dirty="0" err="1" smtClean="0"/>
              <a:t>RMSEu</a:t>
            </a:r>
            <a:r>
              <a:rPr lang="fr-FR" dirty="0" smtClean="0"/>
              <a:t> = 1.3</a:t>
            </a:r>
            <a:endParaRPr lang="fr-FR" dirty="0"/>
          </a:p>
        </p:txBody>
      </p:sp>
      <p:pic>
        <p:nvPicPr>
          <p:cNvPr id="33" name="Image 32"/>
          <p:cNvPicPr>
            <a:picLocks noChangeAspect="1"/>
          </p:cNvPicPr>
          <p:nvPr/>
        </p:nvPicPr>
        <p:blipFill>
          <a:blip r:embed="rId3"/>
          <a:stretch>
            <a:fillRect/>
          </a:stretch>
        </p:blipFill>
        <p:spPr>
          <a:xfrm>
            <a:off x="4638188" y="1679551"/>
            <a:ext cx="3530894" cy="2633980"/>
          </a:xfrm>
          <a:prstGeom prst="rect">
            <a:avLst/>
          </a:prstGeom>
        </p:spPr>
      </p:pic>
      <p:pic>
        <p:nvPicPr>
          <p:cNvPr id="34" name="Image 33"/>
          <p:cNvPicPr>
            <a:picLocks noChangeAspect="1"/>
          </p:cNvPicPr>
          <p:nvPr/>
        </p:nvPicPr>
        <p:blipFill>
          <a:blip r:embed="rId4"/>
          <a:stretch>
            <a:fillRect/>
          </a:stretch>
        </p:blipFill>
        <p:spPr>
          <a:xfrm>
            <a:off x="8189031" y="1669726"/>
            <a:ext cx="3442546" cy="2590800"/>
          </a:xfrm>
          <a:prstGeom prst="rect">
            <a:avLst/>
          </a:prstGeom>
        </p:spPr>
      </p:pic>
      <p:pic>
        <p:nvPicPr>
          <p:cNvPr id="35" name="Image 34"/>
          <p:cNvPicPr>
            <a:picLocks noChangeAspect="1"/>
          </p:cNvPicPr>
          <p:nvPr/>
        </p:nvPicPr>
        <p:blipFill>
          <a:blip r:embed="rId5"/>
          <a:stretch>
            <a:fillRect/>
          </a:stretch>
        </p:blipFill>
        <p:spPr>
          <a:xfrm>
            <a:off x="1154797" y="1681156"/>
            <a:ext cx="3473011" cy="2567940"/>
          </a:xfrm>
          <a:prstGeom prst="rect">
            <a:avLst/>
          </a:prstGeom>
        </p:spPr>
      </p:pic>
      <p:grpSp>
        <p:nvGrpSpPr>
          <p:cNvPr id="36" name="Groupe 35">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37"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8"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39"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0"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1"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42"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43"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44"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880552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16200000">
            <a:off x="-33640" y="2797533"/>
            <a:ext cx="1477376" cy="646331"/>
          </a:xfrm>
          <a:prstGeom prst="rect">
            <a:avLst/>
          </a:prstGeom>
          <a:noFill/>
        </p:spPr>
        <p:txBody>
          <a:bodyPr wrap="square" lIns="108000" rIns="108000" rtlCol="0">
            <a:spAutoFit/>
          </a:bodyPr>
          <a:lstStyle/>
          <a:p>
            <a:pPr algn="ctr"/>
            <a:r>
              <a:rPr lang="fr-FR" b="1" dirty="0"/>
              <a:t>TCULTMAX </a:t>
            </a:r>
          </a:p>
          <a:p>
            <a:pPr algn="ctr"/>
            <a:r>
              <a:rPr lang="fr-FR" b="1" dirty="0"/>
              <a:t>simulée  (°C)</a:t>
            </a:r>
          </a:p>
        </p:txBody>
      </p:sp>
      <p:sp>
        <p:nvSpPr>
          <p:cNvPr id="25" name="ZoneTexte 24"/>
          <p:cNvSpPr txBox="1"/>
          <p:nvPr/>
        </p:nvSpPr>
        <p:spPr>
          <a:xfrm>
            <a:off x="5090781" y="4239984"/>
            <a:ext cx="3122494" cy="369332"/>
          </a:xfrm>
          <a:prstGeom prst="rect">
            <a:avLst/>
          </a:prstGeom>
          <a:noFill/>
        </p:spPr>
        <p:txBody>
          <a:bodyPr wrap="square" lIns="108000" rIns="108000" rtlCol="0">
            <a:spAutoFit/>
          </a:bodyPr>
          <a:lstStyle/>
          <a:p>
            <a:pPr algn="ctr"/>
            <a:r>
              <a:rPr lang="fr-FR" b="1" dirty="0"/>
              <a:t>TCULTMAX observée (°C)</a:t>
            </a:r>
          </a:p>
        </p:txBody>
      </p:sp>
      <p:sp>
        <p:nvSpPr>
          <p:cNvPr id="27" name="TextBox 36"/>
          <p:cNvSpPr txBox="1"/>
          <p:nvPr/>
        </p:nvSpPr>
        <p:spPr>
          <a:xfrm>
            <a:off x="1963322" y="4666597"/>
            <a:ext cx="1891048" cy="954107"/>
          </a:xfrm>
          <a:prstGeom prst="rect">
            <a:avLst/>
          </a:prstGeom>
          <a:noFill/>
        </p:spPr>
        <p:txBody>
          <a:bodyPr wrap="square" lIns="108000" rIns="108000" rtlCol="0">
            <a:spAutoFit/>
          </a:bodyPr>
          <a:lstStyle/>
          <a:p>
            <a:r>
              <a:rPr lang="fr-FR" dirty="0" err="1" smtClean="0"/>
              <a:t>rRMSE</a:t>
            </a:r>
            <a:r>
              <a:rPr lang="fr-FR" dirty="0" smtClean="0"/>
              <a:t> = 10.0 %</a:t>
            </a:r>
          </a:p>
          <a:p>
            <a:endParaRPr lang="fr-FR" dirty="0" smtClean="0"/>
          </a:p>
          <a:p>
            <a:r>
              <a:rPr lang="fr-FR" sz="2000" b="1" dirty="0" err="1" smtClean="0">
                <a:solidFill>
                  <a:srgbClr val="C00000"/>
                </a:solidFill>
              </a:rPr>
              <a:t>rRMSE</a:t>
            </a:r>
            <a:r>
              <a:rPr lang="fr-FR" sz="2000" b="1" dirty="0" smtClean="0">
                <a:solidFill>
                  <a:srgbClr val="C00000"/>
                </a:solidFill>
              </a:rPr>
              <a:t> = 16.0 %</a:t>
            </a:r>
            <a:endParaRPr lang="fr-FR" sz="2000" b="1" dirty="0">
              <a:solidFill>
                <a:srgbClr val="C00000"/>
              </a:solidFill>
            </a:endParaRPr>
          </a:p>
        </p:txBody>
      </p:sp>
      <p:sp>
        <p:nvSpPr>
          <p:cNvPr id="28" name="ZoneTexte 27"/>
          <p:cNvSpPr txBox="1"/>
          <p:nvPr/>
        </p:nvSpPr>
        <p:spPr>
          <a:xfrm>
            <a:off x="8669433" y="1297086"/>
            <a:ext cx="2912204" cy="369332"/>
          </a:xfrm>
          <a:prstGeom prst="rect">
            <a:avLst/>
          </a:prstGeom>
          <a:noFill/>
        </p:spPr>
        <p:txBody>
          <a:bodyPr wrap="square" rtlCol="0">
            <a:spAutoFit/>
          </a:bodyPr>
          <a:lstStyle/>
          <a:p>
            <a:pPr algn="ctr"/>
            <a:r>
              <a:rPr lang="fr-FR" b="1" dirty="0" err="1" smtClean="0"/>
              <a:t>Maricopa</a:t>
            </a:r>
            <a:endParaRPr lang="fr-FR" b="1" dirty="0"/>
          </a:p>
        </p:txBody>
      </p:sp>
      <p:sp>
        <p:nvSpPr>
          <p:cNvPr id="29" name="ZoneTexte 28"/>
          <p:cNvSpPr txBox="1"/>
          <p:nvPr/>
        </p:nvSpPr>
        <p:spPr>
          <a:xfrm>
            <a:off x="1412111" y="1297086"/>
            <a:ext cx="2912204" cy="369332"/>
          </a:xfrm>
          <a:prstGeom prst="rect">
            <a:avLst/>
          </a:prstGeom>
          <a:noFill/>
        </p:spPr>
        <p:txBody>
          <a:bodyPr wrap="square" rtlCol="0">
            <a:spAutoFit/>
          </a:bodyPr>
          <a:lstStyle/>
          <a:p>
            <a:pPr algn="ctr"/>
            <a:r>
              <a:rPr lang="fr-FR" b="1" dirty="0" smtClean="0"/>
              <a:t>Avignon</a:t>
            </a:r>
            <a:endParaRPr lang="fr-FR" b="1" dirty="0"/>
          </a:p>
        </p:txBody>
      </p:sp>
      <p:sp>
        <p:nvSpPr>
          <p:cNvPr id="30" name="ZoneTexte 29"/>
          <p:cNvSpPr txBox="1"/>
          <p:nvPr/>
        </p:nvSpPr>
        <p:spPr>
          <a:xfrm>
            <a:off x="5069710" y="1297086"/>
            <a:ext cx="2912204" cy="369332"/>
          </a:xfrm>
          <a:prstGeom prst="rect">
            <a:avLst/>
          </a:prstGeom>
          <a:noFill/>
        </p:spPr>
        <p:txBody>
          <a:bodyPr wrap="square" rtlCol="0">
            <a:spAutoFit/>
          </a:bodyPr>
          <a:lstStyle/>
          <a:p>
            <a:pPr algn="ctr"/>
            <a:r>
              <a:rPr lang="fr-FR" b="1" dirty="0" smtClean="0"/>
              <a:t>Grignon</a:t>
            </a:r>
            <a:endParaRPr lang="fr-FR" b="1" dirty="0"/>
          </a:p>
        </p:txBody>
      </p:sp>
      <p:sp>
        <p:nvSpPr>
          <p:cNvPr id="31" name="TextBox 36"/>
          <p:cNvSpPr txBox="1"/>
          <p:nvPr/>
        </p:nvSpPr>
        <p:spPr>
          <a:xfrm>
            <a:off x="9266952" y="4666597"/>
            <a:ext cx="2018364" cy="954107"/>
          </a:xfrm>
          <a:prstGeom prst="rect">
            <a:avLst/>
          </a:prstGeom>
          <a:noFill/>
        </p:spPr>
        <p:txBody>
          <a:bodyPr wrap="square" lIns="108000" rIns="108000" rtlCol="0">
            <a:spAutoFit/>
          </a:bodyPr>
          <a:lstStyle/>
          <a:p>
            <a:r>
              <a:rPr lang="fr-FR" dirty="0" err="1" smtClean="0"/>
              <a:t>rRMSE</a:t>
            </a:r>
            <a:r>
              <a:rPr lang="fr-FR" dirty="0" smtClean="0"/>
              <a:t> = 42.8 %</a:t>
            </a:r>
          </a:p>
          <a:p>
            <a:endParaRPr lang="fr-FR" dirty="0" smtClean="0"/>
          </a:p>
          <a:p>
            <a:r>
              <a:rPr lang="fr-FR" sz="2000" b="1" dirty="0" err="1" smtClean="0">
                <a:solidFill>
                  <a:srgbClr val="C00000"/>
                </a:solidFill>
              </a:rPr>
              <a:t>rRMSE</a:t>
            </a:r>
            <a:r>
              <a:rPr lang="fr-FR" sz="2000" b="1" dirty="0" smtClean="0">
                <a:solidFill>
                  <a:srgbClr val="C00000"/>
                </a:solidFill>
              </a:rPr>
              <a:t> = 65.9 %</a:t>
            </a:r>
            <a:endParaRPr lang="fr-FR" sz="2000" b="1" dirty="0">
              <a:solidFill>
                <a:srgbClr val="C00000"/>
              </a:solidFill>
            </a:endParaRPr>
          </a:p>
        </p:txBody>
      </p:sp>
      <p:sp>
        <p:nvSpPr>
          <p:cNvPr id="32" name="TextBox 36"/>
          <p:cNvSpPr txBox="1"/>
          <p:nvPr/>
        </p:nvSpPr>
        <p:spPr>
          <a:xfrm>
            <a:off x="5597776" y="4666597"/>
            <a:ext cx="1934727" cy="954107"/>
          </a:xfrm>
          <a:prstGeom prst="rect">
            <a:avLst/>
          </a:prstGeom>
          <a:noFill/>
        </p:spPr>
        <p:txBody>
          <a:bodyPr wrap="square" lIns="108000" rIns="108000" rtlCol="0">
            <a:spAutoFit/>
          </a:bodyPr>
          <a:lstStyle/>
          <a:p>
            <a:r>
              <a:rPr lang="fr-FR" dirty="0" err="1" smtClean="0"/>
              <a:t>rRMSE</a:t>
            </a:r>
            <a:r>
              <a:rPr lang="fr-FR" dirty="0" smtClean="0"/>
              <a:t> = 9.2 %</a:t>
            </a:r>
          </a:p>
          <a:p>
            <a:endParaRPr lang="fr-FR" dirty="0" smtClean="0"/>
          </a:p>
          <a:p>
            <a:r>
              <a:rPr lang="fr-FR" sz="2000" b="1" dirty="0" err="1" smtClean="0">
                <a:solidFill>
                  <a:srgbClr val="C00000"/>
                </a:solidFill>
              </a:rPr>
              <a:t>rRMSE</a:t>
            </a:r>
            <a:r>
              <a:rPr lang="fr-FR" sz="2000" b="1" dirty="0" smtClean="0">
                <a:solidFill>
                  <a:srgbClr val="C00000"/>
                </a:solidFill>
              </a:rPr>
              <a:t> = 19.7 %</a:t>
            </a:r>
            <a:endParaRPr lang="fr-FR" sz="2000" b="1" dirty="0">
              <a:solidFill>
                <a:srgbClr val="C00000"/>
              </a:solidFill>
            </a:endParaRPr>
          </a:p>
        </p:txBody>
      </p:sp>
      <p:pic>
        <p:nvPicPr>
          <p:cNvPr id="5" name="Image 4"/>
          <p:cNvPicPr>
            <a:picLocks noChangeAspect="1"/>
          </p:cNvPicPr>
          <p:nvPr/>
        </p:nvPicPr>
        <p:blipFill>
          <a:blip r:embed="rId3"/>
          <a:stretch>
            <a:fillRect/>
          </a:stretch>
        </p:blipFill>
        <p:spPr>
          <a:xfrm>
            <a:off x="1139719" y="1666418"/>
            <a:ext cx="3503476" cy="2636520"/>
          </a:xfrm>
          <a:prstGeom prst="rect">
            <a:avLst/>
          </a:prstGeom>
        </p:spPr>
      </p:pic>
      <p:pic>
        <p:nvPicPr>
          <p:cNvPr id="12" name="Image 11"/>
          <p:cNvPicPr>
            <a:picLocks noChangeAspect="1"/>
          </p:cNvPicPr>
          <p:nvPr/>
        </p:nvPicPr>
        <p:blipFill>
          <a:blip r:embed="rId4"/>
          <a:stretch>
            <a:fillRect/>
          </a:stretch>
        </p:blipFill>
        <p:spPr>
          <a:xfrm>
            <a:off x="4685634" y="1723699"/>
            <a:ext cx="3473011" cy="2590800"/>
          </a:xfrm>
          <a:prstGeom prst="rect">
            <a:avLst/>
          </a:prstGeom>
        </p:spPr>
      </p:pic>
      <p:pic>
        <p:nvPicPr>
          <p:cNvPr id="21" name="Image 20"/>
          <p:cNvPicPr>
            <a:picLocks noChangeAspect="1"/>
          </p:cNvPicPr>
          <p:nvPr/>
        </p:nvPicPr>
        <p:blipFill>
          <a:blip r:embed="rId5"/>
          <a:stretch>
            <a:fillRect/>
          </a:stretch>
        </p:blipFill>
        <p:spPr>
          <a:xfrm>
            <a:off x="8239670" y="1666418"/>
            <a:ext cx="3442546" cy="2628900"/>
          </a:xfrm>
          <a:prstGeom prst="rect">
            <a:avLst/>
          </a:prstGeom>
        </p:spPr>
      </p:pic>
      <p:sp>
        <p:nvSpPr>
          <p:cNvPr id="22" name="ZoneTexte 21"/>
          <p:cNvSpPr txBox="1"/>
          <p:nvPr/>
        </p:nvSpPr>
        <p:spPr>
          <a:xfrm>
            <a:off x="266219" y="4609316"/>
            <a:ext cx="1697104" cy="1323439"/>
          </a:xfrm>
          <a:prstGeom prst="rect">
            <a:avLst/>
          </a:prstGeom>
          <a:noFill/>
        </p:spPr>
        <p:txBody>
          <a:bodyPr wrap="square" rtlCol="0">
            <a:spAutoFit/>
          </a:bodyPr>
          <a:lstStyle/>
          <a:p>
            <a:pPr algn="ctr"/>
            <a:r>
              <a:rPr lang="fr-FR" sz="2000" dirty="0" smtClean="0"/>
              <a:t>Sans </a:t>
            </a:r>
          </a:p>
          <a:p>
            <a:pPr algn="ctr"/>
            <a:r>
              <a:rPr lang="fr-FR" sz="2000" dirty="0" smtClean="0"/>
              <a:t>/ </a:t>
            </a:r>
          </a:p>
          <a:p>
            <a:pPr algn="ctr"/>
            <a:r>
              <a:rPr lang="fr-FR" sz="2000" dirty="0" smtClean="0"/>
              <a:t>Avec stratification</a:t>
            </a:r>
            <a:endParaRPr lang="fr-FR" sz="2000" dirty="0"/>
          </a:p>
        </p:txBody>
      </p:sp>
      <p:sp>
        <p:nvSpPr>
          <p:cNvPr id="34" name="Titre 1"/>
          <p:cNvSpPr txBox="1">
            <a:spLocks/>
          </p:cNvSpPr>
          <p:nvPr/>
        </p:nvSpPr>
        <p:spPr>
          <a:xfrm>
            <a:off x="1042736" y="439003"/>
            <a:ext cx="10596776"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Stratification atmosphérique - </a:t>
            </a:r>
            <a:r>
              <a:rPr lang="fr-FR" b="1" dirty="0" err="1" smtClean="0"/>
              <a:t>TCULTmax</a:t>
            </a:r>
            <a:endParaRPr lang="fr-FR" b="1" dirty="0"/>
          </a:p>
        </p:txBody>
      </p:sp>
      <p:grpSp>
        <p:nvGrpSpPr>
          <p:cNvPr id="33" name="Groupe 32">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35"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6"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37"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8"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9"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40"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41"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42"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885328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16200000">
            <a:off x="-33640" y="2797533"/>
            <a:ext cx="1477376" cy="646331"/>
          </a:xfrm>
          <a:prstGeom prst="rect">
            <a:avLst/>
          </a:prstGeom>
          <a:noFill/>
        </p:spPr>
        <p:txBody>
          <a:bodyPr wrap="square" lIns="108000" rIns="108000" rtlCol="0">
            <a:spAutoFit/>
          </a:bodyPr>
          <a:lstStyle/>
          <a:p>
            <a:pPr algn="ctr"/>
            <a:r>
              <a:rPr lang="fr-FR" b="1" dirty="0" smtClean="0"/>
              <a:t>TCULTMIN </a:t>
            </a:r>
            <a:endParaRPr lang="fr-FR" b="1" dirty="0"/>
          </a:p>
          <a:p>
            <a:pPr algn="ctr"/>
            <a:r>
              <a:rPr lang="fr-FR" b="1" dirty="0"/>
              <a:t>simulée  (°C)</a:t>
            </a:r>
          </a:p>
        </p:txBody>
      </p:sp>
      <p:sp>
        <p:nvSpPr>
          <p:cNvPr id="27" name="TextBox 36"/>
          <p:cNvSpPr txBox="1"/>
          <p:nvPr/>
        </p:nvSpPr>
        <p:spPr>
          <a:xfrm>
            <a:off x="1963322" y="4666597"/>
            <a:ext cx="1951752" cy="954107"/>
          </a:xfrm>
          <a:prstGeom prst="rect">
            <a:avLst/>
          </a:prstGeom>
          <a:noFill/>
        </p:spPr>
        <p:txBody>
          <a:bodyPr wrap="square" lIns="108000" rIns="108000" rtlCol="0">
            <a:spAutoFit/>
          </a:bodyPr>
          <a:lstStyle/>
          <a:p>
            <a:r>
              <a:rPr lang="fr-FR" dirty="0" err="1" smtClean="0"/>
              <a:t>rRMSE</a:t>
            </a:r>
            <a:r>
              <a:rPr lang="fr-FR" dirty="0" smtClean="0"/>
              <a:t> = 10.4 %</a:t>
            </a:r>
          </a:p>
          <a:p>
            <a:endParaRPr lang="fr-FR" dirty="0" smtClean="0"/>
          </a:p>
          <a:p>
            <a:r>
              <a:rPr lang="fr-FR" sz="2000" b="1" dirty="0" err="1" smtClean="0">
                <a:solidFill>
                  <a:schemeClr val="accent6">
                    <a:lumMod val="75000"/>
                  </a:schemeClr>
                </a:solidFill>
              </a:rPr>
              <a:t>rRMSE</a:t>
            </a:r>
            <a:r>
              <a:rPr lang="fr-FR" sz="2000" b="1" dirty="0" smtClean="0">
                <a:solidFill>
                  <a:schemeClr val="accent6">
                    <a:lumMod val="75000"/>
                  </a:schemeClr>
                </a:solidFill>
              </a:rPr>
              <a:t> = 10.1 %</a:t>
            </a:r>
            <a:endParaRPr lang="fr-FR" sz="2000" b="1" dirty="0">
              <a:solidFill>
                <a:schemeClr val="accent6">
                  <a:lumMod val="75000"/>
                </a:schemeClr>
              </a:solidFill>
            </a:endParaRPr>
          </a:p>
        </p:txBody>
      </p:sp>
      <p:sp>
        <p:nvSpPr>
          <p:cNvPr id="28" name="ZoneTexte 27"/>
          <p:cNvSpPr txBox="1"/>
          <p:nvPr/>
        </p:nvSpPr>
        <p:spPr>
          <a:xfrm>
            <a:off x="8669433" y="1297086"/>
            <a:ext cx="2912204" cy="369332"/>
          </a:xfrm>
          <a:prstGeom prst="rect">
            <a:avLst/>
          </a:prstGeom>
          <a:noFill/>
        </p:spPr>
        <p:txBody>
          <a:bodyPr wrap="square" rtlCol="0">
            <a:spAutoFit/>
          </a:bodyPr>
          <a:lstStyle/>
          <a:p>
            <a:pPr algn="ctr"/>
            <a:r>
              <a:rPr lang="fr-FR" b="1" dirty="0" err="1" smtClean="0"/>
              <a:t>Maricopa</a:t>
            </a:r>
            <a:endParaRPr lang="fr-FR" b="1" dirty="0"/>
          </a:p>
        </p:txBody>
      </p:sp>
      <p:sp>
        <p:nvSpPr>
          <p:cNvPr id="29" name="ZoneTexte 28"/>
          <p:cNvSpPr txBox="1"/>
          <p:nvPr/>
        </p:nvSpPr>
        <p:spPr>
          <a:xfrm>
            <a:off x="1412111" y="1297086"/>
            <a:ext cx="2912204" cy="369332"/>
          </a:xfrm>
          <a:prstGeom prst="rect">
            <a:avLst/>
          </a:prstGeom>
          <a:noFill/>
        </p:spPr>
        <p:txBody>
          <a:bodyPr wrap="square" rtlCol="0">
            <a:spAutoFit/>
          </a:bodyPr>
          <a:lstStyle/>
          <a:p>
            <a:pPr algn="ctr"/>
            <a:r>
              <a:rPr lang="fr-FR" b="1" dirty="0" smtClean="0"/>
              <a:t>Avignon</a:t>
            </a:r>
            <a:endParaRPr lang="fr-FR" b="1" dirty="0"/>
          </a:p>
        </p:txBody>
      </p:sp>
      <p:sp>
        <p:nvSpPr>
          <p:cNvPr id="30" name="ZoneTexte 29"/>
          <p:cNvSpPr txBox="1"/>
          <p:nvPr/>
        </p:nvSpPr>
        <p:spPr>
          <a:xfrm>
            <a:off x="5069710" y="1297086"/>
            <a:ext cx="2912204" cy="369332"/>
          </a:xfrm>
          <a:prstGeom prst="rect">
            <a:avLst/>
          </a:prstGeom>
          <a:noFill/>
        </p:spPr>
        <p:txBody>
          <a:bodyPr wrap="square" rtlCol="0">
            <a:spAutoFit/>
          </a:bodyPr>
          <a:lstStyle/>
          <a:p>
            <a:pPr algn="ctr"/>
            <a:r>
              <a:rPr lang="fr-FR" b="1" dirty="0" smtClean="0"/>
              <a:t>Grignon</a:t>
            </a:r>
            <a:endParaRPr lang="fr-FR" b="1" dirty="0"/>
          </a:p>
        </p:txBody>
      </p:sp>
      <p:sp>
        <p:nvSpPr>
          <p:cNvPr id="31" name="TextBox 36"/>
          <p:cNvSpPr txBox="1"/>
          <p:nvPr/>
        </p:nvSpPr>
        <p:spPr>
          <a:xfrm>
            <a:off x="9266952" y="4666597"/>
            <a:ext cx="2041128" cy="954107"/>
          </a:xfrm>
          <a:prstGeom prst="rect">
            <a:avLst/>
          </a:prstGeom>
          <a:noFill/>
        </p:spPr>
        <p:txBody>
          <a:bodyPr wrap="square" lIns="108000" rIns="108000" rtlCol="0">
            <a:spAutoFit/>
          </a:bodyPr>
          <a:lstStyle/>
          <a:p>
            <a:r>
              <a:rPr lang="fr-FR" dirty="0" err="1" smtClean="0"/>
              <a:t>rRMSE</a:t>
            </a:r>
            <a:r>
              <a:rPr lang="fr-FR" dirty="0" smtClean="0"/>
              <a:t> = 175.9 %</a:t>
            </a:r>
          </a:p>
          <a:p>
            <a:endParaRPr lang="fr-FR" dirty="0" smtClean="0"/>
          </a:p>
          <a:p>
            <a:r>
              <a:rPr lang="fr-FR" sz="2000" b="1" dirty="0" err="1">
                <a:solidFill>
                  <a:schemeClr val="accent6">
                    <a:lumMod val="75000"/>
                  </a:schemeClr>
                </a:solidFill>
              </a:rPr>
              <a:t>rRMSE</a:t>
            </a:r>
            <a:r>
              <a:rPr lang="fr-FR" sz="2000" b="1" dirty="0">
                <a:solidFill>
                  <a:schemeClr val="accent6">
                    <a:lumMod val="75000"/>
                  </a:schemeClr>
                </a:solidFill>
              </a:rPr>
              <a:t> = </a:t>
            </a:r>
            <a:r>
              <a:rPr lang="fr-FR" sz="2000" b="1" dirty="0" smtClean="0">
                <a:solidFill>
                  <a:schemeClr val="accent6">
                    <a:lumMod val="75000"/>
                  </a:schemeClr>
                </a:solidFill>
              </a:rPr>
              <a:t>161.0 </a:t>
            </a:r>
            <a:r>
              <a:rPr lang="fr-FR" sz="2000" b="1" dirty="0">
                <a:solidFill>
                  <a:schemeClr val="accent6">
                    <a:lumMod val="75000"/>
                  </a:schemeClr>
                </a:solidFill>
              </a:rPr>
              <a:t>%</a:t>
            </a:r>
          </a:p>
        </p:txBody>
      </p:sp>
      <p:sp>
        <p:nvSpPr>
          <p:cNvPr id="32" name="TextBox 36"/>
          <p:cNvSpPr txBox="1"/>
          <p:nvPr/>
        </p:nvSpPr>
        <p:spPr>
          <a:xfrm>
            <a:off x="5597776" y="4666597"/>
            <a:ext cx="2192985" cy="954107"/>
          </a:xfrm>
          <a:prstGeom prst="rect">
            <a:avLst/>
          </a:prstGeom>
          <a:noFill/>
        </p:spPr>
        <p:txBody>
          <a:bodyPr wrap="square" lIns="108000" rIns="108000" rtlCol="0">
            <a:spAutoFit/>
          </a:bodyPr>
          <a:lstStyle/>
          <a:p>
            <a:r>
              <a:rPr lang="fr-FR" dirty="0" err="1" smtClean="0"/>
              <a:t>rRMSE</a:t>
            </a:r>
            <a:r>
              <a:rPr lang="fr-FR" dirty="0" smtClean="0"/>
              <a:t> = 29.0 %</a:t>
            </a:r>
          </a:p>
          <a:p>
            <a:endParaRPr lang="fr-FR" dirty="0" smtClean="0"/>
          </a:p>
          <a:p>
            <a:r>
              <a:rPr lang="fr-FR" sz="2000" b="1" dirty="0" err="1">
                <a:solidFill>
                  <a:schemeClr val="accent6">
                    <a:lumMod val="75000"/>
                  </a:schemeClr>
                </a:solidFill>
              </a:rPr>
              <a:t>rRMSE</a:t>
            </a:r>
            <a:r>
              <a:rPr lang="fr-FR" sz="2000" b="1" dirty="0">
                <a:solidFill>
                  <a:schemeClr val="accent6">
                    <a:lumMod val="75000"/>
                  </a:schemeClr>
                </a:solidFill>
              </a:rPr>
              <a:t> = </a:t>
            </a:r>
            <a:r>
              <a:rPr lang="fr-FR" sz="2000" b="1" dirty="0" smtClean="0">
                <a:solidFill>
                  <a:schemeClr val="accent6">
                    <a:lumMod val="75000"/>
                  </a:schemeClr>
                </a:solidFill>
              </a:rPr>
              <a:t>27.3 </a:t>
            </a:r>
            <a:r>
              <a:rPr lang="fr-FR" sz="2000" b="1" dirty="0">
                <a:solidFill>
                  <a:schemeClr val="accent6">
                    <a:lumMod val="75000"/>
                  </a:schemeClr>
                </a:solidFill>
              </a:rPr>
              <a:t>%</a:t>
            </a:r>
          </a:p>
        </p:txBody>
      </p:sp>
      <p:sp>
        <p:nvSpPr>
          <p:cNvPr id="36" name="Titre 1"/>
          <p:cNvSpPr txBox="1">
            <a:spLocks/>
          </p:cNvSpPr>
          <p:nvPr/>
        </p:nvSpPr>
        <p:spPr>
          <a:xfrm>
            <a:off x="1042736" y="439003"/>
            <a:ext cx="10596776"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Stratification atmosphérique - </a:t>
            </a:r>
            <a:r>
              <a:rPr lang="fr-FR" b="1" dirty="0" err="1" smtClean="0"/>
              <a:t>TCULTmin</a:t>
            </a:r>
            <a:endParaRPr lang="fr-FR" b="1" dirty="0"/>
          </a:p>
        </p:txBody>
      </p:sp>
      <p:pic>
        <p:nvPicPr>
          <p:cNvPr id="2" name="Image 1"/>
          <p:cNvPicPr>
            <a:picLocks noChangeAspect="1"/>
          </p:cNvPicPr>
          <p:nvPr/>
        </p:nvPicPr>
        <p:blipFill>
          <a:blip r:embed="rId3"/>
          <a:stretch>
            <a:fillRect/>
          </a:stretch>
        </p:blipFill>
        <p:spPr>
          <a:xfrm>
            <a:off x="1070296" y="1737360"/>
            <a:ext cx="3503476" cy="2575560"/>
          </a:xfrm>
          <a:prstGeom prst="rect">
            <a:avLst/>
          </a:prstGeom>
        </p:spPr>
      </p:pic>
      <p:pic>
        <p:nvPicPr>
          <p:cNvPr id="3" name="Image 2"/>
          <p:cNvPicPr>
            <a:picLocks noChangeAspect="1"/>
          </p:cNvPicPr>
          <p:nvPr/>
        </p:nvPicPr>
        <p:blipFill>
          <a:blip r:embed="rId4"/>
          <a:stretch>
            <a:fillRect/>
          </a:stretch>
        </p:blipFill>
        <p:spPr>
          <a:xfrm>
            <a:off x="4687974" y="1668780"/>
            <a:ext cx="3442546" cy="2712720"/>
          </a:xfrm>
          <a:prstGeom prst="rect">
            <a:avLst/>
          </a:prstGeom>
        </p:spPr>
      </p:pic>
      <p:sp>
        <p:nvSpPr>
          <p:cNvPr id="25" name="ZoneTexte 24"/>
          <p:cNvSpPr txBox="1"/>
          <p:nvPr/>
        </p:nvSpPr>
        <p:spPr>
          <a:xfrm>
            <a:off x="5090781" y="4239984"/>
            <a:ext cx="3122494" cy="369332"/>
          </a:xfrm>
          <a:prstGeom prst="rect">
            <a:avLst/>
          </a:prstGeom>
          <a:noFill/>
        </p:spPr>
        <p:txBody>
          <a:bodyPr wrap="square" lIns="108000" rIns="108000" rtlCol="0">
            <a:spAutoFit/>
          </a:bodyPr>
          <a:lstStyle/>
          <a:p>
            <a:pPr algn="ctr"/>
            <a:r>
              <a:rPr lang="fr-FR" b="1" dirty="0" smtClean="0"/>
              <a:t>TCULTMIN </a:t>
            </a:r>
            <a:r>
              <a:rPr lang="fr-FR" b="1" dirty="0"/>
              <a:t>observée (°C)</a:t>
            </a:r>
          </a:p>
        </p:txBody>
      </p:sp>
      <p:pic>
        <p:nvPicPr>
          <p:cNvPr id="5" name="Image 4"/>
          <p:cNvPicPr>
            <a:picLocks noChangeAspect="1"/>
          </p:cNvPicPr>
          <p:nvPr/>
        </p:nvPicPr>
        <p:blipFill>
          <a:blip r:embed="rId5"/>
          <a:stretch>
            <a:fillRect/>
          </a:stretch>
        </p:blipFill>
        <p:spPr>
          <a:xfrm>
            <a:off x="8245491" y="1757873"/>
            <a:ext cx="3503476" cy="2545080"/>
          </a:xfrm>
          <a:prstGeom prst="rect">
            <a:avLst/>
          </a:prstGeom>
        </p:spPr>
      </p:pic>
      <p:sp>
        <p:nvSpPr>
          <p:cNvPr id="37" name="ZoneTexte 36"/>
          <p:cNvSpPr txBox="1"/>
          <p:nvPr/>
        </p:nvSpPr>
        <p:spPr>
          <a:xfrm>
            <a:off x="266219" y="4609316"/>
            <a:ext cx="1697104" cy="1323439"/>
          </a:xfrm>
          <a:prstGeom prst="rect">
            <a:avLst/>
          </a:prstGeom>
          <a:noFill/>
        </p:spPr>
        <p:txBody>
          <a:bodyPr wrap="square" rtlCol="0">
            <a:spAutoFit/>
          </a:bodyPr>
          <a:lstStyle/>
          <a:p>
            <a:pPr algn="ctr"/>
            <a:r>
              <a:rPr lang="fr-FR" sz="2000" dirty="0" smtClean="0"/>
              <a:t>Sans </a:t>
            </a:r>
          </a:p>
          <a:p>
            <a:pPr algn="ctr"/>
            <a:r>
              <a:rPr lang="fr-FR" sz="2000" dirty="0" smtClean="0"/>
              <a:t>/ </a:t>
            </a:r>
          </a:p>
          <a:p>
            <a:pPr algn="ctr"/>
            <a:r>
              <a:rPr lang="fr-FR" sz="2000" dirty="0" smtClean="0"/>
              <a:t>Avec stratification</a:t>
            </a:r>
            <a:endParaRPr lang="fr-FR" sz="2000" dirty="0"/>
          </a:p>
        </p:txBody>
      </p:sp>
      <p:grpSp>
        <p:nvGrpSpPr>
          <p:cNvPr id="33" name="Groupe 32">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34"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5"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38"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9"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0"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41"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42"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43"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4248187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1042736" y="439003"/>
            <a:ext cx="10596776"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Stratification atmosphérique – Effet oasis</a:t>
            </a:r>
            <a:endParaRPr lang="fr-FR" b="1" dirty="0"/>
          </a:p>
        </p:txBody>
      </p:sp>
      <p:pic>
        <p:nvPicPr>
          <p:cNvPr id="22" name="Picture 12" descr="C:\Users\Administrateur\Desktop\travaille\oasis.jpg"/>
          <p:cNvPicPr/>
          <p:nvPr/>
        </p:nvPicPr>
        <p:blipFill rotWithShape="1">
          <a:blip r:embed="rId3" cstate="print">
            <a:extLst>
              <a:ext uri="{28A0092B-C50C-407E-A947-70E740481C1C}">
                <a14:useLocalDpi xmlns:a14="http://schemas.microsoft.com/office/drawing/2010/main" val="0"/>
              </a:ext>
            </a:extLst>
          </a:blip>
          <a:srcRect l="11720" r="51006" b="32711"/>
          <a:stretch/>
        </p:blipFill>
        <p:spPr bwMode="auto">
          <a:xfrm>
            <a:off x="5070780" y="1996628"/>
            <a:ext cx="2152909" cy="2455442"/>
          </a:xfrm>
          <a:prstGeom prst="rect">
            <a:avLst/>
          </a:prstGeom>
          <a:noFill/>
          <a:ln>
            <a:noFill/>
          </a:ln>
          <a:extLst>
            <a:ext uri="{53640926-AAD7-44D8-BBD7-CCE9431645EC}">
              <a14:shadowObscured xmlns:a14="http://schemas.microsoft.com/office/drawing/2010/main"/>
            </a:ext>
          </a:extLst>
        </p:spPr>
      </p:pic>
      <p:sp>
        <p:nvSpPr>
          <p:cNvPr id="25" name="ZoneTexte 24"/>
          <p:cNvSpPr txBox="1"/>
          <p:nvPr/>
        </p:nvSpPr>
        <p:spPr>
          <a:xfrm>
            <a:off x="0" y="5169866"/>
            <a:ext cx="2288154" cy="646331"/>
          </a:xfrm>
          <a:prstGeom prst="rect">
            <a:avLst/>
          </a:prstGeom>
          <a:noFill/>
        </p:spPr>
        <p:txBody>
          <a:bodyPr wrap="square" lIns="108000" rIns="108000" rtlCol="0">
            <a:spAutoFit/>
          </a:bodyPr>
          <a:lstStyle/>
          <a:p>
            <a:pPr algn="ctr"/>
            <a:r>
              <a:rPr lang="fr-FR" i="1" dirty="0"/>
              <a:t>Bilan d’énergie </a:t>
            </a:r>
          </a:p>
          <a:p>
            <a:pPr algn="ctr"/>
            <a:r>
              <a:rPr lang="fr-FR" i="1" dirty="0" smtClean="0"/>
              <a:t>(d’après </a:t>
            </a:r>
            <a:r>
              <a:rPr lang="fr-FR" i="1" dirty="0" err="1" smtClean="0"/>
              <a:t>E.Monteiro</a:t>
            </a:r>
            <a:r>
              <a:rPr lang="fr-FR" i="1" dirty="0" smtClean="0"/>
              <a:t>)</a:t>
            </a:r>
            <a:endParaRPr lang="fr-FR" i="1" dirty="0"/>
          </a:p>
        </p:txBody>
      </p:sp>
      <p:pic>
        <p:nvPicPr>
          <p:cNvPr id="30" name="Picture 2" descr="C:\Users\Administrateur\Desktop\travaille\échange de flux_effet oasis.png"/>
          <p:cNvPicPr/>
          <p:nvPr/>
        </p:nvPicPr>
        <p:blipFill rotWithShape="1">
          <a:blip r:embed="rId4" cstate="print">
            <a:extLst>
              <a:ext uri="{28A0092B-C50C-407E-A947-70E740481C1C}">
                <a14:useLocalDpi xmlns:a14="http://schemas.microsoft.com/office/drawing/2010/main" val="0"/>
              </a:ext>
            </a:extLst>
          </a:blip>
          <a:srcRect l="53221" t="5275" r="10624" b="31806"/>
          <a:stretch/>
        </p:blipFill>
        <p:spPr bwMode="auto">
          <a:xfrm>
            <a:off x="650655" y="1996628"/>
            <a:ext cx="1864227" cy="2436745"/>
          </a:xfrm>
          <a:prstGeom prst="rect">
            <a:avLst/>
          </a:prstGeom>
          <a:noFill/>
          <a:ln>
            <a:noFill/>
          </a:ln>
          <a:extLst>
            <a:ext uri="{53640926-AAD7-44D8-BBD7-CCE9431645EC}">
              <a14:shadowObscured xmlns:a14="http://schemas.microsoft.com/office/drawing/2010/main"/>
            </a:ext>
          </a:extLst>
        </p:spPr>
      </p:pic>
      <p:sp>
        <p:nvSpPr>
          <p:cNvPr id="31" name="Ellipse 30"/>
          <p:cNvSpPr/>
          <p:nvPr/>
        </p:nvSpPr>
        <p:spPr>
          <a:xfrm>
            <a:off x="1642446" y="2650092"/>
            <a:ext cx="559224" cy="1109466"/>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C:\Users\Administrateur\Desktop\travaille\échange de flux_effet oasis.png"/>
          <p:cNvPicPr/>
          <p:nvPr/>
        </p:nvPicPr>
        <p:blipFill rotWithShape="1">
          <a:blip r:embed="rId4" cstate="print">
            <a:extLst>
              <a:ext uri="{28A0092B-C50C-407E-A947-70E740481C1C}">
                <a14:useLocalDpi xmlns:a14="http://schemas.microsoft.com/office/drawing/2010/main" val="0"/>
              </a:ext>
            </a:extLst>
          </a:blip>
          <a:srcRect l="11172" t="5275" r="52122" b="31806"/>
          <a:stretch/>
        </p:blipFill>
        <p:spPr bwMode="auto">
          <a:xfrm>
            <a:off x="2589224" y="1963934"/>
            <a:ext cx="1892647" cy="2436745"/>
          </a:xfrm>
          <a:prstGeom prst="rect">
            <a:avLst/>
          </a:prstGeom>
          <a:noFill/>
          <a:ln>
            <a:noFill/>
          </a:ln>
          <a:extLst>
            <a:ext uri="{53640926-AAD7-44D8-BBD7-CCE9431645EC}">
              <a14:shadowObscured xmlns:a14="http://schemas.microsoft.com/office/drawing/2010/main"/>
            </a:ext>
          </a:extLst>
        </p:spPr>
      </p:pic>
      <p:sp>
        <p:nvSpPr>
          <p:cNvPr id="33" name="Ellipse 32"/>
          <p:cNvSpPr/>
          <p:nvPr/>
        </p:nvSpPr>
        <p:spPr>
          <a:xfrm>
            <a:off x="3501958" y="2384608"/>
            <a:ext cx="630336" cy="1342255"/>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5569889" y="1408349"/>
            <a:ext cx="1467880" cy="369332"/>
          </a:xfrm>
          <a:prstGeom prst="rect">
            <a:avLst/>
          </a:prstGeom>
          <a:noFill/>
        </p:spPr>
        <p:txBody>
          <a:bodyPr wrap="square" rtlCol="0">
            <a:spAutoFit/>
          </a:bodyPr>
          <a:lstStyle/>
          <a:p>
            <a:r>
              <a:rPr lang="fr-FR" b="1" dirty="0" smtClean="0"/>
              <a:t>Jour: oasis </a:t>
            </a:r>
            <a:endParaRPr lang="fr-FR" b="1" dirty="0"/>
          </a:p>
        </p:txBody>
      </p:sp>
      <p:sp>
        <p:nvSpPr>
          <p:cNvPr id="35" name="ZoneTexte 34"/>
          <p:cNvSpPr txBox="1"/>
          <p:nvPr/>
        </p:nvSpPr>
        <p:spPr>
          <a:xfrm>
            <a:off x="1426156" y="1408349"/>
            <a:ext cx="574159" cy="369332"/>
          </a:xfrm>
          <a:prstGeom prst="rect">
            <a:avLst/>
          </a:prstGeom>
          <a:noFill/>
        </p:spPr>
        <p:txBody>
          <a:bodyPr wrap="square" rtlCol="0">
            <a:spAutoFit/>
          </a:bodyPr>
          <a:lstStyle/>
          <a:p>
            <a:r>
              <a:rPr lang="fr-FR" b="1" dirty="0" smtClean="0"/>
              <a:t>nuit</a:t>
            </a:r>
            <a:endParaRPr lang="fr-FR" b="1" dirty="0"/>
          </a:p>
        </p:txBody>
      </p:sp>
      <p:sp>
        <p:nvSpPr>
          <p:cNvPr id="2" name="Ellipse 1"/>
          <p:cNvSpPr/>
          <p:nvPr/>
        </p:nvSpPr>
        <p:spPr>
          <a:xfrm>
            <a:off x="6177761" y="2650092"/>
            <a:ext cx="708882" cy="1204278"/>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3220230" y="1408349"/>
            <a:ext cx="574159" cy="369332"/>
          </a:xfrm>
          <a:prstGeom prst="rect">
            <a:avLst/>
          </a:prstGeom>
          <a:noFill/>
        </p:spPr>
        <p:txBody>
          <a:bodyPr wrap="square" rtlCol="0">
            <a:spAutoFit/>
          </a:bodyPr>
          <a:lstStyle/>
          <a:p>
            <a:r>
              <a:rPr lang="fr-FR" b="1" dirty="0" smtClean="0"/>
              <a:t>jour</a:t>
            </a:r>
            <a:endParaRPr lang="fr-FR" b="1" dirty="0"/>
          </a:p>
        </p:txBody>
      </p:sp>
      <p:pic>
        <p:nvPicPr>
          <p:cNvPr id="3" name="Image 2"/>
          <p:cNvPicPr>
            <a:picLocks noChangeAspect="1"/>
          </p:cNvPicPr>
          <p:nvPr/>
        </p:nvPicPr>
        <p:blipFill rotWithShape="1">
          <a:blip r:embed="rId5"/>
          <a:srcRect l="13327" t="7849" r="52918" b="18265"/>
          <a:stretch/>
        </p:blipFill>
        <p:spPr>
          <a:xfrm>
            <a:off x="7234539" y="1111882"/>
            <a:ext cx="4661620" cy="2869810"/>
          </a:xfrm>
          <a:prstGeom prst="rect">
            <a:avLst/>
          </a:prstGeom>
        </p:spPr>
      </p:pic>
      <p:sp>
        <p:nvSpPr>
          <p:cNvPr id="12" name="Ellipse 11"/>
          <p:cNvSpPr/>
          <p:nvPr/>
        </p:nvSpPr>
        <p:spPr>
          <a:xfrm>
            <a:off x="9653285" y="2673753"/>
            <a:ext cx="198000" cy="19676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6600"/>
                </a:solidFill>
              </a:ln>
              <a:solidFill>
                <a:srgbClr val="FF6600"/>
              </a:solidFill>
            </a:endParaRPr>
          </a:p>
        </p:txBody>
      </p:sp>
      <p:pic>
        <p:nvPicPr>
          <p:cNvPr id="5" name="Image 4"/>
          <p:cNvPicPr>
            <a:picLocks noChangeAspect="1"/>
          </p:cNvPicPr>
          <p:nvPr/>
        </p:nvPicPr>
        <p:blipFill>
          <a:blip r:embed="rId6"/>
          <a:stretch>
            <a:fillRect/>
          </a:stretch>
        </p:blipFill>
        <p:spPr>
          <a:xfrm>
            <a:off x="7571730" y="3759558"/>
            <a:ext cx="4335279" cy="2113276"/>
          </a:xfrm>
          <a:prstGeom prst="rect">
            <a:avLst/>
          </a:prstGeom>
        </p:spPr>
      </p:pic>
      <p:grpSp>
        <p:nvGrpSpPr>
          <p:cNvPr id="29" name="Groupe 28">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37"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8"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39"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0"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1"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42"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43"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44"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2904483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Concomitance des pics</a:t>
            </a:r>
            <a:endParaRPr lang="fr-FR" b="1" dirty="0"/>
          </a:p>
        </p:txBody>
      </p:sp>
      <p:pic>
        <p:nvPicPr>
          <p:cNvPr id="3" name="Image 2"/>
          <p:cNvPicPr>
            <a:picLocks noChangeAspect="1"/>
          </p:cNvPicPr>
          <p:nvPr/>
        </p:nvPicPr>
        <p:blipFill rotWithShape="1">
          <a:blip r:embed="rId3"/>
          <a:srcRect l="6429" t="52441" b="-1559"/>
          <a:stretch/>
        </p:blipFill>
        <p:spPr>
          <a:xfrm>
            <a:off x="6139980" y="1071316"/>
            <a:ext cx="6043349" cy="4044686"/>
          </a:xfrm>
          <a:prstGeom prst="rect">
            <a:avLst/>
          </a:prstGeom>
        </p:spPr>
      </p:pic>
      <p:sp>
        <p:nvSpPr>
          <p:cNvPr id="7" name="ZoneTexte 6"/>
          <p:cNvSpPr txBox="1"/>
          <p:nvPr/>
        </p:nvSpPr>
        <p:spPr>
          <a:xfrm>
            <a:off x="7544619" y="4953958"/>
            <a:ext cx="3122494" cy="369332"/>
          </a:xfrm>
          <a:prstGeom prst="rect">
            <a:avLst/>
          </a:prstGeom>
          <a:noFill/>
        </p:spPr>
        <p:txBody>
          <a:bodyPr wrap="square" lIns="108000" rIns="108000" rtlCol="0">
            <a:spAutoFit/>
          </a:bodyPr>
          <a:lstStyle/>
          <a:p>
            <a:pPr algn="ctr"/>
            <a:r>
              <a:rPr lang="fr-FR" dirty="0" smtClean="0"/>
              <a:t>Heure du jour</a:t>
            </a:r>
            <a:endParaRPr lang="fr-FR" dirty="0"/>
          </a:p>
        </p:txBody>
      </p:sp>
      <p:sp>
        <p:nvSpPr>
          <p:cNvPr id="8" name="ZoneTexte 7"/>
          <p:cNvSpPr txBox="1"/>
          <p:nvPr/>
        </p:nvSpPr>
        <p:spPr>
          <a:xfrm rot="16200000">
            <a:off x="-1186816" y="2827971"/>
            <a:ext cx="3122494" cy="369332"/>
          </a:xfrm>
          <a:prstGeom prst="rect">
            <a:avLst/>
          </a:prstGeom>
          <a:solidFill>
            <a:schemeClr val="bg1"/>
          </a:solidFill>
        </p:spPr>
        <p:txBody>
          <a:bodyPr wrap="square" lIns="108000" rIns="108000" rtlCol="0">
            <a:spAutoFit/>
          </a:bodyPr>
          <a:lstStyle/>
          <a:p>
            <a:pPr algn="ctr"/>
            <a:r>
              <a:rPr lang="fr-FR" dirty="0" smtClean="0"/>
              <a:t>Flux (W.m</a:t>
            </a:r>
            <a:r>
              <a:rPr lang="fr-FR" baseline="30000" dirty="0" smtClean="0"/>
              <a:t>-2</a:t>
            </a:r>
            <a:r>
              <a:rPr lang="fr-FR" dirty="0" smtClean="0"/>
              <a:t>)</a:t>
            </a:r>
            <a:endParaRPr lang="fr-FR" dirty="0"/>
          </a:p>
        </p:txBody>
      </p:sp>
      <p:sp>
        <p:nvSpPr>
          <p:cNvPr id="9" name="ZoneTexte 8"/>
          <p:cNvSpPr txBox="1"/>
          <p:nvPr/>
        </p:nvSpPr>
        <p:spPr>
          <a:xfrm rot="5400000">
            <a:off x="10379007" y="2827970"/>
            <a:ext cx="3122494" cy="369332"/>
          </a:xfrm>
          <a:prstGeom prst="rect">
            <a:avLst/>
          </a:prstGeom>
          <a:solidFill>
            <a:schemeClr val="bg1"/>
          </a:solidFill>
        </p:spPr>
        <p:txBody>
          <a:bodyPr wrap="square" lIns="108000" rIns="108000" rtlCol="0">
            <a:spAutoFit/>
          </a:bodyPr>
          <a:lstStyle/>
          <a:p>
            <a:pPr algn="ctr"/>
            <a:r>
              <a:rPr lang="fr-FR" dirty="0" smtClean="0"/>
              <a:t>Température (°C)</a:t>
            </a:r>
            <a:endParaRPr lang="fr-FR" dirty="0"/>
          </a:p>
        </p:txBody>
      </p:sp>
      <p:sp>
        <p:nvSpPr>
          <p:cNvPr id="10" name="ZoneTexte 9"/>
          <p:cNvSpPr txBox="1"/>
          <p:nvPr/>
        </p:nvSpPr>
        <p:spPr>
          <a:xfrm>
            <a:off x="1803572" y="4953958"/>
            <a:ext cx="3122494" cy="369332"/>
          </a:xfrm>
          <a:prstGeom prst="rect">
            <a:avLst/>
          </a:prstGeom>
          <a:noFill/>
        </p:spPr>
        <p:txBody>
          <a:bodyPr wrap="square" lIns="108000" rIns="108000" rtlCol="0">
            <a:spAutoFit/>
          </a:bodyPr>
          <a:lstStyle/>
          <a:p>
            <a:pPr algn="ctr"/>
            <a:r>
              <a:rPr lang="fr-FR" dirty="0" smtClean="0"/>
              <a:t>Heure du jour</a:t>
            </a:r>
            <a:endParaRPr lang="fr-FR" dirty="0"/>
          </a:p>
        </p:txBody>
      </p:sp>
      <p:sp>
        <p:nvSpPr>
          <p:cNvPr id="11" name="ZoneTexte 10"/>
          <p:cNvSpPr txBox="1"/>
          <p:nvPr/>
        </p:nvSpPr>
        <p:spPr>
          <a:xfrm>
            <a:off x="10166026" y="567791"/>
            <a:ext cx="1306387" cy="369332"/>
          </a:xfrm>
          <a:prstGeom prst="rect">
            <a:avLst/>
          </a:prstGeom>
          <a:solidFill>
            <a:schemeClr val="accent6">
              <a:lumMod val="60000"/>
              <a:lumOff val="40000"/>
            </a:schemeClr>
          </a:solidFill>
        </p:spPr>
        <p:txBody>
          <a:bodyPr wrap="square" rtlCol="0">
            <a:spAutoFit/>
          </a:bodyPr>
          <a:lstStyle/>
          <a:p>
            <a:pPr algn="ctr"/>
            <a:r>
              <a:rPr lang="fr-FR" b="1" dirty="0" smtClean="0"/>
              <a:t>Avignon</a:t>
            </a:r>
            <a:endParaRPr lang="fr-FR" b="1" dirty="0"/>
          </a:p>
        </p:txBody>
      </p:sp>
      <p:sp>
        <p:nvSpPr>
          <p:cNvPr id="13" name="Rectangle 12"/>
          <p:cNvSpPr/>
          <p:nvPr/>
        </p:nvSpPr>
        <p:spPr>
          <a:xfrm>
            <a:off x="374430" y="5250195"/>
            <a:ext cx="11177404" cy="400110"/>
          </a:xfrm>
          <a:prstGeom prst="rect">
            <a:avLst/>
          </a:prstGeom>
        </p:spPr>
        <p:txBody>
          <a:bodyPr wrap="square">
            <a:spAutoFit/>
          </a:bodyPr>
          <a:lstStyle/>
          <a:p>
            <a:pPr marL="800100" lvl="1" indent="-342900">
              <a:buClr>
                <a:srgbClr val="C5DD01"/>
              </a:buClr>
              <a:buFont typeface="Wingdings" panose="05000000000000000000" pitchFamily="2" charset="2"/>
              <a:buChar char="Ø"/>
            </a:pPr>
            <a:r>
              <a:rPr lang="fr-FR" sz="2000" b="1" dirty="0" err="1" smtClean="0">
                <a:solidFill>
                  <a:srgbClr val="008000"/>
                </a:solidFill>
                <a:cs typeface="Arial" pitchFamily="34" charset="0"/>
              </a:rPr>
              <a:t>Tair</a:t>
            </a:r>
            <a:r>
              <a:rPr lang="fr-FR" sz="2000" b="1" dirty="0" smtClean="0">
                <a:solidFill>
                  <a:srgbClr val="008000"/>
                </a:solidFill>
                <a:cs typeface="Arial" pitchFamily="34" charset="0"/>
              </a:rPr>
              <a:t> max le plus tardivement (inertie de l’atmosphère)</a:t>
            </a:r>
            <a:endParaRPr lang="fr-FR" sz="2000" b="1" dirty="0">
              <a:solidFill>
                <a:srgbClr val="008000"/>
              </a:solidFill>
              <a:cs typeface="Arial" pitchFamily="34" charset="0"/>
            </a:endParaRPr>
          </a:p>
        </p:txBody>
      </p:sp>
      <p:pic>
        <p:nvPicPr>
          <p:cNvPr id="5" name="Image 4"/>
          <p:cNvPicPr>
            <a:picLocks noChangeAspect="1"/>
          </p:cNvPicPr>
          <p:nvPr/>
        </p:nvPicPr>
        <p:blipFill rotWithShape="1">
          <a:blip r:embed="rId4"/>
          <a:srcRect l="4600" r="4514" b="8583"/>
          <a:stretch/>
        </p:blipFill>
        <p:spPr>
          <a:xfrm>
            <a:off x="540596" y="1145887"/>
            <a:ext cx="5648446" cy="3808071"/>
          </a:xfrm>
          <a:prstGeom prst="rect">
            <a:avLst/>
          </a:prstGeom>
        </p:spPr>
      </p:pic>
      <p:grpSp>
        <p:nvGrpSpPr>
          <p:cNvPr id="25" name="Groupe 24">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6"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7"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8"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9"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0"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31"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32"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33"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28468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Introduction</a:t>
            </a:r>
            <a:endParaRPr lang="fr-FR" b="1" dirty="0"/>
          </a:p>
        </p:txBody>
      </p:sp>
      <p:sp>
        <p:nvSpPr>
          <p:cNvPr id="5" name="ZoneTexte 4"/>
          <p:cNvSpPr txBox="1"/>
          <p:nvPr/>
        </p:nvSpPr>
        <p:spPr>
          <a:xfrm>
            <a:off x="799666" y="1009534"/>
            <a:ext cx="10672747" cy="3703643"/>
          </a:xfrm>
          <a:prstGeom prst="rect">
            <a:avLst/>
          </a:prstGeom>
          <a:noFill/>
        </p:spPr>
        <p:txBody>
          <a:bodyPr wrap="square" rtlCol="0">
            <a:spAutoFit/>
          </a:bodyPr>
          <a:lstStyle/>
          <a:p>
            <a:pPr marL="228594" indent="-228594">
              <a:buClr>
                <a:srgbClr val="C5DD01"/>
              </a:buClr>
              <a:buFont typeface="Wingdings" pitchFamily="2" charset="2"/>
              <a:buChar char="v"/>
            </a:pPr>
            <a:endParaRPr lang="fr-FR" sz="1467" dirty="0">
              <a:solidFill>
                <a:schemeClr val="tx1">
                  <a:lumMod val="50000"/>
                  <a:lumOff val="50000"/>
                </a:schemeClr>
              </a:solidFill>
              <a:cs typeface="Arial" pitchFamily="34" charset="0"/>
            </a:endParaRPr>
          </a:p>
          <a:p>
            <a:pPr marL="228594" indent="-228594">
              <a:buClr>
                <a:srgbClr val="C5DD01"/>
              </a:buClr>
              <a:buFont typeface="Wingdings" pitchFamily="2" charset="2"/>
              <a:buChar char="v"/>
            </a:pPr>
            <a:r>
              <a:rPr lang="fr-FR" sz="2000" dirty="0">
                <a:cs typeface="Arial" pitchFamily="34" charset="0"/>
              </a:rPr>
              <a:t> </a:t>
            </a:r>
            <a:r>
              <a:rPr lang="fr-FR" sz="2000" dirty="0" smtClean="0">
                <a:cs typeface="Arial" pitchFamily="34" charset="0"/>
              </a:rPr>
              <a:t>Le microclimat, et en particulier la température dans le couvert, explique en grande partie le fonctionnement du peuplement végétal tel que simulé par STICS</a:t>
            </a:r>
          </a:p>
          <a:p>
            <a:pPr marL="800100" lvl="1" indent="-342900">
              <a:buClr>
                <a:srgbClr val="C5DD01"/>
              </a:buClr>
              <a:buFont typeface="Wingdings" panose="05000000000000000000" pitchFamily="2" charset="2"/>
              <a:buChar char="Ø"/>
            </a:pPr>
            <a:r>
              <a:rPr lang="fr-FR" sz="2000" dirty="0" smtClean="0">
                <a:cs typeface="Arial" pitchFamily="34" charset="0"/>
              </a:rPr>
              <a:t>TCULT = variable « moteur » </a:t>
            </a:r>
          </a:p>
          <a:p>
            <a:pPr marL="800100" lvl="1" indent="-342900">
              <a:buClr>
                <a:srgbClr val="C5DD01"/>
              </a:buClr>
              <a:buFont typeface="Wingdings" panose="05000000000000000000" pitchFamily="2" charset="2"/>
              <a:buChar char="ü"/>
            </a:pPr>
            <a:endParaRPr lang="fr-FR" sz="2000" dirty="0">
              <a:cs typeface="Arial" pitchFamily="34" charset="0"/>
            </a:endParaRPr>
          </a:p>
          <a:p>
            <a:pPr marL="800100" lvl="1" indent="-342900">
              <a:buClr>
                <a:srgbClr val="C5DD01"/>
              </a:buClr>
              <a:buFont typeface="Wingdings" panose="05000000000000000000" pitchFamily="2" charset="2"/>
              <a:buChar char="ü"/>
            </a:pPr>
            <a:endParaRPr lang="fr-FR" sz="2000" dirty="0" smtClean="0">
              <a:cs typeface="Arial" pitchFamily="34" charset="0"/>
            </a:endParaRPr>
          </a:p>
          <a:p>
            <a:pPr marL="800100" lvl="1" indent="-342900">
              <a:buClr>
                <a:srgbClr val="C5DD01"/>
              </a:buClr>
              <a:buFont typeface="Wingdings" panose="05000000000000000000" pitchFamily="2" charset="2"/>
              <a:buChar char="ü"/>
            </a:pPr>
            <a:endParaRPr lang="fr-FR" sz="2000" dirty="0">
              <a:cs typeface="Arial" pitchFamily="34" charset="0"/>
            </a:endParaRPr>
          </a:p>
          <a:p>
            <a:pPr marL="800100" lvl="1" indent="-342900">
              <a:buClr>
                <a:srgbClr val="C5DD01"/>
              </a:buClr>
              <a:buFont typeface="Wingdings" panose="05000000000000000000" pitchFamily="2" charset="2"/>
              <a:buChar char="ü"/>
            </a:pPr>
            <a:endParaRPr lang="fr-FR" sz="2000" dirty="0" smtClean="0">
              <a:cs typeface="Arial" pitchFamily="34" charset="0"/>
            </a:endParaRPr>
          </a:p>
          <a:p>
            <a:pPr marL="800100" lvl="1" indent="-342900">
              <a:buClr>
                <a:srgbClr val="C5DD01"/>
              </a:buClr>
              <a:buFont typeface="Wingdings" panose="05000000000000000000" pitchFamily="2" charset="2"/>
              <a:buChar char="ü"/>
            </a:pPr>
            <a:endParaRPr lang="fr-FR" sz="2000" dirty="0">
              <a:cs typeface="Arial" pitchFamily="34" charset="0"/>
            </a:endParaRPr>
          </a:p>
          <a:p>
            <a:pPr marL="800100" lvl="1" indent="-342900">
              <a:buClr>
                <a:srgbClr val="C5DD01"/>
              </a:buClr>
              <a:buFont typeface="Wingdings" panose="05000000000000000000" pitchFamily="2" charset="2"/>
              <a:buChar char="ü"/>
            </a:pPr>
            <a:endParaRPr lang="fr-FR" sz="2000" dirty="0" smtClean="0">
              <a:cs typeface="Arial" pitchFamily="34" charset="0"/>
            </a:endParaRPr>
          </a:p>
          <a:p>
            <a:pPr marL="800100" lvl="1" indent="-342900">
              <a:buClr>
                <a:srgbClr val="C5DD01"/>
              </a:buClr>
              <a:buFont typeface="Wingdings" panose="05000000000000000000" pitchFamily="2" charset="2"/>
              <a:buChar char="ü"/>
            </a:pPr>
            <a:endParaRPr lang="fr-FR" sz="2000" dirty="0" smtClean="0">
              <a:cs typeface="Arial" pitchFamily="34" charset="0"/>
            </a:endParaRPr>
          </a:p>
          <a:p>
            <a:pPr marL="800100" lvl="1" indent="-342900">
              <a:buClr>
                <a:srgbClr val="C5DD01"/>
              </a:buClr>
              <a:buFont typeface="Wingdings" panose="05000000000000000000" pitchFamily="2" charset="2"/>
              <a:buChar char="ü"/>
            </a:pPr>
            <a:endParaRPr lang="fr-FR" sz="2000" dirty="0" smtClean="0">
              <a:cs typeface="Arial" pitchFamily="34" charset="0"/>
            </a:endParaRPr>
          </a:p>
        </p:txBody>
      </p:sp>
      <p:cxnSp>
        <p:nvCxnSpPr>
          <p:cNvPr id="4" name="Connecteur droit 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19" r="7046"/>
          <a:stretch/>
        </p:blipFill>
        <p:spPr bwMode="auto">
          <a:xfrm>
            <a:off x="1230422" y="2235564"/>
            <a:ext cx="2334497" cy="197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rotWithShape="1">
          <a:blip r:embed="rId4"/>
          <a:srcRect l="3466" t="4365" r="4837"/>
          <a:stretch/>
        </p:blipFill>
        <p:spPr>
          <a:xfrm>
            <a:off x="3383433" y="2762519"/>
            <a:ext cx="3296223" cy="2255271"/>
          </a:xfrm>
          <a:prstGeom prst="rect">
            <a:avLst/>
          </a:prstGeom>
        </p:spPr>
      </p:pic>
      <p:pic>
        <p:nvPicPr>
          <p:cNvPr id="9" name="Picture 2" descr="http://www.chateaulafecuniere.com/wp-content/uploads/2013/09/vignes_15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96" t="6966" r="29223" b="66131"/>
          <a:stretch/>
        </p:blipFill>
        <p:spPr bwMode="auto">
          <a:xfrm>
            <a:off x="6286304" y="1894192"/>
            <a:ext cx="3797451" cy="117294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e 17"/>
          <p:cNvGrpSpPr/>
          <p:nvPr/>
        </p:nvGrpSpPr>
        <p:grpSpPr>
          <a:xfrm>
            <a:off x="793865" y="2958787"/>
            <a:ext cx="11627654" cy="3309828"/>
            <a:chOff x="793865" y="2958787"/>
            <a:chExt cx="11627654" cy="3309828"/>
          </a:xfrm>
        </p:grpSpPr>
        <p:sp>
          <p:nvSpPr>
            <p:cNvPr id="17" name="Rectangle 16"/>
            <p:cNvSpPr/>
            <p:nvPr/>
          </p:nvSpPr>
          <p:spPr>
            <a:xfrm>
              <a:off x="793865" y="4945176"/>
              <a:ext cx="7782976" cy="1323439"/>
            </a:xfrm>
            <a:prstGeom prst="rect">
              <a:avLst/>
            </a:prstGeom>
          </p:spPr>
          <p:txBody>
            <a:bodyPr wrap="square">
              <a:spAutoFit/>
            </a:bodyPr>
            <a:lstStyle/>
            <a:p>
              <a:pPr marL="800100" lvl="1" indent="-342900">
                <a:buClr>
                  <a:srgbClr val="C5DD01"/>
                </a:buClr>
                <a:buFont typeface="Wingdings" panose="05000000000000000000" pitchFamily="2" charset="2"/>
                <a:buChar char="Ø"/>
              </a:pPr>
              <a:r>
                <a:rPr lang="fr-FR" sz="2000" dirty="0">
                  <a:cs typeface="Arial" pitchFamily="34" charset="0"/>
                </a:rPr>
                <a:t>TAIR = pas forcément un bon proxy de TCULT </a:t>
              </a:r>
              <a:endParaRPr lang="fr-FR" sz="2000" dirty="0" smtClean="0">
                <a:cs typeface="Arial" pitchFamily="34" charset="0"/>
              </a:endParaRPr>
            </a:p>
            <a:p>
              <a:pPr marL="800100" lvl="1" indent="-342900">
                <a:buClr>
                  <a:srgbClr val="C5DD01"/>
                </a:buClr>
                <a:buFont typeface="Wingdings" panose="05000000000000000000" pitchFamily="2" charset="2"/>
                <a:buChar char="ü"/>
              </a:pPr>
              <a:endParaRPr lang="fr-FR" sz="2000" dirty="0">
                <a:cs typeface="Arial" pitchFamily="34" charset="0"/>
              </a:endParaRPr>
            </a:p>
            <a:p>
              <a:pPr lvl="1">
                <a:buClr>
                  <a:srgbClr val="C5DD01"/>
                </a:buClr>
              </a:pPr>
              <a:r>
                <a:rPr lang="fr-FR" sz="2000" b="1" dirty="0">
                  <a:solidFill>
                    <a:schemeClr val="accent6">
                      <a:lumMod val="75000"/>
                    </a:schemeClr>
                  </a:solidFill>
                  <a:cs typeface="Arial" pitchFamily="34" charset="0"/>
                </a:rPr>
                <a:t>=&gt; nécessité de bien estimer TCULT dans le module microclimat</a:t>
              </a:r>
            </a:p>
            <a:p>
              <a:pPr marL="228594" indent="-228594">
                <a:buClr>
                  <a:srgbClr val="C5DD01"/>
                </a:buClr>
                <a:buFont typeface="Wingdings" pitchFamily="2" charset="2"/>
                <a:buChar char="v"/>
              </a:pPr>
              <a:endParaRPr lang="fr-FR" sz="2000" dirty="0">
                <a:cs typeface="Arial" pitchFamily="34" charset="0"/>
              </a:endParaRPr>
            </a:p>
          </p:txBody>
        </p:sp>
        <p:grpSp>
          <p:nvGrpSpPr>
            <p:cNvPr id="15" name="Groupe 14"/>
            <p:cNvGrpSpPr/>
            <p:nvPr/>
          </p:nvGrpSpPr>
          <p:grpSpPr>
            <a:xfrm>
              <a:off x="8012648" y="2958787"/>
              <a:ext cx="3934170" cy="2991700"/>
              <a:chOff x="7549818" y="2506276"/>
              <a:chExt cx="3934170" cy="2991700"/>
            </a:xfrm>
          </p:grpSpPr>
          <p:pic>
            <p:nvPicPr>
              <p:cNvPr id="13" name="Image 12"/>
              <p:cNvPicPr>
                <a:picLocks noChangeAspect="1"/>
              </p:cNvPicPr>
              <p:nvPr/>
            </p:nvPicPr>
            <p:blipFill rotWithShape="1">
              <a:blip r:embed="rId6"/>
              <a:srcRect r="31330"/>
              <a:stretch/>
            </p:blipFill>
            <p:spPr>
              <a:xfrm>
                <a:off x="7549818" y="2506276"/>
                <a:ext cx="3922595" cy="2958465"/>
              </a:xfrm>
              <a:prstGeom prst="rect">
                <a:avLst/>
              </a:prstGeom>
            </p:spPr>
          </p:pic>
          <p:sp>
            <p:nvSpPr>
              <p:cNvPr id="14" name="Rectangle 13"/>
              <p:cNvSpPr/>
              <p:nvPr/>
            </p:nvSpPr>
            <p:spPr>
              <a:xfrm>
                <a:off x="10378349" y="3427607"/>
                <a:ext cx="1105639" cy="2070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10279569" y="5565272"/>
              <a:ext cx="2141950" cy="369332"/>
            </a:xfrm>
            <a:prstGeom prst="rect">
              <a:avLst/>
            </a:prstGeom>
            <a:noFill/>
          </p:spPr>
          <p:txBody>
            <a:bodyPr wrap="square" rtlCol="0">
              <a:spAutoFit/>
            </a:bodyPr>
            <a:lstStyle/>
            <a:p>
              <a:r>
                <a:rPr lang="fr-FR" i="1" dirty="0" err="1" smtClean="0"/>
                <a:t>Guilioni</a:t>
              </a:r>
              <a:r>
                <a:rPr lang="fr-FR" i="1" dirty="0" smtClean="0"/>
                <a:t> et al., 2000</a:t>
              </a:r>
              <a:endParaRPr lang="fr-FR" i="1" dirty="0"/>
            </a:p>
          </p:txBody>
        </p:sp>
      </p:grpSp>
      <p:grpSp>
        <p:nvGrpSpPr>
          <p:cNvPr id="19" name="Groupe 18">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0"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1"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2"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3"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4"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25"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26"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27"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20049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Concomitance des pics</a:t>
            </a:r>
            <a:endParaRPr lang="fr-FR" b="1" dirty="0"/>
          </a:p>
        </p:txBody>
      </p:sp>
      <p:pic>
        <p:nvPicPr>
          <p:cNvPr id="2" name="Image 1"/>
          <p:cNvPicPr>
            <a:picLocks noChangeAspect="1"/>
          </p:cNvPicPr>
          <p:nvPr/>
        </p:nvPicPr>
        <p:blipFill>
          <a:blip r:embed="rId2"/>
          <a:stretch>
            <a:fillRect/>
          </a:stretch>
        </p:blipFill>
        <p:spPr>
          <a:xfrm>
            <a:off x="398463" y="1164381"/>
            <a:ext cx="5737576" cy="3790951"/>
          </a:xfrm>
          <a:prstGeom prst="rect">
            <a:avLst/>
          </a:prstGeom>
        </p:spPr>
      </p:pic>
      <p:pic>
        <p:nvPicPr>
          <p:cNvPr id="3" name="Image 2"/>
          <p:cNvPicPr>
            <a:picLocks noChangeAspect="1"/>
          </p:cNvPicPr>
          <p:nvPr/>
        </p:nvPicPr>
        <p:blipFill>
          <a:blip r:embed="rId3"/>
          <a:stretch>
            <a:fillRect/>
          </a:stretch>
        </p:blipFill>
        <p:spPr>
          <a:xfrm>
            <a:off x="6136039" y="1260311"/>
            <a:ext cx="5864514" cy="3778251"/>
          </a:xfrm>
          <a:prstGeom prst="rect">
            <a:avLst/>
          </a:prstGeom>
        </p:spPr>
      </p:pic>
      <p:sp>
        <p:nvSpPr>
          <p:cNvPr id="5" name="Rectangle 4"/>
          <p:cNvSpPr/>
          <p:nvPr/>
        </p:nvSpPr>
        <p:spPr>
          <a:xfrm>
            <a:off x="11134846" y="1210681"/>
            <a:ext cx="868101" cy="24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8463" y="5165887"/>
            <a:ext cx="11177404" cy="707886"/>
          </a:xfrm>
          <a:prstGeom prst="rect">
            <a:avLst/>
          </a:prstGeom>
        </p:spPr>
        <p:txBody>
          <a:bodyPr wrap="square">
            <a:spAutoFit/>
          </a:bodyPr>
          <a:lstStyle/>
          <a:p>
            <a:pPr marL="800100" lvl="1" indent="-342900">
              <a:buClr>
                <a:srgbClr val="C5DD01"/>
              </a:buClr>
              <a:buFont typeface="Wingdings" panose="05000000000000000000" pitchFamily="2" charset="2"/>
              <a:buChar char="Ø"/>
            </a:pPr>
            <a:r>
              <a:rPr lang="fr-FR" sz="2000" b="1" dirty="0" err="1" smtClean="0">
                <a:solidFill>
                  <a:srgbClr val="008000"/>
                </a:solidFill>
                <a:cs typeface="Arial" pitchFamily="34" charset="0"/>
              </a:rPr>
              <a:t>Tair</a:t>
            </a:r>
            <a:r>
              <a:rPr lang="fr-FR" sz="2000" b="1" dirty="0" smtClean="0">
                <a:solidFill>
                  <a:srgbClr val="008000"/>
                </a:solidFill>
                <a:cs typeface="Arial" pitchFamily="34" charset="0"/>
              </a:rPr>
              <a:t> max / </a:t>
            </a:r>
            <a:r>
              <a:rPr lang="fr-FR" sz="2000" b="1" dirty="0" err="1" smtClean="0">
                <a:solidFill>
                  <a:srgbClr val="008000"/>
                </a:solidFill>
                <a:cs typeface="Arial" pitchFamily="34" charset="0"/>
              </a:rPr>
              <a:t>Tcult</a:t>
            </a:r>
            <a:r>
              <a:rPr lang="fr-FR" sz="2000" b="1" dirty="0" smtClean="0">
                <a:solidFill>
                  <a:srgbClr val="008000"/>
                </a:solidFill>
                <a:cs typeface="Arial" pitchFamily="34" charset="0"/>
              </a:rPr>
              <a:t> max: environ 1 heure d’écart </a:t>
            </a:r>
          </a:p>
          <a:p>
            <a:pPr marL="800100" lvl="1" indent="-342900">
              <a:buClr>
                <a:srgbClr val="C5DD01"/>
              </a:buClr>
              <a:buFont typeface="Wingdings" panose="05000000000000000000" pitchFamily="2" charset="2"/>
              <a:buChar char="Ø"/>
            </a:pPr>
            <a:r>
              <a:rPr lang="fr-FR" sz="2000" b="1" dirty="0" err="1" smtClean="0">
                <a:solidFill>
                  <a:srgbClr val="008000"/>
                </a:solidFill>
                <a:cs typeface="Arial" pitchFamily="34" charset="0"/>
              </a:rPr>
              <a:t>Tair</a:t>
            </a:r>
            <a:r>
              <a:rPr lang="fr-FR" sz="2000" b="1" dirty="0" smtClean="0">
                <a:solidFill>
                  <a:srgbClr val="008000"/>
                </a:solidFill>
                <a:cs typeface="Arial" pitchFamily="34" charset="0"/>
              </a:rPr>
              <a:t> max / Flux H, Rn, G, L max: 2 à 4 heures d’écart</a:t>
            </a:r>
            <a:endParaRPr lang="fr-FR" sz="2000" b="1" dirty="0">
              <a:solidFill>
                <a:srgbClr val="008000"/>
              </a:solidFill>
              <a:cs typeface="Arial" pitchFamily="34" charset="0"/>
            </a:endParaRPr>
          </a:p>
        </p:txBody>
      </p:sp>
      <p:sp>
        <p:nvSpPr>
          <p:cNvPr id="8" name="ZoneTexte 7"/>
          <p:cNvSpPr txBox="1"/>
          <p:nvPr/>
        </p:nvSpPr>
        <p:spPr>
          <a:xfrm>
            <a:off x="8831484" y="576221"/>
            <a:ext cx="2640929" cy="369332"/>
          </a:xfrm>
          <a:prstGeom prst="rect">
            <a:avLst/>
          </a:prstGeom>
          <a:solidFill>
            <a:schemeClr val="accent6">
              <a:lumMod val="60000"/>
              <a:lumOff val="40000"/>
            </a:schemeClr>
          </a:solidFill>
        </p:spPr>
        <p:txBody>
          <a:bodyPr wrap="square" rtlCol="0">
            <a:spAutoFit/>
          </a:bodyPr>
          <a:lstStyle/>
          <a:p>
            <a:pPr algn="ctr"/>
            <a:r>
              <a:rPr lang="fr-FR" b="1" dirty="0" smtClean="0"/>
              <a:t>Avignon (T, H, Rn, G, L)</a:t>
            </a:r>
            <a:endParaRPr lang="fr-FR" b="1" dirty="0"/>
          </a:p>
        </p:txBody>
      </p:sp>
      <p:sp>
        <p:nvSpPr>
          <p:cNvPr id="9" name="ZoneTexte 8"/>
          <p:cNvSpPr txBox="1"/>
          <p:nvPr/>
        </p:nvSpPr>
        <p:spPr>
          <a:xfrm>
            <a:off x="8845561" y="179603"/>
            <a:ext cx="1306387" cy="369332"/>
          </a:xfrm>
          <a:prstGeom prst="rect">
            <a:avLst/>
          </a:prstGeom>
          <a:solidFill>
            <a:schemeClr val="accent6">
              <a:lumMod val="60000"/>
              <a:lumOff val="40000"/>
            </a:schemeClr>
          </a:solidFill>
        </p:spPr>
        <p:txBody>
          <a:bodyPr wrap="square" rtlCol="0">
            <a:spAutoFit/>
          </a:bodyPr>
          <a:lstStyle/>
          <a:p>
            <a:pPr algn="ctr"/>
            <a:r>
              <a:rPr lang="fr-FR" b="1" dirty="0" smtClean="0"/>
              <a:t>Grignon (T)</a:t>
            </a:r>
            <a:endParaRPr lang="fr-FR" b="1" dirty="0"/>
          </a:p>
        </p:txBody>
      </p:sp>
      <p:grpSp>
        <p:nvGrpSpPr>
          <p:cNvPr id="22" name="Groupe 21">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3"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4"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5"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6"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7"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28"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29"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30"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424562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Concomitance des pics</a:t>
            </a:r>
            <a:endParaRPr lang="fr-FR" b="1" dirty="0"/>
          </a:p>
        </p:txBody>
      </p:sp>
      <p:pic>
        <p:nvPicPr>
          <p:cNvPr id="2" name="Image 1"/>
          <p:cNvPicPr>
            <a:picLocks noChangeAspect="1"/>
          </p:cNvPicPr>
          <p:nvPr/>
        </p:nvPicPr>
        <p:blipFill>
          <a:blip r:embed="rId2"/>
          <a:stretch>
            <a:fillRect/>
          </a:stretch>
        </p:blipFill>
        <p:spPr>
          <a:xfrm>
            <a:off x="652338" y="1164381"/>
            <a:ext cx="5483701" cy="3702051"/>
          </a:xfrm>
          <a:prstGeom prst="rect">
            <a:avLst/>
          </a:prstGeom>
        </p:spPr>
      </p:pic>
      <p:pic>
        <p:nvPicPr>
          <p:cNvPr id="3" name="Image 2"/>
          <p:cNvPicPr>
            <a:picLocks noChangeAspect="1"/>
          </p:cNvPicPr>
          <p:nvPr/>
        </p:nvPicPr>
        <p:blipFill>
          <a:blip r:embed="rId3"/>
          <a:stretch>
            <a:fillRect/>
          </a:stretch>
        </p:blipFill>
        <p:spPr>
          <a:xfrm>
            <a:off x="6179032" y="1164381"/>
            <a:ext cx="5534476" cy="3714751"/>
          </a:xfrm>
          <a:prstGeom prst="rect">
            <a:avLst/>
          </a:prstGeom>
        </p:spPr>
      </p:pic>
      <p:sp>
        <p:nvSpPr>
          <p:cNvPr id="7" name="Rectangle 6"/>
          <p:cNvSpPr/>
          <p:nvPr/>
        </p:nvSpPr>
        <p:spPr>
          <a:xfrm>
            <a:off x="386004" y="5043387"/>
            <a:ext cx="11327503" cy="707886"/>
          </a:xfrm>
          <a:prstGeom prst="rect">
            <a:avLst/>
          </a:prstGeom>
        </p:spPr>
        <p:txBody>
          <a:bodyPr wrap="square">
            <a:spAutoFit/>
          </a:bodyPr>
          <a:lstStyle/>
          <a:p>
            <a:pPr marL="800100" lvl="1" indent="-342900">
              <a:buClr>
                <a:srgbClr val="C5DD01"/>
              </a:buClr>
              <a:buFont typeface="Wingdings" panose="05000000000000000000" pitchFamily="2" charset="2"/>
              <a:buChar char="Ø"/>
            </a:pPr>
            <a:r>
              <a:rPr lang="fr-FR" sz="2000" b="1" dirty="0" err="1" smtClean="0">
                <a:solidFill>
                  <a:srgbClr val="008000"/>
                </a:solidFill>
                <a:cs typeface="Arial" pitchFamily="34" charset="0"/>
              </a:rPr>
              <a:t>Tcult</a:t>
            </a:r>
            <a:r>
              <a:rPr lang="fr-FR" sz="2000" b="1" dirty="0" smtClean="0">
                <a:solidFill>
                  <a:srgbClr val="008000"/>
                </a:solidFill>
                <a:cs typeface="Arial" pitchFamily="34" charset="0"/>
              </a:rPr>
              <a:t> max – </a:t>
            </a:r>
            <a:r>
              <a:rPr lang="fr-FR" sz="2000" b="1" dirty="0" err="1" smtClean="0">
                <a:solidFill>
                  <a:srgbClr val="008000"/>
                </a:solidFill>
                <a:cs typeface="Arial" pitchFamily="34" charset="0"/>
              </a:rPr>
              <a:t>Tcult</a:t>
            </a:r>
            <a:r>
              <a:rPr lang="fr-FR" sz="2000" b="1" dirty="0" smtClean="0">
                <a:solidFill>
                  <a:srgbClr val="008000"/>
                </a:solidFill>
                <a:cs typeface="Arial" pitchFamily="34" charset="0"/>
              </a:rPr>
              <a:t> (heure de </a:t>
            </a:r>
            <a:r>
              <a:rPr lang="fr-FR" sz="2000" b="1" dirty="0" err="1" smtClean="0">
                <a:solidFill>
                  <a:srgbClr val="008000"/>
                </a:solidFill>
                <a:cs typeface="Arial" pitchFamily="34" charset="0"/>
              </a:rPr>
              <a:t>Tair</a:t>
            </a:r>
            <a:r>
              <a:rPr lang="fr-FR" sz="2000" b="1" dirty="0" smtClean="0">
                <a:solidFill>
                  <a:srgbClr val="008000"/>
                </a:solidFill>
                <a:cs typeface="Arial" pitchFamily="34" charset="0"/>
              </a:rPr>
              <a:t> max): moins de 1°C (écart plus important à Grignon qu’à Avignon)</a:t>
            </a:r>
          </a:p>
          <a:p>
            <a:pPr marL="800100" lvl="1" indent="-342900">
              <a:buClr>
                <a:srgbClr val="C5DD01"/>
              </a:buClr>
              <a:buFont typeface="Wingdings" panose="05000000000000000000" pitchFamily="2" charset="2"/>
              <a:buChar char="Ø"/>
            </a:pPr>
            <a:r>
              <a:rPr lang="fr-FR" sz="2000" b="1" dirty="0" smtClean="0">
                <a:solidFill>
                  <a:srgbClr val="008000"/>
                </a:solidFill>
                <a:cs typeface="Arial" pitchFamily="34" charset="0"/>
              </a:rPr>
              <a:t>Flux H, Rn, G et L: c’est pour Rn que l’écart est le plus important (</a:t>
            </a:r>
            <a:r>
              <a:rPr lang="fr-FR" sz="2000" b="1" dirty="0" err="1" smtClean="0">
                <a:solidFill>
                  <a:srgbClr val="008000"/>
                </a:solidFill>
                <a:cs typeface="Arial" pitchFamily="34" charset="0"/>
              </a:rPr>
              <a:t>plue</a:t>
            </a:r>
            <a:r>
              <a:rPr lang="fr-FR" sz="2000" b="1" dirty="0" smtClean="0">
                <a:solidFill>
                  <a:srgbClr val="008000"/>
                </a:solidFill>
                <a:cs typeface="Arial" pitchFamily="34" charset="0"/>
              </a:rPr>
              <a:t> de 50 W.m</a:t>
            </a:r>
            <a:r>
              <a:rPr lang="fr-FR" sz="2000" b="1" baseline="30000" dirty="0" smtClean="0">
                <a:solidFill>
                  <a:srgbClr val="008000"/>
                </a:solidFill>
                <a:cs typeface="Arial" pitchFamily="34" charset="0"/>
              </a:rPr>
              <a:t>-2</a:t>
            </a:r>
            <a:r>
              <a:rPr lang="fr-FR" sz="2000" b="1" dirty="0" smtClean="0">
                <a:solidFill>
                  <a:srgbClr val="008000"/>
                </a:solidFill>
                <a:cs typeface="Arial" pitchFamily="34" charset="0"/>
              </a:rPr>
              <a:t>)</a:t>
            </a:r>
            <a:endParaRPr lang="fr-FR" sz="2000" b="1" dirty="0">
              <a:solidFill>
                <a:srgbClr val="008000"/>
              </a:solidFill>
              <a:cs typeface="Arial" pitchFamily="34" charset="0"/>
            </a:endParaRPr>
          </a:p>
        </p:txBody>
      </p:sp>
      <p:sp>
        <p:nvSpPr>
          <p:cNvPr id="8" name="ZoneTexte 7"/>
          <p:cNvSpPr txBox="1"/>
          <p:nvPr/>
        </p:nvSpPr>
        <p:spPr>
          <a:xfrm>
            <a:off x="8831484" y="576221"/>
            <a:ext cx="2640929" cy="369332"/>
          </a:xfrm>
          <a:prstGeom prst="rect">
            <a:avLst/>
          </a:prstGeom>
          <a:solidFill>
            <a:schemeClr val="accent6">
              <a:lumMod val="60000"/>
              <a:lumOff val="40000"/>
            </a:schemeClr>
          </a:solidFill>
        </p:spPr>
        <p:txBody>
          <a:bodyPr wrap="square" rtlCol="0">
            <a:spAutoFit/>
          </a:bodyPr>
          <a:lstStyle/>
          <a:p>
            <a:pPr algn="ctr"/>
            <a:r>
              <a:rPr lang="fr-FR" b="1" dirty="0" smtClean="0"/>
              <a:t>Avignon (T, H, Rn, G, L)</a:t>
            </a:r>
            <a:endParaRPr lang="fr-FR" b="1" dirty="0"/>
          </a:p>
        </p:txBody>
      </p:sp>
      <p:sp>
        <p:nvSpPr>
          <p:cNvPr id="9" name="ZoneTexte 8"/>
          <p:cNvSpPr txBox="1"/>
          <p:nvPr/>
        </p:nvSpPr>
        <p:spPr>
          <a:xfrm>
            <a:off x="8845561" y="179603"/>
            <a:ext cx="1306387" cy="369332"/>
          </a:xfrm>
          <a:prstGeom prst="rect">
            <a:avLst/>
          </a:prstGeom>
          <a:solidFill>
            <a:schemeClr val="accent6">
              <a:lumMod val="60000"/>
              <a:lumOff val="40000"/>
            </a:schemeClr>
          </a:solidFill>
        </p:spPr>
        <p:txBody>
          <a:bodyPr wrap="square" rtlCol="0">
            <a:spAutoFit/>
          </a:bodyPr>
          <a:lstStyle/>
          <a:p>
            <a:pPr algn="ctr"/>
            <a:r>
              <a:rPr lang="fr-FR" b="1" dirty="0" smtClean="0"/>
              <a:t>Grignon (T)</a:t>
            </a:r>
            <a:endParaRPr lang="fr-FR" b="1" dirty="0"/>
          </a:p>
        </p:txBody>
      </p:sp>
      <p:grpSp>
        <p:nvGrpSpPr>
          <p:cNvPr id="21" name="Groupe 20">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2"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3"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4"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5"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6"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27"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28"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29"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7290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5333" y="884375"/>
            <a:ext cx="10986342" cy="4401205"/>
          </a:xfrm>
          <a:prstGeom prst="rect">
            <a:avLst/>
          </a:prstGeom>
          <a:noFill/>
        </p:spPr>
        <p:txBody>
          <a:bodyPr wrap="square" rtlCol="0">
            <a:spAutoFit/>
          </a:bodyPr>
          <a:lstStyle/>
          <a:p>
            <a:pPr>
              <a:buClr>
                <a:srgbClr val="C5DD01"/>
              </a:buClr>
            </a:pPr>
            <a:endParaRPr lang="fr-FR" sz="2000" dirty="0">
              <a:latin typeface="Arial" pitchFamily="34" charset="0"/>
              <a:cs typeface="Arial" pitchFamily="34" charset="0"/>
            </a:endParaRPr>
          </a:p>
          <a:p>
            <a:pPr marL="228594" indent="-228594">
              <a:buClr>
                <a:srgbClr val="C5DD01"/>
              </a:buClr>
              <a:buFont typeface="Wingdings" pitchFamily="2" charset="2"/>
              <a:buChar char="v"/>
            </a:pPr>
            <a:r>
              <a:rPr lang="fr-FR" sz="2000" dirty="0" smtClean="0">
                <a:latin typeface="Arial" pitchFamily="34" charset="0"/>
                <a:cs typeface="Arial" pitchFamily="34" charset="0"/>
              </a:rPr>
              <a:t> </a:t>
            </a:r>
            <a:r>
              <a:rPr lang="fr-FR" sz="2000" b="1" dirty="0">
                <a:solidFill>
                  <a:schemeClr val="accent6">
                    <a:lumMod val="75000"/>
                  </a:schemeClr>
                </a:solidFill>
                <a:cs typeface="Arial" pitchFamily="34" charset="0"/>
              </a:rPr>
              <a:t>Evaluation du module de microclimat pour l’estimation de TCULT</a:t>
            </a:r>
          </a:p>
          <a:p>
            <a:pPr marL="800100" lvl="1" indent="-342900">
              <a:buClr>
                <a:srgbClr val="C5DD01"/>
              </a:buClr>
              <a:buFont typeface="Wingdings" panose="05000000000000000000" pitchFamily="2" charset="2"/>
              <a:buChar char="Ø"/>
            </a:pPr>
            <a:r>
              <a:rPr lang="fr-FR" sz="2000" dirty="0" smtClean="0">
                <a:latin typeface="Arial" pitchFamily="34" charset="0"/>
                <a:cs typeface="Arial" pitchFamily="34" charset="0"/>
              </a:rPr>
              <a:t> </a:t>
            </a:r>
            <a:r>
              <a:rPr lang="fr-FR" sz="2000" dirty="0" smtClean="0">
                <a:cs typeface="Arial" pitchFamily="34" charset="0"/>
              </a:rPr>
              <a:t>erreur acceptable ou pas? </a:t>
            </a: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lvl="1">
              <a:buClr>
                <a:srgbClr val="C5DD01"/>
              </a:buClr>
            </a:pPr>
            <a:r>
              <a:rPr lang="fr-FR" sz="2000" dirty="0" smtClean="0">
                <a:cs typeface="Arial" pitchFamily="34" charset="0"/>
              </a:rPr>
              <a:t>	</a:t>
            </a:r>
          </a:p>
        </p:txBody>
      </p:sp>
      <p:cxnSp>
        <p:nvCxnSpPr>
          <p:cNvPr id="4" name="Connecteur droit 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Discussion et conclusion</a:t>
            </a:r>
            <a:endParaRPr lang="fr-FR" b="1" dirty="0"/>
          </a:p>
        </p:txBody>
      </p:sp>
      <p:grpSp>
        <p:nvGrpSpPr>
          <p:cNvPr id="16" name="Groupe 15"/>
          <p:cNvGrpSpPr/>
          <p:nvPr/>
        </p:nvGrpSpPr>
        <p:grpSpPr>
          <a:xfrm>
            <a:off x="610401" y="1471143"/>
            <a:ext cx="11110480" cy="4449127"/>
            <a:chOff x="610401" y="1471143"/>
            <a:chExt cx="11110480" cy="4449127"/>
          </a:xfrm>
        </p:grpSpPr>
        <p:grpSp>
          <p:nvGrpSpPr>
            <p:cNvPr id="3" name="Groupe 2"/>
            <p:cNvGrpSpPr/>
            <p:nvPr/>
          </p:nvGrpSpPr>
          <p:grpSpPr>
            <a:xfrm>
              <a:off x="3182966" y="1471143"/>
              <a:ext cx="8537915" cy="3476221"/>
              <a:chOff x="3182966" y="1471143"/>
              <a:chExt cx="8537915" cy="3476221"/>
            </a:xfrm>
          </p:grpSpPr>
          <p:sp>
            <p:nvSpPr>
              <p:cNvPr id="7" name="ZoneTexte 6"/>
              <p:cNvSpPr txBox="1"/>
              <p:nvPr/>
            </p:nvSpPr>
            <p:spPr>
              <a:xfrm rot="16200000">
                <a:off x="2767444" y="2982717"/>
                <a:ext cx="1477376" cy="646331"/>
              </a:xfrm>
              <a:prstGeom prst="rect">
                <a:avLst/>
              </a:prstGeom>
              <a:noFill/>
            </p:spPr>
            <p:txBody>
              <a:bodyPr wrap="square" lIns="108000" rIns="108000" rtlCol="0">
                <a:spAutoFit/>
              </a:bodyPr>
              <a:lstStyle/>
              <a:p>
                <a:pPr algn="ctr"/>
                <a:r>
                  <a:rPr lang="fr-FR" b="1" dirty="0" smtClean="0"/>
                  <a:t>TCULT </a:t>
                </a:r>
              </a:p>
              <a:p>
                <a:pPr algn="ctr"/>
                <a:r>
                  <a:rPr lang="fr-FR" b="1" dirty="0" smtClean="0"/>
                  <a:t>simulée  </a:t>
                </a:r>
                <a:r>
                  <a:rPr lang="fr-FR" b="1" dirty="0"/>
                  <a:t>(°C)</a:t>
                </a:r>
              </a:p>
            </p:txBody>
          </p:sp>
          <p:sp>
            <p:nvSpPr>
              <p:cNvPr id="9" name="ZoneTexte 8"/>
              <p:cNvSpPr txBox="1"/>
              <p:nvPr/>
            </p:nvSpPr>
            <p:spPr>
              <a:xfrm>
                <a:off x="4405134" y="1471143"/>
                <a:ext cx="2912204" cy="369332"/>
              </a:xfrm>
              <a:prstGeom prst="rect">
                <a:avLst/>
              </a:prstGeom>
              <a:noFill/>
            </p:spPr>
            <p:txBody>
              <a:bodyPr wrap="square" rtlCol="0">
                <a:spAutoFit/>
              </a:bodyPr>
              <a:lstStyle/>
              <a:p>
                <a:pPr algn="ctr"/>
                <a:r>
                  <a:rPr lang="fr-FR" b="1" dirty="0" smtClean="0"/>
                  <a:t>Avignon</a:t>
                </a:r>
                <a:endParaRPr lang="fr-FR" b="1" dirty="0"/>
              </a:p>
            </p:txBody>
          </p:sp>
          <p:sp>
            <p:nvSpPr>
              <p:cNvPr id="10" name="ZoneTexte 9"/>
              <p:cNvSpPr txBox="1"/>
              <p:nvPr/>
            </p:nvSpPr>
            <p:spPr>
              <a:xfrm>
                <a:off x="8356097" y="1490670"/>
                <a:ext cx="2912204" cy="369332"/>
              </a:xfrm>
              <a:prstGeom prst="rect">
                <a:avLst/>
              </a:prstGeom>
              <a:noFill/>
            </p:spPr>
            <p:txBody>
              <a:bodyPr wrap="square" rtlCol="0">
                <a:spAutoFit/>
              </a:bodyPr>
              <a:lstStyle/>
              <a:p>
                <a:pPr algn="ctr"/>
                <a:r>
                  <a:rPr lang="fr-FR" b="1" dirty="0" smtClean="0"/>
                  <a:t>Grignon</a:t>
                </a:r>
                <a:endParaRPr lang="fr-FR" b="1" dirty="0"/>
              </a:p>
            </p:txBody>
          </p:sp>
          <p:pic>
            <p:nvPicPr>
              <p:cNvPr id="12" name="Image 11"/>
              <p:cNvPicPr>
                <a:picLocks noChangeAspect="1"/>
              </p:cNvPicPr>
              <p:nvPr/>
            </p:nvPicPr>
            <p:blipFill>
              <a:blip r:embed="rId3"/>
              <a:stretch>
                <a:fillRect/>
              </a:stretch>
            </p:blipFill>
            <p:spPr>
              <a:xfrm>
                <a:off x="7865495" y="1815853"/>
                <a:ext cx="3756180" cy="2868407"/>
              </a:xfrm>
              <a:prstGeom prst="rect">
                <a:avLst/>
              </a:prstGeom>
            </p:spPr>
          </p:pic>
          <p:pic>
            <p:nvPicPr>
              <p:cNvPr id="13" name="Image 12"/>
              <p:cNvPicPr>
                <a:picLocks noChangeAspect="1"/>
              </p:cNvPicPr>
              <p:nvPr/>
            </p:nvPicPr>
            <p:blipFill>
              <a:blip r:embed="rId4"/>
              <a:stretch>
                <a:fillRect/>
              </a:stretch>
            </p:blipFill>
            <p:spPr>
              <a:xfrm>
                <a:off x="3817196" y="1791555"/>
                <a:ext cx="3920846" cy="2900172"/>
              </a:xfrm>
              <a:prstGeom prst="rect">
                <a:avLst/>
              </a:prstGeom>
            </p:spPr>
          </p:pic>
          <p:sp>
            <p:nvSpPr>
              <p:cNvPr id="8" name="TextBox 36"/>
              <p:cNvSpPr txBox="1"/>
              <p:nvPr/>
            </p:nvSpPr>
            <p:spPr>
              <a:xfrm>
                <a:off x="9769129" y="3765409"/>
                <a:ext cx="1951752" cy="400110"/>
              </a:xfrm>
              <a:prstGeom prst="rect">
                <a:avLst/>
              </a:prstGeom>
              <a:noFill/>
            </p:spPr>
            <p:txBody>
              <a:bodyPr wrap="square" lIns="108000" rIns="108000" rtlCol="0">
                <a:spAutoFit/>
              </a:bodyPr>
              <a:lstStyle/>
              <a:p>
                <a:r>
                  <a:rPr lang="fr-FR" sz="2000" b="1" dirty="0" err="1" smtClean="0">
                    <a:solidFill>
                      <a:srgbClr val="008000"/>
                    </a:solidFill>
                  </a:rPr>
                  <a:t>rRMSE</a:t>
                </a:r>
                <a:r>
                  <a:rPr lang="fr-FR" sz="2000" b="1" dirty="0" smtClean="0">
                    <a:solidFill>
                      <a:srgbClr val="008000"/>
                    </a:solidFill>
                  </a:rPr>
                  <a:t> = 9.8 %</a:t>
                </a:r>
              </a:p>
            </p:txBody>
          </p:sp>
          <p:sp>
            <p:nvSpPr>
              <p:cNvPr id="14" name="TextBox 36"/>
              <p:cNvSpPr txBox="1"/>
              <p:nvPr/>
            </p:nvSpPr>
            <p:spPr>
              <a:xfrm>
                <a:off x="5868457" y="3765409"/>
                <a:ext cx="1951752" cy="400110"/>
              </a:xfrm>
              <a:prstGeom prst="rect">
                <a:avLst/>
              </a:prstGeom>
              <a:noFill/>
            </p:spPr>
            <p:txBody>
              <a:bodyPr wrap="square" lIns="108000" rIns="108000" rtlCol="0">
                <a:spAutoFit/>
              </a:bodyPr>
              <a:lstStyle/>
              <a:p>
                <a:r>
                  <a:rPr lang="fr-FR" sz="2000" b="1" dirty="0" err="1" smtClean="0">
                    <a:solidFill>
                      <a:srgbClr val="008000"/>
                    </a:solidFill>
                  </a:rPr>
                  <a:t>rRMSE</a:t>
                </a:r>
                <a:r>
                  <a:rPr lang="fr-FR" sz="2000" b="1" dirty="0" smtClean="0">
                    <a:solidFill>
                      <a:srgbClr val="008000"/>
                    </a:solidFill>
                  </a:rPr>
                  <a:t> = 7.7 %</a:t>
                </a:r>
              </a:p>
            </p:txBody>
          </p:sp>
          <p:sp>
            <p:nvSpPr>
              <p:cNvPr id="15" name="ZoneTexte 14"/>
              <p:cNvSpPr txBox="1"/>
              <p:nvPr/>
            </p:nvSpPr>
            <p:spPr>
              <a:xfrm>
                <a:off x="6333593" y="4578032"/>
                <a:ext cx="3122494" cy="369332"/>
              </a:xfrm>
              <a:prstGeom prst="rect">
                <a:avLst/>
              </a:prstGeom>
              <a:noFill/>
            </p:spPr>
            <p:txBody>
              <a:bodyPr wrap="square" lIns="108000" rIns="108000" rtlCol="0">
                <a:spAutoFit/>
              </a:bodyPr>
              <a:lstStyle/>
              <a:p>
                <a:pPr algn="ctr"/>
                <a:r>
                  <a:rPr lang="fr-FR" b="1" dirty="0"/>
                  <a:t>TCULTMAX observée (°C)</a:t>
                </a:r>
              </a:p>
            </p:txBody>
          </p:sp>
        </p:grpSp>
        <p:sp>
          <p:nvSpPr>
            <p:cNvPr id="2" name="Rectangle 1"/>
            <p:cNvSpPr/>
            <p:nvPr/>
          </p:nvSpPr>
          <p:spPr>
            <a:xfrm>
              <a:off x="610401" y="4904607"/>
              <a:ext cx="11011274" cy="1015663"/>
            </a:xfrm>
            <a:prstGeom prst="rect">
              <a:avLst/>
            </a:prstGeom>
          </p:spPr>
          <p:txBody>
            <a:bodyPr wrap="square">
              <a:spAutoFit/>
            </a:bodyPr>
            <a:lstStyle/>
            <a:p>
              <a:pPr lvl="1">
                <a:buClr>
                  <a:srgbClr val="C5DD01"/>
                </a:buClr>
              </a:pPr>
              <a:r>
                <a:rPr lang="fr-FR" sz="2000" dirty="0" smtClean="0">
                  <a:cs typeface="Arial" pitchFamily="34" charset="0"/>
                </a:rPr>
                <a:t>	10</a:t>
              </a:r>
              <a:r>
                <a:rPr lang="fr-FR" sz="2000" dirty="0">
                  <a:cs typeface="Arial" pitchFamily="34" charset="0"/>
                </a:rPr>
                <a:t>% de </a:t>
              </a:r>
              <a:r>
                <a:rPr lang="fr-FR" sz="2000" dirty="0" err="1">
                  <a:cs typeface="Arial" pitchFamily="34" charset="0"/>
                </a:rPr>
                <a:t>rRMSE</a:t>
              </a:r>
              <a:r>
                <a:rPr lang="fr-FR" sz="2000" dirty="0">
                  <a:cs typeface="Arial" pitchFamily="34" charset="0"/>
                </a:rPr>
                <a:t> =&gt; soja: 50°C.j d’erreur sur stade </a:t>
              </a:r>
              <a:r>
                <a:rPr lang="fr-FR" sz="2000" dirty="0" err="1">
                  <a:cs typeface="Arial" pitchFamily="34" charset="0"/>
                </a:rPr>
                <a:t>phéno</a:t>
              </a:r>
              <a:r>
                <a:rPr lang="fr-FR" sz="2000" dirty="0">
                  <a:cs typeface="Arial" pitchFamily="34" charset="0"/>
                </a:rPr>
                <a:t> </a:t>
              </a:r>
              <a:r>
                <a:rPr lang="fr-FR" sz="2000" dirty="0">
                  <a:cs typeface="Arial" pitchFamily="34" charset="0"/>
                  <a:sym typeface="Wingdings" panose="05000000000000000000" pitchFamily="2" charset="2"/>
                </a:rPr>
                <a:t> 3 jours d’erreur sur la date </a:t>
              </a:r>
              <a:r>
                <a:rPr lang="fr-FR" sz="2000" dirty="0" err="1">
                  <a:cs typeface="Arial" pitchFamily="34" charset="0"/>
                  <a:sym typeface="Wingdings" panose="05000000000000000000" pitchFamily="2" charset="2"/>
                </a:rPr>
                <a:t>phéno</a:t>
              </a:r>
              <a:r>
                <a:rPr lang="fr-FR" sz="2000" dirty="0">
                  <a:cs typeface="Arial" pitchFamily="34" charset="0"/>
                  <a:sym typeface="Wingdings" panose="05000000000000000000" pitchFamily="2" charset="2"/>
                </a:rPr>
                <a:t> 	de LAX ou DRP :</a:t>
              </a:r>
              <a:r>
                <a:rPr lang="fr-FR" sz="2000" dirty="0">
                  <a:cs typeface="Arial" pitchFamily="34" charset="0"/>
                </a:rPr>
                <a:t> </a:t>
              </a:r>
              <a:r>
                <a:rPr lang="fr-FR" sz="2000" b="1" dirty="0">
                  <a:solidFill>
                    <a:srgbClr val="008000"/>
                  </a:solidFill>
                  <a:cs typeface="Arial" pitchFamily="34" charset="0"/>
                </a:rPr>
                <a:t>comparable à l’erreur d’observation; </a:t>
              </a:r>
              <a:r>
                <a:rPr lang="fr-FR" sz="2000" dirty="0">
                  <a:cs typeface="Arial" pitchFamily="34" charset="0"/>
                </a:rPr>
                <a:t>blé: 70°C.j d’erreur </a:t>
              </a:r>
              <a:r>
                <a:rPr lang="fr-FR" sz="2000" dirty="0">
                  <a:cs typeface="Arial" pitchFamily="34" charset="0"/>
                  <a:sym typeface="Wingdings" panose="05000000000000000000" pitchFamily="2" charset="2"/>
                </a:rPr>
                <a:t>≈ 6 jours sur DRP</a:t>
              </a:r>
              <a:endParaRPr lang="fr-FR" sz="2000" dirty="0">
                <a:cs typeface="Arial" pitchFamily="34" charset="0"/>
              </a:endParaRPr>
            </a:p>
            <a:p>
              <a:pPr marL="800100" lvl="1" indent="-342900">
                <a:buClr>
                  <a:srgbClr val="C5DD01"/>
                </a:buClr>
                <a:buFont typeface="Wingdings" panose="05000000000000000000" pitchFamily="2" charset="2"/>
                <a:buChar char="Ø"/>
              </a:pPr>
              <a:r>
                <a:rPr lang="fr-FR" sz="2000" dirty="0">
                  <a:cs typeface="Arial" pitchFamily="34" charset="0"/>
                </a:rPr>
                <a:t>Conforter l’étude sur plus de données expérimentales</a:t>
              </a:r>
            </a:p>
          </p:txBody>
        </p:sp>
      </p:grpSp>
      <p:grpSp>
        <p:nvGrpSpPr>
          <p:cNvPr id="28" name="Groupe 27">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9"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0"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31"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2"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33"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34"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35"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36"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26825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5333" y="1000125"/>
            <a:ext cx="10672747" cy="4955203"/>
          </a:xfrm>
          <a:prstGeom prst="rect">
            <a:avLst/>
          </a:prstGeom>
          <a:noFill/>
        </p:spPr>
        <p:txBody>
          <a:bodyPr wrap="square" rtlCol="0">
            <a:spAutoFit/>
          </a:bodyPr>
          <a:lstStyle/>
          <a:p>
            <a:pPr>
              <a:buClr>
                <a:srgbClr val="C5DD01"/>
              </a:buClr>
            </a:pPr>
            <a:endParaRPr lang="fr-FR" sz="2000" dirty="0">
              <a:cs typeface="Arial" pitchFamily="34" charset="0"/>
            </a:endParaRPr>
          </a:p>
          <a:p>
            <a:pPr marL="228594" indent="-228594">
              <a:buClr>
                <a:srgbClr val="C5DD01"/>
              </a:buClr>
              <a:buFont typeface="Wingdings" pitchFamily="2" charset="2"/>
              <a:buChar char="v"/>
            </a:pPr>
            <a:r>
              <a:rPr lang="fr-FR" sz="2000" dirty="0" smtClean="0">
                <a:cs typeface="Arial" pitchFamily="34" charset="0"/>
              </a:rPr>
              <a:t> </a:t>
            </a:r>
            <a:r>
              <a:rPr lang="fr-FR" sz="2000" b="1" dirty="0" smtClean="0">
                <a:solidFill>
                  <a:schemeClr val="accent6">
                    <a:lumMod val="75000"/>
                  </a:schemeClr>
                </a:solidFill>
                <a:cs typeface="Arial" pitchFamily="34" charset="0"/>
              </a:rPr>
              <a:t>Prise en compte de la stratification atmosphérique via le nombre de Richardson</a:t>
            </a:r>
            <a:endParaRPr lang="fr-FR" sz="2000" b="1" dirty="0">
              <a:solidFill>
                <a:schemeClr val="accent6">
                  <a:lumMod val="75000"/>
                </a:schemeClr>
              </a:solidFill>
              <a:cs typeface="Arial" pitchFamily="34" charset="0"/>
            </a:endParaRPr>
          </a:p>
          <a:p>
            <a:pPr marL="800100" lvl="1" indent="-342900">
              <a:buClr>
                <a:srgbClr val="C5DD01"/>
              </a:buClr>
              <a:buFont typeface="Wingdings" panose="05000000000000000000" pitchFamily="2" charset="2"/>
              <a:buChar char="Ø"/>
            </a:pPr>
            <a:r>
              <a:rPr lang="fr-FR" sz="2000" dirty="0" smtClean="0">
                <a:cs typeface="Arial" pitchFamily="34" charset="0"/>
              </a:rPr>
              <a:t>Nombre de Richardson Ri</a:t>
            </a:r>
          </a:p>
          <a:p>
            <a:pPr marL="1257300" lvl="2" indent="-342900">
              <a:buClr>
                <a:srgbClr val="C5DD01"/>
              </a:buClr>
              <a:buFont typeface="Wingdings" panose="05000000000000000000" pitchFamily="2" charset="2"/>
              <a:buChar char="Ø"/>
            </a:pPr>
            <a:r>
              <a:rPr lang="fr-FR" sz="2000" dirty="0" smtClean="0">
                <a:cs typeface="Arial" pitchFamily="34" charset="0"/>
              </a:rPr>
              <a:t>améliore </a:t>
            </a:r>
            <a:r>
              <a:rPr lang="fr-FR" sz="2000" dirty="0">
                <a:cs typeface="Arial" pitchFamily="34" charset="0"/>
              </a:rPr>
              <a:t>à la marge </a:t>
            </a:r>
            <a:r>
              <a:rPr lang="fr-FR" sz="2000" dirty="0" err="1">
                <a:cs typeface="Arial" pitchFamily="34" charset="0"/>
              </a:rPr>
              <a:t>TCULTmin</a:t>
            </a:r>
            <a:r>
              <a:rPr lang="fr-FR" sz="2000" dirty="0">
                <a:cs typeface="Arial" pitchFamily="34" charset="0"/>
              </a:rPr>
              <a:t> mais détériore beaucoup l’estimation de </a:t>
            </a:r>
            <a:r>
              <a:rPr lang="fr-FR" sz="2000" dirty="0" err="1" smtClean="0">
                <a:cs typeface="Arial" pitchFamily="34" charset="0"/>
              </a:rPr>
              <a:t>TCULTmax</a:t>
            </a: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r>
              <a:rPr lang="fr-FR" sz="2000" dirty="0" smtClean="0">
                <a:cs typeface="Arial" pitchFamily="34" charset="0"/>
              </a:rPr>
              <a:t>Autres approches </a:t>
            </a:r>
          </a:p>
          <a:p>
            <a:pPr marL="1257300" lvl="2" indent="-342900">
              <a:buClr>
                <a:srgbClr val="C5DD01"/>
              </a:buClr>
              <a:buFont typeface="Wingdings" panose="05000000000000000000" pitchFamily="2" charset="2"/>
              <a:buChar char="§"/>
            </a:pPr>
            <a:r>
              <a:rPr lang="fr-FR" sz="2000" dirty="0" smtClean="0">
                <a:cs typeface="Arial" pitchFamily="34" charset="0"/>
              </a:rPr>
              <a:t>Pour des valeurs de vent -&gt; 0 et </a:t>
            </a:r>
            <a:r>
              <a:rPr lang="fr-FR" sz="2000" dirty="0" err="1" smtClean="0">
                <a:cs typeface="Arial" pitchFamily="34" charset="0"/>
              </a:rPr>
              <a:t>Tair-Tcult</a:t>
            </a:r>
            <a:r>
              <a:rPr lang="fr-FR" sz="2000" dirty="0" smtClean="0">
                <a:cs typeface="Arial" pitchFamily="34" charset="0"/>
              </a:rPr>
              <a:t> -&gt; 0, d’autres approches empiriques sont proposées plus robustes que Ri (Kimball et al., 2015)</a:t>
            </a:r>
          </a:p>
          <a:p>
            <a:pPr marL="1257300" lvl="2" indent="-342900">
              <a:buClr>
                <a:srgbClr val="C5DD01"/>
              </a:buClr>
              <a:buFont typeface="Wingdings" panose="05000000000000000000" pitchFamily="2" charset="2"/>
              <a:buChar char="§"/>
            </a:pPr>
            <a:r>
              <a:rPr lang="fr-FR" sz="2000" dirty="0" smtClean="0">
                <a:cs typeface="Arial" pitchFamily="34" charset="0"/>
              </a:rPr>
              <a:t>longueur de </a:t>
            </a:r>
            <a:r>
              <a:rPr lang="fr-FR" sz="2000" dirty="0" err="1" smtClean="0">
                <a:cs typeface="Arial" pitchFamily="34" charset="0"/>
              </a:rPr>
              <a:t>Monin-Obukov</a:t>
            </a:r>
            <a:r>
              <a:rPr lang="fr-FR" sz="2000" dirty="0">
                <a:cs typeface="Arial" pitchFamily="34" charset="0"/>
              </a:rPr>
              <a:t>:</a:t>
            </a:r>
            <a:r>
              <a:rPr lang="fr-FR" sz="2000" dirty="0" smtClean="0">
                <a:cs typeface="Arial" pitchFamily="34" charset="0"/>
              </a:rPr>
              <a:t> </a:t>
            </a:r>
            <a:r>
              <a:rPr lang="fr-FR" sz="2000" dirty="0">
                <a:cs typeface="Arial" pitchFamily="34" charset="0"/>
              </a:rPr>
              <a:t>p</a:t>
            </a:r>
            <a:r>
              <a:rPr lang="fr-FR" sz="2000" dirty="0" smtClean="0">
                <a:cs typeface="Arial" pitchFamily="34" charset="0"/>
              </a:rPr>
              <a:t>lus mécaniste mais plus lourd en calculs (processus itératifs supplémentaires)</a:t>
            </a:r>
          </a:p>
          <a:p>
            <a:pPr marL="1257300" lvl="2" indent="-342900">
              <a:buClr>
                <a:srgbClr val="C5DD01"/>
              </a:buClr>
              <a:buFont typeface="Wingdings" panose="05000000000000000000" pitchFamily="2" charset="2"/>
              <a:buChar char="§"/>
            </a:pPr>
            <a:endParaRPr lang="fr-FR" sz="2000" dirty="0" smtClean="0">
              <a:cs typeface="Arial" pitchFamily="34" charset="0"/>
            </a:endParaRPr>
          </a:p>
          <a:p>
            <a:pPr marL="800100" lvl="1" indent="-342900">
              <a:buClr>
                <a:srgbClr val="C5DD01"/>
              </a:buClr>
              <a:buFont typeface="Wingdings" panose="05000000000000000000" pitchFamily="2" charset="2"/>
              <a:buChar char="Ø"/>
            </a:pPr>
            <a:r>
              <a:rPr lang="fr-FR" sz="2000" dirty="0" smtClean="0">
                <a:cs typeface="Arial" pitchFamily="34" charset="0"/>
              </a:rPr>
              <a:t>Effet oasis</a:t>
            </a:r>
          </a:p>
          <a:p>
            <a:pPr lvl="1">
              <a:buClr>
                <a:srgbClr val="C5DD01"/>
              </a:buClr>
            </a:pPr>
            <a:r>
              <a:rPr lang="fr-FR" sz="2000" dirty="0">
                <a:cs typeface="Arial" pitchFamily="34" charset="0"/>
              </a:rPr>
              <a:t>	</a:t>
            </a:r>
            <a:r>
              <a:rPr lang="fr-FR" sz="2000" dirty="0" smtClean="0">
                <a:cs typeface="Arial" pitchFamily="34" charset="0"/>
              </a:rPr>
              <a:t>Comment estimer un flux de chaleur sensible externe? Cela aurait-il pourtant des 		applications dans des situations agronomiques que le modèle serait amené à reproduire à 	l’avenir ?</a:t>
            </a:r>
            <a:endParaRPr lang="fr-FR" sz="2000" dirty="0">
              <a:cs typeface="Arial" pitchFamily="34" charset="0"/>
            </a:endParaRPr>
          </a:p>
          <a:p>
            <a:pPr lvl="1">
              <a:buClr>
                <a:srgbClr val="C5DD01"/>
              </a:buClr>
            </a:pPr>
            <a:endParaRPr lang="fr-FR" sz="1600" dirty="0">
              <a:cs typeface="Arial" pitchFamily="34" charset="0"/>
            </a:endParaRPr>
          </a:p>
        </p:txBody>
      </p:sp>
      <p:cxnSp>
        <p:nvCxnSpPr>
          <p:cNvPr id="4" name="Connecteur droit 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Discussion et conclusion</a:t>
            </a:r>
            <a:endParaRPr lang="fr-FR" b="1" dirty="0"/>
          </a:p>
        </p:txBody>
      </p:sp>
      <p:grpSp>
        <p:nvGrpSpPr>
          <p:cNvPr id="7" name="Groupe 6">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8"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9"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10"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1"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2"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13"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14"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15"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275158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5333" y="1000125"/>
            <a:ext cx="10672747" cy="5570756"/>
          </a:xfrm>
          <a:prstGeom prst="rect">
            <a:avLst/>
          </a:prstGeom>
          <a:noFill/>
        </p:spPr>
        <p:txBody>
          <a:bodyPr wrap="square" rtlCol="0">
            <a:spAutoFit/>
          </a:bodyPr>
          <a:lstStyle/>
          <a:p>
            <a:pPr>
              <a:buClr>
                <a:srgbClr val="C5DD01"/>
              </a:buClr>
            </a:pPr>
            <a:endParaRPr lang="fr-FR" sz="2000" dirty="0">
              <a:latin typeface="Arial" pitchFamily="34" charset="0"/>
              <a:cs typeface="Arial" pitchFamily="34" charset="0"/>
            </a:endParaRPr>
          </a:p>
          <a:p>
            <a:pPr marL="228594" indent="-228594">
              <a:buClr>
                <a:srgbClr val="C5DD01"/>
              </a:buClr>
              <a:buFont typeface="Wingdings" pitchFamily="2" charset="2"/>
              <a:buChar char="v"/>
            </a:pPr>
            <a:r>
              <a:rPr lang="fr-FR" sz="2000" dirty="0" smtClean="0">
                <a:latin typeface="Arial" pitchFamily="34" charset="0"/>
                <a:cs typeface="Arial" pitchFamily="34" charset="0"/>
              </a:rPr>
              <a:t> </a:t>
            </a:r>
            <a:r>
              <a:rPr lang="fr-FR" sz="2000" b="1" dirty="0" smtClean="0">
                <a:solidFill>
                  <a:schemeClr val="accent6">
                    <a:lumMod val="75000"/>
                  </a:schemeClr>
                </a:solidFill>
                <a:cs typeface="Arial" pitchFamily="34" charset="0"/>
              </a:rPr>
              <a:t>Concomitance des pics</a:t>
            </a:r>
            <a:endParaRPr lang="fr-FR" sz="2000" b="1" dirty="0">
              <a:solidFill>
                <a:schemeClr val="accent6">
                  <a:lumMod val="75000"/>
                </a:schemeClr>
              </a:solidFill>
              <a:cs typeface="Arial" pitchFamily="34" charset="0"/>
            </a:endParaRPr>
          </a:p>
          <a:p>
            <a:pPr marL="800100" lvl="1" indent="-342900">
              <a:buClr>
                <a:srgbClr val="C5DD01"/>
              </a:buClr>
              <a:buFont typeface="Wingdings" panose="05000000000000000000" pitchFamily="2" charset="2"/>
              <a:buChar char="Ø"/>
            </a:pPr>
            <a:r>
              <a:rPr lang="fr-FR" sz="2000" dirty="0" smtClean="0">
                <a:cs typeface="Arial" pitchFamily="34" charset="0"/>
              </a:rPr>
              <a:t>Hypothèse non vérifiées, mais approche tout de même efficace: compensations ? équivalent </a:t>
            </a:r>
            <a:r>
              <a:rPr lang="fr-FR" sz="2000" dirty="0">
                <a:cs typeface="Arial" pitchFamily="34" charset="0"/>
              </a:rPr>
              <a:t>« horaire </a:t>
            </a:r>
            <a:r>
              <a:rPr lang="fr-FR" sz="2000" dirty="0" smtClean="0">
                <a:cs typeface="Arial" pitchFamily="34" charset="0"/>
              </a:rPr>
              <a:t>» ?</a:t>
            </a:r>
          </a:p>
          <a:p>
            <a:pPr marL="800100" lvl="1" indent="-342900">
              <a:buClr>
                <a:srgbClr val="C5DD01"/>
              </a:buClr>
              <a:buFont typeface="Wingdings" panose="05000000000000000000" pitchFamily="2" charset="2"/>
              <a:buChar char="Ø"/>
            </a:pPr>
            <a:r>
              <a:rPr lang="fr-FR" sz="2000" dirty="0" smtClean="0">
                <a:cs typeface="Arial" pitchFamily="34" charset="0"/>
              </a:rPr>
              <a:t>Relation </a:t>
            </a:r>
            <a:r>
              <a:rPr lang="fr-FR" sz="2000" dirty="0">
                <a:cs typeface="Arial" pitchFamily="34" charset="0"/>
              </a:rPr>
              <a:t>simplifiée intéressante si calibrée (prend en compte implicitement le déphasage entre </a:t>
            </a:r>
            <a:r>
              <a:rPr lang="fr-FR" sz="2000" dirty="0" err="1" smtClean="0">
                <a:cs typeface="Arial" pitchFamily="34" charset="0"/>
              </a:rPr>
              <a:t>Tair</a:t>
            </a:r>
            <a:r>
              <a:rPr lang="fr-FR" sz="2000" dirty="0" smtClean="0">
                <a:cs typeface="Arial" pitchFamily="34" charset="0"/>
              </a:rPr>
              <a:t> max </a:t>
            </a:r>
            <a:r>
              <a:rPr lang="fr-FR" sz="2000" dirty="0">
                <a:cs typeface="Arial" pitchFamily="34" charset="0"/>
              </a:rPr>
              <a:t>et </a:t>
            </a:r>
            <a:r>
              <a:rPr lang="fr-FR" sz="2000" dirty="0" err="1" smtClean="0">
                <a:cs typeface="Arial" pitchFamily="34" charset="0"/>
              </a:rPr>
              <a:t>Tcult</a:t>
            </a:r>
            <a:r>
              <a:rPr lang="fr-FR" sz="2000" dirty="0" smtClean="0">
                <a:cs typeface="Arial" pitchFamily="34" charset="0"/>
              </a:rPr>
              <a:t> max </a:t>
            </a:r>
            <a:r>
              <a:rPr lang="fr-FR" sz="2000" dirty="0">
                <a:cs typeface="Arial" pitchFamily="34" charset="0"/>
              </a:rPr>
              <a:t>via la calibration des paramètres</a:t>
            </a:r>
            <a:r>
              <a:rPr lang="fr-FR" sz="2000" dirty="0" smtClean="0">
                <a:cs typeface="Arial" pitchFamily="34" charset="0"/>
              </a:rPr>
              <a:t>).</a:t>
            </a:r>
          </a:p>
          <a:p>
            <a:pPr marL="800100" lvl="1" indent="-342900">
              <a:buClr>
                <a:srgbClr val="C5DD01"/>
              </a:buClr>
              <a:buFont typeface="Wingdings" panose="05000000000000000000" pitchFamily="2" charset="2"/>
              <a:buChar char="Ø"/>
            </a:pPr>
            <a:endParaRPr lang="fr-FR" sz="2000" dirty="0">
              <a:cs typeface="Arial" pitchFamily="34" charset="0"/>
            </a:endParaRPr>
          </a:p>
          <a:p>
            <a:pPr marL="342900" indent="-342900">
              <a:buClr>
                <a:srgbClr val="C5DD01"/>
              </a:buClr>
              <a:buFont typeface="Wingdings" panose="05000000000000000000" pitchFamily="2" charset="2"/>
              <a:buChar char="v"/>
            </a:pPr>
            <a:r>
              <a:rPr lang="fr-FR" sz="2000" b="1" dirty="0" smtClean="0">
                <a:solidFill>
                  <a:schemeClr val="accent6">
                    <a:lumMod val="75000"/>
                  </a:schemeClr>
                </a:solidFill>
                <a:cs typeface="Arial" pitchFamily="34" charset="0"/>
              </a:rPr>
              <a:t>Perspectives</a:t>
            </a:r>
          </a:p>
          <a:p>
            <a:pPr marL="800100" lvl="1" indent="-342900">
              <a:buClr>
                <a:srgbClr val="C5DD01"/>
              </a:buClr>
              <a:buFont typeface="Wingdings" panose="05000000000000000000" pitchFamily="2" charset="2"/>
              <a:buChar char="Ø"/>
            </a:pPr>
            <a:r>
              <a:rPr lang="fr-FR" sz="2000" dirty="0" smtClean="0">
                <a:cs typeface="Arial" pitchFamily="34" charset="0"/>
              </a:rPr>
              <a:t>Continuer à faire confiance au calcul de TCULT dans STICS dans les situations climatiques du domaine de validité</a:t>
            </a:r>
          </a:p>
          <a:p>
            <a:pPr marL="800100" lvl="1" indent="-342900">
              <a:buClr>
                <a:srgbClr val="C5DD01"/>
              </a:buClr>
              <a:buFont typeface="Wingdings" panose="05000000000000000000" pitchFamily="2" charset="2"/>
              <a:buChar char="Ø"/>
            </a:pPr>
            <a:r>
              <a:rPr lang="fr-FR" sz="2000" dirty="0" smtClean="0">
                <a:cs typeface="Arial" pitchFamily="34" charset="0"/>
              </a:rPr>
              <a:t>Poursuivre l’analyse avec d’autres données expérimentales et en complétant avec les autres termes du bilan</a:t>
            </a:r>
          </a:p>
          <a:p>
            <a:pPr marL="800100" lvl="1" indent="-342900">
              <a:buClr>
                <a:srgbClr val="C5DD01"/>
              </a:buClr>
              <a:buFont typeface="Wingdings" panose="05000000000000000000" pitchFamily="2" charset="2"/>
              <a:buChar char="Ø"/>
            </a:pPr>
            <a:r>
              <a:rPr lang="fr-FR" sz="2000" dirty="0" smtClean="0">
                <a:cs typeface="Arial" pitchFamily="34" charset="0"/>
              </a:rPr>
              <a:t>Enjeux </a:t>
            </a:r>
          </a:p>
          <a:p>
            <a:pPr marL="1257300" lvl="2" indent="-342900">
              <a:buClr>
                <a:srgbClr val="C5DD01"/>
              </a:buClr>
              <a:buFont typeface="Wingdings" panose="05000000000000000000" pitchFamily="2" charset="2"/>
              <a:buChar char="Ø"/>
            </a:pPr>
            <a:r>
              <a:rPr lang="fr-FR" sz="2000" dirty="0" smtClean="0">
                <a:cs typeface="Arial" pitchFamily="34" charset="0"/>
              </a:rPr>
              <a:t>Utilisation de STICS dans des conditions </a:t>
            </a:r>
            <a:r>
              <a:rPr lang="fr-FR" sz="2000" dirty="0" err="1" smtClean="0">
                <a:cs typeface="Arial" pitchFamily="34" charset="0"/>
              </a:rPr>
              <a:t>advectives</a:t>
            </a:r>
            <a:r>
              <a:rPr lang="fr-FR" sz="2000" dirty="0" smtClean="0">
                <a:cs typeface="Arial" pitchFamily="34" charset="0"/>
              </a:rPr>
              <a:t>?</a:t>
            </a:r>
          </a:p>
          <a:p>
            <a:pPr marL="1257300" lvl="2" indent="-342900">
              <a:buClr>
                <a:srgbClr val="C5DD01"/>
              </a:buClr>
              <a:buFont typeface="Wingdings" panose="05000000000000000000" pitchFamily="2" charset="2"/>
              <a:buChar char="Ø"/>
            </a:pPr>
            <a:r>
              <a:rPr lang="fr-FR" sz="2000" dirty="0" smtClean="0">
                <a:cs typeface="Arial" pitchFamily="34" charset="0"/>
              </a:rPr>
              <a:t>Utilisation de STICS pour des mélanges: étude nécessaire sur la qualité prédictive du microclimat radiatif.</a:t>
            </a:r>
          </a:p>
          <a:p>
            <a:pPr marL="1257300" lvl="2" indent="-342900">
              <a:buClr>
                <a:srgbClr val="C5DD01"/>
              </a:buClr>
              <a:buFont typeface="Wingdings" panose="05000000000000000000" pitchFamily="2" charset="2"/>
              <a:buChar char="Ø"/>
            </a:pPr>
            <a:endParaRPr lang="fr-FR" sz="2000" dirty="0">
              <a:cs typeface="Arial" pitchFamily="34" charset="0"/>
            </a:endParaRPr>
          </a:p>
          <a:p>
            <a:pPr lvl="1">
              <a:buClr>
                <a:srgbClr val="C5DD01"/>
              </a:buClr>
            </a:pPr>
            <a:endParaRPr lang="fr-FR" sz="1600" dirty="0">
              <a:cs typeface="Arial" pitchFamily="34" charset="0"/>
            </a:endParaRPr>
          </a:p>
        </p:txBody>
      </p:sp>
      <p:cxnSp>
        <p:nvCxnSpPr>
          <p:cNvPr id="4" name="Connecteur droit 3"/>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249680" y="4390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Discussion et conclusion</a:t>
            </a:r>
            <a:endParaRPr lang="fr-FR" b="1" dirty="0"/>
          </a:p>
        </p:txBody>
      </p:sp>
      <p:grpSp>
        <p:nvGrpSpPr>
          <p:cNvPr id="7" name="Groupe 6">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8"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9"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10"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1"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2"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13"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14"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15"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4151877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2846" y="416689"/>
            <a:ext cx="3611301" cy="52201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19919" y="3617306"/>
            <a:ext cx="6342927" cy="1077218"/>
          </a:xfrm>
          <a:prstGeom prst="rect">
            <a:avLst/>
          </a:prstGeom>
          <a:solidFill>
            <a:schemeClr val="bg1"/>
          </a:solidFill>
        </p:spPr>
        <p:txBody>
          <a:bodyPr wrap="square" rtlCol="0">
            <a:spAutoFit/>
          </a:bodyPr>
          <a:lstStyle/>
          <a:p>
            <a:pPr algn="ctr"/>
            <a:r>
              <a:rPr lang="fr-FR" sz="3200" b="1" i="1" dirty="0" smtClean="0">
                <a:solidFill>
                  <a:srgbClr val="6F9D20"/>
                </a:solidFill>
                <a:latin typeface="Arial" pitchFamily="34" charset="0"/>
                <a:cs typeface="Arial" pitchFamily="34" charset="0"/>
              </a:rPr>
              <a:t>Merci à Albert Olioso </a:t>
            </a:r>
            <a:br>
              <a:rPr lang="fr-FR" sz="3200" b="1" i="1" dirty="0" smtClean="0">
                <a:solidFill>
                  <a:srgbClr val="6F9D20"/>
                </a:solidFill>
                <a:latin typeface="Arial" pitchFamily="34" charset="0"/>
                <a:cs typeface="Arial" pitchFamily="34" charset="0"/>
              </a:rPr>
            </a:br>
            <a:r>
              <a:rPr lang="fr-FR" sz="3200" b="1" i="1" dirty="0" smtClean="0">
                <a:solidFill>
                  <a:srgbClr val="6F9D20"/>
                </a:solidFill>
                <a:latin typeface="Arial" pitchFamily="34" charset="0"/>
                <a:cs typeface="Arial" pitchFamily="34" charset="0"/>
              </a:rPr>
              <a:t>pour son « aide éclairante »</a:t>
            </a:r>
            <a:endParaRPr lang="fr-FR" sz="3200" b="1" i="1" dirty="0">
              <a:solidFill>
                <a:srgbClr val="6F9D20"/>
              </a:solidFill>
              <a:latin typeface="Arial" pitchFamily="34" charset="0"/>
              <a:cs typeface="Arial" pitchFamily="34" charset="0"/>
            </a:endParaRPr>
          </a:p>
        </p:txBody>
      </p:sp>
      <p:pic>
        <p:nvPicPr>
          <p:cNvPr id="2" name="Image 1"/>
          <p:cNvPicPr>
            <a:picLocks noChangeAspect="1"/>
          </p:cNvPicPr>
          <p:nvPr/>
        </p:nvPicPr>
        <p:blipFill rotWithShape="1">
          <a:blip r:embed="rId2"/>
          <a:srcRect l="30803" t="12754" r="25147" b="21803"/>
          <a:stretch/>
        </p:blipFill>
        <p:spPr>
          <a:xfrm>
            <a:off x="6786815" y="659758"/>
            <a:ext cx="3202134" cy="4757194"/>
          </a:xfrm>
          <a:prstGeom prst="rect">
            <a:avLst/>
          </a:prstGeom>
        </p:spPr>
      </p:pic>
    </p:spTree>
    <p:extLst>
      <p:ext uri="{BB962C8B-B14F-4D97-AF65-F5344CB8AC3E}">
        <p14:creationId xmlns:p14="http://schemas.microsoft.com/office/powerpoint/2010/main" val="563279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9666" y="962481"/>
            <a:ext cx="10672747" cy="872098"/>
          </a:xfrm>
          <a:prstGeom prst="rect">
            <a:avLst/>
          </a:prstGeom>
          <a:noFill/>
        </p:spPr>
        <p:txBody>
          <a:bodyPr wrap="square" rtlCol="0">
            <a:spAutoFit/>
          </a:bodyPr>
          <a:lstStyle/>
          <a:p>
            <a:pPr marL="228594" indent="-228594">
              <a:buClr>
                <a:srgbClr val="C5DD01"/>
              </a:buClr>
              <a:buFont typeface="Wingdings" pitchFamily="2" charset="2"/>
              <a:buChar char="v"/>
            </a:pPr>
            <a:endParaRPr lang="fr-FR" sz="1467" dirty="0">
              <a:solidFill>
                <a:schemeClr val="tx1">
                  <a:lumMod val="50000"/>
                  <a:lumOff val="50000"/>
                </a:schemeClr>
              </a:solidFill>
              <a:cs typeface="Arial" pitchFamily="34" charset="0"/>
            </a:endParaRPr>
          </a:p>
          <a:p>
            <a:pPr marL="228594" indent="-228594">
              <a:buClr>
                <a:srgbClr val="C5DD01"/>
              </a:buClr>
              <a:buFont typeface="Wingdings" pitchFamily="2" charset="2"/>
              <a:buChar char="v"/>
            </a:pPr>
            <a:r>
              <a:rPr lang="fr-FR" sz="2000" dirty="0" smtClean="0">
                <a:cs typeface="Arial" pitchFamily="34" charset="0"/>
              </a:rPr>
              <a:t> Mal estimer TCULT peut aboutir à des conclusions totalement erronées</a:t>
            </a:r>
            <a:endParaRPr lang="fr-FR" sz="2000" dirty="0">
              <a:cs typeface="Arial" pitchFamily="34" charset="0"/>
            </a:endParaRPr>
          </a:p>
          <a:p>
            <a:pPr lvl="1">
              <a:buClr>
                <a:srgbClr val="C5DD01"/>
              </a:buClr>
            </a:pPr>
            <a:endParaRPr lang="fr-FR" sz="1600" dirty="0">
              <a:cs typeface="Arial" pitchFamily="34" charset="0"/>
            </a:endParaRPr>
          </a:p>
        </p:txBody>
      </p:sp>
      <p:pic>
        <p:nvPicPr>
          <p:cNvPr id="2" name="Image 1"/>
          <p:cNvPicPr>
            <a:picLocks noChangeAspect="1"/>
          </p:cNvPicPr>
          <p:nvPr/>
        </p:nvPicPr>
        <p:blipFill>
          <a:blip r:embed="rId3"/>
          <a:stretch>
            <a:fillRect/>
          </a:stretch>
        </p:blipFill>
        <p:spPr>
          <a:xfrm>
            <a:off x="3626562" y="1565617"/>
            <a:ext cx="8143465" cy="4333585"/>
          </a:xfrm>
          <a:prstGeom prst="rect">
            <a:avLst/>
          </a:prstGeom>
        </p:spPr>
      </p:pic>
      <p:sp>
        <p:nvSpPr>
          <p:cNvPr id="6"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Introduction</a:t>
            </a:r>
            <a:endParaRPr lang="fr-FR" b="1" dirty="0"/>
          </a:p>
        </p:txBody>
      </p:sp>
      <p:cxnSp>
        <p:nvCxnSpPr>
          <p:cNvPr id="7" name="Connecteur droit 6"/>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49732" y="5529870"/>
            <a:ext cx="2529282" cy="369332"/>
          </a:xfrm>
          <a:prstGeom prst="rect">
            <a:avLst/>
          </a:prstGeom>
        </p:spPr>
        <p:txBody>
          <a:bodyPr wrap="none">
            <a:spAutoFit/>
          </a:bodyPr>
          <a:lstStyle/>
          <a:p>
            <a:r>
              <a:rPr lang="fr-FR" i="1" dirty="0" smtClean="0">
                <a:cs typeface="Arial" pitchFamily="34" charset="0"/>
              </a:rPr>
              <a:t>(d’après </a:t>
            </a:r>
            <a:r>
              <a:rPr lang="fr-FR" i="1" dirty="0">
                <a:cs typeface="Arial" pitchFamily="34" charset="0"/>
              </a:rPr>
              <a:t>Marc </a:t>
            </a:r>
            <a:r>
              <a:rPr lang="fr-FR" i="1" dirty="0" err="1">
                <a:cs typeface="Arial" pitchFamily="34" charset="0"/>
              </a:rPr>
              <a:t>Saudreau</a:t>
            </a:r>
            <a:r>
              <a:rPr lang="fr-FR" i="1" dirty="0">
                <a:cs typeface="Arial" pitchFamily="34" charset="0"/>
              </a:rPr>
              <a:t>) </a:t>
            </a:r>
            <a:endParaRPr lang="fr-FR" i="1" dirty="0"/>
          </a:p>
        </p:txBody>
      </p:sp>
      <p:grpSp>
        <p:nvGrpSpPr>
          <p:cNvPr id="8" name="Groupe 7">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9"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0"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11"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2"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3"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14"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15"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16"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990116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1541" y="927434"/>
            <a:ext cx="10672747" cy="2185214"/>
          </a:xfrm>
          <a:prstGeom prst="rect">
            <a:avLst/>
          </a:prstGeom>
          <a:noFill/>
        </p:spPr>
        <p:txBody>
          <a:bodyPr wrap="square" rtlCol="0">
            <a:spAutoFit/>
          </a:bodyPr>
          <a:lstStyle/>
          <a:p>
            <a:pPr>
              <a:buClr>
                <a:srgbClr val="C5DD01"/>
              </a:buClr>
            </a:pPr>
            <a:endParaRPr lang="fr-FR" sz="2000" dirty="0">
              <a:cs typeface="Arial" pitchFamily="34" charset="0"/>
            </a:endParaRPr>
          </a:p>
          <a:p>
            <a:pPr marL="228594" indent="-228594">
              <a:buClr>
                <a:srgbClr val="C5DD01"/>
              </a:buClr>
              <a:buFont typeface="Wingdings" pitchFamily="2" charset="2"/>
              <a:buChar char="v"/>
            </a:pPr>
            <a:r>
              <a:rPr lang="fr-FR" sz="2000" b="1" dirty="0" smtClean="0">
                <a:solidFill>
                  <a:schemeClr val="accent6">
                    <a:lumMod val="75000"/>
                  </a:schemeClr>
                </a:solidFill>
                <a:cs typeface="Arial" pitchFamily="34" charset="0"/>
              </a:rPr>
              <a:t>Questions de recherche et enjeux qui expliquent qu’on s’y intéresse </a:t>
            </a:r>
          </a:p>
          <a:p>
            <a:pPr marL="800100" lvl="1" indent="-342900">
              <a:buClr>
                <a:srgbClr val="C5DD01"/>
              </a:buClr>
              <a:buFont typeface="Wingdings" panose="05000000000000000000" pitchFamily="2" charset="2"/>
              <a:buChar char="Ø"/>
            </a:pPr>
            <a:r>
              <a:rPr lang="fr-FR" sz="2000" b="1" dirty="0" smtClean="0">
                <a:cs typeface="Arial" pitchFamily="34" charset="0"/>
              </a:rPr>
              <a:t>Changement climatique </a:t>
            </a:r>
            <a:r>
              <a:rPr lang="fr-FR" sz="2000" dirty="0">
                <a:cs typeface="Arial" pitchFamily="34" charset="0"/>
              </a:rPr>
              <a:t>:</a:t>
            </a:r>
            <a:r>
              <a:rPr lang="fr-FR" sz="2000" dirty="0" smtClean="0">
                <a:cs typeface="Arial" pitchFamily="34" charset="0"/>
              </a:rPr>
              <a:t> exacerbation des écarts entre climat et microclimat? Ou au contraire rôle « tampon » de la végétation? </a:t>
            </a:r>
          </a:p>
          <a:p>
            <a:pPr marL="800100" lvl="1" indent="-342900">
              <a:buClr>
                <a:srgbClr val="C5DD01"/>
              </a:buClr>
              <a:buFont typeface="Wingdings" panose="05000000000000000000" pitchFamily="2" charset="2"/>
              <a:buChar char="Ø"/>
            </a:pPr>
            <a:r>
              <a:rPr lang="fr-FR" sz="2000" b="1" dirty="0" err="1" smtClean="0">
                <a:cs typeface="Arial" pitchFamily="34" charset="0"/>
              </a:rPr>
              <a:t>Agroécologie</a:t>
            </a:r>
            <a:r>
              <a:rPr lang="fr-FR" sz="2000" dirty="0" smtClean="0">
                <a:cs typeface="Arial" pitchFamily="34" charset="0"/>
              </a:rPr>
              <a:t> : régulations biotiques en interaction avec le climat, plusieurs biologies soumises au microclimat (CAS, pathogènes)</a:t>
            </a:r>
            <a:endParaRPr lang="fr-FR" sz="2000" dirty="0">
              <a:cs typeface="Arial" pitchFamily="34" charset="0"/>
            </a:endParaRPr>
          </a:p>
          <a:p>
            <a:pPr lvl="1">
              <a:buClr>
                <a:srgbClr val="C5DD01"/>
              </a:buClr>
            </a:pPr>
            <a:endParaRPr lang="fr-FR" sz="1600" dirty="0">
              <a:cs typeface="Arial" pitchFamily="34" charset="0"/>
            </a:endParaRPr>
          </a:p>
        </p:txBody>
      </p:sp>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Introduction</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a:stretch>
            <a:fillRect/>
          </a:stretch>
        </p:blipFill>
        <p:spPr>
          <a:xfrm>
            <a:off x="5126795" y="3070693"/>
            <a:ext cx="6028885" cy="2872279"/>
          </a:xfrm>
          <a:prstGeom prst="rect">
            <a:avLst/>
          </a:prstGeom>
        </p:spPr>
      </p:pic>
      <p:sp>
        <p:nvSpPr>
          <p:cNvPr id="3" name="Ellipse 2"/>
          <p:cNvSpPr/>
          <p:nvPr/>
        </p:nvSpPr>
        <p:spPr>
          <a:xfrm>
            <a:off x="6723529" y="4679577"/>
            <a:ext cx="1592132" cy="4948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233" b="32230"/>
          <a:stretch/>
        </p:blipFill>
        <p:spPr bwMode="auto">
          <a:xfrm>
            <a:off x="1204347" y="3329812"/>
            <a:ext cx="2650351" cy="22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e 8">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10"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1"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12"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3"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4"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15"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16"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17"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148711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9416" y="927434"/>
            <a:ext cx="10672747" cy="4647426"/>
          </a:xfrm>
          <a:prstGeom prst="rect">
            <a:avLst/>
          </a:prstGeom>
          <a:noFill/>
        </p:spPr>
        <p:txBody>
          <a:bodyPr wrap="square" rtlCol="0">
            <a:spAutoFit/>
          </a:bodyPr>
          <a:lstStyle/>
          <a:p>
            <a:pPr>
              <a:buClr>
                <a:srgbClr val="C5DD01"/>
              </a:buClr>
            </a:pPr>
            <a:endParaRPr lang="fr-FR" sz="2000" dirty="0">
              <a:cs typeface="Arial" pitchFamily="34" charset="0"/>
            </a:endParaRPr>
          </a:p>
          <a:p>
            <a:pPr marL="685794" lvl="1" indent="-228594">
              <a:buClr>
                <a:srgbClr val="C5DD01"/>
              </a:buClr>
              <a:buFont typeface="Wingdings" pitchFamily="2" charset="2"/>
              <a:buChar char="v"/>
            </a:pPr>
            <a:endParaRPr lang="fr-FR" sz="2000" dirty="0">
              <a:cs typeface="Arial" pitchFamily="34" charset="0"/>
            </a:endParaRPr>
          </a:p>
          <a:p>
            <a:pPr marL="228594" indent="-228594">
              <a:buClr>
                <a:srgbClr val="C5DD01"/>
              </a:buClr>
              <a:buFont typeface="Wingdings" pitchFamily="2" charset="2"/>
              <a:buChar char="v"/>
            </a:pPr>
            <a:r>
              <a:rPr lang="fr-FR" sz="2000" b="1" dirty="0">
                <a:solidFill>
                  <a:schemeClr val="accent6">
                    <a:lumMod val="75000"/>
                  </a:schemeClr>
                </a:solidFill>
                <a:cs typeface="Arial" pitchFamily="34" charset="0"/>
              </a:rPr>
              <a:t>Objectifs de l’étude </a:t>
            </a:r>
            <a:endParaRPr lang="fr-FR" sz="2000" b="1" dirty="0" smtClean="0">
              <a:solidFill>
                <a:schemeClr val="accent6">
                  <a:lumMod val="75000"/>
                </a:schemeClr>
              </a:solidFill>
              <a:cs typeface="Arial" pitchFamily="34" charset="0"/>
            </a:endParaRPr>
          </a:p>
          <a:p>
            <a:pPr marL="228594" indent="-228594">
              <a:buClr>
                <a:srgbClr val="C5DD01"/>
              </a:buClr>
              <a:buFont typeface="Wingdings" pitchFamily="2" charset="2"/>
              <a:buChar char="v"/>
            </a:pPr>
            <a:endParaRPr lang="fr-FR" sz="2000" b="1" dirty="0">
              <a:solidFill>
                <a:schemeClr val="accent6">
                  <a:lumMod val="75000"/>
                </a:schemeClr>
              </a:solidFill>
              <a:cs typeface="Arial" pitchFamily="34" charset="0"/>
            </a:endParaRPr>
          </a:p>
          <a:p>
            <a:pPr lvl="1">
              <a:buClr>
                <a:srgbClr val="C5DD01"/>
              </a:buClr>
            </a:pPr>
            <a:r>
              <a:rPr lang="fr-FR" sz="2000" b="1" dirty="0" smtClean="0">
                <a:cs typeface="Arial" pitchFamily="34" charset="0"/>
              </a:rPr>
              <a:t>1. </a:t>
            </a:r>
            <a:r>
              <a:rPr lang="fr-FR" sz="2000" b="1" dirty="0" smtClean="0">
                <a:solidFill>
                  <a:schemeClr val="accent6">
                    <a:lumMod val="75000"/>
                  </a:schemeClr>
                </a:solidFill>
                <a:cs typeface="Arial" pitchFamily="34" charset="0"/>
              </a:rPr>
              <a:t>Evaluer la </a:t>
            </a:r>
            <a:r>
              <a:rPr lang="fr-FR" sz="2000" b="1" dirty="0">
                <a:solidFill>
                  <a:schemeClr val="accent6">
                    <a:lumMod val="75000"/>
                  </a:schemeClr>
                </a:solidFill>
                <a:cs typeface="Arial" pitchFamily="34" charset="0"/>
              </a:rPr>
              <a:t>qualité prédictive</a:t>
            </a:r>
            <a:r>
              <a:rPr lang="fr-FR" sz="2000" dirty="0">
                <a:cs typeface="Arial" pitchFamily="34" charset="0"/>
              </a:rPr>
              <a:t> du module de microclimat de STICS, pour estimer la température dans le couvert </a:t>
            </a:r>
            <a:r>
              <a:rPr lang="fr-FR" sz="2000" dirty="0" smtClean="0">
                <a:cs typeface="Arial" pitchFamily="34" charset="0"/>
              </a:rPr>
              <a:t>TCULT</a:t>
            </a:r>
          </a:p>
          <a:p>
            <a:pPr marL="800100" lvl="1" indent="-342900">
              <a:buClr>
                <a:srgbClr val="C5DD01"/>
              </a:buClr>
              <a:buFont typeface="Wingdings" panose="05000000000000000000" pitchFamily="2" charset="2"/>
              <a:buChar char="ü"/>
            </a:pPr>
            <a:endParaRPr lang="fr-FR" sz="2000" dirty="0" smtClean="0">
              <a:cs typeface="Arial" pitchFamily="34" charset="0"/>
            </a:endParaRPr>
          </a:p>
          <a:p>
            <a:pPr lvl="1">
              <a:buClr>
                <a:srgbClr val="C5DD01"/>
              </a:buClr>
            </a:pPr>
            <a:r>
              <a:rPr lang="fr-FR" sz="2000" b="1" dirty="0">
                <a:cs typeface="Arial" pitchFamily="34" charset="0"/>
              </a:rPr>
              <a:t>2. </a:t>
            </a:r>
            <a:r>
              <a:rPr lang="fr-FR" sz="2000" dirty="0" smtClean="0">
                <a:cs typeface="Arial" pitchFamily="34" charset="0"/>
              </a:rPr>
              <a:t>Evaluer </a:t>
            </a:r>
            <a:r>
              <a:rPr lang="fr-FR" sz="2000" dirty="0">
                <a:cs typeface="Arial" pitchFamily="34" charset="0"/>
              </a:rPr>
              <a:t>l’intérêt d’</a:t>
            </a:r>
            <a:r>
              <a:rPr lang="fr-FR" sz="2000" b="1" dirty="0">
                <a:solidFill>
                  <a:schemeClr val="accent6">
                    <a:lumMod val="75000"/>
                  </a:schemeClr>
                </a:solidFill>
                <a:cs typeface="Arial" pitchFamily="34" charset="0"/>
              </a:rPr>
              <a:t>introduire dans STICS la prise en compte de la stratification atmosphérique </a:t>
            </a:r>
            <a:r>
              <a:rPr lang="fr-FR" sz="2000" dirty="0">
                <a:cs typeface="Arial" pitchFamily="34" charset="0"/>
              </a:rPr>
              <a:t>pour améliorer l’estimation de </a:t>
            </a:r>
            <a:r>
              <a:rPr lang="fr-FR" sz="2000" dirty="0" smtClean="0">
                <a:cs typeface="Arial" pitchFamily="34" charset="0"/>
              </a:rPr>
              <a:t>TCULT</a:t>
            </a:r>
          </a:p>
          <a:p>
            <a:pPr marL="800100" lvl="1" indent="-342900">
              <a:buClr>
                <a:srgbClr val="C5DD01"/>
              </a:buClr>
              <a:buFont typeface="Wingdings" panose="05000000000000000000" pitchFamily="2" charset="2"/>
              <a:buChar char="ü"/>
            </a:pPr>
            <a:endParaRPr lang="fr-FR" sz="2000" dirty="0">
              <a:cs typeface="Arial" pitchFamily="34" charset="0"/>
            </a:endParaRPr>
          </a:p>
          <a:p>
            <a:pPr lvl="1">
              <a:buClr>
                <a:srgbClr val="C5DD01"/>
              </a:buClr>
            </a:pPr>
            <a:r>
              <a:rPr lang="fr-FR" sz="2000" b="1" dirty="0">
                <a:cs typeface="Arial" pitchFamily="34" charset="0"/>
              </a:rPr>
              <a:t>3. </a:t>
            </a:r>
            <a:r>
              <a:rPr lang="fr-FR" sz="2000" dirty="0" smtClean="0">
                <a:cs typeface="Arial" pitchFamily="34" charset="0"/>
              </a:rPr>
              <a:t>Evaluer </a:t>
            </a:r>
            <a:r>
              <a:rPr lang="fr-FR" sz="2000" dirty="0">
                <a:cs typeface="Arial" pitchFamily="34" charset="0"/>
              </a:rPr>
              <a:t>la « vraisemblance » de </a:t>
            </a:r>
            <a:r>
              <a:rPr lang="fr-FR" sz="2000" b="1" dirty="0">
                <a:solidFill>
                  <a:schemeClr val="accent6">
                    <a:lumMod val="75000"/>
                  </a:schemeClr>
                </a:solidFill>
                <a:cs typeface="Arial" pitchFamily="34" charset="0"/>
              </a:rPr>
              <a:t>l’hypothèse de concomitance des pics maximum et minimum </a:t>
            </a:r>
            <a:r>
              <a:rPr lang="fr-FR" sz="2000" dirty="0">
                <a:cs typeface="Arial" pitchFamily="34" charset="0"/>
              </a:rPr>
              <a:t>de valeurs de flux d’énergies, cette hypothèse servant de base pour le calcul des températures de culture maximale et minimale dans STICS</a:t>
            </a:r>
          </a:p>
          <a:p>
            <a:pPr marL="228594" indent="-228594">
              <a:buClr>
                <a:srgbClr val="C5DD01"/>
              </a:buClr>
              <a:buFont typeface="Wingdings" pitchFamily="2" charset="2"/>
              <a:buChar char="v"/>
            </a:pPr>
            <a:endParaRPr lang="fr-FR" sz="2000" dirty="0">
              <a:cs typeface="Arial" pitchFamily="34" charset="0"/>
            </a:endParaRPr>
          </a:p>
          <a:p>
            <a:pPr lvl="1">
              <a:buClr>
                <a:srgbClr val="C5DD01"/>
              </a:buClr>
            </a:pPr>
            <a:endParaRPr lang="fr-FR" sz="1600" dirty="0">
              <a:cs typeface="Arial" pitchFamily="34" charset="0"/>
            </a:endParaRPr>
          </a:p>
        </p:txBody>
      </p:sp>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Introduction</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8"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9"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10"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1"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2"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13"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14"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15"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441038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1541" y="927434"/>
            <a:ext cx="10672747" cy="4093428"/>
          </a:xfrm>
          <a:prstGeom prst="rect">
            <a:avLst/>
          </a:prstGeom>
          <a:noFill/>
        </p:spPr>
        <p:txBody>
          <a:bodyPr wrap="square" rtlCol="0">
            <a:spAutoFit/>
          </a:bodyPr>
          <a:lstStyle/>
          <a:p>
            <a:pPr>
              <a:buClr>
                <a:srgbClr val="C5DD01"/>
              </a:buClr>
            </a:pPr>
            <a:endParaRPr lang="fr-FR" sz="2000" dirty="0">
              <a:cs typeface="Arial" pitchFamily="34" charset="0"/>
            </a:endParaRPr>
          </a:p>
          <a:p>
            <a:pPr marL="228594" indent="-228594">
              <a:buClr>
                <a:srgbClr val="C5DD01"/>
              </a:buClr>
              <a:buFont typeface="Wingdings" pitchFamily="2" charset="2"/>
              <a:buChar char="v"/>
            </a:pPr>
            <a:r>
              <a:rPr lang="fr-FR" sz="2000" dirty="0">
                <a:cs typeface="Arial" pitchFamily="34" charset="0"/>
              </a:rPr>
              <a:t> </a:t>
            </a:r>
            <a:r>
              <a:rPr lang="fr-FR" sz="2000" dirty="0" smtClean="0">
                <a:cs typeface="Arial" pitchFamily="34" charset="0"/>
              </a:rPr>
              <a:t>2 approches: </a:t>
            </a:r>
            <a:r>
              <a:rPr lang="fr-FR" sz="2000" b="1" dirty="0" smtClean="0">
                <a:solidFill>
                  <a:schemeClr val="accent6">
                    <a:lumMod val="75000"/>
                  </a:schemeClr>
                </a:solidFill>
                <a:cs typeface="Arial" pitchFamily="34" charset="0"/>
              </a:rPr>
              <a:t>bilan d’énergie </a:t>
            </a:r>
            <a:r>
              <a:rPr lang="fr-FR" sz="2000" dirty="0" smtClean="0">
                <a:cs typeface="Arial" pitchFamily="34" charset="0"/>
              </a:rPr>
              <a:t>/ </a:t>
            </a:r>
            <a:r>
              <a:rPr lang="fr-FR" sz="2000" dirty="0" smtClean="0">
                <a:solidFill>
                  <a:schemeClr val="bg1">
                    <a:lumMod val="50000"/>
                  </a:schemeClr>
                </a:solidFill>
                <a:cs typeface="Arial" pitchFamily="34" charset="0"/>
              </a:rPr>
              <a:t>relation simplifiée </a:t>
            </a:r>
            <a:r>
              <a:rPr lang="fr-FR" sz="2000" dirty="0" smtClean="0">
                <a:cs typeface="Arial" pitchFamily="34" charset="0"/>
              </a:rPr>
              <a:t>; bilan d’énergie (irrigation + terres sèches)</a:t>
            </a: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p:txBody>
      </p:sp>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Formalismes de calcul de TCULT</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2103591" y="2496592"/>
                <a:ext cx="8064896" cy="158417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14:m>
                  <m:oMathPara xmlns:m="http://schemas.openxmlformats.org/officeDocument/2006/math">
                    <m:oMathParaPr>
                      <m:jc m:val="centerGroup"/>
                    </m:oMathParaPr>
                    <m:oMath xmlns:m="http://schemas.openxmlformats.org/officeDocument/2006/math">
                      <m:r>
                        <a:rPr lang="fr-FR" sz="2800" b="1" i="1">
                          <a:latin typeface="Cambria Math"/>
                        </a:rPr>
                        <m:t>𝑻𝑪𝑼𝑳𝑻</m:t>
                      </m:r>
                      <m:r>
                        <a:rPr lang="fr-FR" sz="2800" b="1" i="1">
                          <a:latin typeface="Cambria Math"/>
                        </a:rPr>
                        <m:t>=</m:t>
                      </m:r>
                      <m:r>
                        <a:rPr lang="fr-FR" sz="2800" b="1" i="1">
                          <a:latin typeface="Cambria Math"/>
                        </a:rPr>
                        <m:t>𝑻</m:t>
                      </m:r>
                      <m:r>
                        <a:rPr lang="fr-FR" sz="2800" b="1" i="1">
                          <a:latin typeface="Cambria Math"/>
                        </a:rPr>
                        <m:t>+</m:t>
                      </m:r>
                      <m:f>
                        <m:fPr>
                          <m:ctrlPr>
                            <a:rPr lang="fr-FR" sz="2800" b="1" i="1">
                              <a:latin typeface="Cambria Math" panose="02040503050406030204" pitchFamily="18" charset="0"/>
                            </a:rPr>
                          </m:ctrlPr>
                        </m:fPr>
                        <m:num>
                          <m:r>
                            <a:rPr lang="fr-FR" sz="2800" b="1" i="1">
                              <a:latin typeface="Cambria Math"/>
                            </a:rPr>
                            <m:t>𝑹𝑵</m:t>
                          </m:r>
                          <m:r>
                            <a:rPr lang="fr-FR" sz="2800" b="1" i="1">
                              <a:latin typeface="Cambria Math"/>
                            </a:rPr>
                            <m:t>−</m:t>
                          </m:r>
                          <m:r>
                            <a:rPr lang="fr-FR" sz="2800" b="1" i="1">
                              <a:latin typeface="Cambria Math"/>
                            </a:rPr>
                            <m:t>𝑮</m:t>
                          </m:r>
                          <m:r>
                            <a:rPr lang="fr-FR" sz="2800" b="1" i="1">
                              <a:latin typeface="Cambria Math"/>
                            </a:rPr>
                            <m:t>−</m:t>
                          </m:r>
                          <m:r>
                            <a:rPr lang="fr-FR" sz="2800" b="1" i="1">
                              <a:latin typeface="Cambria Math"/>
                            </a:rPr>
                            <m:t>𝑬𝑻</m:t>
                          </m:r>
                        </m:num>
                        <m:den>
                          <m:r>
                            <a:rPr lang="fr-FR" sz="2800" b="1" i="1">
                              <a:latin typeface="Cambria Math"/>
                            </a:rPr>
                            <m:t>𝟏𝟐𝟎𝟎</m:t>
                          </m:r>
                        </m:den>
                      </m:f>
                      <m:r>
                        <a:rPr lang="fr-FR" sz="2800" b="1" i="1">
                          <a:latin typeface="Cambria Math"/>
                        </a:rPr>
                        <m:t>×</m:t>
                      </m:r>
                      <m:r>
                        <a:rPr lang="fr-FR" sz="2800" b="1" i="1">
                          <a:latin typeface="Cambria Math"/>
                        </a:rPr>
                        <m:t>𝑹𝑨</m:t>
                      </m:r>
                    </m:oMath>
                  </m:oMathPara>
                </a14:m>
                <a:endParaRPr lang="fr-FR" sz="2800" i="1" dirty="0"/>
              </a:p>
            </p:txBody>
          </p:sp>
        </mc:Choice>
        <mc:Fallback xmlns="">
          <p:sp>
            <p:nvSpPr>
              <p:cNvPr id="7" name="Rectangle 6"/>
              <p:cNvSpPr>
                <a:spLocks noRot="1" noChangeAspect="1" noMove="1" noResize="1" noEditPoints="1" noAdjustHandles="1" noChangeArrowheads="1" noChangeShapeType="1" noTextEdit="1"/>
              </p:cNvSpPr>
              <p:nvPr/>
            </p:nvSpPr>
            <p:spPr>
              <a:xfrm>
                <a:off x="2103591" y="2496592"/>
                <a:ext cx="8064896" cy="1584176"/>
              </a:xfrm>
              <a:prstGeom prst="rect">
                <a:avLst/>
              </a:prstGeom>
              <a:blipFill rotWithShape="0">
                <a:blip r:embed="rId3"/>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8" name="Table 6"/>
              <p:cNvGraphicFramePr>
                <a:graphicFrameLocks noGrp="1"/>
              </p:cNvGraphicFramePr>
              <p:nvPr>
                <p:extLst>
                  <p:ext uri="{D42A27DB-BD31-4B8C-83A1-F6EECF244321}">
                    <p14:modId xmlns:p14="http://schemas.microsoft.com/office/powerpoint/2010/main" val="1544292128"/>
                  </p:ext>
                </p:extLst>
              </p:nvPr>
            </p:nvGraphicFramePr>
            <p:xfrm>
              <a:off x="2103592" y="4080768"/>
              <a:ext cx="8064894" cy="1182434"/>
            </p:xfrm>
            <a:graphic>
              <a:graphicData uri="http://schemas.openxmlformats.org/drawingml/2006/table">
                <a:tbl>
                  <a:tblPr firstRow="1" bandRow="1">
                    <a:tableStyleId>{5C22544A-7EE6-4342-B048-85BDC9FD1C3A}</a:tableStyleId>
                  </a:tblPr>
                  <a:tblGrid>
                    <a:gridCol w="4032447">
                      <a:extLst>
                        <a:ext uri="{9D8B030D-6E8A-4147-A177-3AD203B41FA5}">
                          <a16:colId xmlns:a16="http://schemas.microsoft.com/office/drawing/2014/main" val="20000"/>
                        </a:ext>
                      </a:extLst>
                    </a:gridCol>
                    <a:gridCol w="4032447">
                      <a:extLst>
                        <a:ext uri="{9D8B030D-6E8A-4147-A177-3AD203B41FA5}">
                          <a16:colId xmlns:a16="http://schemas.microsoft.com/office/drawing/2014/main" val="20001"/>
                        </a:ext>
                      </a:extLst>
                    </a:gridCol>
                  </a:tblGrid>
                  <a:tr h="668407">
                    <a:tc>
                      <a:txBody>
                        <a:bodyPr/>
                        <a:lstStyle/>
                        <a:p>
                          <a:pPr marL="180000" indent="0" algn="l"/>
                          <a14:m>
                            <m:oMath xmlns:m="http://schemas.openxmlformats.org/officeDocument/2006/math">
                              <m:r>
                                <m:rPr>
                                  <m:nor/>
                                </m:rPr>
                                <a:rPr lang="fr-FR" sz="1800" b="0" i="0" dirty="0" smtClean="0">
                                  <a:solidFill>
                                    <a:schemeClr val="bg2">
                                      <a:lumMod val="25000"/>
                                    </a:schemeClr>
                                  </a:solidFill>
                                </a:rPr>
                                <m:t>RN</m:t>
                              </m:r>
                              <m:r>
                                <m:rPr>
                                  <m:nor/>
                                </m:rPr>
                                <a:rPr lang="fr-FR" sz="1800" b="0" i="0" dirty="0" smtClean="0">
                                  <a:solidFill>
                                    <a:schemeClr val="bg2">
                                      <a:lumMod val="25000"/>
                                    </a:schemeClr>
                                  </a:solidFill>
                                </a:rPr>
                                <m:t> = </m:t>
                              </m:r>
                              <m:r>
                                <m:rPr>
                                  <m:nor/>
                                </m:rPr>
                                <a:rPr lang="fr-FR" sz="1800" b="0" i="0" dirty="0" smtClean="0">
                                  <a:solidFill>
                                    <a:schemeClr val="bg2">
                                      <a:lumMod val="25000"/>
                                    </a:schemeClr>
                                  </a:solidFill>
                                </a:rPr>
                                <m:t>Rayonnement</m:t>
                              </m:r>
                              <m:r>
                                <m:rPr>
                                  <m:nor/>
                                </m:rPr>
                                <a:rPr lang="fr-FR" sz="1800" b="0" i="0" dirty="0" smtClean="0">
                                  <a:solidFill>
                                    <a:schemeClr val="bg2">
                                      <a:lumMod val="25000"/>
                                    </a:schemeClr>
                                  </a:solidFill>
                                </a:rPr>
                                <m:t> </m:t>
                              </m:r>
                              <m:r>
                                <m:rPr>
                                  <m:nor/>
                                </m:rPr>
                                <a:rPr lang="fr-FR" sz="1800" b="0" i="0" dirty="0" smtClean="0">
                                  <a:solidFill>
                                    <a:schemeClr val="bg2">
                                      <a:lumMod val="25000"/>
                                    </a:schemeClr>
                                  </a:solidFill>
                                </a:rPr>
                                <m:t>net</m:t>
                              </m:r>
                            </m:oMath>
                          </a14:m>
                          <a:r>
                            <a:rPr lang="fr-FR" sz="1800" b="0" i="0" kern="1200" dirty="0">
                              <a:solidFill>
                                <a:schemeClr val="bg2">
                                  <a:lumMod val="25000"/>
                                </a:schemeClr>
                              </a:solidFill>
                              <a:latin typeface="+mn-lt"/>
                              <a:ea typeface="+mn-ea"/>
                              <a:cs typeface="+mn-cs"/>
                            </a:rPr>
                            <a:t>(Mj.M-2.day</a:t>
                          </a:r>
                          <a:r>
                            <a:rPr lang="fr-FR" sz="1800" b="0" i="0" kern="1200" baseline="30000" dirty="0">
                              <a:solidFill>
                                <a:schemeClr val="bg2">
                                  <a:lumMod val="25000"/>
                                </a:schemeClr>
                              </a:solidFill>
                              <a:latin typeface="+mn-lt"/>
                              <a:ea typeface="+mn-ea"/>
                              <a:cs typeface="+mn-cs"/>
                            </a:rPr>
                            <a:t>-1</a:t>
                          </a:r>
                          <a:r>
                            <a:rPr lang="fr-FR" sz="1800" b="0" i="0" kern="1200" dirty="0">
                              <a:solidFill>
                                <a:schemeClr val="bg2">
                                  <a:lumMod val="25000"/>
                                </a:schemeClr>
                              </a:solidFill>
                              <a:latin typeface="+mn-lt"/>
                              <a:ea typeface="+mn-ea"/>
                              <a:cs typeface="+mn-cs"/>
                            </a:rPr>
                            <a:t>)</a:t>
                          </a:r>
                        </a:p>
                        <a:p>
                          <a:pPr marL="180000" indent="0" algn="l"/>
                          <a14:m>
                            <m:oMath xmlns:m="http://schemas.openxmlformats.org/officeDocument/2006/math">
                              <m:r>
                                <m:rPr>
                                  <m:nor/>
                                </m:rPr>
                                <a:rPr lang="fr-FR" sz="1800" b="0" i="0" kern="1200" dirty="0" smtClean="0">
                                  <a:solidFill>
                                    <a:schemeClr val="bg2">
                                      <a:lumMod val="25000"/>
                                    </a:schemeClr>
                                  </a:solidFill>
                                  <a:latin typeface="+mn-lt"/>
                                  <a:ea typeface="+mn-ea"/>
                                  <a:cs typeface="+mn-cs"/>
                                </a:rPr>
                                <m:t>T</m:t>
                              </m:r>
                              <m:r>
                                <m:rPr>
                                  <m:nor/>
                                </m:rPr>
                                <a:rPr lang="fr-FR" sz="1800" b="0" i="0" kern="1200" dirty="0" smtClean="0">
                                  <a:solidFill>
                                    <a:schemeClr val="bg2">
                                      <a:lumMod val="25000"/>
                                    </a:schemeClr>
                                  </a:solidFill>
                                  <a:latin typeface="+mn-lt"/>
                                  <a:ea typeface="+mn-ea"/>
                                  <a:cs typeface="+mn-cs"/>
                                </a:rPr>
                                <m:t> = </m:t>
                              </m:r>
                              <m:r>
                                <m:rPr>
                                  <m:nor/>
                                </m:rPr>
                                <a:rPr lang="fr-FR" sz="1800" b="0" i="0" kern="1200" dirty="0" smtClean="0">
                                  <a:solidFill>
                                    <a:schemeClr val="bg2">
                                      <a:lumMod val="25000"/>
                                    </a:schemeClr>
                                  </a:solidFill>
                                  <a:latin typeface="+mn-lt"/>
                                  <a:ea typeface="+mn-ea"/>
                                  <a:cs typeface="+mn-cs"/>
                                </a:rPr>
                                <m:t>Temp</m:t>
                              </m:r>
                              <m:r>
                                <m:rPr>
                                  <m:nor/>
                                </m:rPr>
                                <a:rPr lang="fr-FR" sz="1800" b="0" i="0" kern="1200" dirty="0" smtClean="0">
                                  <a:solidFill>
                                    <a:schemeClr val="bg2">
                                      <a:lumMod val="25000"/>
                                    </a:schemeClr>
                                  </a:solidFill>
                                  <a:latin typeface="+mn-lt"/>
                                  <a:ea typeface="+mn-ea"/>
                                  <a:cs typeface="+mn-cs"/>
                                </a:rPr>
                                <m:t>é</m:t>
                              </m:r>
                              <m:r>
                                <m:rPr>
                                  <m:nor/>
                                </m:rPr>
                                <a:rPr lang="fr-FR" sz="1800" b="0" i="0" kern="1200" dirty="0" smtClean="0">
                                  <a:solidFill>
                                    <a:schemeClr val="bg2">
                                      <a:lumMod val="25000"/>
                                    </a:schemeClr>
                                  </a:solidFill>
                                  <a:latin typeface="+mn-lt"/>
                                  <a:ea typeface="+mn-ea"/>
                                  <a:cs typeface="+mn-cs"/>
                                </a:rPr>
                                <m:t>rature</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de</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l</m:t>
                              </m:r>
                              <m:r>
                                <m:rPr>
                                  <m:nor/>
                                </m:rPr>
                                <a:rPr lang="fr-FR" sz="1800" b="0" i="0" kern="1200" dirty="0" smtClean="0">
                                  <a:solidFill>
                                    <a:schemeClr val="bg2">
                                      <a:lumMod val="25000"/>
                                    </a:schemeClr>
                                  </a:solidFill>
                                  <a:latin typeface="+mn-lt"/>
                                  <a:ea typeface="+mn-ea"/>
                                  <a:cs typeface="+mn-cs"/>
                                </a:rPr>
                                <m:t>’</m:t>
                              </m:r>
                              <m:r>
                                <m:rPr>
                                  <m:nor/>
                                </m:rPr>
                                <a:rPr lang="fr-FR" sz="1800" b="0" i="0" kern="1200" dirty="0" smtClean="0">
                                  <a:solidFill>
                                    <a:schemeClr val="bg2">
                                      <a:lumMod val="25000"/>
                                    </a:schemeClr>
                                  </a:solidFill>
                                  <a:latin typeface="+mn-lt"/>
                                  <a:ea typeface="+mn-ea"/>
                                  <a:cs typeface="+mn-cs"/>
                                </a:rPr>
                                <m:t>air</m:t>
                              </m:r>
                            </m:oMath>
                          </a14:m>
                          <a:r>
                            <a:rPr lang="fr-FR" sz="1800" b="0" i="0" kern="1200" dirty="0">
                              <a:solidFill>
                                <a:schemeClr val="bg2">
                                  <a:lumMod val="25000"/>
                                </a:schemeClr>
                              </a:solidFill>
                              <a:latin typeface="+mn-lt"/>
                              <a:ea typeface="+mn-ea"/>
                              <a:cs typeface="+mn-cs"/>
                            </a:rPr>
                            <a:t> (°C)</a:t>
                          </a:r>
                        </a:p>
                        <a:p>
                          <a:pPr marL="18000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fr-FR" sz="1800" b="0" i="0" dirty="0" smtClean="0">
                                  <a:solidFill>
                                    <a:schemeClr val="bg2">
                                      <a:lumMod val="25000"/>
                                    </a:schemeClr>
                                  </a:solidFill>
                                </a:rPr>
                                <m:t>TCULT</m:t>
                              </m:r>
                              <m:r>
                                <m:rPr>
                                  <m:nor/>
                                </m:rPr>
                                <a:rPr lang="fr-FR" sz="1800" b="0" i="0" dirty="0" smtClean="0">
                                  <a:solidFill>
                                    <a:schemeClr val="bg2">
                                      <a:lumMod val="25000"/>
                                    </a:schemeClr>
                                  </a:solidFill>
                                </a:rPr>
                                <m:t> = </m:t>
                              </m:r>
                              <m:r>
                                <m:rPr>
                                  <m:nor/>
                                </m:rPr>
                                <a:rPr lang="fr-FR" sz="1800" b="0" i="0" dirty="0" smtClean="0">
                                  <a:solidFill>
                                    <a:schemeClr val="bg2">
                                      <a:lumMod val="25000"/>
                                    </a:schemeClr>
                                  </a:solidFill>
                                </a:rPr>
                                <m:t>Temp</m:t>
                              </m:r>
                              <m:r>
                                <m:rPr>
                                  <m:nor/>
                                </m:rPr>
                                <a:rPr lang="fr-FR" sz="1800" b="0" i="0" dirty="0" smtClean="0">
                                  <a:solidFill>
                                    <a:schemeClr val="bg2">
                                      <a:lumMod val="25000"/>
                                    </a:schemeClr>
                                  </a:solidFill>
                                </a:rPr>
                                <m:t>é</m:t>
                              </m:r>
                              <m:r>
                                <m:rPr>
                                  <m:nor/>
                                </m:rPr>
                                <a:rPr lang="fr-FR" sz="1800" b="0" i="0" dirty="0" smtClean="0">
                                  <a:solidFill>
                                    <a:schemeClr val="bg2">
                                      <a:lumMod val="25000"/>
                                    </a:schemeClr>
                                  </a:solidFill>
                                </a:rPr>
                                <m:t>rature</m:t>
                              </m:r>
                              <m:r>
                                <m:rPr>
                                  <m:nor/>
                                </m:rPr>
                                <a:rPr lang="fr-FR" sz="1800" b="0" i="0" dirty="0" smtClean="0">
                                  <a:solidFill>
                                    <a:schemeClr val="bg2">
                                      <a:lumMod val="25000"/>
                                    </a:schemeClr>
                                  </a:solidFill>
                                </a:rPr>
                                <m:t> </m:t>
                              </m:r>
                              <m:r>
                                <m:rPr>
                                  <m:nor/>
                                </m:rPr>
                                <a:rPr lang="fr-FR" sz="1800" b="0" i="0" dirty="0" smtClean="0">
                                  <a:solidFill>
                                    <a:schemeClr val="bg2">
                                      <a:lumMod val="25000"/>
                                    </a:schemeClr>
                                  </a:solidFill>
                                </a:rPr>
                                <m:t>de</m:t>
                              </m:r>
                              <m:r>
                                <m:rPr>
                                  <m:nor/>
                                </m:rPr>
                                <a:rPr lang="fr-FR" sz="1800" b="0" i="0" dirty="0" smtClean="0">
                                  <a:solidFill>
                                    <a:schemeClr val="bg2">
                                      <a:lumMod val="25000"/>
                                    </a:schemeClr>
                                  </a:solidFill>
                                </a:rPr>
                                <m:t> </m:t>
                              </m:r>
                              <m:r>
                                <m:rPr>
                                  <m:nor/>
                                </m:rPr>
                                <a:rPr lang="fr-FR" sz="1800" b="0" i="0" dirty="0" smtClean="0">
                                  <a:solidFill>
                                    <a:schemeClr val="bg2">
                                      <a:lumMod val="25000"/>
                                    </a:schemeClr>
                                  </a:solidFill>
                                </a:rPr>
                                <m:t>l</m:t>
                              </m:r>
                              <m:r>
                                <m:rPr>
                                  <m:nor/>
                                </m:rPr>
                                <a:rPr lang="fr-FR" sz="1800" b="0" i="0" dirty="0" smtClean="0">
                                  <a:solidFill>
                                    <a:schemeClr val="bg2">
                                      <a:lumMod val="25000"/>
                                    </a:schemeClr>
                                  </a:solidFill>
                                </a:rPr>
                                <m:t>′</m:t>
                              </m:r>
                              <m:r>
                                <m:rPr>
                                  <m:nor/>
                                </m:rPr>
                                <a:rPr lang="fr-FR" sz="1800" b="0" i="0" dirty="0" smtClean="0">
                                  <a:solidFill>
                                    <a:schemeClr val="bg2">
                                      <a:lumMod val="25000"/>
                                    </a:schemeClr>
                                  </a:solidFill>
                                </a:rPr>
                                <m:t>air</m:t>
                              </m:r>
                              <m:r>
                                <m:rPr>
                                  <m:nor/>
                                </m:rPr>
                                <a:rPr lang="fr-FR" sz="1800" b="0" i="0" dirty="0" smtClean="0">
                                  <a:solidFill>
                                    <a:schemeClr val="bg2">
                                      <a:lumMod val="25000"/>
                                    </a:schemeClr>
                                  </a:solidFill>
                                </a:rPr>
                                <m:t> </m:t>
                              </m:r>
                              <m:r>
                                <m:rPr>
                                  <m:nor/>
                                </m:rPr>
                                <a:rPr lang="fr-FR" sz="1800" b="0" i="0" dirty="0" smtClean="0">
                                  <a:solidFill>
                                    <a:schemeClr val="bg2">
                                      <a:lumMod val="25000"/>
                                    </a:schemeClr>
                                  </a:solidFill>
                                </a:rPr>
                                <m:t>dans</m:t>
                              </m:r>
                              <m:r>
                                <m:rPr>
                                  <m:nor/>
                                </m:rPr>
                                <a:rPr lang="fr-FR" sz="1800" b="0" i="0" dirty="0" smtClean="0">
                                  <a:solidFill>
                                    <a:schemeClr val="bg2">
                                      <a:lumMod val="25000"/>
                                    </a:schemeClr>
                                  </a:solidFill>
                                </a:rPr>
                                <m:t> </m:t>
                              </m:r>
                              <m:r>
                                <m:rPr>
                                  <m:nor/>
                                </m:rPr>
                                <a:rPr lang="fr-FR" sz="1800" b="0" i="0" dirty="0" smtClean="0">
                                  <a:solidFill>
                                    <a:schemeClr val="bg2">
                                      <a:lumMod val="25000"/>
                                    </a:schemeClr>
                                  </a:solidFill>
                                </a:rPr>
                                <m:t>le</m:t>
                              </m:r>
                              <m:r>
                                <m:rPr>
                                  <m:nor/>
                                </m:rPr>
                                <a:rPr lang="fr-FR" sz="1800" b="0" i="0" dirty="0" smtClean="0">
                                  <a:solidFill>
                                    <a:schemeClr val="bg2">
                                      <a:lumMod val="25000"/>
                                    </a:schemeClr>
                                  </a:solidFill>
                                </a:rPr>
                                <m:t> </m:t>
                              </m:r>
                              <m:r>
                                <m:rPr>
                                  <m:nor/>
                                </m:rPr>
                                <a:rPr lang="fr-FR" sz="1800" b="0" i="0" dirty="0" smtClean="0">
                                  <a:solidFill>
                                    <a:schemeClr val="bg2">
                                      <a:lumMod val="25000"/>
                                    </a:schemeClr>
                                  </a:solidFill>
                                </a:rPr>
                                <m:t>couvert</m:t>
                              </m:r>
                            </m:oMath>
                          </a14:m>
                          <a:r>
                            <a:rPr lang="fr-FR" sz="1800" b="0" i="0" kern="1200" dirty="0">
                              <a:solidFill>
                                <a:schemeClr val="bg2">
                                  <a:lumMod val="25000"/>
                                </a:schemeClr>
                              </a:solidFill>
                              <a:latin typeface="+mn-lt"/>
                              <a:ea typeface="+mn-ea"/>
                              <a:cs typeface="+mn-cs"/>
                            </a:rPr>
                            <a:t>(°C)</a:t>
                          </a:r>
                          <a:endParaRPr lang="fr-FR" sz="1800" dirty="0">
                            <a:solidFill>
                              <a:schemeClr val="bg2">
                                <a:lumMod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180000" indent="0" algn="l"/>
                          <a14:m>
                            <m:oMath xmlns:m="http://schemas.openxmlformats.org/officeDocument/2006/math">
                              <m:r>
                                <m:rPr>
                                  <m:nor/>
                                </m:rPr>
                                <a:rPr lang="fr-FR" sz="1800" b="0" i="0" kern="1200" dirty="0" smtClean="0">
                                  <a:solidFill>
                                    <a:schemeClr val="bg2">
                                      <a:lumMod val="25000"/>
                                    </a:schemeClr>
                                  </a:solidFill>
                                  <a:latin typeface="+mn-lt"/>
                                  <a:ea typeface="+mn-ea"/>
                                  <a:cs typeface="+mn-cs"/>
                                </a:rPr>
                                <m:t>RA</m:t>
                              </m:r>
                              <m:r>
                                <m:rPr>
                                  <m:nor/>
                                </m:rPr>
                                <a:rPr lang="fr-FR" sz="1800" b="0" i="0" kern="1200" dirty="0" smtClean="0">
                                  <a:solidFill>
                                    <a:schemeClr val="bg2">
                                      <a:lumMod val="25000"/>
                                    </a:schemeClr>
                                  </a:solidFill>
                                  <a:latin typeface="+mn-lt"/>
                                  <a:ea typeface="+mn-ea"/>
                                  <a:cs typeface="+mn-cs"/>
                                </a:rPr>
                                <m:t> = </m:t>
                              </m:r>
                              <m:r>
                                <m:rPr>
                                  <m:nor/>
                                </m:rPr>
                                <a:rPr lang="fr-FR" sz="1800" b="0" i="0" kern="1200" dirty="0" smtClean="0">
                                  <a:solidFill>
                                    <a:schemeClr val="bg2">
                                      <a:lumMod val="25000"/>
                                    </a:schemeClr>
                                  </a:solidFill>
                                  <a:latin typeface="+mn-lt"/>
                                  <a:ea typeface="+mn-ea"/>
                                  <a:cs typeface="+mn-cs"/>
                                </a:rPr>
                                <m:t>R</m:t>
                              </m:r>
                              <m:r>
                                <m:rPr>
                                  <m:nor/>
                                </m:rPr>
                                <a:rPr lang="fr-FR" sz="1800" b="0" i="0" kern="1200" dirty="0" smtClean="0">
                                  <a:solidFill>
                                    <a:schemeClr val="bg2">
                                      <a:lumMod val="25000"/>
                                    </a:schemeClr>
                                  </a:solidFill>
                                  <a:latin typeface="+mn-lt"/>
                                  <a:ea typeface="+mn-ea"/>
                                  <a:cs typeface="+mn-cs"/>
                                </a:rPr>
                                <m:t>é</m:t>
                              </m:r>
                              <m:r>
                                <m:rPr>
                                  <m:nor/>
                                </m:rPr>
                                <a:rPr lang="fr-FR" sz="1800" b="0" i="0" kern="1200" dirty="0" smtClean="0">
                                  <a:solidFill>
                                    <a:schemeClr val="bg2">
                                      <a:lumMod val="25000"/>
                                    </a:schemeClr>
                                  </a:solidFill>
                                  <a:latin typeface="+mn-lt"/>
                                  <a:ea typeface="+mn-ea"/>
                                  <a:cs typeface="+mn-cs"/>
                                </a:rPr>
                                <m:t>sistance</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a</m:t>
                              </m:r>
                              <m:r>
                                <m:rPr>
                                  <m:nor/>
                                </m:rPr>
                                <a:rPr lang="fr-FR" sz="1800" b="0" i="0" kern="1200" dirty="0" smtClean="0">
                                  <a:solidFill>
                                    <a:schemeClr val="bg2">
                                      <a:lumMod val="25000"/>
                                    </a:schemeClr>
                                  </a:solidFill>
                                  <a:latin typeface="+mn-lt"/>
                                  <a:ea typeface="+mn-ea"/>
                                  <a:cs typeface="+mn-cs"/>
                                </a:rPr>
                                <m:t>é</m:t>
                              </m:r>
                              <m:r>
                                <m:rPr>
                                  <m:nor/>
                                </m:rPr>
                                <a:rPr lang="fr-FR" sz="1800" b="0" i="0" kern="1200" dirty="0" smtClean="0">
                                  <a:solidFill>
                                    <a:schemeClr val="bg2">
                                      <a:lumMod val="25000"/>
                                    </a:schemeClr>
                                  </a:solidFill>
                                  <a:latin typeface="+mn-lt"/>
                                  <a:ea typeface="+mn-ea"/>
                                  <a:cs typeface="+mn-cs"/>
                                </a:rPr>
                                <m:t>rodynamique</m:t>
                              </m:r>
                            </m:oMath>
                          </a14:m>
                          <a:r>
                            <a:rPr lang="fr-FR" sz="1800" b="0" i="0" kern="1200" dirty="0">
                              <a:solidFill>
                                <a:schemeClr val="bg2">
                                  <a:lumMod val="25000"/>
                                </a:schemeClr>
                              </a:solidFill>
                              <a:latin typeface="+mn-lt"/>
                              <a:ea typeface="+mn-ea"/>
                              <a:cs typeface="+mn-cs"/>
                            </a:rPr>
                            <a:t> (s.m</a:t>
                          </a:r>
                          <a:r>
                            <a:rPr lang="fr-FR" sz="1800" b="0" i="0" kern="1200" baseline="30000" dirty="0">
                              <a:solidFill>
                                <a:schemeClr val="bg2">
                                  <a:lumMod val="25000"/>
                                </a:schemeClr>
                              </a:solidFill>
                              <a:latin typeface="+mn-lt"/>
                              <a:ea typeface="+mn-ea"/>
                              <a:cs typeface="+mn-cs"/>
                            </a:rPr>
                            <a:t>-1</a:t>
                          </a:r>
                          <a:r>
                            <a:rPr lang="fr-FR" sz="1800" b="0" i="0" kern="1200" dirty="0">
                              <a:solidFill>
                                <a:schemeClr val="bg2">
                                  <a:lumMod val="25000"/>
                                </a:schemeClr>
                              </a:solidFill>
                              <a:latin typeface="+mn-lt"/>
                              <a:ea typeface="+mn-ea"/>
                              <a:cs typeface="+mn-cs"/>
                            </a:rPr>
                            <a:t>)</a:t>
                          </a:r>
                        </a:p>
                        <a:p>
                          <a:pPr marL="180000" indent="0" algn="l"/>
                          <a14:m>
                            <m:oMath xmlns:m="http://schemas.openxmlformats.org/officeDocument/2006/math">
                              <m:r>
                                <m:rPr>
                                  <m:nor/>
                                </m:rPr>
                                <a:rPr lang="fr-FR" sz="1800" b="0" i="0" kern="1200" dirty="0" smtClean="0">
                                  <a:solidFill>
                                    <a:schemeClr val="bg2">
                                      <a:lumMod val="25000"/>
                                    </a:schemeClr>
                                  </a:solidFill>
                                  <a:latin typeface="+mn-lt"/>
                                  <a:ea typeface="+mn-ea"/>
                                  <a:cs typeface="+mn-cs"/>
                                </a:rPr>
                                <m:t>ET</m:t>
                              </m:r>
                              <m:r>
                                <m:rPr>
                                  <m:nor/>
                                </m:rPr>
                                <a:rPr lang="fr-FR" sz="1800" b="0" i="0" kern="1200" dirty="0" smtClean="0">
                                  <a:solidFill>
                                    <a:schemeClr val="bg2">
                                      <a:lumMod val="25000"/>
                                    </a:schemeClr>
                                  </a:solidFill>
                                  <a:latin typeface="+mn-lt"/>
                                  <a:ea typeface="+mn-ea"/>
                                  <a:cs typeface="+mn-cs"/>
                                </a:rPr>
                                <m:t> = </m:t>
                              </m:r>
                              <m:r>
                                <m:rPr>
                                  <m:nor/>
                                </m:rPr>
                                <a:rPr lang="fr-FR" sz="1800" b="0" i="0" kern="1200" dirty="0" smtClean="0">
                                  <a:solidFill>
                                    <a:schemeClr val="bg2">
                                      <a:lumMod val="25000"/>
                                    </a:schemeClr>
                                  </a:solidFill>
                                  <a:latin typeface="+mn-lt"/>
                                  <a:ea typeface="+mn-ea"/>
                                  <a:cs typeface="+mn-cs"/>
                                </a:rPr>
                                <m:t>Flux</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de</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chaleur</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latente</m:t>
                              </m:r>
                            </m:oMath>
                          </a14:m>
                          <a:r>
                            <a:rPr lang="fr-FR" sz="1800" b="0" i="0" kern="1200" dirty="0">
                              <a:solidFill>
                                <a:schemeClr val="bg2">
                                  <a:lumMod val="25000"/>
                                </a:schemeClr>
                              </a:solidFill>
                              <a:latin typeface="+mn-lt"/>
                              <a:ea typeface="+mn-ea"/>
                              <a:cs typeface="+mn-cs"/>
                            </a:rPr>
                            <a:t> (W.m</a:t>
                          </a:r>
                          <a:r>
                            <a:rPr lang="fr-FR" sz="1800" b="0" i="0" kern="1200" baseline="30000" dirty="0">
                              <a:solidFill>
                                <a:schemeClr val="bg2">
                                  <a:lumMod val="25000"/>
                                </a:schemeClr>
                              </a:solidFill>
                              <a:latin typeface="+mn-lt"/>
                              <a:ea typeface="+mn-ea"/>
                              <a:cs typeface="+mn-cs"/>
                            </a:rPr>
                            <a:t>-2</a:t>
                          </a:r>
                          <a:r>
                            <a:rPr lang="fr-FR" sz="1800" b="0" i="0" kern="1200" dirty="0">
                              <a:solidFill>
                                <a:schemeClr val="bg2">
                                  <a:lumMod val="25000"/>
                                </a:schemeClr>
                              </a:solidFill>
                              <a:latin typeface="+mn-lt"/>
                              <a:ea typeface="+mn-ea"/>
                              <a:cs typeface="+mn-cs"/>
                            </a:rPr>
                            <a:t>)</a:t>
                          </a:r>
                        </a:p>
                        <a:p>
                          <a:pPr marL="180000" indent="0" algn="l"/>
                          <a14:m>
                            <m:oMath xmlns:m="http://schemas.openxmlformats.org/officeDocument/2006/math">
                              <m:r>
                                <m:rPr>
                                  <m:nor/>
                                </m:rPr>
                                <a:rPr lang="fr-FR" sz="1800" b="0" i="0" kern="1200" dirty="0" smtClean="0">
                                  <a:solidFill>
                                    <a:schemeClr val="bg2">
                                      <a:lumMod val="25000"/>
                                    </a:schemeClr>
                                  </a:solidFill>
                                  <a:latin typeface="+mn-lt"/>
                                  <a:ea typeface="+mn-ea"/>
                                  <a:cs typeface="+mn-cs"/>
                                </a:rPr>
                                <m:t>G</m:t>
                              </m:r>
                              <m:r>
                                <m:rPr>
                                  <m:nor/>
                                </m:rPr>
                                <a:rPr lang="fr-FR" sz="1800" b="0" i="0" kern="1200" dirty="0" smtClean="0">
                                  <a:solidFill>
                                    <a:schemeClr val="bg2">
                                      <a:lumMod val="25000"/>
                                    </a:schemeClr>
                                  </a:solidFill>
                                  <a:latin typeface="+mn-lt"/>
                                  <a:ea typeface="+mn-ea"/>
                                  <a:cs typeface="+mn-cs"/>
                                </a:rPr>
                                <m:t> = </m:t>
                              </m:r>
                              <m:r>
                                <m:rPr>
                                  <m:nor/>
                                </m:rPr>
                                <a:rPr lang="fr-FR" sz="1800" b="0" i="0" kern="1200" dirty="0" smtClean="0">
                                  <a:solidFill>
                                    <a:schemeClr val="bg2">
                                      <a:lumMod val="25000"/>
                                    </a:schemeClr>
                                  </a:solidFill>
                                  <a:latin typeface="+mn-lt"/>
                                  <a:ea typeface="+mn-ea"/>
                                  <a:cs typeface="+mn-cs"/>
                                </a:rPr>
                                <m:t>Flux</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de</m:t>
                              </m:r>
                              <m:r>
                                <m:rPr>
                                  <m:nor/>
                                </m:rPr>
                                <a:rPr lang="fr-FR" sz="1800" b="0" i="0" kern="1200" dirty="0" smtClean="0">
                                  <a:solidFill>
                                    <a:schemeClr val="bg2">
                                      <a:lumMod val="25000"/>
                                    </a:schemeClr>
                                  </a:solidFill>
                                  <a:latin typeface="+mn-lt"/>
                                  <a:ea typeface="+mn-ea"/>
                                  <a:cs typeface="+mn-cs"/>
                                </a:rPr>
                                <m:t> </m:t>
                              </m:r>
                              <m:r>
                                <m:rPr>
                                  <m:nor/>
                                </m:rPr>
                                <a:rPr lang="fr-FR" sz="1800" b="0" i="0" kern="1200" dirty="0" smtClean="0">
                                  <a:solidFill>
                                    <a:schemeClr val="bg2">
                                      <a:lumMod val="25000"/>
                                    </a:schemeClr>
                                  </a:solidFill>
                                  <a:latin typeface="+mn-lt"/>
                                  <a:ea typeface="+mn-ea"/>
                                  <a:cs typeface="+mn-cs"/>
                                </a:rPr>
                                <m:t>conduction</m:t>
                              </m:r>
                            </m:oMath>
                          </a14:m>
                          <a:r>
                            <a:rPr lang="fr-FR" sz="1800" b="0" i="0" kern="1200" dirty="0">
                              <a:solidFill>
                                <a:schemeClr val="bg2">
                                  <a:lumMod val="25000"/>
                                </a:schemeClr>
                              </a:solidFill>
                              <a:latin typeface="+mn-lt"/>
                              <a:ea typeface="+mn-ea"/>
                              <a:cs typeface="+mn-cs"/>
                            </a:rPr>
                            <a:t> (W.m</a:t>
                          </a:r>
                          <a:r>
                            <a:rPr lang="fr-FR" sz="1800" b="0" i="0" kern="1200" baseline="30000" dirty="0">
                              <a:solidFill>
                                <a:schemeClr val="bg2">
                                  <a:lumMod val="25000"/>
                                </a:schemeClr>
                              </a:solidFill>
                              <a:latin typeface="+mn-lt"/>
                              <a:ea typeface="+mn-ea"/>
                              <a:cs typeface="+mn-cs"/>
                            </a:rPr>
                            <a:t>-2</a:t>
                          </a:r>
                          <a:r>
                            <a:rPr lang="fr-FR" sz="1800" b="0" i="0" kern="1200" dirty="0">
                              <a:solidFill>
                                <a:schemeClr val="bg2">
                                  <a:lumMod val="25000"/>
                                </a:schemeClr>
                              </a:solidFill>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mc:Choice>
        <mc:Fallback xmlns="">
          <p:graphicFrame>
            <p:nvGraphicFramePr>
              <p:cNvPr id="8" name="Table 6"/>
              <p:cNvGraphicFramePr>
                <a:graphicFrameLocks noGrp="1"/>
              </p:cNvGraphicFramePr>
              <p:nvPr>
                <p:extLst>
                  <p:ext uri="{D42A27DB-BD31-4B8C-83A1-F6EECF244321}">
                    <p14:modId xmlns:p14="http://schemas.microsoft.com/office/powerpoint/2010/main" val="1544292128"/>
                  </p:ext>
                </p:extLst>
              </p:nvPr>
            </p:nvGraphicFramePr>
            <p:xfrm>
              <a:off x="2103592" y="4080768"/>
              <a:ext cx="8064894" cy="1182434"/>
            </p:xfrm>
            <a:graphic>
              <a:graphicData uri="http://schemas.openxmlformats.org/drawingml/2006/table">
                <a:tbl>
                  <a:tblPr firstRow="1" bandRow="1">
                    <a:tableStyleId>{5C22544A-7EE6-4342-B048-85BDC9FD1C3A}</a:tableStyleId>
                  </a:tblPr>
                  <a:tblGrid>
                    <a:gridCol w="4032447">
                      <a:extLst>
                        <a:ext uri="{9D8B030D-6E8A-4147-A177-3AD203B41FA5}">
                          <a16:colId xmlns="" xmlns:a16="http://schemas.microsoft.com/office/drawing/2014/main" xmlns:a14="http://schemas.microsoft.com/office/drawing/2010/main" val="20000"/>
                        </a:ext>
                      </a:extLst>
                    </a:gridCol>
                    <a:gridCol w="4032447">
                      <a:extLst>
                        <a:ext uri="{9D8B030D-6E8A-4147-A177-3AD203B41FA5}">
                          <a16:colId xmlns="" xmlns:a16="http://schemas.microsoft.com/office/drawing/2014/main" xmlns:a14="http://schemas.microsoft.com/office/drawing/2010/main" val="20001"/>
                        </a:ext>
                      </a:extLst>
                    </a:gridCol>
                  </a:tblGrid>
                  <a:tr h="1182434">
                    <a:tc>
                      <a:txBody>
                        <a:bodyPr/>
                        <a:lstStyle/>
                        <a:p>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t="-2564" r="-100000" b="-7692"/>
                          </a:stretch>
                        </a:blipFill>
                      </a:tcPr>
                    </a:tc>
                    <a:tc>
                      <a:txBody>
                        <a:bodyPr/>
                        <a:lstStyle/>
                        <a:p>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000" t="-2564" b="-7692"/>
                          </a:stretch>
                        </a:blipFill>
                      </a:tcPr>
                    </a:tc>
                    <a:extLst>
                      <a:ext uri="{0D108BD9-81ED-4DB2-BD59-A6C34878D82A}">
                        <a16:rowId xmlns="" xmlns:a16="http://schemas.microsoft.com/office/drawing/2014/main" xmlns:a14="http://schemas.microsoft.com/office/drawing/2010/main" val="10000"/>
                      </a:ext>
                    </a:extLst>
                  </a:tr>
                </a:tbl>
              </a:graphicData>
            </a:graphic>
          </p:graphicFrame>
        </mc:Fallback>
      </mc:AlternateContent>
      <p:grpSp>
        <p:nvGrpSpPr>
          <p:cNvPr id="20" name="Groupe 19"/>
          <p:cNvGrpSpPr/>
          <p:nvPr/>
        </p:nvGrpSpPr>
        <p:grpSpPr>
          <a:xfrm>
            <a:off x="799666" y="1741819"/>
            <a:ext cx="10356014" cy="4251430"/>
            <a:chOff x="799666" y="1741819"/>
            <a:chExt cx="10356014" cy="4251430"/>
          </a:xfrm>
        </p:grpSpPr>
        <p:sp>
          <p:nvSpPr>
            <p:cNvPr id="9" name="Rectangle 8"/>
            <p:cNvSpPr/>
            <p:nvPr/>
          </p:nvSpPr>
          <p:spPr>
            <a:xfrm>
              <a:off x="3343570" y="3049523"/>
              <a:ext cx="1407429"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noFill/>
                <a:ea typeface="+mj-ea"/>
                <a:cs typeface="+mj-cs"/>
              </a:endParaRPr>
            </a:p>
          </p:txBody>
        </p:sp>
        <p:grpSp>
          <p:nvGrpSpPr>
            <p:cNvPr id="10" name="Group 7"/>
            <p:cNvGrpSpPr/>
            <p:nvPr/>
          </p:nvGrpSpPr>
          <p:grpSpPr>
            <a:xfrm>
              <a:off x="2848162" y="1741819"/>
              <a:ext cx="2370888" cy="1230976"/>
              <a:chOff x="1301012" y="1834413"/>
              <a:chExt cx="2370888" cy="1230976"/>
            </a:xfrm>
          </p:grpSpPr>
          <p:sp>
            <p:nvSpPr>
              <p:cNvPr id="11" name="Rectangle 10"/>
              <p:cNvSpPr/>
              <p:nvPr/>
            </p:nvSpPr>
            <p:spPr>
              <a:xfrm>
                <a:off x="2003230" y="1834413"/>
                <a:ext cx="1668670" cy="504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dirty="0">
                    <a:solidFill>
                      <a:schemeClr val="bg1"/>
                    </a:solidFill>
                    <a:sym typeface="Wingdings" pitchFamily="2" charset="2"/>
                  </a:rPr>
                  <a:t>midi solaire</a:t>
                </a:r>
              </a:p>
            </p:txBody>
          </p:sp>
          <p:sp>
            <p:nvSpPr>
              <p:cNvPr id="13" name="Flèche vers le bas 12"/>
              <p:cNvSpPr/>
              <p:nvPr/>
            </p:nvSpPr>
            <p:spPr>
              <a:xfrm>
                <a:off x="2269739" y="2279571"/>
                <a:ext cx="500066" cy="785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sp>
            <p:nvSpPr>
              <p:cNvPr id="14" name="Rectangle 13"/>
              <p:cNvSpPr/>
              <p:nvPr/>
            </p:nvSpPr>
            <p:spPr>
              <a:xfrm>
                <a:off x="1301012" y="1834413"/>
                <a:ext cx="702218" cy="50405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b="1" dirty="0">
                    <a:solidFill>
                      <a:schemeClr val="bg1"/>
                    </a:solidFill>
                    <a:sym typeface="Wingdings" pitchFamily="2" charset="2"/>
                  </a:rPr>
                  <a:t>Max</a:t>
                </a:r>
              </a:p>
            </p:txBody>
          </p:sp>
        </p:grpSp>
        <p:grpSp>
          <p:nvGrpSpPr>
            <p:cNvPr id="15" name="Group 9"/>
            <p:cNvGrpSpPr/>
            <p:nvPr/>
          </p:nvGrpSpPr>
          <p:grpSpPr>
            <a:xfrm>
              <a:off x="2848162" y="3640336"/>
              <a:ext cx="2370888" cy="1132021"/>
              <a:chOff x="1301012" y="3732929"/>
              <a:chExt cx="2370888" cy="1132021"/>
            </a:xfrm>
          </p:grpSpPr>
          <p:grpSp>
            <p:nvGrpSpPr>
              <p:cNvPr id="16" name="Group 3"/>
              <p:cNvGrpSpPr/>
              <p:nvPr/>
            </p:nvGrpSpPr>
            <p:grpSpPr>
              <a:xfrm>
                <a:off x="2003230" y="3732929"/>
                <a:ext cx="1668670" cy="1132021"/>
                <a:chOff x="2217585" y="3834740"/>
                <a:chExt cx="1668670" cy="1132021"/>
              </a:xfrm>
            </p:grpSpPr>
            <p:sp>
              <p:nvSpPr>
                <p:cNvPr id="18" name="Rectangle 17"/>
                <p:cNvSpPr/>
                <p:nvPr/>
              </p:nvSpPr>
              <p:spPr>
                <a:xfrm>
                  <a:off x="2217585" y="4462705"/>
                  <a:ext cx="1668670" cy="504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dirty="0">
                      <a:solidFill>
                        <a:schemeClr val="bg1"/>
                      </a:solidFill>
                      <a:sym typeface="Wingdings" pitchFamily="2" charset="2"/>
                    </a:rPr>
                    <a:t>fin de la nuit</a:t>
                  </a:r>
                  <a:endParaRPr lang="fr-FR" dirty="0">
                    <a:solidFill>
                      <a:schemeClr val="bg1"/>
                    </a:solidFill>
                  </a:endParaRPr>
                </a:p>
              </p:txBody>
            </p:sp>
            <p:sp>
              <p:nvSpPr>
                <p:cNvPr id="19" name="Flèche vers le haut 18"/>
                <p:cNvSpPr/>
                <p:nvPr/>
              </p:nvSpPr>
              <p:spPr>
                <a:xfrm>
                  <a:off x="2466092" y="3834740"/>
                  <a:ext cx="500066" cy="720080"/>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dirty="0">
                    <a:solidFill>
                      <a:schemeClr val="bg2"/>
                    </a:solidFill>
                    <a:ea typeface="+mj-ea"/>
                    <a:cs typeface="+mj-cs"/>
                  </a:endParaRPr>
                </a:p>
              </p:txBody>
            </p:sp>
          </p:grpSp>
          <p:sp>
            <p:nvSpPr>
              <p:cNvPr id="17" name="Rectangle 16"/>
              <p:cNvSpPr/>
              <p:nvPr/>
            </p:nvSpPr>
            <p:spPr>
              <a:xfrm>
                <a:off x="1301012" y="4360894"/>
                <a:ext cx="702218" cy="50405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fr-FR" b="1" dirty="0">
                    <a:solidFill>
                      <a:schemeClr val="bg1"/>
                    </a:solidFill>
                    <a:sym typeface="Wingdings" pitchFamily="2" charset="2"/>
                  </a:rPr>
                  <a:t>Min</a:t>
                </a:r>
              </a:p>
            </p:txBody>
          </p:sp>
        </p:grpSp>
        <p:sp>
          <p:nvSpPr>
            <p:cNvPr id="3" name="Rectangle 2"/>
            <p:cNvSpPr/>
            <p:nvPr/>
          </p:nvSpPr>
          <p:spPr>
            <a:xfrm>
              <a:off x="799666" y="5346918"/>
              <a:ext cx="10356014" cy="646331"/>
            </a:xfrm>
            <a:prstGeom prst="rect">
              <a:avLst/>
            </a:prstGeom>
          </p:spPr>
          <p:txBody>
            <a:bodyPr wrap="square">
              <a:spAutoFit/>
            </a:bodyPr>
            <a:lstStyle/>
            <a:p>
              <a:pPr marL="800100" lvl="1" indent="-342900">
                <a:buClr>
                  <a:srgbClr val="C5DD01"/>
                </a:buClr>
                <a:buFont typeface="Wingdings" panose="05000000000000000000" pitchFamily="2" charset="2"/>
                <a:buChar char="Ø"/>
              </a:pPr>
              <a:r>
                <a:rPr lang="fr-FR" sz="2000" b="1" dirty="0">
                  <a:solidFill>
                    <a:srgbClr val="008000"/>
                  </a:solidFill>
                  <a:cs typeface="Arial" pitchFamily="34" charset="0"/>
                </a:rPr>
                <a:t>Hyp1: concomitance des pics </a:t>
              </a:r>
              <a:r>
                <a:rPr lang="fr-FR" sz="2000" dirty="0">
                  <a:cs typeface="Arial" pitchFamily="34" charset="0"/>
                </a:rPr>
                <a:t>=&gt; 2 bilans instantanés pour </a:t>
              </a:r>
              <a:r>
                <a:rPr lang="fr-FR" sz="2000" dirty="0" err="1">
                  <a:cs typeface="Arial" pitchFamily="34" charset="0"/>
                </a:rPr>
                <a:t>TCULTmax</a:t>
              </a:r>
              <a:r>
                <a:rPr lang="fr-FR" sz="2000" dirty="0">
                  <a:cs typeface="Arial" pitchFamily="34" charset="0"/>
                </a:rPr>
                <a:t> et </a:t>
              </a:r>
              <a:r>
                <a:rPr lang="fr-FR" sz="2000" dirty="0" err="1">
                  <a:cs typeface="Arial" pitchFamily="34" charset="0"/>
                </a:rPr>
                <a:t>TCULTmin</a:t>
              </a:r>
              <a:endParaRPr lang="fr-FR" sz="2000" dirty="0">
                <a:cs typeface="Arial" pitchFamily="34" charset="0"/>
              </a:endParaRPr>
            </a:p>
            <a:p>
              <a:pPr lvl="1">
                <a:buClr>
                  <a:srgbClr val="C5DD01"/>
                </a:buClr>
              </a:pPr>
              <a:endParaRPr lang="fr-FR" sz="1600" dirty="0">
                <a:cs typeface="Arial" pitchFamily="34" charset="0"/>
              </a:endParaRPr>
            </a:p>
          </p:txBody>
        </p:sp>
      </p:grpSp>
      <p:grpSp>
        <p:nvGrpSpPr>
          <p:cNvPr id="21" name="Groupe 20">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2"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3"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4"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5"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6"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27"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28"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29"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40563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561541" y="927434"/>
            <a:ext cx="10672747" cy="4093428"/>
          </a:xfrm>
          <a:prstGeom prst="rect">
            <a:avLst/>
          </a:prstGeom>
          <a:noFill/>
        </p:spPr>
        <p:txBody>
          <a:bodyPr wrap="square" rtlCol="0">
            <a:spAutoFit/>
          </a:bodyPr>
          <a:lstStyle/>
          <a:p>
            <a:pPr>
              <a:buClr>
                <a:srgbClr val="C5DD01"/>
              </a:buClr>
            </a:pPr>
            <a:endParaRPr lang="fr-FR" sz="2000" dirty="0">
              <a:cs typeface="Arial" pitchFamily="34" charset="0"/>
            </a:endParaRPr>
          </a:p>
          <a:p>
            <a:pPr marL="228594" indent="-228594">
              <a:buClr>
                <a:srgbClr val="C5DD01"/>
              </a:buClr>
              <a:buFont typeface="Wingdings" pitchFamily="2" charset="2"/>
              <a:buChar char="v"/>
            </a:pPr>
            <a:r>
              <a:rPr lang="fr-FR" sz="2000" b="1" dirty="0" smtClean="0">
                <a:solidFill>
                  <a:schemeClr val="accent6">
                    <a:lumMod val="75000"/>
                  </a:schemeClr>
                </a:solidFill>
                <a:cs typeface="Arial" pitchFamily="34" charset="0"/>
              </a:rPr>
              <a:t>bilan d’énergie</a:t>
            </a:r>
            <a:r>
              <a:rPr lang="fr-FR" sz="2000" dirty="0" smtClean="0">
                <a:cs typeface="Arial" pitchFamily="34" charset="0"/>
              </a:rPr>
              <a:t>: RA calculé selon le principe de </a:t>
            </a:r>
            <a:r>
              <a:rPr lang="fr-FR" sz="2000" dirty="0" err="1" smtClean="0">
                <a:cs typeface="Arial" pitchFamily="34" charset="0"/>
              </a:rPr>
              <a:t>Shuttleworth</a:t>
            </a:r>
            <a:r>
              <a:rPr lang="fr-FR" sz="2000" dirty="0" smtClean="0">
                <a:cs typeface="Arial" pitchFamily="34" charset="0"/>
              </a:rPr>
              <a:t> &amp; Wallace (1985)</a:t>
            </a: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marL="800100" lvl="1" indent="-342900">
              <a:buClr>
                <a:srgbClr val="C5DD01"/>
              </a:buClr>
              <a:buFont typeface="Wingdings" panose="05000000000000000000" pitchFamily="2" charset="2"/>
              <a:buChar char="Ø"/>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p:txBody>
      </p:sp>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Formalismes de calcul de TCULT</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32945" y="5186153"/>
            <a:ext cx="11177404" cy="707886"/>
          </a:xfrm>
          <a:prstGeom prst="rect">
            <a:avLst/>
          </a:prstGeom>
        </p:spPr>
        <p:txBody>
          <a:bodyPr wrap="square">
            <a:spAutoFit/>
          </a:bodyPr>
          <a:lstStyle/>
          <a:p>
            <a:pPr marL="800100" lvl="1" indent="-342900">
              <a:buClr>
                <a:srgbClr val="C5DD01"/>
              </a:buClr>
              <a:buFont typeface="Wingdings" panose="05000000000000000000" pitchFamily="2" charset="2"/>
              <a:buChar char="Ø"/>
            </a:pPr>
            <a:r>
              <a:rPr lang="fr-FR" sz="2000" b="1" dirty="0">
                <a:solidFill>
                  <a:srgbClr val="008000"/>
                </a:solidFill>
                <a:cs typeface="Arial" pitchFamily="34" charset="0"/>
              </a:rPr>
              <a:t>Hyp2: </a:t>
            </a:r>
            <a:r>
              <a:rPr lang="fr-FR" sz="2000" b="1" dirty="0" smtClean="0">
                <a:solidFill>
                  <a:srgbClr val="008000"/>
                </a:solidFill>
                <a:cs typeface="Arial" pitchFamily="34" charset="0"/>
              </a:rPr>
              <a:t>RA = f(vitesse de frottement de l’air u*) </a:t>
            </a:r>
            <a:r>
              <a:rPr lang="fr-FR" sz="2000" b="1" dirty="0">
                <a:solidFill>
                  <a:srgbClr val="008000"/>
                </a:solidFill>
                <a:cs typeface="Arial" pitchFamily="34" charset="0"/>
              </a:rPr>
              <a:t>sans prise en compte de </a:t>
            </a:r>
            <a:r>
              <a:rPr lang="fr-FR" sz="2000" b="1" dirty="0" smtClean="0">
                <a:solidFill>
                  <a:srgbClr val="008000"/>
                </a:solidFill>
                <a:cs typeface="Arial" pitchFamily="34" charset="0"/>
              </a:rPr>
              <a:t/>
            </a:r>
            <a:br>
              <a:rPr lang="fr-FR" sz="2000" b="1" dirty="0" smtClean="0">
                <a:solidFill>
                  <a:srgbClr val="008000"/>
                </a:solidFill>
                <a:cs typeface="Arial" pitchFamily="34" charset="0"/>
              </a:rPr>
            </a:br>
            <a:r>
              <a:rPr lang="fr-FR" sz="2000" b="1" dirty="0" smtClean="0">
                <a:solidFill>
                  <a:srgbClr val="008000"/>
                </a:solidFill>
                <a:cs typeface="Arial" pitchFamily="34" charset="0"/>
              </a:rPr>
              <a:t>la </a:t>
            </a:r>
            <a:r>
              <a:rPr lang="fr-FR" sz="2000" b="1" dirty="0">
                <a:solidFill>
                  <a:srgbClr val="008000"/>
                </a:solidFill>
                <a:cs typeface="Arial" pitchFamily="34" charset="0"/>
              </a:rPr>
              <a:t>stratification </a:t>
            </a:r>
            <a:r>
              <a:rPr lang="fr-FR" sz="2000" b="1" dirty="0" smtClean="0">
                <a:solidFill>
                  <a:srgbClr val="008000"/>
                </a:solidFill>
                <a:cs typeface="Arial" pitchFamily="34" charset="0"/>
              </a:rPr>
              <a:t>atmosphérique</a:t>
            </a:r>
            <a:endParaRPr lang="fr-FR" sz="2000" b="1" dirty="0">
              <a:solidFill>
                <a:srgbClr val="008000"/>
              </a:solidFill>
              <a:cs typeface="Arial" pitchFamily="34" charset="0"/>
            </a:endParaRPr>
          </a:p>
        </p:txBody>
      </p:sp>
      <p:pic>
        <p:nvPicPr>
          <p:cNvPr id="7" name="Image 6"/>
          <p:cNvPicPr/>
          <p:nvPr/>
        </p:nvPicPr>
        <p:blipFill rotWithShape="1">
          <a:blip r:embed="rId3"/>
          <a:srcRect l="8085" t="19250" r="53617" b="15475"/>
          <a:stretch/>
        </p:blipFill>
        <p:spPr bwMode="auto">
          <a:xfrm>
            <a:off x="2212360" y="1608311"/>
            <a:ext cx="6979985" cy="3316823"/>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8303296" y="2477686"/>
            <a:ext cx="2016224" cy="11521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b="1" dirty="0">
                <a:solidFill>
                  <a:schemeClr val="bg1">
                    <a:lumMod val="50000"/>
                  </a:schemeClr>
                </a:solidFill>
                <a:ea typeface="+mj-ea"/>
                <a:cs typeface="+mj-cs"/>
              </a:rPr>
              <a:t>Résistance aérodynamique </a:t>
            </a:r>
          </a:p>
        </p:txBody>
      </p:sp>
      <p:sp>
        <p:nvSpPr>
          <p:cNvPr id="12" name="Ellipse 11"/>
          <p:cNvSpPr/>
          <p:nvPr/>
        </p:nvSpPr>
        <p:spPr>
          <a:xfrm>
            <a:off x="7384648" y="3314664"/>
            <a:ext cx="520861" cy="46970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384648" y="2249797"/>
            <a:ext cx="520861" cy="46970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14"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5"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16"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7"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18"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19"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20"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21"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41463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Formalismes de calcul de TCULT</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 descr="C:\Users\Administrateur\Desktop\travaille\échange de flux_effet oasis.png"/>
          <p:cNvPicPr/>
          <p:nvPr/>
        </p:nvPicPr>
        <p:blipFill rotWithShape="1">
          <a:blip r:embed="rId3" cstate="print">
            <a:extLst>
              <a:ext uri="{28A0092B-C50C-407E-A947-70E740481C1C}">
                <a14:useLocalDpi xmlns:a14="http://schemas.microsoft.com/office/drawing/2010/main" val="0"/>
              </a:ext>
            </a:extLst>
          </a:blip>
          <a:srcRect l="53221" t="5275" r="10624" b="31806"/>
          <a:stretch/>
        </p:blipFill>
        <p:spPr bwMode="auto">
          <a:xfrm>
            <a:off x="2395962" y="3489496"/>
            <a:ext cx="1864227" cy="2436745"/>
          </a:xfrm>
          <a:prstGeom prst="rect">
            <a:avLst/>
          </a:prstGeom>
          <a:noFill/>
          <a:ln>
            <a:noFill/>
          </a:ln>
          <a:extLst>
            <a:ext uri="{53640926-AAD7-44D8-BBD7-CCE9431645EC}">
              <a14:shadowObscured xmlns:a14="http://schemas.microsoft.com/office/drawing/2010/main"/>
            </a:ext>
          </a:extLst>
        </p:spPr>
      </p:pic>
      <p:sp>
        <p:nvSpPr>
          <p:cNvPr id="24" name="Ellipse 23"/>
          <p:cNvSpPr/>
          <p:nvPr/>
        </p:nvSpPr>
        <p:spPr>
          <a:xfrm>
            <a:off x="3387753" y="4142960"/>
            <a:ext cx="559224" cy="1109466"/>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Espace réservé du contenu 3" descr="C:\Users\wbenothman\Desktop\inversion et suradiabatique.jpg"/>
          <p:cNvPicPr>
            <a:picLocks/>
          </p:cNvPicPr>
          <p:nvPr/>
        </p:nvPicPr>
        <p:blipFill rotWithShape="1">
          <a:blip r:embed="rId4">
            <a:extLst>
              <a:ext uri="{28A0092B-C50C-407E-A947-70E740481C1C}">
                <a14:useLocalDpi xmlns:a14="http://schemas.microsoft.com/office/drawing/2010/main" val="0"/>
              </a:ext>
            </a:extLst>
          </a:blip>
          <a:srcRect r="64075" b="44517"/>
          <a:stretch/>
        </p:blipFill>
        <p:spPr bwMode="auto">
          <a:xfrm rot="166858">
            <a:off x="2951466" y="1310800"/>
            <a:ext cx="2638684" cy="2064780"/>
          </a:xfrm>
          <a:prstGeom prst="rect">
            <a:avLst/>
          </a:prstGeom>
          <a:noFill/>
          <a:ln>
            <a:noFill/>
          </a:ln>
          <a:extLst>
            <a:ext uri="{53640926-AAD7-44D8-BBD7-CCE9431645EC}">
              <a14:shadowObscured xmlns:a14="http://schemas.microsoft.com/office/drawing/2010/main"/>
            </a:ext>
          </a:extLst>
        </p:spPr>
      </p:pic>
      <p:sp>
        <p:nvSpPr>
          <p:cNvPr id="26" name="ZoneTexte 25"/>
          <p:cNvSpPr txBox="1"/>
          <p:nvPr/>
        </p:nvSpPr>
        <p:spPr>
          <a:xfrm>
            <a:off x="924069" y="742787"/>
            <a:ext cx="10672747" cy="1938992"/>
          </a:xfrm>
          <a:prstGeom prst="rect">
            <a:avLst/>
          </a:prstGeom>
          <a:noFill/>
        </p:spPr>
        <p:txBody>
          <a:bodyPr wrap="square" rtlCol="0">
            <a:spAutoFit/>
          </a:bodyPr>
          <a:lstStyle/>
          <a:p>
            <a:pPr>
              <a:buClr>
                <a:srgbClr val="C5DD01"/>
              </a:buClr>
            </a:pPr>
            <a:endParaRPr lang="fr-FR" sz="2000" dirty="0" smtClean="0">
              <a:cs typeface="Arial" pitchFamily="34" charset="0"/>
            </a:endParaRPr>
          </a:p>
          <a:p>
            <a:pPr marL="228594" indent="-228594">
              <a:buClr>
                <a:srgbClr val="C5DD01"/>
              </a:buClr>
              <a:buFont typeface="Wingdings" pitchFamily="2" charset="2"/>
              <a:buChar char="v"/>
            </a:pPr>
            <a:r>
              <a:rPr lang="fr-FR" sz="2000" b="1" dirty="0" smtClean="0">
                <a:solidFill>
                  <a:schemeClr val="accent6">
                    <a:lumMod val="75000"/>
                  </a:schemeClr>
                </a:solidFill>
                <a:cs typeface="Arial" pitchFamily="34" charset="0"/>
              </a:rPr>
              <a:t>Stratification et stabilité / instabilité atmosphérique</a:t>
            </a: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a:p>
            <a:pPr lvl="1">
              <a:buClr>
                <a:srgbClr val="C5DD01"/>
              </a:buClr>
            </a:pPr>
            <a:endParaRPr lang="fr-FR" sz="2000" dirty="0">
              <a:cs typeface="Arial" pitchFamily="34" charset="0"/>
            </a:endParaRPr>
          </a:p>
          <a:p>
            <a:pPr lvl="1">
              <a:buClr>
                <a:srgbClr val="C5DD01"/>
              </a:buClr>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p:txBody>
      </p:sp>
      <p:sp>
        <p:nvSpPr>
          <p:cNvPr id="28" name="ZoneTexte 27"/>
          <p:cNvSpPr txBox="1"/>
          <p:nvPr/>
        </p:nvSpPr>
        <p:spPr>
          <a:xfrm>
            <a:off x="-389982" y="1957215"/>
            <a:ext cx="4135604" cy="923330"/>
          </a:xfrm>
          <a:prstGeom prst="rect">
            <a:avLst/>
          </a:prstGeom>
          <a:noFill/>
        </p:spPr>
        <p:txBody>
          <a:bodyPr wrap="square" lIns="108000" rIns="108000" rtlCol="0">
            <a:spAutoFit/>
          </a:bodyPr>
          <a:lstStyle/>
          <a:p>
            <a:pPr algn="ctr"/>
            <a:r>
              <a:rPr lang="fr-FR" i="1" dirty="0"/>
              <a:t>Profil d’inversion et </a:t>
            </a:r>
            <a:endParaRPr lang="fr-FR" i="1" dirty="0" smtClean="0"/>
          </a:p>
          <a:p>
            <a:pPr algn="ctr"/>
            <a:r>
              <a:rPr lang="fr-FR" i="1" dirty="0" smtClean="0"/>
              <a:t>profil </a:t>
            </a:r>
            <a:r>
              <a:rPr lang="fr-FR" i="1" dirty="0" err="1"/>
              <a:t>suradiabatique</a:t>
            </a:r>
            <a:r>
              <a:rPr lang="fr-FR" i="1" dirty="0"/>
              <a:t> </a:t>
            </a:r>
            <a:endParaRPr lang="fr-FR" i="1" dirty="0" smtClean="0"/>
          </a:p>
          <a:p>
            <a:pPr algn="ctr"/>
            <a:r>
              <a:rPr lang="fr-FR" i="1" dirty="0" smtClean="0"/>
              <a:t>(</a:t>
            </a:r>
            <a:r>
              <a:rPr lang="fr-FR" i="1" dirty="0"/>
              <a:t>Guyot, 1999)</a:t>
            </a:r>
          </a:p>
        </p:txBody>
      </p:sp>
      <p:sp>
        <p:nvSpPr>
          <p:cNvPr id="29" name="ZoneTexte 28"/>
          <p:cNvSpPr txBox="1"/>
          <p:nvPr/>
        </p:nvSpPr>
        <p:spPr>
          <a:xfrm>
            <a:off x="0" y="5169866"/>
            <a:ext cx="2288154" cy="646331"/>
          </a:xfrm>
          <a:prstGeom prst="rect">
            <a:avLst/>
          </a:prstGeom>
          <a:noFill/>
        </p:spPr>
        <p:txBody>
          <a:bodyPr wrap="square" lIns="108000" rIns="108000" rtlCol="0">
            <a:spAutoFit/>
          </a:bodyPr>
          <a:lstStyle/>
          <a:p>
            <a:pPr algn="ctr"/>
            <a:r>
              <a:rPr lang="fr-FR" i="1" dirty="0"/>
              <a:t>Bilan d’énergie </a:t>
            </a:r>
          </a:p>
          <a:p>
            <a:pPr algn="ctr"/>
            <a:r>
              <a:rPr lang="fr-FR" i="1" dirty="0" smtClean="0"/>
              <a:t>(d’après </a:t>
            </a:r>
            <a:r>
              <a:rPr lang="fr-FR" i="1" dirty="0" err="1" smtClean="0"/>
              <a:t>E.Monteiro</a:t>
            </a:r>
            <a:r>
              <a:rPr lang="fr-FR" i="1" dirty="0" smtClean="0"/>
              <a:t>)</a:t>
            </a:r>
            <a:endParaRPr lang="fr-FR" i="1" dirty="0"/>
          </a:p>
        </p:txBody>
      </p:sp>
      <p:grpSp>
        <p:nvGrpSpPr>
          <p:cNvPr id="5" name="Groupe 4"/>
          <p:cNvGrpSpPr/>
          <p:nvPr/>
        </p:nvGrpSpPr>
        <p:grpSpPr>
          <a:xfrm>
            <a:off x="6007262" y="1089363"/>
            <a:ext cx="5617682" cy="4742223"/>
            <a:chOff x="6007262" y="1089363"/>
            <a:chExt cx="5617682" cy="4742223"/>
          </a:xfrm>
        </p:grpSpPr>
        <mc:AlternateContent xmlns:mc="http://schemas.openxmlformats.org/markup-compatibility/2006" xmlns:a14="http://schemas.microsoft.com/office/drawing/2010/main">
          <mc:Choice Requires="a14">
            <p:sp>
              <p:nvSpPr>
                <p:cNvPr id="30" name="ZoneTexte 29"/>
                <p:cNvSpPr txBox="1"/>
                <p:nvPr/>
              </p:nvSpPr>
              <p:spPr>
                <a:xfrm>
                  <a:off x="7407769" y="3593851"/>
                  <a:ext cx="2816669" cy="7994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𝑢</m:t>
                            </m:r>
                          </m:e>
                          <m:sup>
                            <m:r>
                              <a:rPr lang="fr-FR" b="0" i="1" smtClean="0">
                                <a:latin typeface="Cambria Math" panose="02040503050406030204" pitchFamily="18" charset="0"/>
                              </a:rPr>
                              <m:t>∗</m:t>
                            </m:r>
                          </m:sup>
                        </m:sSup>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𝑘</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𝑢</m:t>
                            </m:r>
                          </m:num>
                          <m:den>
                            <m:r>
                              <a:rPr lang="fr-FR" b="0" i="1" smtClean="0">
                                <a:latin typeface="Cambria Math" panose="02040503050406030204" pitchFamily="18" charset="0"/>
                              </a:rPr>
                              <m:t>𝑙𝑛</m:t>
                            </m:r>
                            <m:d>
                              <m:dPr>
                                <m:ctrlPr>
                                  <a:rPr lang="fr-FR" b="0" i="1" smtClean="0">
                                    <a:latin typeface="Cambria Math" panose="02040503050406030204" pitchFamily="18" charset="0"/>
                                  </a:rPr>
                                </m:ctrlPr>
                              </m:dPr>
                              <m:e>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𝑧</m:t>
                                        </m:r>
                                      </m:e>
                                      <m:sub>
                                        <m:r>
                                          <a:rPr lang="fr-FR" b="0" i="1" smtClean="0">
                                            <a:latin typeface="Cambria Math" panose="02040503050406030204" pitchFamily="18" charset="0"/>
                                          </a:rPr>
                                          <m:t>𝑟</m:t>
                                        </m:r>
                                      </m:sub>
                                    </m:sSub>
                                    <m:r>
                                      <a:rPr lang="fr-FR" b="0" i="1" smtClean="0">
                                        <a:latin typeface="Cambria Math" panose="02040503050406030204" pitchFamily="18" charset="0"/>
                                      </a:rPr>
                                      <m:t>−</m:t>
                                    </m:r>
                                    <m:r>
                                      <a:rPr lang="fr-FR" b="0" i="1" smtClean="0">
                                        <a:latin typeface="Cambria Math" panose="02040503050406030204" pitchFamily="18" charset="0"/>
                                      </a:rPr>
                                      <m:t>𝑑</m:t>
                                    </m:r>
                                  </m:num>
                                  <m:den>
                                    <m:r>
                                      <a:rPr lang="fr-FR" b="0" i="1" smtClean="0">
                                        <a:latin typeface="Cambria Math" panose="02040503050406030204" pitchFamily="18" charset="0"/>
                                      </a:rPr>
                                      <m:t>𝑧</m:t>
                                    </m:r>
                                    <m:r>
                                      <a:rPr lang="fr-FR" b="0" i="1" smtClean="0">
                                        <a:latin typeface="Cambria Math" panose="02040503050406030204" pitchFamily="18" charset="0"/>
                                      </a:rPr>
                                      <m:t>0</m:t>
                                    </m:r>
                                  </m:den>
                                </m:f>
                              </m:e>
                            </m:d>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𝛽</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h</m:t>
                                </m:r>
                                <m:d>
                                  <m:dPr>
                                    <m:ctrlPr>
                                      <a:rPr lang="fr-FR" b="0" i="1" smtClean="0">
                                        <a:latin typeface="Cambria Math" panose="02040503050406030204" pitchFamily="18" charset="0"/>
                                        <a:ea typeface="Cambria Math" panose="02040503050406030204" pitchFamily="18" charset="0"/>
                                      </a:rPr>
                                    </m:ctrlPr>
                                  </m:dPr>
                                  <m:e>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𝑅</m:t>
                                        </m:r>
                                      </m:e>
                                      <m:sub>
                                        <m:r>
                                          <a:rPr lang="fr-FR" b="0" i="1" smtClean="0">
                                            <a:latin typeface="Cambria Math" panose="02040503050406030204" pitchFamily="18" charset="0"/>
                                            <a:ea typeface="Cambria Math" panose="02040503050406030204" pitchFamily="18" charset="0"/>
                                          </a:rPr>
                                          <m:t>𝑖</m:t>
                                        </m:r>
                                      </m:sub>
                                    </m:sSub>
                                  </m:e>
                                </m:d>
                              </m:e>
                              <m:sub/>
                            </m:sSub>
                          </m:den>
                        </m:f>
                      </m:oMath>
                    </m:oMathPara>
                  </a14:m>
                  <a:endParaRPr lang="fr-FR" dirty="0"/>
                </a:p>
              </p:txBody>
            </p:sp>
          </mc:Choice>
          <mc:Fallback xmlns="">
            <p:sp>
              <p:nvSpPr>
                <p:cNvPr id="30" name="ZoneTexte 29"/>
                <p:cNvSpPr txBox="1">
                  <a:spLocks noRot="1" noChangeAspect="1" noMove="1" noResize="1" noEditPoints="1" noAdjustHandles="1" noChangeArrowheads="1" noChangeShapeType="1" noTextEdit="1"/>
                </p:cNvSpPr>
                <p:nvPr/>
              </p:nvSpPr>
              <p:spPr>
                <a:xfrm>
                  <a:off x="7407769" y="3593851"/>
                  <a:ext cx="2816669" cy="799450"/>
                </a:xfrm>
                <a:prstGeom prst="rect">
                  <a:avLst/>
                </a:prstGeom>
                <a:blipFill rotWithShape="0">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p:cNvSpPr txBox="1"/>
                <p:nvPr/>
              </p:nvSpPr>
              <p:spPr>
                <a:xfrm>
                  <a:off x="6007262" y="1238357"/>
                  <a:ext cx="5617682" cy="1618905"/>
                </a:xfrm>
                <a:prstGeom prst="rect">
                  <a:avLst/>
                </a:prstGeom>
                <a:noFill/>
              </p:spPr>
              <p:txBody>
                <a:bodyPr wrap="square" rtlCol="0">
                  <a:spAutoFit/>
                </a:bodyPr>
                <a:lstStyle/>
                <a:p>
                  <a:pPr lvl="1">
                    <a:buClr>
                      <a:srgbClr val="C5DD01"/>
                    </a:buClr>
                  </a:pPr>
                  <a:endParaRPr lang="fr-FR" sz="2000" dirty="0">
                    <a:cs typeface="Arial" pitchFamily="34" charset="0"/>
                  </a:endParaRPr>
                </a:p>
                <a:p>
                  <a:pPr lvl="1">
                    <a:buClr>
                      <a:srgbClr val="C5DD01"/>
                    </a:buClr>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cs typeface="Arial" pitchFamily="34" charset="0"/>
                          </a:rPr>
                          <m:t>𝑅𝑖</m:t>
                        </m:r>
                        <m:r>
                          <a:rPr lang="fr-FR" sz="2000" b="0" i="1" smtClean="0">
                            <a:latin typeface="Cambria Math" panose="02040503050406030204" pitchFamily="18" charset="0"/>
                            <a:cs typeface="Arial" pitchFamily="34" charset="0"/>
                          </a:rPr>
                          <m:t>=</m:t>
                        </m:r>
                        <m:f>
                          <m:fPr>
                            <m:ctrlPr>
                              <a:rPr lang="fr-FR" sz="2000" i="1" smtClean="0">
                                <a:latin typeface="Cambria Math" panose="02040503050406030204" pitchFamily="18" charset="0"/>
                                <a:cs typeface="Arial" pitchFamily="34" charset="0"/>
                              </a:rPr>
                            </m:ctrlPr>
                          </m:fPr>
                          <m:num>
                            <m:r>
                              <a:rPr lang="fr-FR" sz="2000" b="0" i="1" smtClean="0">
                                <a:latin typeface="Cambria Math" panose="02040503050406030204" pitchFamily="18" charset="0"/>
                                <a:cs typeface="Arial" pitchFamily="34" charset="0"/>
                              </a:rPr>
                              <m:t>𝑔</m:t>
                            </m:r>
                          </m:num>
                          <m:den>
                            <m:acc>
                              <m:accPr>
                                <m:chr m:val="̅"/>
                                <m:ctrlPr>
                                  <a:rPr lang="fr-FR" sz="2000" i="1" smtClean="0">
                                    <a:latin typeface="Cambria Math" panose="02040503050406030204" pitchFamily="18" charset="0"/>
                                    <a:cs typeface="Arial" pitchFamily="34" charset="0"/>
                                  </a:rPr>
                                </m:ctrlPr>
                              </m:accPr>
                              <m:e>
                                <m:r>
                                  <a:rPr lang="fr-FR" sz="2000" b="0" i="1" smtClean="0">
                                    <a:latin typeface="Cambria Math" panose="02040503050406030204" pitchFamily="18" charset="0"/>
                                    <a:cs typeface="Arial" pitchFamily="34" charset="0"/>
                                  </a:rPr>
                                  <m:t>𝑇</m:t>
                                </m:r>
                              </m:e>
                            </m:acc>
                          </m:den>
                        </m:f>
                        <m:f>
                          <m:fPr>
                            <m:ctrlPr>
                              <a:rPr lang="fr-FR" sz="2000" i="1" smtClean="0">
                                <a:latin typeface="Cambria Math" panose="02040503050406030204" pitchFamily="18" charset="0"/>
                                <a:cs typeface="Arial" pitchFamily="34" charset="0"/>
                              </a:rPr>
                            </m:ctrlPr>
                          </m:fPr>
                          <m:num>
                            <m:d>
                              <m:dPr>
                                <m:ctrlPr>
                                  <a:rPr lang="fr-FR" sz="2000" i="1" smtClean="0">
                                    <a:latin typeface="Cambria Math" panose="02040503050406030204" pitchFamily="18" charset="0"/>
                                    <a:cs typeface="Arial" pitchFamily="34" charset="0"/>
                                  </a:rPr>
                                </m:ctrlPr>
                              </m:dPr>
                              <m:e>
                                <m:r>
                                  <a:rPr lang="fr-FR" sz="2000" b="0" i="1" smtClean="0">
                                    <a:latin typeface="Cambria Math" panose="02040503050406030204" pitchFamily="18" charset="0"/>
                                    <a:cs typeface="Arial" pitchFamily="34" charset="0"/>
                                  </a:rPr>
                                  <m:t>𝑇𝐴𝐼𝑅</m:t>
                                </m:r>
                                <m:r>
                                  <a:rPr lang="fr-FR" sz="2000" b="0" i="1" smtClean="0">
                                    <a:latin typeface="Cambria Math" panose="02040503050406030204" pitchFamily="18" charset="0"/>
                                    <a:cs typeface="Arial" pitchFamily="34" charset="0"/>
                                  </a:rPr>
                                  <m:t>−</m:t>
                                </m:r>
                                <m:r>
                                  <a:rPr lang="fr-FR" sz="2000" b="0" i="1" smtClean="0">
                                    <a:latin typeface="Cambria Math" panose="02040503050406030204" pitchFamily="18" charset="0"/>
                                    <a:cs typeface="Arial" pitchFamily="34" charset="0"/>
                                  </a:rPr>
                                  <m:t>𝑇𝐶𝑈𝐿𝑇</m:t>
                                </m:r>
                              </m:e>
                            </m:d>
                            <m:d>
                              <m:dPr>
                                <m:ctrlPr>
                                  <a:rPr lang="fr-FR" sz="2000" i="1" smtClean="0">
                                    <a:latin typeface="Cambria Math" panose="02040503050406030204" pitchFamily="18" charset="0"/>
                                    <a:cs typeface="Arial" pitchFamily="34" charset="0"/>
                                  </a:rPr>
                                </m:ctrlPr>
                              </m:dPr>
                              <m:e>
                                <m:sSub>
                                  <m:sSubPr>
                                    <m:ctrlPr>
                                      <a:rPr lang="fr-FR" sz="2000" i="1" smtClean="0">
                                        <a:latin typeface="Cambria Math" panose="02040503050406030204" pitchFamily="18" charset="0"/>
                                        <a:cs typeface="Arial" pitchFamily="34" charset="0"/>
                                      </a:rPr>
                                    </m:ctrlPr>
                                  </m:sSubPr>
                                  <m:e>
                                    <m:r>
                                      <a:rPr lang="fr-FR" sz="2000" b="0" i="1" smtClean="0">
                                        <a:latin typeface="Cambria Math" panose="02040503050406030204" pitchFamily="18" charset="0"/>
                                        <a:cs typeface="Arial" pitchFamily="34" charset="0"/>
                                      </a:rPr>
                                      <m:t>𝑧</m:t>
                                    </m:r>
                                  </m:e>
                                  <m:sub>
                                    <m:r>
                                      <a:rPr lang="fr-FR" sz="2000" b="0" i="1" smtClean="0">
                                        <a:latin typeface="Cambria Math" panose="02040503050406030204" pitchFamily="18" charset="0"/>
                                        <a:cs typeface="Arial" pitchFamily="34" charset="0"/>
                                      </a:rPr>
                                      <m:t>𝑟</m:t>
                                    </m:r>
                                  </m:sub>
                                </m:sSub>
                                <m:r>
                                  <a:rPr lang="fr-FR" sz="2000" b="0" i="1" smtClean="0">
                                    <a:latin typeface="Cambria Math" panose="02040503050406030204" pitchFamily="18" charset="0"/>
                                    <a:cs typeface="Arial" pitchFamily="34" charset="0"/>
                                  </a:rPr>
                                  <m:t>−</m:t>
                                </m:r>
                                <m:r>
                                  <a:rPr lang="fr-FR" sz="2000" b="0" i="1" smtClean="0">
                                    <a:latin typeface="Cambria Math" panose="02040503050406030204" pitchFamily="18" charset="0"/>
                                    <a:cs typeface="Arial" pitchFamily="34" charset="0"/>
                                  </a:rPr>
                                  <m:t>𝑑</m:t>
                                </m:r>
                              </m:e>
                            </m:d>
                          </m:num>
                          <m:den>
                            <m:sSup>
                              <m:sSupPr>
                                <m:ctrlPr>
                                  <a:rPr lang="fr-FR" sz="2000" i="1" smtClean="0">
                                    <a:latin typeface="Cambria Math" panose="02040503050406030204" pitchFamily="18" charset="0"/>
                                    <a:cs typeface="Arial" pitchFamily="34" charset="0"/>
                                  </a:rPr>
                                </m:ctrlPr>
                              </m:sSupPr>
                              <m:e>
                                <m:r>
                                  <a:rPr lang="fr-FR" sz="2000" b="0" i="1" smtClean="0">
                                    <a:latin typeface="Cambria Math" panose="02040503050406030204" pitchFamily="18" charset="0"/>
                                    <a:cs typeface="Arial" pitchFamily="34" charset="0"/>
                                  </a:rPr>
                                  <m:t>𝑢</m:t>
                                </m:r>
                              </m:e>
                              <m:sup>
                                <m:r>
                                  <a:rPr lang="fr-FR" sz="2000" b="0" i="1" smtClean="0">
                                    <a:latin typeface="Cambria Math" panose="02040503050406030204" pitchFamily="18" charset="0"/>
                                    <a:cs typeface="Arial" pitchFamily="34" charset="0"/>
                                  </a:rPr>
                                  <m:t>2</m:t>
                                </m:r>
                              </m:sup>
                            </m:sSup>
                          </m:den>
                        </m:f>
                      </m:oMath>
                    </m:oMathPara>
                  </a14:m>
                  <a:endParaRPr lang="fr-FR" sz="2000" dirty="0">
                    <a:cs typeface="Arial" pitchFamily="34" charset="0"/>
                  </a:endParaRPr>
                </a:p>
                <a:p>
                  <a:pPr lvl="1">
                    <a:buClr>
                      <a:srgbClr val="C5DD01"/>
                    </a:buClr>
                  </a:pPr>
                  <a:endParaRPr lang="fr-FR" sz="2000" dirty="0" smtClean="0">
                    <a:cs typeface="Arial" pitchFamily="34" charset="0"/>
                  </a:endParaRPr>
                </a:p>
                <a:p>
                  <a:pPr marL="800100" lvl="1" indent="-342900">
                    <a:buClr>
                      <a:srgbClr val="C5DD01"/>
                    </a:buClr>
                    <a:buFont typeface="Wingdings" panose="05000000000000000000" pitchFamily="2" charset="2"/>
                    <a:buChar char="Ø"/>
                  </a:pPr>
                  <a:endParaRPr lang="fr-FR" sz="2000" dirty="0">
                    <a:cs typeface="Arial" pitchFamily="34" charset="0"/>
                  </a:endParaRPr>
                </a:p>
              </p:txBody>
            </p:sp>
          </mc:Choice>
          <mc:Fallback xmlns="">
            <p:sp>
              <p:nvSpPr>
                <p:cNvPr id="31" name="ZoneTexte 30"/>
                <p:cNvSpPr txBox="1">
                  <a:spLocks noRot="1" noChangeAspect="1" noMove="1" noResize="1" noEditPoints="1" noAdjustHandles="1" noChangeArrowheads="1" noChangeShapeType="1" noTextEdit="1"/>
                </p:cNvSpPr>
                <p:nvPr/>
              </p:nvSpPr>
              <p:spPr>
                <a:xfrm>
                  <a:off x="6007262" y="1238357"/>
                  <a:ext cx="5617682" cy="1618905"/>
                </a:xfrm>
                <a:prstGeom prst="rect">
                  <a:avLst/>
                </a:prstGeom>
                <a:blipFill rotWithShape="0">
                  <a:blip r:embed="rId6"/>
                  <a:stretch>
                    <a:fillRect/>
                  </a:stretch>
                </a:blipFill>
              </p:spPr>
              <p:txBody>
                <a:bodyPr/>
                <a:lstStyle/>
                <a:p>
                  <a:r>
                    <a:rPr lang="fr-FR">
                      <a:noFill/>
                    </a:rPr>
                    <a:t> </a:t>
                  </a:r>
                </a:p>
              </p:txBody>
            </p:sp>
          </mc:Fallback>
        </mc:AlternateContent>
        <p:sp>
          <p:nvSpPr>
            <p:cNvPr id="32" name="Rectangle 31"/>
            <p:cNvSpPr/>
            <p:nvPr/>
          </p:nvSpPr>
          <p:spPr>
            <a:xfrm>
              <a:off x="7630811" y="1089363"/>
              <a:ext cx="2370585" cy="369332"/>
            </a:xfrm>
            <a:prstGeom prst="rect">
              <a:avLst/>
            </a:prstGeom>
          </p:spPr>
          <p:txBody>
            <a:bodyPr wrap="none">
              <a:spAutoFit/>
            </a:bodyPr>
            <a:lstStyle/>
            <a:p>
              <a:pPr>
                <a:buClr>
                  <a:srgbClr val="C5DD01"/>
                </a:buClr>
              </a:pPr>
              <a:r>
                <a:rPr lang="fr-FR" b="1" dirty="0" smtClean="0">
                  <a:solidFill>
                    <a:schemeClr val="accent6">
                      <a:lumMod val="75000"/>
                    </a:schemeClr>
                  </a:solidFill>
                  <a:cs typeface="Arial" pitchFamily="34" charset="0"/>
                </a:rPr>
                <a:t>Nombre de Richardson</a:t>
              </a:r>
              <a:endParaRPr lang="fr-FR" dirty="0">
                <a:cs typeface="Arial" pitchFamily="34" charset="0"/>
              </a:endParaRPr>
            </a:p>
          </p:txBody>
        </p:sp>
        <p:sp>
          <p:nvSpPr>
            <p:cNvPr id="33" name="Rectangle 32"/>
            <p:cNvSpPr/>
            <p:nvPr/>
          </p:nvSpPr>
          <p:spPr>
            <a:xfrm>
              <a:off x="7441272" y="5188745"/>
              <a:ext cx="2749663" cy="369332"/>
            </a:xfrm>
            <a:prstGeom prst="rect">
              <a:avLst/>
            </a:prstGeom>
          </p:spPr>
          <p:txBody>
            <a:bodyPr wrap="none">
              <a:spAutoFit/>
            </a:bodyPr>
            <a:lstStyle/>
            <a:p>
              <a:pPr>
                <a:buClr>
                  <a:srgbClr val="C5DD01"/>
                </a:buClr>
              </a:pPr>
              <a:r>
                <a:rPr lang="fr-FR" b="1" dirty="0" smtClean="0">
                  <a:solidFill>
                    <a:schemeClr val="accent6">
                      <a:lumMod val="75000"/>
                    </a:schemeClr>
                  </a:solidFill>
                  <a:cs typeface="Arial" pitchFamily="34" charset="0"/>
                </a:rPr>
                <a:t>Résistance aérodynamique</a:t>
              </a:r>
              <a:endParaRPr lang="fr-FR" dirty="0">
                <a:cs typeface="Arial" pitchFamily="34" charset="0"/>
              </a:endParaRPr>
            </a:p>
          </p:txBody>
        </p:sp>
        <p:sp>
          <p:nvSpPr>
            <p:cNvPr id="34" name="Flèche droite 33"/>
            <p:cNvSpPr/>
            <p:nvPr/>
          </p:nvSpPr>
          <p:spPr>
            <a:xfrm rot="5400000">
              <a:off x="8607759" y="4712223"/>
              <a:ext cx="416689" cy="341472"/>
            </a:xfrm>
            <a:prstGeom prst="rightArrow">
              <a:avLst/>
            </a:prstGeom>
            <a:solidFill>
              <a:schemeClr val="accent6">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7335666" y="3209474"/>
              <a:ext cx="2960875" cy="369332"/>
            </a:xfrm>
            <a:prstGeom prst="rect">
              <a:avLst/>
            </a:prstGeom>
          </p:spPr>
          <p:txBody>
            <a:bodyPr wrap="none">
              <a:spAutoFit/>
            </a:bodyPr>
            <a:lstStyle/>
            <a:p>
              <a:pPr>
                <a:buClr>
                  <a:srgbClr val="C5DD01"/>
                </a:buClr>
              </a:pPr>
              <a:r>
                <a:rPr lang="fr-FR" b="1" dirty="0" smtClean="0">
                  <a:solidFill>
                    <a:schemeClr val="accent6">
                      <a:lumMod val="75000"/>
                    </a:schemeClr>
                  </a:solidFill>
                  <a:cs typeface="Arial" pitchFamily="34" charset="0"/>
                </a:rPr>
                <a:t>Vitesse de frottement de l’air</a:t>
              </a:r>
              <a:endParaRPr lang="fr-FR" dirty="0">
                <a:cs typeface="Arial" pitchFamily="34" charset="0"/>
              </a:endParaRPr>
            </a:p>
          </p:txBody>
        </p:sp>
        <p:sp>
          <p:nvSpPr>
            <p:cNvPr id="36" name="Flèche droite 35"/>
            <p:cNvSpPr/>
            <p:nvPr/>
          </p:nvSpPr>
          <p:spPr>
            <a:xfrm rot="5400000">
              <a:off x="8607759" y="2501464"/>
              <a:ext cx="416689" cy="341472"/>
            </a:xfrm>
            <a:prstGeom prst="rightArrow">
              <a:avLst/>
            </a:prstGeom>
            <a:solidFill>
              <a:schemeClr val="accent6">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7" name="ZoneTexte 36"/>
                <p:cNvSpPr txBox="1"/>
                <p:nvPr/>
              </p:nvSpPr>
              <p:spPr>
                <a:xfrm>
                  <a:off x="8024887" y="5431476"/>
                  <a:ext cx="1582433" cy="400110"/>
                </a:xfrm>
                <a:prstGeom prst="rect">
                  <a:avLst/>
                </a:prstGeom>
                <a:noFill/>
              </p:spPr>
              <p:txBody>
                <a:bodyPr wrap="square" rtlCol="0">
                  <a:spAutoFit/>
                </a:bodyPr>
                <a:lstStyle/>
                <a:p>
                  <a:pPr lvl="1">
                    <a:buClr>
                      <a:srgbClr val="C5DD01"/>
                    </a:buClr>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cs typeface="Arial" pitchFamily="34" charset="0"/>
                          </a:rPr>
                          <m:t>𝑅𝐴</m:t>
                        </m:r>
                      </m:oMath>
                    </m:oMathPara>
                  </a14:m>
                  <a:endParaRPr lang="fr-FR" sz="2000" dirty="0">
                    <a:cs typeface="Arial" pitchFamily="34" charset="0"/>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8024887" y="5431476"/>
                  <a:ext cx="1582433" cy="400110"/>
                </a:xfrm>
                <a:prstGeom prst="rect">
                  <a:avLst/>
                </a:prstGeom>
                <a:blipFill rotWithShape="0">
                  <a:blip r:embed="rId7"/>
                  <a:stretch>
                    <a:fillRect/>
                  </a:stretch>
                </a:blipFill>
              </p:spPr>
              <p:txBody>
                <a:bodyPr/>
                <a:lstStyle/>
                <a:p>
                  <a:r>
                    <a:rPr lang="fr-FR">
                      <a:noFill/>
                    </a:rPr>
                    <a:t> </a:t>
                  </a:r>
                </a:p>
              </p:txBody>
            </p:sp>
          </mc:Fallback>
        </mc:AlternateContent>
      </p:grpSp>
      <p:pic>
        <p:nvPicPr>
          <p:cNvPr id="39" name="Picture 2" descr="C:\Users\Administrateur\Desktop\travaille\échange de flux_effet oasis.png"/>
          <p:cNvPicPr/>
          <p:nvPr/>
        </p:nvPicPr>
        <p:blipFill rotWithShape="1">
          <a:blip r:embed="rId3" cstate="print">
            <a:extLst>
              <a:ext uri="{28A0092B-C50C-407E-A947-70E740481C1C}">
                <a14:useLocalDpi xmlns:a14="http://schemas.microsoft.com/office/drawing/2010/main" val="0"/>
              </a:ext>
            </a:extLst>
          </a:blip>
          <a:srcRect l="11172" t="5275" r="52122" b="31806"/>
          <a:stretch/>
        </p:blipFill>
        <p:spPr bwMode="auto">
          <a:xfrm>
            <a:off x="4334531" y="3456802"/>
            <a:ext cx="1892647" cy="2436745"/>
          </a:xfrm>
          <a:prstGeom prst="rect">
            <a:avLst/>
          </a:prstGeom>
          <a:noFill/>
          <a:ln>
            <a:noFill/>
          </a:ln>
          <a:extLst>
            <a:ext uri="{53640926-AAD7-44D8-BBD7-CCE9431645EC}">
              <a14:shadowObscured xmlns:a14="http://schemas.microsoft.com/office/drawing/2010/main"/>
            </a:ext>
          </a:extLst>
        </p:spPr>
      </p:pic>
      <p:sp>
        <p:nvSpPr>
          <p:cNvPr id="41" name="Ellipse 40"/>
          <p:cNvSpPr/>
          <p:nvPr/>
        </p:nvSpPr>
        <p:spPr>
          <a:xfrm>
            <a:off x="5247265" y="3877476"/>
            <a:ext cx="630336" cy="1342255"/>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965537" y="3456802"/>
            <a:ext cx="574159" cy="369332"/>
          </a:xfrm>
          <a:prstGeom prst="rect">
            <a:avLst/>
          </a:prstGeom>
          <a:noFill/>
        </p:spPr>
        <p:txBody>
          <a:bodyPr wrap="square" rtlCol="0">
            <a:spAutoFit/>
          </a:bodyPr>
          <a:lstStyle/>
          <a:p>
            <a:r>
              <a:rPr lang="fr-FR" b="1" dirty="0" smtClean="0"/>
              <a:t>jour</a:t>
            </a:r>
            <a:endParaRPr lang="fr-FR" b="1" dirty="0"/>
          </a:p>
        </p:txBody>
      </p:sp>
      <p:sp>
        <p:nvSpPr>
          <p:cNvPr id="42" name="ZoneTexte 41"/>
          <p:cNvSpPr txBox="1"/>
          <p:nvPr/>
        </p:nvSpPr>
        <p:spPr>
          <a:xfrm>
            <a:off x="3171463" y="3456802"/>
            <a:ext cx="574159" cy="369332"/>
          </a:xfrm>
          <a:prstGeom prst="rect">
            <a:avLst/>
          </a:prstGeom>
          <a:noFill/>
        </p:spPr>
        <p:txBody>
          <a:bodyPr wrap="square" rtlCol="0">
            <a:spAutoFit/>
          </a:bodyPr>
          <a:lstStyle/>
          <a:p>
            <a:r>
              <a:rPr lang="fr-FR" b="1" dirty="0" smtClean="0"/>
              <a:t>nuit</a:t>
            </a:r>
            <a:endParaRPr lang="fr-FR" b="1" dirty="0"/>
          </a:p>
        </p:txBody>
      </p:sp>
      <p:grpSp>
        <p:nvGrpSpPr>
          <p:cNvPr id="25" name="Groupe 24">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38"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0"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43"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4"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45"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46"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47"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48"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33538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24"/>
            <a:ext cx="12192000" cy="495063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Données expérimentales</a:t>
            </a:r>
            <a:endParaRPr lang="fr-FR" b="1" dirty="0"/>
          </a:p>
        </p:txBody>
      </p:sp>
      <p:cxnSp>
        <p:nvCxnSpPr>
          <p:cNvPr id="6" name="Connecteur droit 5"/>
          <p:cNvCxnSpPr/>
          <p:nvPr/>
        </p:nvCxnSpPr>
        <p:spPr>
          <a:xfrm>
            <a:off x="799666" y="1000125"/>
            <a:ext cx="10672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2"/>
          <p:cNvGrpSpPr/>
          <p:nvPr/>
        </p:nvGrpSpPr>
        <p:grpSpPr>
          <a:xfrm>
            <a:off x="1524001" y="1714488"/>
            <a:ext cx="13866453" cy="5929354"/>
            <a:chOff x="901700" y="4186238"/>
            <a:chExt cx="10383838" cy="1722437"/>
          </a:xfrm>
          <a:solidFill>
            <a:schemeClr val="accent1">
              <a:lumMod val="20000"/>
              <a:lumOff val="80000"/>
            </a:schemeClr>
          </a:solidFill>
        </p:grpSpPr>
        <p:sp>
          <p:nvSpPr>
            <p:cNvPr id="8" name="Freeform 5"/>
            <p:cNvSpPr>
              <a:spLocks/>
            </p:cNvSpPr>
            <p:nvPr/>
          </p:nvSpPr>
          <p:spPr bwMode="auto">
            <a:xfrm>
              <a:off x="7527925" y="4549775"/>
              <a:ext cx="4763" cy="3175"/>
            </a:xfrm>
            <a:custGeom>
              <a:avLst/>
              <a:gdLst>
                <a:gd name="T0" fmla="*/ 2 w 2"/>
                <a:gd name="T1" fmla="*/ 0 h 1"/>
                <a:gd name="T2" fmla="*/ 0 w 2"/>
                <a:gd name="T3" fmla="*/ 1 h 1"/>
                <a:gd name="T4" fmla="*/ 0 w 2"/>
                <a:gd name="T5" fmla="*/ 1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1" y="1"/>
                    <a:pt x="0" y="1"/>
                  </a:cubicBezTo>
                  <a:cubicBezTo>
                    <a:pt x="0" y="1"/>
                    <a:pt x="0" y="1"/>
                    <a:pt x="0" y="1"/>
                  </a:cubicBezTo>
                  <a:cubicBezTo>
                    <a:pt x="0" y="1"/>
                    <a:pt x="0" y="1"/>
                    <a:pt x="0" y="1"/>
                  </a:cubicBezTo>
                  <a:cubicBezTo>
                    <a:pt x="1" y="1"/>
                    <a:pt x="1" y="1"/>
                    <a:pt x="1" y="1"/>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 name="Freeform 6"/>
            <p:cNvSpPr>
              <a:spLocks/>
            </p:cNvSpPr>
            <p:nvPr/>
          </p:nvSpPr>
          <p:spPr bwMode="auto">
            <a:xfrm>
              <a:off x="10829925" y="4321175"/>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 name="Freeform 7"/>
            <p:cNvSpPr>
              <a:spLocks/>
            </p:cNvSpPr>
            <p:nvPr/>
          </p:nvSpPr>
          <p:spPr bwMode="auto">
            <a:xfrm>
              <a:off x="10807700" y="5810250"/>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 name="Oval 8"/>
            <p:cNvSpPr>
              <a:spLocks noChangeArrowheads="1"/>
            </p:cNvSpPr>
            <p:nvPr/>
          </p:nvSpPr>
          <p:spPr bwMode="auto">
            <a:xfrm>
              <a:off x="6294438" y="4370388"/>
              <a:ext cx="1588" cy="15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 name="Freeform 9"/>
            <p:cNvSpPr>
              <a:spLocks/>
            </p:cNvSpPr>
            <p:nvPr/>
          </p:nvSpPr>
          <p:spPr bwMode="auto">
            <a:xfrm>
              <a:off x="4054475" y="4503738"/>
              <a:ext cx="7938" cy="0"/>
            </a:xfrm>
            <a:custGeom>
              <a:avLst/>
              <a:gdLst>
                <a:gd name="T0" fmla="*/ 3 w 3"/>
                <a:gd name="T1" fmla="*/ 1 w 3"/>
                <a:gd name="T2" fmla="*/ 0 w 3"/>
                <a:gd name="T3" fmla="*/ 0 w 3"/>
                <a:gd name="T4" fmla="*/ 0 w 3"/>
                <a:gd name="T5" fmla="*/ 2 w 3"/>
                <a:gd name="T6" fmla="*/ 3 w 3"/>
              </a:gdLst>
              <a:ahLst/>
              <a:cxnLst>
                <a:cxn ang="0">
                  <a:pos x="T0" y="0"/>
                </a:cxn>
                <a:cxn ang="0">
                  <a:pos x="T1" y="0"/>
                </a:cxn>
                <a:cxn ang="0">
                  <a:pos x="T2" y="0"/>
                </a:cxn>
                <a:cxn ang="0">
                  <a:pos x="T3" y="0"/>
                </a:cxn>
                <a:cxn ang="0">
                  <a:pos x="T4" y="0"/>
                </a:cxn>
                <a:cxn ang="0">
                  <a:pos x="T5" y="0"/>
                </a:cxn>
                <a:cxn ang="0">
                  <a:pos x="T6" y="0"/>
                </a:cxn>
              </a:cxnLst>
              <a:rect l="0" t="0" r="r" b="b"/>
              <a:pathLst>
                <a:path w="3">
                  <a:moveTo>
                    <a:pt x="3" y="0"/>
                  </a:moveTo>
                  <a:cubicBezTo>
                    <a:pt x="2" y="0"/>
                    <a:pt x="1" y="0"/>
                    <a:pt x="1" y="0"/>
                  </a:cubicBezTo>
                  <a:cubicBezTo>
                    <a:pt x="0" y="0"/>
                    <a:pt x="0" y="0"/>
                    <a:pt x="0" y="0"/>
                  </a:cubicBezTo>
                  <a:cubicBezTo>
                    <a:pt x="0" y="0"/>
                    <a:pt x="0" y="0"/>
                    <a:pt x="0" y="0"/>
                  </a:cubicBezTo>
                  <a:cubicBezTo>
                    <a:pt x="0" y="0"/>
                    <a:pt x="0" y="0"/>
                    <a:pt x="0" y="0"/>
                  </a:cubicBezTo>
                  <a:cubicBezTo>
                    <a:pt x="0" y="0"/>
                    <a:pt x="1" y="0"/>
                    <a:pt x="2" y="0"/>
                  </a:cubicBezTo>
                  <a:cubicBezTo>
                    <a:pt x="2"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 name="Freeform 10"/>
            <p:cNvSpPr>
              <a:spLocks/>
            </p:cNvSpPr>
            <p:nvPr/>
          </p:nvSpPr>
          <p:spPr bwMode="auto">
            <a:xfrm>
              <a:off x="4057650" y="4492625"/>
              <a:ext cx="4763" cy="0"/>
            </a:xfrm>
            <a:custGeom>
              <a:avLst/>
              <a:gdLst>
                <a:gd name="T0" fmla="*/ 1 w 2"/>
                <a:gd name="T1" fmla="*/ 0 w 2"/>
                <a:gd name="T2" fmla="*/ 0 w 2"/>
                <a:gd name="T3" fmla="*/ 2 w 2"/>
                <a:gd name="T4" fmla="*/ 1 w 2"/>
              </a:gdLst>
              <a:ahLst/>
              <a:cxnLst>
                <a:cxn ang="0">
                  <a:pos x="T0" y="0"/>
                </a:cxn>
                <a:cxn ang="0">
                  <a:pos x="T1" y="0"/>
                </a:cxn>
                <a:cxn ang="0">
                  <a:pos x="T2" y="0"/>
                </a:cxn>
                <a:cxn ang="0">
                  <a:pos x="T3" y="0"/>
                </a:cxn>
                <a:cxn ang="0">
                  <a:pos x="T4" y="0"/>
                </a:cxn>
              </a:cxnLst>
              <a:rect l="0" t="0" r="r" b="b"/>
              <a:pathLst>
                <a:path w="2">
                  <a:moveTo>
                    <a:pt x="1" y="0"/>
                  </a:moveTo>
                  <a:cubicBezTo>
                    <a:pt x="1" y="0"/>
                    <a:pt x="0" y="0"/>
                    <a:pt x="0" y="0"/>
                  </a:cubicBezTo>
                  <a:cubicBezTo>
                    <a:pt x="0" y="0"/>
                    <a:pt x="0" y="0"/>
                    <a:pt x="0" y="0"/>
                  </a:cubicBezTo>
                  <a:cubicBezTo>
                    <a:pt x="0" y="0"/>
                    <a:pt x="1"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 name="Freeform 11"/>
            <p:cNvSpPr>
              <a:spLocks/>
            </p:cNvSpPr>
            <p:nvPr/>
          </p:nvSpPr>
          <p:spPr bwMode="auto">
            <a:xfrm>
              <a:off x="4111625" y="453072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 name="Freeform 12"/>
            <p:cNvSpPr>
              <a:spLocks/>
            </p:cNvSpPr>
            <p:nvPr/>
          </p:nvSpPr>
          <p:spPr bwMode="auto">
            <a:xfrm>
              <a:off x="3778250" y="4435475"/>
              <a:ext cx="3175" cy="3175"/>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1" y="1"/>
                    <a:pt x="1" y="1"/>
                    <a:pt x="1" y="1"/>
                  </a:cubicBezTo>
                  <a:cubicBezTo>
                    <a:pt x="1" y="1"/>
                    <a:pt x="1" y="1"/>
                    <a:pt x="1"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 name="Freeform 13"/>
            <p:cNvSpPr>
              <a:spLocks/>
            </p:cNvSpPr>
            <p:nvPr/>
          </p:nvSpPr>
          <p:spPr bwMode="auto">
            <a:xfrm>
              <a:off x="2701925" y="5059363"/>
              <a:ext cx="11113" cy="3175"/>
            </a:xfrm>
            <a:custGeom>
              <a:avLst/>
              <a:gdLst>
                <a:gd name="T0" fmla="*/ 4 w 4"/>
                <a:gd name="T1" fmla="*/ 0 h 1"/>
                <a:gd name="T2" fmla="*/ 3 w 4"/>
                <a:gd name="T3" fmla="*/ 0 h 1"/>
                <a:gd name="T4" fmla="*/ 3 w 4"/>
                <a:gd name="T5" fmla="*/ 0 h 1"/>
                <a:gd name="T6" fmla="*/ 2 w 4"/>
                <a:gd name="T7" fmla="*/ 0 h 1"/>
                <a:gd name="T8" fmla="*/ 0 w 4"/>
                <a:gd name="T9" fmla="*/ 1 h 1"/>
                <a:gd name="T10" fmla="*/ 3 w 4"/>
                <a:gd name="T11" fmla="*/ 0 h 1"/>
                <a:gd name="T12" fmla="*/ 4 w 4"/>
                <a:gd name="T13" fmla="*/ 0 h 1"/>
                <a:gd name="T14" fmla="*/ 4 w 4"/>
                <a:gd name="T15" fmla="*/ 0 h 1"/>
                <a:gd name="T16" fmla="*/ 4 w 4"/>
                <a:gd name="T17" fmla="*/ 0 h 1"/>
                <a:gd name="T18" fmla="*/ 4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4" y="0"/>
                  </a:moveTo>
                  <a:cubicBezTo>
                    <a:pt x="4" y="0"/>
                    <a:pt x="3" y="0"/>
                    <a:pt x="3" y="0"/>
                  </a:cubicBezTo>
                  <a:cubicBezTo>
                    <a:pt x="3" y="0"/>
                    <a:pt x="3" y="0"/>
                    <a:pt x="3" y="0"/>
                  </a:cubicBezTo>
                  <a:cubicBezTo>
                    <a:pt x="3" y="0"/>
                    <a:pt x="3" y="0"/>
                    <a:pt x="2" y="0"/>
                  </a:cubicBezTo>
                  <a:cubicBezTo>
                    <a:pt x="2" y="1"/>
                    <a:pt x="1" y="1"/>
                    <a:pt x="0" y="1"/>
                  </a:cubicBezTo>
                  <a:cubicBezTo>
                    <a:pt x="1" y="1"/>
                    <a:pt x="2" y="1"/>
                    <a:pt x="3" y="0"/>
                  </a:cubicBezTo>
                  <a:cubicBezTo>
                    <a:pt x="3" y="0"/>
                    <a:pt x="3"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 name="Freeform 14"/>
            <p:cNvSpPr>
              <a:spLocks noEditPoints="1"/>
            </p:cNvSpPr>
            <p:nvPr/>
          </p:nvSpPr>
          <p:spPr bwMode="auto">
            <a:xfrm>
              <a:off x="2889250" y="5162550"/>
              <a:ext cx="42863" cy="0"/>
            </a:xfrm>
            <a:custGeom>
              <a:avLst/>
              <a:gdLst>
                <a:gd name="T0" fmla="*/ 5 w 16"/>
                <a:gd name="T1" fmla="*/ 16 w 16"/>
                <a:gd name="T2" fmla="*/ 5 w 16"/>
                <a:gd name="T3" fmla="*/ 0 w 16"/>
                <a:gd name="T4" fmla="*/ 5 w 16"/>
                <a:gd name="T5" fmla="*/ 0 w 16"/>
              </a:gdLst>
              <a:ahLst/>
              <a:cxnLst>
                <a:cxn ang="0">
                  <a:pos x="T0" y="0"/>
                </a:cxn>
                <a:cxn ang="0">
                  <a:pos x="T1" y="0"/>
                </a:cxn>
                <a:cxn ang="0">
                  <a:pos x="T2" y="0"/>
                </a:cxn>
                <a:cxn ang="0">
                  <a:pos x="T3" y="0"/>
                </a:cxn>
                <a:cxn ang="0">
                  <a:pos x="T4" y="0"/>
                </a:cxn>
                <a:cxn ang="0">
                  <a:pos x="T5" y="0"/>
                </a:cxn>
              </a:cxnLst>
              <a:rect l="0" t="0" r="r" b="b"/>
              <a:pathLst>
                <a:path w="16">
                  <a:moveTo>
                    <a:pt x="5" y="0"/>
                  </a:moveTo>
                  <a:cubicBezTo>
                    <a:pt x="9" y="0"/>
                    <a:pt x="12" y="0"/>
                    <a:pt x="16" y="0"/>
                  </a:cubicBezTo>
                  <a:cubicBezTo>
                    <a:pt x="12" y="0"/>
                    <a:pt x="9" y="0"/>
                    <a:pt x="5" y="0"/>
                  </a:cubicBezTo>
                  <a:moveTo>
                    <a:pt x="0" y="0"/>
                  </a:moveTo>
                  <a:cubicBezTo>
                    <a:pt x="0" y="0"/>
                    <a:pt x="2" y="0"/>
                    <a:pt x="5" y="0"/>
                  </a:cubicBezTo>
                  <a:cubicBezTo>
                    <a:pt x="2"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 name="Freeform 15"/>
            <p:cNvSpPr>
              <a:spLocks/>
            </p:cNvSpPr>
            <p:nvPr/>
          </p:nvSpPr>
          <p:spPr bwMode="auto">
            <a:xfrm>
              <a:off x="2759075" y="5178425"/>
              <a:ext cx="3175" cy="3175"/>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1" y="1"/>
                    <a:pt x="1"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 name="Freeform 16"/>
            <p:cNvSpPr>
              <a:spLocks/>
            </p:cNvSpPr>
            <p:nvPr/>
          </p:nvSpPr>
          <p:spPr bwMode="auto">
            <a:xfrm>
              <a:off x="3563938" y="4926013"/>
              <a:ext cx="7938" cy="0"/>
            </a:xfrm>
            <a:custGeom>
              <a:avLst/>
              <a:gdLst>
                <a:gd name="T0" fmla="*/ 3 w 3"/>
                <a:gd name="T1" fmla="*/ 1 w 3"/>
                <a:gd name="T2" fmla="*/ 1 w 3"/>
                <a:gd name="T3" fmla="*/ 1 w 3"/>
                <a:gd name="T4" fmla="*/ 2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1" y="0"/>
                    <a:pt x="0" y="0"/>
                    <a:pt x="1" y="0"/>
                  </a:cubicBezTo>
                  <a:cubicBezTo>
                    <a:pt x="1" y="0"/>
                    <a:pt x="1" y="0"/>
                    <a:pt x="1" y="0"/>
                  </a:cubicBezTo>
                  <a:cubicBezTo>
                    <a:pt x="1" y="0"/>
                    <a:pt x="1" y="0"/>
                    <a:pt x="1" y="0"/>
                  </a:cubicBezTo>
                  <a:cubicBezTo>
                    <a:pt x="2" y="0"/>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 name="Freeform 17"/>
            <p:cNvSpPr>
              <a:spLocks/>
            </p:cNvSpPr>
            <p:nvPr/>
          </p:nvSpPr>
          <p:spPr bwMode="auto">
            <a:xfrm>
              <a:off x="3892550" y="46942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1" name="Freeform 18"/>
            <p:cNvSpPr>
              <a:spLocks/>
            </p:cNvSpPr>
            <p:nvPr/>
          </p:nvSpPr>
          <p:spPr bwMode="auto">
            <a:xfrm>
              <a:off x="3114675" y="4686300"/>
              <a:ext cx="4763" cy="0"/>
            </a:xfrm>
            <a:custGeom>
              <a:avLst/>
              <a:gdLst>
                <a:gd name="T0" fmla="*/ 2 w 2"/>
                <a:gd name="T1" fmla="*/ 0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0" y="0"/>
                    <a:pt x="0" y="0"/>
                    <a:pt x="0" y="0"/>
                  </a:cubicBezTo>
                  <a:cubicBezTo>
                    <a:pt x="0" y="0"/>
                    <a:pt x="0" y="0"/>
                    <a:pt x="0" y="0"/>
                  </a:cubicBezTo>
                  <a:cubicBezTo>
                    <a:pt x="0" y="0"/>
                    <a:pt x="1" y="0"/>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2" name="Freeform 19"/>
            <p:cNvSpPr>
              <a:spLocks/>
            </p:cNvSpPr>
            <p:nvPr/>
          </p:nvSpPr>
          <p:spPr bwMode="auto">
            <a:xfrm>
              <a:off x="7359650" y="4446588"/>
              <a:ext cx="4763" cy="3175"/>
            </a:xfrm>
            <a:custGeom>
              <a:avLst/>
              <a:gdLst>
                <a:gd name="T0" fmla="*/ 0 w 2"/>
                <a:gd name="T1" fmla="*/ 0 h 1"/>
                <a:gd name="T2" fmla="*/ 0 w 2"/>
                <a:gd name="T3" fmla="*/ 0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1"/>
                    <a:pt x="1" y="1"/>
                    <a:pt x="1" y="1"/>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3" name="Freeform 20"/>
            <p:cNvSpPr>
              <a:spLocks/>
            </p:cNvSpPr>
            <p:nvPr/>
          </p:nvSpPr>
          <p:spPr bwMode="auto">
            <a:xfrm>
              <a:off x="2319338" y="4438650"/>
              <a:ext cx="6350" cy="3175"/>
            </a:xfrm>
            <a:custGeom>
              <a:avLst/>
              <a:gdLst>
                <a:gd name="T0" fmla="*/ 2 w 2"/>
                <a:gd name="T1" fmla="*/ 0 h 1"/>
                <a:gd name="T2" fmla="*/ 0 w 2"/>
                <a:gd name="T3" fmla="*/ 0 h 1"/>
                <a:gd name="T4" fmla="*/ 1 w 2"/>
                <a:gd name="T5" fmla="*/ 1 h 1"/>
                <a:gd name="T6" fmla="*/ 1 w 2"/>
                <a:gd name="T7" fmla="*/ 1 h 1"/>
                <a:gd name="T8" fmla="*/ 1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0" y="0"/>
                    <a:pt x="0" y="0"/>
                  </a:cubicBezTo>
                  <a:cubicBezTo>
                    <a:pt x="0" y="0"/>
                    <a:pt x="1" y="0"/>
                    <a:pt x="1" y="1"/>
                  </a:cubicBezTo>
                  <a:cubicBezTo>
                    <a:pt x="1" y="1"/>
                    <a:pt x="1" y="1"/>
                    <a:pt x="1" y="1"/>
                  </a:cubicBezTo>
                  <a:cubicBezTo>
                    <a:pt x="1" y="1"/>
                    <a:pt x="1" y="1"/>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4" name="Freeform 21"/>
            <p:cNvSpPr>
              <a:spLocks/>
            </p:cNvSpPr>
            <p:nvPr/>
          </p:nvSpPr>
          <p:spPr bwMode="auto">
            <a:xfrm>
              <a:off x="8096250" y="4254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5" name="Freeform 22"/>
            <p:cNvSpPr>
              <a:spLocks/>
            </p:cNvSpPr>
            <p:nvPr/>
          </p:nvSpPr>
          <p:spPr bwMode="auto">
            <a:xfrm>
              <a:off x="3444875" y="4967288"/>
              <a:ext cx="3175"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1" y="0"/>
                    <a:pt x="1" y="0"/>
                    <a:pt x="1"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6" name="Freeform 23"/>
            <p:cNvSpPr>
              <a:spLocks/>
            </p:cNvSpPr>
            <p:nvPr/>
          </p:nvSpPr>
          <p:spPr bwMode="auto">
            <a:xfrm>
              <a:off x="3076575" y="50371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7" name="Freeform 24"/>
            <p:cNvSpPr>
              <a:spLocks/>
            </p:cNvSpPr>
            <p:nvPr/>
          </p:nvSpPr>
          <p:spPr bwMode="auto">
            <a:xfrm>
              <a:off x="4287838" y="5353050"/>
              <a:ext cx="3175" cy="0"/>
            </a:xfrm>
            <a:custGeom>
              <a:avLst/>
              <a:gdLst>
                <a:gd name="T0" fmla="*/ 1 w 1"/>
                <a:gd name="T1" fmla="*/ 1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8" name="Freeform 25"/>
            <p:cNvSpPr>
              <a:spLocks/>
            </p:cNvSpPr>
            <p:nvPr/>
          </p:nvSpPr>
          <p:spPr bwMode="auto">
            <a:xfrm>
              <a:off x="4257675" y="5307013"/>
              <a:ext cx="7938" cy="3175"/>
            </a:xfrm>
            <a:custGeom>
              <a:avLst/>
              <a:gdLst>
                <a:gd name="T0" fmla="*/ 0 w 3"/>
                <a:gd name="T1" fmla="*/ 0 h 1"/>
                <a:gd name="T2" fmla="*/ 1 w 3"/>
                <a:gd name="T3" fmla="*/ 1 h 1"/>
                <a:gd name="T4" fmla="*/ 1 w 3"/>
                <a:gd name="T5" fmla="*/ 1 h 1"/>
                <a:gd name="T6" fmla="*/ 2 w 3"/>
                <a:gd name="T7" fmla="*/ 1 h 1"/>
                <a:gd name="T8" fmla="*/ 2 w 3"/>
                <a:gd name="T9" fmla="*/ 1 h 1"/>
                <a:gd name="T10" fmla="*/ 3 w 3"/>
                <a:gd name="T11" fmla="*/ 1 h 1"/>
                <a:gd name="T12" fmla="*/ 1 w 3"/>
                <a:gd name="T13" fmla="*/ 0 h 1"/>
                <a:gd name="T14" fmla="*/ 0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0"/>
                  </a:moveTo>
                  <a:cubicBezTo>
                    <a:pt x="1" y="0"/>
                    <a:pt x="1" y="0"/>
                    <a:pt x="1" y="1"/>
                  </a:cubicBezTo>
                  <a:cubicBezTo>
                    <a:pt x="1" y="1"/>
                    <a:pt x="1" y="1"/>
                    <a:pt x="1" y="1"/>
                  </a:cubicBezTo>
                  <a:cubicBezTo>
                    <a:pt x="1" y="1"/>
                    <a:pt x="1" y="1"/>
                    <a:pt x="2" y="1"/>
                  </a:cubicBezTo>
                  <a:cubicBezTo>
                    <a:pt x="2" y="1"/>
                    <a:pt x="2" y="1"/>
                    <a:pt x="2" y="1"/>
                  </a:cubicBezTo>
                  <a:cubicBezTo>
                    <a:pt x="2" y="1"/>
                    <a:pt x="2"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9" name="Freeform 26"/>
            <p:cNvSpPr>
              <a:spLocks/>
            </p:cNvSpPr>
            <p:nvPr/>
          </p:nvSpPr>
          <p:spPr bwMode="auto">
            <a:xfrm>
              <a:off x="2252663" y="4435475"/>
              <a:ext cx="11113" cy="3175"/>
            </a:xfrm>
            <a:custGeom>
              <a:avLst/>
              <a:gdLst>
                <a:gd name="T0" fmla="*/ 0 w 4"/>
                <a:gd name="T1" fmla="*/ 0 h 1"/>
                <a:gd name="T2" fmla="*/ 0 w 4"/>
                <a:gd name="T3" fmla="*/ 0 h 1"/>
                <a:gd name="T4" fmla="*/ 0 w 4"/>
                <a:gd name="T5" fmla="*/ 0 h 1"/>
                <a:gd name="T6" fmla="*/ 3 w 4"/>
                <a:gd name="T7" fmla="*/ 1 h 1"/>
                <a:gd name="T8" fmla="*/ 4 w 4"/>
                <a:gd name="T9" fmla="*/ 1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0" y="0"/>
                    <a:pt x="0" y="0"/>
                    <a:pt x="0" y="0"/>
                  </a:cubicBezTo>
                  <a:cubicBezTo>
                    <a:pt x="1" y="0"/>
                    <a:pt x="2" y="1"/>
                    <a:pt x="3" y="1"/>
                  </a:cubicBezTo>
                  <a:cubicBezTo>
                    <a:pt x="3" y="1"/>
                    <a:pt x="4" y="1"/>
                    <a:pt x="4" y="1"/>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0" name="Freeform 27"/>
            <p:cNvSpPr>
              <a:spLocks/>
            </p:cNvSpPr>
            <p:nvPr/>
          </p:nvSpPr>
          <p:spPr bwMode="auto">
            <a:xfrm>
              <a:off x="3900488" y="4430713"/>
              <a:ext cx="103188" cy="22225"/>
            </a:xfrm>
            <a:custGeom>
              <a:avLst/>
              <a:gdLst>
                <a:gd name="T0" fmla="*/ 16 w 38"/>
                <a:gd name="T1" fmla="*/ 0 h 8"/>
                <a:gd name="T2" fmla="*/ 0 w 38"/>
                <a:gd name="T3" fmla="*/ 3 h 8"/>
                <a:gd name="T4" fmla="*/ 10 w 38"/>
                <a:gd name="T5" fmla="*/ 7 h 8"/>
                <a:gd name="T6" fmla="*/ 19 w 38"/>
                <a:gd name="T7" fmla="*/ 7 h 8"/>
                <a:gd name="T8" fmla="*/ 27 w 38"/>
                <a:gd name="T9" fmla="*/ 7 h 8"/>
                <a:gd name="T10" fmla="*/ 34 w 38"/>
                <a:gd name="T11" fmla="*/ 8 h 8"/>
                <a:gd name="T12" fmla="*/ 37 w 38"/>
                <a:gd name="T13" fmla="*/ 5 h 8"/>
                <a:gd name="T14" fmla="*/ 26 w 38"/>
                <a:gd name="T15" fmla="*/ 0 h 8"/>
                <a:gd name="T16" fmla="*/ 16 w 3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
                  <a:moveTo>
                    <a:pt x="16" y="0"/>
                  </a:moveTo>
                  <a:cubicBezTo>
                    <a:pt x="8" y="0"/>
                    <a:pt x="0" y="1"/>
                    <a:pt x="0" y="3"/>
                  </a:cubicBezTo>
                  <a:cubicBezTo>
                    <a:pt x="0" y="5"/>
                    <a:pt x="2" y="7"/>
                    <a:pt x="10" y="7"/>
                  </a:cubicBezTo>
                  <a:cubicBezTo>
                    <a:pt x="13" y="7"/>
                    <a:pt x="16" y="7"/>
                    <a:pt x="19" y="7"/>
                  </a:cubicBezTo>
                  <a:cubicBezTo>
                    <a:pt x="22" y="7"/>
                    <a:pt x="25" y="7"/>
                    <a:pt x="27" y="7"/>
                  </a:cubicBezTo>
                  <a:cubicBezTo>
                    <a:pt x="30" y="7"/>
                    <a:pt x="32" y="8"/>
                    <a:pt x="34" y="8"/>
                  </a:cubicBezTo>
                  <a:cubicBezTo>
                    <a:pt x="37" y="8"/>
                    <a:pt x="38" y="7"/>
                    <a:pt x="37" y="5"/>
                  </a:cubicBezTo>
                  <a:cubicBezTo>
                    <a:pt x="35" y="2"/>
                    <a:pt x="31" y="1"/>
                    <a:pt x="26" y="0"/>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1" name="Freeform 28"/>
            <p:cNvSpPr>
              <a:spLocks/>
            </p:cNvSpPr>
            <p:nvPr/>
          </p:nvSpPr>
          <p:spPr bwMode="auto">
            <a:xfrm>
              <a:off x="4038600" y="4483100"/>
              <a:ext cx="7938" cy="1587"/>
            </a:xfrm>
            <a:custGeom>
              <a:avLst/>
              <a:gdLst>
                <a:gd name="T0" fmla="*/ 1 w 3"/>
                <a:gd name="T1" fmla="*/ 0 h 1"/>
                <a:gd name="T2" fmla="*/ 0 w 3"/>
                <a:gd name="T3" fmla="*/ 0 h 1"/>
                <a:gd name="T4" fmla="*/ 0 w 3"/>
                <a:gd name="T5" fmla="*/ 1 h 1"/>
                <a:gd name="T6" fmla="*/ 2 w 3"/>
                <a:gd name="T7" fmla="*/ 0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0" y="0"/>
                    <a:pt x="0" y="0"/>
                    <a:pt x="0" y="0"/>
                  </a:cubicBezTo>
                  <a:cubicBezTo>
                    <a:pt x="0" y="0"/>
                    <a:pt x="1" y="1"/>
                    <a:pt x="0" y="1"/>
                  </a:cubicBezTo>
                  <a:cubicBezTo>
                    <a:pt x="1" y="1"/>
                    <a:pt x="1" y="0"/>
                    <a:pt x="2" y="0"/>
                  </a:cubicBezTo>
                  <a:cubicBezTo>
                    <a:pt x="3"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2" name="Freeform 29"/>
            <p:cNvSpPr>
              <a:spLocks/>
            </p:cNvSpPr>
            <p:nvPr/>
          </p:nvSpPr>
          <p:spPr bwMode="auto">
            <a:xfrm>
              <a:off x="3571875" y="4248150"/>
              <a:ext cx="144463" cy="53975"/>
            </a:xfrm>
            <a:custGeom>
              <a:avLst/>
              <a:gdLst>
                <a:gd name="T0" fmla="*/ 24 w 53"/>
                <a:gd name="T1" fmla="*/ 0 h 20"/>
                <a:gd name="T2" fmla="*/ 16 w 53"/>
                <a:gd name="T3" fmla="*/ 1 h 20"/>
                <a:gd name="T4" fmla="*/ 15 w 53"/>
                <a:gd name="T5" fmla="*/ 3 h 20"/>
                <a:gd name="T6" fmla="*/ 15 w 53"/>
                <a:gd name="T7" fmla="*/ 3 h 20"/>
                <a:gd name="T8" fmla="*/ 16 w 53"/>
                <a:gd name="T9" fmla="*/ 3 h 20"/>
                <a:gd name="T10" fmla="*/ 15 w 53"/>
                <a:gd name="T11" fmla="*/ 4 h 20"/>
                <a:gd name="T12" fmla="*/ 14 w 53"/>
                <a:gd name="T13" fmla="*/ 5 h 20"/>
                <a:gd name="T14" fmla="*/ 17 w 53"/>
                <a:gd name="T15" fmla="*/ 5 h 20"/>
                <a:gd name="T16" fmla="*/ 18 w 53"/>
                <a:gd name="T17" fmla="*/ 5 h 20"/>
                <a:gd name="T18" fmla="*/ 20 w 53"/>
                <a:gd name="T19" fmla="*/ 6 h 20"/>
                <a:gd name="T20" fmla="*/ 20 w 53"/>
                <a:gd name="T21" fmla="*/ 7 h 20"/>
                <a:gd name="T22" fmla="*/ 19 w 53"/>
                <a:gd name="T23" fmla="*/ 8 h 20"/>
                <a:gd name="T24" fmla="*/ 8 w 53"/>
                <a:gd name="T25" fmla="*/ 9 h 20"/>
                <a:gd name="T26" fmla="*/ 6 w 53"/>
                <a:gd name="T27" fmla="*/ 9 h 20"/>
                <a:gd name="T28" fmla="*/ 5 w 53"/>
                <a:gd name="T29" fmla="*/ 9 h 20"/>
                <a:gd name="T30" fmla="*/ 1 w 53"/>
                <a:gd name="T31" fmla="*/ 12 h 20"/>
                <a:gd name="T32" fmla="*/ 6 w 53"/>
                <a:gd name="T33" fmla="*/ 11 h 20"/>
                <a:gd name="T34" fmla="*/ 10 w 53"/>
                <a:gd name="T35" fmla="*/ 11 h 20"/>
                <a:gd name="T36" fmla="*/ 18 w 53"/>
                <a:gd name="T37" fmla="*/ 12 h 20"/>
                <a:gd name="T38" fmla="*/ 25 w 53"/>
                <a:gd name="T39" fmla="*/ 17 h 20"/>
                <a:gd name="T40" fmla="*/ 29 w 53"/>
                <a:gd name="T41" fmla="*/ 20 h 20"/>
                <a:gd name="T42" fmla="*/ 37 w 53"/>
                <a:gd name="T43" fmla="*/ 19 h 20"/>
                <a:gd name="T44" fmla="*/ 49 w 53"/>
                <a:gd name="T45" fmla="*/ 14 h 20"/>
                <a:gd name="T46" fmla="*/ 46 w 53"/>
                <a:gd name="T47" fmla="*/ 5 h 20"/>
                <a:gd name="T48" fmla="*/ 36 w 53"/>
                <a:gd name="T49" fmla="*/ 2 h 20"/>
                <a:gd name="T50" fmla="*/ 24 w 53"/>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0">
                  <a:moveTo>
                    <a:pt x="24" y="0"/>
                  </a:moveTo>
                  <a:cubicBezTo>
                    <a:pt x="21" y="0"/>
                    <a:pt x="17" y="1"/>
                    <a:pt x="16" y="1"/>
                  </a:cubicBezTo>
                  <a:cubicBezTo>
                    <a:pt x="13" y="2"/>
                    <a:pt x="13" y="3"/>
                    <a:pt x="15" y="3"/>
                  </a:cubicBezTo>
                  <a:cubicBezTo>
                    <a:pt x="15" y="3"/>
                    <a:pt x="15" y="3"/>
                    <a:pt x="15" y="3"/>
                  </a:cubicBezTo>
                  <a:cubicBezTo>
                    <a:pt x="16" y="3"/>
                    <a:pt x="16" y="3"/>
                    <a:pt x="16" y="3"/>
                  </a:cubicBezTo>
                  <a:cubicBezTo>
                    <a:pt x="17" y="3"/>
                    <a:pt x="17" y="4"/>
                    <a:pt x="15" y="4"/>
                  </a:cubicBezTo>
                  <a:cubicBezTo>
                    <a:pt x="13" y="5"/>
                    <a:pt x="13" y="5"/>
                    <a:pt x="14" y="5"/>
                  </a:cubicBezTo>
                  <a:cubicBezTo>
                    <a:pt x="15" y="5"/>
                    <a:pt x="16" y="5"/>
                    <a:pt x="17" y="5"/>
                  </a:cubicBezTo>
                  <a:cubicBezTo>
                    <a:pt x="17" y="5"/>
                    <a:pt x="18" y="5"/>
                    <a:pt x="18" y="5"/>
                  </a:cubicBezTo>
                  <a:cubicBezTo>
                    <a:pt x="20" y="5"/>
                    <a:pt x="21" y="5"/>
                    <a:pt x="20" y="6"/>
                  </a:cubicBezTo>
                  <a:cubicBezTo>
                    <a:pt x="18" y="6"/>
                    <a:pt x="18" y="7"/>
                    <a:pt x="20" y="7"/>
                  </a:cubicBezTo>
                  <a:cubicBezTo>
                    <a:pt x="21" y="7"/>
                    <a:pt x="21" y="8"/>
                    <a:pt x="19" y="8"/>
                  </a:cubicBezTo>
                  <a:cubicBezTo>
                    <a:pt x="17" y="8"/>
                    <a:pt x="14" y="9"/>
                    <a:pt x="8" y="9"/>
                  </a:cubicBezTo>
                  <a:cubicBezTo>
                    <a:pt x="7" y="9"/>
                    <a:pt x="7" y="9"/>
                    <a:pt x="6" y="9"/>
                  </a:cubicBezTo>
                  <a:cubicBezTo>
                    <a:pt x="6" y="9"/>
                    <a:pt x="5" y="9"/>
                    <a:pt x="5" y="9"/>
                  </a:cubicBezTo>
                  <a:cubicBezTo>
                    <a:pt x="2" y="9"/>
                    <a:pt x="0" y="9"/>
                    <a:pt x="1" y="12"/>
                  </a:cubicBezTo>
                  <a:cubicBezTo>
                    <a:pt x="3" y="11"/>
                    <a:pt x="4" y="11"/>
                    <a:pt x="6" y="11"/>
                  </a:cubicBezTo>
                  <a:cubicBezTo>
                    <a:pt x="8" y="11"/>
                    <a:pt x="9" y="11"/>
                    <a:pt x="10" y="11"/>
                  </a:cubicBezTo>
                  <a:cubicBezTo>
                    <a:pt x="15" y="12"/>
                    <a:pt x="19" y="12"/>
                    <a:pt x="18" y="12"/>
                  </a:cubicBezTo>
                  <a:cubicBezTo>
                    <a:pt x="17" y="13"/>
                    <a:pt x="25" y="15"/>
                    <a:pt x="25" y="17"/>
                  </a:cubicBezTo>
                  <a:cubicBezTo>
                    <a:pt x="26" y="19"/>
                    <a:pt x="26" y="20"/>
                    <a:pt x="29" y="20"/>
                  </a:cubicBezTo>
                  <a:cubicBezTo>
                    <a:pt x="30" y="20"/>
                    <a:pt x="33" y="19"/>
                    <a:pt x="37" y="19"/>
                  </a:cubicBezTo>
                  <a:cubicBezTo>
                    <a:pt x="42" y="18"/>
                    <a:pt x="46" y="16"/>
                    <a:pt x="49" y="14"/>
                  </a:cubicBezTo>
                  <a:cubicBezTo>
                    <a:pt x="52" y="10"/>
                    <a:pt x="53" y="6"/>
                    <a:pt x="46" y="5"/>
                  </a:cubicBezTo>
                  <a:cubicBezTo>
                    <a:pt x="40" y="4"/>
                    <a:pt x="41" y="4"/>
                    <a:pt x="36" y="2"/>
                  </a:cubicBezTo>
                  <a:cubicBezTo>
                    <a:pt x="33" y="1"/>
                    <a:pt x="28"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3" name="Freeform 30"/>
            <p:cNvSpPr>
              <a:spLocks/>
            </p:cNvSpPr>
            <p:nvPr/>
          </p:nvSpPr>
          <p:spPr bwMode="auto">
            <a:xfrm>
              <a:off x="3597275" y="4281488"/>
              <a:ext cx="15875" cy="1587"/>
            </a:xfrm>
            <a:custGeom>
              <a:avLst/>
              <a:gdLst>
                <a:gd name="T0" fmla="*/ 4 w 6"/>
                <a:gd name="T1" fmla="*/ 0 h 1"/>
                <a:gd name="T2" fmla="*/ 4 w 6"/>
                <a:gd name="T3" fmla="*/ 0 h 1"/>
                <a:gd name="T4" fmla="*/ 0 w 6"/>
                <a:gd name="T5" fmla="*/ 1 h 1"/>
                <a:gd name="T6" fmla="*/ 1 w 6"/>
                <a:gd name="T7" fmla="*/ 1 h 1"/>
                <a:gd name="T8" fmla="*/ 3 w 6"/>
                <a:gd name="T9" fmla="*/ 1 h 1"/>
                <a:gd name="T10" fmla="*/ 4 w 6"/>
                <a:gd name="T11" fmla="*/ 1 h 1"/>
                <a:gd name="T12" fmla="*/ 4 w 6"/>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4" y="0"/>
                  </a:moveTo>
                  <a:cubicBezTo>
                    <a:pt x="4" y="0"/>
                    <a:pt x="4" y="0"/>
                    <a:pt x="4" y="0"/>
                  </a:cubicBezTo>
                  <a:cubicBezTo>
                    <a:pt x="2" y="0"/>
                    <a:pt x="0" y="1"/>
                    <a:pt x="0" y="1"/>
                  </a:cubicBezTo>
                  <a:cubicBezTo>
                    <a:pt x="0" y="1"/>
                    <a:pt x="1" y="1"/>
                    <a:pt x="1" y="1"/>
                  </a:cubicBezTo>
                  <a:cubicBezTo>
                    <a:pt x="1" y="1"/>
                    <a:pt x="2" y="1"/>
                    <a:pt x="3" y="1"/>
                  </a:cubicBezTo>
                  <a:cubicBezTo>
                    <a:pt x="3" y="1"/>
                    <a:pt x="4" y="1"/>
                    <a:pt x="4" y="1"/>
                  </a:cubicBezTo>
                  <a:cubicBezTo>
                    <a:pt x="3" y="1"/>
                    <a:pt x="6"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4" name="Freeform 31"/>
            <p:cNvSpPr>
              <a:spLocks/>
            </p:cNvSpPr>
            <p:nvPr/>
          </p:nvSpPr>
          <p:spPr bwMode="auto">
            <a:xfrm>
              <a:off x="3586163" y="4294188"/>
              <a:ext cx="26988" cy="6350"/>
            </a:xfrm>
            <a:custGeom>
              <a:avLst/>
              <a:gdLst>
                <a:gd name="T0" fmla="*/ 2 w 10"/>
                <a:gd name="T1" fmla="*/ 0 h 2"/>
                <a:gd name="T2" fmla="*/ 5 w 10"/>
                <a:gd name="T3" fmla="*/ 2 h 2"/>
                <a:gd name="T4" fmla="*/ 7 w 10"/>
                <a:gd name="T5" fmla="*/ 2 h 2"/>
                <a:gd name="T6" fmla="*/ 8 w 10"/>
                <a:gd name="T7" fmla="*/ 2 h 2"/>
                <a:gd name="T8" fmla="*/ 8 w 10"/>
                <a:gd name="T9" fmla="*/ 2 h 2"/>
                <a:gd name="T10" fmla="*/ 3 w 10"/>
                <a:gd name="T11" fmla="*/ 0 h 2"/>
                <a:gd name="T12" fmla="*/ 2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2" y="0"/>
                  </a:moveTo>
                  <a:cubicBezTo>
                    <a:pt x="0" y="0"/>
                    <a:pt x="0" y="0"/>
                    <a:pt x="5" y="2"/>
                  </a:cubicBezTo>
                  <a:cubicBezTo>
                    <a:pt x="6" y="2"/>
                    <a:pt x="6" y="2"/>
                    <a:pt x="7" y="2"/>
                  </a:cubicBezTo>
                  <a:cubicBezTo>
                    <a:pt x="8" y="2"/>
                    <a:pt x="8" y="2"/>
                    <a:pt x="8" y="2"/>
                  </a:cubicBezTo>
                  <a:cubicBezTo>
                    <a:pt x="8" y="2"/>
                    <a:pt x="8" y="2"/>
                    <a:pt x="8" y="2"/>
                  </a:cubicBezTo>
                  <a:cubicBezTo>
                    <a:pt x="10" y="2"/>
                    <a:pt x="10"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5" name="Freeform 32"/>
            <p:cNvSpPr>
              <a:spLocks/>
            </p:cNvSpPr>
            <p:nvPr/>
          </p:nvSpPr>
          <p:spPr bwMode="auto">
            <a:xfrm>
              <a:off x="3797300" y="4240213"/>
              <a:ext cx="30163" cy="11112"/>
            </a:xfrm>
            <a:custGeom>
              <a:avLst/>
              <a:gdLst>
                <a:gd name="T0" fmla="*/ 4 w 11"/>
                <a:gd name="T1" fmla="*/ 0 h 4"/>
                <a:gd name="T2" fmla="*/ 2 w 11"/>
                <a:gd name="T3" fmla="*/ 0 h 4"/>
                <a:gd name="T4" fmla="*/ 1 w 11"/>
                <a:gd name="T5" fmla="*/ 2 h 4"/>
                <a:gd name="T6" fmla="*/ 1 w 11"/>
                <a:gd name="T7" fmla="*/ 2 h 4"/>
                <a:gd name="T8" fmla="*/ 2 w 11"/>
                <a:gd name="T9" fmla="*/ 3 h 4"/>
                <a:gd name="T10" fmla="*/ 4 w 11"/>
                <a:gd name="T11" fmla="*/ 4 h 4"/>
                <a:gd name="T12" fmla="*/ 9 w 11"/>
                <a:gd name="T13" fmla="*/ 2 h 4"/>
                <a:gd name="T14" fmla="*/ 4 w 1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4" y="0"/>
                  </a:moveTo>
                  <a:cubicBezTo>
                    <a:pt x="3" y="0"/>
                    <a:pt x="2" y="0"/>
                    <a:pt x="2" y="0"/>
                  </a:cubicBezTo>
                  <a:cubicBezTo>
                    <a:pt x="0" y="1"/>
                    <a:pt x="1" y="2"/>
                    <a:pt x="1" y="2"/>
                  </a:cubicBezTo>
                  <a:cubicBezTo>
                    <a:pt x="1" y="2"/>
                    <a:pt x="1" y="2"/>
                    <a:pt x="1" y="2"/>
                  </a:cubicBezTo>
                  <a:cubicBezTo>
                    <a:pt x="1" y="2"/>
                    <a:pt x="2" y="3"/>
                    <a:pt x="2" y="3"/>
                  </a:cubicBezTo>
                  <a:cubicBezTo>
                    <a:pt x="2" y="4"/>
                    <a:pt x="3" y="4"/>
                    <a:pt x="4" y="4"/>
                  </a:cubicBezTo>
                  <a:cubicBezTo>
                    <a:pt x="5" y="4"/>
                    <a:pt x="8" y="3"/>
                    <a:pt x="9" y="2"/>
                  </a:cubicBezTo>
                  <a:cubicBezTo>
                    <a:pt x="11"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6" name="Freeform 33"/>
            <p:cNvSpPr>
              <a:spLocks/>
            </p:cNvSpPr>
            <p:nvPr/>
          </p:nvSpPr>
          <p:spPr bwMode="auto">
            <a:xfrm>
              <a:off x="3702050" y="4311650"/>
              <a:ext cx="100013" cy="9525"/>
            </a:xfrm>
            <a:custGeom>
              <a:avLst/>
              <a:gdLst>
                <a:gd name="T0" fmla="*/ 12 w 37"/>
                <a:gd name="T1" fmla="*/ 0 h 4"/>
                <a:gd name="T2" fmla="*/ 9 w 37"/>
                <a:gd name="T3" fmla="*/ 3 h 4"/>
                <a:gd name="T4" fmla="*/ 23 w 37"/>
                <a:gd name="T5" fmla="*/ 4 h 4"/>
                <a:gd name="T6" fmla="*/ 25 w 37"/>
                <a:gd name="T7" fmla="*/ 1 h 4"/>
                <a:gd name="T8" fmla="*/ 12 w 37"/>
                <a:gd name="T9" fmla="*/ 0 h 4"/>
              </a:gdLst>
              <a:ahLst/>
              <a:cxnLst>
                <a:cxn ang="0">
                  <a:pos x="T0" y="T1"/>
                </a:cxn>
                <a:cxn ang="0">
                  <a:pos x="T2" y="T3"/>
                </a:cxn>
                <a:cxn ang="0">
                  <a:pos x="T4" y="T5"/>
                </a:cxn>
                <a:cxn ang="0">
                  <a:pos x="T6" y="T7"/>
                </a:cxn>
                <a:cxn ang="0">
                  <a:pos x="T8" y="T9"/>
                </a:cxn>
              </a:cxnLst>
              <a:rect l="0" t="0" r="r" b="b"/>
              <a:pathLst>
                <a:path w="37" h="4">
                  <a:moveTo>
                    <a:pt x="12" y="0"/>
                  </a:moveTo>
                  <a:cubicBezTo>
                    <a:pt x="5" y="0"/>
                    <a:pt x="0" y="1"/>
                    <a:pt x="9" y="3"/>
                  </a:cubicBezTo>
                  <a:cubicBezTo>
                    <a:pt x="13" y="4"/>
                    <a:pt x="18" y="4"/>
                    <a:pt x="23" y="4"/>
                  </a:cubicBezTo>
                  <a:cubicBezTo>
                    <a:pt x="32" y="4"/>
                    <a:pt x="37" y="3"/>
                    <a:pt x="25" y="1"/>
                  </a:cubicBezTo>
                  <a:cubicBezTo>
                    <a:pt x="22" y="0"/>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7" name="Freeform 34"/>
            <p:cNvSpPr>
              <a:spLocks/>
            </p:cNvSpPr>
            <p:nvPr/>
          </p:nvSpPr>
          <p:spPr bwMode="auto">
            <a:xfrm>
              <a:off x="3536950" y="4324350"/>
              <a:ext cx="26988" cy="3175"/>
            </a:xfrm>
            <a:custGeom>
              <a:avLst/>
              <a:gdLst>
                <a:gd name="T0" fmla="*/ 8 w 10"/>
                <a:gd name="T1" fmla="*/ 0 h 1"/>
                <a:gd name="T2" fmla="*/ 6 w 10"/>
                <a:gd name="T3" fmla="*/ 0 h 1"/>
                <a:gd name="T4" fmla="*/ 0 w 10"/>
                <a:gd name="T5" fmla="*/ 1 h 1"/>
                <a:gd name="T6" fmla="*/ 0 w 10"/>
                <a:gd name="T7" fmla="*/ 0 h 1"/>
                <a:gd name="T8" fmla="*/ 7 w 10"/>
                <a:gd name="T9" fmla="*/ 0 h 1"/>
                <a:gd name="T10" fmla="*/ 8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8" y="0"/>
                  </a:moveTo>
                  <a:cubicBezTo>
                    <a:pt x="7" y="0"/>
                    <a:pt x="7" y="0"/>
                    <a:pt x="6" y="0"/>
                  </a:cubicBezTo>
                  <a:cubicBezTo>
                    <a:pt x="2" y="0"/>
                    <a:pt x="0" y="1"/>
                    <a:pt x="0" y="1"/>
                  </a:cubicBezTo>
                  <a:cubicBezTo>
                    <a:pt x="0" y="1"/>
                    <a:pt x="0" y="1"/>
                    <a:pt x="0" y="0"/>
                  </a:cubicBezTo>
                  <a:cubicBezTo>
                    <a:pt x="3" y="0"/>
                    <a:pt x="5" y="0"/>
                    <a:pt x="7" y="0"/>
                  </a:cubicBezTo>
                  <a:cubicBezTo>
                    <a:pt x="9"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8" name="Freeform 35"/>
            <p:cNvSpPr>
              <a:spLocks/>
            </p:cNvSpPr>
            <p:nvPr/>
          </p:nvSpPr>
          <p:spPr bwMode="auto">
            <a:xfrm>
              <a:off x="4027488" y="4373563"/>
              <a:ext cx="25400" cy="7937"/>
            </a:xfrm>
            <a:custGeom>
              <a:avLst/>
              <a:gdLst>
                <a:gd name="T0" fmla="*/ 9 w 9"/>
                <a:gd name="T1" fmla="*/ 0 h 3"/>
                <a:gd name="T2" fmla="*/ 8 w 9"/>
                <a:gd name="T3" fmla="*/ 0 h 3"/>
                <a:gd name="T4" fmla="*/ 3 w 9"/>
                <a:gd name="T5" fmla="*/ 2 h 3"/>
                <a:gd name="T6" fmla="*/ 3 w 9"/>
                <a:gd name="T7" fmla="*/ 3 h 3"/>
                <a:gd name="T8" fmla="*/ 3 w 9"/>
                <a:gd name="T9" fmla="*/ 3 h 3"/>
                <a:gd name="T10" fmla="*/ 7 w 9"/>
                <a:gd name="T11" fmla="*/ 2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9" y="0"/>
                    <a:pt x="9" y="0"/>
                    <a:pt x="8" y="0"/>
                  </a:cubicBezTo>
                  <a:cubicBezTo>
                    <a:pt x="7" y="1"/>
                    <a:pt x="5" y="1"/>
                    <a:pt x="3" y="2"/>
                  </a:cubicBezTo>
                  <a:cubicBezTo>
                    <a:pt x="0" y="2"/>
                    <a:pt x="1" y="3"/>
                    <a:pt x="3" y="3"/>
                  </a:cubicBezTo>
                  <a:cubicBezTo>
                    <a:pt x="3" y="3"/>
                    <a:pt x="3" y="3"/>
                    <a:pt x="3" y="3"/>
                  </a:cubicBezTo>
                  <a:cubicBezTo>
                    <a:pt x="4" y="3"/>
                    <a:pt x="6" y="2"/>
                    <a:pt x="7" y="2"/>
                  </a:cubicBezTo>
                  <a:cubicBezTo>
                    <a:pt x="8" y="1"/>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39" name="Freeform 36"/>
            <p:cNvSpPr>
              <a:spLocks/>
            </p:cNvSpPr>
            <p:nvPr/>
          </p:nvSpPr>
          <p:spPr bwMode="auto">
            <a:xfrm>
              <a:off x="3797300" y="4343400"/>
              <a:ext cx="15875" cy="6350"/>
            </a:xfrm>
            <a:custGeom>
              <a:avLst/>
              <a:gdLst>
                <a:gd name="T0" fmla="*/ 0 w 6"/>
                <a:gd name="T1" fmla="*/ 0 h 2"/>
                <a:gd name="T2" fmla="*/ 0 w 6"/>
                <a:gd name="T3" fmla="*/ 2 h 2"/>
                <a:gd name="T4" fmla="*/ 3 w 6"/>
                <a:gd name="T5" fmla="*/ 2 h 2"/>
                <a:gd name="T6" fmla="*/ 5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cubicBezTo>
                    <a:pt x="0" y="0"/>
                    <a:pt x="0" y="1"/>
                    <a:pt x="0" y="2"/>
                  </a:cubicBezTo>
                  <a:cubicBezTo>
                    <a:pt x="1" y="2"/>
                    <a:pt x="2" y="2"/>
                    <a:pt x="3" y="2"/>
                  </a:cubicBezTo>
                  <a:cubicBezTo>
                    <a:pt x="5" y="2"/>
                    <a:pt x="6" y="2"/>
                    <a:pt x="5" y="1"/>
                  </a:cubicBezTo>
                  <a:cubicBezTo>
                    <a:pt x="4"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0" name="Freeform 37"/>
            <p:cNvSpPr>
              <a:spLocks/>
            </p:cNvSpPr>
            <p:nvPr/>
          </p:nvSpPr>
          <p:spPr bwMode="auto">
            <a:xfrm>
              <a:off x="4248150" y="4827588"/>
              <a:ext cx="7938" cy="0"/>
            </a:xfrm>
            <a:custGeom>
              <a:avLst/>
              <a:gdLst>
                <a:gd name="T0" fmla="*/ 2 w 3"/>
                <a:gd name="T1" fmla="*/ 1 w 3"/>
                <a:gd name="T2" fmla="*/ 0 w 3"/>
                <a:gd name="T3" fmla="*/ 2 w 3"/>
                <a:gd name="T4" fmla="*/ 2 w 3"/>
              </a:gdLst>
              <a:ahLst/>
              <a:cxnLst>
                <a:cxn ang="0">
                  <a:pos x="T0" y="0"/>
                </a:cxn>
                <a:cxn ang="0">
                  <a:pos x="T1" y="0"/>
                </a:cxn>
                <a:cxn ang="0">
                  <a:pos x="T2" y="0"/>
                </a:cxn>
                <a:cxn ang="0">
                  <a:pos x="T3" y="0"/>
                </a:cxn>
                <a:cxn ang="0">
                  <a:pos x="T4" y="0"/>
                </a:cxn>
              </a:cxnLst>
              <a:rect l="0" t="0" r="r" b="b"/>
              <a:pathLst>
                <a:path w="3">
                  <a:moveTo>
                    <a:pt x="2" y="0"/>
                  </a:moveTo>
                  <a:cubicBezTo>
                    <a:pt x="2" y="0"/>
                    <a:pt x="2" y="0"/>
                    <a:pt x="1" y="0"/>
                  </a:cubicBezTo>
                  <a:cubicBezTo>
                    <a:pt x="1" y="0"/>
                    <a:pt x="0" y="0"/>
                    <a:pt x="0" y="0"/>
                  </a:cubicBezTo>
                  <a:cubicBezTo>
                    <a:pt x="0" y="0"/>
                    <a:pt x="2"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1" name="Freeform 38"/>
            <p:cNvSpPr>
              <a:spLocks/>
            </p:cNvSpPr>
            <p:nvPr/>
          </p:nvSpPr>
          <p:spPr bwMode="auto">
            <a:xfrm>
              <a:off x="3713163" y="4281488"/>
              <a:ext cx="87313" cy="23812"/>
            </a:xfrm>
            <a:custGeom>
              <a:avLst/>
              <a:gdLst>
                <a:gd name="T0" fmla="*/ 14 w 32"/>
                <a:gd name="T1" fmla="*/ 0 h 9"/>
                <a:gd name="T2" fmla="*/ 2 w 32"/>
                <a:gd name="T3" fmla="*/ 4 h 9"/>
                <a:gd name="T4" fmla="*/ 5 w 32"/>
                <a:gd name="T5" fmla="*/ 5 h 9"/>
                <a:gd name="T6" fmla="*/ 5 w 32"/>
                <a:gd name="T7" fmla="*/ 6 h 9"/>
                <a:gd name="T8" fmla="*/ 4 w 32"/>
                <a:gd name="T9" fmla="*/ 6 h 9"/>
                <a:gd name="T10" fmla="*/ 3 w 32"/>
                <a:gd name="T11" fmla="*/ 6 h 9"/>
                <a:gd name="T12" fmla="*/ 0 w 32"/>
                <a:gd name="T13" fmla="*/ 7 h 9"/>
                <a:gd name="T14" fmla="*/ 15 w 32"/>
                <a:gd name="T15" fmla="*/ 9 h 9"/>
                <a:gd name="T16" fmla="*/ 17 w 32"/>
                <a:gd name="T17" fmla="*/ 9 h 9"/>
                <a:gd name="T18" fmla="*/ 19 w 32"/>
                <a:gd name="T19" fmla="*/ 0 h 9"/>
                <a:gd name="T20" fmla="*/ 14 w 3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
                  <a:moveTo>
                    <a:pt x="14" y="0"/>
                  </a:moveTo>
                  <a:cubicBezTo>
                    <a:pt x="9" y="0"/>
                    <a:pt x="4" y="1"/>
                    <a:pt x="2" y="4"/>
                  </a:cubicBezTo>
                  <a:cubicBezTo>
                    <a:pt x="3" y="5"/>
                    <a:pt x="4" y="5"/>
                    <a:pt x="5" y="5"/>
                  </a:cubicBezTo>
                  <a:cubicBezTo>
                    <a:pt x="7" y="6"/>
                    <a:pt x="6" y="6"/>
                    <a:pt x="5" y="6"/>
                  </a:cubicBezTo>
                  <a:cubicBezTo>
                    <a:pt x="4" y="6"/>
                    <a:pt x="4" y="6"/>
                    <a:pt x="4" y="6"/>
                  </a:cubicBezTo>
                  <a:cubicBezTo>
                    <a:pt x="4" y="6"/>
                    <a:pt x="3" y="6"/>
                    <a:pt x="3" y="6"/>
                  </a:cubicBezTo>
                  <a:cubicBezTo>
                    <a:pt x="2" y="6"/>
                    <a:pt x="0" y="7"/>
                    <a:pt x="0" y="7"/>
                  </a:cubicBezTo>
                  <a:cubicBezTo>
                    <a:pt x="1" y="8"/>
                    <a:pt x="7" y="9"/>
                    <a:pt x="15" y="9"/>
                  </a:cubicBezTo>
                  <a:cubicBezTo>
                    <a:pt x="16" y="9"/>
                    <a:pt x="16" y="9"/>
                    <a:pt x="17" y="9"/>
                  </a:cubicBezTo>
                  <a:cubicBezTo>
                    <a:pt x="25" y="9"/>
                    <a:pt x="32" y="3"/>
                    <a:pt x="19" y="0"/>
                  </a:cubicBezTo>
                  <a:cubicBezTo>
                    <a:pt x="17" y="0"/>
                    <a:pt x="15"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2" name="Freeform 39"/>
            <p:cNvSpPr>
              <a:spLocks/>
            </p:cNvSpPr>
            <p:nvPr/>
          </p:nvSpPr>
          <p:spPr bwMode="auto">
            <a:xfrm>
              <a:off x="1127125" y="4491038"/>
              <a:ext cx="30163" cy="4762"/>
            </a:xfrm>
            <a:custGeom>
              <a:avLst/>
              <a:gdLst>
                <a:gd name="T0" fmla="*/ 7 w 11"/>
                <a:gd name="T1" fmla="*/ 0 h 2"/>
                <a:gd name="T2" fmla="*/ 3 w 11"/>
                <a:gd name="T3" fmla="*/ 0 h 2"/>
                <a:gd name="T4" fmla="*/ 5 w 11"/>
                <a:gd name="T5" fmla="*/ 2 h 2"/>
                <a:gd name="T6" fmla="*/ 10 w 11"/>
                <a:gd name="T7" fmla="*/ 1 h 2"/>
                <a:gd name="T8" fmla="*/ 7 w 11"/>
                <a:gd name="T9" fmla="*/ 0 h 2"/>
              </a:gdLst>
              <a:ahLst/>
              <a:cxnLst>
                <a:cxn ang="0">
                  <a:pos x="T0" y="T1"/>
                </a:cxn>
                <a:cxn ang="0">
                  <a:pos x="T2" y="T3"/>
                </a:cxn>
                <a:cxn ang="0">
                  <a:pos x="T4" y="T5"/>
                </a:cxn>
                <a:cxn ang="0">
                  <a:pos x="T6" y="T7"/>
                </a:cxn>
                <a:cxn ang="0">
                  <a:pos x="T8" y="T9"/>
                </a:cxn>
              </a:cxnLst>
              <a:rect l="0" t="0" r="r" b="b"/>
              <a:pathLst>
                <a:path w="11" h="2">
                  <a:moveTo>
                    <a:pt x="7" y="0"/>
                  </a:moveTo>
                  <a:cubicBezTo>
                    <a:pt x="6" y="0"/>
                    <a:pt x="4" y="0"/>
                    <a:pt x="3" y="0"/>
                  </a:cubicBezTo>
                  <a:cubicBezTo>
                    <a:pt x="0" y="1"/>
                    <a:pt x="4" y="1"/>
                    <a:pt x="5" y="2"/>
                  </a:cubicBezTo>
                  <a:cubicBezTo>
                    <a:pt x="7" y="2"/>
                    <a:pt x="10" y="2"/>
                    <a:pt x="10"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3" name="Freeform 40"/>
            <p:cNvSpPr>
              <a:spLocks/>
            </p:cNvSpPr>
            <p:nvPr/>
          </p:nvSpPr>
          <p:spPr bwMode="auto">
            <a:xfrm>
              <a:off x="4260850" y="4351338"/>
              <a:ext cx="23813" cy="3175"/>
            </a:xfrm>
            <a:custGeom>
              <a:avLst/>
              <a:gdLst>
                <a:gd name="T0" fmla="*/ 3 w 9"/>
                <a:gd name="T1" fmla="*/ 0 h 1"/>
                <a:gd name="T2" fmla="*/ 3 w 9"/>
                <a:gd name="T3" fmla="*/ 1 h 1"/>
                <a:gd name="T4" fmla="*/ 7 w 9"/>
                <a:gd name="T5" fmla="*/ 1 h 1"/>
                <a:gd name="T6" fmla="*/ 9 w 9"/>
                <a:gd name="T7" fmla="*/ 1 h 1"/>
                <a:gd name="T8" fmla="*/ 4 w 9"/>
                <a:gd name="T9" fmla="*/ 1 h 1"/>
                <a:gd name="T10" fmla="*/ 3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3" y="0"/>
                  </a:moveTo>
                  <a:cubicBezTo>
                    <a:pt x="1" y="0"/>
                    <a:pt x="0" y="1"/>
                    <a:pt x="3" y="1"/>
                  </a:cubicBezTo>
                  <a:cubicBezTo>
                    <a:pt x="4" y="1"/>
                    <a:pt x="6" y="1"/>
                    <a:pt x="7" y="1"/>
                  </a:cubicBezTo>
                  <a:cubicBezTo>
                    <a:pt x="8" y="1"/>
                    <a:pt x="8" y="1"/>
                    <a:pt x="9" y="1"/>
                  </a:cubicBezTo>
                  <a:cubicBezTo>
                    <a:pt x="6" y="1"/>
                    <a:pt x="5" y="1"/>
                    <a:pt x="4" y="1"/>
                  </a:cubicBezTo>
                  <a:cubicBezTo>
                    <a:pt x="3" y="1"/>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4" name="Freeform 41"/>
            <p:cNvSpPr>
              <a:spLocks/>
            </p:cNvSpPr>
            <p:nvPr/>
          </p:nvSpPr>
          <p:spPr bwMode="auto">
            <a:xfrm>
              <a:off x="3794125" y="4300538"/>
              <a:ext cx="6350" cy="1587"/>
            </a:xfrm>
            <a:custGeom>
              <a:avLst/>
              <a:gdLst>
                <a:gd name="T0" fmla="*/ 0 w 2"/>
                <a:gd name="T1" fmla="*/ 0 h 1"/>
                <a:gd name="T2" fmla="*/ 0 w 2"/>
                <a:gd name="T3" fmla="*/ 0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1"/>
                    <a:pt x="0" y="1"/>
                    <a:pt x="1" y="1"/>
                  </a:cubicBezTo>
                  <a:cubicBezTo>
                    <a:pt x="1" y="1"/>
                    <a:pt x="2" y="1"/>
                    <a:pt x="2"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5" name="Freeform 42"/>
            <p:cNvSpPr>
              <a:spLocks/>
            </p:cNvSpPr>
            <p:nvPr/>
          </p:nvSpPr>
          <p:spPr bwMode="auto">
            <a:xfrm>
              <a:off x="3656013" y="4327525"/>
              <a:ext cx="347663" cy="80962"/>
            </a:xfrm>
            <a:custGeom>
              <a:avLst/>
              <a:gdLst>
                <a:gd name="T0" fmla="*/ 0 w 128"/>
                <a:gd name="T1" fmla="*/ 1 h 30"/>
                <a:gd name="T2" fmla="*/ 7 w 128"/>
                <a:gd name="T3" fmla="*/ 5 h 30"/>
                <a:gd name="T4" fmla="*/ 14 w 128"/>
                <a:gd name="T5" fmla="*/ 7 h 30"/>
                <a:gd name="T6" fmla="*/ 16 w 128"/>
                <a:gd name="T7" fmla="*/ 22 h 30"/>
                <a:gd name="T8" fmla="*/ 17 w 128"/>
                <a:gd name="T9" fmla="*/ 22 h 30"/>
                <a:gd name="T10" fmla="*/ 24 w 128"/>
                <a:gd name="T11" fmla="*/ 24 h 30"/>
                <a:gd name="T12" fmla="*/ 33 w 128"/>
                <a:gd name="T13" fmla="*/ 23 h 30"/>
                <a:gd name="T14" fmla="*/ 34 w 128"/>
                <a:gd name="T15" fmla="*/ 24 h 30"/>
                <a:gd name="T16" fmla="*/ 36 w 128"/>
                <a:gd name="T17" fmla="*/ 23 h 30"/>
                <a:gd name="T18" fmla="*/ 40 w 128"/>
                <a:gd name="T19" fmla="*/ 26 h 30"/>
                <a:gd name="T20" fmla="*/ 48 w 128"/>
                <a:gd name="T21" fmla="*/ 27 h 30"/>
                <a:gd name="T22" fmla="*/ 52 w 128"/>
                <a:gd name="T23" fmla="*/ 26 h 30"/>
                <a:gd name="T24" fmla="*/ 54 w 128"/>
                <a:gd name="T25" fmla="*/ 27 h 30"/>
                <a:gd name="T26" fmla="*/ 57 w 128"/>
                <a:gd name="T27" fmla="*/ 26 h 30"/>
                <a:gd name="T28" fmla="*/ 58 w 128"/>
                <a:gd name="T29" fmla="*/ 27 h 30"/>
                <a:gd name="T30" fmla="*/ 63 w 128"/>
                <a:gd name="T31" fmla="*/ 26 h 30"/>
                <a:gd name="T32" fmla="*/ 64 w 128"/>
                <a:gd name="T33" fmla="*/ 27 h 30"/>
                <a:gd name="T34" fmla="*/ 66 w 128"/>
                <a:gd name="T35" fmla="*/ 27 h 30"/>
                <a:gd name="T36" fmla="*/ 76 w 128"/>
                <a:gd name="T37" fmla="*/ 28 h 30"/>
                <a:gd name="T38" fmla="*/ 82 w 128"/>
                <a:gd name="T39" fmla="*/ 28 h 30"/>
                <a:gd name="T40" fmla="*/ 102 w 128"/>
                <a:gd name="T41" fmla="*/ 30 h 30"/>
                <a:gd name="T42" fmla="*/ 119 w 128"/>
                <a:gd name="T43" fmla="*/ 27 h 30"/>
                <a:gd name="T44" fmla="*/ 121 w 128"/>
                <a:gd name="T45" fmla="*/ 27 h 30"/>
                <a:gd name="T46" fmla="*/ 124 w 128"/>
                <a:gd name="T47" fmla="*/ 25 h 30"/>
                <a:gd name="T48" fmla="*/ 105 w 128"/>
                <a:gd name="T49" fmla="*/ 18 h 30"/>
                <a:gd name="T50" fmla="*/ 82 w 128"/>
                <a:gd name="T51" fmla="*/ 18 h 30"/>
                <a:gd name="T52" fmla="*/ 73 w 128"/>
                <a:gd name="T53" fmla="*/ 19 h 30"/>
                <a:gd name="T54" fmla="*/ 70 w 128"/>
                <a:gd name="T55" fmla="*/ 19 h 30"/>
                <a:gd name="T56" fmla="*/ 67 w 128"/>
                <a:gd name="T57" fmla="*/ 19 h 30"/>
                <a:gd name="T58" fmla="*/ 61 w 128"/>
                <a:gd name="T59" fmla="*/ 17 h 30"/>
                <a:gd name="T60" fmla="*/ 59 w 128"/>
                <a:gd name="T61" fmla="*/ 18 h 30"/>
                <a:gd name="T62" fmla="*/ 52 w 128"/>
                <a:gd name="T63" fmla="*/ 16 h 30"/>
                <a:gd name="T64" fmla="*/ 48 w 128"/>
                <a:gd name="T65" fmla="*/ 16 h 30"/>
                <a:gd name="T66" fmla="*/ 44 w 128"/>
                <a:gd name="T67" fmla="*/ 16 h 30"/>
                <a:gd name="T68" fmla="*/ 42 w 128"/>
                <a:gd name="T69" fmla="*/ 13 h 30"/>
                <a:gd name="T70" fmla="*/ 40 w 128"/>
                <a:gd name="T71" fmla="*/ 13 h 30"/>
                <a:gd name="T72" fmla="*/ 36 w 128"/>
                <a:gd name="T73" fmla="*/ 13 h 30"/>
                <a:gd name="T74" fmla="*/ 35 w 128"/>
                <a:gd name="T75" fmla="*/ 13 h 30"/>
                <a:gd name="T76" fmla="*/ 39 w 128"/>
                <a:gd name="T77" fmla="*/ 11 h 30"/>
                <a:gd name="T78" fmla="*/ 35 w 128"/>
                <a:gd name="T79" fmla="*/ 9 h 30"/>
                <a:gd name="T80" fmla="*/ 47 w 128"/>
                <a:gd name="T81" fmla="*/ 11 h 30"/>
                <a:gd name="T82" fmla="*/ 45 w 128"/>
                <a:gd name="T83" fmla="*/ 7 h 30"/>
                <a:gd name="T84" fmla="*/ 46 w 128"/>
                <a:gd name="T85" fmla="*/ 7 h 30"/>
                <a:gd name="T86" fmla="*/ 37 w 128"/>
                <a:gd name="T87" fmla="*/ 5 h 30"/>
                <a:gd name="T88" fmla="*/ 29 w 128"/>
                <a:gd name="T89" fmla="*/ 6 h 30"/>
                <a:gd name="T90" fmla="*/ 22 w 128"/>
                <a:gd name="T9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30">
                  <a:moveTo>
                    <a:pt x="12" y="0"/>
                  </a:moveTo>
                  <a:cubicBezTo>
                    <a:pt x="6" y="0"/>
                    <a:pt x="1" y="1"/>
                    <a:pt x="0" y="1"/>
                  </a:cubicBezTo>
                  <a:cubicBezTo>
                    <a:pt x="1" y="1"/>
                    <a:pt x="2" y="2"/>
                    <a:pt x="3" y="2"/>
                  </a:cubicBezTo>
                  <a:cubicBezTo>
                    <a:pt x="5" y="3"/>
                    <a:pt x="6" y="4"/>
                    <a:pt x="7" y="5"/>
                  </a:cubicBezTo>
                  <a:cubicBezTo>
                    <a:pt x="9" y="6"/>
                    <a:pt x="7" y="6"/>
                    <a:pt x="5" y="6"/>
                  </a:cubicBezTo>
                  <a:cubicBezTo>
                    <a:pt x="4" y="7"/>
                    <a:pt x="8" y="7"/>
                    <a:pt x="14" y="7"/>
                  </a:cubicBezTo>
                  <a:cubicBezTo>
                    <a:pt x="20" y="8"/>
                    <a:pt x="24" y="11"/>
                    <a:pt x="17" y="15"/>
                  </a:cubicBezTo>
                  <a:cubicBezTo>
                    <a:pt x="9" y="19"/>
                    <a:pt x="14" y="22"/>
                    <a:pt x="16" y="22"/>
                  </a:cubicBezTo>
                  <a:cubicBezTo>
                    <a:pt x="16" y="22"/>
                    <a:pt x="16" y="22"/>
                    <a:pt x="16" y="22"/>
                  </a:cubicBezTo>
                  <a:cubicBezTo>
                    <a:pt x="17" y="22"/>
                    <a:pt x="17" y="22"/>
                    <a:pt x="17" y="22"/>
                  </a:cubicBezTo>
                  <a:cubicBezTo>
                    <a:pt x="19" y="22"/>
                    <a:pt x="17" y="24"/>
                    <a:pt x="23" y="24"/>
                  </a:cubicBezTo>
                  <a:cubicBezTo>
                    <a:pt x="23" y="24"/>
                    <a:pt x="24" y="24"/>
                    <a:pt x="24" y="24"/>
                  </a:cubicBezTo>
                  <a:cubicBezTo>
                    <a:pt x="26" y="24"/>
                    <a:pt x="29" y="24"/>
                    <a:pt x="30" y="24"/>
                  </a:cubicBezTo>
                  <a:cubicBezTo>
                    <a:pt x="32" y="23"/>
                    <a:pt x="33" y="23"/>
                    <a:pt x="33" y="23"/>
                  </a:cubicBezTo>
                  <a:cubicBezTo>
                    <a:pt x="34" y="23"/>
                    <a:pt x="34" y="23"/>
                    <a:pt x="34" y="23"/>
                  </a:cubicBezTo>
                  <a:cubicBezTo>
                    <a:pt x="33" y="23"/>
                    <a:pt x="33" y="24"/>
                    <a:pt x="34" y="24"/>
                  </a:cubicBezTo>
                  <a:cubicBezTo>
                    <a:pt x="34" y="24"/>
                    <a:pt x="35" y="23"/>
                    <a:pt x="35" y="23"/>
                  </a:cubicBezTo>
                  <a:cubicBezTo>
                    <a:pt x="36" y="23"/>
                    <a:pt x="36" y="23"/>
                    <a:pt x="36" y="23"/>
                  </a:cubicBezTo>
                  <a:cubicBezTo>
                    <a:pt x="37" y="23"/>
                    <a:pt x="36" y="23"/>
                    <a:pt x="35" y="24"/>
                  </a:cubicBezTo>
                  <a:cubicBezTo>
                    <a:pt x="34" y="25"/>
                    <a:pt x="36" y="26"/>
                    <a:pt x="40" y="26"/>
                  </a:cubicBezTo>
                  <a:cubicBezTo>
                    <a:pt x="43" y="26"/>
                    <a:pt x="46" y="27"/>
                    <a:pt x="47" y="27"/>
                  </a:cubicBezTo>
                  <a:cubicBezTo>
                    <a:pt x="48" y="27"/>
                    <a:pt x="48" y="27"/>
                    <a:pt x="48" y="27"/>
                  </a:cubicBezTo>
                  <a:cubicBezTo>
                    <a:pt x="49" y="27"/>
                    <a:pt x="51" y="27"/>
                    <a:pt x="51" y="26"/>
                  </a:cubicBezTo>
                  <a:cubicBezTo>
                    <a:pt x="51" y="26"/>
                    <a:pt x="52" y="26"/>
                    <a:pt x="52" y="26"/>
                  </a:cubicBezTo>
                  <a:cubicBezTo>
                    <a:pt x="52" y="26"/>
                    <a:pt x="53" y="26"/>
                    <a:pt x="53" y="26"/>
                  </a:cubicBezTo>
                  <a:cubicBezTo>
                    <a:pt x="53" y="27"/>
                    <a:pt x="53" y="27"/>
                    <a:pt x="54" y="27"/>
                  </a:cubicBezTo>
                  <a:cubicBezTo>
                    <a:pt x="54" y="27"/>
                    <a:pt x="55" y="27"/>
                    <a:pt x="55" y="27"/>
                  </a:cubicBezTo>
                  <a:cubicBezTo>
                    <a:pt x="56" y="27"/>
                    <a:pt x="56" y="26"/>
                    <a:pt x="57" y="26"/>
                  </a:cubicBezTo>
                  <a:cubicBezTo>
                    <a:pt x="57" y="26"/>
                    <a:pt x="58" y="27"/>
                    <a:pt x="57" y="27"/>
                  </a:cubicBezTo>
                  <a:cubicBezTo>
                    <a:pt x="57" y="27"/>
                    <a:pt x="57" y="27"/>
                    <a:pt x="58" y="27"/>
                  </a:cubicBezTo>
                  <a:cubicBezTo>
                    <a:pt x="59" y="27"/>
                    <a:pt x="59" y="27"/>
                    <a:pt x="60" y="27"/>
                  </a:cubicBezTo>
                  <a:cubicBezTo>
                    <a:pt x="61" y="27"/>
                    <a:pt x="62" y="26"/>
                    <a:pt x="63" y="26"/>
                  </a:cubicBezTo>
                  <a:cubicBezTo>
                    <a:pt x="63" y="26"/>
                    <a:pt x="63" y="27"/>
                    <a:pt x="63" y="27"/>
                  </a:cubicBezTo>
                  <a:cubicBezTo>
                    <a:pt x="63" y="27"/>
                    <a:pt x="63" y="27"/>
                    <a:pt x="64" y="27"/>
                  </a:cubicBezTo>
                  <a:cubicBezTo>
                    <a:pt x="64" y="27"/>
                    <a:pt x="65" y="27"/>
                    <a:pt x="65" y="27"/>
                  </a:cubicBezTo>
                  <a:cubicBezTo>
                    <a:pt x="65" y="27"/>
                    <a:pt x="66" y="27"/>
                    <a:pt x="66" y="27"/>
                  </a:cubicBezTo>
                  <a:cubicBezTo>
                    <a:pt x="66" y="27"/>
                    <a:pt x="68" y="27"/>
                    <a:pt x="69" y="27"/>
                  </a:cubicBezTo>
                  <a:cubicBezTo>
                    <a:pt x="71" y="28"/>
                    <a:pt x="73" y="28"/>
                    <a:pt x="76" y="28"/>
                  </a:cubicBezTo>
                  <a:cubicBezTo>
                    <a:pt x="77" y="28"/>
                    <a:pt x="78" y="28"/>
                    <a:pt x="78" y="28"/>
                  </a:cubicBezTo>
                  <a:cubicBezTo>
                    <a:pt x="80" y="28"/>
                    <a:pt x="81" y="28"/>
                    <a:pt x="82" y="28"/>
                  </a:cubicBezTo>
                  <a:cubicBezTo>
                    <a:pt x="86" y="28"/>
                    <a:pt x="87" y="29"/>
                    <a:pt x="98" y="30"/>
                  </a:cubicBezTo>
                  <a:cubicBezTo>
                    <a:pt x="100" y="30"/>
                    <a:pt x="101" y="30"/>
                    <a:pt x="102" y="30"/>
                  </a:cubicBezTo>
                  <a:cubicBezTo>
                    <a:pt x="107" y="30"/>
                    <a:pt x="110" y="29"/>
                    <a:pt x="113" y="28"/>
                  </a:cubicBezTo>
                  <a:cubicBezTo>
                    <a:pt x="116" y="28"/>
                    <a:pt x="117" y="27"/>
                    <a:pt x="119" y="27"/>
                  </a:cubicBezTo>
                  <a:cubicBezTo>
                    <a:pt x="119" y="27"/>
                    <a:pt x="119" y="27"/>
                    <a:pt x="119" y="27"/>
                  </a:cubicBezTo>
                  <a:cubicBezTo>
                    <a:pt x="120" y="27"/>
                    <a:pt x="120" y="27"/>
                    <a:pt x="121" y="27"/>
                  </a:cubicBezTo>
                  <a:cubicBezTo>
                    <a:pt x="121" y="27"/>
                    <a:pt x="121" y="27"/>
                    <a:pt x="120" y="26"/>
                  </a:cubicBezTo>
                  <a:cubicBezTo>
                    <a:pt x="118" y="26"/>
                    <a:pt x="120" y="26"/>
                    <a:pt x="124" y="25"/>
                  </a:cubicBezTo>
                  <a:cubicBezTo>
                    <a:pt x="127" y="24"/>
                    <a:pt x="128" y="22"/>
                    <a:pt x="126" y="22"/>
                  </a:cubicBezTo>
                  <a:cubicBezTo>
                    <a:pt x="125" y="22"/>
                    <a:pt x="119" y="19"/>
                    <a:pt x="105" y="18"/>
                  </a:cubicBezTo>
                  <a:cubicBezTo>
                    <a:pt x="101" y="18"/>
                    <a:pt x="98" y="18"/>
                    <a:pt x="95" y="18"/>
                  </a:cubicBezTo>
                  <a:cubicBezTo>
                    <a:pt x="90" y="18"/>
                    <a:pt x="85" y="18"/>
                    <a:pt x="82" y="18"/>
                  </a:cubicBezTo>
                  <a:cubicBezTo>
                    <a:pt x="78" y="18"/>
                    <a:pt x="75" y="19"/>
                    <a:pt x="74" y="19"/>
                  </a:cubicBezTo>
                  <a:cubicBezTo>
                    <a:pt x="74" y="19"/>
                    <a:pt x="74" y="19"/>
                    <a:pt x="73" y="19"/>
                  </a:cubicBezTo>
                  <a:cubicBezTo>
                    <a:pt x="73" y="19"/>
                    <a:pt x="72" y="19"/>
                    <a:pt x="72" y="19"/>
                  </a:cubicBezTo>
                  <a:cubicBezTo>
                    <a:pt x="70" y="19"/>
                    <a:pt x="69" y="19"/>
                    <a:pt x="70" y="19"/>
                  </a:cubicBezTo>
                  <a:cubicBezTo>
                    <a:pt x="71" y="19"/>
                    <a:pt x="71" y="19"/>
                    <a:pt x="70" y="19"/>
                  </a:cubicBezTo>
                  <a:cubicBezTo>
                    <a:pt x="69" y="19"/>
                    <a:pt x="69" y="19"/>
                    <a:pt x="67" y="19"/>
                  </a:cubicBezTo>
                  <a:cubicBezTo>
                    <a:pt x="64" y="19"/>
                    <a:pt x="63" y="19"/>
                    <a:pt x="63" y="18"/>
                  </a:cubicBezTo>
                  <a:cubicBezTo>
                    <a:pt x="62" y="17"/>
                    <a:pt x="61" y="17"/>
                    <a:pt x="61" y="17"/>
                  </a:cubicBezTo>
                  <a:cubicBezTo>
                    <a:pt x="60" y="17"/>
                    <a:pt x="60" y="17"/>
                    <a:pt x="60" y="17"/>
                  </a:cubicBezTo>
                  <a:cubicBezTo>
                    <a:pt x="60" y="18"/>
                    <a:pt x="59" y="18"/>
                    <a:pt x="59" y="18"/>
                  </a:cubicBezTo>
                  <a:cubicBezTo>
                    <a:pt x="58" y="18"/>
                    <a:pt x="57" y="17"/>
                    <a:pt x="56" y="17"/>
                  </a:cubicBezTo>
                  <a:cubicBezTo>
                    <a:pt x="54" y="17"/>
                    <a:pt x="52" y="17"/>
                    <a:pt x="52" y="16"/>
                  </a:cubicBezTo>
                  <a:cubicBezTo>
                    <a:pt x="52" y="16"/>
                    <a:pt x="52" y="16"/>
                    <a:pt x="51" y="16"/>
                  </a:cubicBezTo>
                  <a:cubicBezTo>
                    <a:pt x="50" y="16"/>
                    <a:pt x="49" y="16"/>
                    <a:pt x="48" y="16"/>
                  </a:cubicBezTo>
                  <a:cubicBezTo>
                    <a:pt x="48" y="17"/>
                    <a:pt x="47" y="17"/>
                    <a:pt x="47" y="17"/>
                  </a:cubicBezTo>
                  <a:cubicBezTo>
                    <a:pt x="46" y="17"/>
                    <a:pt x="45" y="16"/>
                    <a:pt x="44" y="16"/>
                  </a:cubicBezTo>
                  <a:cubicBezTo>
                    <a:pt x="43" y="15"/>
                    <a:pt x="43" y="14"/>
                    <a:pt x="44" y="14"/>
                  </a:cubicBezTo>
                  <a:cubicBezTo>
                    <a:pt x="44" y="13"/>
                    <a:pt x="43" y="13"/>
                    <a:pt x="42" y="13"/>
                  </a:cubicBezTo>
                  <a:cubicBezTo>
                    <a:pt x="42" y="13"/>
                    <a:pt x="41" y="13"/>
                    <a:pt x="41" y="13"/>
                  </a:cubicBezTo>
                  <a:cubicBezTo>
                    <a:pt x="41" y="13"/>
                    <a:pt x="40" y="13"/>
                    <a:pt x="40" y="13"/>
                  </a:cubicBezTo>
                  <a:cubicBezTo>
                    <a:pt x="39" y="13"/>
                    <a:pt x="38" y="13"/>
                    <a:pt x="38" y="13"/>
                  </a:cubicBezTo>
                  <a:cubicBezTo>
                    <a:pt x="37" y="13"/>
                    <a:pt x="36" y="13"/>
                    <a:pt x="36" y="13"/>
                  </a:cubicBezTo>
                  <a:cubicBezTo>
                    <a:pt x="35" y="13"/>
                    <a:pt x="35" y="13"/>
                    <a:pt x="35" y="13"/>
                  </a:cubicBezTo>
                  <a:cubicBezTo>
                    <a:pt x="35" y="13"/>
                    <a:pt x="35" y="13"/>
                    <a:pt x="35" y="13"/>
                  </a:cubicBezTo>
                  <a:cubicBezTo>
                    <a:pt x="33" y="13"/>
                    <a:pt x="34" y="13"/>
                    <a:pt x="37" y="12"/>
                  </a:cubicBezTo>
                  <a:cubicBezTo>
                    <a:pt x="40" y="12"/>
                    <a:pt x="41" y="11"/>
                    <a:pt x="39" y="11"/>
                  </a:cubicBezTo>
                  <a:cubicBezTo>
                    <a:pt x="36" y="10"/>
                    <a:pt x="34" y="10"/>
                    <a:pt x="35" y="9"/>
                  </a:cubicBezTo>
                  <a:cubicBezTo>
                    <a:pt x="35" y="9"/>
                    <a:pt x="35" y="9"/>
                    <a:pt x="35" y="9"/>
                  </a:cubicBezTo>
                  <a:cubicBezTo>
                    <a:pt x="36" y="9"/>
                    <a:pt x="39" y="10"/>
                    <a:pt x="44" y="11"/>
                  </a:cubicBezTo>
                  <a:cubicBezTo>
                    <a:pt x="45" y="11"/>
                    <a:pt x="46" y="11"/>
                    <a:pt x="47" y="11"/>
                  </a:cubicBezTo>
                  <a:cubicBezTo>
                    <a:pt x="50" y="11"/>
                    <a:pt x="51" y="10"/>
                    <a:pt x="48" y="9"/>
                  </a:cubicBezTo>
                  <a:cubicBezTo>
                    <a:pt x="46" y="8"/>
                    <a:pt x="44" y="7"/>
                    <a:pt x="45" y="7"/>
                  </a:cubicBezTo>
                  <a:cubicBezTo>
                    <a:pt x="45" y="7"/>
                    <a:pt x="45" y="7"/>
                    <a:pt x="45" y="7"/>
                  </a:cubicBezTo>
                  <a:cubicBezTo>
                    <a:pt x="46" y="7"/>
                    <a:pt x="46" y="7"/>
                    <a:pt x="46" y="7"/>
                  </a:cubicBezTo>
                  <a:cubicBezTo>
                    <a:pt x="46" y="7"/>
                    <a:pt x="46" y="7"/>
                    <a:pt x="45" y="6"/>
                  </a:cubicBezTo>
                  <a:cubicBezTo>
                    <a:pt x="44" y="6"/>
                    <a:pt x="41" y="5"/>
                    <a:pt x="37" y="5"/>
                  </a:cubicBezTo>
                  <a:cubicBezTo>
                    <a:pt x="37" y="5"/>
                    <a:pt x="37" y="5"/>
                    <a:pt x="37" y="5"/>
                  </a:cubicBezTo>
                  <a:cubicBezTo>
                    <a:pt x="33" y="5"/>
                    <a:pt x="30" y="6"/>
                    <a:pt x="29" y="6"/>
                  </a:cubicBezTo>
                  <a:cubicBezTo>
                    <a:pt x="28" y="6"/>
                    <a:pt x="28" y="5"/>
                    <a:pt x="29" y="4"/>
                  </a:cubicBezTo>
                  <a:cubicBezTo>
                    <a:pt x="30" y="3"/>
                    <a:pt x="27" y="2"/>
                    <a:pt x="22" y="1"/>
                  </a:cubicBezTo>
                  <a:cubicBezTo>
                    <a:pt x="19" y="0"/>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46" name="Freeform 43"/>
            <p:cNvSpPr>
              <a:spLocks/>
            </p:cNvSpPr>
            <p:nvPr/>
          </p:nvSpPr>
          <p:spPr bwMode="auto">
            <a:xfrm>
              <a:off x="3490913" y="4294188"/>
              <a:ext cx="23813" cy="14287"/>
            </a:xfrm>
            <a:custGeom>
              <a:avLst/>
              <a:gdLst>
                <a:gd name="T0" fmla="*/ 6 w 9"/>
                <a:gd name="T1" fmla="*/ 0 h 5"/>
                <a:gd name="T2" fmla="*/ 1 w 9"/>
                <a:gd name="T3" fmla="*/ 1 h 5"/>
                <a:gd name="T4" fmla="*/ 3 w 9"/>
                <a:gd name="T5" fmla="*/ 5 h 5"/>
                <a:gd name="T6" fmla="*/ 8 w 9"/>
                <a:gd name="T7" fmla="*/ 2 h 5"/>
                <a:gd name="T8" fmla="*/ 6 w 9"/>
                <a:gd name="T9" fmla="*/ 0 h 5"/>
              </a:gdLst>
              <a:ahLst/>
              <a:cxnLst>
                <a:cxn ang="0">
                  <a:pos x="T0" y="T1"/>
                </a:cxn>
                <a:cxn ang="0">
                  <a:pos x="T2" y="T3"/>
                </a:cxn>
                <a:cxn ang="0">
                  <a:pos x="T4" y="T5"/>
                </a:cxn>
                <a:cxn ang="0">
                  <a:pos x="T6" y="T7"/>
                </a:cxn>
                <a:cxn ang="0">
                  <a:pos x="T8" y="T9"/>
                </a:cxn>
              </a:cxnLst>
              <a:rect l="0" t="0" r="r" b="b"/>
              <a:pathLst>
                <a:path w="9" h="5">
                  <a:moveTo>
                    <a:pt x="6" y="0"/>
                  </a:moveTo>
                  <a:cubicBezTo>
                    <a:pt x="4" y="0"/>
                    <a:pt x="2" y="1"/>
                    <a:pt x="1" y="1"/>
                  </a:cubicBezTo>
                  <a:cubicBezTo>
                    <a:pt x="0" y="3"/>
                    <a:pt x="0" y="4"/>
                    <a:pt x="3" y="5"/>
                  </a:cubicBezTo>
                  <a:cubicBezTo>
                    <a:pt x="6" y="4"/>
                    <a:pt x="7" y="3"/>
                    <a:pt x="8"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7" name="Freeform 44"/>
            <p:cNvSpPr>
              <a:spLocks/>
            </p:cNvSpPr>
            <p:nvPr/>
          </p:nvSpPr>
          <p:spPr bwMode="auto">
            <a:xfrm>
              <a:off x="2279650" y="4419600"/>
              <a:ext cx="49213" cy="11112"/>
            </a:xfrm>
            <a:custGeom>
              <a:avLst/>
              <a:gdLst>
                <a:gd name="T0" fmla="*/ 16 w 18"/>
                <a:gd name="T1" fmla="*/ 0 h 4"/>
                <a:gd name="T2" fmla="*/ 12 w 18"/>
                <a:gd name="T3" fmla="*/ 1 h 4"/>
                <a:gd name="T4" fmla="*/ 8 w 18"/>
                <a:gd name="T5" fmla="*/ 1 h 4"/>
                <a:gd name="T6" fmla="*/ 7 w 18"/>
                <a:gd name="T7" fmla="*/ 1 h 4"/>
                <a:gd name="T8" fmla="*/ 6 w 18"/>
                <a:gd name="T9" fmla="*/ 1 h 4"/>
                <a:gd name="T10" fmla="*/ 1 w 18"/>
                <a:gd name="T11" fmla="*/ 2 h 4"/>
                <a:gd name="T12" fmla="*/ 0 w 18"/>
                <a:gd name="T13" fmla="*/ 4 h 4"/>
                <a:gd name="T14" fmla="*/ 11 w 18"/>
                <a:gd name="T15" fmla="*/ 3 h 4"/>
                <a:gd name="T16" fmla="*/ 18 w 18"/>
                <a:gd name="T17" fmla="*/ 0 h 4"/>
                <a:gd name="T18" fmla="*/ 16 w 1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
                  <a:moveTo>
                    <a:pt x="16" y="0"/>
                  </a:moveTo>
                  <a:cubicBezTo>
                    <a:pt x="15" y="0"/>
                    <a:pt x="13" y="0"/>
                    <a:pt x="12" y="1"/>
                  </a:cubicBezTo>
                  <a:cubicBezTo>
                    <a:pt x="10" y="1"/>
                    <a:pt x="8" y="1"/>
                    <a:pt x="8" y="1"/>
                  </a:cubicBezTo>
                  <a:cubicBezTo>
                    <a:pt x="7" y="1"/>
                    <a:pt x="7" y="1"/>
                    <a:pt x="7" y="1"/>
                  </a:cubicBezTo>
                  <a:cubicBezTo>
                    <a:pt x="7" y="1"/>
                    <a:pt x="6" y="1"/>
                    <a:pt x="6" y="1"/>
                  </a:cubicBezTo>
                  <a:cubicBezTo>
                    <a:pt x="5" y="1"/>
                    <a:pt x="2" y="1"/>
                    <a:pt x="1" y="2"/>
                  </a:cubicBezTo>
                  <a:cubicBezTo>
                    <a:pt x="0" y="3"/>
                    <a:pt x="0" y="3"/>
                    <a:pt x="0" y="4"/>
                  </a:cubicBezTo>
                  <a:cubicBezTo>
                    <a:pt x="4" y="4"/>
                    <a:pt x="7" y="3"/>
                    <a:pt x="11" y="3"/>
                  </a:cubicBezTo>
                  <a:cubicBezTo>
                    <a:pt x="17" y="2"/>
                    <a:pt x="18" y="1"/>
                    <a:pt x="18"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8" name="Freeform 45"/>
            <p:cNvSpPr>
              <a:spLocks/>
            </p:cNvSpPr>
            <p:nvPr/>
          </p:nvSpPr>
          <p:spPr bwMode="auto">
            <a:xfrm>
              <a:off x="2263775" y="4425950"/>
              <a:ext cx="9525" cy="4762"/>
            </a:xfrm>
            <a:custGeom>
              <a:avLst/>
              <a:gdLst>
                <a:gd name="T0" fmla="*/ 1 w 4"/>
                <a:gd name="T1" fmla="*/ 0 h 2"/>
                <a:gd name="T2" fmla="*/ 0 w 4"/>
                <a:gd name="T3" fmla="*/ 0 h 2"/>
                <a:gd name="T4" fmla="*/ 0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0"/>
                  </a:cubicBezTo>
                  <a:cubicBezTo>
                    <a:pt x="0" y="1"/>
                    <a:pt x="0" y="1"/>
                    <a:pt x="0" y="2"/>
                  </a:cubicBezTo>
                  <a:cubicBezTo>
                    <a:pt x="2" y="2"/>
                    <a:pt x="4" y="2"/>
                    <a:pt x="4" y="1"/>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49" name="Freeform 46"/>
            <p:cNvSpPr>
              <a:spLocks/>
            </p:cNvSpPr>
            <p:nvPr/>
          </p:nvSpPr>
          <p:spPr bwMode="auto">
            <a:xfrm>
              <a:off x="2686050" y="4340225"/>
              <a:ext cx="338138" cy="68262"/>
            </a:xfrm>
            <a:custGeom>
              <a:avLst/>
              <a:gdLst>
                <a:gd name="T0" fmla="*/ 72 w 125"/>
                <a:gd name="T1" fmla="*/ 0 h 25"/>
                <a:gd name="T2" fmla="*/ 54 w 125"/>
                <a:gd name="T3" fmla="*/ 1 h 25"/>
                <a:gd name="T4" fmla="*/ 45 w 125"/>
                <a:gd name="T5" fmla="*/ 7 h 25"/>
                <a:gd name="T6" fmla="*/ 34 w 125"/>
                <a:gd name="T7" fmla="*/ 9 h 25"/>
                <a:gd name="T8" fmla="*/ 26 w 125"/>
                <a:gd name="T9" fmla="*/ 11 h 25"/>
                <a:gd name="T10" fmla="*/ 26 w 125"/>
                <a:gd name="T11" fmla="*/ 11 h 25"/>
                <a:gd name="T12" fmla="*/ 26 w 125"/>
                <a:gd name="T13" fmla="*/ 11 h 25"/>
                <a:gd name="T14" fmla="*/ 11 w 125"/>
                <a:gd name="T15" fmla="*/ 14 h 25"/>
                <a:gd name="T16" fmla="*/ 2 w 125"/>
                <a:gd name="T17" fmla="*/ 18 h 25"/>
                <a:gd name="T18" fmla="*/ 7 w 125"/>
                <a:gd name="T19" fmla="*/ 21 h 25"/>
                <a:gd name="T20" fmla="*/ 13 w 125"/>
                <a:gd name="T21" fmla="*/ 25 h 25"/>
                <a:gd name="T22" fmla="*/ 16 w 125"/>
                <a:gd name="T23" fmla="*/ 25 h 25"/>
                <a:gd name="T24" fmla="*/ 25 w 125"/>
                <a:gd name="T25" fmla="*/ 24 h 25"/>
                <a:gd name="T26" fmla="*/ 26 w 125"/>
                <a:gd name="T27" fmla="*/ 24 h 25"/>
                <a:gd name="T28" fmla="*/ 29 w 125"/>
                <a:gd name="T29" fmla="*/ 24 h 25"/>
                <a:gd name="T30" fmla="*/ 42 w 125"/>
                <a:gd name="T31" fmla="*/ 23 h 25"/>
                <a:gd name="T32" fmla="*/ 80 w 125"/>
                <a:gd name="T33" fmla="*/ 16 h 25"/>
                <a:gd name="T34" fmla="*/ 105 w 125"/>
                <a:gd name="T35" fmla="*/ 14 h 25"/>
                <a:gd name="T36" fmla="*/ 107 w 125"/>
                <a:gd name="T37" fmla="*/ 14 h 25"/>
                <a:gd name="T38" fmla="*/ 109 w 125"/>
                <a:gd name="T39" fmla="*/ 14 h 25"/>
                <a:gd name="T40" fmla="*/ 123 w 125"/>
                <a:gd name="T41" fmla="*/ 8 h 25"/>
                <a:gd name="T42" fmla="*/ 109 w 125"/>
                <a:gd name="T43" fmla="*/ 5 h 25"/>
                <a:gd name="T44" fmla="*/ 106 w 125"/>
                <a:gd name="T45" fmla="*/ 5 h 25"/>
                <a:gd name="T46" fmla="*/ 104 w 125"/>
                <a:gd name="T47" fmla="*/ 5 h 25"/>
                <a:gd name="T48" fmla="*/ 103 w 125"/>
                <a:gd name="T49" fmla="*/ 5 h 25"/>
                <a:gd name="T50" fmla="*/ 102 w 125"/>
                <a:gd name="T51" fmla="*/ 4 h 25"/>
                <a:gd name="T52" fmla="*/ 79 w 125"/>
                <a:gd name="T53" fmla="*/ 0 h 25"/>
                <a:gd name="T54" fmla="*/ 72 w 1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5">
                  <a:moveTo>
                    <a:pt x="72" y="0"/>
                  </a:moveTo>
                  <a:cubicBezTo>
                    <a:pt x="65" y="0"/>
                    <a:pt x="58" y="0"/>
                    <a:pt x="54" y="1"/>
                  </a:cubicBezTo>
                  <a:cubicBezTo>
                    <a:pt x="51" y="2"/>
                    <a:pt x="47" y="6"/>
                    <a:pt x="45" y="7"/>
                  </a:cubicBezTo>
                  <a:cubicBezTo>
                    <a:pt x="42" y="8"/>
                    <a:pt x="38" y="8"/>
                    <a:pt x="34" y="9"/>
                  </a:cubicBezTo>
                  <a:cubicBezTo>
                    <a:pt x="28" y="10"/>
                    <a:pt x="28" y="11"/>
                    <a:pt x="26" y="11"/>
                  </a:cubicBezTo>
                  <a:cubicBezTo>
                    <a:pt x="26" y="11"/>
                    <a:pt x="26" y="11"/>
                    <a:pt x="26" y="11"/>
                  </a:cubicBezTo>
                  <a:cubicBezTo>
                    <a:pt x="26" y="11"/>
                    <a:pt x="26" y="11"/>
                    <a:pt x="26" y="11"/>
                  </a:cubicBezTo>
                  <a:cubicBezTo>
                    <a:pt x="23" y="11"/>
                    <a:pt x="18" y="13"/>
                    <a:pt x="11" y="14"/>
                  </a:cubicBezTo>
                  <a:cubicBezTo>
                    <a:pt x="5" y="16"/>
                    <a:pt x="0" y="17"/>
                    <a:pt x="2" y="18"/>
                  </a:cubicBezTo>
                  <a:cubicBezTo>
                    <a:pt x="5" y="18"/>
                    <a:pt x="7" y="19"/>
                    <a:pt x="7" y="21"/>
                  </a:cubicBezTo>
                  <a:cubicBezTo>
                    <a:pt x="7" y="23"/>
                    <a:pt x="9" y="25"/>
                    <a:pt x="13" y="25"/>
                  </a:cubicBezTo>
                  <a:cubicBezTo>
                    <a:pt x="14" y="25"/>
                    <a:pt x="15" y="25"/>
                    <a:pt x="16" y="25"/>
                  </a:cubicBezTo>
                  <a:cubicBezTo>
                    <a:pt x="20" y="24"/>
                    <a:pt x="23" y="24"/>
                    <a:pt x="25" y="24"/>
                  </a:cubicBezTo>
                  <a:cubicBezTo>
                    <a:pt x="25" y="24"/>
                    <a:pt x="26" y="24"/>
                    <a:pt x="26" y="24"/>
                  </a:cubicBezTo>
                  <a:cubicBezTo>
                    <a:pt x="26" y="24"/>
                    <a:pt x="27" y="24"/>
                    <a:pt x="29" y="24"/>
                  </a:cubicBezTo>
                  <a:cubicBezTo>
                    <a:pt x="33" y="24"/>
                    <a:pt x="38" y="24"/>
                    <a:pt x="42" y="23"/>
                  </a:cubicBezTo>
                  <a:cubicBezTo>
                    <a:pt x="49" y="21"/>
                    <a:pt x="65" y="18"/>
                    <a:pt x="80" y="16"/>
                  </a:cubicBezTo>
                  <a:cubicBezTo>
                    <a:pt x="88" y="15"/>
                    <a:pt x="96" y="14"/>
                    <a:pt x="105" y="14"/>
                  </a:cubicBezTo>
                  <a:cubicBezTo>
                    <a:pt x="106" y="14"/>
                    <a:pt x="107" y="14"/>
                    <a:pt x="107" y="14"/>
                  </a:cubicBezTo>
                  <a:cubicBezTo>
                    <a:pt x="108" y="14"/>
                    <a:pt x="109" y="14"/>
                    <a:pt x="109" y="14"/>
                  </a:cubicBezTo>
                  <a:cubicBezTo>
                    <a:pt x="122" y="14"/>
                    <a:pt x="125" y="11"/>
                    <a:pt x="123" y="8"/>
                  </a:cubicBezTo>
                  <a:cubicBezTo>
                    <a:pt x="121" y="5"/>
                    <a:pt x="114" y="5"/>
                    <a:pt x="109" y="5"/>
                  </a:cubicBezTo>
                  <a:cubicBezTo>
                    <a:pt x="108" y="5"/>
                    <a:pt x="107" y="5"/>
                    <a:pt x="106" y="5"/>
                  </a:cubicBezTo>
                  <a:cubicBezTo>
                    <a:pt x="105" y="5"/>
                    <a:pt x="104" y="5"/>
                    <a:pt x="104" y="5"/>
                  </a:cubicBezTo>
                  <a:cubicBezTo>
                    <a:pt x="103" y="5"/>
                    <a:pt x="103" y="5"/>
                    <a:pt x="103" y="5"/>
                  </a:cubicBezTo>
                  <a:cubicBezTo>
                    <a:pt x="104" y="4"/>
                    <a:pt x="104" y="4"/>
                    <a:pt x="102" y="4"/>
                  </a:cubicBezTo>
                  <a:cubicBezTo>
                    <a:pt x="100" y="4"/>
                    <a:pt x="93" y="1"/>
                    <a:pt x="79" y="0"/>
                  </a:cubicBezTo>
                  <a:cubicBezTo>
                    <a:pt x="77" y="0"/>
                    <a:pt x="74"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0" name="Freeform 47"/>
            <p:cNvSpPr>
              <a:spLocks/>
            </p:cNvSpPr>
            <p:nvPr/>
          </p:nvSpPr>
          <p:spPr bwMode="auto">
            <a:xfrm>
              <a:off x="2246313" y="4427538"/>
              <a:ext cx="11113" cy="3175"/>
            </a:xfrm>
            <a:custGeom>
              <a:avLst/>
              <a:gdLst>
                <a:gd name="T0" fmla="*/ 2 w 4"/>
                <a:gd name="T1" fmla="*/ 0 h 1"/>
                <a:gd name="T2" fmla="*/ 1 w 4"/>
                <a:gd name="T3" fmla="*/ 0 h 1"/>
                <a:gd name="T4" fmla="*/ 3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2" y="0"/>
                    <a:pt x="1" y="0"/>
                    <a:pt x="1" y="0"/>
                  </a:cubicBezTo>
                  <a:cubicBezTo>
                    <a:pt x="0" y="0"/>
                    <a:pt x="3" y="0"/>
                    <a:pt x="3" y="1"/>
                  </a:cubicBezTo>
                  <a:cubicBezTo>
                    <a:pt x="3" y="1"/>
                    <a:pt x="3"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1" name="Freeform 48"/>
            <p:cNvSpPr>
              <a:spLocks/>
            </p:cNvSpPr>
            <p:nvPr/>
          </p:nvSpPr>
          <p:spPr bwMode="auto">
            <a:xfrm>
              <a:off x="2192338" y="4408488"/>
              <a:ext cx="14288" cy="3175"/>
            </a:xfrm>
            <a:custGeom>
              <a:avLst/>
              <a:gdLst>
                <a:gd name="T0" fmla="*/ 2 w 5"/>
                <a:gd name="T1" fmla="*/ 0 h 1"/>
                <a:gd name="T2" fmla="*/ 0 w 5"/>
                <a:gd name="T3" fmla="*/ 0 h 1"/>
                <a:gd name="T4" fmla="*/ 2 w 5"/>
                <a:gd name="T5" fmla="*/ 0 h 1"/>
                <a:gd name="T6" fmla="*/ 3 w 5"/>
                <a:gd name="T7" fmla="*/ 0 h 1"/>
                <a:gd name="T8" fmla="*/ 4 w 5"/>
                <a:gd name="T9" fmla="*/ 1 h 1"/>
                <a:gd name="T10" fmla="*/ 4 w 5"/>
                <a:gd name="T11" fmla="*/ 0 h 1"/>
                <a:gd name="T12" fmla="*/ 2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2" y="0"/>
                  </a:moveTo>
                  <a:cubicBezTo>
                    <a:pt x="1" y="0"/>
                    <a:pt x="0" y="0"/>
                    <a:pt x="0" y="0"/>
                  </a:cubicBezTo>
                  <a:cubicBezTo>
                    <a:pt x="1" y="0"/>
                    <a:pt x="2" y="0"/>
                    <a:pt x="2" y="0"/>
                  </a:cubicBezTo>
                  <a:cubicBezTo>
                    <a:pt x="3" y="0"/>
                    <a:pt x="3" y="0"/>
                    <a:pt x="3" y="0"/>
                  </a:cubicBezTo>
                  <a:cubicBezTo>
                    <a:pt x="3" y="0"/>
                    <a:pt x="3" y="1"/>
                    <a:pt x="4" y="1"/>
                  </a:cubicBezTo>
                  <a:cubicBezTo>
                    <a:pt x="4" y="1"/>
                    <a:pt x="5" y="0"/>
                    <a:pt x="4"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2" name="Freeform 49"/>
            <p:cNvSpPr>
              <a:spLocks/>
            </p:cNvSpPr>
            <p:nvPr/>
          </p:nvSpPr>
          <p:spPr bwMode="auto">
            <a:xfrm>
              <a:off x="2992438" y="4273550"/>
              <a:ext cx="260350" cy="31750"/>
            </a:xfrm>
            <a:custGeom>
              <a:avLst/>
              <a:gdLst>
                <a:gd name="T0" fmla="*/ 91 w 96"/>
                <a:gd name="T1" fmla="*/ 0 h 12"/>
                <a:gd name="T2" fmla="*/ 90 w 96"/>
                <a:gd name="T3" fmla="*/ 0 h 12"/>
                <a:gd name="T4" fmla="*/ 85 w 96"/>
                <a:gd name="T5" fmla="*/ 1 h 12"/>
                <a:gd name="T6" fmla="*/ 85 w 96"/>
                <a:gd name="T7" fmla="*/ 1 h 12"/>
                <a:gd name="T8" fmla="*/ 80 w 96"/>
                <a:gd name="T9" fmla="*/ 1 h 12"/>
                <a:gd name="T10" fmla="*/ 69 w 96"/>
                <a:gd name="T11" fmla="*/ 1 h 12"/>
                <a:gd name="T12" fmla="*/ 53 w 96"/>
                <a:gd name="T13" fmla="*/ 1 h 12"/>
                <a:gd name="T14" fmla="*/ 4 w 96"/>
                <a:gd name="T15" fmla="*/ 8 h 12"/>
                <a:gd name="T16" fmla="*/ 1 w 96"/>
                <a:gd name="T17" fmla="*/ 9 h 12"/>
                <a:gd name="T18" fmla="*/ 6 w 96"/>
                <a:gd name="T19" fmla="*/ 11 h 12"/>
                <a:gd name="T20" fmla="*/ 11 w 96"/>
                <a:gd name="T21" fmla="*/ 11 h 12"/>
                <a:gd name="T22" fmla="*/ 17 w 96"/>
                <a:gd name="T23" fmla="*/ 10 h 12"/>
                <a:gd name="T24" fmla="*/ 19 w 96"/>
                <a:gd name="T25" fmla="*/ 10 h 12"/>
                <a:gd name="T26" fmla="*/ 19 w 96"/>
                <a:gd name="T27" fmla="*/ 11 h 12"/>
                <a:gd name="T28" fmla="*/ 23 w 96"/>
                <a:gd name="T29" fmla="*/ 12 h 12"/>
                <a:gd name="T30" fmla="*/ 28 w 96"/>
                <a:gd name="T31" fmla="*/ 12 h 12"/>
                <a:gd name="T32" fmla="*/ 34 w 96"/>
                <a:gd name="T33" fmla="*/ 10 h 12"/>
                <a:gd name="T34" fmla="*/ 35 w 96"/>
                <a:gd name="T35" fmla="*/ 10 h 12"/>
                <a:gd name="T36" fmla="*/ 36 w 96"/>
                <a:gd name="T37" fmla="*/ 11 h 12"/>
                <a:gd name="T38" fmla="*/ 41 w 96"/>
                <a:gd name="T39" fmla="*/ 9 h 12"/>
                <a:gd name="T40" fmla="*/ 53 w 96"/>
                <a:gd name="T41" fmla="*/ 6 h 12"/>
                <a:gd name="T42" fmla="*/ 54 w 96"/>
                <a:gd name="T43" fmla="*/ 6 h 12"/>
                <a:gd name="T44" fmla="*/ 52 w 96"/>
                <a:gd name="T45" fmla="*/ 9 h 12"/>
                <a:gd name="T46" fmla="*/ 56 w 96"/>
                <a:gd name="T47" fmla="*/ 11 h 12"/>
                <a:gd name="T48" fmla="*/ 60 w 96"/>
                <a:gd name="T49" fmla="*/ 11 h 12"/>
                <a:gd name="T50" fmla="*/ 81 w 96"/>
                <a:gd name="T51" fmla="*/ 6 h 12"/>
                <a:gd name="T52" fmla="*/ 81 w 96"/>
                <a:gd name="T53" fmla="*/ 6 h 12"/>
                <a:gd name="T54" fmla="*/ 81 w 96"/>
                <a:gd name="T55" fmla="*/ 6 h 12"/>
                <a:gd name="T56" fmla="*/ 92 w 96"/>
                <a:gd name="T57" fmla="*/ 3 h 12"/>
                <a:gd name="T58" fmla="*/ 91 w 96"/>
                <a:gd name="T5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12">
                  <a:moveTo>
                    <a:pt x="91" y="0"/>
                  </a:moveTo>
                  <a:cubicBezTo>
                    <a:pt x="91" y="0"/>
                    <a:pt x="90" y="0"/>
                    <a:pt x="90" y="0"/>
                  </a:cubicBezTo>
                  <a:cubicBezTo>
                    <a:pt x="89" y="1"/>
                    <a:pt x="87" y="1"/>
                    <a:pt x="85" y="1"/>
                  </a:cubicBezTo>
                  <a:cubicBezTo>
                    <a:pt x="85" y="1"/>
                    <a:pt x="85" y="1"/>
                    <a:pt x="85" y="1"/>
                  </a:cubicBezTo>
                  <a:cubicBezTo>
                    <a:pt x="84" y="1"/>
                    <a:pt x="82" y="1"/>
                    <a:pt x="80" y="1"/>
                  </a:cubicBezTo>
                  <a:cubicBezTo>
                    <a:pt x="77" y="1"/>
                    <a:pt x="73" y="1"/>
                    <a:pt x="69" y="1"/>
                  </a:cubicBezTo>
                  <a:cubicBezTo>
                    <a:pt x="64" y="1"/>
                    <a:pt x="59" y="1"/>
                    <a:pt x="53" y="1"/>
                  </a:cubicBezTo>
                  <a:cubicBezTo>
                    <a:pt x="30" y="3"/>
                    <a:pt x="3" y="8"/>
                    <a:pt x="4" y="8"/>
                  </a:cubicBezTo>
                  <a:cubicBezTo>
                    <a:pt x="2" y="8"/>
                    <a:pt x="2" y="9"/>
                    <a:pt x="1" y="9"/>
                  </a:cubicBezTo>
                  <a:cubicBezTo>
                    <a:pt x="0" y="10"/>
                    <a:pt x="2" y="10"/>
                    <a:pt x="6" y="11"/>
                  </a:cubicBezTo>
                  <a:cubicBezTo>
                    <a:pt x="8" y="11"/>
                    <a:pt x="9" y="11"/>
                    <a:pt x="11" y="11"/>
                  </a:cubicBezTo>
                  <a:cubicBezTo>
                    <a:pt x="13" y="11"/>
                    <a:pt x="16" y="11"/>
                    <a:pt x="17" y="10"/>
                  </a:cubicBezTo>
                  <a:cubicBezTo>
                    <a:pt x="18" y="10"/>
                    <a:pt x="19" y="10"/>
                    <a:pt x="19" y="10"/>
                  </a:cubicBezTo>
                  <a:cubicBezTo>
                    <a:pt x="20" y="10"/>
                    <a:pt x="20" y="10"/>
                    <a:pt x="19" y="11"/>
                  </a:cubicBezTo>
                  <a:cubicBezTo>
                    <a:pt x="18" y="12"/>
                    <a:pt x="20" y="12"/>
                    <a:pt x="23" y="12"/>
                  </a:cubicBezTo>
                  <a:cubicBezTo>
                    <a:pt x="25" y="12"/>
                    <a:pt x="27" y="12"/>
                    <a:pt x="28" y="12"/>
                  </a:cubicBezTo>
                  <a:cubicBezTo>
                    <a:pt x="32" y="11"/>
                    <a:pt x="34" y="10"/>
                    <a:pt x="34" y="10"/>
                  </a:cubicBezTo>
                  <a:cubicBezTo>
                    <a:pt x="35" y="10"/>
                    <a:pt x="35" y="10"/>
                    <a:pt x="35" y="10"/>
                  </a:cubicBezTo>
                  <a:cubicBezTo>
                    <a:pt x="35" y="11"/>
                    <a:pt x="36" y="11"/>
                    <a:pt x="36" y="11"/>
                  </a:cubicBezTo>
                  <a:cubicBezTo>
                    <a:pt x="37" y="11"/>
                    <a:pt x="39" y="10"/>
                    <a:pt x="41" y="9"/>
                  </a:cubicBezTo>
                  <a:cubicBezTo>
                    <a:pt x="44" y="8"/>
                    <a:pt x="49" y="6"/>
                    <a:pt x="53" y="6"/>
                  </a:cubicBezTo>
                  <a:cubicBezTo>
                    <a:pt x="53" y="6"/>
                    <a:pt x="54" y="6"/>
                    <a:pt x="54" y="6"/>
                  </a:cubicBezTo>
                  <a:cubicBezTo>
                    <a:pt x="55" y="6"/>
                    <a:pt x="53" y="7"/>
                    <a:pt x="52" y="9"/>
                  </a:cubicBezTo>
                  <a:cubicBezTo>
                    <a:pt x="51" y="10"/>
                    <a:pt x="51" y="11"/>
                    <a:pt x="56" y="11"/>
                  </a:cubicBezTo>
                  <a:cubicBezTo>
                    <a:pt x="57" y="11"/>
                    <a:pt x="58" y="11"/>
                    <a:pt x="60" y="11"/>
                  </a:cubicBezTo>
                  <a:cubicBezTo>
                    <a:pt x="75" y="10"/>
                    <a:pt x="79" y="6"/>
                    <a:pt x="81" y="6"/>
                  </a:cubicBezTo>
                  <a:cubicBezTo>
                    <a:pt x="81" y="6"/>
                    <a:pt x="81" y="6"/>
                    <a:pt x="81" y="6"/>
                  </a:cubicBezTo>
                  <a:cubicBezTo>
                    <a:pt x="81" y="6"/>
                    <a:pt x="81" y="6"/>
                    <a:pt x="81" y="6"/>
                  </a:cubicBezTo>
                  <a:cubicBezTo>
                    <a:pt x="83" y="6"/>
                    <a:pt x="87" y="5"/>
                    <a:pt x="92" y="3"/>
                  </a:cubicBezTo>
                  <a:cubicBezTo>
                    <a:pt x="96" y="1"/>
                    <a:pt x="93"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3" name="Freeform 50"/>
            <p:cNvSpPr>
              <a:spLocks/>
            </p:cNvSpPr>
            <p:nvPr/>
          </p:nvSpPr>
          <p:spPr bwMode="auto">
            <a:xfrm>
              <a:off x="3303588" y="4264025"/>
              <a:ext cx="26988" cy="9525"/>
            </a:xfrm>
            <a:custGeom>
              <a:avLst/>
              <a:gdLst>
                <a:gd name="T0" fmla="*/ 3 w 10"/>
                <a:gd name="T1" fmla="*/ 0 h 3"/>
                <a:gd name="T2" fmla="*/ 1 w 10"/>
                <a:gd name="T3" fmla="*/ 1 h 3"/>
                <a:gd name="T4" fmla="*/ 1 w 10"/>
                <a:gd name="T5" fmla="*/ 3 h 3"/>
                <a:gd name="T6" fmla="*/ 8 w 10"/>
                <a:gd name="T7" fmla="*/ 2 h 3"/>
                <a:gd name="T8" fmla="*/ 3 w 10"/>
                <a:gd name="T9" fmla="*/ 0 h 3"/>
              </a:gdLst>
              <a:ahLst/>
              <a:cxnLst>
                <a:cxn ang="0">
                  <a:pos x="T0" y="T1"/>
                </a:cxn>
                <a:cxn ang="0">
                  <a:pos x="T2" y="T3"/>
                </a:cxn>
                <a:cxn ang="0">
                  <a:pos x="T4" y="T5"/>
                </a:cxn>
                <a:cxn ang="0">
                  <a:pos x="T6" y="T7"/>
                </a:cxn>
                <a:cxn ang="0">
                  <a:pos x="T8" y="T9"/>
                </a:cxn>
              </a:cxnLst>
              <a:rect l="0" t="0" r="r" b="b"/>
              <a:pathLst>
                <a:path w="10" h="3">
                  <a:moveTo>
                    <a:pt x="3" y="0"/>
                  </a:moveTo>
                  <a:cubicBezTo>
                    <a:pt x="2" y="0"/>
                    <a:pt x="1" y="0"/>
                    <a:pt x="1" y="1"/>
                  </a:cubicBezTo>
                  <a:cubicBezTo>
                    <a:pt x="0" y="1"/>
                    <a:pt x="1" y="2"/>
                    <a:pt x="1" y="3"/>
                  </a:cubicBezTo>
                  <a:cubicBezTo>
                    <a:pt x="4" y="3"/>
                    <a:pt x="6" y="3"/>
                    <a:pt x="8" y="2"/>
                  </a:cubicBezTo>
                  <a:cubicBezTo>
                    <a:pt x="10" y="1"/>
                    <a:pt x="6"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4" name="Freeform 51"/>
            <p:cNvSpPr>
              <a:spLocks/>
            </p:cNvSpPr>
            <p:nvPr/>
          </p:nvSpPr>
          <p:spPr bwMode="auto">
            <a:xfrm>
              <a:off x="3314700" y="4270375"/>
              <a:ext cx="107950" cy="19050"/>
            </a:xfrm>
            <a:custGeom>
              <a:avLst/>
              <a:gdLst>
                <a:gd name="T0" fmla="*/ 20 w 40"/>
                <a:gd name="T1" fmla="*/ 0 h 7"/>
                <a:gd name="T2" fmla="*/ 3 w 40"/>
                <a:gd name="T3" fmla="*/ 3 h 7"/>
                <a:gd name="T4" fmla="*/ 13 w 40"/>
                <a:gd name="T5" fmla="*/ 7 h 7"/>
                <a:gd name="T6" fmla="*/ 16 w 40"/>
                <a:gd name="T7" fmla="*/ 7 h 7"/>
                <a:gd name="T8" fmla="*/ 29 w 40"/>
                <a:gd name="T9" fmla="*/ 4 h 7"/>
                <a:gd name="T10" fmla="*/ 36 w 40"/>
                <a:gd name="T11" fmla="*/ 3 h 7"/>
                <a:gd name="T12" fmla="*/ 22 w 40"/>
                <a:gd name="T13" fmla="*/ 0 h 7"/>
                <a:gd name="T14" fmla="*/ 20 w 4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7">
                  <a:moveTo>
                    <a:pt x="20" y="0"/>
                  </a:moveTo>
                  <a:cubicBezTo>
                    <a:pt x="13" y="0"/>
                    <a:pt x="7" y="1"/>
                    <a:pt x="3" y="3"/>
                  </a:cubicBezTo>
                  <a:cubicBezTo>
                    <a:pt x="0" y="5"/>
                    <a:pt x="6" y="7"/>
                    <a:pt x="13" y="7"/>
                  </a:cubicBezTo>
                  <a:cubicBezTo>
                    <a:pt x="14" y="7"/>
                    <a:pt x="15" y="7"/>
                    <a:pt x="16" y="7"/>
                  </a:cubicBezTo>
                  <a:cubicBezTo>
                    <a:pt x="27" y="7"/>
                    <a:pt x="30" y="5"/>
                    <a:pt x="29" y="4"/>
                  </a:cubicBezTo>
                  <a:cubicBezTo>
                    <a:pt x="28" y="4"/>
                    <a:pt x="31" y="4"/>
                    <a:pt x="36" y="3"/>
                  </a:cubicBezTo>
                  <a:cubicBezTo>
                    <a:pt x="40" y="2"/>
                    <a:pt x="34" y="0"/>
                    <a:pt x="22" y="0"/>
                  </a:cubicBezTo>
                  <a:cubicBezTo>
                    <a:pt x="21" y="0"/>
                    <a:pt x="21"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5" name="Freeform 52"/>
            <p:cNvSpPr>
              <a:spLocks/>
            </p:cNvSpPr>
            <p:nvPr/>
          </p:nvSpPr>
          <p:spPr bwMode="auto">
            <a:xfrm>
              <a:off x="3236913" y="4294188"/>
              <a:ext cx="23813" cy="3175"/>
            </a:xfrm>
            <a:custGeom>
              <a:avLst/>
              <a:gdLst>
                <a:gd name="T0" fmla="*/ 0 w 9"/>
                <a:gd name="T1" fmla="*/ 0 h 1"/>
                <a:gd name="T2" fmla="*/ 4 w 9"/>
                <a:gd name="T3" fmla="*/ 1 h 1"/>
                <a:gd name="T4" fmla="*/ 5 w 9"/>
                <a:gd name="T5" fmla="*/ 1 h 1"/>
                <a:gd name="T6" fmla="*/ 6 w 9"/>
                <a:gd name="T7" fmla="*/ 0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2" y="0"/>
                    <a:pt x="2" y="1"/>
                    <a:pt x="4" y="1"/>
                  </a:cubicBezTo>
                  <a:cubicBezTo>
                    <a:pt x="5" y="1"/>
                    <a:pt x="5" y="1"/>
                    <a:pt x="5" y="1"/>
                  </a:cubicBezTo>
                  <a:cubicBezTo>
                    <a:pt x="8" y="1"/>
                    <a:pt x="9" y="0"/>
                    <a:pt x="6" y="0"/>
                  </a:cubicBezTo>
                  <a:cubicBezTo>
                    <a:pt x="4" y="0"/>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6" name="Freeform 53"/>
            <p:cNvSpPr>
              <a:spLocks/>
            </p:cNvSpPr>
            <p:nvPr/>
          </p:nvSpPr>
          <p:spPr bwMode="auto">
            <a:xfrm>
              <a:off x="3379788" y="4254500"/>
              <a:ext cx="106363" cy="15875"/>
            </a:xfrm>
            <a:custGeom>
              <a:avLst/>
              <a:gdLst>
                <a:gd name="T0" fmla="*/ 28 w 39"/>
                <a:gd name="T1" fmla="*/ 0 h 6"/>
                <a:gd name="T2" fmla="*/ 0 w 39"/>
                <a:gd name="T3" fmla="*/ 3 h 6"/>
                <a:gd name="T4" fmla="*/ 8 w 39"/>
                <a:gd name="T5" fmla="*/ 3 h 6"/>
                <a:gd name="T6" fmla="*/ 14 w 39"/>
                <a:gd name="T7" fmla="*/ 4 h 6"/>
                <a:gd name="T8" fmla="*/ 14 w 39"/>
                <a:gd name="T9" fmla="*/ 4 h 6"/>
                <a:gd name="T10" fmla="*/ 14 w 39"/>
                <a:gd name="T11" fmla="*/ 4 h 6"/>
                <a:gd name="T12" fmla="*/ 18 w 39"/>
                <a:gd name="T13" fmla="*/ 5 h 6"/>
                <a:gd name="T14" fmla="*/ 25 w 39"/>
                <a:gd name="T15" fmla="*/ 6 h 6"/>
                <a:gd name="T16" fmla="*/ 31 w 39"/>
                <a:gd name="T17" fmla="*/ 5 h 6"/>
                <a:gd name="T18" fmla="*/ 34 w 39"/>
                <a:gd name="T19" fmla="*/ 0 h 6"/>
                <a:gd name="T20" fmla="*/ 28 w 3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
                  <a:moveTo>
                    <a:pt x="28" y="0"/>
                  </a:moveTo>
                  <a:cubicBezTo>
                    <a:pt x="18" y="0"/>
                    <a:pt x="0" y="2"/>
                    <a:pt x="0" y="3"/>
                  </a:cubicBezTo>
                  <a:cubicBezTo>
                    <a:pt x="4" y="3"/>
                    <a:pt x="7" y="3"/>
                    <a:pt x="8" y="3"/>
                  </a:cubicBezTo>
                  <a:cubicBezTo>
                    <a:pt x="12" y="3"/>
                    <a:pt x="13" y="4"/>
                    <a:pt x="14" y="4"/>
                  </a:cubicBezTo>
                  <a:cubicBezTo>
                    <a:pt x="14" y="4"/>
                    <a:pt x="14" y="4"/>
                    <a:pt x="14" y="4"/>
                  </a:cubicBezTo>
                  <a:cubicBezTo>
                    <a:pt x="14" y="4"/>
                    <a:pt x="14" y="4"/>
                    <a:pt x="14" y="4"/>
                  </a:cubicBezTo>
                  <a:cubicBezTo>
                    <a:pt x="14" y="4"/>
                    <a:pt x="16" y="4"/>
                    <a:pt x="18" y="5"/>
                  </a:cubicBezTo>
                  <a:cubicBezTo>
                    <a:pt x="19" y="5"/>
                    <a:pt x="22" y="6"/>
                    <a:pt x="25" y="6"/>
                  </a:cubicBezTo>
                  <a:cubicBezTo>
                    <a:pt x="27" y="6"/>
                    <a:pt x="29" y="6"/>
                    <a:pt x="31" y="5"/>
                  </a:cubicBezTo>
                  <a:cubicBezTo>
                    <a:pt x="36" y="4"/>
                    <a:pt x="39" y="2"/>
                    <a:pt x="34" y="0"/>
                  </a:cubicBezTo>
                  <a:cubicBezTo>
                    <a:pt x="33" y="0"/>
                    <a:pt x="31"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7" name="Freeform 54"/>
            <p:cNvSpPr>
              <a:spLocks/>
            </p:cNvSpPr>
            <p:nvPr/>
          </p:nvSpPr>
          <p:spPr bwMode="auto">
            <a:xfrm>
              <a:off x="3460750" y="4327525"/>
              <a:ext cx="160338" cy="41275"/>
            </a:xfrm>
            <a:custGeom>
              <a:avLst/>
              <a:gdLst>
                <a:gd name="T0" fmla="*/ 39 w 59"/>
                <a:gd name="T1" fmla="*/ 0 h 15"/>
                <a:gd name="T2" fmla="*/ 36 w 59"/>
                <a:gd name="T3" fmla="*/ 0 h 15"/>
                <a:gd name="T4" fmla="*/ 30 w 59"/>
                <a:gd name="T5" fmla="*/ 4 h 15"/>
                <a:gd name="T6" fmla="*/ 30 w 59"/>
                <a:gd name="T7" fmla="*/ 4 h 15"/>
                <a:gd name="T8" fmla="*/ 29 w 59"/>
                <a:gd name="T9" fmla="*/ 4 h 15"/>
                <a:gd name="T10" fmla="*/ 29 w 59"/>
                <a:gd name="T11" fmla="*/ 5 h 15"/>
                <a:gd name="T12" fmla="*/ 29 w 59"/>
                <a:gd name="T13" fmla="*/ 6 h 15"/>
                <a:gd name="T14" fmla="*/ 25 w 59"/>
                <a:gd name="T15" fmla="*/ 4 h 15"/>
                <a:gd name="T16" fmla="*/ 18 w 59"/>
                <a:gd name="T17" fmla="*/ 2 h 15"/>
                <a:gd name="T18" fmla="*/ 16 w 59"/>
                <a:gd name="T19" fmla="*/ 3 h 15"/>
                <a:gd name="T20" fmla="*/ 13 w 59"/>
                <a:gd name="T21" fmla="*/ 5 h 15"/>
                <a:gd name="T22" fmla="*/ 10 w 59"/>
                <a:gd name="T23" fmla="*/ 7 h 15"/>
                <a:gd name="T24" fmla="*/ 10 w 59"/>
                <a:gd name="T25" fmla="*/ 7 h 15"/>
                <a:gd name="T26" fmla="*/ 7 w 59"/>
                <a:gd name="T27" fmla="*/ 6 h 15"/>
                <a:gd name="T28" fmla="*/ 3 w 59"/>
                <a:gd name="T29" fmla="*/ 7 h 15"/>
                <a:gd name="T30" fmla="*/ 13 w 59"/>
                <a:gd name="T31" fmla="*/ 9 h 15"/>
                <a:gd name="T32" fmla="*/ 22 w 59"/>
                <a:gd name="T33" fmla="*/ 10 h 15"/>
                <a:gd name="T34" fmla="*/ 17 w 59"/>
                <a:gd name="T35" fmla="*/ 10 h 15"/>
                <a:gd name="T36" fmla="*/ 13 w 59"/>
                <a:gd name="T37" fmla="*/ 11 h 15"/>
                <a:gd name="T38" fmla="*/ 9 w 59"/>
                <a:gd name="T39" fmla="*/ 12 h 15"/>
                <a:gd name="T40" fmla="*/ 9 w 59"/>
                <a:gd name="T41" fmla="*/ 14 h 15"/>
                <a:gd name="T42" fmla="*/ 21 w 59"/>
                <a:gd name="T43" fmla="*/ 15 h 15"/>
                <a:gd name="T44" fmla="*/ 23 w 59"/>
                <a:gd name="T45" fmla="*/ 15 h 15"/>
                <a:gd name="T46" fmla="*/ 29 w 59"/>
                <a:gd name="T47" fmla="*/ 14 h 15"/>
                <a:gd name="T48" fmla="*/ 30 w 59"/>
                <a:gd name="T49" fmla="*/ 14 h 15"/>
                <a:gd name="T50" fmla="*/ 30 w 59"/>
                <a:gd name="T51" fmla="*/ 15 h 15"/>
                <a:gd name="T52" fmla="*/ 32 w 59"/>
                <a:gd name="T53" fmla="*/ 14 h 15"/>
                <a:gd name="T54" fmla="*/ 35 w 59"/>
                <a:gd name="T55" fmla="*/ 12 h 15"/>
                <a:gd name="T56" fmla="*/ 41 w 59"/>
                <a:gd name="T57" fmla="*/ 11 h 15"/>
                <a:gd name="T58" fmla="*/ 54 w 59"/>
                <a:gd name="T59" fmla="*/ 6 h 15"/>
                <a:gd name="T60" fmla="*/ 51 w 59"/>
                <a:gd name="T61" fmla="*/ 2 h 15"/>
                <a:gd name="T62" fmla="*/ 49 w 59"/>
                <a:gd name="T63" fmla="*/ 2 h 15"/>
                <a:gd name="T64" fmla="*/ 48 w 59"/>
                <a:gd name="T65" fmla="*/ 2 h 15"/>
                <a:gd name="T66" fmla="*/ 45 w 59"/>
                <a:gd name="T67" fmla="*/ 1 h 15"/>
                <a:gd name="T68" fmla="*/ 39 w 59"/>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5">
                  <a:moveTo>
                    <a:pt x="39" y="0"/>
                  </a:moveTo>
                  <a:cubicBezTo>
                    <a:pt x="38" y="0"/>
                    <a:pt x="37" y="0"/>
                    <a:pt x="36" y="0"/>
                  </a:cubicBezTo>
                  <a:cubicBezTo>
                    <a:pt x="27" y="1"/>
                    <a:pt x="31" y="4"/>
                    <a:pt x="30" y="4"/>
                  </a:cubicBezTo>
                  <a:cubicBezTo>
                    <a:pt x="30" y="4"/>
                    <a:pt x="30" y="4"/>
                    <a:pt x="30" y="4"/>
                  </a:cubicBezTo>
                  <a:cubicBezTo>
                    <a:pt x="30" y="4"/>
                    <a:pt x="29" y="4"/>
                    <a:pt x="29" y="4"/>
                  </a:cubicBezTo>
                  <a:cubicBezTo>
                    <a:pt x="28" y="4"/>
                    <a:pt x="29" y="5"/>
                    <a:pt x="29" y="5"/>
                  </a:cubicBezTo>
                  <a:cubicBezTo>
                    <a:pt x="29" y="6"/>
                    <a:pt x="29" y="6"/>
                    <a:pt x="29" y="6"/>
                  </a:cubicBezTo>
                  <a:cubicBezTo>
                    <a:pt x="28" y="6"/>
                    <a:pt x="26" y="5"/>
                    <a:pt x="25" y="4"/>
                  </a:cubicBezTo>
                  <a:cubicBezTo>
                    <a:pt x="23" y="3"/>
                    <a:pt x="20" y="2"/>
                    <a:pt x="18" y="2"/>
                  </a:cubicBezTo>
                  <a:cubicBezTo>
                    <a:pt x="17" y="2"/>
                    <a:pt x="16" y="2"/>
                    <a:pt x="16" y="3"/>
                  </a:cubicBezTo>
                  <a:cubicBezTo>
                    <a:pt x="14" y="3"/>
                    <a:pt x="16" y="4"/>
                    <a:pt x="13" y="5"/>
                  </a:cubicBezTo>
                  <a:cubicBezTo>
                    <a:pt x="11" y="6"/>
                    <a:pt x="11" y="7"/>
                    <a:pt x="10" y="7"/>
                  </a:cubicBezTo>
                  <a:cubicBezTo>
                    <a:pt x="10" y="7"/>
                    <a:pt x="10" y="7"/>
                    <a:pt x="10" y="7"/>
                  </a:cubicBezTo>
                  <a:cubicBezTo>
                    <a:pt x="9" y="7"/>
                    <a:pt x="8" y="6"/>
                    <a:pt x="7" y="6"/>
                  </a:cubicBezTo>
                  <a:cubicBezTo>
                    <a:pt x="6" y="6"/>
                    <a:pt x="4" y="6"/>
                    <a:pt x="3" y="7"/>
                  </a:cubicBezTo>
                  <a:cubicBezTo>
                    <a:pt x="0" y="7"/>
                    <a:pt x="4" y="8"/>
                    <a:pt x="13" y="9"/>
                  </a:cubicBezTo>
                  <a:cubicBezTo>
                    <a:pt x="23" y="9"/>
                    <a:pt x="27" y="10"/>
                    <a:pt x="22" y="10"/>
                  </a:cubicBezTo>
                  <a:cubicBezTo>
                    <a:pt x="18" y="10"/>
                    <a:pt x="16" y="10"/>
                    <a:pt x="17" y="10"/>
                  </a:cubicBezTo>
                  <a:cubicBezTo>
                    <a:pt x="18" y="10"/>
                    <a:pt x="16" y="11"/>
                    <a:pt x="13" y="11"/>
                  </a:cubicBezTo>
                  <a:cubicBezTo>
                    <a:pt x="10" y="11"/>
                    <a:pt x="7" y="11"/>
                    <a:pt x="9" y="12"/>
                  </a:cubicBezTo>
                  <a:cubicBezTo>
                    <a:pt x="10" y="12"/>
                    <a:pt x="5" y="14"/>
                    <a:pt x="9" y="14"/>
                  </a:cubicBezTo>
                  <a:cubicBezTo>
                    <a:pt x="13" y="14"/>
                    <a:pt x="17" y="15"/>
                    <a:pt x="21" y="15"/>
                  </a:cubicBezTo>
                  <a:cubicBezTo>
                    <a:pt x="21" y="15"/>
                    <a:pt x="22" y="15"/>
                    <a:pt x="23" y="15"/>
                  </a:cubicBezTo>
                  <a:cubicBezTo>
                    <a:pt x="26" y="15"/>
                    <a:pt x="28" y="14"/>
                    <a:pt x="29" y="14"/>
                  </a:cubicBezTo>
                  <a:cubicBezTo>
                    <a:pt x="30" y="14"/>
                    <a:pt x="30" y="14"/>
                    <a:pt x="30" y="14"/>
                  </a:cubicBezTo>
                  <a:cubicBezTo>
                    <a:pt x="30" y="15"/>
                    <a:pt x="30" y="15"/>
                    <a:pt x="30" y="15"/>
                  </a:cubicBezTo>
                  <a:cubicBezTo>
                    <a:pt x="31" y="15"/>
                    <a:pt x="31" y="14"/>
                    <a:pt x="32" y="14"/>
                  </a:cubicBezTo>
                  <a:cubicBezTo>
                    <a:pt x="33" y="14"/>
                    <a:pt x="33" y="13"/>
                    <a:pt x="35" y="12"/>
                  </a:cubicBezTo>
                  <a:cubicBezTo>
                    <a:pt x="37" y="12"/>
                    <a:pt x="39" y="12"/>
                    <a:pt x="41" y="11"/>
                  </a:cubicBezTo>
                  <a:cubicBezTo>
                    <a:pt x="43" y="10"/>
                    <a:pt x="49" y="8"/>
                    <a:pt x="54" y="6"/>
                  </a:cubicBezTo>
                  <a:cubicBezTo>
                    <a:pt x="59" y="3"/>
                    <a:pt x="54" y="2"/>
                    <a:pt x="51" y="2"/>
                  </a:cubicBezTo>
                  <a:cubicBezTo>
                    <a:pt x="50" y="2"/>
                    <a:pt x="50" y="2"/>
                    <a:pt x="49" y="2"/>
                  </a:cubicBezTo>
                  <a:cubicBezTo>
                    <a:pt x="49" y="2"/>
                    <a:pt x="49" y="2"/>
                    <a:pt x="48" y="2"/>
                  </a:cubicBezTo>
                  <a:cubicBezTo>
                    <a:pt x="47" y="2"/>
                    <a:pt x="46" y="1"/>
                    <a:pt x="45" y="1"/>
                  </a:cubicBezTo>
                  <a:cubicBezTo>
                    <a:pt x="44" y="0"/>
                    <a:pt x="42"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8" name="Freeform 55"/>
            <p:cNvSpPr>
              <a:spLocks/>
            </p:cNvSpPr>
            <p:nvPr/>
          </p:nvSpPr>
          <p:spPr bwMode="auto">
            <a:xfrm>
              <a:off x="3060700" y="4302125"/>
              <a:ext cx="330200" cy="57150"/>
            </a:xfrm>
            <a:custGeom>
              <a:avLst/>
              <a:gdLst>
                <a:gd name="T0" fmla="*/ 51 w 122"/>
                <a:gd name="T1" fmla="*/ 0 h 21"/>
                <a:gd name="T2" fmla="*/ 44 w 122"/>
                <a:gd name="T3" fmla="*/ 2 h 21"/>
                <a:gd name="T4" fmla="*/ 44 w 122"/>
                <a:gd name="T5" fmla="*/ 2 h 21"/>
                <a:gd name="T6" fmla="*/ 42 w 122"/>
                <a:gd name="T7" fmla="*/ 2 h 21"/>
                <a:gd name="T8" fmla="*/ 39 w 122"/>
                <a:gd name="T9" fmla="*/ 2 h 21"/>
                <a:gd name="T10" fmla="*/ 35 w 122"/>
                <a:gd name="T11" fmla="*/ 2 h 21"/>
                <a:gd name="T12" fmla="*/ 33 w 122"/>
                <a:gd name="T13" fmla="*/ 5 h 21"/>
                <a:gd name="T14" fmla="*/ 26 w 122"/>
                <a:gd name="T15" fmla="*/ 5 h 21"/>
                <a:gd name="T16" fmla="*/ 22 w 122"/>
                <a:gd name="T17" fmla="*/ 8 h 21"/>
                <a:gd name="T18" fmla="*/ 11 w 122"/>
                <a:gd name="T19" fmla="*/ 10 h 21"/>
                <a:gd name="T20" fmla="*/ 13 w 122"/>
                <a:gd name="T21" fmla="*/ 13 h 21"/>
                <a:gd name="T22" fmla="*/ 16 w 122"/>
                <a:gd name="T23" fmla="*/ 14 h 21"/>
                <a:gd name="T24" fmla="*/ 17 w 122"/>
                <a:gd name="T25" fmla="*/ 14 h 21"/>
                <a:gd name="T26" fmla="*/ 18 w 122"/>
                <a:gd name="T27" fmla="*/ 13 h 21"/>
                <a:gd name="T28" fmla="*/ 19 w 122"/>
                <a:gd name="T29" fmla="*/ 13 h 21"/>
                <a:gd name="T30" fmla="*/ 26 w 122"/>
                <a:gd name="T31" fmla="*/ 14 h 21"/>
                <a:gd name="T32" fmla="*/ 29 w 122"/>
                <a:gd name="T33" fmla="*/ 14 h 21"/>
                <a:gd name="T34" fmla="*/ 35 w 122"/>
                <a:gd name="T35" fmla="*/ 13 h 21"/>
                <a:gd name="T36" fmla="*/ 35 w 122"/>
                <a:gd name="T37" fmla="*/ 14 h 21"/>
                <a:gd name="T38" fmla="*/ 46 w 122"/>
                <a:gd name="T39" fmla="*/ 15 h 21"/>
                <a:gd name="T40" fmla="*/ 32 w 122"/>
                <a:gd name="T41" fmla="*/ 16 h 21"/>
                <a:gd name="T42" fmla="*/ 26 w 122"/>
                <a:gd name="T43" fmla="*/ 20 h 21"/>
                <a:gd name="T44" fmla="*/ 37 w 122"/>
                <a:gd name="T45" fmla="*/ 21 h 21"/>
                <a:gd name="T46" fmla="*/ 52 w 122"/>
                <a:gd name="T47" fmla="*/ 20 h 21"/>
                <a:gd name="T48" fmla="*/ 78 w 122"/>
                <a:gd name="T49" fmla="*/ 18 h 21"/>
                <a:gd name="T50" fmla="*/ 79 w 122"/>
                <a:gd name="T51" fmla="*/ 18 h 21"/>
                <a:gd name="T52" fmla="*/ 81 w 122"/>
                <a:gd name="T53" fmla="*/ 19 h 21"/>
                <a:gd name="T54" fmla="*/ 83 w 122"/>
                <a:gd name="T55" fmla="*/ 18 h 21"/>
                <a:gd name="T56" fmla="*/ 84 w 122"/>
                <a:gd name="T57" fmla="*/ 18 h 21"/>
                <a:gd name="T58" fmla="*/ 89 w 122"/>
                <a:gd name="T59" fmla="*/ 19 h 21"/>
                <a:gd name="T60" fmla="*/ 97 w 122"/>
                <a:gd name="T61" fmla="*/ 19 h 21"/>
                <a:gd name="T62" fmla="*/ 102 w 122"/>
                <a:gd name="T63" fmla="*/ 19 h 21"/>
                <a:gd name="T64" fmla="*/ 115 w 122"/>
                <a:gd name="T65" fmla="*/ 16 h 21"/>
                <a:gd name="T66" fmla="*/ 122 w 122"/>
                <a:gd name="T67" fmla="*/ 11 h 21"/>
                <a:gd name="T68" fmla="*/ 119 w 122"/>
                <a:gd name="T69" fmla="*/ 10 h 21"/>
                <a:gd name="T70" fmla="*/ 113 w 122"/>
                <a:gd name="T71" fmla="*/ 11 h 21"/>
                <a:gd name="T72" fmla="*/ 110 w 122"/>
                <a:gd name="T73" fmla="*/ 12 h 21"/>
                <a:gd name="T74" fmla="*/ 110 w 122"/>
                <a:gd name="T75" fmla="*/ 12 h 21"/>
                <a:gd name="T76" fmla="*/ 107 w 122"/>
                <a:gd name="T77" fmla="*/ 11 h 21"/>
                <a:gd name="T78" fmla="*/ 105 w 122"/>
                <a:gd name="T79" fmla="*/ 12 h 21"/>
                <a:gd name="T80" fmla="*/ 103 w 122"/>
                <a:gd name="T81" fmla="*/ 12 h 21"/>
                <a:gd name="T82" fmla="*/ 103 w 122"/>
                <a:gd name="T83" fmla="*/ 11 h 21"/>
                <a:gd name="T84" fmla="*/ 104 w 122"/>
                <a:gd name="T85" fmla="*/ 9 h 21"/>
                <a:gd name="T86" fmla="*/ 111 w 122"/>
                <a:gd name="T87" fmla="*/ 4 h 21"/>
                <a:gd name="T88" fmla="*/ 109 w 122"/>
                <a:gd name="T89" fmla="*/ 2 h 21"/>
                <a:gd name="T90" fmla="*/ 98 w 122"/>
                <a:gd name="T91" fmla="*/ 4 h 21"/>
                <a:gd name="T92" fmla="*/ 88 w 122"/>
                <a:gd name="T93" fmla="*/ 8 h 21"/>
                <a:gd name="T94" fmla="*/ 80 w 122"/>
                <a:gd name="T95" fmla="*/ 13 h 21"/>
                <a:gd name="T96" fmla="*/ 79 w 122"/>
                <a:gd name="T97" fmla="*/ 13 h 21"/>
                <a:gd name="T98" fmla="*/ 72 w 122"/>
                <a:gd name="T99" fmla="*/ 12 h 21"/>
                <a:gd name="T100" fmla="*/ 71 w 122"/>
                <a:gd name="T101" fmla="*/ 12 h 21"/>
                <a:gd name="T102" fmla="*/ 69 w 122"/>
                <a:gd name="T103" fmla="*/ 12 h 21"/>
                <a:gd name="T104" fmla="*/ 69 w 122"/>
                <a:gd name="T105" fmla="*/ 12 h 21"/>
                <a:gd name="T106" fmla="*/ 67 w 122"/>
                <a:gd name="T107" fmla="*/ 10 h 21"/>
                <a:gd name="T108" fmla="*/ 65 w 122"/>
                <a:gd name="T109" fmla="*/ 9 h 21"/>
                <a:gd name="T110" fmla="*/ 67 w 122"/>
                <a:gd name="T111" fmla="*/ 5 h 21"/>
                <a:gd name="T112" fmla="*/ 54 w 122"/>
                <a:gd name="T113" fmla="*/ 1 h 21"/>
                <a:gd name="T114" fmla="*/ 51 w 122"/>
                <a:gd name="T11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21">
                  <a:moveTo>
                    <a:pt x="51" y="0"/>
                  </a:moveTo>
                  <a:cubicBezTo>
                    <a:pt x="45" y="0"/>
                    <a:pt x="42" y="2"/>
                    <a:pt x="44" y="2"/>
                  </a:cubicBezTo>
                  <a:cubicBezTo>
                    <a:pt x="44" y="2"/>
                    <a:pt x="44" y="2"/>
                    <a:pt x="44" y="2"/>
                  </a:cubicBezTo>
                  <a:cubicBezTo>
                    <a:pt x="43" y="2"/>
                    <a:pt x="43" y="2"/>
                    <a:pt x="42" y="2"/>
                  </a:cubicBezTo>
                  <a:cubicBezTo>
                    <a:pt x="41" y="2"/>
                    <a:pt x="40" y="2"/>
                    <a:pt x="39" y="2"/>
                  </a:cubicBezTo>
                  <a:cubicBezTo>
                    <a:pt x="38" y="2"/>
                    <a:pt x="37" y="2"/>
                    <a:pt x="35" y="2"/>
                  </a:cubicBezTo>
                  <a:cubicBezTo>
                    <a:pt x="29" y="3"/>
                    <a:pt x="29" y="4"/>
                    <a:pt x="33" y="5"/>
                  </a:cubicBezTo>
                  <a:cubicBezTo>
                    <a:pt x="36" y="5"/>
                    <a:pt x="33" y="5"/>
                    <a:pt x="26" y="5"/>
                  </a:cubicBezTo>
                  <a:cubicBezTo>
                    <a:pt x="18" y="6"/>
                    <a:pt x="18" y="7"/>
                    <a:pt x="22" y="8"/>
                  </a:cubicBezTo>
                  <a:cubicBezTo>
                    <a:pt x="27" y="8"/>
                    <a:pt x="21" y="9"/>
                    <a:pt x="11" y="10"/>
                  </a:cubicBezTo>
                  <a:cubicBezTo>
                    <a:pt x="0" y="11"/>
                    <a:pt x="12" y="13"/>
                    <a:pt x="13" y="13"/>
                  </a:cubicBezTo>
                  <a:cubicBezTo>
                    <a:pt x="14" y="14"/>
                    <a:pt x="15" y="14"/>
                    <a:pt x="16" y="14"/>
                  </a:cubicBezTo>
                  <a:cubicBezTo>
                    <a:pt x="17" y="14"/>
                    <a:pt x="17" y="14"/>
                    <a:pt x="17" y="14"/>
                  </a:cubicBezTo>
                  <a:cubicBezTo>
                    <a:pt x="18" y="13"/>
                    <a:pt x="18" y="13"/>
                    <a:pt x="18" y="13"/>
                  </a:cubicBezTo>
                  <a:cubicBezTo>
                    <a:pt x="19" y="13"/>
                    <a:pt x="19" y="13"/>
                    <a:pt x="19" y="13"/>
                  </a:cubicBezTo>
                  <a:cubicBezTo>
                    <a:pt x="20" y="13"/>
                    <a:pt x="23" y="14"/>
                    <a:pt x="26" y="14"/>
                  </a:cubicBezTo>
                  <a:cubicBezTo>
                    <a:pt x="27" y="14"/>
                    <a:pt x="28" y="14"/>
                    <a:pt x="29" y="14"/>
                  </a:cubicBezTo>
                  <a:cubicBezTo>
                    <a:pt x="32" y="13"/>
                    <a:pt x="34" y="13"/>
                    <a:pt x="35" y="13"/>
                  </a:cubicBezTo>
                  <a:cubicBezTo>
                    <a:pt x="36" y="13"/>
                    <a:pt x="36" y="13"/>
                    <a:pt x="35" y="14"/>
                  </a:cubicBezTo>
                  <a:cubicBezTo>
                    <a:pt x="33" y="14"/>
                    <a:pt x="39" y="14"/>
                    <a:pt x="46" y="15"/>
                  </a:cubicBezTo>
                  <a:cubicBezTo>
                    <a:pt x="54" y="15"/>
                    <a:pt x="48" y="15"/>
                    <a:pt x="32" y="16"/>
                  </a:cubicBezTo>
                  <a:cubicBezTo>
                    <a:pt x="20" y="17"/>
                    <a:pt x="11" y="18"/>
                    <a:pt x="26" y="20"/>
                  </a:cubicBezTo>
                  <a:cubicBezTo>
                    <a:pt x="29" y="20"/>
                    <a:pt x="33" y="21"/>
                    <a:pt x="37" y="21"/>
                  </a:cubicBezTo>
                  <a:cubicBezTo>
                    <a:pt x="42" y="21"/>
                    <a:pt x="47" y="20"/>
                    <a:pt x="52" y="20"/>
                  </a:cubicBezTo>
                  <a:cubicBezTo>
                    <a:pt x="64" y="19"/>
                    <a:pt x="75" y="18"/>
                    <a:pt x="78" y="18"/>
                  </a:cubicBezTo>
                  <a:cubicBezTo>
                    <a:pt x="78" y="18"/>
                    <a:pt x="79" y="18"/>
                    <a:pt x="79" y="18"/>
                  </a:cubicBezTo>
                  <a:cubicBezTo>
                    <a:pt x="78" y="18"/>
                    <a:pt x="79" y="19"/>
                    <a:pt x="81" y="19"/>
                  </a:cubicBezTo>
                  <a:cubicBezTo>
                    <a:pt x="82" y="19"/>
                    <a:pt x="82" y="18"/>
                    <a:pt x="83" y="18"/>
                  </a:cubicBezTo>
                  <a:cubicBezTo>
                    <a:pt x="83" y="18"/>
                    <a:pt x="83" y="18"/>
                    <a:pt x="84" y="18"/>
                  </a:cubicBezTo>
                  <a:cubicBezTo>
                    <a:pt x="85" y="18"/>
                    <a:pt x="86" y="19"/>
                    <a:pt x="89" y="19"/>
                  </a:cubicBezTo>
                  <a:cubicBezTo>
                    <a:pt x="91" y="19"/>
                    <a:pt x="94" y="19"/>
                    <a:pt x="97" y="19"/>
                  </a:cubicBezTo>
                  <a:cubicBezTo>
                    <a:pt x="98" y="19"/>
                    <a:pt x="100" y="19"/>
                    <a:pt x="102" y="19"/>
                  </a:cubicBezTo>
                  <a:cubicBezTo>
                    <a:pt x="107" y="18"/>
                    <a:pt x="112" y="17"/>
                    <a:pt x="115" y="16"/>
                  </a:cubicBezTo>
                  <a:cubicBezTo>
                    <a:pt x="121" y="14"/>
                    <a:pt x="122" y="12"/>
                    <a:pt x="122" y="11"/>
                  </a:cubicBezTo>
                  <a:cubicBezTo>
                    <a:pt x="121" y="11"/>
                    <a:pt x="120" y="10"/>
                    <a:pt x="119" y="10"/>
                  </a:cubicBezTo>
                  <a:cubicBezTo>
                    <a:pt x="117" y="10"/>
                    <a:pt x="115" y="11"/>
                    <a:pt x="113" y="11"/>
                  </a:cubicBezTo>
                  <a:cubicBezTo>
                    <a:pt x="112" y="12"/>
                    <a:pt x="110" y="12"/>
                    <a:pt x="110" y="12"/>
                  </a:cubicBezTo>
                  <a:cubicBezTo>
                    <a:pt x="110" y="12"/>
                    <a:pt x="110" y="12"/>
                    <a:pt x="110" y="12"/>
                  </a:cubicBezTo>
                  <a:cubicBezTo>
                    <a:pt x="110" y="12"/>
                    <a:pt x="109" y="11"/>
                    <a:pt x="107" y="11"/>
                  </a:cubicBezTo>
                  <a:cubicBezTo>
                    <a:pt x="107" y="11"/>
                    <a:pt x="106" y="11"/>
                    <a:pt x="105" y="12"/>
                  </a:cubicBezTo>
                  <a:cubicBezTo>
                    <a:pt x="104" y="12"/>
                    <a:pt x="103" y="12"/>
                    <a:pt x="103" y="12"/>
                  </a:cubicBezTo>
                  <a:cubicBezTo>
                    <a:pt x="101" y="12"/>
                    <a:pt x="101" y="11"/>
                    <a:pt x="103" y="11"/>
                  </a:cubicBezTo>
                  <a:cubicBezTo>
                    <a:pt x="106" y="10"/>
                    <a:pt x="106" y="9"/>
                    <a:pt x="104" y="9"/>
                  </a:cubicBezTo>
                  <a:cubicBezTo>
                    <a:pt x="102" y="9"/>
                    <a:pt x="108" y="7"/>
                    <a:pt x="111" y="4"/>
                  </a:cubicBezTo>
                  <a:cubicBezTo>
                    <a:pt x="112" y="3"/>
                    <a:pt x="111" y="2"/>
                    <a:pt x="109" y="2"/>
                  </a:cubicBezTo>
                  <a:cubicBezTo>
                    <a:pt x="107" y="2"/>
                    <a:pt x="103" y="2"/>
                    <a:pt x="98" y="4"/>
                  </a:cubicBezTo>
                  <a:cubicBezTo>
                    <a:pt x="95" y="5"/>
                    <a:pt x="91" y="6"/>
                    <a:pt x="88" y="8"/>
                  </a:cubicBezTo>
                  <a:cubicBezTo>
                    <a:pt x="84" y="11"/>
                    <a:pt x="83" y="13"/>
                    <a:pt x="80" y="13"/>
                  </a:cubicBezTo>
                  <a:cubicBezTo>
                    <a:pt x="79" y="13"/>
                    <a:pt x="79" y="13"/>
                    <a:pt x="79" y="13"/>
                  </a:cubicBezTo>
                  <a:cubicBezTo>
                    <a:pt x="76" y="12"/>
                    <a:pt x="74" y="12"/>
                    <a:pt x="72" y="12"/>
                  </a:cubicBezTo>
                  <a:cubicBezTo>
                    <a:pt x="72" y="12"/>
                    <a:pt x="72" y="12"/>
                    <a:pt x="71" y="12"/>
                  </a:cubicBezTo>
                  <a:cubicBezTo>
                    <a:pt x="71" y="12"/>
                    <a:pt x="70" y="12"/>
                    <a:pt x="69" y="12"/>
                  </a:cubicBezTo>
                  <a:cubicBezTo>
                    <a:pt x="69" y="12"/>
                    <a:pt x="69" y="12"/>
                    <a:pt x="69" y="12"/>
                  </a:cubicBezTo>
                  <a:cubicBezTo>
                    <a:pt x="67" y="12"/>
                    <a:pt x="66" y="11"/>
                    <a:pt x="67" y="10"/>
                  </a:cubicBezTo>
                  <a:cubicBezTo>
                    <a:pt x="68" y="10"/>
                    <a:pt x="68" y="9"/>
                    <a:pt x="65" y="9"/>
                  </a:cubicBezTo>
                  <a:cubicBezTo>
                    <a:pt x="63" y="9"/>
                    <a:pt x="69" y="7"/>
                    <a:pt x="67" y="5"/>
                  </a:cubicBezTo>
                  <a:cubicBezTo>
                    <a:pt x="65" y="3"/>
                    <a:pt x="61" y="1"/>
                    <a:pt x="54" y="1"/>
                  </a:cubicBezTo>
                  <a:cubicBezTo>
                    <a:pt x="53" y="0"/>
                    <a:pt x="52"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59" name="Freeform 56"/>
            <p:cNvSpPr>
              <a:spLocks/>
            </p:cNvSpPr>
            <p:nvPr/>
          </p:nvSpPr>
          <p:spPr bwMode="auto">
            <a:xfrm>
              <a:off x="3781425" y="5872163"/>
              <a:ext cx="188913" cy="36512"/>
            </a:xfrm>
            <a:custGeom>
              <a:avLst/>
              <a:gdLst>
                <a:gd name="T0" fmla="*/ 21 w 70"/>
                <a:gd name="T1" fmla="*/ 0 h 13"/>
                <a:gd name="T2" fmla="*/ 20 w 70"/>
                <a:gd name="T3" fmla="*/ 0 h 13"/>
                <a:gd name="T4" fmla="*/ 9 w 70"/>
                <a:gd name="T5" fmla="*/ 4 h 13"/>
                <a:gd name="T6" fmla="*/ 22 w 70"/>
                <a:gd name="T7" fmla="*/ 9 h 13"/>
                <a:gd name="T8" fmla="*/ 32 w 70"/>
                <a:gd name="T9" fmla="*/ 10 h 13"/>
                <a:gd name="T10" fmla="*/ 26 w 70"/>
                <a:gd name="T11" fmla="*/ 9 h 13"/>
                <a:gd name="T12" fmla="*/ 10 w 70"/>
                <a:gd name="T13" fmla="*/ 9 h 13"/>
                <a:gd name="T14" fmla="*/ 10 w 70"/>
                <a:gd name="T15" fmla="*/ 9 h 13"/>
                <a:gd name="T16" fmla="*/ 4 w 70"/>
                <a:gd name="T17" fmla="*/ 10 h 13"/>
                <a:gd name="T18" fmla="*/ 8 w 70"/>
                <a:gd name="T19" fmla="*/ 11 h 13"/>
                <a:gd name="T20" fmla="*/ 13 w 70"/>
                <a:gd name="T21" fmla="*/ 13 h 13"/>
                <a:gd name="T22" fmla="*/ 13 w 70"/>
                <a:gd name="T23" fmla="*/ 12 h 13"/>
                <a:gd name="T24" fmla="*/ 14 w 70"/>
                <a:gd name="T25" fmla="*/ 12 h 13"/>
                <a:gd name="T26" fmla="*/ 15 w 70"/>
                <a:gd name="T27" fmla="*/ 12 h 13"/>
                <a:gd name="T28" fmla="*/ 28 w 70"/>
                <a:gd name="T29" fmla="*/ 12 h 13"/>
                <a:gd name="T30" fmla="*/ 38 w 70"/>
                <a:gd name="T31" fmla="*/ 11 h 13"/>
                <a:gd name="T32" fmla="*/ 42 w 70"/>
                <a:gd name="T33" fmla="*/ 11 h 13"/>
                <a:gd name="T34" fmla="*/ 45 w 70"/>
                <a:gd name="T35" fmla="*/ 11 h 13"/>
                <a:gd name="T36" fmla="*/ 70 w 70"/>
                <a:gd name="T37" fmla="*/ 9 h 13"/>
                <a:gd name="T38" fmla="*/ 47 w 70"/>
                <a:gd name="T39" fmla="*/ 7 h 13"/>
                <a:gd name="T40" fmla="*/ 28 w 70"/>
                <a:gd name="T41" fmla="*/ 3 h 13"/>
                <a:gd name="T42" fmla="*/ 21 w 7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3">
                  <a:moveTo>
                    <a:pt x="21" y="0"/>
                  </a:moveTo>
                  <a:cubicBezTo>
                    <a:pt x="21" y="0"/>
                    <a:pt x="20" y="0"/>
                    <a:pt x="20" y="0"/>
                  </a:cubicBezTo>
                  <a:cubicBezTo>
                    <a:pt x="11" y="0"/>
                    <a:pt x="4" y="4"/>
                    <a:pt x="9" y="4"/>
                  </a:cubicBezTo>
                  <a:cubicBezTo>
                    <a:pt x="15" y="5"/>
                    <a:pt x="11" y="7"/>
                    <a:pt x="22" y="9"/>
                  </a:cubicBezTo>
                  <a:cubicBezTo>
                    <a:pt x="29" y="9"/>
                    <a:pt x="33" y="10"/>
                    <a:pt x="32" y="10"/>
                  </a:cubicBezTo>
                  <a:cubicBezTo>
                    <a:pt x="32" y="10"/>
                    <a:pt x="30" y="10"/>
                    <a:pt x="26" y="9"/>
                  </a:cubicBezTo>
                  <a:cubicBezTo>
                    <a:pt x="18" y="9"/>
                    <a:pt x="12" y="9"/>
                    <a:pt x="10" y="9"/>
                  </a:cubicBezTo>
                  <a:cubicBezTo>
                    <a:pt x="10" y="9"/>
                    <a:pt x="10" y="9"/>
                    <a:pt x="10" y="9"/>
                  </a:cubicBezTo>
                  <a:cubicBezTo>
                    <a:pt x="12" y="9"/>
                    <a:pt x="9" y="9"/>
                    <a:pt x="4" y="10"/>
                  </a:cubicBezTo>
                  <a:cubicBezTo>
                    <a:pt x="0" y="10"/>
                    <a:pt x="2" y="10"/>
                    <a:pt x="8" y="11"/>
                  </a:cubicBezTo>
                  <a:cubicBezTo>
                    <a:pt x="10" y="12"/>
                    <a:pt x="12" y="12"/>
                    <a:pt x="13" y="13"/>
                  </a:cubicBezTo>
                  <a:cubicBezTo>
                    <a:pt x="13" y="12"/>
                    <a:pt x="13" y="12"/>
                    <a:pt x="13" y="12"/>
                  </a:cubicBezTo>
                  <a:cubicBezTo>
                    <a:pt x="14" y="12"/>
                    <a:pt x="14" y="12"/>
                    <a:pt x="14" y="12"/>
                  </a:cubicBezTo>
                  <a:cubicBezTo>
                    <a:pt x="14" y="12"/>
                    <a:pt x="14" y="12"/>
                    <a:pt x="15" y="12"/>
                  </a:cubicBezTo>
                  <a:cubicBezTo>
                    <a:pt x="17" y="12"/>
                    <a:pt x="22" y="12"/>
                    <a:pt x="28" y="12"/>
                  </a:cubicBezTo>
                  <a:cubicBezTo>
                    <a:pt x="31" y="12"/>
                    <a:pt x="34" y="11"/>
                    <a:pt x="38" y="11"/>
                  </a:cubicBezTo>
                  <a:cubicBezTo>
                    <a:pt x="39" y="11"/>
                    <a:pt x="41" y="11"/>
                    <a:pt x="42" y="11"/>
                  </a:cubicBezTo>
                  <a:cubicBezTo>
                    <a:pt x="43" y="11"/>
                    <a:pt x="44" y="11"/>
                    <a:pt x="45" y="11"/>
                  </a:cubicBezTo>
                  <a:cubicBezTo>
                    <a:pt x="58" y="11"/>
                    <a:pt x="70" y="10"/>
                    <a:pt x="70" y="9"/>
                  </a:cubicBezTo>
                  <a:cubicBezTo>
                    <a:pt x="61" y="9"/>
                    <a:pt x="54" y="8"/>
                    <a:pt x="47" y="7"/>
                  </a:cubicBezTo>
                  <a:cubicBezTo>
                    <a:pt x="35" y="5"/>
                    <a:pt x="27" y="3"/>
                    <a:pt x="28" y="3"/>
                  </a:cubicBezTo>
                  <a:cubicBezTo>
                    <a:pt x="29" y="3"/>
                    <a:pt x="30"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0" name="Freeform 57"/>
            <p:cNvSpPr>
              <a:spLocks/>
            </p:cNvSpPr>
            <p:nvPr/>
          </p:nvSpPr>
          <p:spPr bwMode="auto">
            <a:xfrm>
              <a:off x="3643313" y="4354513"/>
              <a:ext cx="11113" cy="4762"/>
            </a:xfrm>
            <a:custGeom>
              <a:avLst/>
              <a:gdLst>
                <a:gd name="T0" fmla="*/ 1 w 4"/>
                <a:gd name="T1" fmla="*/ 0 h 2"/>
                <a:gd name="T2" fmla="*/ 1 w 4"/>
                <a:gd name="T3" fmla="*/ 1 h 2"/>
                <a:gd name="T4" fmla="*/ 1 w 4"/>
                <a:gd name="T5" fmla="*/ 2 h 2"/>
                <a:gd name="T6" fmla="*/ 3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1"/>
                    <a:pt x="1" y="1"/>
                    <a:pt x="1" y="1"/>
                  </a:cubicBezTo>
                  <a:cubicBezTo>
                    <a:pt x="0" y="2"/>
                    <a:pt x="1" y="2"/>
                    <a:pt x="1" y="2"/>
                  </a:cubicBezTo>
                  <a:cubicBezTo>
                    <a:pt x="2" y="2"/>
                    <a:pt x="3" y="1"/>
                    <a:pt x="3"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1" name="Freeform 58"/>
            <p:cNvSpPr>
              <a:spLocks noEditPoints="1"/>
            </p:cNvSpPr>
            <p:nvPr/>
          </p:nvSpPr>
          <p:spPr bwMode="auto">
            <a:xfrm>
              <a:off x="7939088" y="4259263"/>
              <a:ext cx="68263" cy="7937"/>
            </a:xfrm>
            <a:custGeom>
              <a:avLst/>
              <a:gdLst>
                <a:gd name="T0" fmla="*/ 12 w 25"/>
                <a:gd name="T1" fmla="*/ 3 h 3"/>
                <a:gd name="T2" fmla="*/ 12 w 25"/>
                <a:gd name="T3" fmla="*/ 3 h 3"/>
                <a:gd name="T4" fmla="*/ 12 w 25"/>
                <a:gd name="T5" fmla="*/ 3 h 3"/>
                <a:gd name="T6" fmla="*/ 12 w 25"/>
                <a:gd name="T7" fmla="*/ 3 h 3"/>
                <a:gd name="T8" fmla="*/ 12 w 25"/>
                <a:gd name="T9" fmla="*/ 3 h 3"/>
                <a:gd name="T10" fmla="*/ 12 w 25"/>
                <a:gd name="T11" fmla="*/ 3 h 3"/>
                <a:gd name="T12" fmla="*/ 10 w 25"/>
                <a:gd name="T13" fmla="*/ 0 h 3"/>
                <a:gd name="T14" fmla="*/ 3 w 25"/>
                <a:gd name="T15" fmla="*/ 2 h 3"/>
                <a:gd name="T16" fmla="*/ 10 w 25"/>
                <a:gd name="T17" fmla="*/ 3 h 3"/>
                <a:gd name="T18" fmla="*/ 10 w 25"/>
                <a:gd name="T19" fmla="*/ 3 h 3"/>
                <a:gd name="T20" fmla="*/ 13 w 25"/>
                <a:gd name="T21" fmla="*/ 3 h 3"/>
                <a:gd name="T22" fmla="*/ 13 w 25"/>
                <a:gd name="T23" fmla="*/ 3 h 3"/>
                <a:gd name="T24" fmla="*/ 12 w 25"/>
                <a:gd name="T25" fmla="*/ 3 h 3"/>
                <a:gd name="T26" fmla="*/ 17 w 25"/>
                <a:gd name="T27" fmla="*/ 0 h 3"/>
                <a:gd name="T28" fmla="*/ 10 w 25"/>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
                  <a:moveTo>
                    <a:pt x="12" y="3"/>
                  </a:moveTo>
                  <a:cubicBezTo>
                    <a:pt x="12" y="3"/>
                    <a:pt x="12" y="3"/>
                    <a:pt x="12" y="3"/>
                  </a:cubicBezTo>
                  <a:cubicBezTo>
                    <a:pt x="12" y="3"/>
                    <a:pt x="12" y="3"/>
                    <a:pt x="12" y="3"/>
                  </a:cubicBezTo>
                  <a:moveTo>
                    <a:pt x="12" y="3"/>
                  </a:moveTo>
                  <a:cubicBezTo>
                    <a:pt x="12" y="3"/>
                    <a:pt x="12" y="3"/>
                    <a:pt x="12" y="3"/>
                  </a:cubicBezTo>
                  <a:cubicBezTo>
                    <a:pt x="12" y="3"/>
                    <a:pt x="12" y="3"/>
                    <a:pt x="12" y="3"/>
                  </a:cubicBezTo>
                  <a:moveTo>
                    <a:pt x="10" y="0"/>
                  </a:moveTo>
                  <a:cubicBezTo>
                    <a:pt x="4" y="0"/>
                    <a:pt x="0" y="1"/>
                    <a:pt x="3" y="2"/>
                  </a:cubicBezTo>
                  <a:cubicBezTo>
                    <a:pt x="5" y="2"/>
                    <a:pt x="7" y="2"/>
                    <a:pt x="10" y="3"/>
                  </a:cubicBezTo>
                  <a:cubicBezTo>
                    <a:pt x="10" y="3"/>
                    <a:pt x="10" y="3"/>
                    <a:pt x="10" y="3"/>
                  </a:cubicBezTo>
                  <a:cubicBezTo>
                    <a:pt x="11" y="3"/>
                    <a:pt x="12" y="3"/>
                    <a:pt x="13" y="3"/>
                  </a:cubicBezTo>
                  <a:cubicBezTo>
                    <a:pt x="13" y="3"/>
                    <a:pt x="13" y="3"/>
                    <a:pt x="13" y="3"/>
                  </a:cubicBezTo>
                  <a:cubicBezTo>
                    <a:pt x="14" y="3"/>
                    <a:pt x="14" y="3"/>
                    <a:pt x="12" y="3"/>
                  </a:cubicBezTo>
                  <a:cubicBezTo>
                    <a:pt x="15" y="3"/>
                    <a:pt x="25" y="2"/>
                    <a:pt x="17" y="0"/>
                  </a:cubicBezTo>
                  <a:cubicBezTo>
                    <a:pt x="15" y="0"/>
                    <a:pt x="12"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2" name="Freeform 59"/>
            <p:cNvSpPr>
              <a:spLocks/>
            </p:cNvSpPr>
            <p:nvPr/>
          </p:nvSpPr>
          <p:spPr bwMode="auto">
            <a:xfrm>
              <a:off x="6394450" y="4313238"/>
              <a:ext cx="22225" cy="3175"/>
            </a:xfrm>
            <a:custGeom>
              <a:avLst/>
              <a:gdLst>
                <a:gd name="T0" fmla="*/ 2 w 8"/>
                <a:gd name="T1" fmla="*/ 0 h 1"/>
                <a:gd name="T2" fmla="*/ 1 w 8"/>
                <a:gd name="T3" fmla="*/ 0 h 1"/>
                <a:gd name="T4" fmla="*/ 4 w 8"/>
                <a:gd name="T5" fmla="*/ 1 h 1"/>
                <a:gd name="T6" fmla="*/ 4 w 8"/>
                <a:gd name="T7" fmla="*/ 0 h 1"/>
                <a:gd name="T8" fmla="*/ 2 w 8"/>
                <a:gd name="T9" fmla="*/ 0 h 1"/>
              </a:gdLst>
              <a:ahLst/>
              <a:cxnLst>
                <a:cxn ang="0">
                  <a:pos x="T0" y="T1"/>
                </a:cxn>
                <a:cxn ang="0">
                  <a:pos x="T2" y="T3"/>
                </a:cxn>
                <a:cxn ang="0">
                  <a:pos x="T4" y="T5"/>
                </a:cxn>
                <a:cxn ang="0">
                  <a:pos x="T6" y="T7"/>
                </a:cxn>
                <a:cxn ang="0">
                  <a:pos x="T8" y="T9"/>
                </a:cxn>
              </a:cxnLst>
              <a:rect l="0" t="0" r="r" b="b"/>
              <a:pathLst>
                <a:path w="8" h="1">
                  <a:moveTo>
                    <a:pt x="2" y="0"/>
                  </a:moveTo>
                  <a:cubicBezTo>
                    <a:pt x="1" y="0"/>
                    <a:pt x="0" y="0"/>
                    <a:pt x="1" y="0"/>
                  </a:cubicBezTo>
                  <a:cubicBezTo>
                    <a:pt x="2" y="0"/>
                    <a:pt x="3" y="1"/>
                    <a:pt x="4" y="1"/>
                  </a:cubicBezTo>
                  <a:cubicBezTo>
                    <a:pt x="4" y="1"/>
                    <a:pt x="8"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3" name="Freeform 60"/>
            <p:cNvSpPr>
              <a:spLocks/>
            </p:cNvSpPr>
            <p:nvPr/>
          </p:nvSpPr>
          <p:spPr bwMode="auto">
            <a:xfrm>
              <a:off x="6353175" y="4327525"/>
              <a:ext cx="11113" cy="3175"/>
            </a:xfrm>
            <a:custGeom>
              <a:avLst/>
              <a:gdLst>
                <a:gd name="T0" fmla="*/ 3 w 4"/>
                <a:gd name="T1" fmla="*/ 0 h 1"/>
                <a:gd name="T2" fmla="*/ 0 w 4"/>
                <a:gd name="T3" fmla="*/ 0 h 1"/>
                <a:gd name="T4" fmla="*/ 3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1" y="0"/>
                    <a:pt x="0" y="0"/>
                    <a:pt x="0" y="0"/>
                  </a:cubicBezTo>
                  <a:cubicBezTo>
                    <a:pt x="1" y="0"/>
                    <a:pt x="3" y="0"/>
                    <a:pt x="3" y="1"/>
                  </a:cubicBezTo>
                  <a:cubicBezTo>
                    <a:pt x="3"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4" name="Freeform 61"/>
            <p:cNvSpPr>
              <a:spLocks/>
            </p:cNvSpPr>
            <p:nvPr/>
          </p:nvSpPr>
          <p:spPr bwMode="auto">
            <a:xfrm>
              <a:off x="6348413" y="4321175"/>
              <a:ext cx="206375" cy="33337"/>
            </a:xfrm>
            <a:custGeom>
              <a:avLst/>
              <a:gdLst>
                <a:gd name="T0" fmla="*/ 37 w 76"/>
                <a:gd name="T1" fmla="*/ 0 h 12"/>
                <a:gd name="T2" fmla="*/ 37 w 76"/>
                <a:gd name="T3" fmla="*/ 0 h 12"/>
                <a:gd name="T4" fmla="*/ 37 w 76"/>
                <a:gd name="T5" fmla="*/ 0 h 12"/>
                <a:gd name="T6" fmla="*/ 36 w 76"/>
                <a:gd name="T7" fmla="*/ 0 h 12"/>
                <a:gd name="T8" fmla="*/ 36 w 76"/>
                <a:gd name="T9" fmla="*/ 0 h 12"/>
                <a:gd name="T10" fmla="*/ 36 w 76"/>
                <a:gd name="T11" fmla="*/ 2 h 12"/>
                <a:gd name="T12" fmla="*/ 35 w 76"/>
                <a:gd name="T13" fmla="*/ 4 h 12"/>
                <a:gd name="T14" fmla="*/ 33 w 76"/>
                <a:gd name="T15" fmla="*/ 3 h 12"/>
                <a:gd name="T16" fmla="*/ 19 w 76"/>
                <a:gd name="T17" fmla="*/ 2 h 12"/>
                <a:gd name="T18" fmla="*/ 13 w 76"/>
                <a:gd name="T19" fmla="*/ 0 h 12"/>
                <a:gd name="T20" fmla="*/ 12 w 76"/>
                <a:gd name="T21" fmla="*/ 1 h 12"/>
                <a:gd name="T22" fmla="*/ 11 w 76"/>
                <a:gd name="T23" fmla="*/ 3 h 12"/>
                <a:gd name="T24" fmla="*/ 11 w 76"/>
                <a:gd name="T25" fmla="*/ 2 h 12"/>
                <a:gd name="T26" fmla="*/ 10 w 76"/>
                <a:gd name="T27" fmla="*/ 2 h 12"/>
                <a:gd name="T28" fmla="*/ 10 w 76"/>
                <a:gd name="T29" fmla="*/ 3 h 12"/>
                <a:gd name="T30" fmla="*/ 7 w 76"/>
                <a:gd name="T31" fmla="*/ 4 h 12"/>
                <a:gd name="T32" fmla="*/ 5 w 76"/>
                <a:gd name="T33" fmla="*/ 4 h 12"/>
                <a:gd name="T34" fmla="*/ 2 w 76"/>
                <a:gd name="T35" fmla="*/ 3 h 12"/>
                <a:gd name="T36" fmla="*/ 3 w 76"/>
                <a:gd name="T37" fmla="*/ 4 h 12"/>
                <a:gd name="T38" fmla="*/ 4 w 76"/>
                <a:gd name="T39" fmla="*/ 5 h 12"/>
                <a:gd name="T40" fmla="*/ 16 w 76"/>
                <a:gd name="T41" fmla="*/ 8 h 12"/>
                <a:gd name="T42" fmla="*/ 17 w 76"/>
                <a:gd name="T43" fmla="*/ 8 h 12"/>
                <a:gd name="T44" fmla="*/ 29 w 76"/>
                <a:gd name="T45" fmla="*/ 7 h 12"/>
                <a:gd name="T46" fmla="*/ 29 w 76"/>
                <a:gd name="T47" fmla="*/ 7 h 12"/>
                <a:gd name="T48" fmla="*/ 26 w 76"/>
                <a:gd name="T49" fmla="*/ 8 h 12"/>
                <a:gd name="T50" fmla="*/ 23 w 76"/>
                <a:gd name="T51" fmla="*/ 9 h 12"/>
                <a:gd name="T52" fmla="*/ 22 w 76"/>
                <a:gd name="T53" fmla="*/ 9 h 12"/>
                <a:gd name="T54" fmla="*/ 21 w 76"/>
                <a:gd name="T55" fmla="*/ 9 h 12"/>
                <a:gd name="T56" fmla="*/ 28 w 76"/>
                <a:gd name="T57" fmla="*/ 11 h 12"/>
                <a:gd name="T58" fmla="*/ 49 w 76"/>
                <a:gd name="T59" fmla="*/ 12 h 12"/>
                <a:gd name="T60" fmla="*/ 60 w 76"/>
                <a:gd name="T61" fmla="*/ 11 h 12"/>
                <a:gd name="T62" fmla="*/ 72 w 76"/>
                <a:gd name="T63" fmla="*/ 7 h 12"/>
                <a:gd name="T64" fmla="*/ 69 w 76"/>
                <a:gd name="T65" fmla="*/ 2 h 12"/>
                <a:gd name="T66" fmla="*/ 52 w 76"/>
                <a:gd name="T67" fmla="*/ 1 h 12"/>
                <a:gd name="T68" fmla="*/ 51 w 76"/>
                <a:gd name="T69" fmla="*/ 1 h 12"/>
                <a:gd name="T70" fmla="*/ 47 w 76"/>
                <a:gd name="T71" fmla="*/ 2 h 12"/>
                <a:gd name="T72" fmla="*/ 44 w 76"/>
                <a:gd name="T73" fmla="*/ 2 h 12"/>
                <a:gd name="T74" fmla="*/ 43 w 76"/>
                <a:gd name="T75" fmla="*/ 2 h 12"/>
                <a:gd name="T76" fmla="*/ 40 w 76"/>
                <a:gd name="T77" fmla="*/ 1 h 12"/>
                <a:gd name="T78" fmla="*/ 37 w 76"/>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2">
                  <a:moveTo>
                    <a:pt x="37" y="0"/>
                  </a:moveTo>
                  <a:cubicBezTo>
                    <a:pt x="37" y="0"/>
                    <a:pt x="37" y="0"/>
                    <a:pt x="37" y="0"/>
                  </a:cubicBezTo>
                  <a:cubicBezTo>
                    <a:pt x="38" y="0"/>
                    <a:pt x="38" y="0"/>
                    <a:pt x="37" y="0"/>
                  </a:cubicBezTo>
                  <a:cubicBezTo>
                    <a:pt x="37" y="0"/>
                    <a:pt x="36" y="0"/>
                    <a:pt x="36" y="0"/>
                  </a:cubicBezTo>
                  <a:cubicBezTo>
                    <a:pt x="36" y="0"/>
                    <a:pt x="36" y="0"/>
                    <a:pt x="36" y="0"/>
                  </a:cubicBezTo>
                  <a:cubicBezTo>
                    <a:pt x="35" y="0"/>
                    <a:pt x="35" y="1"/>
                    <a:pt x="36" y="2"/>
                  </a:cubicBezTo>
                  <a:cubicBezTo>
                    <a:pt x="36" y="3"/>
                    <a:pt x="36" y="4"/>
                    <a:pt x="35" y="4"/>
                  </a:cubicBezTo>
                  <a:cubicBezTo>
                    <a:pt x="34" y="4"/>
                    <a:pt x="34" y="4"/>
                    <a:pt x="33" y="3"/>
                  </a:cubicBezTo>
                  <a:cubicBezTo>
                    <a:pt x="32" y="3"/>
                    <a:pt x="25" y="3"/>
                    <a:pt x="19" y="2"/>
                  </a:cubicBezTo>
                  <a:cubicBezTo>
                    <a:pt x="15" y="1"/>
                    <a:pt x="13" y="0"/>
                    <a:pt x="13" y="0"/>
                  </a:cubicBezTo>
                  <a:cubicBezTo>
                    <a:pt x="12" y="0"/>
                    <a:pt x="12" y="1"/>
                    <a:pt x="12" y="1"/>
                  </a:cubicBezTo>
                  <a:cubicBezTo>
                    <a:pt x="12" y="2"/>
                    <a:pt x="12" y="3"/>
                    <a:pt x="11" y="3"/>
                  </a:cubicBezTo>
                  <a:cubicBezTo>
                    <a:pt x="11" y="3"/>
                    <a:pt x="11" y="2"/>
                    <a:pt x="11" y="2"/>
                  </a:cubicBezTo>
                  <a:cubicBezTo>
                    <a:pt x="10" y="2"/>
                    <a:pt x="10" y="2"/>
                    <a:pt x="10" y="2"/>
                  </a:cubicBezTo>
                  <a:cubicBezTo>
                    <a:pt x="10" y="2"/>
                    <a:pt x="10" y="2"/>
                    <a:pt x="10" y="3"/>
                  </a:cubicBezTo>
                  <a:cubicBezTo>
                    <a:pt x="10" y="3"/>
                    <a:pt x="9" y="4"/>
                    <a:pt x="7" y="4"/>
                  </a:cubicBezTo>
                  <a:cubicBezTo>
                    <a:pt x="7" y="4"/>
                    <a:pt x="6" y="4"/>
                    <a:pt x="5" y="4"/>
                  </a:cubicBezTo>
                  <a:cubicBezTo>
                    <a:pt x="4" y="3"/>
                    <a:pt x="3" y="3"/>
                    <a:pt x="2" y="3"/>
                  </a:cubicBezTo>
                  <a:cubicBezTo>
                    <a:pt x="0" y="3"/>
                    <a:pt x="0" y="4"/>
                    <a:pt x="3" y="4"/>
                  </a:cubicBezTo>
                  <a:cubicBezTo>
                    <a:pt x="2" y="4"/>
                    <a:pt x="3" y="4"/>
                    <a:pt x="4" y="5"/>
                  </a:cubicBezTo>
                  <a:cubicBezTo>
                    <a:pt x="5" y="5"/>
                    <a:pt x="7" y="8"/>
                    <a:pt x="16" y="8"/>
                  </a:cubicBezTo>
                  <a:cubicBezTo>
                    <a:pt x="16" y="8"/>
                    <a:pt x="17" y="8"/>
                    <a:pt x="17" y="8"/>
                  </a:cubicBezTo>
                  <a:cubicBezTo>
                    <a:pt x="24" y="7"/>
                    <a:pt x="28" y="7"/>
                    <a:pt x="29" y="7"/>
                  </a:cubicBezTo>
                  <a:cubicBezTo>
                    <a:pt x="30" y="7"/>
                    <a:pt x="29" y="7"/>
                    <a:pt x="29" y="7"/>
                  </a:cubicBezTo>
                  <a:cubicBezTo>
                    <a:pt x="25" y="8"/>
                    <a:pt x="24" y="8"/>
                    <a:pt x="26" y="8"/>
                  </a:cubicBezTo>
                  <a:cubicBezTo>
                    <a:pt x="28" y="8"/>
                    <a:pt x="26" y="9"/>
                    <a:pt x="23" y="9"/>
                  </a:cubicBezTo>
                  <a:cubicBezTo>
                    <a:pt x="22" y="9"/>
                    <a:pt x="22" y="9"/>
                    <a:pt x="22" y="9"/>
                  </a:cubicBezTo>
                  <a:cubicBezTo>
                    <a:pt x="22" y="9"/>
                    <a:pt x="22" y="9"/>
                    <a:pt x="21" y="9"/>
                  </a:cubicBezTo>
                  <a:cubicBezTo>
                    <a:pt x="18" y="9"/>
                    <a:pt x="19" y="10"/>
                    <a:pt x="28" y="11"/>
                  </a:cubicBezTo>
                  <a:cubicBezTo>
                    <a:pt x="33" y="11"/>
                    <a:pt x="42" y="12"/>
                    <a:pt x="49" y="12"/>
                  </a:cubicBezTo>
                  <a:cubicBezTo>
                    <a:pt x="53" y="12"/>
                    <a:pt x="57" y="12"/>
                    <a:pt x="60" y="11"/>
                  </a:cubicBezTo>
                  <a:cubicBezTo>
                    <a:pt x="65" y="10"/>
                    <a:pt x="70" y="8"/>
                    <a:pt x="72" y="7"/>
                  </a:cubicBezTo>
                  <a:cubicBezTo>
                    <a:pt x="76" y="4"/>
                    <a:pt x="74" y="3"/>
                    <a:pt x="69" y="2"/>
                  </a:cubicBezTo>
                  <a:cubicBezTo>
                    <a:pt x="61" y="2"/>
                    <a:pt x="54" y="1"/>
                    <a:pt x="52" y="1"/>
                  </a:cubicBezTo>
                  <a:cubicBezTo>
                    <a:pt x="51" y="1"/>
                    <a:pt x="51" y="1"/>
                    <a:pt x="51" y="1"/>
                  </a:cubicBezTo>
                  <a:cubicBezTo>
                    <a:pt x="50" y="1"/>
                    <a:pt x="48" y="1"/>
                    <a:pt x="47" y="2"/>
                  </a:cubicBezTo>
                  <a:cubicBezTo>
                    <a:pt x="46" y="2"/>
                    <a:pt x="45" y="2"/>
                    <a:pt x="44" y="2"/>
                  </a:cubicBezTo>
                  <a:cubicBezTo>
                    <a:pt x="44" y="2"/>
                    <a:pt x="44" y="2"/>
                    <a:pt x="43" y="2"/>
                  </a:cubicBezTo>
                  <a:cubicBezTo>
                    <a:pt x="42" y="2"/>
                    <a:pt x="42" y="2"/>
                    <a:pt x="40" y="1"/>
                  </a:cubicBezTo>
                  <a:cubicBezTo>
                    <a:pt x="39" y="0"/>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5" name="Freeform 62"/>
            <p:cNvSpPr>
              <a:spLocks/>
            </p:cNvSpPr>
            <p:nvPr/>
          </p:nvSpPr>
          <p:spPr bwMode="auto">
            <a:xfrm>
              <a:off x="6448425" y="4378325"/>
              <a:ext cx="79375" cy="22225"/>
            </a:xfrm>
            <a:custGeom>
              <a:avLst/>
              <a:gdLst>
                <a:gd name="T0" fmla="*/ 7 w 29"/>
                <a:gd name="T1" fmla="*/ 0 h 8"/>
                <a:gd name="T2" fmla="*/ 5 w 29"/>
                <a:gd name="T3" fmla="*/ 0 h 8"/>
                <a:gd name="T4" fmla="*/ 2 w 29"/>
                <a:gd name="T5" fmla="*/ 5 h 8"/>
                <a:gd name="T6" fmla="*/ 4 w 29"/>
                <a:gd name="T7" fmla="*/ 7 h 8"/>
                <a:gd name="T8" fmla="*/ 7 w 29"/>
                <a:gd name="T9" fmla="*/ 7 h 8"/>
                <a:gd name="T10" fmla="*/ 11 w 29"/>
                <a:gd name="T11" fmla="*/ 6 h 8"/>
                <a:gd name="T12" fmla="*/ 14 w 29"/>
                <a:gd name="T13" fmla="*/ 7 h 8"/>
                <a:gd name="T14" fmla="*/ 17 w 29"/>
                <a:gd name="T15" fmla="*/ 8 h 8"/>
                <a:gd name="T16" fmla="*/ 21 w 29"/>
                <a:gd name="T17" fmla="*/ 7 h 8"/>
                <a:gd name="T18" fmla="*/ 25 w 29"/>
                <a:gd name="T19" fmla="*/ 5 h 8"/>
                <a:gd name="T20" fmla="*/ 28 w 29"/>
                <a:gd name="T21" fmla="*/ 4 h 8"/>
                <a:gd name="T22" fmla="*/ 18 w 29"/>
                <a:gd name="T23" fmla="*/ 2 h 8"/>
                <a:gd name="T24" fmla="*/ 7 w 2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7" y="0"/>
                  </a:moveTo>
                  <a:cubicBezTo>
                    <a:pt x="6" y="0"/>
                    <a:pt x="6" y="0"/>
                    <a:pt x="5" y="0"/>
                  </a:cubicBezTo>
                  <a:cubicBezTo>
                    <a:pt x="0" y="1"/>
                    <a:pt x="2" y="3"/>
                    <a:pt x="2" y="5"/>
                  </a:cubicBezTo>
                  <a:cubicBezTo>
                    <a:pt x="2" y="6"/>
                    <a:pt x="2" y="7"/>
                    <a:pt x="4" y="7"/>
                  </a:cubicBezTo>
                  <a:cubicBezTo>
                    <a:pt x="5" y="7"/>
                    <a:pt x="6" y="7"/>
                    <a:pt x="7" y="7"/>
                  </a:cubicBezTo>
                  <a:cubicBezTo>
                    <a:pt x="9" y="6"/>
                    <a:pt x="10" y="6"/>
                    <a:pt x="11" y="6"/>
                  </a:cubicBezTo>
                  <a:cubicBezTo>
                    <a:pt x="13" y="6"/>
                    <a:pt x="15" y="6"/>
                    <a:pt x="14" y="7"/>
                  </a:cubicBezTo>
                  <a:cubicBezTo>
                    <a:pt x="14" y="8"/>
                    <a:pt x="15" y="8"/>
                    <a:pt x="17" y="8"/>
                  </a:cubicBezTo>
                  <a:cubicBezTo>
                    <a:pt x="18" y="8"/>
                    <a:pt x="19" y="8"/>
                    <a:pt x="21" y="7"/>
                  </a:cubicBezTo>
                  <a:cubicBezTo>
                    <a:pt x="22" y="6"/>
                    <a:pt x="24" y="6"/>
                    <a:pt x="25" y="5"/>
                  </a:cubicBezTo>
                  <a:cubicBezTo>
                    <a:pt x="26" y="5"/>
                    <a:pt x="27" y="4"/>
                    <a:pt x="28" y="4"/>
                  </a:cubicBezTo>
                  <a:cubicBezTo>
                    <a:pt x="29" y="4"/>
                    <a:pt x="23" y="4"/>
                    <a:pt x="18" y="2"/>
                  </a:cubicBezTo>
                  <a:cubicBezTo>
                    <a:pt x="13" y="1"/>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6" name="Freeform 63"/>
            <p:cNvSpPr>
              <a:spLocks/>
            </p:cNvSpPr>
            <p:nvPr/>
          </p:nvSpPr>
          <p:spPr bwMode="auto">
            <a:xfrm>
              <a:off x="6592888" y="4359275"/>
              <a:ext cx="7938" cy="3175"/>
            </a:xfrm>
            <a:custGeom>
              <a:avLst/>
              <a:gdLst>
                <a:gd name="T0" fmla="*/ 3 w 3"/>
                <a:gd name="T1" fmla="*/ 0 h 1"/>
                <a:gd name="T2" fmla="*/ 1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0"/>
                    <a:pt x="1" y="0"/>
                  </a:cubicBezTo>
                  <a:cubicBezTo>
                    <a:pt x="0" y="1"/>
                    <a:pt x="0" y="1"/>
                    <a:pt x="0" y="1"/>
                  </a:cubicBezTo>
                  <a:cubicBezTo>
                    <a:pt x="0" y="1"/>
                    <a:pt x="1"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7" name="Freeform 64"/>
            <p:cNvSpPr>
              <a:spLocks/>
            </p:cNvSpPr>
            <p:nvPr/>
          </p:nvSpPr>
          <p:spPr bwMode="auto">
            <a:xfrm>
              <a:off x="6556375" y="4365625"/>
              <a:ext cx="11113" cy="3175"/>
            </a:xfrm>
            <a:custGeom>
              <a:avLst/>
              <a:gdLst>
                <a:gd name="T0" fmla="*/ 2 w 4"/>
                <a:gd name="T1" fmla="*/ 0 h 1"/>
                <a:gd name="T2" fmla="*/ 1 w 4"/>
                <a:gd name="T3" fmla="*/ 0 h 1"/>
                <a:gd name="T4" fmla="*/ 2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0"/>
                    <a:pt x="1" y="0"/>
                  </a:cubicBezTo>
                  <a:cubicBezTo>
                    <a:pt x="1" y="0"/>
                    <a:pt x="2" y="1"/>
                    <a:pt x="2" y="1"/>
                  </a:cubicBezTo>
                  <a:cubicBezTo>
                    <a:pt x="2" y="1"/>
                    <a:pt x="4" y="1"/>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8" name="Freeform 65"/>
            <p:cNvSpPr>
              <a:spLocks/>
            </p:cNvSpPr>
            <p:nvPr/>
          </p:nvSpPr>
          <p:spPr bwMode="auto">
            <a:xfrm>
              <a:off x="6600825" y="4359275"/>
              <a:ext cx="12700" cy="0"/>
            </a:xfrm>
            <a:custGeom>
              <a:avLst/>
              <a:gdLst>
                <a:gd name="T0" fmla="*/ 4 w 5"/>
                <a:gd name="T1" fmla="*/ 2 w 5"/>
                <a:gd name="T2" fmla="*/ 0 w 5"/>
                <a:gd name="T3" fmla="*/ 4 w 5"/>
                <a:gd name="T4" fmla="*/ 4 w 5"/>
                <a:gd name="T5" fmla="*/ 5 w 5"/>
                <a:gd name="T6" fmla="*/ 4 w 5"/>
              </a:gdLst>
              <a:ahLst/>
              <a:cxnLst>
                <a:cxn ang="0">
                  <a:pos x="T0" y="0"/>
                </a:cxn>
                <a:cxn ang="0">
                  <a:pos x="T1" y="0"/>
                </a:cxn>
                <a:cxn ang="0">
                  <a:pos x="T2" y="0"/>
                </a:cxn>
                <a:cxn ang="0">
                  <a:pos x="T3" y="0"/>
                </a:cxn>
                <a:cxn ang="0">
                  <a:pos x="T4" y="0"/>
                </a:cxn>
                <a:cxn ang="0">
                  <a:pos x="T5" y="0"/>
                </a:cxn>
                <a:cxn ang="0">
                  <a:pos x="T6" y="0"/>
                </a:cxn>
              </a:cxnLst>
              <a:rect l="0" t="0" r="r" b="b"/>
              <a:pathLst>
                <a:path w="5">
                  <a:moveTo>
                    <a:pt x="4" y="0"/>
                  </a:moveTo>
                  <a:cubicBezTo>
                    <a:pt x="3" y="0"/>
                    <a:pt x="3" y="0"/>
                    <a:pt x="2" y="0"/>
                  </a:cubicBezTo>
                  <a:cubicBezTo>
                    <a:pt x="1" y="0"/>
                    <a:pt x="0" y="0"/>
                    <a:pt x="0" y="0"/>
                  </a:cubicBezTo>
                  <a:cubicBezTo>
                    <a:pt x="1" y="0"/>
                    <a:pt x="3" y="0"/>
                    <a:pt x="4" y="0"/>
                  </a:cubicBezTo>
                  <a:cubicBezTo>
                    <a:pt x="4" y="0"/>
                    <a:pt x="4" y="0"/>
                    <a:pt x="4" y="0"/>
                  </a:cubicBezTo>
                  <a:cubicBezTo>
                    <a:pt x="5" y="0"/>
                    <a:pt x="5" y="0"/>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69" name="Freeform 66"/>
            <p:cNvSpPr>
              <a:spLocks/>
            </p:cNvSpPr>
            <p:nvPr/>
          </p:nvSpPr>
          <p:spPr bwMode="auto">
            <a:xfrm>
              <a:off x="6408738" y="4357688"/>
              <a:ext cx="15875" cy="1587"/>
            </a:xfrm>
            <a:custGeom>
              <a:avLst/>
              <a:gdLst>
                <a:gd name="T0" fmla="*/ 0 w 6"/>
                <a:gd name="T1" fmla="*/ 0 h 1"/>
                <a:gd name="T2" fmla="*/ 2 w 6"/>
                <a:gd name="T3" fmla="*/ 1 h 1"/>
                <a:gd name="T4" fmla="*/ 3 w 6"/>
                <a:gd name="T5" fmla="*/ 1 h 1"/>
                <a:gd name="T6" fmla="*/ 4 w 6"/>
                <a:gd name="T7" fmla="*/ 0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1" y="0"/>
                    <a:pt x="1" y="1"/>
                    <a:pt x="2" y="1"/>
                  </a:cubicBezTo>
                  <a:cubicBezTo>
                    <a:pt x="2" y="1"/>
                    <a:pt x="2" y="1"/>
                    <a:pt x="3" y="1"/>
                  </a:cubicBezTo>
                  <a:cubicBezTo>
                    <a:pt x="4" y="1"/>
                    <a:pt x="6"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0" name="Freeform 67"/>
            <p:cNvSpPr>
              <a:spLocks/>
            </p:cNvSpPr>
            <p:nvPr/>
          </p:nvSpPr>
          <p:spPr bwMode="auto">
            <a:xfrm>
              <a:off x="6651625" y="4321175"/>
              <a:ext cx="22225" cy="6350"/>
            </a:xfrm>
            <a:custGeom>
              <a:avLst/>
              <a:gdLst>
                <a:gd name="T0" fmla="*/ 7 w 8"/>
                <a:gd name="T1" fmla="*/ 0 h 2"/>
                <a:gd name="T2" fmla="*/ 5 w 8"/>
                <a:gd name="T3" fmla="*/ 0 h 2"/>
                <a:gd name="T4" fmla="*/ 0 w 8"/>
                <a:gd name="T5" fmla="*/ 2 h 2"/>
                <a:gd name="T6" fmla="*/ 6 w 8"/>
                <a:gd name="T7" fmla="*/ 1 h 2"/>
                <a:gd name="T8" fmla="*/ 7 w 8"/>
                <a:gd name="T9" fmla="*/ 0 h 2"/>
              </a:gdLst>
              <a:ahLst/>
              <a:cxnLst>
                <a:cxn ang="0">
                  <a:pos x="T0" y="T1"/>
                </a:cxn>
                <a:cxn ang="0">
                  <a:pos x="T2" y="T3"/>
                </a:cxn>
                <a:cxn ang="0">
                  <a:pos x="T4" y="T5"/>
                </a:cxn>
                <a:cxn ang="0">
                  <a:pos x="T6" y="T7"/>
                </a:cxn>
                <a:cxn ang="0">
                  <a:pos x="T8" y="T9"/>
                </a:cxn>
              </a:cxnLst>
              <a:rect l="0" t="0" r="r" b="b"/>
              <a:pathLst>
                <a:path w="8" h="2">
                  <a:moveTo>
                    <a:pt x="7" y="0"/>
                  </a:moveTo>
                  <a:cubicBezTo>
                    <a:pt x="7" y="0"/>
                    <a:pt x="6" y="0"/>
                    <a:pt x="5" y="0"/>
                  </a:cubicBezTo>
                  <a:cubicBezTo>
                    <a:pt x="2" y="1"/>
                    <a:pt x="1" y="2"/>
                    <a:pt x="0" y="2"/>
                  </a:cubicBezTo>
                  <a:cubicBezTo>
                    <a:pt x="2" y="2"/>
                    <a:pt x="4" y="1"/>
                    <a:pt x="6" y="1"/>
                  </a:cubicBezTo>
                  <a:cubicBezTo>
                    <a:pt x="8" y="1"/>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1" name="Freeform 68"/>
            <p:cNvSpPr>
              <a:spLocks/>
            </p:cNvSpPr>
            <p:nvPr/>
          </p:nvSpPr>
          <p:spPr bwMode="auto">
            <a:xfrm>
              <a:off x="6196013" y="4338638"/>
              <a:ext cx="225425" cy="77787"/>
            </a:xfrm>
            <a:custGeom>
              <a:avLst/>
              <a:gdLst>
                <a:gd name="T0" fmla="*/ 40 w 83"/>
                <a:gd name="T1" fmla="*/ 4 h 29"/>
                <a:gd name="T2" fmla="*/ 41 w 83"/>
                <a:gd name="T3" fmla="*/ 8 h 29"/>
                <a:gd name="T4" fmla="*/ 32 w 83"/>
                <a:gd name="T5" fmla="*/ 3 h 29"/>
                <a:gd name="T6" fmla="*/ 26 w 83"/>
                <a:gd name="T7" fmla="*/ 6 h 29"/>
                <a:gd name="T8" fmla="*/ 21 w 83"/>
                <a:gd name="T9" fmla="*/ 4 h 29"/>
                <a:gd name="T10" fmla="*/ 19 w 83"/>
                <a:gd name="T11" fmla="*/ 3 h 29"/>
                <a:gd name="T12" fmla="*/ 21 w 83"/>
                <a:gd name="T13" fmla="*/ 1 h 29"/>
                <a:gd name="T14" fmla="*/ 9 w 83"/>
                <a:gd name="T15" fmla="*/ 2 h 29"/>
                <a:gd name="T16" fmla="*/ 7 w 83"/>
                <a:gd name="T17" fmla="*/ 2 h 29"/>
                <a:gd name="T18" fmla="*/ 1 w 83"/>
                <a:gd name="T19" fmla="*/ 4 h 29"/>
                <a:gd name="T20" fmla="*/ 0 w 83"/>
                <a:gd name="T21" fmla="*/ 6 h 29"/>
                <a:gd name="T22" fmla="*/ 3 w 83"/>
                <a:gd name="T23" fmla="*/ 7 h 29"/>
                <a:gd name="T24" fmla="*/ 8 w 83"/>
                <a:gd name="T25" fmla="*/ 6 h 29"/>
                <a:gd name="T26" fmla="*/ 12 w 83"/>
                <a:gd name="T27" fmla="*/ 8 h 29"/>
                <a:gd name="T28" fmla="*/ 12 w 83"/>
                <a:gd name="T29" fmla="*/ 10 h 29"/>
                <a:gd name="T30" fmla="*/ 7 w 83"/>
                <a:gd name="T31" fmla="*/ 10 h 29"/>
                <a:gd name="T32" fmla="*/ 18 w 83"/>
                <a:gd name="T33" fmla="*/ 13 h 29"/>
                <a:gd name="T34" fmla="*/ 30 w 83"/>
                <a:gd name="T35" fmla="*/ 16 h 29"/>
                <a:gd name="T36" fmla="*/ 36 w 83"/>
                <a:gd name="T37" fmla="*/ 12 h 29"/>
                <a:gd name="T38" fmla="*/ 36 w 83"/>
                <a:gd name="T39" fmla="*/ 12 h 29"/>
                <a:gd name="T40" fmla="*/ 37 w 83"/>
                <a:gd name="T41" fmla="*/ 12 h 29"/>
                <a:gd name="T42" fmla="*/ 39 w 83"/>
                <a:gd name="T43" fmla="*/ 11 h 29"/>
                <a:gd name="T44" fmla="*/ 43 w 83"/>
                <a:gd name="T45" fmla="*/ 13 h 29"/>
                <a:gd name="T46" fmla="*/ 49 w 83"/>
                <a:gd name="T47" fmla="*/ 12 h 29"/>
                <a:gd name="T48" fmla="*/ 53 w 83"/>
                <a:gd name="T49" fmla="*/ 13 h 29"/>
                <a:gd name="T50" fmla="*/ 53 w 83"/>
                <a:gd name="T51" fmla="*/ 13 h 29"/>
                <a:gd name="T52" fmla="*/ 38 w 83"/>
                <a:gd name="T53" fmla="*/ 20 h 29"/>
                <a:gd name="T54" fmla="*/ 55 w 83"/>
                <a:gd name="T55" fmla="*/ 19 h 29"/>
                <a:gd name="T56" fmla="*/ 47 w 83"/>
                <a:gd name="T57" fmla="*/ 20 h 29"/>
                <a:gd name="T58" fmla="*/ 34 w 83"/>
                <a:gd name="T59" fmla="*/ 24 h 29"/>
                <a:gd name="T60" fmla="*/ 57 w 83"/>
                <a:gd name="T61" fmla="*/ 29 h 29"/>
                <a:gd name="T62" fmla="*/ 72 w 83"/>
                <a:gd name="T63" fmla="*/ 16 h 29"/>
                <a:gd name="T64" fmla="*/ 59 w 83"/>
                <a:gd name="T65" fmla="*/ 4 h 29"/>
                <a:gd name="T66" fmla="*/ 58 w 83"/>
                <a:gd name="T67" fmla="*/ 4 h 29"/>
                <a:gd name="T68" fmla="*/ 50 w 83"/>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29">
                  <a:moveTo>
                    <a:pt x="50" y="0"/>
                  </a:moveTo>
                  <a:cubicBezTo>
                    <a:pt x="45" y="0"/>
                    <a:pt x="40" y="2"/>
                    <a:pt x="40" y="4"/>
                  </a:cubicBezTo>
                  <a:cubicBezTo>
                    <a:pt x="41" y="7"/>
                    <a:pt x="43" y="9"/>
                    <a:pt x="42" y="9"/>
                  </a:cubicBezTo>
                  <a:cubicBezTo>
                    <a:pt x="42" y="9"/>
                    <a:pt x="42" y="8"/>
                    <a:pt x="41" y="8"/>
                  </a:cubicBezTo>
                  <a:cubicBezTo>
                    <a:pt x="38" y="8"/>
                    <a:pt x="39" y="6"/>
                    <a:pt x="37" y="4"/>
                  </a:cubicBezTo>
                  <a:cubicBezTo>
                    <a:pt x="36" y="3"/>
                    <a:pt x="34" y="3"/>
                    <a:pt x="32" y="3"/>
                  </a:cubicBezTo>
                  <a:cubicBezTo>
                    <a:pt x="30" y="3"/>
                    <a:pt x="28" y="3"/>
                    <a:pt x="27" y="4"/>
                  </a:cubicBezTo>
                  <a:cubicBezTo>
                    <a:pt x="26" y="5"/>
                    <a:pt x="26" y="6"/>
                    <a:pt x="26" y="6"/>
                  </a:cubicBezTo>
                  <a:cubicBezTo>
                    <a:pt x="25" y="6"/>
                    <a:pt x="25" y="6"/>
                    <a:pt x="24" y="5"/>
                  </a:cubicBezTo>
                  <a:cubicBezTo>
                    <a:pt x="22" y="5"/>
                    <a:pt x="20" y="4"/>
                    <a:pt x="21" y="4"/>
                  </a:cubicBezTo>
                  <a:cubicBezTo>
                    <a:pt x="22" y="4"/>
                    <a:pt x="21" y="3"/>
                    <a:pt x="19" y="3"/>
                  </a:cubicBezTo>
                  <a:cubicBezTo>
                    <a:pt x="19" y="3"/>
                    <a:pt x="19" y="3"/>
                    <a:pt x="19" y="3"/>
                  </a:cubicBezTo>
                  <a:cubicBezTo>
                    <a:pt x="19" y="3"/>
                    <a:pt x="19" y="3"/>
                    <a:pt x="19" y="3"/>
                  </a:cubicBezTo>
                  <a:cubicBezTo>
                    <a:pt x="17" y="3"/>
                    <a:pt x="27" y="2"/>
                    <a:pt x="21" y="1"/>
                  </a:cubicBezTo>
                  <a:cubicBezTo>
                    <a:pt x="20" y="1"/>
                    <a:pt x="18" y="1"/>
                    <a:pt x="17" y="1"/>
                  </a:cubicBezTo>
                  <a:cubicBezTo>
                    <a:pt x="12" y="1"/>
                    <a:pt x="9" y="2"/>
                    <a:pt x="9" y="2"/>
                  </a:cubicBezTo>
                  <a:cubicBezTo>
                    <a:pt x="10" y="2"/>
                    <a:pt x="10" y="3"/>
                    <a:pt x="9" y="3"/>
                  </a:cubicBezTo>
                  <a:cubicBezTo>
                    <a:pt x="9" y="3"/>
                    <a:pt x="8" y="2"/>
                    <a:pt x="7" y="2"/>
                  </a:cubicBezTo>
                  <a:cubicBezTo>
                    <a:pt x="7" y="2"/>
                    <a:pt x="7" y="2"/>
                    <a:pt x="6" y="2"/>
                  </a:cubicBezTo>
                  <a:cubicBezTo>
                    <a:pt x="4" y="2"/>
                    <a:pt x="2" y="3"/>
                    <a:pt x="1" y="4"/>
                  </a:cubicBezTo>
                  <a:cubicBezTo>
                    <a:pt x="0" y="5"/>
                    <a:pt x="0" y="5"/>
                    <a:pt x="0" y="6"/>
                  </a:cubicBezTo>
                  <a:cubicBezTo>
                    <a:pt x="0" y="6"/>
                    <a:pt x="0" y="6"/>
                    <a:pt x="0" y="6"/>
                  </a:cubicBezTo>
                  <a:cubicBezTo>
                    <a:pt x="1" y="6"/>
                    <a:pt x="2" y="7"/>
                    <a:pt x="2" y="7"/>
                  </a:cubicBezTo>
                  <a:cubicBezTo>
                    <a:pt x="2" y="7"/>
                    <a:pt x="3" y="7"/>
                    <a:pt x="3" y="7"/>
                  </a:cubicBezTo>
                  <a:cubicBezTo>
                    <a:pt x="4" y="7"/>
                    <a:pt x="5" y="7"/>
                    <a:pt x="5" y="7"/>
                  </a:cubicBezTo>
                  <a:cubicBezTo>
                    <a:pt x="6" y="7"/>
                    <a:pt x="6" y="6"/>
                    <a:pt x="8" y="6"/>
                  </a:cubicBezTo>
                  <a:cubicBezTo>
                    <a:pt x="8" y="6"/>
                    <a:pt x="8" y="6"/>
                    <a:pt x="8" y="6"/>
                  </a:cubicBezTo>
                  <a:cubicBezTo>
                    <a:pt x="9" y="6"/>
                    <a:pt x="11" y="7"/>
                    <a:pt x="12" y="8"/>
                  </a:cubicBezTo>
                  <a:cubicBezTo>
                    <a:pt x="12" y="9"/>
                    <a:pt x="13" y="10"/>
                    <a:pt x="12" y="10"/>
                  </a:cubicBezTo>
                  <a:cubicBezTo>
                    <a:pt x="12" y="10"/>
                    <a:pt x="12" y="10"/>
                    <a:pt x="12" y="10"/>
                  </a:cubicBezTo>
                  <a:cubicBezTo>
                    <a:pt x="11" y="10"/>
                    <a:pt x="9" y="10"/>
                    <a:pt x="8" y="10"/>
                  </a:cubicBezTo>
                  <a:cubicBezTo>
                    <a:pt x="8" y="10"/>
                    <a:pt x="8" y="10"/>
                    <a:pt x="7" y="10"/>
                  </a:cubicBezTo>
                  <a:cubicBezTo>
                    <a:pt x="7" y="10"/>
                    <a:pt x="8" y="10"/>
                    <a:pt x="12" y="11"/>
                  </a:cubicBezTo>
                  <a:cubicBezTo>
                    <a:pt x="15" y="12"/>
                    <a:pt x="19" y="13"/>
                    <a:pt x="18" y="13"/>
                  </a:cubicBezTo>
                  <a:cubicBezTo>
                    <a:pt x="17" y="13"/>
                    <a:pt x="19" y="16"/>
                    <a:pt x="27" y="16"/>
                  </a:cubicBezTo>
                  <a:cubicBezTo>
                    <a:pt x="28" y="16"/>
                    <a:pt x="29" y="16"/>
                    <a:pt x="30" y="16"/>
                  </a:cubicBezTo>
                  <a:cubicBezTo>
                    <a:pt x="39" y="15"/>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7" y="12"/>
                  </a:cubicBezTo>
                  <a:cubicBezTo>
                    <a:pt x="37" y="12"/>
                    <a:pt x="37" y="12"/>
                    <a:pt x="38" y="11"/>
                  </a:cubicBezTo>
                  <a:cubicBezTo>
                    <a:pt x="38" y="11"/>
                    <a:pt x="38" y="11"/>
                    <a:pt x="39" y="11"/>
                  </a:cubicBezTo>
                  <a:cubicBezTo>
                    <a:pt x="39" y="11"/>
                    <a:pt x="40" y="11"/>
                    <a:pt x="40" y="12"/>
                  </a:cubicBezTo>
                  <a:cubicBezTo>
                    <a:pt x="41" y="13"/>
                    <a:pt x="41" y="13"/>
                    <a:pt x="43" y="13"/>
                  </a:cubicBezTo>
                  <a:cubicBezTo>
                    <a:pt x="43" y="13"/>
                    <a:pt x="44" y="13"/>
                    <a:pt x="45" y="13"/>
                  </a:cubicBezTo>
                  <a:cubicBezTo>
                    <a:pt x="47" y="12"/>
                    <a:pt x="48" y="12"/>
                    <a:pt x="49" y="12"/>
                  </a:cubicBezTo>
                  <a:cubicBezTo>
                    <a:pt x="50" y="12"/>
                    <a:pt x="51" y="12"/>
                    <a:pt x="50" y="12"/>
                  </a:cubicBezTo>
                  <a:cubicBezTo>
                    <a:pt x="50" y="13"/>
                    <a:pt x="51" y="13"/>
                    <a:pt x="53" y="13"/>
                  </a:cubicBezTo>
                  <a:cubicBezTo>
                    <a:pt x="53" y="13"/>
                    <a:pt x="53" y="13"/>
                    <a:pt x="53" y="13"/>
                  </a:cubicBezTo>
                  <a:cubicBezTo>
                    <a:pt x="53" y="13"/>
                    <a:pt x="53" y="13"/>
                    <a:pt x="53" y="13"/>
                  </a:cubicBezTo>
                  <a:cubicBezTo>
                    <a:pt x="55" y="13"/>
                    <a:pt x="50" y="14"/>
                    <a:pt x="42" y="15"/>
                  </a:cubicBezTo>
                  <a:cubicBezTo>
                    <a:pt x="35" y="17"/>
                    <a:pt x="32" y="20"/>
                    <a:pt x="38" y="20"/>
                  </a:cubicBezTo>
                  <a:cubicBezTo>
                    <a:pt x="39" y="20"/>
                    <a:pt x="40" y="20"/>
                    <a:pt x="40" y="20"/>
                  </a:cubicBezTo>
                  <a:cubicBezTo>
                    <a:pt x="47" y="19"/>
                    <a:pt x="53" y="19"/>
                    <a:pt x="55" y="19"/>
                  </a:cubicBezTo>
                  <a:cubicBezTo>
                    <a:pt x="56" y="19"/>
                    <a:pt x="56" y="19"/>
                    <a:pt x="56" y="19"/>
                  </a:cubicBezTo>
                  <a:cubicBezTo>
                    <a:pt x="55" y="19"/>
                    <a:pt x="51" y="19"/>
                    <a:pt x="47" y="20"/>
                  </a:cubicBezTo>
                  <a:cubicBezTo>
                    <a:pt x="42" y="20"/>
                    <a:pt x="41" y="21"/>
                    <a:pt x="44" y="21"/>
                  </a:cubicBezTo>
                  <a:cubicBezTo>
                    <a:pt x="46" y="21"/>
                    <a:pt x="28" y="21"/>
                    <a:pt x="34" y="24"/>
                  </a:cubicBezTo>
                  <a:cubicBezTo>
                    <a:pt x="41" y="27"/>
                    <a:pt x="50" y="28"/>
                    <a:pt x="52" y="29"/>
                  </a:cubicBezTo>
                  <a:cubicBezTo>
                    <a:pt x="53" y="29"/>
                    <a:pt x="55" y="29"/>
                    <a:pt x="57" y="29"/>
                  </a:cubicBezTo>
                  <a:cubicBezTo>
                    <a:pt x="60" y="29"/>
                    <a:pt x="64" y="29"/>
                    <a:pt x="64" y="27"/>
                  </a:cubicBezTo>
                  <a:cubicBezTo>
                    <a:pt x="66" y="25"/>
                    <a:pt x="69" y="19"/>
                    <a:pt x="72" y="16"/>
                  </a:cubicBezTo>
                  <a:cubicBezTo>
                    <a:pt x="76" y="12"/>
                    <a:pt x="83" y="9"/>
                    <a:pt x="74" y="7"/>
                  </a:cubicBezTo>
                  <a:cubicBezTo>
                    <a:pt x="66" y="5"/>
                    <a:pt x="61" y="4"/>
                    <a:pt x="59" y="4"/>
                  </a:cubicBezTo>
                  <a:cubicBezTo>
                    <a:pt x="59" y="4"/>
                    <a:pt x="58" y="4"/>
                    <a:pt x="58" y="4"/>
                  </a:cubicBezTo>
                  <a:cubicBezTo>
                    <a:pt x="58" y="4"/>
                    <a:pt x="58" y="4"/>
                    <a:pt x="58" y="4"/>
                  </a:cubicBezTo>
                  <a:cubicBezTo>
                    <a:pt x="58" y="4"/>
                    <a:pt x="58" y="3"/>
                    <a:pt x="55" y="1"/>
                  </a:cubicBezTo>
                  <a:cubicBezTo>
                    <a:pt x="54" y="1"/>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2" name="Freeform 69"/>
            <p:cNvSpPr>
              <a:spLocks/>
            </p:cNvSpPr>
            <p:nvPr/>
          </p:nvSpPr>
          <p:spPr bwMode="auto">
            <a:xfrm>
              <a:off x="6202363" y="4370388"/>
              <a:ext cx="31750" cy="7937"/>
            </a:xfrm>
            <a:custGeom>
              <a:avLst/>
              <a:gdLst>
                <a:gd name="T0" fmla="*/ 2 w 12"/>
                <a:gd name="T1" fmla="*/ 0 h 3"/>
                <a:gd name="T2" fmla="*/ 1 w 12"/>
                <a:gd name="T3" fmla="*/ 1 h 3"/>
                <a:gd name="T4" fmla="*/ 8 w 12"/>
                <a:gd name="T5" fmla="*/ 3 h 3"/>
                <a:gd name="T6" fmla="*/ 10 w 12"/>
                <a:gd name="T7" fmla="*/ 3 h 3"/>
                <a:gd name="T8" fmla="*/ 7 w 12"/>
                <a:gd name="T9" fmla="*/ 1 h 3"/>
                <a:gd name="T10" fmla="*/ 2 w 12"/>
                <a:gd name="T11" fmla="*/ 0 h 3"/>
              </a:gdLst>
              <a:ahLst/>
              <a:cxnLst>
                <a:cxn ang="0">
                  <a:pos x="T0" y="T1"/>
                </a:cxn>
                <a:cxn ang="0">
                  <a:pos x="T2" y="T3"/>
                </a:cxn>
                <a:cxn ang="0">
                  <a:pos x="T4" y="T5"/>
                </a:cxn>
                <a:cxn ang="0">
                  <a:pos x="T6" y="T7"/>
                </a:cxn>
                <a:cxn ang="0">
                  <a:pos x="T8" y="T9"/>
                </a:cxn>
                <a:cxn ang="0">
                  <a:pos x="T10" y="T11"/>
                </a:cxn>
              </a:cxnLst>
              <a:rect l="0" t="0" r="r" b="b"/>
              <a:pathLst>
                <a:path w="12" h="3">
                  <a:moveTo>
                    <a:pt x="2" y="0"/>
                  </a:moveTo>
                  <a:cubicBezTo>
                    <a:pt x="0" y="0"/>
                    <a:pt x="0" y="0"/>
                    <a:pt x="1" y="1"/>
                  </a:cubicBezTo>
                  <a:cubicBezTo>
                    <a:pt x="3" y="2"/>
                    <a:pt x="5" y="2"/>
                    <a:pt x="8" y="3"/>
                  </a:cubicBezTo>
                  <a:cubicBezTo>
                    <a:pt x="9" y="3"/>
                    <a:pt x="10" y="3"/>
                    <a:pt x="10" y="3"/>
                  </a:cubicBezTo>
                  <a:cubicBezTo>
                    <a:pt x="12" y="3"/>
                    <a:pt x="10" y="2"/>
                    <a:pt x="7"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3" name="Freeform 70"/>
            <p:cNvSpPr>
              <a:spLocks/>
            </p:cNvSpPr>
            <p:nvPr/>
          </p:nvSpPr>
          <p:spPr bwMode="auto">
            <a:xfrm>
              <a:off x="6424613" y="4368800"/>
              <a:ext cx="46038" cy="9525"/>
            </a:xfrm>
            <a:custGeom>
              <a:avLst/>
              <a:gdLst>
                <a:gd name="T0" fmla="*/ 9 w 17"/>
                <a:gd name="T1" fmla="*/ 0 h 4"/>
                <a:gd name="T2" fmla="*/ 8 w 17"/>
                <a:gd name="T3" fmla="*/ 1 h 4"/>
                <a:gd name="T4" fmla="*/ 1 w 17"/>
                <a:gd name="T5" fmla="*/ 3 h 4"/>
                <a:gd name="T6" fmla="*/ 8 w 17"/>
                <a:gd name="T7" fmla="*/ 4 h 4"/>
                <a:gd name="T8" fmla="*/ 12 w 17"/>
                <a:gd name="T9" fmla="*/ 4 h 4"/>
                <a:gd name="T10" fmla="*/ 17 w 17"/>
                <a:gd name="T11" fmla="*/ 2 h 4"/>
                <a:gd name="T12" fmla="*/ 9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9" y="0"/>
                  </a:moveTo>
                  <a:cubicBezTo>
                    <a:pt x="9" y="0"/>
                    <a:pt x="8" y="1"/>
                    <a:pt x="8" y="1"/>
                  </a:cubicBezTo>
                  <a:cubicBezTo>
                    <a:pt x="2" y="1"/>
                    <a:pt x="0" y="3"/>
                    <a:pt x="1" y="3"/>
                  </a:cubicBezTo>
                  <a:cubicBezTo>
                    <a:pt x="3" y="4"/>
                    <a:pt x="5" y="4"/>
                    <a:pt x="8" y="4"/>
                  </a:cubicBezTo>
                  <a:cubicBezTo>
                    <a:pt x="10" y="4"/>
                    <a:pt x="11" y="4"/>
                    <a:pt x="12" y="4"/>
                  </a:cubicBezTo>
                  <a:cubicBezTo>
                    <a:pt x="14" y="3"/>
                    <a:pt x="15" y="3"/>
                    <a:pt x="17" y="2"/>
                  </a:cubicBezTo>
                  <a:cubicBezTo>
                    <a:pt x="15" y="1"/>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4" name="Freeform 71"/>
            <p:cNvSpPr>
              <a:spLocks/>
            </p:cNvSpPr>
            <p:nvPr/>
          </p:nvSpPr>
          <p:spPr bwMode="auto">
            <a:xfrm>
              <a:off x="8216900" y="4259263"/>
              <a:ext cx="123825" cy="38100"/>
            </a:xfrm>
            <a:custGeom>
              <a:avLst/>
              <a:gdLst>
                <a:gd name="T0" fmla="*/ 4 w 46"/>
                <a:gd name="T1" fmla="*/ 0 h 14"/>
                <a:gd name="T2" fmla="*/ 4 w 46"/>
                <a:gd name="T3" fmla="*/ 0 h 14"/>
                <a:gd name="T4" fmla="*/ 2 w 46"/>
                <a:gd name="T5" fmla="*/ 1 h 14"/>
                <a:gd name="T6" fmla="*/ 1 w 46"/>
                <a:gd name="T7" fmla="*/ 1 h 14"/>
                <a:gd name="T8" fmla="*/ 1 w 46"/>
                <a:gd name="T9" fmla="*/ 1 h 14"/>
                <a:gd name="T10" fmla="*/ 0 w 46"/>
                <a:gd name="T11" fmla="*/ 1 h 14"/>
                <a:gd name="T12" fmla="*/ 4 w 46"/>
                <a:gd name="T13" fmla="*/ 4 h 14"/>
                <a:gd name="T14" fmla="*/ 6 w 46"/>
                <a:gd name="T15" fmla="*/ 10 h 14"/>
                <a:gd name="T16" fmla="*/ 11 w 46"/>
                <a:gd name="T17" fmla="*/ 14 h 14"/>
                <a:gd name="T18" fmla="*/ 15 w 46"/>
                <a:gd name="T19" fmla="*/ 14 h 14"/>
                <a:gd name="T20" fmla="*/ 37 w 46"/>
                <a:gd name="T21" fmla="*/ 10 h 14"/>
                <a:gd name="T22" fmla="*/ 40 w 46"/>
                <a:gd name="T23" fmla="*/ 4 h 14"/>
                <a:gd name="T24" fmla="*/ 18 w 46"/>
                <a:gd name="T25" fmla="*/ 1 h 14"/>
                <a:gd name="T26" fmla="*/ 15 w 46"/>
                <a:gd name="T27" fmla="*/ 1 h 14"/>
                <a:gd name="T28" fmla="*/ 15 w 46"/>
                <a:gd name="T29" fmla="*/ 1 h 14"/>
                <a:gd name="T30" fmla="*/ 10 w 46"/>
                <a:gd name="T31" fmla="*/ 0 h 14"/>
                <a:gd name="T32" fmla="*/ 4 w 46"/>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
                  <a:moveTo>
                    <a:pt x="4" y="0"/>
                  </a:moveTo>
                  <a:cubicBezTo>
                    <a:pt x="3" y="0"/>
                    <a:pt x="3" y="0"/>
                    <a:pt x="4" y="0"/>
                  </a:cubicBezTo>
                  <a:cubicBezTo>
                    <a:pt x="5" y="0"/>
                    <a:pt x="4" y="1"/>
                    <a:pt x="2" y="1"/>
                  </a:cubicBezTo>
                  <a:cubicBezTo>
                    <a:pt x="2" y="1"/>
                    <a:pt x="2" y="1"/>
                    <a:pt x="1" y="1"/>
                  </a:cubicBezTo>
                  <a:cubicBezTo>
                    <a:pt x="1" y="1"/>
                    <a:pt x="1" y="1"/>
                    <a:pt x="1" y="1"/>
                  </a:cubicBezTo>
                  <a:cubicBezTo>
                    <a:pt x="0" y="1"/>
                    <a:pt x="0" y="1"/>
                    <a:pt x="0" y="1"/>
                  </a:cubicBezTo>
                  <a:cubicBezTo>
                    <a:pt x="1" y="2"/>
                    <a:pt x="2" y="3"/>
                    <a:pt x="4" y="4"/>
                  </a:cubicBezTo>
                  <a:cubicBezTo>
                    <a:pt x="6" y="5"/>
                    <a:pt x="6" y="8"/>
                    <a:pt x="6" y="10"/>
                  </a:cubicBezTo>
                  <a:cubicBezTo>
                    <a:pt x="6" y="11"/>
                    <a:pt x="8" y="13"/>
                    <a:pt x="11" y="14"/>
                  </a:cubicBezTo>
                  <a:cubicBezTo>
                    <a:pt x="12" y="14"/>
                    <a:pt x="13" y="14"/>
                    <a:pt x="15" y="14"/>
                  </a:cubicBezTo>
                  <a:cubicBezTo>
                    <a:pt x="21" y="14"/>
                    <a:pt x="33" y="12"/>
                    <a:pt x="37" y="10"/>
                  </a:cubicBezTo>
                  <a:cubicBezTo>
                    <a:pt x="46" y="7"/>
                    <a:pt x="45" y="5"/>
                    <a:pt x="40" y="4"/>
                  </a:cubicBezTo>
                  <a:cubicBezTo>
                    <a:pt x="32" y="2"/>
                    <a:pt x="23" y="1"/>
                    <a:pt x="18" y="1"/>
                  </a:cubicBezTo>
                  <a:cubicBezTo>
                    <a:pt x="16" y="1"/>
                    <a:pt x="15" y="1"/>
                    <a:pt x="15" y="1"/>
                  </a:cubicBezTo>
                  <a:cubicBezTo>
                    <a:pt x="15" y="1"/>
                    <a:pt x="15" y="1"/>
                    <a:pt x="15" y="1"/>
                  </a:cubicBezTo>
                  <a:cubicBezTo>
                    <a:pt x="14" y="1"/>
                    <a:pt x="13" y="1"/>
                    <a:pt x="10"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5" name="Freeform 72"/>
            <p:cNvSpPr>
              <a:spLocks/>
            </p:cNvSpPr>
            <p:nvPr/>
          </p:nvSpPr>
          <p:spPr bwMode="auto">
            <a:xfrm>
              <a:off x="8383588" y="4278313"/>
              <a:ext cx="11113" cy="3175"/>
            </a:xfrm>
            <a:custGeom>
              <a:avLst/>
              <a:gdLst>
                <a:gd name="T0" fmla="*/ 3 w 4"/>
                <a:gd name="T1" fmla="*/ 0 h 1"/>
                <a:gd name="T2" fmla="*/ 2 w 4"/>
                <a:gd name="T3" fmla="*/ 0 h 1"/>
                <a:gd name="T4" fmla="*/ 2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2" y="0"/>
                    <a:pt x="2" y="0"/>
                  </a:cubicBezTo>
                  <a:cubicBezTo>
                    <a:pt x="0" y="0"/>
                    <a:pt x="2" y="1"/>
                    <a:pt x="2" y="1"/>
                  </a:cubicBezTo>
                  <a:cubicBezTo>
                    <a:pt x="3" y="1"/>
                    <a:pt x="3"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6" name="Freeform 73"/>
            <p:cNvSpPr>
              <a:spLocks/>
            </p:cNvSpPr>
            <p:nvPr/>
          </p:nvSpPr>
          <p:spPr bwMode="auto">
            <a:xfrm>
              <a:off x="8401050" y="4278313"/>
              <a:ext cx="20638" cy="3175"/>
            </a:xfrm>
            <a:custGeom>
              <a:avLst/>
              <a:gdLst>
                <a:gd name="T0" fmla="*/ 6 w 8"/>
                <a:gd name="T1" fmla="*/ 0 h 1"/>
                <a:gd name="T2" fmla="*/ 5 w 8"/>
                <a:gd name="T3" fmla="*/ 0 h 1"/>
                <a:gd name="T4" fmla="*/ 0 w 8"/>
                <a:gd name="T5" fmla="*/ 1 h 1"/>
                <a:gd name="T6" fmla="*/ 6 w 8"/>
                <a:gd name="T7" fmla="*/ 1 h 1"/>
                <a:gd name="T8" fmla="*/ 6 w 8"/>
                <a:gd name="T9" fmla="*/ 0 h 1"/>
              </a:gdLst>
              <a:ahLst/>
              <a:cxnLst>
                <a:cxn ang="0">
                  <a:pos x="T0" y="T1"/>
                </a:cxn>
                <a:cxn ang="0">
                  <a:pos x="T2" y="T3"/>
                </a:cxn>
                <a:cxn ang="0">
                  <a:pos x="T4" y="T5"/>
                </a:cxn>
                <a:cxn ang="0">
                  <a:pos x="T6" y="T7"/>
                </a:cxn>
                <a:cxn ang="0">
                  <a:pos x="T8" y="T9"/>
                </a:cxn>
              </a:cxnLst>
              <a:rect l="0" t="0" r="r" b="b"/>
              <a:pathLst>
                <a:path w="8" h="1">
                  <a:moveTo>
                    <a:pt x="6" y="0"/>
                  </a:moveTo>
                  <a:cubicBezTo>
                    <a:pt x="6" y="0"/>
                    <a:pt x="6" y="0"/>
                    <a:pt x="5" y="0"/>
                  </a:cubicBezTo>
                  <a:cubicBezTo>
                    <a:pt x="3" y="0"/>
                    <a:pt x="2" y="1"/>
                    <a:pt x="0" y="1"/>
                  </a:cubicBezTo>
                  <a:cubicBezTo>
                    <a:pt x="2" y="1"/>
                    <a:pt x="4" y="1"/>
                    <a:pt x="6" y="1"/>
                  </a:cubicBezTo>
                  <a:cubicBezTo>
                    <a:pt x="8"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7" name="Freeform 74"/>
            <p:cNvSpPr>
              <a:spLocks/>
            </p:cNvSpPr>
            <p:nvPr/>
          </p:nvSpPr>
          <p:spPr bwMode="auto">
            <a:xfrm>
              <a:off x="8267700" y="4346575"/>
              <a:ext cx="30163" cy="3175"/>
            </a:xfrm>
            <a:custGeom>
              <a:avLst/>
              <a:gdLst>
                <a:gd name="T0" fmla="*/ 5 w 11"/>
                <a:gd name="T1" fmla="*/ 0 h 1"/>
                <a:gd name="T2" fmla="*/ 4 w 11"/>
                <a:gd name="T3" fmla="*/ 1 h 1"/>
                <a:gd name="T4" fmla="*/ 0 w 11"/>
                <a:gd name="T5" fmla="*/ 1 h 1"/>
                <a:gd name="T6" fmla="*/ 1 w 11"/>
                <a:gd name="T7" fmla="*/ 1 h 1"/>
                <a:gd name="T8" fmla="*/ 4 w 11"/>
                <a:gd name="T9" fmla="*/ 1 h 1"/>
                <a:gd name="T10" fmla="*/ 6 w 11"/>
                <a:gd name="T11" fmla="*/ 1 h 1"/>
                <a:gd name="T12" fmla="*/ 7 w 11"/>
                <a:gd name="T13" fmla="*/ 1 h 1"/>
                <a:gd name="T14" fmla="*/ 5 w 1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
                  <a:moveTo>
                    <a:pt x="5" y="0"/>
                  </a:moveTo>
                  <a:cubicBezTo>
                    <a:pt x="5" y="0"/>
                    <a:pt x="4" y="0"/>
                    <a:pt x="4" y="1"/>
                  </a:cubicBezTo>
                  <a:cubicBezTo>
                    <a:pt x="1" y="1"/>
                    <a:pt x="0" y="1"/>
                    <a:pt x="0" y="1"/>
                  </a:cubicBezTo>
                  <a:cubicBezTo>
                    <a:pt x="0" y="1"/>
                    <a:pt x="1" y="1"/>
                    <a:pt x="1" y="1"/>
                  </a:cubicBezTo>
                  <a:cubicBezTo>
                    <a:pt x="2" y="1"/>
                    <a:pt x="3" y="1"/>
                    <a:pt x="4" y="1"/>
                  </a:cubicBezTo>
                  <a:cubicBezTo>
                    <a:pt x="5" y="1"/>
                    <a:pt x="6" y="1"/>
                    <a:pt x="6" y="1"/>
                  </a:cubicBezTo>
                  <a:cubicBezTo>
                    <a:pt x="7" y="1"/>
                    <a:pt x="7" y="1"/>
                    <a:pt x="7" y="1"/>
                  </a:cubicBezTo>
                  <a:cubicBezTo>
                    <a:pt x="11" y="1"/>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8" name="Freeform 75"/>
            <p:cNvSpPr>
              <a:spLocks/>
            </p:cNvSpPr>
            <p:nvPr/>
          </p:nvSpPr>
          <p:spPr bwMode="auto">
            <a:xfrm>
              <a:off x="8102600" y="4392613"/>
              <a:ext cx="19050" cy="3175"/>
            </a:xfrm>
            <a:custGeom>
              <a:avLst/>
              <a:gdLst>
                <a:gd name="T0" fmla="*/ 2 w 7"/>
                <a:gd name="T1" fmla="*/ 0 h 1"/>
                <a:gd name="T2" fmla="*/ 3 w 7"/>
                <a:gd name="T3" fmla="*/ 1 h 1"/>
                <a:gd name="T4" fmla="*/ 3 w 7"/>
                <a:gd name="T5" fmla="*/ 1 h 1"/>
                <a:gd name="T6" fmla="*/ 7 w 7"/>
                <a:gd name="T7" fmla="*/ 0 h 1"/>
                <a:gd name="T8" fmla="*/ 6 w 7"/>
                <a:gd name="T9" fmla="*/ 0 h 1"/>
                <a:gd name="T10" fmla="*/ 2 w 7"/>
                <a:gd name="T11" fmla="*/ 0 h 1"/>
                <a:gd name="T12" fmla="*/ 2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2" y="0"/>
                  </a:moveTo>
                  <a:cubicBezTo>
                    <a:pt x="0" y="0"/>
                    <a:pt x="0" y="1"/>
                    <a:pt x="3" y="1"/>
                  </a:cubicBezTo>
                  <a:cubicBezTo>
                    <a:pt x="3" y="1"/>
                    <a:pt x="3" y="1"/>
                    <a:pt x="3" y="1"/>
                  </a:cubicBezTo>
                  <a:cubicBezTo>
                    <a:pt x="5" y="1"/>
                    <a:pt x="5" y="0"/>
                    <a:pt x="7" y="0"/>
                  </a:cubicBezTo>
                  <a:cubicBezTo>
                    <a:pt x="7" y="0"/>
                    <a:pt x="6" y="0"/>
                    <a:pt x="6" y="0"/>
                  </a:cubicBezTo>
                  <a:cubicBezTo>
                    <a:pt x="5" y="0"/>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79" name="Freeform 76"/>
            <p:cNvSpPr>
              <a:spLocks noEditPoints="1"/>
            </p:cNvSpPr>
            <p:nvPr/>
          </p:nvSpPr>
          <p:spPr bwMode="auto">
            <a:xfrm>
              <a:off x="8010525" y="4244975"/>
              <a:ext cx="195263" cy="33337"/>
            </a:xfrm>
            <a:custGeom>
              <a:avLst/>
              <a:gdLst>
                <a:gd name="T0" fmla="*/ 32 w 72"/>
                <a:gd name="T1" fmla="*/ 3 h 12"/>
                <a:gd name="T2" fmla="*/ 32 w 72"/>
                <a:gd name="T3" fmla="*/ 3 h 12"/>
                <a:gd name="T4" fmla="*/ 32 w 72"/>
                <a:gd name="T5" fmla="*/ 3 h 12"/>
                <a:gd name="T6" fmla="*/ 32 w 72"/>
                <a:gd name="T7" fmla="*/ 3 h 12"/>
                <a:gd name="T8" fmla="*/ 32 w 72"/>
                <a:gd name="T9" fmla="*/ 3 h 12"/>
                <a:gd name="T10" fmla="*/ 32 w 72"/>
                <a:gd name="T11" fmla="*/ 3 h 12"/>
                <a:gd name="T12" fmla="*/ 20 w 72"/>
                <a:gd name="T13" fmla="*/ 0 h 12"/>
                <a:gd name="T14" fmla="*/ 8 w 72"/>
                <a:gd name="T15" fmla="*/ 1 h 12"/>
                <a:gd name="T16" fmla="*/ 3 w 72"/>
                <a:gd name="T17" fmla="*/ 5 h 12"/>
                <a:gd name="T18" fmla="*/ 1 w 72"/>
                <a:gd name="T19" fmla="*/ 9 h 12"/>
                <a:gd name="T20" fmla="*/ 24 w 72"/>
                <a:gd name="T21" fmla="*/ 11 h 12"/>
                <a:gd name="T22" fmla="*/ 44 w 72"/>
                <a:gd name="T23" fmla="*/ 12 h 12"/>
                <a:gd name="T24" fmla="*/ 46 w 72"/>
                <a:gd name="T25" fmla="*/ 12 h 12"/>
                <a:gd name="T26" fmla="*/ 65 w 72"/>
                <a:gd name="T27" fmla="*/ 11 h 12"/>
                <a:gd name="T28" fmla="*/ 57 w 72"/>
                <a:gd name="T29" fmla="*/ 7 h 12"/>
                <a:gd name="T30" fmla="*/ 57 w 72"/>
                <a:gd name="T31" fmla="*/ 7 h 12"/>
                <a:gd name="T32" fmla="*/ 50 w 72"/>
                <a:gd name="T33" fmla="*/ 2 h 12"/>
                <a:gd name="T34" fmla="*/ 40 w 72"/>
                <a:gd name="T35" fmla="*/ 1 h 12"/>
                <a:gd name="T36" fmla="*/ 32 w 72"/>
                <a:gd name="T37" fmla="*/ 3 h 12"/>
                <a:gd name="T38" fmla="*/ 32 w 72"/>
                <a:gd name="T39" fmla="*/ 3 h 12"/>
                <a:gd name="T40" fmla="*/ 26 w 72"/>
                <a:gd name="T41" fmla="*/ 0 h 12"/>
                <a:gd name="T42" fmla="*/ 20 w 72"/>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2">
                  <a:moveTo>
                    <a:pt x="32" y="3"/>
                  </a:moveTo>
                  <a:cubicBezTo>
                    <a:pt x="32" y="3"/>
                    <a:pt x="32" y="3"/>
                    <a:pt x="32" y="3"/>
                  </a:cubicBezTo>
                  <a:cubicBezTo>
                    <a:pt x="32" y="3"/>
                    <a:pt x="32" y="3"/>
                    <a:pt x="32" y="3"/>
                  </a:cubicBezTo>
                  <a:cubicBezTo>
                    <a:pt x="32" y="3"/>
                    <a:pt x="32" y="3"/>
                    <a:pt x="32" y="3"/>
                  </a:cubicBezTo>
                  <a:cubicBezTo>
                    <a:pt x="32" y="3"/>
                    <a:pt x="32" y="3"/>
                    <a:pt x="32" y="3"/>
                  </a:cubicBezTo>
                  <a:cubicBezTo>
                    <a:pt x="32" y="3"/>
                    <a:pt x="32" y="3"/>
                    <a:pt x="32" y="3"/>
                  </a:cubicBezTo>
                  <a:moveTo>
                    <a:pt x="20" y="0"/>
                  </a:moveTo>
                  <a:cubicBezTo>
                    <a:pt x="16" y="0"/>
                    <a:pt x="12" y="0"/>
                    <a:pt x="8" y="1"/>
                  </a:cubicBezTo>
                  <a:cubicBezTo>
                    <a:pt x="2" y="3"/>
                    <a:pt x="3" y="4"/>
                    <a:pt x="3" y="5"/>
                  </a:cubicBezTo>
                  <a:cubicBezTo>
                    <a:pt x="4" y="7"/>
                    <a:pt x="0" y="9"/>
                    <a:pt x="1" y="9"/>
                  </a:cubicBezTo>
                  <a:cubicBezTo>
                    <a:pt x="2" y="10"/>
                    <a:pt x="12" y="10"/>
                    <a:pt x="24" y="11"/>
                  </a:cubicBezTo>
                  <a:cubicBezTo>
                    <a:pt x="30" y="12"/>
                    <a:pt x="37" y="12"/>
                    <a:pt x="44" y="12"/>
                  </a:cubicBezTo>
                  <a:cubicBezTo>
                    <a:pt x="44" y="12"/>
                    <a:pt x="45" y="12"/>
                    <a:pt x="46" y="12"/>
                  </a:cubicBezTo>
                  <a:cubicBezTo>
                    <a:pt x="54" y="12"/>
                    <a:pt x="62" y="12"/>
                    <a:pt x="65" y="11"/>
                  </a:cubicBezTo>
                  <a:cubicBezTo>
                    <a:pt x="72" y="9"/>
                    <a:pt x="58" y="7"/>
                    <a:pt x="57" y="7"/>
                  </a:cubicBezTo>
                  <a:cubicBezTo>
                    <a:pt x="57" y="7"/>
                    <a:pt x="57" y="7"/>
                    <a:pt x="57" y="7"/>
                  </a:cubicBezTo>
                  <a:cubicBezTo>
                    <a:pt x="58" y="7"/>
                    <a:pt x="57" y="5"/>
                    <a:pt x="50" y="2"/>
                  </a:cubicBezTo>
                  <a:cubicBezTo>
                    <a:pt x="47" y="1"/>
                    <a:pt x="43" y="1"/>
                    <a:pt x="40" y="1"/>
                  </a:cubicBezTo>
                  <a:cubicBezTo>
                    <a:pt x="36" y="1"/>
                    <a:pt x="32" y="2"/>
                    <a:pt x="32" y="3"/>
                  </a:cubicBezTo>
                  <a:cubicBezTo>
                    <a:pt x="32" y="3"/>
                    <a:pt x="32" y="3"/>
                    <a:pt x="32" y="3"/>
                  </a:cubicBezTo>
                  <a:cubicBezTo>
                    <a:pt x="31" y="2"/>
                    <a:pt x="30" y="1"/>
                    <a:pt x="26" y="0"/>
                  </a:cubicBezTo>
                  <a:cubicBezTo>
                    <a:pt x="24" y="0"/>
                    <a:pt x="22"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0" name="Freeform 77"/>
            <p:cNvSpPr>
              <a:spLocks/>
            </p:cNvSpPr>
            <p:nvPr/>
          </p:nvSpPr>
          <p:spPr bwMode="auto">
            <a:xfrm>
              <a:off x="8470900" y="4297363"/>
              <a:ext cx="11113" cy="4762"/>
            </a:xfrm>
            <a:custGeom>
              <a:avLst/>
              <a:gdLst>
                <a:gd name="T0" fmla="*/ 2 w 4"/>
                <a:gd name="T1" fmla="*/ 0 h 2"/>
                <a:gd name="T2" fmla="*/ 0 w 4"/>
                <a:gd name="T3" fmla="*/ 1 h 2"/>
                <a:gd name="T4" fmla="*/ 1 w 4"/>
                <a:gd name="T5" fmla="*/ 2 h 2"/>
                <a:gd name="T6" fmla="*/ 3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1"/>
                    <a:pt x="0" y="1"/>
                  </a:cubicBezTo>
                  <a:cubicBezTo>
                    <a:pt x="1" y="1"/>
                    <a:pt x="1" y="2"/>
                    <a:pt x="1" y="2"/>
                  </a:cubicBezTo>
                  <a:cubicBezTo>
                    <a:pt x="1" y="1"/>
                    <a:pt x="4"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1" name="Freeform 78"/>
            <p:cNvSpPr>
              <a:spLocks/>
            </p:cNvSpPr>
            <p:nvPr/>
          </p:nvSpPr>
          <p:spPr bwMode="auto">
            <a:xfrm>
              <a:off x="10309225" y="4357688"/>
              <a:ext cx="11113" cy="1587"/>
            </a:xfrm>
            <a:custGeom>
              <a:avLst/>
              <a:gdLst>
                <a:gd name="T0" fmla="*/ 2 w 4"/>
                <a:gd name="T1" fmla="*/ 0 h 1"/>
                <a:gd name="T2" fmla="*/ 0 w 4"/>
                <a:gd name="T3" fmla="*/ 1 h 1"/>
                <a:gd name="T4" fmla="*/ 3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1"/>
                    <a:pt x="0" y="1"/>
                  </a:cubicBezTo>
                  <a:cubicBezTo>
                    <a:pt x="1" y="1"/>
                    <a:pt x="2" y="1"/>
                    <a:pt x="3" y="1"/>
                  </a:cubicBezTo>
                  <a:cubicBezTo>
                    <a:pt x="2"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2" name="Freeform 79"/>
            <p:cNvSpPr>
              <a:spLocks/>
            </p:cNvSpPr>
            <p:nvPr/>
          </p:nvSpPr>
          <p:spPr bwMode="auto">
            <a:xfrm>
              <a:off x="9569450" y="4370388"/>
              <a:ext cx="20638" cy="6350"/>
            </a:xfrm>
            <a:custGeom>
              <a:avLst/>
              <a:gdLst>
                <a:gd name="T0" fmla="*/ 3 w 8"/>
                <a:gd name="T1" fmla="*/ 0 h 2"/>
                <a:gd name="T2" fmla="*/ 1 w 8"/>
                <a:gd name="T3" fmla="*/ 0 h 2"/>
                <a:gd name="T4" fmla="*/ 3 w 8"/>
                <a:gd name="T5" fmla="*/ 2 h 2"/>
                <a:gd name="T6" fmla="*/ 6 w 8"/>
                <a:gd name="T7" fmla="*/ 1 h 2"/>
                <a:gd name="T8" fmla="*/ 3 w 8"/>
                <a:gd name="T9" fmla="*/ 0 h 2"/>
              </a:gdLst>
              <a:ahLst/>
              <a:cxnLst>
                <a:cxn ang="0">
                  <a:pos x="T0" y="T1"/>
                </a:cxn>
                <a:cxn ang="0">
                  <a:pos x="T2" y="T3"/>
                </a:cxn>
                <a:cxn ang="0">
                  <a:pos x="T4" y="T5"/>
                </a:cxn>
                <a:cxn ang="0">
                  <a:pos x="T6" y="T7"/>
                </a:cxn>
                <a:cxn ang="0">
                  <a:pos x="T8" y="T9"/>
                </a:cxn>
              </a:cxnLst>
              <a:rect l="0" t="0" r="r" b="b"/>
              <a:pathLst>
                <a:path w="8" h="2">
                  <a:moveTo>
                    <a:pt x="3" y="0"/>
                  </a:moveTo>
                  <a:cubicBezTo>
                    <a:pt x="2" y="0"/>
                    <a:pt x="2" y="0"/>
                    <a:pt x="1" y="0"/>
                  </a:cubicBezTo>
                  <a:cubicBezTo>
                    <a:pt x="0" y="1"/>
                    <a:pt x="3" y="1"/>
                    <a:pt x="3" y="2"/>
                  </a:cubicBezTo>
                  <a:cubicBezTo>
                    <a:pt x="3" y="1"/>
                    <a:pt x="5" y="1"/>
                    <a:pt x="6" y="1"/>
                  </a:cubicBezTo>
                  <a:cubicBezTo>
                    <a:pt x="8" y="1"/>
                    <a:pt x="6"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3" name="Freeform 80"/>
            <p:cNvSpPr>
              <a:spLocks/>
            </p:cNvSpPr>
            <p:nvPr/>
          </p:nvSpPr>
          <p:spPr bwMode="auto">
            <a:xfrm>
              <a:off x="8755063" y="4354513"/>
              <a:ext cx="60325" cy="11112"/>
            </a:xfrm>
            <a:custGeom>
              <a:avLst/>
              <a:gdLst>
                <a:gd name="T0" fmla="*/ 10 w 22"/>
                <a:gd name="T1" fmla="*/ 0 h 4"/>
                <a:gd name="T2" fmla="*/ 5 w 22"/>
                <a:gd name="T3" fmla="*/ 4 h 4"/>
                <a:gd name="T4" fmla="*/ 10 w 22"/>
                <a:gd name="T5" fmla="*/ 4 h 4"/>
                <a:gd name="T6" fmla="*/ 15 w 22"/>
                <a:gd name="T7" fmla="*/ 0 h 4"/>
                <a:gd name="T8" fmla="*/ 10 w 22"/>
                <a:gd name="T9" fmla="*/ 0 h 4"/>
              </a:gdLst>
              <a:ahLst/>
              <a:cxnLst>
                <a:cxn ang="0">
                  <a:pos x="T0" y="T1"/>
                </a:cxn>
                <a:cxn ang="0">
                  <a:pos x="T2" y="T3"/>
                </a:cxn>
                <a:cxn ang="0">
                  <a:pos x="T4" y="T5"/>
                </a:cxn>
                <a:cxn ang="0">
                  <a:pos x="T6" y="T7"/>
                </a:cxn>
                <a:cxn ang="0">
                  <a:pos x="T8" y="T9"/>
                </a:cxn>
              </a:cxnLst>
              <a:rect l="0" t="0" r="r" b="b"/>
              <a:pathLst>
                <a:path w="22" h="4">
                  <a:moveTo>
                    <a:pt x="10" y="0"/>
                  </a:moveTo>
                  <a:cubicBezTo>
                    <a:pt x="0" y="0"/>
                    <a:pt x="2" y="3"/>
                    <a:pt x="5" y="4"/>
                  </a:cubicBezTo>
                  <a:cubicBezTo>
                    <a:pt x="7" y="4"/>
                    <a:pt x="9" y="4"/>
                    <a:pt x="10" y="4"/>
                  </a:cubicBezTo>
                  <a:cubicBezTo>
                    <a:pt x="21" y="4"/>
                    <a:pt x="22" y="1"/>
                    <a:pt x="15" y="0"/>
                  </a:cubicBezTo>
                  <a:cubicBezTo>
                    <a:pt x="13" y="0"/>
                    <a:pt x="12"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4" name="Freeform 81"/>
            <p:cNvSpPr>
              <a:spLocks/>
            </p:cNvSpPr>
            <p:nvPr/>
          </p:nvSpPr>
          <p:spPr bwMode="auto">
            <a:xfrm>
              <a:off x="8072438" y="4406900"/>
              <a:ext cx="11113" cy="1587"/>
            </a:xfrm>
            <a:custGeom>
              <a:avLst/>
              <a:gdLst>
                <a:gd name="T0" fmla="*/ 3 w 4"/>
                <a:gd name="T1" fmla="*/ 0 h 1"/>
                <a:gd name="T2" fmla="*/ 1 w 4"/>
                <a:gd name="T3" fmla="*/ 0 h 1"/>
                <a:gd name="T4" fmla="*/ 2 w 4"/>
                <a:gd name="T5" fmla="*/ 1 h 1"/>
                <a:gd name="T6" fmla="*/ 2 w 4"/>
                <a:gd name="T7" fmla="*/ 1 h 1"/>
                <a:gd name="T8" fmla="*/ 4 w 4"/>
                <a:gd name="T9" fmla="*/ 0 h 1"/>
                <a:gd name="T10" fmla="*/ 3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3" y="0"/>
                  </a:moveTo>
                  <a:cubicBezTo>
                    <a:pt x="2" y="0"/>
                    <a:pt x="2" y="0"/>
                    <a:pt x="1" y="0"/>
                  </a:cubicBezTo>
                  <a:cubicBezTo>
                    <a:pt x="0" y="0"/>
                    <a:pt x="1" y="1"/>
                    <a:pt x="2" y="1"/>
                  </a:cubicBezTo>
                  <a:cubicBezTo>
                    <a:pt x="2" y="1"/>
                    <a:pt x="2" y="1"/>
                    <a:pt x="2" y="1"/>
                  </a:cubicBezTo>
                  <a:cubicBezTo>
                    <a:pt x="2" y="1"/>
                    <a:pt x="2"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5" name="Freeform 82"/>
            <p:cNvSpPr>
              <a:spLocks/>
            </p:cNvSpPr>
            <p:nvPr/>
          </p:nvSpPr>
          <p:spPr bwMode="auto">
            <a:xfrm>
              <a:off x="9498013" y="4308475"/>
              <a:ext cx="90488" cy="15875"/>
            </a:xfrm>
            <a:custGeom>
              <a:avLst/>
              <a:gdLst>
                <a:gd name="T0" fmla="*/ 19 w 33"/>
                <a:gd name="T1" fmla="*/ 0 h 6"/>
                <a:gd name="T2" fmla="*/ 17 w 33"/>
                <a:gd name="T3" fmla="*/ 0 h 6"/>
                <a:gd name="T4" fmla="*/ 6 w 33"/>
                <a:gd name="T5" fmla="*/ 6 h 6"/>
                <a:gd name="T6" fmla="*/ 23 w 33"/>
                <a:gd name="T7" fmla="*/ 5 h 6"/>
                <a:gd name="T8" fmla="*/ 19 w 33"/>
                <a:gd name="T9" fmla="*/ 0 h 6"/>
              </a:gdLst>
              <a:ahLst/>
              <a:cxnLst>
                <a:cxn ang="0">
                  <a:pos x="T0" y="T1"/>
                </a:cxn>
                <a:cxn ang="0">
                  <a:pos x="T2" y="T3"/>
                </a:cxn>
                <a:cxn ang="0">
                  <a:pos x="T4" y="T5"/>
                </a:cxn>
                <a:cxn ang="0">
                  <a:pos x="T6" y="T7"/>
                </a:cxn>
                <a:cxn ang="0">
                  <a:pos x="T8" y="T9"/>
                </a:cxn>
              </a:cxnLst>
              <a:rect l="0" t="0" r="r" b="b"/>
              <a:pathLst>
                <a:path w="33" h="6">
                  <a:moveTo>
                    <a:pt x="19" y="0"/>
                  </a:moveTo>
                  <a:cubicBezTo>
                    <a:pt x="19" y="0"/>
                    <a:pt x="18" y="0"/>
                    <a:pt x="17" y="0"/>
                  </a:cubicBezTo>
                  <a:cubicBezTo>
                    <a:pt x="7" y="1"/>
                    <a:pt x="0" y="3"/>
                    <a:pt x="6" y="6"/>
                  </a:cubicBezTo>
                  <a:cubicBezTo>
                    <a:pt x="11" y="5"/>
                    <a:pt x="17" y="5"/>
                    <a:pt x="23" y="5"/>
                  </a:cubicBezTo>
                  <a:cubicBezTo>
                    <a:pt x="33" y="4"/>
                    <a:pt x="33"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6" name="Freeform 83"/>
            <p:cNvSpPr>
              <a:spLocks/>
            </p:cNvSpPr>
            <p:nvPr/>
          </p:nvSpPr>
          <p:spPr bwMode="auto">
            <a:xfrm>
              <a:off x="9102725" y="4349750"/>
              <a:ext cx="14288" cy="1587"/>
            </a:xfrm>
            <a:custGeom>
              <a:avLst/>
              <a:gdLst>
                <a:gd name="T0" fmla="*/ 3 w 5"/>
                <a:gd name="T1" fmla="*/ 0 h 1"/>
                <a:gd name="T2" fmla="*/ 2 w 5"/>
                <a:gd name="T3" fmla="*/ 0 h 1"/>
                <a:gd name="T4" fmla="*/ 3 w 5"/>
                <a:gd name="T5" fmla="*/ 1 h 1"/>
                <a:gd name="T6" fmla="*/ 3 w 5"/>
                <a:gd name="T7" fmla="*/ 1 h 1"/>
                <a:gd name="T8" fmla="*/ 5 w 5"/>
                <a:gd name="T9" fmla="*/ 0 h 1"/>
                <a:gd name="T10" fmla="*/ 3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3" y="0"/>
                  </a:moveTo>
                  <a:cubicBezTo>
                    <a:pt x="3" y="0"/>
                    <a:pt x="2" y="0"/>
                    <a:pt x="2" y="0"/>
                  </a:cubicBezTo>
                  <a:cubicBezTo>
                    <a:pt x="0" y="0"/>
                    <a:pt x="3" y="1"/>
                    <a:pt x="3" y="1"/>
                  </a:cubicBezTo>
                  <a:cubicBezTo>
                    <a:pt x="3" y="1"/>
                    <a:pt x="3" y="1"/>
                    <a:pt x="3" y="1"/>
                  </a:cubicBezTo>
                  <a:cubicBezTo>
                    <a:pt x="3" y="1"/>
                    <a:pt x="4"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7" name="Freeform 84"/>
            <p:cNvSpPr>
              <a:spLocks/>
            </p:cNvSpPr>
            <p:nvPr/>
          </p:nvSpPr>
          <p:spPr bwMode="auto">
            <a:xfrm>
              <a:off x="9023350" y="4373563"/>
              <a:ext cx="14288" cy="3175"/>
            </a:xfrm>
            <a:custGeom>
              <a:avLst/>
              <a:gdLst>
                <a:gd name="T0" fmla="*/ 2 w 5"/>
                <a:gd name="T1" fmla="*/ 0 h 1"/>
                <a:gd name="T2" fmla="*/ 0 w 5"/>
                <a:gd name="T3" fmla="*/ 1 h 1"/>
                <a:gd name="T4" fmla="*/ 1 w 5"/>
                <a:gd name="T5" fmla="*/ 1 h 1"/>
                <a:gd name="T6" fmla="*/ 1 w 5"/>
                <a:gd name="T7" fmla="*/ 1 h 1"/>
                <a:gd name="T8" fmla="*/ 3 w 5"/>
                <a:gd name="T9" fmla="*/ 1 h 1"/>
                <a:gd name="T10" fmla="*/ 3 w 5"/>
                <a:gd name="T11" fmla="*/ 1 h 1"/>
                <a:gd name="T12" fmla="*/ 3 w 5"/>
                <a:gd name="T13" fmla="*/ 0 h 1"/>
                <a:gd name="T14" fmla="*/ 2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2" y="0"/>
                  </a:moveTo>
                  <a:cubicBezTo>
                    <a:pt x="1" y="0"/>
                    <a:pt x="1" y="0"/>
                    <a:pt x="0" y="1"/>
                  </a:cubicBezTo>
                  <a:cubicBezTo>
                    <a:pt x="0" y="1"/>
                    <a:pt x="1" y="1"/>
                    <a:pt x="1" y="1"/>
                  </a:cubicBezTo>
                  <a:cubicBezTo>
                    <a:pt x="1" y="1"/>
                    <a:pt x="1" y="1"/>
                    <a:pt x="1" y="1"/>
                  </a:cubicBezTo>
                  <a:cubicBezTo>
                    <a:pt x="0" y="1"/>
                    <a:pt x="1" y="1"/>
                    <a:pt x="3" y="1"/>
                  </a:cubicBezTo>
                  <a:cubicBezTo>
                    <a:pt x="3" y="1"/>
                    <a:pt x="3" y="1"/>
                    <a:pt x="3" y="1"/>
                  </a:cubicBezTo>
                  <a:cubicBezTo>
                    <a:pt x="5" y="1"/>
                    <a:pt x="5"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8" name="Freeform 85"/>
            <p:cNvSpPr>
              <a:spLocks/>
            </p:cNvSpPr>
            <p:nvPr/>
          </p:nvSpPr>
          <p:spPr bwMode="auto">
            <a:xfrm>
              <a:off x="7915275" y="4224338"/>
              <a:ext cx="134938" cy="30162"/>
            </a:xfrm>
            <a:custGeom>
              <a:avLst/>
              <a:gdLst>
                <a:gd name="T0" fmla="*/ 15 w 50"/>
                <a:gd name="T1" fmla="*/ 0 h 11"/>
                <a:gd name="T2" fmla="*/ 2 w 50"/>
                <a:gd name="T3" fmla="*/ 2 h 11"/>
                <a:gd name="T4" fmla="*/ 2 w 50"/>
                <a:gd name="T5" fmla="*/ 6 h 11"/>
                <a:gd name="T6" fmla="*/ 3 w 50"/>
                <a:gd name="T7" fmla="*/ 9 h 11"/>
                <a:gd name="T8" fmla="*/ 25 w 50"/>
                <a:gd name="T9" fmla="*/ 11 h 11"/>
                <a:gd name="T10" fmla="*/ 28 w 50"/>
                <a:gd name="T11" fmla="*/ 11 h 11"/>
                <a:gd name="T12" fmla="*/ 47 w 50"/>
                <a:gd name="T13" fmla="*/ 8 h 11"/>
                <a:gd name="T14" fmla="*/ 33 w 50"/>
                <a:gd name="T15" fmla="*/ 2 h 11"/>
                <a:gd name="T16" fmla="*/ 15 w 5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1">
                  <a:moveTo>
                    <a:pt x="15" y="0"/>
                  </a:moveTo>
                  <a:cubicBezTo>
                    <a:pt x="9" y="0"/>
                    <a:pt x="4" y="1"/>
                    <a:pt x="2" y="2"/>
                  </a:cubicBezTo>
                  <a:cubicBezTo>
                    <a:pt x="0" y="3"/>
                    <a:pt x="0" y="5"/>
                    <a:pt x="2" y="6"/>
                  </a:cubicBezTo>
                  <a:cubicBezTo>
                    <a:pt x="2" y="7"/>
                    <a:pt x="3" y="8"/>
                    <a:pt x="3" y="9"/>
                  </a:cubicBezTo>
                  <a:cubicBezTo>
                    <a:pt x="4" y="10"/>
                    <a:pt x="13" y="11"/>
                    <a:pt x="25" y="11"/>
                  </a:cubicBezTo>
                  <a:cubicBezTo>
                    <a:pt x="26" y="11"/>
                    <a:pt x="27" y="11"/>
                    <a:pt x="28" y="11"/>
                  </a:cubicBezTo>
                  <a:cubicBezTo>
                    <a:pt x="36" y="11"/>
                    <a:pt x="43" y="10"/>
                    <a:pt x="47" y="8"/>
                  </a:cubicBezTo>
                  <a:cubicBezTo>
                    <a:pt x="50" y="5"/>
                    <a:pt x="42" y="3"/>
                    <a:pt x="33" y="2"/>
                  </a:cubicBezTo>
                  <a:cubicBezTo>
                    <a:pt x="27" y="0"/>
                    <a:pt x="20"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89" name="Freeform 86"/>
            <p:cNvSpPr>
              <a:spLocks noEditPoints="1"/>
            </p:cNvSpPr>
            <p:nvPr/>
          </p:nvSpPr>
          <p:spPr bwMode="auto">
            <a:xfrm>
              <a:off x="7321550" y="4370388"/>
              <a:ext cx="290513" cy="95250"/>
            </a:xfrm>
            <a:custGeom>
              <a:avLst/>
              <a:gdLst>
                <a:gd name="T0" fmla="*/ 15 w 107"/>
                <a:gd name="T1" fmla="*/ 29 h 35"/>
                <a:gd name="T2" fmla="*/ 14 w 107"/>
                <a:gd name="T3" fmla="*/ 28 h 35"/>
                <a:gd name="T4" fmla="*/ 14 w 107"/>
                <a:gd name="T5" fmla="*/ 28 h 35"/>
                <a:gd name="T6" fmla="*/ 15 w 107"/>
                <a:gd name="T7" fmla="*/ 29 h 35"/>
                <a:gd name="T8" fmla="*/ 95 w 107"/>
                <a:gd name="T9" fmla="*/ 0 h 35"/>
                <a:gd name="T10" fmla="*/ 79 w 107"/>
                <a:gd name="T11" fmla="*/ 3 h 35"/>
                <a:gd name="T12" fmla="*/ 53 w 107"/>
                <a:gd name="T13" fmla="*/ 9 h 35"/>
                <a:gd name="T14" fmla="*/ 53 w 107"/>
                <a:gd name="T15" fmla="*/ 9 h 35"/>
                <a:gd name="T16" fmla="*/ 50 w 107"/>
                <a:gd name="T17" fmla="*/ 9 h 35"/>
                <a:gd name="T18" fmla="*/ 47 w 107"/>
                <a:gd name="T19" fmla="*/ 9 h 35"/>
                <a:gd name="T20" fmla="*/ 42 w 107"/>
                <a:gd name="T21" fmla="*/ 9 h 35"/>
                <a:gd name="T22" fmla="*/ 37 w 107"/>
                <a:gd name="T23" fmla="*/ 11 h 35"/>
                <a:gd name="T24" fmla="*/ 37 w 107"/>
                <a:gd name="T25" fmla="*/ 11 h 35"/>
                <a:gd name="T26" fmla="*/ 37 w 107"/>
                <a:gd name="T27" fmla="*/ 11 h 35"/>
                <a:gd name="T28" fmla="*/ 30 w 107"/>
                <a:gd name="T29" fmla="*/ 13 h 35"/>
                <a:gd name="T30" fmla="*/ 17 w 107"/>
                <a:gd name="T31" fmla="*/ 19 h 35"/>
                <a:gd name="T32" fmla="*/ 7 w 107"/>
                <a:gd name="T33" fmla="*/ 23 h 35"/>
                <a:gd name="T34" fmla="*/ 13 w 107"/>
                <a:gd name="T35" fmla="*/ 24 h 35"/>
                <a:gd name="T36" fmla="*/ 11 w 107"/>
                <a:gd name="T37" fmla="*/ 25 h 35"/>
                <a:gd name="T38" fmla="*/ 11 w 107"/>
                <a:gd name="T39" fmla="*/ 26 h 35"/>
                <a:gd name="T40" fmla="*/ 10 w 107"/>
                <a:gd name="T41" fmla="*/ 27 h 35"/>
                <a:gd name="T42" fmla="*/ 10 w 107"/>
                <a:gd name="T43" fmla="*/ 27 h 35"/>
                <a:gd name="T44" fmla="*/ 10 w 107"/>
                <a:gd name="T45" fmla="*/ 27 h 35"/>
                <a:gd name="T46" fmla="*/ 11 w 107"/>
                <a:gd name="T47" fmla="*/ 27 h 35"/>
                <a:gd name="T48" fmla="*/ 14 w 107"/>
                <a:gd name="T49" fmla="*/ 28 h 35"/>
                <a:gd name="T50" fmla="*/ 13 w 107"/>
                <a:gd name="T51" fmla="*/ 28 h 35"/>
                <a:gd name="T52" fmla="*/ 10 w 107"/>
                <a:gd name="T53" fmla="*/ 29 h 35"/>
                <a:gd name="T54" fmla="*/ 5 w 107"/>
                <a:gd name="T55" fmla="*/ 30 h 35"/>
                <a:gd name="T56" fmla="*/ 5 w 107"/>
                <a:gd name="T57" fmla="*/ 33 h 35"/>
                <a:gd name="T58" fmla="*/ 6 w 107"/>
                <a:gd name="T59" fmla="*/ 33 h 35"/>
                <a:gd name="T60" fmla="*/ 9 w 107"/>
                <a:gd name="T61" fmla="*/ 33 h 35"/>
                <a:gd name="T62" fmla="*/ 11 w 107"/>
                <a:gd name="T63" fmla="*/ 33 h 35"/>
                <a:gd name="T64" fmla="*/ 10 w 107"/>
                <a:gd name="T65" fmla="*/ 33 h 35"/>
                <a:gd name="T66" fmla="*/ 14 w 107"/>
                <a:gd name="T67" fmla="*/ 35 h 35"/>
                <a:gd name="T68" fmla="*/ 16 w 107"/>
                <a:gd name="T69" fmla="*/ 35 h 35"/>
                <a:gd name="T70" fmla="*/ 18 w 107"/>
                <a:gd name="T71" fmla="*/ 35 h 35"/>
                <a:gd name="T72" fmla="*/ 21 w 107"/>
                <a:gd name="T73" fmla="*/ 35 h 35"/>
                <a:gd name="T74" fmla="*/ 25 w 107"/>
                <a:gd name="T75" fmla="*/ 35 h 35"/>
                <a:gd name="T76" fmla="*/ 36 w 107"/>
                <a:gd name="T77" fmla="*/ 33 h 35"/>
                <a:gd name="T78" fmla="*/ 34 w 107"/>
                <a:gd name="T79" fmla="*/ 30 h 35"/>
                <a:gd name="T80" fmla="*/ 34 w 107"/>
                <a:gd name="T81" fmla="*/ 30 h 35"/>
                <a:gd name="T82" fmla="*/ 35 w 107"/>
                <a:gd name="T83" fmla="*/ 30 h 35"/>
                <a:gd name="T84" fmla="*/ 36 w 107"/>
                <a:gd name="T85" fmla="*/ 29 h 35"/>
                <a:gd name="T86" fmla="*/ 36 w 107"/>
                <a:gd name="T87" fmla="*/ 28 h 35"/>
                <a:gd name="T88" fmla="*/ 37 w 107"/>
                <a:gd name="T89" fmla="*/ 28 h 35"/>
                <a:gd name="T90" fmla="*/ 38 w 107"/>
                <a:gd name="T91" fmla="*/ 28 h 35"/>
                <a:gd name="T92" fmla="*/ 39 w 107"/>
                <a:gd name="T93" fmla="*/ 26 h 35"/>
                <a:gd name="T94" fmla="*/ 39 w 107"/>
                <a:gd name="T95" fmla="*/ 25 h 35"/>
                <a:gd name="T96" fmla="*/ 39 w 107"/>
                <a:gd name="T97" fmla="*/ 25 h 35"/>
                <a:gd name="T98" fmla="*/ 40 w 107"/>
                <a:gd name="T99" fmla="*/ 25 h 35"/>
                <a:gd name="T100" fmla="*/ 41 w 107"/>
                <a:gd name="T101" fmla="*/ 24 h 35"/>
                <a:gd name="T102" fmla="*/ 43 w 107"/>
                <a:gd name="T103" fmla="*/ 23 h 35"/>
                <a:gd name="T104" fmla="*/ 44 w 107"/>
                <a:gd name="T105" fmla="*/ 23 h 35"/>
                <a:gd name="T106" fmla="*/ 46 w 107"/>
                <a:gd name="T107" fmla="*/ 23 h 35"/>
                <a:gd name="T108" fmla="*/ 48 w 107"/>
                <a:gd name="T109" fmla="*/ 23 h 35"/>
                <a:gd name="T110" fmla="*/ 53 w 107"/>
                <a:gd name="T111" fmla="*/ 21 h 35"/>
                <a:gd name="T112" fmla="*/ 79 w 107"/>
                <a:gd name="T113" fmla="*/ 13 h 35"/>
                <a:gd name="T114" fmla="*/ 104 w 107"/>
                <a:gd name="T115" fmla="*/ 3 h 35"/>
                <a:gd name="T116" fmla="*/ 95 w 107"/>
                <a:gd name="T1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35">
                  <a:moveTo>
                    <a:pt x="15" y="29"/>
                  </a:moveTo>
                  <a:cubicBezTo>
                    <a:pt x="15" y="29"/>
                    <a:pt x="15" y="29"/>
                    <a:pt x="14" y="28"/>
                  </a:cubicBezTo>
                  <a:cubicBezTo>
                    <a:pt x="14" y="28"/>
                    <a:pt x="14" y="28"/>
                    <a:pt x="14" y="28"/>
                  </a:cubicBezTo>
                  <a:cubicBezTo>
                    <a:pt x="15" y="29"/>
                    <a:pt x="16" y="29"/>
                    <a:pt x="15" y="29"/>
                  </a:cubicBezTo>
                  <a:moveTo>
                    <a:pt x="95" y="0"/>
                  </a:moveTo>
                  <a:cubicBezTo>
                    <a:pt x="90" y="0"/>
                    <a:pt x="84" y="2"/>
                    <a:pt x="79" y="3"/>
                  </a:cubicBezTo>
                  <a:cubicBezTo>
                    <a:pt x="67" y="7"/>
                    <a:pt x="53" y="8"/>
                    <a:pt x="53" y="9"/>
                  </a:cubicBezTo>
                  <a:cubicBezTo>
                    <a:pt x="53" y="9"/>
                    <a:pt x="53" y="9"/>
                    <a:pt x="53" y="9"/>
                  </a:cubicBezTo>
                  <a:cubicBezTo>
                    <a:pt x="52" y="9"/>
                    <a:pt x="51" y="9"/>
                    <a:pt x="50" y="9"/>
                  </a:cubicBezTo>
                  <a:cubicBezTo>
                    <a:pt x="49" y="9"/>
                    <a:pt x="48" y="9"/>
                    <a:pt x="47" y="9"/>
                  </a:cubicBezTo>
                  <a:cubicBezTo>
                    <a:pt x="45" y="9"/>
                    <a:pt x="44" y="9"/>
                    <a:pt x="42" y="9"/>
                  </a:cubicBezTo>
                  <a:cubicBezTo>
                    <a:pt x="38" y="10"/>
                    <a:pt x="37" y="11"/>
                    <a:pt x="37" y="11"/>
                  </a:cubicBezTo>
                  <a:cubicBezTo>
                    <a:pt x="37" y="11"/>
                    <a:pt x="37" y="11"/>
                    <a:pt x="37" y="11"/>
                  </a:cubicBezTo>
                  <a:cubicBezTo>
                    <a:pt x="37" y="11"/>
                    <a:pt x="37" y="11"/>
                    <a:pt x="37" y="11"/>
                  </a:cubicBezTo>
                  <a:cubicBezTo>
                    <a:pt x="36" y="11"/>
                    <a:pt x="34" y="12"/>
                    <a:pt x="30" y="13"/>
                  </a:cubicBezTo>
                  <a:cubicBezTo>
                    <a:pt x="27" y="14"/>
                    <a:pt x="23" y="17"/>
                    <a:pt x="17" y="19"/>
                  </a:cubicBezTo>
                  <a:cubicBezTo>
                    <a:pt x="12" y="20"/>
                    <a:pt x="3" y="22"/>
                    <a:pt x="7" y="23"/>
                  </a:cubicBezTo>
                  <a:cubicBezTo>
                    <a:pt x="11" y="24"/>
                    <a:pt x="16" y="24"/>
                    <a:pt x="13" y="24"/>
                  </a:cubicBezTo>
                  <a:cubicBezTo>
                    <a:pt x="10" y="24"/>
                    <a:pt x="9" y="25"/>
                    <a:pt x="11" y="25"/>
                  </a:cubicBezTo>
                  <a:cubicBezTo>
                    <a:pt x="13" y="25"/>
                    <a:pt x="13" y="26"/>
                    <a:pt x="11" y="26"/>
                  </a:cubicBezTo>
                  <a:cubicBezTo>
                    <a:pt x="9" y="26"/>
                    <a:pt x="8" y="27"/>
                    <a:pt x="10" y="27"/>
                  </a:cubicBezTo>
                  <a:cubicBezTo>
                    <a:pt x="10" y="27"/>
                    <a:pt x="10" y="27"/>
                    <a:pt x="10" y="27"/>
                  </a:cubicBezTo>
                  <a:cubicBezTo>
                    <a:pt x="10" y="27"/>
                    <a:pt x="10" y="27"/>
                    <a:pt x="10" y="27"/>
                  </a:cubicBezTo>
                  <a:cubicBezTo>
                    <a:pt x="12" y="27"/>
                    <a:pt x="12" y="27"/>
                    <a:pt x="11" y="27"/>
                  </a:cubicBezTo>
                  <a:cubicBezTo>
                    <a:pt x="10" y="28"/>
                    <a:pt x="12" y="28"/>
                    <a:pt x="14" y="28"/>
                  </a:cubicBezTo>
                  <a:cubicBezTo>
                    <a:pt x="14" y="28"/>
                    <a:pt x="13" y="28"/>
                    <a:pt x="13" y="28"/>
                  </a:cubicBezTo>
                  <a:cubicBezTo>
                    <a:pt x="12" y="28"/>
                    <a:pt x="11" y="28"/>
                    <a:pt x="10" y="29"/>
                  </a:cubicBezTo>
                  <a:cubicBezTo>
                    <a:pt x="8" y="29"/>
                    <a:pt x="8" y="30"/>
                    <a:pt x="5" y="30"/>
                  </a:cubicBezTo>
                  <a:cubicBezTo>
                    <a:pt x="0" y="32"/>
                    <a:pt x="1" y="33"/>
                    <a:pt x="5" y="33"/>
                  </a:cubicBezTo>
                  <a:cubicBezTo>
                    <a:pt x="5" y="33"/>
                    <a:pt x="5" y="33"/>
                    <a:pt x="6" y="33"/>
                  </a:cubicBezTo>
                  <a:cubicBezTo>
                    <a:pt x="7" y="33"/>
                    <a:pt x="8" y="33"/>
                    <a:pt x="9" y="33"/>
                  </a:cubicBezTo>
                  <a:cubicBezTo>
                    <a:pt x="10" y="33"/>
                    <a:pt x="10" y="33"/>
                    <a:pt x="11" y="33"/>
                  </a:cubicBezTo>
                  <a:cubicBezTo>
                    <a:pt x="12" y="33"/>
                    <a:pt x="11" y="33"/>
                    <a:pt x="10" y="33"/>
                  </a:cubicBezTo>
                  <a:cubicBezTo>
                    <a:pt x="8" y="34"/>
                    <a:pt x="10" y="35"/>
                    <a:pt x="14" y="35"/>
                  </a:cubicBezTo>
                  <a:cubicBezTo>
                    <a:pt x="14" y="35"/>
                    <a:pt x="15" y="35"/>
                    <a:pt x="16" y="35"/>
                  </a:cubicBezTo>
                  <a:cubicBezTo>
                    <a:pt x="16" y="35"/>
                    <a:pt x="17" y="35"/>
                    <a:pt x="18" y="35"/>
                  </a:cubicBezTo>
                  <a:cubicBezTo>
                    <a:pt x="19" y="35"/>
                    <a:pt x="20" y="35"/>
                    <a:pt x="21" y="35"/>
                  </a:cubicBezTo>
                  <a:cubicBezTo>
                    <a:pt x="22" y="35"/>
                    <a:pt x="23" y="35"/>
                    <a:pt x="25" y="35"/>
                  </a:cubicBezTo>
                  <a:cubicBezTo>
                    <a:pt x="30" y="35"/>
                    <a:pt x="36" y="34"/>
                    <a:pt x="36" y="33"/>
                  </a:cubicBezTo>
                  <a:cubicBezTo>
                    <a:pt x="38" y="31"/>
                    <a:pt x="33" y="30"/>
                    <a:pt x="34" y="30"/>
                  </a:cubicBezTo>
                  <a:cubicBezTo>
                    <a:pt x="34" y="30"/>
                    <a:pt x="34" y="30"/>
                    <a:pt x="34" y="30"/>
                  </a:cubicBezTo>
                  <a:cubicBezTo>
                    <a:pt x="35" y="30"/>
                    <a:pt x="35" y="30"/>
                    <a:pt x="35" y="30"/>
                  </a:cubicBezTo>
                  <a:cubicBezTo>
                    <a:pt x="37" y="30"/>
                    <a:pt x="36" y="30"/>
                    <a:pt x="36" y="29"/>
                  </a:cubicBezTo>
                  <a:cubicBezTo>
                    <a:pt x="35" y="28"/>
                    <a:pt x="35" y="28"/>
                    <a:pt x="36" y="28"/>
                  </a:cubicBezTo>
                  <a:cubicBezTo>
                    <a:pt x="36" y="28"/>
                    <a:pt x="36" y="28"/>
                    <a:pt x="37" y="28"/>
                  </a:cubicBezTo>
                  <a:cubicBezTo>
                    <a:pt x="37" y="28"/>
                    <a:pt x="37" y="28"/>
                    <a:pt x="38" y="28"/>
                  </a:cubicBezTo>
                  <a:cubicBezTo>
                    <a:pt x="39" y="28"/>
                    <a:pt x="39" y="27"/>
                    <a:pt x="39" y="26"/>
                  </a:cubicBezTo>
                  <a:cubicBezTo>
                    <a:pt x="38" y="25"/>
                    <a:pt x="38" y="25"/>
                    <a:pt x="39" y="25"/>
                  </a:cubicBezTo>
                  <a:cubicBezTo>
                    <a:pt x="39" y="25"/>
                    <a:pt x="39" y="25"/>
                    <a:pt x="39" y="25"/>
                  </a:cubicBezTo>
                  <a:cubicBezTo>
                    <a:pt x="39" y="25"/>
                    <a:pt x="40" y="25"/>
                    <a:pt x="40" y="25"/>
                  </a:cubicBezTo>
                  <a:cubicBezTo>
                    <a:pt x="41" y="25"/>
                    <a:pt x="42" y="24"/>
                    <a:pt x="41" y="24"/>
                  </a:cubicBezTo>
                  <a:cubicBezTo>
                    <a:pt x="41" y="23"/>
                    <a:pt x="42" y="23"/>
                    <a:pt x="43" y="23"/>
                  </a:cubicBezTo>
                  <a:cubicBezTo>
                    <a:pt x="43" y="23"/>
                    <a:pt x="44" y="23"/>
                    <a:pt x="44" y="23"/>
                  </a:cubicBezTo>
                  <a:cubicBezTo>
                    <a:pt x="45" y="23"/>
                    <a:pt x="45" y="23"/>
                    <a:pt x="46" y="23"/>
                  </a:cubicBezTo>
                  <a:cubicBezTo>
                    <a:pt x="47" y="23"/>
                    <a:pt x="49" y="23"/>
                    <a:pt x="48" y="23"/>
                  </a:cubicBezTo>
                  <a:cubicBezTo>
                    <a:pt x="47" y="23"/>
                    <a:pt x="51" y="22"/>
                    <a:pt x="53" y="21"/>
                  </a:cubicBezTo>
                  <a:cubicBezTo>
                    <a:pt x="55" y="20"/>
                    <a:pt x="66" y="17"/>
                    <a:pt x="79" y="13"/>
                  </a:cubicBezTo>
                  <a:cubicBezTo>
                    <a:pt x="93" y="10"/>
                    <a:pt x="107" y="5"/>
                    <a:pt x="104" y="3"/>
                  </a:cubicBezTo>
                  <a:cubicBezTo>
                    <a:pt x="101" y="1"/>
                    <a:pt x="98" y="0"/>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0" name="Freeform 87"/>
            <p:cNvSpPr>
              <a:spLocks/>
            </p:cNvSpPr>
            <p:nvPr/>
          </p:nvSpPr>
          <p:spPr bwMode="auto">
            <a:xfrm>
              <a:off x="7381875" y="4406900"/>
              <a:ext cx="9525" cy="1587"/>
            </a:xfrm>
            <a:custGeom>
              <a:avLst/>
              <a:gdLst>
                <a:gd name="T0" fmla="*/ 3 w 4"/>
                <a:gd name="T1" fmla="*/ 0 h 1"/>
                <a:gd name="T2" fmla="*/ 2 w 4"/>
                <a:gd name="T3" fmla="*/ 0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3" y="0"/>
                    <a:pt x="2" y="0"/>
                  </a:cubicBezTo>
                  <a:cubicBezTo>
                    <a:pt x="0" y="0"/>
                    <a:pt x="1" y="1"/>
                    <a:pt x="1" y="1"/>
                  </a:cubicBezTo>
                  <a:cubicBezTo>
                    <a:pt x="2" y="0"/>
                    <a:pt x="2" y="0"/>
                    <a:pt x="3"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1" name="Freeform 88"/>
            <p:cNvSpPr>
              <a:spLocks/>
            </p:cNvSpPr>
            <p:nvPr/>
          </p:nvSpPr>
          <p:spPr bwMode="auto">
            <a:xfrm>
              <a:off x="7527925" y="4521200"/>
              <a:ext cx="61913" cy="12700"/>
            </a:xfrm>
            <a:custGeom>
              <a:avLst/>
              <a:gdLst>
                <a:gd name="T0" fmla="*/ 7 w 23"/>
                <a:gd name="T1" fmla="*/ 0 h 5"/>
                <a:gd name="T2" fmla="*/ 3 w 23"/>
                <a:gd name="T3" fmla="*/ 1 h 5"/>
                <a:gd name="T4" fmla="*/ 1 w 23"/>
                <a:gd name="T5" fmla="*/ 1 h 5"/>
                <a:gd name="T6" fmla="*/ 1 w 23"/>
                <a:gd name="T7" fmla="*/ 1 h 5"/>
                <a:gd name="T8" fmla="*/ 9 w 23"/>
                <a:gd name="T9" fmla="*/ 3 h 5"/>
                <a:gd name="T10" fmla="*/ 23 w 23"/>
                <a:gd name="T11" fmla="*/ 5 h 5"/>
                <a:gd name="T12" fmla="*/ 13 w 23"/>
                <a:gd name="T13" fmla="*/ 1 h 5"/>
                <a:gd name="T14" fmla="*/ 7 w 2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
                  <a:moveTo>
                    <a:pt x="7" y="0"/>
                  </a:moveTo>
                  <a:cubicBezTo>
                    <a:pt x="6" y="0"/>
                    <a:pt x="4" y="0"/>
                    <a:pt x="3" y="1"/>
                  </a:cubicBezTo>
                  <a:cubicBezTo>
                    <a:pt x="2" y="1"/>
                    <a:pt x="1" y="1"/>
                    <a:pt x="1" y="1"/>
                  </a:cubicBezTo>
                  <a:cubicBezTo>
                    <a:pt x="1" y="1"/>
                    <a:pt x="1" y="1"/>
                    <a:pt x="1" y="1"/>
                  </a:cubicBezTo>
                  <a:cubicBezTo>
                    <a:pt x="0" y="1"/>
                    <a:pt x="2" y="2"/>
                    <a:pt x="9" y="3"/>
                  </a:cubicBezTo>
                  <a:cubicBezTo>
                    <a:pt x="13" y="4"/>
                    <a:pt x="17" y="4"/>
                    <a:pt x="23" y="5"/>
                  </a:cubicBezTo>
                  <a:cubicBezTo>
                    <a:pt x="23" y="4"/>
                    <a:pt x="18" y="2"/>
                    <a:pt x="13"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2" name="Freeform 89"/>
            <p:cNvSpPr>
              <a:spLocks/>
            </p:cNvSpPr>
            <p:nvPr/>
          </p:nvSpPr>
          <p:spPr bwMode="auto">
            <a:xfrm>
              <a:off x="7351713" y="4506913"/>
              <a:ext cx="19050" cy="4762"/>
            </a:xfrm>
            <a:custGeom>
              <a:avLst/>
              <a:gdLst>
                <a:gd name="T0" fmla="*/ 2 w 7"/>
                <a:gd name="T1" fmla="*/ 0 h 2"/>
                <a:gd name="T2" fmla="*/ 2 w 7"/>
                <a:gd name="T3" fmla="*/ 2 h 2"/>
                <a:gd name="T4" fmla="*/ 6 w 7"/>
                <a:gd name="T5" fmla="*/ 2 h 2"/>
                <a:gd name="T6" fmla="*/ 7 w 7"/>
                <a:gd name="T7" fmla="*/ 2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0" y="0"/>
                    <a:pt x="0" y="1"/>
                    <a:pt x="2" y="2"/>
                  </a:cubicBezTo>
                  <a:cubicBezTo>
                    <a:pt x="4" y="2"/>
                    <a:pt x="5" y="2"/>
                    <a:pt x="6" y="2"/>
                  </a:cubicBezTo>
                  <a:cubicBezTo>
                    <a:pt x="7" y="2"/>
                    <a:pt x="7" y="2"/>
                    <a:pt x="7" y="2"/>
                  </a:cubicBezTo>
                  <a:cubicBezTo>
                    <a:pt x="7" y="2"/>
                    <a:pt x="7" y="1"/>
                    <a:pt x="7" y="1"/>
                  </a:cubicBezTo>
                  <a:cubicBezTo>
                    <a:pt x="5" y="1"/>
                    <a:pt x="4"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3" name="Freeform 90"/>
            <p:cNvSpPr>
              <a:spLocks/>
            </p:cNvSpPr>
            <p:nvPr/>
          </p:nvSpPr>
          <p:spPr bwMode="auto">
            <a:xfrm>
              <a:off x="7842250" y="4225925"/>
              <a:ext cx="23813" cy="6350"/>
            </a:xfrm>
            <a:custGeom>
              <a:avLst/>
              <a:gdLst>
                <a:gd name="T0" fmla="*/ 5 w 9"/>
                <a:gd name="T1" fmla="*/ 0 h 2"/>
                <a:gd name="T2" fmla="*/ 3 w 9"/>
                <a:gd name="T3" fmla="*/ 0 h 2"/>
                <a:gd name="T4" fmla="*/ 3 w 9"/>
                <a:gd name="T5" fmla="*/ 2 h 2"/>
                <a:gd name="T6" fmla="*/ 7 w 9"/>
                <a:gd name="T7" fmla="*/ 1 h 2"/>
                <a:gd name="T8" fmla="*/ 5 w 9"/>
                <a:gd name="T9" fmla="*/ 0 h 2"/>
              </a:gdLst>
              <a:ahLst/>
              <a:cxnLst>
                <a:cxn ang="0">
                  <a:pos x="T0" y="T1"/>
                </a:cxn>
                <a:cxn ang="0">
                  <a:pos x="T2" y="T3"/>
                </a:cxn>
                <a:cxn ang="0">
                  <a:pos x="T4" y="T5"/>
                </a:cxn>
                <a:cxn ang="0">
                  <a:pos x="T6" y="T7"/>
                </a:cxn>
                <a:cxn ang="0">
                  <a:pos x="T8" y="T9"/>
                </a:cxn>
              </a:cxnLst>
              <a:rect l="0" t="0" r="r" b="b"/>
              <a:pathLst>
                <a:path w="9" h="2">
                  <a:moveTo>
                    <a:pt x="5" y="0"/>
                  </a:moveTo>
                  <a:cubicBezTo>
                    <a:pt x="5" y="0"/>
                    <a:pt x="4" y="0"/>
                    <a:pt x="3" y="0"/>
                  </a:cubicBezTo>
                  <a:cubicBezTo>
                    <a:pt x="0" y="1"/>
                    <a:pt x="4" y="2"/>
                    <a:pt x="3" y="2"/>
                  </a:cubicBezTo>
                  <a:cubicBezTo>
                    <a:pt x="4" y="2"/>
                    <a:pt x="5" y="2"/>
                    <a:pt x="7" y="1"/>
                  </a:cubicBezTo>
                  <a:cubicBezTo>
                    <a:pt x="9"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4" name="Freeform 91"/>
            <p:cNvSpPr>
              <a:spLocks/>
            </p:cNvSpPr>
            <p:nvPr/>
          </p:nvSpPr>
          <p:spPr bwMode="auto">
            <a:xfrm>
              <a:off x="7558088" y="4537075"/>
              <a:ext cx="12700" cy="3175"/>
            </a:xfrm>
            <a:custGeom>
              <a:avLst/>
              <a:gdLst>
                <a:gd name="T0" fmla="*/ 0 w 5"/>
                <a:gd name="T1" fmla="*/ 0 h 1"/>
                <a:gd name="T2" fmla="*/ 2 w 5"/>
                <a:gd name="T3" fmla="*/ 1 h 1"/>
                <a:gd name="T4" fmla="*/ 4 w 5"/>
                <a:gd name="T5" fmla="*/ 1 h 1"/>
                <a:gd name="T6" fmla="*/ 3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1" y="1"/>
                    <a:pt x="2" y="1"/>
                  </a:cubicBezTo>
                  <a:cubicBezTo>
                    <a:pt x="3" y="1"/>
                    <a:pt x="3" y="1"/>
                    <a:pt x="4" y="1"/>
                  </a:cubicBezTo>
                  <a:cubicBezTo>
                    <a:pt x="4" y="1"/>
                    <a:pt x="5" y="1"/>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5" name="Freeform 92"/>
            <p:cNvSpPr>
              <a:spLocks/>
            </p:cNvSpPr>
            <p:nvPr/>
          </p:nvSpPr>
          <p:spPr bwMode="auto">
            <a:xfrm>
              <a:off x="7294563" y="4465638"/>
              <a:ext cx="200025" cy="55562"/>
            </a:xfrm>
            <a:custGeom>
              <a:avLst/>
              <a:gdLst>
                <a:gd name="T0" fmla="*/ 27 w 74"/>
                <a:gd name="T1" fmla="*/ 0 h 20"/>
                <a:gd name="T2" fmla="*/ 22 w 74"/>
                <a:gd name="T3" fmla="*/ 0 h 20"/>
                <a:gd name="T4" fmla="*/ 10 w 74"/>
                <a:gd name="T5" fmla="*/ 5 h 20"/>
                <a:gd name="T6" fmla="*/ 10 w 74"/>
                <a:gd name="T7" fmla="*/ 6 h 20"/>
                <a:gd name="T8" fmla="*/ 10 w 74"/>
                <a:gd name="T9" fmla="*/ 6 h 20"/>
                <a:gd name="T10" fmla="*/ 12 w 74"/>
                <a:gd name="T11" fmla="*/ 6 h 20"/>
                <a:gd name="T12" fmla="*/ 12 w 74"/>
                <a:gd name="T13" fmla="*/ 6 h 20"/>
                <a:gd name="T14" fmla="*/ 12 w 74"/>
                <a:gd name="T15" fmla="*/ 7 h 20"/>
                <a:gd name="T16" fmla="*/ 13 w 74"/>
                <a:gd name="T17" fmla="*/ 6 h 20"/>
                <a:gd name="T18" fmla="*/ 14 w 74"/>
                <a:gd name="T19" fmla="*/ 6 h 20"/>
                <a:gd name="T20" fmla="*/ 16 w 74"/>
                <a:gd name="T21" fmla="*/ 7 h 20"/>
                <a:gd name="T22" fmla="*/ 15 w 74"/>
                <a:gd name="T23" fmla="*/ 9 h 20"/>
                <a:gd name="T24" fmla="*/ 7 w 74"/>
                <a:gd name="T25" fmla="*/ 14 h 20"/>
                <a:gd name="T26" fmla="*/ 13 w 74"/>
                <a:gd name="T27" fmla="*/ 15 h 20"/>
                <a:gd name="T28" fmla="*/ 18 w 74"/>
                <a:gd name="T29" fmla="*/ 14 h 20"/>
                <a:gd name="T30" fmla="*/ 22 w 74"/>
                <a:gd name="T31" fmla="*/ 13 h 20"/>
                <a:gd name="T32" fmla="*/ 22 w 74"/>
                <a:gd name="T33" fmla="*/ 13 h 20"/>
                <a:gd name="T34" fmla="*/ 24 w 74"/>
                <a:gd name="T35" fmla="*/ 14 h 20"/>
                <a:gd name="T36" fmla="*/ 25 w 74"/>
                <a:gd name="T37" fmla="*/ 14 h 20"/>
                <a:gd name="T38" fmla="*/ 26 w 74"/>
                <a:gd name="T39" fmla="*/ 14 h 20"/>
                <a:gd name="T40" fmla="*/ 31 w 74"/>
                <a:gd name="T41" fmla="*/ 15 h 20"/>
                <a:gd name="T42" fmla="*/ 34 w 74"/>
                <a:gd name="T43" fmla="*/ 17 h 20"/>
                <a:gd name="T44" fmla="*/ 43 w 74"/>
                <a:gd name="T45" fmla="*/ 19 h 20"/>
                <a:gd name="T46" fmla="*/ 51 w 74"/>
                <a:gd name="T47" fmla="*/ 20 h 20"/>
                <a:gd name="T48" fmla="*/ 51 w 74"/>
                <a:gd name="T49" fmla="*/ 20 h 20"/>
                <a:gd name="T50" fmla="*/ 51 w 74"/>
                <a:gd name="T51" fmla="*/ 19 h 20"/>
                <a:gd name="T52" fmla="*/ 56 w 74"/>
                <a:gd name="T53" fmla="*/ 20 h 20"/>
                <a:gd name="T54" fmla="*/ 63 w 74"/>
                <a:gd name="T55" fmla="*/ 20 h 20"/>
                <a:gd name="T56" fmla="*/ 64 w 74"/>
                <a:gd name="T57" fmla="*/ 20 h 20"/>
                <a:gd name="T58" fmla="*/ 64 w 74"/>
                <a:gd name="T59" fmla="*/ 20 h 20"/>
                <a:gd name="T60" fmla="*/ 67 w 74"/>
                <a:gd name="T61" fmla="*/ 20 h 20"/>
                <a:gd name="T62" fmla="*/ 70 w 74"/>
                <a:gd name="T63" fmla="*/ 20 h 20"/>
                <a:gd name="T64" fmla="*/ 71 w 74"/>
                <a:gd name="T65" fmla="*/ 20 h 20"/>
                <a:gd name="T66" fmla="*/ 70 w 74"/>
                <a:gd name="T67" fmla="*/ 19 h 20"/>
                <a:gd name="T68" fmla="*/ 49 w 74"/>
                <a:gd name="T69" fmla="*/ 13 h 20"/>
                <a:gd name="T70" fmla="*/ 42 w 74"/>
                <a:gd name="T71" fmla="*/ 8 h 20"/>
                <a:gd name="T72" fmla="*/ 39 w 74"/>
                <a:gd name="T73" fmla="*/ 3 h 20"/>
                <a:gd name="T74" fmla="*/ 39 w 74"/>
                <a:gd name="T75" fmla="*/ 1 h 20"/>
                <a:gd name="T76" fmla="*/ 27 w 74"/>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20">
                  <a:moveTo>
                    <a:pt x="27" y="0"/>
                  </a:moveTo>
                  <a:cubicBezTo>
                    <a:pt x="25" y="0"/>
                    <a:pt x="24" y="0"/>
                    <a:pt x="22" y="0"/>
                  </a:cubicBezTo>
                  <a:cubicBezTo>
                    <a:pt x="12" y="0"/>
                    <a:pt x="12" y="4"/>
                    <a:pt x="10" y="5"/>
                  </a:cubicBezTo>
                  <a:cubicBezTo>
                    <a:pt x="8" y="5"/>
                    <a:pt x="9" y="6"/>
                    <a:pt x="10" y="6"/>
                  </a:cubicBezTo>
                  <a:cubicBezTo>
                    <a:pt x="10" y="6"/>
                    <a:pt x="10" y="6"/>
                    <a:pt x="10" y="6"/>
                  </a:cubicBezTo>
                  <a:cubicBezTo>
                    <a:pt x="11" y="6"/>
                    <a:pt x="11" y="6"/>
                    <a:pt x="12" y="6"/>
                  </a:cubicBezTo>
                  <a:cubicBezTo>
                    <a:pt x="12" y="6"/>
                    <a:pt x="13" y="6"/>
                    <a:pt x="12" y="6"/>
                  </a:cubicBezTo>
                  <a:cubicBezTo>
                    <a:pt x="11" y="6"/>
                    <a:pt x="11" y="7"/>
                    <a:pt x="12" y="7"/>
                  </a:cubicBezTo>
                  <a:cubicBezTo>
                    <a:pt x="12" y="7"/>
                    <a:pt x="13" y="7"/>
                    <a:pt x="13" y="6"/>
                  </a:cubicBezTo>
                  <a:cubicBezTo>
                    <a:pt x="13" y="6"/>
                    <a:pt x="14" y="6"/>
                    <a:pt x="14" y="6"/>
                  </a:cubicBezTo>
                  <a:cubicBezTo>
                    <a:pt x="15" y="6"/>
                    <a:pt x="16" y="7"/>
                    <a:pt x="16" y="7"/>
                  </a:cubicBezTo>
                  <a:cubicBezTo>
                    <a:pt x="17" y="8"/>
                    <a:pt x="15" y="8"/>
                    <a:pt x="15" y="9"/>
                  </a:cubicBezTo>
                  <a:cubicBezTo>
                    <a:pt x="14" y="9"/>
                    <a:pt x="0" y="11"/>
                    <a:pt x="7" y="14"/>
                  </a:cubicBezTo>
                  <a:cubicBezTo>
                    <a:pt x="9" y="14"/>
                    <a:pt x="11" y="15"/>
                    <a:pt x="13" y="15"/>
                  </a:cubicBezTo>
                  <a:cubicBezTo>
                    <a:pt x="15" y="15"/>
                    <a:pt x="17" y="14"/>
                    <a:pt x="18" y="14"/>
                  </a:cubicBezTo>
                  <a:cubicBezTo>
                    <a:pt x="20" y="14"/>
                    <a:pt x="21" y="13"/>
                    <a:pt x="22" y="13"/>
                  </a:cubicBezTo>
                  <a:cubicBezTo>
                    <a:pt x="22" y="13"/>
                    <a:pt x="22" y="13"/>
                    <a:pt x="22" y="13"/>
                  </a:cubicBezTo>
                  <a:cubicBezTo>
                    <a:pt x="23" y="14"/>
                    <a:pt x="23" y="14"/>
                    <a:pt x="24" y="14"/>
                  </a:cubicBezTo>
                  <a:cubicBezTo>
                    <a:pt x="24" y="14"/>
                    <a:pt x="25" y="14"/>
                    <a:pt x="25" y="14"/>
                  </a:cubicBezTo>
                  <a:cubicBezTo>
                    <a:pt x="25" y="14"/>
                    <a:pt x="25" y="14"/>
                    <a:pt x="26" y="14"/>
                  </a:cubicBezTo>
                  <a:cubicBezTo>
                    <a:pt x="27" y="14"/>
                    <a:pt x="29" y="14"/>
                    <a:pt x="31" y="15"/>
                  </a:cubicBezTo>
                  <a:cubicBezTo>
                    <a:pt x="34" y="15"/>
                    <a:pt x="35" y="16"/>
                    <a:pt x="34" y="17"/>
                  </a:cubicBezTo>
                  <a:cubicBezTo>
                    <a:pt x="33" y="17"/>
                    <a:pt x="37" y="18"/>
                    <a:pt x="43" y="19"/>
                  </a:cubicBezTo>
                  <a:cubicBezTo>
                    <a:pt x="47" y="19"/>
                    <a:pt x="50" y="20"/>
                    <a:pt x="51" y="20"/>
                  </a:cubicBezTo>
                  <a:cubicBezTo>
                    <a:pt x="51" y="20"/>
                    <a:pt x="51" y="20"/>
                    <a:pt x="51" y="20"/>
                  </a:cubicBezTo>
                  <a:cubicBezTo>
                    <a:pt x="50" y="19"/>
                    <a:pt x="51" y="19"/>
                    <a:pt x="51" y="19"/>
                  </a:cubicBezTo>
                  <a:cubicBezTo>
                    <a:pt x="52" y="19"/>
                    <a:pt x="54" y="19"/>
                    <a:pt x="56" y="20"/>
                  </a:cubicBezTo>
                  <a:cubicBezTo>
                    <a:pt x="59" y="20"/>
                    <a:pt x="61" y="20"/>
                    <a:pt x="63" y="20"/>
                  </a:cubicBezTo>
                  <a:cubicBezTo>
                    <a:pt x="64" y="20"/>
                    <a:pt x="65" y="20"/>
                    <a:pt x="64" y="20"/>
                  </a:cubicBezTo>
                  <a:cubicBezTo>
                    <a:pt x="64" y="20"/>
                    <a:pt x="64" y="20"/>
                    <a:pt x="64" y="20"/>
                  </a:cubicBezTo>
                  <a:cubicBezTo>
                    <a:pt x="65" y="20"/>
                    <a:pt x="66" y="20"/>
                    <a:pt x="67" y="20"/>
                  </a:cubicBezTo>
                  <a:cubicBezTo>
                    <a:pt x="68" y="20"/>
                    <a:pt x="69" y="20"/>
                    <a:pt x="70" y="20"/>
                  </a:cubicBezTo>
                  <a:cubicBezTo>
                    <a:pt x="71" y="20"/>
                    <a:pt x="71" y="20"/>
                    <a:pt x="71" y="20"/>
                  </a:cubicBezTo>
                  <a:cubicBezTo>
                    <a:pt x="70" y="19"/>
                    <a:pt x="70" y="19"/>
                    <a:pt x="70" y="19"/>
                  </a:cubicBezTo>
                  <a:cubicBezTo>
                    <a:pt x="74" y="17"/>
                    <a:pt x="57" y="15"/>
                    <a:pt x="49" y="13"/>
                  </a:cubicBezTo>
                  <a:cubicBezTo>
                    <a:pt x="45" y="11"/>
                    <a:pt x="43" y="10"/>
                    <a:pt x="42" y="8"/>
                  </a:cubicBezTo>
                  <a:cubicBezTo>
                    <a:pt x="40" y="5"/>
                    <a:pt x="37" y="3"/>
                    <a:pt x="39" y="3"/>
                  </a:cubicBezTo>
                  <a:cubicBezTo>
                    <a:pt x="42" y="2"/>
                    <a:pt x="38" y="1"/>
                    <a:pt x="39" y="1"/>
                  </a:cubicBezTo>
                  <a:cubicBezTo>
                    <a:pt x="41" y="1"/>
                    <a:pt x="35"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6" name="Freeform 93"/>
            <p:cNvSpPr>
              <a:spLocks/>
            </p:cNvSpPr>
            <p:nvPr/>
          </p:nvSpPr>
          <p:spPr bwMode="auto">
            <a:xfrm>
              <a:off x="7964488" y="4457700"/>
              <a:ext cx="20638" cy="6350"/>
            </a:xfrm>
            <a:custGeom>
              <a:avLst/>
              <a:gdLst>
                <a:gd name="T0" fmla="*/ 4 w 8"/>
                <a:gd name="T1" fmla="*/ 0 h 2"/>
                <a:gd name="T2" fmla="*/ 2 w 8"/>
                <a:gd name="T3" fmla="*/ 0 h 2"/>
                <a:gd name="T4" fmla="*/ 0 w 8"/>
                <a:gd name="T5" fmla="*/ 2 h 2"/>
                <a:gd name="T6" fmla="*/ 6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0"/>
                    <a:pt x="3" y="0"/>
                    <a:pt x="2" y="0"/>
                  </a:cubicBezTo>
                  <a:cubicBezTo>
                    <a:pt x="0" y="1"/>
                    <a:pt x="1" y="2"/>
                    <a:pt x="0" y="2"/>
                  </a:cubicBezTo>
                  <a:cubicBezTo>
                    <a:pt x="2" y="2"/>
                    <a:pt x="4" y="1"/>
                    <a:pt x="6" y="1"/>
                  </a:cubicBezTo>
                  <a:cubicBezTo>
                    <a:pt x="8" y="0"/>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7" name="Freeform 94"/>
            <p:cNvSpPr>
              <a:spLocks/>
            </p:cNvSpPr>
            <p:nvPr/>
          </p:nvSpPr>
          <p:spPr bwMode="auto">
            <a:xfrm>
              <a:off x="7969250" y="4267200"/>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8" name="Freeform 95"/>
            <p:cNvSpPr>
              <a:spLocks/>
            </p:cNvSpPr>
            <p:nvPr/>
          </p:nvSpPr>
          <p:spPr bwMode="auto">
            <a:xfrm>
              <a:off x="7278688" y="4545013"/>
              <a:ext cx="47625" cy="11112"/>
            </a:xfrm>
            <a:custGeom>
              <a:avLst/>
              <a:gdLst>
                <a:gd name="T0" fmla="*/ 6 w 18"/>
                <a:gd name="T1" fmla="*/ 0 h 4"/>
                <a:gd name="T2" fmla="*/ 1 w 18"/>
                <a:gd name="T3" fmla="*/ 3 h 4"/>
                <a:gd name="T4" fmla="*/ 4 w 18"/>
                <a:gd name="T5" fmla="*/ 4 h 4"/>
                <a:gd name="T6" fmla="*/ 11 w 18"/>
                <a:gd name="T7" fmla="*/ 4 h 4"/>
                <a:gd name="T8" fmla="*/ 16 w 18"/>
                <a:gd name="T9" fmla="*/ 3 h 4"/>
                <a:gd name="T10" fmla="*/ 16 w 18"/>
                <a:gd name="T11" fmla="*/ 3 h 4"/>
                <a:gd name="T12" fmla="*/ 17 w 18"/>
                <a:gd name="T13" fmla="*/ 3 h 4"/>
                <a:gd name="T14" fmla="*/ 17 w 18"/>
                <a:gd name="T15" fmla="*/ 2 h 4"/>
                <a:gd name="T16" fmla="*/ 6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6" y="0"/>
                  </a:moveTo>
                  <a:cubicBezTo>
                    <a:pt x="2" y="0"/>
                    <a:pt x="0" y="1"/>
                    <a:pt x="1" y="3"/>
                  </a:cubicBezTo>
                  <a:cubicBezTo>
                    <a:pt x="1" y="4"/>
                    <a:pt x="2" y="4"/>
                    <a:pt x="4" y="4"/>
                  </a:cubicBezTo>
                  <a:cubicBezTo>
                    <a:pt x="6" y="4"/>
                    <a:pt x="9" y="4"/>
                    <a:pt x="11" y="4"/>
                  </a:cubicBezTo>
                  <a:cubicBezTo>
                    <a:pt x="13" y="3"/>
                    <a:pt x="15" y="3"/>
                    <a:pt x="16" y="3"/>
                  </a:cubicBezTo>
                  <a:cubicBezTo>
                    <a:pt x="16" y="3"/>
                    <a:pt x="16" y="3"/>
                    <a:pt x="16" y="3"/>
                  </a:cubicBezTo>
                  <a:cubicBezTo>
                    <a:pt x="16" y="3"/>
                    <a:pt x="16" y="3"/>
                    <a:pt x="17" y="3"/>
                  </a:cubicBezTo>
                  <a:cubicBezTo>
                    <a:pt x="17" y="3"/>
                    <a:pt x="18" y="3"/>
                    <a:pt x="17" y="2"/>
                  </a:cubicBezTo>
                  <a:cubicBezTo>
                    <a:pt x="12" y="0"/>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99" name="Freeform 96"/>
            <p:cNvSpPr>
              <a:spLocks/>
            </p:cNvSpPr>
            <p:nvPr/>
          </p:nvSpPr>
          <p:spPr bwMode="auto">
            <a:xfrm>
              <a:off x="7864475" y="4449763"/>
              <a:ext cx="15875" cy="4762"/>
            </a:xfrm>
            <a:custGeom>
              <a:avLst/>
              <a:gdLst>
                <a:gd name="T0" fmla="*/ 6 w 6"/>
                <a:gd name="T1" fmla="*/ 0 h 2"/>
                <a:gd name="T2" fmla="*/ 2 w 6"/>
                <a:gd name="T3" fmla="*/ 1 h 2"/>
                <a:gd name="T4" fmla="*/ 4 w 6"/>
                <a:gd name="T5" fmla="*/ 2 h 2"/>
                <a:gd name="T6" fmla="*/ 5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5" y="1"/>
                    <a:pt x="0" y="1"/>
                    <a:pt x="2" y="1"/>
                  </a:cubicBezTo>
                  <a:cubicBezTo>
                    <a:pt x="3" y="2"/>
                    <a:pt x="4" y="2"/>
                    <a:pt x="4" y="2"/>
                  </a:cubicBezTo>
                  <a:cubicBezTo>
                    <a:pt x="5" y="2"/>
                    <a:pt x="5" y="2"/>
                    <a:pt x="5" y="1"/>
                  </a:cubicBezTo>
                  <a:cubicBezTo>
                    <a:pt x="5" y="1"/>
                    <a:pt x="5" y="1"/>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0" name="Freeform 97"/>
            <p:cNvSpPr>
              <a:spLocks/>
            </p:cNvSpPr>
            <p:nvPr/>
          </p:nvSpPr>
          <p:spPr bwMode="auto">
            <a:xfrm>
              <a:off x="7872413" y="4438650"/>
              <a:ext cx="12700" cy="3175"/>
            </a:xfrm>
            <a:custGeom>
              <a:avLst/>
              <a:gdLst>
                <a:gd name="T0" fmla="*/ 5 w 5"/>
                <a:gd name="T1" fmla="*/ 0 h 1"/>
                <a:gd name="T2" fmla="*/ 2 w 5"/>
                <a:gd name="T3" fmla="*/ 0 h 1"/>
                <a:gd name="T4" fmla="*/ 1 w 5"/>
                <a:gd name="T5" fmla="*/ 1 h 1"/>
                <a:gd name="T6" fmla="*/ 2 w 5"/>
                <a:gd name="T7" fmla="*/ 1 h 1"/>
                <a:gd name="T8" fmla="*/ 5 w 5"/>
                <a:gd name="T9" fmla="*/ 0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cubicBezTo>
                    <a:pt x="4" y="0"/>
                    <a:pt x="3" y="0"/>
                    <a:pt x="2" y="0"/>
                  </a:cubicBezTo>
                  <a:cubicBezTo>
                    <a:pt x="1" y="1"/>
                    <a:pt x="0" y="1"/>
                    <a:pt x="1" y="1"/>
                  </a:cubicBezTo>
                  <a:cubicBezTo>
                    <a:pt x="1" y="1"/>
                    <a:pt x="1" y="1"/>
                    <a:pt x="2" y="1"/>
                  </a:cubicBezTo>
                  <a:cubicBezTo>
                    <a:pt x="2" y="1"/>
                    <a:pt x="3"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1" name="Freeform 98"/>
            <p:cNvSpPr>
              <a:spLocks/>
            </p:cNvSpPr>
            <p:nvPr/>
          </p:nvSpPr>
          <p:spPr bwMode="auto">
            <a:xfrm>
              <a:off x="7900988" y="4445000"/>
              <a:ext cx="17463" cy="1587"/>
            </a:xfrm>
            <a:custGeom>
              <a:avLst/>
              <a:gdLst>
                <a:gd name="T0" fmla="*/ 3 w 6"/>
                <a:gd name="T1" fmla="*/ 0 h 1"/>
                <a:gd name="T2" fmla="*/ 2 w 6"/>
                <a:gd name="T3" fmla="*/ 1 h 1"/>
                <a:gd name="T4" fmla="*/ 5 w 6"/>
                <a:gd name="T5" fmla="*/ 1 h 1"/>
                <a:gd name="T6" fmla="*/ 6 w 6"/>
                <a:gd name="T7" fmla="*/ 1 h 1"/>
                <a:gd name="T8" fmla="*/ 4 w 6"/>
                <a:gd name="T9" fmla="*/ 0 h 1"/>
                <a:gd name="T10" fmla="*/ 3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3" y="0"/>
                  </a:moveTo>
                  <a:cubicBezTo>
                    <a:pt x="2" y="0"/>
                    <a:pt x="0" y="1"/>
                    <a:pt x="2" y="1"/>
                  </a:cubicBezTo>
                  <a:cubicBezTo>
                    <a:pt x="3" y="1"/>
                    <a:pt x="4" y="1"/>
                    <a:pt x="5" y="1"/>
                  </a:cubicBezTo>
                  <a:cubicBezTo>
                    <a:pt x="6" y="1"/>
                    <a:pt x="6" y="1"/>
                    <a:pt x="6" y="1"/>
                  </a:cubicBezTo>
                  <a:cubicBezTo>
                    <a:pt x="6" y="1"/>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2" name="Freeform 99"/>
            <p:cNvSpPr>
              <a:spLocks/>
            </p:cNvSpPr>
            <p:nvPr/>
          </p:nvSpPr>
          <p:spPr bwMode="auto">
            <a:xfrm>
              <a:off x="3046413" y="4311650"/>
              <a:ext cx="57150" cy="7937"/>
            </a:xfrm>
            <a:custGeom>
              <a:avLst/>
              <a:gdLst>
                <a:gd name="T0" fmla="*/ 16 w 21"/>
                <a:gd name="T1" fmla="*/ 0 h 3"/>
                <a:gd name="T2" fmla="*/ 11 w 21"/>
                <a:gd name="T3" fmla="*/ 0 h 3"/>
                <a:gd name="T4" fmla="*/ 2 w 21"/>
                <a:gd name="T5" fmla="*/ 3 h 3"/>
                <a:gd name="T6" fmla="*/ 4 w 21"/>
                <a:gd name="T7" fmla="*/ 3 h 3"/>
                <a:gd name="T8" fmla="*/ 16 w 21"/>
                <a:gd name="T9" fmla="*/ 1 h 3"/>
                <a:gd name="T10" fmla="*/ 16 w 21"/>
                <a:gd name="T11" fmla="*/ 0 h 3"/>
              </a:gdLst>
              <a:ahLst/>
              <a:cxnLst>
                <a:cxn ang="0">
                  <a:pos x="T0" y="T1"/>
                </a:cxn>
                <a:cxn ang="0">
                  <a:pos x="T2" y="T3"/>
                </a:cxn>
                <a:cxn ang="0">
                  <a:pos x="T4" y="T5"/>
                </a:cxn>
                <a:cxn ang="0">
                  <a:pos x="T6" y="T7"/>
                </a:cxn>
                <a:cxn ang="0">
                  <a:pos x="T8" y="T9"/>
                </a:cxn>
                <a:cxn ang="0">
                  <a:pos x="T10" y="T11"/>
                </a:cxn>
              </a:cxnLst>
              <a:rect l="0" t="0" r="r" b="b"/>
              <a:pathLst>
                <a:path w="21" h="3">
                  <a:moveTo>
                    <a:pt x="16" y="0"/>
                  </a:moveTo>
                  <a:cubicBezTo>
                    <a:pt x="15" y="0"/>
                    <a:pt x="13" y="0"/>
                    <a:pt x="11" y="0"/>
                  </a:cubicBezTo>
                  <a:cubicBezTo>
                    <a:pt x="4" y="1"/>
                    <a:pt x="0" y="2"/>
                    <a:pt x="2" y="3"/>
                  </a:cubicBezTo>
                  <a:cubicBezTo>
                    <a:pt x="2" y="3"/>
                    <a:pt x="3" y="3"/>
                    <a:pt x="4" y="3"/>
                  </a:cubicBezTo>
                  <a:cubicBezTo>
                    <a:pt x="7" y="3"/>
                    <a:pt x="12" y="2"/>
                    <a:pt x="16" y="1"/>
                  </a:cubicBezTo>
                  <a:cubicBezTo>
                    <a:pt x="21" y="0"/>
                    <a:pt x="20"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3" name="Freeform 100"/>
            <p:cNvSpPr>
              <a:spLocks/>
            </p:cNvSpPr>
            <p:nvPr/>
          </p:nvSpPr>
          <p:spPr bwMode="auto">
            <a:xfrm>
              <a:off x="3475038" y="4397375"/>
              <a:ext cx="180975" cy="44450"/>
            </a:xfrm>
            <a:custGeom>
              <a:avLst/>
              <a:gdLst>
                <a:gd name="T0" fmla="*/ 41 w 67"/>
                <a:gd name="T1" fmla="*/ 0 h 16"/>
                <a:gd name="T2" fmla="*/ 31 w 67"/>
                <a:gd name="T3" fmla="*/ 1 h 16"/>
                <a:gd name="T4" fmla="*/ 27 w 67"/>
                <a:gd name="T5" fmla="*/ 2 h 16"/>
                <a:gd name="T6" fmla="*/ 26 w 67"/>
                <a:gd name="T7" fmla="*/ 2 h 16"/>
                <a:gd name="T8" fmla="*/ 26 w 67"/>
                <a:gd name="T9" fmla="*/ 2 h 16"/>
                <a:gd name="T10" fmla="*/ 11 w 67"/>
                <a:gd name="T11" fmla="*/ 8 h 16"/>
                <a:gd name="T12" fmla="*/ 2 w 67"/>
                <a:gd name="T13" fmla="*/ 15 h 16"/>
                <a:gd name="T14" fmla="*/ 4 w 67"/>
                <a:gd name="T15" fmla="*/ 16 h 16"/>
                <a:gd name="T16" fmla="*/ 5 w 67"/>
                <a:gd name="T17" fmla="*/ 16 h 16"/>
                <a:gd name="T18" fmla="*/ 19 w 67"/>
                <a:gd name="T19" fmla="*/ 14 h 16"/>
                <a:gd name="T20" fmla="*/ 22 w 67"/>
                <a:gd name="T21" fmla="*/ 11 h 16"/>
                <a:gd name="T22" fmla="*/ 22 w 67"/>
                <a:gd name="T23" fmla="*/ 11 h 16"/>
                <a:gd name="T24" fmla="*/ 30 w 67"/>
                <a:gd name="T25" fmla="*/ 11 h 16"/>
                <a:gd name="T26" fmla="*/ 41 w 67"/>
                <a:gd name="T27" fmla="*/ 12 h 16"/>
                <a:gd name="T28" fmla="*/ 58 w 67"/>
                <a:gd name="T29" fmla="*/ 8 h 16"/>
                <a:gd name="T30" fmla="*/ 48 w 67"/>
                <a:gd name="T31" fmla="*/ 0 h 16"/>
                <a:gd name="T32" fmla="*/ 41 w 6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6">
                  <a:moveTo>
                    <a:pt x="41" y="0"/>
                  </a:moveTo>
                  <a:cubicBezTo>
                    <a:pt x="36" y="0"/>
                    <a:pt x="33" y="1"/>
                    <a:pt x="31" y="1"/>
                  </a:cubicBezTo>
                  <a:cubicBezTo>
                    <a:pt x="29" y="2"/>
                    <a:pt x="27" y="2"/>
                    <a:pt x="27" y="2"/>
                  </a:cubicBezTo>
                  <a:cubicBezTo>
                    <a:pt x="27" y="2"/>
                    <a:pt x="26" y="2"/>
                    <a:pt x="26" y="2"/>
                  </a:cubicBezTo>
                  <a:cubicBezTo>
                    <a:pt x="26" y="2"/>
                    <a:pt x="26" y="2"/>
                    <a:pt x="26" y="2"/>
                  </a:cubicBezTo>
                  <a:cubicBezTo>
                    <a:pt x="23" y="2"/>
                    <a:pt x="17" y="5"/>
                    <a:pt x="11" y="8"/>
                  </a:cubicBezTo>
                  <a:cubicBezTo>
                    <a:pt x="5" y="12"/>
                    <a:pt x="4" y="15"/>
                    <a:pt x="2" y="15"/>
                  </a:cubicBezTo>
                  <a:cubicBezTo>
                    <a:pt x="0" y="16"/>
                    <a:pt x="1" y="16"/>
                    <a:pt x="4" y="16"/>
                  </a:cubicBezTo>
                  <a:cubicBezTo>
                    <a:pt x="4" y="16"/>
                    <a:pt x="5" y="16"/>
                    <a:pt x="5" y="16"/>
                  </a:cubicBezTo>
                  <a:cubicBezTo>
                    <a:pt x="9" y="16"/>
                    <a:pt x="15" y="16"/>
                    <a:pt x="19" y="14"/>
                  </a:cubicBezTo>
                  <a:cubicBezTo>
                    <a:pt x="24" y="13"/>
                    <a:pt x="23" y="11"/>
                    <a:pt x="22" y="11"/>
                  </a:cubicBezTo>
                  <a:cubicBezTo>
                    <a:pt x="21" y="11"/>
                    <a:pt x="21" y="11"/>
                    <a:pt x="22" y="11"/>
                  </a:cubicBezTo>
                  <a:cubicBezTo>
                    <a:pt x="23" y="11"/>
                    <a:pt x="26" y="11"/>
                    <a:pt x="30" y="11"/>
                  </a:cubicBezTo>
                  <a:cubicBezTo>
                    <a:pt x="34" y="11"/>
                    <a:pt x="38" y="12"/>
                    <a:pt x="41" y="12"/>
                  </a:cubicBezTo>
                  <a:cubicBezTo>
                    <a:pt x="47" y="11"/>
                    <a:pt x="53" y="9"/>
                    <a:pt x="58" y="8"/>
                  </a:cubicBezTo>
                  <a:cubicBezTo>
                    <a:pt x="67" y="6"/>
                    <a:pt x="64" y="2"/>
                    <a:pt x="48" y="0"/>
                  </a:cubicBezTo>
                  <a:cubicBezTo>
                    <a:pt x="45" y="0"/>
                    <a:pt x="43"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4" name="Freeform 101"/>
            <p:cNvSpPr>
              <a:spLocks/>
            </p:cNvSpPr>
            <p:nvPr/>
          </p:nvSpPr>
          <p:spPr bwMode="auto">
            <a:xfrm>
              <a:off x="3616325" y="4491038"/>
              <a:ext cx="20638" cy="4762"/>
            </a:xfrm>
            <a:custGeom>
              <a:avLst/>
              <a:gdLst>
                <a:gd name="T0" fmla="*/ 4 w 8"/>
                <a:gd name="T1" fmla="*/ 0 h 2"/>
                <a:gd name="T2" fmla="*/ 2 w 8"/>
                <a:gd name="T3" fmla="*/ 2 h 2"/>
                <a:gd name="T4" fmla="*/ 4 w 8"/>
                <a:gd name="T5" fmla="*/ 2 h 2"/>
                <a:gd name="T6" fmla="*/ 7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1"/>
                    <a:pt x="0" y="1"/>
                    <a:pt x="2" y="2"/>
                  </a:cubicBezTo>
                  <a:cubicBezTo>
                    <a:pt x="3" y="2"/>
                    <a:pt x="3" y="2"/>
                    <a:pt x="4" y="2"/>
                  </a:cubicBezTo>
                  <a:cubicBezTo>
                    <a:pt x="6" y="2"/>
                    <a:pt x="8" y="1"/>
                    <a:pt x="7" y="1"/>
                  </a:cubicBezTo>
                  <a:cubicBezTo>
                    <a:pt x="5" y="1"/>
                    <a:pt x="4"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5" name="Freeform 102"/>
            <p:cNvSpPr>
              <a:spLocks/>
            </p:cNvSpPr>
            <p:nvPr/>
          </p:nvSpPr>
          <p:spPr bwMode="auto">
            <a:xfrm>
              <a:off x="3563938" y="4529138"/>
              <a:ext cx="15875" cy="4762"/>
            </a:xfrm>
            <a:custGeom>
              <a:avLst/>
              <a:gdLst>
                <a:gd name="T0" fmla="*/ 2 w 6"/>
                <a:gd name="T1" fmla="*/ 0 h 2"/>
                <a:gd name="T2" fmla="*/ 1 w 6"/>
                <a:gd name="T3" fmla="*/ 0 h 2"/>
                <a:gd name="T4" fmla="*/ 2 w 6"/>
                <a:gd name="T5" fmla="*/ 2 h 2"/>
                <a:gd name="T6" fmla="*/ 3 w 6"/>
                <a:gd name="T7" fmla="*/ 2 h 2"/>
                <a:gd name="T8" fmla="*/ 4 w 6"/>
                <a:gd name="T9" fmla="*/ 1 h 2"/>
                <a:gd name="T10" fmla="*/ 2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2" y="0"/>
                  </a:moveTo>
                  <a:cubicBezTo>
                    <a:pt x="2" y="0"/>
                    <a:pt x="2" y="0"/>
                    <a:pt x="1" y="0"/>
                  </a:cubicBezTo>
                  <a:cubicBezTo>
                    <a:pt x="0" y="1"/>
                    <a:pt x="0" y="2"/>
                    <a:pt x="2" y="2"/>
                  </a:cubicBezTo>
                  <a:cubicBezTo>
                    <a:pt x="3" y="2"/>
                    <a:pt x="3" y="2"/>
                    <a:pt x="3" y="2"/>
                  </a:cubicBezTo>
                  <a:cubicBezTo>
                    <a:pt x="5" y="1"/>
                    <a:pt x="6" y="1"/>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6" name="Freeform 103"/>
            <p:cNvSpPr>
              <a:spLocks/>
            </p:cNvSpPr>
            <p:nvPr/>
          </p:nvSpPr>
          <p:spPr bwMode="auto">
            <a:xfrm>
              <a:off x="3908425" y="4635500"/>
              <a:ext cx="19050" cy="4762"/>
            </a:xfrm>
            <a:custGeom>
              <a:avLst/>
              <a:gdLst>
                <a:gd name="T0" fmla="*/ 0 w 7"/>
                <a:gd name="T1" fmla="*/ 0 h 2"/>
                <a:gd name="T2" fmla="*/ 1 w 7"/>
                <a:gd name="T3" fmla="*/ 1 h 2"/>
                <a:gd name="T4" fmla="*/ 1 w 7"/>
                <a:gd name="T5" fmla="*/ 2 h 2"/>
                <a:gd name="T6" fmla="*/ 3 w 7"/>
                <a:gd name="T7" fmla="*/ 1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0" y="1"/>
                    <a:pt x="1" y="1"/>
                  </a:cubicBezTo>
                  <a:cubicBezTo>
                    <a:pt x="2" y="1"/>
                    <a:pt x="2" y="1"/>
                    <a:pt x="1" y="2"/>
                  </a:cubicBezTo>
                  <a:cubicBezTo>
                    <a:pt x="2" y="1"/>
                    <a:pt x="7" y="1"/>
                    <a:pt x="3"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7" name="Freeform 104"/>
            <p:cNvSpPr>
              <a:spLocks/>
            </p:cNvSpPr>
            <p:nvPr/>
          </p:nvSpPr>
          <p:spPr bwMode="auto">
            <a:xfrm>
              <a:off x="3311525" y="4392613"/>
              <a:ext cx="185738" cy="57150"/>
            </a:xfrm>
            <a:custGeom>
              <a:avLst/>
              <a:gdLst>
                <a:gd name="T0" fmla="*/ 38 w 68"/>
                <a:gd name="T1" fmla="*/ 0 h 21"/>
                <a:gd name="T2" fmla="*/ 32 w 68"/>
                <a:gd name="T3" fmla="*/ 1 h 21"/>
                <a:gd name="T4" fmla="*/ 30 w 68"/>
                <a:gd name="T5" fmla="*/ 3 h 21"/>
                <a:gd name="T6" fmla="*/ 30 w 68"/>
                <a:gd name="T7" fmla="*/ 3 h 21"/>
                <a:gd name="T8" fmla="*/ 28 w 68"/>
                <a:gd name="T9" fmla="*/ 3 h 21"/>
                <a:gd name="T10" fmla="*/ 25 w 68"/>
                <a:gd name="T11" fmla="*/ 4 h 21"/>
                <a:gd name="T12" fmla="*/ 34 w 68"/>
                <a:gd name="T13" fmla="*/ 6 h 21"/>
                <a:gd name="T14" fmla="*/ 26 w 68"/>
                <a:gd name="T15" fmla="*/ 7 h 21"/>
                <a:gd name="T16" fmla="*/ 25 w 68"/>
                <a:gd name="T17" fmla="*/ 8 h 21"/>
                <a:gd name="T18" fmla="*/ 19 w 68"/>
                <a:gd name="T19" fmla="*/ 7 h 21"/>
                <a:gd name="T20" fmla="*/ 11 w 68"/>
                <a:gd name="T21" fmla="*/ 6 h 21"/>
                <a:gd name="T22" fmla="*/ 6 w 68"/>
                <a:gd name="T23" fmla="*/ 7 h 21"/>
                <a:gd name="T24" fmla="*/ 3 w 68"/>
                <a:gd name="T25" fmla="*/ 12 h 21"/>
                <a:gd name="T26" fmla="*/ 14 w 68"/>
                <a:gd name="T27" fmla="*/ 19 h 21"/>
                <a:gd name="T28" fmla="*/ 23 w 68"/>
                <a:gd name="T29" fmla="*/ 21 h 21"/>
                <a:gd name="T30" fmla="*/ 38 w 68"/>
                <a:gd name="T31" fmla="*/ 19 h 21"/>
                <a:gd name="T32" fmla="*/ 51 w 68"/>
                <a:gd name="T33" fmla="*/ 16 h 21"/>
                <a:gd name="T34" fmla="*/ 54 w 68"/>
                <a:gd name="T35" fmla="*/ 15 h 21"/>
                <a:gd name="T36" fmla="*/ 59 w 68"/>
                <a:gd name="T37" fmla="*/ 13 h 21"/>
                <a:gd name="T38" fmla="*/ 58 w 68"/>
                <a:gd name="T39" fmla="*/ 12 h 21"/>
                <a:gd name="T40" fmla="*/ 57 w 68"/>
                <a:gd name="T41" fmla="*/ 12 h 21"/>
                <a:gd name="T42" fmla="*/ 57 w 68"/>
                <a:gd name="T43" fmla="*/ 12 h 21"/>
                <a:gd name="T44" fmla="*/ 55 w 68"/>
                <a:gd name="T45" fmla="*/ 9 h 21"/>
                <a:gd name="T46" fmla="*/ 55 w 68"/>
                <a:gd name="T47" fmla="*/ 7 h 21"/>
                <a:gd name="T48" fmla="*/ 63 w 68"/>
                <a:gd name="T49" fmla="*/ 4 h 21"/>
                <a:gd name="T50" fmla="*/ 58 w 68"/>
                <a:gd name="T51" fmla="*/ 1 h 21"/>
                <a:gd name="T52" fmla="*/ 42 w 68"/>
                <a:gd name="T53" fmla="*/ 0 h 21"/>
                <a:gd name="T54" fmla="*/ 42 w 68"/>
                <a:gd name="T55" fmla="*/ 0 h 21"/>
                <a:gd name="T56" fmla="*/ 42 w 68"/>
                <a:gd name="T57" fmla="*/ 0 h 21"/>
                <a:gd name="T58" fmla="*/ 41 w 68"/>
                <a:gd name="T59" fmla="*/ 0 h 21"/>
                <a:gd name="T60" fmla="*/ 38 w 68"/>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21">
                  <a:moveTo>
                    <a:pt x="38" y="0"/>
                  </a:moveTo>
                  <a:cubicBezTo>
                    <a:pt x="36" y="0"/>
                    <a:pt x="33" y="0"/>
                    <a:pt x="32" y="1"/>
                  </a:cubicBezTo>
                  <a:cubicBezTo>
                    <a:pt x="30" y="2"/>
                    <a:pt x="30" y="3"/>
                    <a:pt x="30" y="3"/>
                  </a:cubicBezTo>
                  <a:cubicBezTo>
                    <a:pt x="30" y="3"/>
                    <a:pt x="30" y="3"/>
                    <a:pt x="30" y="3"/>
                  </a:cubicBezTo>
                  <a:cubicBezTo>
                    <a:pt x="29" y="3"/>
                    <a:pt x="29" y="3"/>
                    <a:pt x="28" y="3"/>
                  </a:cubicBezTo>
                  <a:cubicBezTo>
                    <a:pt x="26" y="3"/>
                    <a:pt x="24" y="3"/>
                    <a:pt x="25" y="4"/>
                  </a:cubicBezTo>
                  <a:cubicBezTo>
                    <a:pt x="27" y="5"/>
                    <a:pt x="33" y="5"/>
                    <a:pt x="34" y="6"/>
                  </a:cubicBezTo>
                  <a:cubicBezTo>
                    <a:pt x="34" y="6"/>
                    <a:pt x="29" y="6"/>
                    <a:pt x="26" y="7"/>
                  </a:cubicBezTo>
                  <a:cubicBezTo>
                    <a:pt x="26" y="8"/>
                    <a:pt x="25" y="8"/>
                    <a:pt x="25" y="8"/>
                  </a:cubicBezTo>
                  <a:cubicBezTo>
                    <a:pt x="23" y="8"/>
                    <a:pt x="22" y="7"/>
                    <a:pt x="19" y="7"/>
                  </a:cubicBezTo>
                  <a:cubicBezTo>
                    <a:pt x="17" y="7"/>
                    <a:pt x="14" y="6"/>
                    <a:pt x="11" y="6"/>
                  </a:cubicBezTo>
                  <a:cubicBezTo>
                    <a:pt x="9" y="6"/>
                    <a:pt x="8" y="6"/>
                    <a:pt x="6" y="7"/>
                  </a:cubicBezTo>
                  <a:cubicBezTo>
                    <a:pt x="1" y="7"/>
                    <a:pt x="0" y="9"/>
                    <a:pt x="3" y="12"/>
                  </a:cubicBezTo>
                  <a:cubicBezTo>
                    <a:pt x="5" y="14"/>
                    <a:pt x="9" y="17"/>
                    <a:pt x="14" y="19"/>
                  </a:cubicBezTo>
                  <a:cubicBezTo>
                    <a:pt x="17" y="21"/>
                    <a:pt x="20" y="21"/>
                    <a:pt x="23" y="21"/>
                  </a:cubicBezTo>
                  <a:cubicBezTo>
                    <a:pt x="28" y="21"/>
                    <a:pt x="32" y="20"/>
                    <a:pt x="38" y="19"/>
                  </a:cubicBezTo>
                  <a:cubicBezTo>
                    <a:pt x="47" y="19"/>
                    <a:pt x="49" y="16"/>
                    <a:pt x="51" y="16"/>
                  </a:cubicBezTo>
                  <a:cubicBezTo>
                    <a:pt x="52" y="15"/>
                    <a:pt x="53" y="15"/>
                    <a:pt x="54" y="15"/>
                  </a:cubicBezTo>
                  <a:cubicBezTo>
                    <a:pt x="56" y="14"/>
                    <a:pt x="57" y="14"/>
                    <a:pt x="59" y="13"/>
                  </a:cubicBezTo>
                  <a:cubicBezTo>
                    <a:pt x="60" y="12"/>
                    <a:pt x="60" y="12"/>
                    <a:pt x="58" y="12"/>
                  </a:cubicBezTo>
                  <a:cubicBezTo>
                    <a:pt x="58" y="12"/>
                    <a:pt x="58" y="12"/>
                    <a:pt x="57" y="12"/>
                  </a:cubicBezTo>
                  <a:cubicBezTo>
                    <a:pt x="57" y="12"/>
                    <a:pt x="57" y="12"/>
                    <a:pt x="57" y="12"/>
                  </a:cubicBezTo>
                  <a:cubicBezTo>
                    <a:pt x="56" y="12"/>
                    <a:pt x="58" y="11"/>
                    <a:pt x="55" y="9"/>
                  </a:cubicBezTo>
                  <a:cubicBezTo>
                    <a:pt x="52" y="8"/>
                    <a:pt x="49" y="8"/>
                    <a:pt x="55" y="7"/>
                  </a:cubicBezTo>
                  <a:cubicBezTo>
                    <a:pt x="62" y="6"/>
                    <a:pt x="62" y="4"/>
                    <a:pt x="63" y="4"/>
                  </a:cubicBezTo>
                  <a:cubicBezTo>
                    <a:pt x="63" y="4"/>
                    <a:pt x="68" y="2"/>
                    <a:pt x="58" y="1"/>
                  </a:cubicBezTo>
                  <a:cubicBezTo>
                    <a:pt x="50" y="1"/>
                    <a:pt x="44" y="0"/>
                    <a:pt x="42" y="0"/>
                  </a:cubicBezTo>
                  <a:cubicBezTo>
                    <a:pt x="42" y="0"/>
                    <a:pt x="42" y="0"/>
                    <a:pt x="42" y="0"/>
                  </a:cubicBezTo>
                  <a:cubicBezTo>
                    <a:pt x="42" y="0"/>
                    <a:pt x="42" y="0"/>
                    <a:pt x="42" y="0"/>
                  </a:cubicBezTo>
                  <a:cubicBezTo>
                    <a:pt x="42"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8" name="Freeform 105"/>
            <p:cNvSpPr>
              <a:spLocks/>
            </p:cNvSpPr>
            <p:nvPr/>
          </p:nvSpPr>
          <p:spPr bwMode="auto">
            <a:xfrm>
              <a:off x="3208338" y="4495800"/>
              <a:ext cx="14288" cy="3175"/>
            </a:xfrm>
            <a:custGeom>
              <a:avLst/>
              <a:gdLst>
                <a:gd name="T0" fmla="*/ 4 w 5"/>
                <a:gd name="T1" fmla="*/ 0 h 1"/>
                <a:gd name="T2" fmla="*/ 2 w 5"/>
                <a:gd name="T3" fmla="*/ 0 h 1"/>
                <a:gd name="T4" fmla="*/ 0 w 5"/>
                <a:gd name="T5" fmla="*/ 1 h 1"/>
                <a:gd name="T6" fmla="*/ 5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3" y="0"/>
                    <a:pt x="2" y="0"/>
                    <a:pt x="2" y="0"/>
                  </a:cubicBezTo>
                  <a:cubicBezTo>
                    <a:pt x="2" y="0"/>
                    <a:pt x="1" y="1"/>
                    <a:pt x="0" y="1"/>
                  </a:cubicBezTo>
                  <a:cubicBezTo>
                    <a:pt x="1" y="1"/>
                    <a:pt x="4" y="1"/>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09" name="Freeform 106"/>
            <p:cNvSpPr>
              <a:spLocks/>
            </p:cNvSpPr>
            <p:nvPr/>
          </p:nvSpPr>
          <p:spPr bwMode="auto">
            <a:xfrm>
              <a:off x="3360738" y="4492625"/>
              <a:ext cx="15875" cy="3175"/>
            </a:xfrm>
            <a:custGeom>
              <a:avLst/>
              <a:gdLst>
                <a:gd name="T0" fmla="*/ 4 w 6"/>
                <a:gd name="T1" fmla="*/ 0 h 1"/>
                <a:gd name="T2" fmla="*/ 2 w 6"/>
                <a:gd name="T3" fmla="*/ 0 h 1"/>
                <a:gd name="T4" fmla="*/ 2 w 6"/>
                <a:gd name="T5" fmla="*/ 1 h 1"/>
                <a:gd name="T6" fmla="*/ 4 w 6"/>
                <a:gd name="T7" fmla="*/ 1 h 1"/>
                <a:gd name="T8" fmla="*/ 5 w 6"/>
                <a:gd name="T9" fmla="*/ 0 h 1"/>
                <a:gd name="T10" fmla="*/ 4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4" y="0"/>
                  </a:moveTo>
                  <a:cubicBezTo>
                    <a:pt x="3" y="0"/>
                    <a:pt x="3" y="0"/>
                    <a:pt x="2" y="0"/>
                  </a:cubicBezTo>
                  <a:cubicBezTo>
                    <a:pt x="0" y="0"/>
                    <a:pt x="1" y="1"/>
                    <a:pt x="2" y="1"/>
                  </a:cubicBezTo>
                  <a:cubicBezTo>
                    <a:pt x="3" y="1"/>
                    <a:pt x="3" y="1"/>
                    <a:pt x="4" y="1"/>
                  </a:cubicBezTo>
                  <a:cubicBezTo>
                    <a:pt x="4" y="1"/>
                    <a:pt x="5" y="1"/>
                    <a:pt x="5" y="0"/>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0" name="Freeform 107"/>
            <p:cNvSpPr>
              <a:spLocks/>
            </p:cNvSpPr>
            <p:nvPr/>
          </p:nvSpPr>
          <p:spPr bwMode="auto">
            <a:xfrm>
              <a:off x="3843338" y="4511675"/>
              <a:ext cx="14288" cy="3175"/>
            </a:xfrm>
            <a:custGeom>
              <a:avLst/>
              <a:gdLst>
                <a:gd name="T0" fmla="*/ 4 w 5"/>
                <a:gd name="T1" fmla="*/ 0 h 1"/>
                <a:gd name="T2" fmla="*/ 2 w 5"/>
                <a:gd name="T3" fmla="*/ 0 h 1"/>
                <a:gd name="T4" fmla="*/ 1 w 5"/>
                <a:gd name="T5" fmla="*/ 1 h 1"/>
                <a:gd name="T6" fmla="*/ 3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4" y="0"/>
                    <a:pt x="3" y="0"/>
                    <a:pt x="2" y="0"/>
                  </a:cubicBezTo>
                  <a:cubicBezTo>
                    <a:pt x="0" y="1"/>
                    <a:pt x="0" y="1"/>
                    <a:pt x="1" y="1"/>
                  </a:cubicBezTo>
                  <a:cubicBezTo>
                    <a:pt x="2" y="1"/>
                    <a:pt x="2" y="1"/>
                    <a:pt x="3"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1" name="Freeform 108"/>
            <p:cNvSpPr>
              <a:spLocks/>
            </p:cNvSpPr>
            <p:nvPr/>
          </p:nvSpPr>
          <p:spPr bwMode="auto">
            <a:xfrm>
              <a:off x="3211513" y="4483100"/>
              <a:ext cx="11113" cy="1587"/>
            </a:xfrm>
            <a:custGeom>
              <a:avLst/>
              <a:gdLst>
                <a:gd name="T0" fmla="*/ 3 w 4"/>
                <a:gd name="T1" fmla="*/ 0 h 1"/>
                <a:gd name="T2" fmla="*/ 2 w 4"/>
                <a:gd name="T3" fmla="*/ 1 h 1"/>
                <a:gd name="T4" fmla="*/ 0 w 4"/>
                <a:gd name="T5" fmla="*/ 1 h 1"/>
                <a:gd name="T6" fmla="*/ 4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2" y="0"/>
                    <a:pt x="2" y="1"/>
                  </a:cubicBezTo>
                  <a:cubicBezTo>
                    <a:pt x="2" y="1"/>
                    <a:pt x="1" y="1"/>
                    <a:pt x="0" y="1"/>
                  </a:cubicBezTo>
                  <a:cubicBezTo>
                    <a:pt x="1" y="1"/>
                    <a:pt x="3" y="1"/>
                    <a:pt x="4" y="1"/>
                  </a:cubicBezTo>
                  <a:cubicBezTo>
                    <a:pt x="4" y="1"/>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2" name="Freeform 109"/>
            <p:cNvSpPr>
              <a:spLocks/>
            </p:cNvSpPr>
            <p:nvPr/>
          </p:nvSpPr>
          <p:spPr bwMode="auto">
            <a:xfrm>
              <a:off x="3870325" y="4521200"/>
              <a:ext cx="15875" cy="4762"/>
            </a:xfrm>
            <a:custGeom>
              <a:avLst/>
              <a:gdLst>
                <a:gd name="T0" fmla="*/ 2 w 6"/>
                <a:gd name="T1" fmla="*/ 0 h 2"/>
                <a:gd name="T2" fmla="*/ 0 w 6"/>
                <a:gd name="T3" fmla="*/ 0 h 2"/>
                <a:gd name="T4" fmla="*/ 2 w 6"/>
                <a:gd name="T5" fmla="*/ 2 h 2"/>
                <a:gd name="T6" fmla="*/ 5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1" y="0"/>
                    <a:pt x="0" y="0"/>
                    <a:pt x="0" y="0"/>
                  </a:cubicBezTo>
                  <a:cubicBezTo>
                    <a:pt x="0" y="0"/>
                    <a:pt x="2" y="1"/>
                    <a:pt x="2" y="2"/>
                  </a:cubicBezTo>
                  <a:cubicBezTo>
                    <a:pt x="2" y="1"/>
                    <a:pt x="4" y="1"/>
                    <a:pt x="5" y="1"/>
                  </a:cubicBezTo>
                  <a:cubicBezTo>
                    <a:pt x="6"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3" name="Freeform 110"/>
            <p:cNvSpPr>
              <a:spLocks/>
            </p:cNvSpPr>
            <p:nvPr/>
          </p:nvSpPr>
          <p:spPr bwMode="auto">
            <a:xfrm>
              <a:off x="3813175" y="4540250"/>
              <a:ext cx="98425" cy="19050"/>
            </a:xfrm>
            <a:custGeom>
              <a:avLst/>
              <a:gdLst>
                <a:gd name="T0" fmla="*/ 22 w 36"/>
                <a:gd name="T1" fmla="*/ 0 h 7"/>
                <a:gd name="T2" fmla="*/ 18 w 36"/>
                <a:gd name="T3" fmla="*/ 0 h 7"/>
                <a:gd name="T4" fmla="*/ 10 w 36"/>
                <a:gd name="T5" fmla="*/ 7 h 7"/>
                <a:gd name="T6" fmla="*/ 18 w 36"/>
                <a:gd name="T7" fmla="*/ 6 h 7"/>
                <a:gd name="T8" fmla="*/ 22 w 36"/>
                <a:gd name="T9" fmla="*/ 0 h 7"/>
              </a:gdLst>
              <a:ahLst/>
              <a:cxnLst>
                <a:cxn ang="0">
                  <a:pos x="T0" y="T1"/>
                </a:cxn>
                <a:cxn ang="0">
                  <a:pos x="T2" y="T3"/>
                </a:cxn>
                <a:cxn ang="0">
                  <a:pos x="T4" y="T5"/>
                </a:cxn>
                <a:cxn ang="0">
                  <a:pos x="T6" y="T7"/>
                </a:cxn>
                <a:cxn ang="0">
                  <a:pos x="T8" y="T9"/>
                </a:cxn>
              </a:cxnLst>
              <a:rect l="0" t="0" r="r" b="b"/>
              <a:pathLst>
                <a:path w="36" h="7">
                  <a:moveTo>
                    <a:pt x="22" y="0"/>
                  </a:moveTo>
                  <a:cubicBezTo>
                    <a:pt x="21" y="0"/>
                    <a:pt x="19" y="0"/>
                    <a:pt x="18" y="0"/>
                  </a:cubicBezTo>
                  <a:cubicBezTo>
                    <a:pt x="9" y="1"/>
                    <a:pt x="0" y="7"/>
                    <a:pt x="10" y="7"/>
                  </a:cubicBezTo>
                  <a:cubicBezTo>
                    <a:pt x="12" y="7"/>
                    <a:pt x="15" y="6"/>
                    <a:pt x="18" y="6"/>
                  </a:cubicBezTo>
                  <a:cubicBezTo>
                    <a:pt x="31" y="4"/>
                    <a:pt x="36"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4" name="Freeform 111"/>
            <p:cNvSpPr>
              <a:spLocks/>
            </p:cNvSpPr>
            <p:nvPr/>
          </p:nvSpPr>
          <p:spPr bwMode="auto">
            <a:xfrm>
              <a:off x="3792538" y="4506913"/>
              <a:ext cx="20638" cy="3175"/>
            </a:xfrm>
            <a:custGeom>
              <a:avLst/>
              <a:gdLst>
                <a:gd name="T0" fmla="*/ 3 w 8"/>
                <a:gd name="T1" fmla="*/ 0 h 1"/>
                <a:gd name="T2" fmla="*/ 2 w 8"/>
                <a:gd name="T3" fmla="*/ 0 h 1"/>
                <a:gd name="T4" fmla="*/ 1 w 8"/>
                <a:gd name="T5" fmla="*/ 1 h 1"/>
                <a:gd name="T6" fmla="*/ 4 w 8"/>
                <a:gd name="T7" fmla="*/ 1 h 1"/>
                <a:gd name="T8" fmla="*/ 6 w 8"/>
                <a:gd name="T9" fmla="*/ 1 h 1"/>
                <a:gd name="T10" fmla="*/ 5 w 8"/>
                <a:gd name="T11" fmla="*/ 0 h 1"/>
                <a:gd name="T12" fmla="*/ 3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3" y="0"/>
                  </a:moveTo>
                  <a:cubicBezTo>
                    <a:pt x="2" y="0"/>
                    <a:pt x="2" y="0"/>
                    <a:pt x="2" y="0"/>
                  </a:cubicBezTo>
                  <a:cubicBezTo>
                    <a:pt x="0" y="0"/>
                    <a:pt x="0" y="1"/>
                    <a:pt x="1" y="1"/>
                  </a:cubicBezTo>
                  <a:cubicBezTo>
                    <a:pt x="1" y="1"/>
                    <a:pt x="3" y="1"/>
                    <a:pt x="4" y="1"/>
                  </a:cubicBezTo>
                  <a:cubicBezTo>
                    <a:pt x="5" y="1"/>
                    <a:pt x="6" y="1"/>
                    <a:pt x="6" y="1"/>
                  </a:cubicBezTo>
                  <a:cubicBezTo>
                    <a:pt x="8" y="1"/>
                    <a:pt x="5" y="1"/>
                    <a:pt x="5" y="0"/>
                  </a:cubicBezTo>
                  <a:cubicBezTo>
                    <a:pt x="6"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5" name="Freeform 112"/>
            <p:cNvSpPr>
              <a:spLocks/>
            </p:cNvSpPr>
            <p:nvPr/>
          </p:nvSpPr>
          <p:spPr bwMode="auto">
            <a:xfrm>
              <a:off x="3908425" y="4545013"/>
              <a:ext cx="26988" cy="4762"/>
            </a:xfrm>
            <a:custGeom>
              <a:avLst/>
              <a:gdLst>
                <a:gd name="T0" fmla="*/ 2 w 10"/>
                <a:gd name="T1" fmla="*/ 0 h 2"/>
                <a:gd name="T2" fmla="*/ 3 w 10"/>
                <a:gd name="T3" fmla="*/ 2 h 2"/>
                <a:gd name="T4" fmla="*/ 5 w 10"/>
                <a:gd name="T5" fmla="*/ 2 h 2"/>
                <a:gd name="T6" fmla="*/ 8 w 10"/>
                <a:gd name="T7" fmla="*/ 1 h 2"/>
                <a:gd name="T8" fmla="*/ 2 w 10"/>
                <a:gd name="T9" fmla="*/ 0 h 2"/>
              </a:gdLst>
              <a:ahLst/>
              <a:cxnLst>
                <a:cxn ang="0">
                  <a:pos x="T0" y="T1"/>
                </a:cxn>
                <a:cxn ang="0">
                  <a:pos x="T2" y="T3"/>
                </a:cxn>
                <a:cxn ang="0">
                  <a:pos x="T4" y="T5"/>
                </a:cxn>
                <a:cxn ang="0">
                  <a:pos x="T6" y="T7"/>
                </a:cxn>
                <a:cxn ang="0">
                  <a:pos x="T8" y="T9"/>
                </a:cxn>
              </a:cxnLst>
              <a:rect l="0" t="0" r="r" b="b"/>
              <a:pathLst>
                <a:path w="10" h="2">
                  <a:moveTo>
                    <a:pt x="2" y="0"/>
                  </a:moveTo>
                  <a:cubicBezTo>
                    <a:pt x="3" y="1"/>
                    <a:pt x="0" y="1"/>
                    <a:pt x="3" y="2"/>
                  </a:cubicBezTo>
                  <a:cubicBezTo>
                    <a:pt x="4" y="2"/>
                    <a:pt x="5" y="2"/>
                    <a:pt x="5" y="2"/>
                  </a:cubicBezTo>
                  <a:cubicBezTo>
                    <a:pt x="8" y="2"/>
                    <a:pt x="10" y="1"/>
                    <a:pt x="8" y="1"/>
                  </a:cubicBezTo>
                  <a:cubicBezTo>
                    <a:pt x="6" y="0"/>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6" name="Freeform 113"/>
            <p:cNvSpPr>
              <a:spLocks/>
            </p:cNvSpPr>
            <p:nvPr/>
          </p:nvSpPr>
          <p:spPr bwMode="auto">
            <a:xfrm>
              <a:off x="3805238" y="4518025"/>
              <a:ext cx="41275" cy="4762"/>
            </a:xfrm>
            <a:custGeom>
              <a:avLst/>
              <a:gdLst>
                <a:gd name="T0" fmla="*/ 13 w 15"/>
                <a:gd name="T1" fmla="*/ 0 h 2"/>
                <a:gd name="T2" fmla="*/ 11 w 15"/>
                <a:gd name="T3" fmla="*/ 0 h 2"/>
                <a:gd name="T4" fmla="*/ 11 w 15"/>
                <a:gd name="T5" fmla="*/ 0 h 2"/>
                <a:gd name="T6" fmla="*/ 3 w 15"/>
                <a:gd name="T7" fmla="*/ 1 h 2"/>
                <a:gd name="T8" fmla="*/ 4 w 15"/>
                <a:gd name="T9" fmla="*/ 2 h 2"/>
                <a:gd name="T10" fmla="*/ 7 w 15"/>
                <a:gd name="T11" fmla="*/ 2 h 2"/>
                <a:gd name="T12" fmla="*/ 13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3" y="0"/>
                  </a:moveTo>
                  <a:cubicBezTo>
                    <a:pt x="12" y="0"/>
                    <a:pt x="11" y="0"/>
                    <a:pt x="11" y="0"/>
                  </a:cubicBezTo>
                  <a:cubicBezTo>
                    <a:pt x="11" y="0"/>
                    <a:pt x="11" y="0"/>
                    <a:pt x="11" y="0"/>
                  </a:cubicBezTo>
                  <a:cubicBezTo>
                    <a:pt x="8" y="1"/>
                    <a:pt x="5" y="1"/>
                    <a:pt x="3" y="1"/>
                  </a:cubicBezTo>
                  <a:cubicBezTo>
                    <a:pt x="0" y="2"/>
                    <a:pt x="1" y="2"/>
                    <a:pt x="4" y="2"/>
                  </a:cubicBezTo>
                  <a:cubicBezTo>
                    <a:pt x="5" y="2"/>
                    <a:pt x="6" y="2"/>
                    <a:pt x="7" y="2"/>
                  </a:cubicBezTo>
                  <a:cubicBezTo>
                    <a:pt x="12" y="1"/>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7" name="Freeform 114"/>
            <p:cNvSpPr>
              <a:spLocks/>
            </p:cNvSpPr>
            <p:nvPr/>
          </p:nvSpPr>
          <p:spPr bwMode="auto">
            <a:xfrm>
              <a:off x="3905250" y="4530725"/>
              <a:ext cx="7938" cy="9525"/>
            </a:xfrm>
            <a:custGeom>
              <a:avLst/>
              <a:gdLst>
                <a:gd name="T0" fmla="*/ 2 w 3"/>
                <a:gd name="T1" fmla="*/ 0 h 3"/>
                <a:gd name="T2" fmla="*/ 0 w 3"/>
                <a:gd name="T3" fmla="*/ 2 h 3"/>
                <a:gd name="T4" fmla="*/ 2 w 3"/>
                <a:gd name="T5" fmla="*/ 3 h 3"/>
                <a:gd name="T6" fmla="*/ 2 w 3"/>
                <a:gd name="T7" fmla="*/ 3 h 3"/>
                <a:gd name="T8" fmla="*/ 3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1"/>
                    <a:pt x="1" y="1"/>
                    <a:pt x="0" y="2"/>
                  </a:cubicBezTo>
                  <a:cubicBezTo>
                    <a:pt x="0" y="2"/>
                    <a:pt x="1" y="3"/>
                    <a:pt x="2" y="3"/>
                  </a:cubicBezTo>
                  <a:cubicBezTo>
                    <a:pt x="2" y="3"/>
                    <a:pt x="2" y="3"/>
                    <a:pt x="2" y="3"/>
                  </a:cubicBezTo>
                  <a:cubicBezTo>
                    <a:pt x="3" y="3"/>
                    <a:pt x="3" y="2"/>
                    <a:pt x="3" y="2"/>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8" name="Freeform 115"/>
            <p:cNvSpPr>
              <a:spLocks/>
            </p:cNvSpPr>
            <p:nvPr/>
          </p:nvSpPr>
          <p:spPr bwMode="auto">
            <a:xfrm>
              <a:off x="3440113" y="4340225"/>
              <a:ext cx="34925" cy="3175"/>
            </a:xfrm>
            <a:custGeom>
              <a:avLst/>
              <a:gdLst>
                <a:gd name="T0" fmla="*/ 10 w 13"/>
                <a:gd name="T1" fmla="*/ 0 h 1"/>
                <a:gd name="T2" fmla="*/ 8 w 13"/>
                <a:gd name="T3" fmla="*/ 0 h 1"/>
                <a:gd name="T4" fmla="*/ 0 w 13"/>
                <a:gd name="T5" fmla="*/ 1 h 1"/>
                <a:gd name="T6" fmla="*/ 9 w 13"/>
                <a:gd name="T7" fmla="*/ 1 h 1"/>
                <a:gd name="T8" fmla="*/ 10 w 13"/>
                <a:gd name="T9" fmla="*/ 0 h 1"/>
              </a:gdLst>
              <a:ahLst/>
              <a:cxnLst>
                <a:cxn ang="0">
                  <a:pos x="T0" y="T1"/>
                </a:cxn>
                <a:cxn ang="0">
                  <a:pos x="T2" y="T3"/>
                </a:cxn>
                <a:cxn ang="0">
                  <a:pos x="T4" y="T5"/>
                </a:cxn>
                <a:cxn ang="0">
                  <a:pos x="T6" y="T7"/>
                </a:cxn>
                <a:cxn ang="0">
                  <a:pos x="T8" y="T9"/>
                </a:cxn>
              </a:cxnLst>
              <a:rect l="0" t="0" r="r" b="b"/>
              <a:pathLst>
                <a:path w="13" h="1">
                  <a:moveTo>
                    <a:pt x="10" y="0"/>
                  </a:moveTo>
                  <a:cubicBezTo>
                    <a:pt x="10" y="0"/>
                    <a:pt x="9" y="0"/>
                    <a:pt x="8" y="0"/>
                  </a:cubicBezTo>
                  <a:cubicBezTo>
                    <a:pt x="6" y="1"/>
                    <a:pt x="3" y="1"/>
                    <a:pt x="0" y="1"/>
                  </a:cubicBezTo>
                  <a:cubicBezTo>
                    <a:pt x="3" y="1"/>
                    <a:pt x="6" y="1"/>
                    <a:pt x="9" y="1"/>
                  </a:cubicBezTo>
                  <a:cubicBezTo>
                    <a:pt x="13"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19" name="Freeform 116"/>
            <p:cNvSpPr>
              <a:spLocks/>
            </p:cNvSpPr>
            <p:nvPr/>
          </p:nvSpPr>
          <p:spPr bwMode="auto">
            <a:xfrm>
              <a:off x="3379788" y="4351338"/>
              <a:ext cx="26988" cy="6350"/>
            </a:xfrm>
            <a:custGeom>
              <a:avLst/>
              <a:gdLst>
                <a:gd name="T0" fmla="*/ 5 w 10"/>
                <a:gd name="T1" fmla="*/ 0 h 2"/>
                <a:gd name="T2" fmla="*/ 3 w 10"/>
                <a:gd name="T3" fmla="*/ 0 h 2"/>
                <a:gd name="T4" fmla="*/ 0 w 10"/>
                <a:gd name="T5" fmla="*/ 2 h 2"/>
                <a:gd name="T6" fmla="*/ 8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cubicBezTo>
                    <a:pt x="4" y="0"/>
                    <a:pt x="4" y="0"/>
                    <a:pt x="3" y="0"/>
                  </a:cubicBezTo>
                  <a:cubicBezTo>
                    <a:pt x="1" y="0"/>
                    <a:pt x="1" y="1"/>
                    <a:pt x="0" y="2"/>
                  </a:cubicBezTo>
                  <a:cubicBezTo>
                    <a:pt x="4" y="1"/>
                    <a:pt x="7" y="2"/>
                    <a:pt x="8" y="1"/>
                  </a:cubicBezTo>
                  <a:cubicBezTo>
                    <a:pt x="10" y="0"/>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0" name="Freeform 117"/>
            <p:cNvSpPr>
              <a:spLocks/>
            </p:cNvSpPr>
            <p:nvPr/>
          </p:nvSpPr>
          <p:spPr bwMode="auto">
            <a:xfrm>
              <a:off x="3441700" y="4338638"/>
              <a:ext cx="30163" cy="0"/>
            </a:xfrm>
            <a:custGeom>
              <a:avLst/>
              <a:gdLst>
                <a:gd name="T0" fmla="*/ 9 w 11"/>
                <a:gd name="T1" fmla="*/ 8 w 11"/>
                <a:gd name="T2" fmla="*/ 0 w 11"/>
                <a:gd name="T3" fmla="*/ 8 w 11"/>
                <a:gd name="T4" fmla="*/ 9 w 11"/>
                <a:gd name="T5" fmla="*/ 11 w 11"/>
                <a:gd name="T6" fmla="*/ 9 w 11"/>
              </a:gdLst>
              <a:ahLst/>
              <a:cxnLst>
                <a:cxn ang="0">
                  <a:pos x="T0" y="0"/>
                </a:cxn>
                <a:cxn ang="0">
                  <a:pos x="T1" y="0"/>
                </a:cxn>
                <a:cxn ang="0">
                  <a:pos x="T2" y="0"/>
                </a:cxn>
                <a:cxn ang="0">
                  <a:pos x="T3" y="0"/>
                </a:cxn>
                <a:cxn ang="0">
                  <a:pos x="T4" y="0"/>
                </a:cxn>
                <a:cxn ang="0">
                  <a:pos x="T5" y="0"/>
                </a:cxn>
                <a:cxn ang="0">
                  <a:pos x="T6" y="0"/>
                </a:cxn>
              </a:cxnLst>
              <a:rect l="0" t="0" r="r" b="b"/>
              <a:pathLst>
                <a:path w="11">
                  <a:moveTo>
                    <a:pt x="9" y="0"/>
                  </a:moveTo>
                  <a:cubicBezTo>
                    <a:pt x="9" y="0"/>
                    <a:pt x="8" y="0"/>
                    <a:pt x="8" y="0"/>
                  </a:cubicBezTo>
                  <a:cubicBezTo>
                    <a:pt x="5" y="0"/>
                    <a:pt x="2" y="0"/>
                    <a:pt x="0" y="0"/>
                  </a:cubicBezTo>
                  <a:cubicBezTo>
                    <a:pt x="4" y="0"/>
                    <a:pt x="6" y="0"/>
                    <a:pt x="8" y="0"/>
                  </a:cubicBezTo>
                  <a:cubicBezTo>
                    <a:pt x="9" y="0"/>
                    <a:pt x="9" y="0"/>
                    <a:pt x="9" y="0"/>
                  </a:cubicBezTo>
                  <a:cubicBezTo>
                    <a:pt x="11" y="0"/>
                    <a:pt x="11" y="0"/>
                    <a:pt x="11" y="0"/>
                  </a:cubicBezTo>
                  <a:cubicBezTo>
                    <a:pt x="11" y="0"/>
                    <a:pt x="1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1" name="Freeform 118"/>
            <p:cNvSpPr>
              <a:spLocks/>
            </p:cNvSpPr>
            <p:nvPr/>
          </p:nvSpPr>
          <p:spPr bwMode="auto">
            <a:xfrm>
              <a:off x="3506788" y="4378325"/>
              <a:ext cx="22225" cy="3175"/>
            </a:xfrm>
            <a:custGeom>
              <a:avLst/>
              <a:gdLst>
                <a:gd name="T0" fmla="*/ 6 w 8"/>
                <a:gd name="T1" fmla="*/ 0 h 1"/>
                <a:gd name="T2" fmla="*/ 2 w 8"/>
                <a:gd name="T3" fmla="*/ 1 h 1"/>
                <a:gd name="T4" fmla="*/ 1 w 8"/>
                <a:gd name="T5" fmla="*/ 1 h 1"/>
                <a:gd name="T6" fmla="*/ 1 w 8"/>
                <a:gd name="T7" fmla="*/ 1 h 1"/>
                <a:gd name="T8" fmla="*/ 4 w 8"/>
                <a:gd name="T9" fmla="*/ 1 h 1"/>
                <a:gd name="T10" fmla="*/ 5 w 8"/>
                <a:gd name="T11" fmla="*/ 1 h 1"/>
                <a:gd name="T12" fmla="*/ 6 w 8"/>
                <a:gd name="T13" fmla="*/ 0 h 1"/>
                <a:gd name="T14" fmla="*/ 6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6" y="0"/>
                  </a:moveTo>
                  <a:cubicBezTo>
                    <a:pt x="5" y="0"/>
                    <a:pt x="3" y="1"/>
                    <a:pt x="2" y="1"/>
                  </a:cubicBezTo>
                  <a:cubicBezTo>
                    <a:pt x="1" y="1"/>
                    <a:pt x="0" y="1"/>
                    <a:pt x="1" y="1"/>
                  </a:cubicBezTo>
                  <a:cubicBezTo>
                    <a:pt x="1" y="1"/>
                    <a:pt x="1" y="1"/>
                    <a:pt x="1" y="1"/>
                  </a:cubicBezTo>
                  <a:cubicBezTo>
                    <a:pt x="2" y="1"/>
                    <a:pt x="4" y="1"/>
                    <a:pt x="4" y="1"/>
                  </a:cubicBezTo>
                  <a:cubicBezTo>
                    <a:pt x="5" y="1"/>
                    <a:pt x="5" y="1"/>
                    <a:pt x="5" y="1"/>
                  </a:cubicBezTo>
                  <a:cubicBezTo>
                    <a:pt x="5" y="1"/>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2" name="Freeform 119"/>
            <p:cNvSpPr>
              <a:spLocks/>
            </p:cNvSpPr>
            <p:nvPr/>
          </p:nvSpPr>
          <p:spPr bwMode="auto">
            <a:xfrm>
              <a:off x="3448050" y="4389438"/>
              <a:ext cx="49213" cy="6350"/>
            </a:xfrm>
            <a:custGeom>
              <a:avLst/>
              <a:gdLst>
                <a:gd name="T0" fmla="*/ 9 w 18"/>
                <a:gd name="T1" fmla="*/ 0 h 2"/>
                <a:gd name="T2" fmla="*/ 5 w 18"/>
                <a:gd name="T3" fmla="*/ 0 h 2"/>
                <a:gd name="T4" fmla="*/ 2 w 18"/>
                <a:gd name="T5" fmla="*/ 1 h 2"/>
                <a:gd name="T6" fmla="*/ 10 w 18"/>
                <a:gd name="T7" fmla="*/ 2 h 2"/>
                <a:gd name="T8" fmla="*/ 10 w 18"/>
                <a:gd name="T9" fmla="*/ 2 h 2"/>
                <a:gd name="T10" fmla="*/ 14 w 18"/>
                <a:gd name="T11" fmla="*/ 0 h 2"/>
                <a:gd name="T12" fmla="*/ 9 w 1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8" h="2">
                  <a:moveTo>
                    <a:pt x="9" y="0"/>
                  </a:moveTo>
                  <a:cubicBezTo>
                    <a:pt x="7" y="0"/>
                    <a:pt x="6" y="0"/>
                    <a:pt x="5" y="0"/>
                  </a:cubicBezTo>
                  <a:cubicBezTo>
                    <a:pt x="4" y="1"/>
                    <a:pt x="3" y="1"/>
                    <a:pt x="2" y="1"/>
                  </a:cubicBezTo>
                  <a:cubicBezTo>
                    <a:pt x="0" y="1"/>
                    <a:pt x="3" y="2"/>
                    <a:pt x="10" y="2"/>
                  </a:cubicBezTo>
                  <a:cubicBezTo>
                    <a:pt x="10" y="2"/>
                    <a:pt x="10" y="2"/>
                    <a:pt x="10" y="2"/>
                  </a:cubicBezTo>
                  <a:cubicBezTo>
                    <a:pt x="16" y="2"/>
                    <a:pt x="18" y="1"/>
                    <a:pt x="14" y="0"/>
                  </a:cubicBezTo>
                  <a:cubicBezTo>
                    <a:pt x="12" y="0"/>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3" name="Freeform 120"/>
            <p:cNvSpPr>
              <a:spLocks/>
            </p:cNvSpPr>
            <p:nvPr/>
          </p:nvSpPr>
          <p:spPr bwMode="auto">
            <a:xfrm>
              <a:off x="3257550" y="4483100"/>
              <a:ext cx="106363" cy="26987"/>
            </a:xfrm>
            <a:custGeom>
              <a:avLst/>
              <a:gdLst>
                <a:gd name="T0" fmla="*/ 25 w 39"/>
                <a:gd name="T1" fmla="*/ 0 h 10"/>
                <a:gd name="T2" fmla="*/ 22 w 39"/>
                <a:gd name="T3" fmla="*/ 1 h 10"/>
                <a:gd name="T4" fmla="*/ 18 w 39"/>
                <a:gd name="T5" fmla="*/ 2 h 10"/>
                <a:gd name="T6" fmla="*/ 17 w 39"/>
                <a:gd name="T7" fmla="*/ 2 h 10"/>
                <a:gd name="T8" fmla="*/ 17 w 39"/>
                <a:gd name="T9" fmla="*/ 2 h 10"/>
                <a:gd name="T10" fmla="*/ 6 w 39"/>
                <a:gd name="T11" fmla="*/ 4 h 10"/>
                <a:gd name="T12" fmla="*/ 1 w 39"/>
                <a:gd name="T13" fmla="*/ 6 h 10"/>
                <a:gd name="T14" fmla="*/ 1 w 39"/>
                <a:gd name="T15" fmla="*/ 6 h 10"/>
                <a:gd name="T16" fmla="*/ 2 w 39"/>
                <a:gd name="T17" fmla="*/ 6 h 10"/>
                <a:gd name="T18" fmla="*/ 7 w 39"/>
                <a:gd name="T19" fmla="*/ 7 h 10"/>
                <a:gd name="T20" fmla="*/ 10 w 39"/>
                <a:gd name="T21" fmla="*/ 9 h 10"/>
                <a:gd name="T22" fmla="*/ 24 w 39"/>
                <a:gd name="T23" fmla="*/ 10 h 10"/>
                <a:gd name="T24" fmla="*/ 25 w 39"/>
                <a:gd name="T25" fmla="*/ 10 h 10"/>
                <a:gd name="T26" fmla="*/ 37 w 39"/>
                <a:gd name="T27" fmla="*/ 7 h 10"/>
                <a:gd name="T28" fmla="*/ 37 w 39"/>
                <a:gd name="T29" fmla="*/ 7 h 10"/>
                <a:gd name="T30" fmla="*/ 35 w 39"/>
                <a:gd name="T31" fmla="*/ 7 h 10"/>
                <a:gd name="T32" fmla="*/ 35 w 39"/>
                <a:gd name="T33" fmla="*/ 7 h 10"/>
                <a:gd name="T34" fmla="*/ 34 w 39"/>
                <a:gd name="T35" fmla="*/ 4 h 10"/>
                <a:gd name="T36" fmla="*/ 26 w 39"/>
                <a:gd name="T37" fmla="*/ 1 h 10"/>
                <a:gd name="T38" fmla="*/ 25 w 39"/>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
                  <a:moveTo>
                    <a:pt x="25" y="0"/>
                  </a:moveTo>
                  <a:cubicBezTo>
                    <a:pt x="24" y="0"/>
                    <a:pt x="23" y="0"/>
                    <a:pt x="22" y="1"/>
                  </a:cubicBezTo>
                  <a:cubicBezTo>
                    <a:pt x="20" y="2"/>
                    <a:pt x="19" y="2"/>
                    <a:pt x="18" y="2"/>
                  </a:cubicBezTo>
                  <a:cubicBezTo>
                    <a:pt x="18" y="2"/>
                    <a:pt x="17" y="2"/>
                    <a:pt x="17" y="2"/>
                  </a:cubicBezTo>
                  <a:cubicBezTo>
                    <a:pt x="17" y="2"/>
                    <a:pt x="17" y="2"/>
                    <a:pt x="17" y="2"/>
                  </a:cubicBezTo>
                  <a:cubicBezTo>
                    <a:pt x="15" y="2"/>
                    <a:pt x="12" y="3"/>
                    <a:pt x="6" y="4"/>
                  </a:cubicBezTo>
                  <a:cubicBezTo>
                    <a:pt x="0" y="5"/>
                    <a:pt x="0" y="6"/>
                    <a:pt x="1" y="6"/>
                  </a:cubicBezTo>
                  <a:cubicBezTo>
                    <a:pt x="1" y="6"/>
                    <a:pt x="1" y="6"/>
                    <a:pt x="1" y="6"/>
                  </a:cubicBezTo>
                  <a:cubicBezTo>
                    <a:pt x="1" y="6"/>
                    <a:pt x="1" y="6"/>
                    <a:pt x="2" y="6"/>
                  </a:cubicBezTo>
                  <a:cubicBezTo>
                    <a:pt x="3" y="6"/>
                    <a:pt x="4" y="6"/>
                    <a:pt x="7" y="7"/>
                  </a:cubicBezTo>
                  <a:cubicBezTo>
                    <a:pt x="8" y="7"/>
                    <a:pt x="9" y="8"/>
                    <a:pt x="10" y="9"/>
                  </a:cubicBezTo>
                  <a:cubicBezTo>
                    <a:pt x="13" y="10"/>
                    <a:pt x="18" y="10"/>
                    <a:pt x="24" y="10"/>
                  </a:cubicBezTo>
                  <a:cubicBezTo>
                    <a:pt x="24" y="10"/>
                    <a:pt x="24" y="10"/>
                    <a:pt x="25" y="10"/>
                  </a:cubicBezTo>
                  <a:cubicBezTo>
                    <a:pt x="34" y="10"/>
                    <a:pt x="35" y="8"/>
                    <a:pt x="37" y="7"/>
                  </a:cubicBezTo>
                  <a:cubicBezTo>
                    <a:pt x="39" y="7"/>
                    <a:pt x="38" y="7"/>
                    <a:pt x="37" y="7"/>
                  </a:cubicBezTo>
                  <a:cubicBezTo>
                    <a:pt x="36" y="7"/>
                    <a:pt x="36" y="7"/>
                    <a:pt x="35" y="7"/>
                  </a:cubicBezTo>
                  <a:cubicBezTo>
                    <a:pt x="35" y="7"/>
                    <a:pt x="35" y="7"/>
                    <a:pt x="35" y="7"/>
                  </a:cubicBezTo>
                  <a:cubicBezTo>
                    <a:pt x="34" y="7"/>
                    <a:pt x="35" y="6"/>
                    <a:pt x="34" y="4"/>
                  </a:cubicBezTo>
                  <a:cubicBezTo>
                    <a:pt x="33" y="3"/>
                    <a:pt x="26" y="2"/>
                    <a:pt x="26"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4" name="Freeform 121"/>
            <p:cNvSpPr>
              <a:spLocks/>
            </p:cNvSpPr>
            <p:nvPr/>
          </p:nvSpPr>
          <p:spPr bwMode="auto">
            <a:xfrm>
              <a:off x="3471863" y="4414838"/>
              <a:ext cx="11113" cy="1587"/>
            </a:xfrm>
            <a:custGeom>
              <a:avLst/>
              <a:gdLst>
                <a:gd name="T0" fmla="*/ 4 w 4"/>
                <a:gd name="T1" fmla="*/ 0 h 1"/>
                <a:gd name="T2" fmla="*/ 0 w 4"/>
                <a:gd name="T3" fmla="*/ 1 h 1"/>
                <a:gd name="T4" fmla="*/ 1 w 4"/>
                <a:gd name="T5" fmla="*/ 1 h 1"/>
                <a:gd name="T6" fmla="*/ 2 w 4"/>
                <a:gd name="T7" fmla="*/ 1 h 1"/>
                <a:gd name="T8" fmla="*/ 4 w 4"/>
                <a:gd name="T9" fmla="*/ 1 h 1"/>
                <a:gd name="T10" fmla="*/ 4 w 4"/>
                <a:gd name="T11" fmla="*/ 1 h 1"/>
                <a:gd name="T12" fmla="*/ 4 w 4"/>
                <a:gd name="T13" fmla="*/ 0 h 1"/>
                <a:gd name="T14" fmla="*/ 4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4" y="0"/>
                  </a:moveTo>
                  <a:cubicBezTo>
                    <a:pt x="3" y="0"/>
                    <a:pt x="0" y="0"/>
                    <a:pt x="0" y="1"/>
                  </a:cubicBezTo>
                  <a:cubicBezTo>
                    <a:pt x="0" y="1"/>
                    <a:pt x="0" y="1"/>
                    <a:pt x="1" y="1"/>
                  </a:cubicBezTo>
                  <a:cubicBezTo>
                    <a:pt x="1" y="1"/>
                    <a:pt x="1" y="1"/>
                    <a:pt x="2" y="1"/>
                  </a:cubicBezTo>
                  <a:cubicBezTo>
                    <a:pt x="3" y="1"/>
                    <a:pt x="3" y="1"/>
                    <a:pt x="4" y="1"/>
                  </a:cubicBezTo>
                  <a:cubicBezTo>
                    <a:pt x="4" y="1"/>
                    <a:pt x="4" y="1"/>
                    <a:pt x="4" y="1"/>
                  </a:cubicBezTo>
                  <a:cubicBezTo>
                    <a:pt x="3" y="1"/>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5" name="Freeform 122"/>
            <p:cNvSpPr>
              <a:spLocks/>
            </p:cNvSpPr>
            <p:nvPr/>
          </p:nvSpPr>
          <p:spPr bwMode="auto">
            <a:xfrm>
              <a:off x="3152775" y="4495800"/>
              <a:ext cx="7938" cy="6350"/>
            </a:xfrm>
            <a:custGeom>
              <a:avLst/>
              <a:gdLst>
                <a:gd name="T0" fmla="*/ 3 w 3"/>
                <a:gd name="T1" fmla="*/ 0 h 2"/>
                <a:gd name="T2" fmla="*/ 1 w 3"/>
                <a:gd name="T3" fmla="*/ 1 h 2"/>
                <a:gd name="T4" fmla="*/ 2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0"/>
                    <a:pt x="2" y="1"/>
                    <a:pt x="1" y="1"/>
                  </a:cubicBezTo>
                  <a:cubicBezTo>
                    <a:pt x="0" y="1"/>
                    <a:pt x="1" y="2"/>
                    <a:pt x="2" y="2"/>
                  </a:cubicBezTo>
                  <a:cubicBezTo>
                    <a:pt x="2" y="2"/>
                    <a:pt x="2" y="2"/>
                    <a:pt x="2" y="1"/>
                  </a:cubicBezTo>
                  <a:cubicBezTo>
                    <a:pt x="3" y="1"/>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6" name="Freeform 123"/>
            <p:cNvSpPr>
              <a:spLocks/>
            </p:cNvSpPr>
            <p:nvPr/>
          </p:nvSpPr>
          <p:spPr bwMode="auto">
            <a:xfrm>
              <a:off x="2946400" y="4510088"/>
              <a:ext cx="7938" cy="0"/>
            </a:xfrm>
            <a:custGeom>
              <a:avLst/>
              <a:gdLst>
                <a:gd name="T0" fmla="*/ 2 w 3"/>
                <a:gd name="T1" fmla="*/ 2 w 3"/>
                <a:gd name="T2" fmla="*/ 0 w 3"/>
                <a:gd name="T3" fmla="*/ 1 w 3"/>
                <a:gd name="T4" fmla="*/ 3 w 3"/>
                <a:gd name="T5" fmla="*/ 2 w 3"/>
              </a:gdLst>
              <a:ahLst/>
              <a:cxnLst>
                <a:cxn ang="0">
                  <a:pos x="T0" y="0"/>
                </a:cxn>
                <a:cxn ang="0">
                  <a:pos x="T1" y="0"/>
                </a:cxn>
                <a:cxn ang="0">
                  <a:pos x="T2" y="0"/>
                </a:cxn>
                <a:cxn ang="0">
                  <a:pos x="T3" y="0"/>
                </a:cxn>
                <a:cxn ang="0">
                  <a:pos x="T4" y="0"/>
                </a:cxn>
                <a:cxn ang="0">
                  <a:pos x="T5" y="0"/>
                </a:cxn>
              </a:cxnLst>
              <a:rect l="0" t="0" r="r" b="b"/>
              <a:pathLst>
                <a:path w="3">
                  <a:moveTo>
                    <a:pt x="2" y="0"/>
                  </a:moveTo>
                  <a:cubicBezTo>
                    <a:pt x="2" y="0"/>
                    <a:pt x="2" y="0"/>
                    <a:pt x="2" y="0"/>
                  </a:cubicBezTo>
                  <a:cubicBezTo>
                    <a:pt x="2" y="0"/>
                    <a:pt x="0" y="0"/>
                    <a:pt x="0" y="0"/>
                  </a:cubicBezTo>
                  <a:cubicBezTo>
                    <a:pt x="0" y="0"/>
                    <a:pt x="0"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7" name="Freeform 124"/>
            <p:cNvSpPr>
              <a:spLocks/>
            </p:cNvSpPr>
            <p:nvPr/>
          </p:nvSpPr>
          <p:spPr bwMode="auto">
            <a:xfrm>
              <a:off x="3273425" y="4460875"/>
              <a:ext cx="9525" cy="3175"/>
            </a:xfrm>
            <a:custGeom>
              <a:avLst/>
              <a:gdLst>
                <a:gd name="T0" fmla="*/ 2 w 3"/>
                <a:gd name="T1" fmla="*/ 0 h 1"/>
                <a:gd name="T2" fmla="*/ 0 w 3"/>
                <a:gd name="T3" fmla="*/ 1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2" y="0"/>
                    <a:pt x="1" y="0"/>
                    <a:pt x="0" y="1"/>
                  </a:cubicBezTo>
                  <a:cubicBezTo>
                    <a:pt x="0" y="1"/>
                    <a:pt x="1" y="1"/>
                    <a:pt x="2" y="1"/>
                  </a:cubicBezTo>
                  <a:cubicBezTo>
                    <a:pt x="2" y="1"/>
                    <a:pt x="3"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8" name="Freeform 125"/>
            <p:cNvSpPr>
              <a:spLocks/>
            </p:cNvSpPr>
            <p:nvPr/>
          </p:nvSpPr>
          <p:spPr bwMode="auto">
            <a:xfrm>
              <a:off x="2789238" y="4378325"/>
              <a:ext cx="455613" cy="114300"/>
            </a:xfrm>
            <a:custGeom>
              <a:avLst/>
              <a:gdLst>
                <a:gd name="T0" fmla="*/ 81 w 168"/>
                <a:gd name="T1" fmla="*/ 0 h 42"/>
                <a:gd name="T2" fmla="*/ 18 w 168"/>
                <a:gd name="T3" fmla="*/ 9 h 42"/>
                <a:gd name="T4" fmla="*/ 33 w 168"/>
                <a:gd name="T5" fmla="*/ 13 h 42"/>
                <a:gd name="T6" fmla="*/ 44 w 168"/>
                <a:gd name="T7" fmla="*/ 14 h 42"/>
                <a:gd name="T8" fmla="*/ 40 w 168"/>
                <a:gd name="T9" fmla="*/ 14 h 42"/>
                <a:gd name="T10" fmla="*/ 39 w 168"/>
                <a:gd name="T11" fmla="*/ 14 h 42"/>
                <a:gd name="T12" fmla="*/ 17 w 168"/>
                <a:gd name="T13" fmla="*/ 15 h 42"/>
                <a:gd name="T14" fmla="*/ 49 w 168"/>
                <a:gd name="T15" fmla="*/ 22 h 42"/>
                <a:gd name="T16" fmla="*/ 36 w 168"/>
                <a:gd name="T17" fmla="*/ 24 h 42"/>
                <a:gd name="T18" fmla="*/ 1 w 168"/>
                <a:gd name="T19" fmla="*/ 27 h 42"/>
                <a:gd name="T20" fmla="*/ 22 w 168"/>
                <a:gd name="T21" fmla="*/ 35 h 42"/>
                <a:gd name="T22" fmla="*/ 52 w 168"/>
                <a:gd name="T23" fmla="*/ 40 h 42"/>
                <a:gd name="T24" fmla="*/ 101 w 168"/>
                <a:gd name="T25" fmla="*/ 35 h 42"/>
                <a:gd name="T26" fmla="*/ 101 w 168"/>
                <a:gd name="T27" fmla="*/ 36 h 42"/>
                <a:gd name="T28" fmla="*/ 109 w 168"/>
                <a:gd name="T29" fmla="*/ 40 h 42"/>
                <a:gd name="T30" fmla="*/ 112 w 168"/>
                <a:gd name="T31" fmla="*/ 40 h 42"/>
                <a:gd name="T32" fmla="*/ 119 w 168"/>
                <a:gd name="T33" fmla="*/ 41 h 42"/>
                <a:gd name="T34" fmla="*/ 136 w 168"/>
                <a:gd name="T35" fmla="*/ 42 h 42"/>
                <a:gd name="T36" fmla="*/ 140 w 168"/>
                <a:gd name="T37" fmla="*/ 38 h 42"/>
                <a:gd name="T38" fmla="*/ 134 w 168"/>
                <a:gd name="T39" fmla="*/ 38 h 42"/>
                <a:gd name="T40" fmla="*/ 138 w 168"/>
                <a:gd name="T41" fmla="*/ 36 h 42"/>
                <a:gd name="T42" fmla="*/ 143 w 168"/>
                <a:gd name="T43" fmla="*/ 37 h 42"/>
                <a:gd name="T44" fmla="*/ 152 w 168"/>
                <a:gd name="T45" fmla="*/ 35 h 42"/>
                <a:gd name="T46" fmla="*/ 154 w 168"/>
                <a:gd name="T47" fmla="*/ 36 h 42"/>
                <a:gd name="T48" fmla="*/ 157 w 168"/>
                <a:gd name="T49" fmla="*/ 36 h 42"/>
                <a:gd name="T50" fmla="*/ 160 w 168"/>
                <a:gd name="T51" fmla="*/ 36 h 42"/>
                <a:gd name="T52" fmla="*/ 161 w 168"/>
                <a:gd name="T53" fmla="*/ 37 h 42"/>
                <a:gd name="T54" fmla="*/ 168 w 168"/>
                <a:gd name="T55" fmla="*/ 33 h 42"/>
                <a:gd name="T56" fmla="*/ 156 w 168"/>
                <a:gd name="T57" fmla="*/ 28 h 42"/>
                <a:gd name="T58" fmla="*/ 156 w 168"/>
                <a:gd name="T59" fmla="*/ 28 h 42"/>
                <a:gd name="T60" fmla="*/ 158 w 168"/>
                <a:gd name="T61" fmla="*/ 16 h 42"/>
                <a:gd name="T62" fmla="*/ 154 w 168"/>
                <a:gd name="T63" fmla="*/ 5 h 42"/>
                <a:gd name="T64" fmla="*/ 138 w 168"/>
                <a:gd name="T65" fmla="*/ 11 h 42"/>
                <a:gd name="T66" fmla="*/ 127 w 168"/>
                <a:gd name="T67" fmla="*/ 19 h 42"/>
                <a:gd name="T68" fmla="*/ 126 w 168"/>
                <a:gd name="T69" fmla="*/ 12 h 42"/>
                <a:gd name="T70" fmla="*/ 121 w 168"/>
                <a:gd name="T71" fmla="*/ 8 h 42"/>
                <a:gd name="T72" fmla="*/ 120 w 168"/>
                <a:gd name="T73" fmla="*/ 9 h 42"/>
                <a:gd name="T74" fmla="*/ 119 w 168"/>
                <a:gd name="T75" fmla="*/ 10 h 42"/>
                <a:gd name="T76" fmla="*/ 114 w 168"/>
                <a:gd name="T77" fmla="*/ 11 h 42"/>
                <a:gd name="T78" fmla="*/ 102 w 168"/>
                <a:gd name="T79" fmla="*/ 10 h 42"/>
                <a:gd name="T80" fmla="*/ 98 w 168"/>
                <a:gd name="T81" fmla="*/ 4 h 42"/>
                <a:gd name="T82" fmla="*/ 86 w 168"/>
                <a:gd name="T83" fmla="*/ 5 h 42"/>
                <a:gd name="T84" fmla="*/ 87 w 168"/>
                <a:gd name="T8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2">
                  <a:moveTo>
                    <a:pt x="85" y="0"/>
                  </a:moveTo>
                  <a:cubicBezTo>
                    <a:pt x="84" y="0"/>
                    <a:pt x="83" y="0"/>
                    <a:pt x="81" y="0"/>
                  </a:cubicBezTo>
                  <a:cubicBezTo>
                    <a:pt x="76" y="1"/>
                    <a:pt x="65" y="1"/>
                    <a:pt x="54" y="2"/>
                  </a:cubicBezTo>
                  <a:cubicBezTo>
                    <a:pt x="40" y="4"/>
                    <a:pt x="25" y="7"/>
                    <a:pt x="18" y="9"/>
                  </a:cubicBezTo>
                  <a:cubicBezTo>
                    <a:pt x="12" y="11"/>
                    <a:pt x="24" y="12"/>
                    <a:pt x="21" y="12"/>
                  </a:cubicBezTo>
                  <a:cubicBezTo>
                    <a:pt x="19" y="12"/>
                    <a:pt x="24" y="13"/>
                    <a:pt x="33" y="13"/>
                  </a:cubicBezTo>
                  <a:cubicBezTo>
                    <a:pt x="42" y="14"/>
                    <a:pt x="47" y="14"/>
                    <a:pt x="44" y="14"/>
                  </a:cubicBezTo>
                  <a:cubicBezTo>
                    <a:pt x="44" y="14"/>
                    <a:pt x="44" y="14"/>
                    <a:pt x="44" y="14"/>
                  </a:cubicBezTo>
                  <a:cubicBezTo>
                    <a:pt x="42" y="14"/>
                    <a:pt x="41" y="14"/>
                    <a:pt x="40" y="14"/>
                  </a:cubicBezTo>
                  <a:cubicBezTo>
                    <a:pt x="40" y="14"/>
                    <a:pt x="40" y="14"/>
                    <a:pt x="40" y="14"/>
                  </a:cubicBezTo>
                  <a:cubicBezTo>
                    <a:pt x="41" y="14"/>
                    <a:pt x="40" y="14"/>
                    <a:pt x="40" y="14"/>
                  </a:cubicBezTo>
                  <a:cubicBezTo>
                    <a:pt x="39" y="14"/>
                    <a:pt x="39" y="14"/>
                    <a:pt x="39" y="14"/>
                  </a:cubicBezTo>
                  <a:cubicBezTo>
                    <a:pt x="39" y="14"/>
                    <a:pt x="38" y="14"/>
                    <a:pt x="38" y="14"/>
                  </a:cubicBezTo>
                  <a:cubicBezTo>
                    <a:pt x="34" y="14"/>
                    <a:pt x="25" y="14"/>
                    <a:pt x="17" y="15"/>
                  </a:cubicBezTo>
                  <a:cubicBezTo>
                    <a:pt x="9" y="16"/>
                    <a:pt x="9" y="18"/>
                    <a:pt x="23" y="20"/>
                  </a:cubicBezTo>
                  <a:cubicBezTo>
                    <a:pt x="32" y="21"/>
                    <a:pt x="41" y="21"/>
                    <a:pt x="49" y="22"/>
                  </a:cubicBezTo>
                  <a:cubicBezTo>
                    <a:pt x="60" y="23"/>
                    <a:pt x="56" y="25"/>
                    <a:pt x="45" y="25"/>
                  </a:cubicBezTo>
                  <a:cubicBezTo>
                    <a:pt x="42" y="25"/>
                    <a:pt x="39" y="25"/>
                    <a:pt x="36" y="24"/>
                  </a:cubicBezTo>
                  <a:cubicBezTo>
                    <a:pt x="28" y="24"/>
                    <a:pt x="21" y="23"/>
                    <a:pt x="15" y="23"/>
                  </a:cubicBezTo>
                  <a:cubicBezTo>
                    <a:pt x="6" y="23"/>
                    <a:pt x="0" y="24"/>
                    <a:pt x="1" y="27"/>
                  </a:cubicBezTo>
                  <a:cubicBezTo>
                    <a:pt x="4" y="31"/>
                    <a:pt x="17" y="30"/>
                    <a:pt x="20" y="32"/>
                  </a:cubicBezTo>
                  <a:cubicBezTo>
                    <a:pt x="23" y="33"/>
                    <a:pt x="23" y="34"/>
                    <a:pt x="22" y="35"/>
                  </a:cubicBezTo>
                  <a:cubicBezTo>
                    <a:pt x="20" y="37"/>
                    <a:pt x="34" y="40"/>
                    <a:pt x="51" y="40"/>
                  </a:cubicBezTo>
                  <a:cubicBezTo>
                    <a:pt x="52" y="40"/>
                    <a:pt x="52" y="40"/>
                    <a:pt x="52" y="40"/>
                  </a:cubicBezTo>
                  <a:cubicBezTo>
                    <a:pt x="59" y="40"/>
                    <a:pt x="66" y="39"/>
                    <a:pt x="72" y="39"/>
                  </a:cubicBezTo>
                  <a:cubicBezTo>
                    <a:pt x="90" y="38"/>
                    <a:pt x="100" y="35"/>
                    <a:pt x="101" y="35"/>
                  </a:cubicBezTo>
                  <a:cubicBezTo>
                    <a:pt x="101" y="35"/>
                    <a:pt x="101" y="35"/>
                    <a:pt x="101" y="35"/>
                  </a:cubicBezTo>
                  <a:cubicBezTo>
                    <a:pt x="101" y="35"/>
                    <a:pt x="101" y="36"/>
                    <a:pt x="101" y="36"/>
                  </a:cubicBezTo>
                  <a:cubicBezTo>
                    <a:pt x="100" y="37"/>
                    <a:pt x="102" y="38"/>
                    <a:pt x="106" y="38"/>
                  </a:cubicBezTo>
                  <a:cubicBezTo>
                    <a:pt x="109" y="39"/>
                    <a:pt x="111" y="39"/>
                    <a:pt x="109" y="40"/>
                  </a:cubicBezTo>
                  <a:cubicBezTo>
                    <a:pt x="108" y="40"/>
                    <a:pt x="109" y="40"/>
                    <a:pt x="111" y="40"/>
                  </a:cubicBezTo>
                  <a:cubicBezTo>
                    <a:pt x="111" y="40"/>
                    <a:pt x="112" y="40"/>
                    <a:pt x="112" y="40"/>
                  </a:cubicBezTo>
                  <a:cubicBezTo>
                    <a:pt x="112" y="40"/>
                    <a:pt x="112" y="40"/>
                    <a:pt x="112" y="40"/>
                  </a:cubicBezTo>
                  <a:cubicBezTo>
                    <a:pt x="113" y="40"/>
                    <a:pt x="116" y="41"/>
                    <a:pt x="119" y="41"/>
                  </a:cubicBezTo>
                  <a:cubicBezTo>
                    <a:pt x="123" y="42"/>
                    <a:pt x="127" y="42"/>
                    <a:pt x="133" y="42"/>
                  </a:cubicBezTo>
                  <a:cubicBezTo>
                    <a:pt x="134" y="42"/>
                    <a:pt x="135" y="42"/>
                    <a:pt x="136" y="42"/>
                  </a:cubicBezTo>
                  <a:cubicBezTo>
                    <a:pt x="148" y="42"/>
                    <a:pt x="144" y="38"/>
                    <a:pt x="140" y="38"/>
                  </a:cubicBezTo>
                  <a:cubicBezTo>
                    <a:pt x="140" y="38"/>
                    <a:pt x="140" y="38"/>
                    <a:pt x="140" y="38"/>
                  </a:cubicBezTo>
                  <a:cubicBezTo>
                    <a:pt x="137" y="38"/>
                    <a:pt x="136" y="39"/>
                    <a:pt x="135" y="39"/>
                  </a:cubicBezTo>
                  <a:cubicBezTo>
                    <a:pt x="134" y="39"/>
                    <a:pt x="134" y="38"/>
                    <a:pt x="134" y="38"/>
                  </a:cubicBezTo>
                  <a:cubicBezTo>
                    <a:pt x="136" y="38"/>
                    <a:pt x="136" y="37"/>
                    <a:pt x="137" y="36"/>
                  </a:cubicBezTo>
                  <a:cubicBezTo>
                    <a:pt x="137" y="36"/>
                    <a:pt x="137" y="36"/>
                    <a:pt x="138" y="36"/>
                  </a:cubicBezTo>
                  <a:cubicBezTo>
                    <a:pt x="139" y="36"/>
                    <a:pt x="140" y="36"/>
                    <a:pt x="142" y="37"/>
                  </a:cubicBezTo>
                  <a:cubicBezTo>
                    <a:pt x="142" y="37"/>
                    <a:pt x="142" y="37"/>
                    <a:pt x="143" y="37"/>
                  </a:cubicBezTo>
                  <a:cubicBezTo>
                    <a:pt x="144" y="37"/>
                    <a:pt x="146" y="36"/>
                    <a:pt x="148" y="35"/>
                  </a:cubicBezTo>
                  <a:cubicBezTo>
                    <a:pt x="150" y="35"/>
                    <a:pt x="151" y="35"/>
                    <a:pt x="152" y="35"/>
                  </a:cubicBezTo>
                  <a:cubicBezTo>
                    <a:pt x="152" y="35"/>
                    <a:pt x="153" y="35"/>
                    <a:pt x="153" y="35"/>
                  </a:cubicBezTo>
                  <a:cubicBezTo>
                    <a:pt x="154" y="35"/>
                    <a:pt x="154" y="35"/>
                    <a:pt x="154" y="36"/>
                  </a:cubicBezTo>
                  <a:cubicBezTo>
                    <a:pt x="154" y="36"/>
                    <a:pt x="154" y="36"/>
                    <a:pt x="155" y="36"/>
                  </a:cubicBezTo>
                  <a:cubicBezTo>
                    <a:pt x="156" y="36"/>
                    <a:pt x="156" y="36"/>
                    <a:pt x="157" y="36"/>
                  </a:cubicBezTo>
                  <a:cubicBezTo>
                    <a:pt x="158" y="36"/>
                    <a:pt x="159" y="36"/>
                    <a:pt x="160" y="36"/>
                  </a:cubicBezTo>
                  <a:cubicBezTo>
                    <a:pt x="160" y="36"/>
                    <a:pt x="160" y="36"/>
                    <a:pt x="160" y="36"/>
                  </a:cubicBezTo>
                  <a:cubicBezTo>
                    <a:pt x="159" y="37"/>
                    <a:pt x="160" y="37"/>
                    <a:pt x="161" y="37"/>
                  </a:cubicBezTo>
                  <a:cubicBezTo>
                    <a:pt x="161" y="37"/>
                    <a:pt x="161" y="37"/>
                    <a:pt x="161" y="37"/>
                  </a:cubicBezTo>
                  <a:cubicBezTo>
                    <a:pt x="162" y="37"/>
                    <a:pt x="166" y="37"/>
                    <a:pt x="167" y="36"/>
                  </a:cubicBezTo>
                  <a:cubicBezTo>
                    <a:pt x="167" y="35"/>
                    <a:pt x="168" y="34"/>
                    <a:pt x="168" y="33"/>
                  </a:cubicBezTo>
                  <a:cubicBezTo>
                    <a:pt x="164" y="33"/>
                    <a:pt x="162" y="32"/>
                    <a:pt x="160" y="31"/>
                  </a:cubicBezTo>
                  <a:cubicBezTo>
                    <a:pt x="158" y="30"/>
                    <a:pt x="157" y="28"/>
                    <a:pt x="156" y="28"/>
                  </a:cubicBezTo>
                  <a:cubicBezTo>
                    <a:pt x="156" y="28"/>
                    <a:pt x="156" y="28"/>
                    <a:pt x="156" y="28"/>
                  </a:cubicBezTo>
                  <a:cubicBezTo>
                    <a:pt x="156" y="28"/>
                    <a:pt x="156" y="28"/>
                    <a:pt x="156" y="28"/>
                  </a:cubicBezTo>
                  <a:cubicBezTo>
                    <a:pt x="154" y="28"/>
                    <a:pt x="148" y="26"/>
                    <a:pt x="149" y="23"/>
                  </a:cubicBezTo>
                  <a:cubicBezTo>
                    <a:pt x="150" y="20"/>
                    <a:pt x="153" y="18"/>
                    <a:pt x="158" y="16"/>
                  </a:cubicBezTo>
                  <a:cubicBezTo>
                    <a:pt x="162" y="15"/>
                    <a:pt x="164" y="13"/>
                    <a:pt x="165" y="10"/>
                  </a:cubicBezTo>
                  <a:cubicBezTo>
                    <a:pt x="166" y="7"/>
                    <a:pt x="155" y="6"/>
                    <a:pt x="154" y="5"/>
                  </a:cubicBezTo>
                  <a:cubicBezTo>
                    <a:pt x="153" y="5"/>
                    <a:pt x="153" y="5"/>
                    <a:pt x="153" y="5"/>
                  </a:cubicBezTo>
                  <a:cubicBezTo>
                    <a:pt x="150" y="5"/>
                    <a:pt x="142" y="7"/>
                    <a:pt x="138" y="11"/>
                  </a:cubicBezTo>
                  <a:cubicBezTo>
                    <a:pt x="132" y="14"/>
                    <a:pt x="129" y="18"/>
                    <a:pt x="130" y="18"/>
                  </a:cubicBezTo>
                  <a:cubicBezTo>
                    <a:pt x="131" y="18"/>
                    <a:pt x="129" y="19"/>
                    <a:pt x="127" y="19"/>
                  </a:cubicBezTo>
                  <a:cubicBezTo>
                    <a:pt x="127" y="19"/>
                    <a:pt x="127" y="19"/>
                    <a:pt x="126" y="19"/>
                  </a:cubicBezTo>
                  <a:cubicBezTo>
                    <a:pt x="124" y="19"/>
                    <a:pt x="122" y="16"/>
                    <a:pt x="126" y="12"/>
                  </a:cubicBezTo>
                  <a:cubicBezTo>
                    <a:pt x="130" y="9"/>
                    <a:pt x="123" y="7"/>
                    <a:pt x="121" y="7"/>
                  </a:cubicBezTo>
                  <a:cubicBezTo>
                    <a:pt x="121" y="7"/>
                    <a:pt x="121" y="7"/>
                    <a:pt x="121" y="8"/>
                  </a:cubicBezTo>
                  <a:cubicBezTo>
                    <a:pt x="122" y="8"/>
                    <a:pt x="121" y="9"/>
                    <a:pt x="121" y="9"/>
                  </a:cubicBezTo>
                  <a:cubicBezTo>
                    <a:pt x="120" y="9"/>
                    <a:pt x="120" y="9"/>
                    <a:pt x="120" y="9"/>
                  </a:cubicBezTo>
                  <a:cubicBezTo>
                    <a:pt x="120" y="9"/>
                    <a:pt x="120" y="8"/>
                    <a:pt x="120" y="8"/>
                  </a:cubicBezTo>
                  <a:cubicBezTo>
                    <a:pt x="119" y="8"/>
                    <a:pt x="119" y="9"/>
                    <a:pt x="119" y="10"/>
                  </a:cubicBezTo>
                  <a:cubicBezTo>
                    <a:pt x="119" y="10"/>
                    <a:pt x="117" y="10"/>
                    <a:pt x="115" y="11"/>
                  </a:cubicBezTo>
                  <a:cubicBezTo>
                    <a:pt x="114" y="11"/>
                    <a:pt x="114" y="11"/>
                    <a:pt x="114" y="11"/>
                  </a:cubicBezTo>
                  <a:cubicBezTo>
                    <a:pt x="112" y="11"/>
                    <a:pt x="110" y="10"/>
                    <a:pt x="111" y="10"/>
                  </a:cubicBezTo>
                  <a:cubicBezTo>
                    <a:pt x="111" y="10"/>
                    <a:pt x="107" y="10"/>
                    <a:pt x="102" y="10"/>
                  </a:cubicBezTo>
                  <a:cubicBezTo>
                    <a:pt x="97" y="10"/>
                    <a:pt x="104" y="10"/>
                    <a:pt x="107" y="7"/>
                  </a:cubicBezTo>
                  <a:cubicBezTo>
                    <a:pt x="109" y="6"/>
                    <a:pt x="106" y="5"/>
                    <a:pt x="98" y="4"/>
                  </a:cubicBezTo>
                  <a:cubicBezTo>
                    <a:pt x="97" y="4"/>
                    <a:pt x="97" y="4"/>
                    <a:pt x="96" y="4"/>
                  </a:cubicBezTo>
                  <a:cubicBezTo>
                    <a:pt x="93" y="4"/>
                    <a:pt x="90" y="5"/>
                    <a:pt x="86" y="5"/>
                  </a:cubicBezTo>
                  <a:cubicBezTo>
                    <a:pt x="85" y="5"/>
                    <a:pt x="84" y="6"/>
                    <a:pt x="83" y="6"/>
                  </a:cubicBezTo>
                  <a:cubicBezTo>
                    <a:pt x="81" y="6"/>
                    <a:pt x="82" y="4"/>
                    <a:pt x="87" y="3"/>
                  </a:cubicBezTo>
                  <a:cubicBezTo>
                    <a:pt x="90" y="1"/>
                    <a:pt x="91"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29" name="Freeform 126"/>
            <p:cNvSpPr>
              <a:spLocks/>
            </p:cNvSpPr>
            <p:nvPr/>
          </p:nvSpPr>
          <p:spPr bwMode="auto">
            <a:xfrm>
              <a:off x="3233738" y="4381500"/>
              <a:ext cx="95250" cy="25400"/>
            </a:xfrm>
            <a:custGeom>
              <a:avLst/>
              <a:gdLst>
                <a:gd name="T0" fmla="*/ 10 w 35"/>
                <a:gd name="T1" fmla="*/ 0 h 9"/>
                <a:gd name="T2" fmla="*/ 7 w 35"/>
                <a:gd name="T3" fmla="*/ 9 h 9"/>
                <a:gd name="T4" fmla="*/ 22 w 35"/>
                <a:gd name="T5" fmla="*/ 2 h 9"/>
                <a:gd name="T6" fmla="*/ 10 w 35"/>
                <a:gd name="T7" fmla="*/ 0 h 9"/>
              </a:gdLst>
              <a:ahLst/>
              <a:cxnLst>
                <a:cxn ang="0">
                  <a:pos x="T0" y="T1"/>
                </a:cxn>
                <a:cxn ang="0">
                  <a:pos x="T2" y="T3"/>
                </a:cxn>
                <a:cxn ang="0">
                  <a:pos x="T4" y="T5"/>
                </a:cxn>
                <a:cxn ang="0">
                  <a:pos x="T6" y="T7"/>
                </a:cxn>
              </a:cxnLst>
              <a:rect l="0" t="0" r="r" b="b"/>
              <a:pathLst>
                <a:path w="35" h="9">
                  <a:moveTo>
                    <a:pt x="10" y="0"/>
                  </a:moveTo>
                  <a:cubicBezTo>
                    <a:pt x="0" y="0"/>
                    <a:pt x="5" y="7"/>
                    <a:pt x="7" y="9"/>
                  </a:cubicBezTo>
                  <a:cubicBezTo>
                    <a:pt x="15" y="7"/>
                    <a:pt x="35" y="4"/>
                    <a:pt x="22" y="2"/>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0" name="Freeform 127"/>
            <p:cNvSpPr>
              <a:spLocks/>
            </p:cNvSpPr>
            <p:nvPr/>
          </p:nvSpPr>
          <p:spPr bwMode="auto">
            <a:xfrm>
              <a:off x="3571875" y="4365625"/>
              <a:ext cx="68263" cy="15875"/>
            </a:xfrm>
            <a:custGeom>
              <a:avLst/>
              <a:gdLst>
                <a:gd name="T0" fmla="*/ 11 w 25"/>
                <a:gd name="T1" fmla="*/ 0 h 6"/>
                <a:gd name="T2" fmla="*/ 10 w 25"/>
                <a:gd name="T3" fmla="*/ 1 h 6"/>
                <a:gd name="T4" fmla="*/ 4 w 25"/>
                <a:gd name="T5" fmla="*/ 2 h 6"/>
                <a:gd name="T6" fmla="*/ 0 w 25"/>
                <a:gd name="T7" fmla="*/ 3 h 6"/>
                <a:gd name="T8" fmla="*/ 9 w 25"/>
                <a:gd name="T9" fmla="*/ 6 h 6"/>
                <a:gd name="T10" fmla="*/ 13 w 25"/>
                <a:gd name="T11" fmla="*/ 6 h 6"/>
                <a:gd name="T12" fmla="*/ 25 w 25"/>
                <a:gd name="T13" fmla="*/ 2 h 6"/>
                <a:gd name="T14" fmla="*/ 17 w 25"/>
                <a:gd name="T15" fmla="*/ 0 h 6"/>
                <a:gd name="T16" fmla="*/ 14 w 25"/>
                <a:gd name="T17" fmla="*/ 0 h 6"/>
                <a:gd name="T18" fmla="*/ 13 w 25"/>
                <a:gd name="T19" fmla="*/ 0 h 6"/>
                <a:gd name="T20" fmla="*/ 12 w 25"/>
                <a:gd name="T21" fmla="*/ 0 h 6"/>
                <a:gd name="T22" fmla="*/ 11 w 2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
                  <a:moveTo>
                    <a:pt x="11" y="0"/>
                  </a:moveTo>
                  <a:cubicBezTo>
                    <a:pt x="10" y="0"/>
                    <a:pt x="10" y="0"/>
                    <a:pt x="10" y="1"/>
                  </a:cubicBezTo>
                  <a:cubicBezTo>
                    <a:pt x="9" y="1"/>
                    <a:pt x="6" y="1"/>
                    <a:pt x="4" y="2"/>
                  </a:cubicBezTo>
                  <a:cubicBezTo>
                    <a:pt x="3" y="2"/>
                    <a:pt x="2" y="2"/>
                    <a:pt x="0" y="3"/>
                  </a:cubicBezTo>
                  <a:cubicBezTo>
                    <a:pt x="2" y="4"/>
                    <a:pt x="4" y="5"/>
                    <a:pt x="9" y="6"/>
                  </a:cubicBezTo>
                  <a:cubicBezTo>
                    <a:pt x="10" y="6"/>
                    <a:pt x="12" y="6"/>
                    <a:pt x="13" y="6"/>
                  </a:cubicBezTo>
                  <a:cubicBezTo>
                    <a:pt x="19" y="6"/>
                    <a:pt x="25" y="4"/>
                    <a:pt x="25" y="2"/>
                  </a:cubicBezTo>
                  <a:cubicBezTo>
                    <a:pt x="24" y="0"/>
                    <a:pt x="20" y="0"/>
                    <a:pt x="17" y="0"/>
                  </a:cubicBezTo>
                  <a:cubicBezTo>
                    <a:pt x="16" y="0"/>
                    <a:pt x="15" y="0"/>
                    <a:pt x="14" y="0"/>
                  </a:cubicBezTo>
                  <a:cubicBezTo>
                    <a:pt x="14" y="0"/>
                    <a:pt x="13" y="0"/>
                    <a:pt x="13" y="0"/>
                  </a:cubicBezTo>
                  <a:cubicBezTo>
                    <a:pt x="12" y="0"/>
                    <a:pt x="12" y="0"/>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1" name="Freeform 128"/>
            <p:cNvSpPr>
              <a:spLocks/>
            </p:cNvSpPr>
            <p:nvPr/>
          </p:nvSpPr>
          <p:spPr bwMode="auto">
            <a:xfrm>
              <a:off x="2935288" y="4514850"/>
              <a:ext cx="7938" cy="3175"/>
            </a:xfrm>
            <a:custGeom>
              <a:avLst/>
              <a:gdLst>
                <a:gd name="T0" fmla="*/ 3 w 3"/>
                <a:gd name="T1" fmla="*/ 0 h 1"/>
                <a:gd name="T2" fmla="*/ 1 w 3"/>
                <a:gd name="T3" fmla="*/ 0 h 1"/>
                <a:gd name="T4" fmla="*/ 2 w 3"/>
                <a:gd name="T5" fmla="*/ 1 h 1"/>
                <a:gd name="T6" fmla="*/ 2 w 3"/>
                <a:gd name="T7" fmla="*/ 1 h 1"/>
                <a:gd name="T8" fmla="*/ 2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0"/>
                    <a:pt x="2" y="0"/>
                    <a:pt x="1" y="0"/>
                  </a:cubicBezTo>
                  <a:cubicBezTo>
                    <a:pt x="0" y="1"/>
                    <a:pt x="1" y="1"/>
                    <a:pt x="2" y="1"/>
                  </a:cubicBezTo>
                  <a:cubicBezTo>
                    <a:pt x="2" y="1"/>
                    <a:pt x="2" y="1"/>
                    <a:pt x="2" y="1"/>
                  </a:cubicBezTo>
                  <a:cubicBezTo>
                    <a:pt x="2" y="1"/>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2" name="Freeform 129"/>
            <p:cNvSpPr>
              <a:spLocks/>
            </p:cNvSpPr>
            <p:nvPr/>
          </p:nvSpPr>
          <p:spPr bwMode="auto">
            <a:xfrm>
              <a:off x="3943350" y="4673600"/>
              <a:ext cx="19050" cy="1587"/>
            </a:xfrm>
            <a:custGeom>
              <a:avLst/>
              <a:gdLst>
                <a:gd name="T0" fmla="*/ 7 w 7"/>
                <a:gd name="T1" fmla="*/ 0 h 1"/>
                <a:gd name="T2" fmla="*/ 2 w 7"/>
                <a:gd name="T3" fmla="*/ 1 h 1"/>
                <a:gd name="T4" fmla="*/ 4 w 7"/>
                <a:gd name="T5" fmla="*/ 1 h 1"/>
                <a:gd name="T6" fmla="*/ 5 w 7"/>
                <a:gd name="T7" fmla="*/ 1 h 1"/>
                <a:gd name="T8" fmla="*/ 7 w 7"/>
                <a:gd name="T9" fmla="*/ 0 h 1"/>
              </a:gdLst>
              <a:ahLst/>
              <a:cxnLst>
                <a:cxn ang="0">
                  <a:pos x="T0" y="T1"/>
                </a:cxn>
                <a:cxn ang="0">
                  <a:pos x="T2" y="T3"/>
                </a:cxn>
                <a:cxn ang="0">
                  <a:pos x="T4" y="T5"/>
                </a:cxn>
                <a:cxn ang="0">
                  <a:pos x="T6" y="T7"/>
                </a:cxn>
                <a:cxn ang="0">
                  <a:pos x="T8" y="T9"/>
                </a:cxn>
              </a:cxnLst>
              <a:rect l="0" t="0" r="r" b="b"/>
              <a:pathLst>
                <a:path w="7" h="1">
                  <a:moveTo>
                    <a:pt x="7" y="0"/>
                  </a:moveTo>
                  <a:cubicBezTo>
                    <a:pt x="6" y="0"/>
                    <a:pt x="4" y="0"/>
                    <a:pt x="2" y="1"/>
                  </a:cubicBezTo>
                  <a:cubicBezTo>
                    <a:pt x="0" y="1"/>
                    <a:pt x="2" y="1"/>
                    <a:pt x="4" y="1"/>
                  </a:cubicBezTo>
                  <a:cubicBezTo>
                    <a:pt x="4" y="1"/>
                    <a:pt x="5" y="1"/>
                    <a:pt x="5" y="1"/>
                  </a:cubicBezTo>
                  <a:cubicBezTo>
                    <a:pt x="6" y="1"/>
                    <a:pt x="6"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3" name="Freeform 130"/>
            <p:cNvSpPr>
              <a:spLocks noEditPoints="1"/>
            </p:cNvSpPr>
            <p:nvPr/>
          </p:nvSpPr>
          <p:spPr bwMode="auto">
            <a:xfrm>
              <a:off x="5789613" y="4730750"/>
              <a:ext cx="241300" cy="104775"/>
            </a:xfrm>
            <a:custGeom>
              <a:avLst/>
              <a:gdLst>
                <a:gd name="T0" fmla="*/ 51 w 89"/>
                <a:gd name="T1" fmla="*/ 36 h 39"/>
                <a:gd name="T2" fmla="*/ 55 w 89"/>
                <a:gd name="T3" fmla="*/ 36 h 39"/>
                <a:gd name="T4" fmla="*/ 21 w 89"/>
                <a:gd name="T5" fmla="*/ 0 h 39"/>
                <a:gd name="T6" fmla="*/ 9 w 89"/>
                <a:gd name="T7" fmla="*/ 1 h 39"/>
                <a:gd name="T8" fmla="*/ 6 w 89"/>
                <a:gd name="T9" fmla="*/ 3 h 39"/>
                <a:gd name="T10" fmla="*/ 4 w 89"/>
                <a:gd name="T11" fmla="*/ 4 h 39"/>
                <a:gd name="T12" fmla="*/ 2 w 89"/>
                <a:gd name="T13" fmla="*/ 5 h 39"/>
                <a:gd name="T14" fmla="*/ 3 w 89"/>
                <a:gd name="T15" fmla="*/ 5 h 39"/>
                <a:gd name="T16" fmla="*/ 3 w 89"/>
                <a:gd name="T17" fmla="*/ 6 h 39"/>
                <a:gd name="T18" fmla="*/ 4 w 89"/>
                <a:gd name="T19" fmla="*/ 6 h 39"/>
                <a:gd name="T20" fmla="*/ 5 w 89"/>
                <a:gd name="T21" fmla="*/ 6 h 39"/>
                <a:gd name="T22" fmla="*/ 2 w 89"/>
                <a:gd name="T23" fmla="*/ 8 h 39"/>
                <a:gd name="T24" fmla="*/ 4 w 89"/>
                <a:gd name="T25" fmla="*/ 8 h 39"/>
                <a:gd name="T26" fmla="*/ 4 w 89"/>
                <a:gd name="T27" fmla="*/ 13 h 39"/>
                <a:gd name="T28" fmla="*/ 9 w 89"/>
                <a:gd name="T29" fmla="*/ 11 h 39"/>
                <a:gd name="T30" fmla="*/ 8 w 89"/>
                <a:gd name="T31" fmla="*/ 12 h 39"/>
                <a:gd name="T32" fmla="*/ 10 w 89"/>
                <a:gd name="T33" fmla="*/ 11 h 39"/>
                <a:gd name="T34" fmla="*/ 11 w 89"/>
                <a:gd name="T35" fmla="*/ 11 h 39"/>
                <a:gd name="T36" fmla="*/ 11 w 89"/>
                <a:gd name="T37" fmla="*/ 11 h 39"/>
                <a:gd name="T38" fmla="*/ 12 w 89"/>
                <a:gd name="T39" fmla="*/ 15 h 39"/>
                <a:gd name="T40" fmla="*/ 14 w 89"/>
                <a:gd name="T41" fmla="*/ 18 h 39"/>
                <a:gd name="T42" fmla="*/ 23 w 89"/>
                <a:gd name="T43" fmla="*/ 16 h 39"/>
                <a:gd name="T44" fmla="*/ 27 w 89"/>
                <a:gd name="T45" fmla="*/ 18 h 39"/>
                <a:gd name="T46" fmla="*/ 33 w 89"/>
                <a:gd name="T47" fmla="*/ 24 h 39"/>
                <a:gd name="T48" fmla="*/ 33 w 89"/>
                <a:gd name="T49" fmla="*/ 24 h 39"/>
                <a:gd name="T50" fmla="*/ 30 w 89"/>
                <a:gd name="T51" fmla="*/ 24 h 39"/>
                <a:gd name="T52" fmla="*/ 29 w 89"/>
                <a:gd name="T53" fmla="*/ 24 h 39"/>
                <a:gd name="T54" fmla="*/ 16 w 89"/>
                <a:gd name="T55" fmla="*/ 26 h 39"/>
                <a:gd name="T56" fmla="*/ 17 w 89"/>
                <a:gd name="T57" fmla="*/ 26 h 39"/>
                <a:gd name="T58" fmla="*/ 8 w 89"/>
                <a:gd name="T59" fmla="*/ 31 h 39"/>
                <a:gd name="T60" fmla="*/ 19 w 89"/>
                <a:gd name="T61" fmla="*/ 32 h 39"/>
                <a:gd name="T62" fmla="*/ 29 w 89"/>
                <a:gd name="T63" fmla="*/ 32 h 39"/>
                <a:gd name="T64" fmla="*/ 21 w 89"/>
                <a:gd name="T65" fmla="*/ 35 h 39"/>
                <a:gd name="T66" fmla="*/ 5 w 89"/>
                <a:gd name="T67" fmla="*/ 39 h 39"/>
                <a:gd name="T68" fmla="*/ 58 w 89"/>
                <a:gd name="T69" fmla="*/ 36 h 39"/>
                <a:gd name="T70" fmla="*/ 80 w 89"/>
                <a:gd name="T71" fmla="*/ 32 h 39"/>
                <a:gd name="T72" fmla="*/ 77 w 89"/>
                <a:gd name="T73" fmla="*/ 32 h 39"/>
                <a:gd name="T74" fmla="*/ 75 w 89"/>
                <a:gd name="T75" fmla="*/ 32 h 39"/>
                <a:gd name="T76" fmla="*/ 76 w 89"/>
                <a:gd name="T77" fmla="*/ 32 h 39"/>
                <a:gd name="T78" fmla="*/ 79 w 89"/>
                <a:gd name="T79" fmla="*/ 30 h 39"/>
                <a:gd name="T80" fmla="*/ 84 w 89"/>
                <a:gd name="T81" fmla="*/ 26 h 39"/>
                <a:gd name="T82" fmla="*/ 72 w 89"/>
                <a:gd name="T83" fmla="*/ 25 h 39"/>
                <a:gd name="T84" fmla="*/ 69 w 89"/>
                <a:gd name="T85" fmla="*/ 26 h 39"/>
                <a:gd name="T86" fmla="*/ 61 w 89"/>
                <a:gd name="T87" fmla="*/ 22 h 39"/>
                <a:gd name="T88" fmla="*/ 62 w 89"/>
                <a:gd name="T89" fmla="*/ 22 h 39"/>
                <a:gd name="T90" fmla="*/ 29 w 89"/>
                <a:gd name="T91" fmla="*/ 11 h 39"/>
                <a:gd name="T92" fmla="*/ 40 w 89"/>
                <a:gd name="T93" fmla="*/ 5 h 39"/>
                <a:gd name="T94" fmla="*/ 24 w 89"/>
                <a:gd name="T95" fmla="*/ 4 h 39"/>
                <a:gd name="T96" fmla="*/ 21 w 89"/>
                <a:gd name="T97" fmla="*/ 4 h 39"/>
                <a:gd name="T98" fmla="*/ 21 w 89"/>
                <a:gd name="T99" fmla="*/ 3 h 39"/>
                <a:gd name="T100" fmla="*/ 21 w 89"/>
                <a:gd name="T10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39">
                  <a:moveTo>
                    <a:pt x="53" y="36"/>
                  </a:moveTo>
                  <a:cubicBezTo>
                    <a:pt x="51" y="36"/>
                    <a:pt x="50" y="36"/>
                    <a:pt x="51" y="36"/>
                  </a:cubicBezTo>
                  <a:cubicBezTo>
                    <a:pt x="51" y="36"/>
                    <a:pt x="53" y="36"/>
                    <a:pt x="53" y="36"/>
                  </a:cubicBezTo>
                  <a:cubicBezTo>
                    <a:pt x="53" y="36"/>
                    <a:pt x="55" y="36"/>
                    <a:pt x="55" y="36"/>
                  </a:cubicBezTo>
                  <a:cubicBezTo>
                    <a:pt x="56" y="36"/>
                    <a:pt x="54" y="36"/>
                    <a:pt x="53" y="36"/>
                  </a:cubicBezTo>
                  <a:moveTo>
                    <a:pt x="21" y="0"/>
                  </a:moveTo>
                  <a:cubicBezTo>
                    <a:pt x="21" y="0"/>
                    <a:pt x="21" y="0"/>
                    <a:pt x="20" y="0"/>
                  </a:cubicBezTo>
                  <a:cubicBezTo>
                    <a:pt x="15" y="0"/>
                    <a:pt x="10" y="0"/>
                    <a:pt x="9" y="1"/>
                  </a:cubicBezTo>
                  <a:cubicBezTo>
                    <a:pt x="7" y="2"/>
                    <a:pt x="8" y="3"/>
                    <a:pt x="6" y="3"/>
                  </a:cubicBezTo>
                  <a:cubicBezTo>
                    <a:pt x="6" y="3"/>
                    <a:pt x="6" y="3"/>
                    <a:pt x="6" y="3"/>
                  </a:cubicBezTo>
                  <a:cubicBezTo>
                    <a:pt x="6" y="3"/>
                    <a:pt x="6" y="3"/>
                    <a:pt x="6" y="3"/>
                  </a:cubicBezTo>
                  <a:cubicBezTo>
                    <a:pt x="4" y="3"/>
                    <a:pt x="4" y="3"/>
                    <a:pt x="4" y="4"/>
                  </a:cubicBezTo>
                  <a:cubicBezTo>
                    <a:pt x="4" y="4"/>
                    <a:pt x="3" y="4"/>
                    <a:pt x="2" y="4"/>
                  </a:cubicBezTo>
                  <a:cubicBezTo>
                    <a:pt x="3" y="5"/>
                    <a:pt x="2" y="5"/>
                    <a:pt x="2" y="5"/>
                  </a:cubicBezTo>
                  <a:cubicBezTo>
                    <a:pt x="2" y="5"/>
                    <a:pt x="2" y="5"/>
                    <a:pt x="3" y="5"/>
                  </a:cubicBezTo>
                  <a:cubicBezTo>
                    <a:pt x="3" y="5"/>
                    <a:pt x="3" y="5"/>
                    <a:pt x="3" y="5"/>
                  </a:cubicBezTo>
                  <a:cubicBezTo>
                    <a:pt x="3" y="5"/>
                    <a:pt x="3" y="5"/>
                    <a:pt x="3" y="5"/>
                  </a:cubicBezTo>
                  <a:cubicBezTo>
                    <a:pt x="3" y="5"/>
                    <a:pt x="3" y="5"/>
                    <a:pt x="3" y="6"/>
                  </a:cubicBezTo>
                  <a:cubicBezTo>
                    <a:pt x="3" y="6"/>
                    <a:pt x="3" y="6"/>
                    <a:pt x="3" y="6"/>
                  </a:cubicBezTo>
                  <a:cubicBezTo>
                    <a:pt x="4" y="6"/>
                    <a:pt x="4" y="6"/>
                    <a:pt x="4" y="6"/>
                  </a:cubicBezTo>
                  <a:cubicBezTo>
                    <a:pt x="5" y="6"/>
                    <a:pt x="5" y="6"/>
                    <a:pt x="5" y="6"/>
                  </a:cubicBezTo>
                  <a:cubicBezTo>
                    <a:pt x="5" y="6"/>
                    <a:pt x="5" y="6"/>
                    <a:pt x="5" y="6"/>
                  </a:cubicBezTo>
                  <a:cubicBezTo>
                    <a:pt x="6" y="6"/>
                    <a:pt x="4" y="6"/>
                    <a:pt x="2" y="7"/>
                  </a:cubicBezTo>
                  <a:cubicBezTo>
                    <a:pt x="0" y="8"/>
                    <a:pt x="0" y="8"/>
                    <a:pt x="2" y="8"/>
                  </a:cubicBezTo>
                  <a:cubicBezTo>
                    <a:pt x="2" y="8"/>
                    <a:pt x="3" y="8"/>
                    <a:pt x="3" y="8"/>
                  </a:cubicBezTo>
                  <a:cubicBezTo>
                    <a:pt x="3" y="8"/>
                    <a:pt x="4" y="8"/>
                    <a:pt x="4" y="8"/>
                  </a:cubicBezTo>
                  <a:cubicBezTo>
                    <a:pt x="6" y="8"/>
                    <a:pt x="6" y="9"/>
                    <a:pt x="4" y="11"/>
                  </a:cubicBezTo>
                  <a:cubicBezTo>
                    <a:pt x="3" y="12"/>
                    <a:pt x="3" y="13"/>
                    <a:pt x="4" y="13"/>
                  </a:cubicBezTo>
                  <a:cubicBezTo>
                    <a:pt x="4" y="13"/>
                    <a:pt x="5" y="13"/>
                    <a:pt x="6" y="12"/>
                  </a:cubicBezTo>
                  <a:cubicBezTo>
                    <a:pt x="7" y="12"/>
                    <a:pt x="9" y="11"/>
                    <a:pt x="9" y="11"/>
                  </a:cubicBezTo>
                  <a:cubicBezTo>
                    <a:pt x="9" y="11"/>
                    <a:pt x="9" y="11"/>
                    <a:pt x="9" y="11"/>
                  </a:cubicBezTo>
                  <a:cubicBezTo>
                    <a:pt x="8" y="12"/>
                    <a:pt x="8" y="12"/>
                    <a:pt x="8" y="12"/>
                  </a:cubicBezTo>
                  <a:cubicBezTo>
                    <a:pt x="8" y="12"/>
                    <a:pt x="9" y="12"/>
                    <a:pt x="9" y="11"/>
                  </a:cubicBezTo>
                  <a:cubicBezTo>
                    <a:pt x="9" y="11"/>
                    <a:pt x="9" y="11"/>
                    <a:pt x="10" y="11"/>
                  </a:cubicBezTo>
                  <a:cubicBezTo>
                    <a:pt x="10" y="11"/>
                    <a:pt x="10" y="11"/>
                    <a:pt x="10" y="11"/>
                  </a:cubicBezTo>
                  <a:cubicBezTo>
                    <a:pt x="10" y="11"/>
                    <a:pt x="11" y="11"/>
                    <a:pt x="11" y="11"/>
                  </a:cubicBezTo>
                  <a:cubicBezTo>
                    <a:pt x="11" y="11"/>
                    <a:pt x="11" y="11"/>
                    <a:pt x="11" y="11"/>
                  </a:cubicBezTo>
                  <a:cubicBezTo>
                    <a:pt x="11" y="11"/>
                    <a:pt x="11" y="11"/>
                    <a:pt x="11" y="11"/>
                  </a:cubicBezTo>
                  <a:cubicBezTo>
                    <a:pt x="11" y="11"/>
                    <a:pt x="12" y="11"/>
                    <a:pt x="12" y="11"/>
                  </a:cubicBezTo>
                  <a:cubicBezTo>
                    <a:pt x="13" y="12"/>
                    <a:pt x="13" y="13"/>
                    <a:pt x="12" y="15"/>
                  </a:cubicBezTo>
                  <a:cubicBezTo>
                    <a:pt x="11" y="16"/>
                    <a:pt x="12" y="17"/>
                    <a:pt x="13" y="17"/>
                  </a:cubicBezTo>
                  <a:cubicBezTo>
                    <a:pt x="13" y="18"/>
                    <a:pt x="13" y="18"/>
                    <a:pt x="14" y="18"/>
                  </a:cubicBezTo>
                  <a:cubicBezTo>
                    <a:pt x="15" y="18"/>
                    <a:pt x="17" y="17"/>
                    <a:pt x="17" y="17"/>
                  </a:cubicBezTo>
                  <a:cubicBezTo>
                    <a:pt x="16" y="17"/>
                    <a:pt x="19" y="16"/>
                    <a:pt x="23" y="16"/>
                  </a:cubicBezTo>
                  <a:cubicBezTo>
                    <a:pt x="23" y="16"/>
                    <a:pt x="23" y="16"/>
                    <a:pt x="24" y="16"/>
                  </a:cubicBezTo>
                  <a:cubicBezTo>
                    <a:pt x="28" y="16"/>
                    <a:pt x="27" y="17"/>
                    <a:pt x="27" y="18"/>
                  </a:cubicBezTo>
                  <a:cubicBezTo>
                    <a:pt x="26" y="20"/>
                    <a:pt x="34" y="21"/>
                    <a:pt x="34" y="22"/>
                  </a:cubicBezTo>
                  <a:cubicBezTo>
                    <a:pt x="34" y="23"/>
                    <a:pt x="35" y="24"/>
                    <a:pt x="33" y="24"/>
                  </a:cubicBezTo>
                  <a:cubicBezTo>
                    <a:pt x="33" y="24"/>
                    <a:pt x="33" y="24"/>
                    <a:pt x="33" y="24"/>
                  </a:cubicBezTo>
                  <a:cubicBezTo>
                    <a:pt x="33" y="24"/>
                    <a:pt x="33" y="24"/>
                    <a:pt x="33" y="24"/>
                  </a:cubicBezTo>
                  <a:cubicBezTo>
                    <a:pt x="31" y="24"/>
                    <a:pt x="30" y="24"/>
                    <a:pt x="31" y="24"/>
                  </a:cubicBezTo>
                  <a:cubicBezTo>
                    <a:pt x="31" y="24"/>
                    <a:pt x="31" y="24"/>
                    <a:pt x="30" y="24"/>
                  </a:cubicBezTo>
                  <a:cubicBezTo>
                    <a:pt x="30" y="24"/>
                    <a:pt x="30" y="24"/>
                    <a:pt x="30" y="24"/>
                  </a:cubicBezTo>
                  <a:cubicBezTo>
                    <a:pt x="30" y="24"/>
                    <a:pt x="30" y="24"/>
                    <a:pt x="29" y="24"/>
                  </a:cubicBezTo>
                  <a:cubicBezTo>
                    <a:pt x="27" y="24"/>
                    <a:pt x="25" y="24"/>
                    <a:pt x="22" y="25"/>
                  </a:cubicBezTo>
                  <a:cubicBezTo>
                    <a:pt x="17" y="25"/>
                    <a:pt x="15" y="26"/>
                    <a:pt x="16" y="26"/>
                  </a:cubicBezTo>
                  <a:cubicBezTo>
                    <a:pt x="16" y="26"/>
                    <a:pt x="16" y="26"/>
                    <a:pt x="16" y="26"/>
                  </a:cubicBezTo>
                  <a:cubicBezTo>
                    <a:pt x="16" y="26"/>
                    <a:pt x="16" y="26"/>
                    <a:pt x="17" y="26"/>
                  </a:cubicBezTo>
                  <a:cubicBezTo>
                    <a:pt x="19" y="26"/>
                    <a:pt x="22" y="28"/>
                    <a:pt x="17" y="29"/>
                  </a:cubicBezTo>
                  <a:cubicBezTo>
                    <a:pt x="12" y="30"/>
                    <a:pt x="7" y="31"/>
                    <a:pt x="8" y="31"/>
                  </a:cubicBezTo>
                  <a:cubicBezTo>
                    <a:pt x="10" y="31"/>
                    <a:pt x="10" y="31"/>
                    <a:pt x="14" y="31"/>
                  </a:cubicBezTo>
                  <a:cubicBezTo>
                    <a:pt x="17" y="32"/>
                    <a:pt x="19" y="31"/>
                    <a:pt x="19" y="32"/>
                  </a:cubicBezTo>
                  <a:cubicBezTo>
                    <a:pt x="18" y="32"/>
                    <a:pt x="22" y="32"/>
                    <a:pt x="28" y="32"/>
                  </a:cubicBezTo>
                  <a:cubicBezTo>
                    <a:pt x="28" y="32"/>
                    <a:pt x="29" y="32"/>
                    <a:pt x="29" y="32"/>
                  </a:cubicBezTo>
                  <a:cubicBezTo>
                    <a:pt x="30" y="32"/>
                    <a:pt x="30" y="32"/>
                    <a:pt x="30" y="32"/>
                  </a:cubicBezTo>
                  <a:cubicBezTo>
                    <a:pt x="35" y="32"/>
                    <a:pt x="32" y="34"/>
                    <a:pt x="21" y="35"/>
                  </a:cubicBezTo>
                  <a:cubicBezTo>
                    <a:pt x="10" y="37"/>
                    <a:pt x="2" y="39"/>
                    <a:pt x="4" y="39"/>
                  </a:cubicBezTo>
                  <a:cubicBezTo>
                    <a:pt x="4" y="39"/>
                    <a:pt x="4" y="39"/>
                    <a:pt x="5" y="39"/>
                  </a:cubicBezTo>
                  <a:cubicBezTo>
                    <a:pt x="7" y="39"/>
                    <a:pt x="21" y="38"/>
                    <a:pt x="38" y="37"/>
                  </a:cubicBezTo>
                  <a:cubicBezTo>
                    <a:pt x="44" y="37"/>
                    <a:pt x="51" y="36"/>
                    <a:pt x="58" y="36"/>
                  </a:cubicBezTo>
                  <a:cubicBezTo>
                    <a:pt x="75" y="35"/>
                    <a:pt x="83" y="32"/>
                    <a:pt x="80" y="32"/>
                  </a:cubicBezTo>
                  <a:cubicBezTo>
                    <a:pt x="80" y="32"/>
                    <a:pt x="80" y="32"/>
                    <a:pt x="80" y="32"/>
                  </a:cubicBezTo>
                  <a:cubicBezTo>
                    <a:pt x="80" y="32"/>
                    <a:pt x="80" y="32"/>
                    <a:pt x="80" y="32"/>
                  </a:cubicBezTo>
                  <a:cubicBezTo>
                    <a:pt x="78" y="32"/>
                    <a:pt x="78" y="32"/>
                    <a:pt x="77" y="32"/>
                  </a:cubicBezTo>
                  <a:cubicBezTo>
                    <a:pt x="76" y="32"/>
                    <a:pt x="76" y="32"/>
                    <a:pt x="75" y="32"/>
                  </a:cubicBezTo>
                  <a:cubicBezTo>
                    <a:pt x="75" y="32"/>
                    <a:pt x="75" y="32"/>
                    <a:pt x="75" y="32"/>
                  </a:cubicBezTo>
                  <a:cubicBezTo>
                    <a:pt x="75" y="32"/>
                    <a:pt x="75" y="32"/>
                    <a:pt x="75" y="32"/>
                  </a:cubicBezTo>
                  <a:cubicBezTo>
                    <a:pt x="74" y="32"/>
                    <a:pt x="74" y="32"/>
                    <a:pt x="76" y="32"/>
                  </a:cubicBezTo>
                  <a:cubicBezTo>
                    <a:pt x="77" y="31"/>
                    <a:pt x="79" y="31"/>
                    <a:pt x="78" y="31"/>
                  </a:cubicBezTo>
                  <a:cubicBezTo>
                    <a:pt x="77" y="31"/>
                    <a:pt x="78" y="31"/>
                    <a:pt x="79" y="30"/>
                  </a:cubicBezTo>
                  <a:cubicBezTo>
                    <a:pt x="81" y="30"/>
                    <a:pt x="82" y="30"/>
                    <a:pt x="81" y="30"/>
                  </a:cubicBezTo>
                  <a:cubicBezTo>
                    <a:pt x="81" y="29"/>
                    <a:pt x="89" y="28"/>
                    <a:pt x="84" y="26"/>
                  </a:cubicBezTo>
                  <a:cubicBezTo>
                    <a:pt x="82" y="25"/>
                    <a:pt x="80" y="25"/>
                    <a:pt x="77" y="25"/>
                  </a:cubicBezTo>
                  <a:cubicBezTo>
                    <a:pt x="76" y="25"/>
                    <a:pt x="74" y="25"/>
                    <a:pt x="72" y="25"/>
                  </a:cubicBezTo>
                  <a:cubicBezTo>
                    <a:pt x="71" y="26"/>
                    <a:pt x="70" y="26"/>
                    <a:pt x="69" y="26"/>
                  </a:cubicBezTo>
                  <a:cubicBezTo>
                    <a:pt x="69" y="26"/>
                    <a:pt x="69" y="26"/>
                    <a:pt x="69" y="26"/>
                  </a:cubicBezTo>
                  <a:cubicBezTo>
                    <a:pt x="67" y="25"/>
                    <a:pt x="68" y="24"/>
                    <a:pt x="66" y="23"/>
                  </a:cubicBezTo>
                  <a:cubicBezTo>
                    <a:pt x="64" y="22"/>
                    <a:pt x="61" y="22"/>
                    <a:pt x="61" y="22"/>
                  </a:cubicBezTo>
                  <a:cubicBezTo>
                    <a:pt x="62" y="22"/>
                    <a:pt x="62" y="22"/>
                    <a:pt x="62" y="22"/>
                  </a:cubicBezTo>
                  <a:cubicBezTo>
                    <a:pt x="62" y="22"/>
                    <a:pt x="62" y="22"/>
                    <a:pt x="62" y="22"/>
                  </a:cubicBezTo>
                  <a:cubicBezTo>
                    <a:pt x="65" y="22"/>
                    <a:pt x="62" y="19"/>
                    <a:pt x="50" y="15"/>
                  </a:cubicBezTo>
                  <a:cubicBezTo>
                    <a:pt x="38" y="12"/>
                    <a:pt x="26" y="11"/>
                    <a:pt x="29" y="11"/>
                  </a:cubicBezTo>
                  <a:cubicBezTo>
                    <a:pt x="33" y="10"/>
                    <a:pt x="34" y="10"/>
                    <a:pt x="32" y="10"/>
                  </a:cubicBezTo>
                  <a:cubicBezTo>
                    <a:pt x="30" y="10"/>
                    <a:pt x="46" y="8"/>
                    <a:pt x="40" y="5"/>
                  </a:cubicBezTo>
                  <a:cubicBezTo>
                    <a:pt x="38" y="4"/>
                    <a:pt x="34" y="3"/>
                    <a:pt x="30" y="3"/>
                  </a:cubicBezTo>
                  <a:cubicBezTo>
                    <a:pt x="28" y="3"/>
                    <a:pt x="26" y="3"/>
                    <a:pt x="24" y="4"/>
                  </a:cubicBezTo>
                  <a:cubicBezTo>
                    <a:pt x="22" y="4"/>
                    <a:pt x="21" y="4"/>
                    <a:pt x="21" y="4"/>
                  </a:cubicBezTo>
                  <a:cubicBezTo>
                    <a:pt x="21" y="4"/>
                    <a:pt x="21" y="4"/>
                    <a:pt x="21" y="4"/>
                  </a:cubicBezTo>
                  <a:cubicBezTo>
                    <a:pt x="22" y="3"/>
                    <a:pt x="22" y="3"/>
                    <a:pt x="21" y="3"/>
                  </a:cubicBezTo>
                  <a:cubicBezTo>
                    <a:pt x="21" y="3"/>
                    <a:pt x="21" y="3"/>
                    <a:pt x="21" y="3"/>
                  </a:cubicBezTo>
                  <a:cubicBezTo>
                    <a:pt x="20" y="3"/>
                    <a:pt x="23" y="2"/>
                    <a:pt x="25" y="1"/>
                  </a:cubicBezTo>
                  <a:cubicBezTo>
                    <a:pt x="28" y="0"/>
                    <a:pt x="26"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4" name="Freeform 131"/>
            <p:cNvSpPr>
              <a:spLocks noEditPoints="1"/>
            </p:cNvSpPr>
            <p:nvPr/>
          </p:nvSpPr>
          <p:spPr bwMode="auto">
            <a:xfrm>
              <a:off x="4111625" y="4629150"/>
              <a:ext cx="3175" cy="3175"/>
            </a:xfrm>
            <a:custGeom>
              <a:avLst/>
              <a:gdLst>
                <a:gd name="T0" fmla="*/ 1 w 1"/>
                <a:gd name="T1" fmla="*/ 0 h 1"/>
                <a:gd name="T2" fmla="*/ 0 w 1"/>
                <a:gd name="T3" fmla="*/ 1 h 1"/>
                <a:gd name="T4" fmla="*/ 0 w 1"/>
                <a:gd name="T5" fmla="*/ 1 h 1"/>
                <a:gd name="T6" fmla="*/ 1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1"/>
                  </a:cubicBezTo>
                  <a:cubicBezTo>
                    <a:pt x="0" y="1"/>
                    <a:pt x="0" y="1"/>
                    <a:pt x="0" y="1"/>
                  </a:cubicBezTo>
                  <a:cubicBezTo>
                    <a:pt x="1" y="1"/>
                    <a:pt x="1" y="1"/>
                    <a:pt x="1" y="1"/>
                  </a:cubicBezTo>
                  <a:cubicBezTo>
                    <a:pt x="1" y="0"/>
                    <a:pt x="1" y="0"/>
                    <a:pt x="1" y="0"/>
                  </a:cubicBezTo>
                  <a:moveTo>
                    <a:pt x="1" y="0"/>
                  </a:move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5" name="Freeform 132"/>
            <p:cNvSpPr>
              <a:spLocks/>
            </p:cNvSpPr>
            <p:nvPr/>
          </p:nvSpPr>
          <p:spPr bwMode="auto">
            <a:xfrm>
              <a:off x="4054475" y="4492625"/>
              <a:ext cx="17463" cy="3175"/>
            </a:xfrm>
            <a:custGeom>
              <a:avLst/>
              <a:gdLst>
                <a:gd name="T0" fmla="*/ 6 w 6"/>
                <a:gd name="T1" fmla="*/ 0 h 1"/>
                <a:gd name="T2" fmla="*/ 5 w 6"/>
                <a:gd name="T3" fmla="*/ 0 h 1"/>
                <a:gd name="T4" fmla="*/ 5 w 6"/>
                <a:gd name="T5" fmla="*/ 0 h 1"/>
                <a:gd name="T6" fmla="*/ 3 w 6"/>
                <a:gd name="T7" fmla="*/ 0 h 1"/>
                <a:gd name="T8" fmla="*/ 1 w 6"/>
                <a:gd name="T9" fmla="*/ 0 h 1"/>
                <a:gd name="T10" fmla="*/ 3 w 6"/>
                <a:gd name="T11" fmla="*/ 1 h 1"/>
                <a:gd name="T12" fmla="*/ 5 w 6"/>
                <a:gd name="T13" fmla="*/ 1 h 1"/>
                <a:gd name="T14" fmla="*/ 6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6" y="0"/>
                  </a:moveTo>
                  <a:cubicBezTo>
                    <a:pt x="6" y="0"/>
                    <a:pt x="6" y="0"/>
                    <a:pt x="5" y="0"/>
                  </a:cubicBezTo>
                  <a:cubicBezTo>
                    <a:pt x="5" y="0"/>
                    <a:pt x="5" y="0"/>
                    <a:pt x="5" y="0"/>
                  </a:cubicBezTo>
                  <a:cubicBezTo>
                    <a:pt x="4" y="0"/>
                    <a:pt x="4" y="0"/>
                    <a:pt x="3" y="0"/>
                  </a:cubicBezTo>
                  <a:cubicBezTo>
                    <a:pt x="2" y="0"/>
                    <a:pt x="1" y="0"/>
                    <a:pt x="1" y="0"/>
                  </a:cubicBezTo>
                  <a:cubicBezTo>
                    <a:pt x="0" y="1"/>
                    <a:pt x="1" y="1"/>
                    <a:pt x="3" y="1"/>
                  </a:cubicBezTo>
                  <a:cubicBezTo>
                    <a:pt x="3" y="1"/>
                    <a:pt x="4" y="1"/>
                    <a:pt x="5"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6" name="Freeform 133"/>
            <p:cNvSpPr>
              <a:spLocks noEditPoints="1"/>
            </p:cNvSpPr>
            <p:nvPr/>
          </p:nvSpPr>
          <p:spPr bwMode="auto">
            <a:xfrm>
              <a:off x="3571875" y="4416425"/>
              <a:ext cx="681038" cy="231775"/>
            </a:xfrm>
            <a:custGeom>
              <a:avLst/>
              <a:gdLst>
                <a:gd name="T0" fmla="*/ 74 w 251"/>
                <a:gd name="T1" fmla="*/ 0 h 85"/>
                <a:gd name="T2" fmla="*/ 11 w 251"/>
                <a:gd name="T3" fmla="*/ 21 h 85"/>
                <a:gd name="T4" fmla="*/ 20 w 251"/>
                <a:gd name="T5" fmla="*/ 26 h 85"/>
                <a:gd name="T6" fmla="*/ 35 w 251"/>
                <a:gd name="T7" fmla="*/ 28 h 85"/>
                <a:gd name="T8" fmla="*/ 70 w 251"/>
                <a:gd name="T9" fmla="*/ 31 h 85"/>
                <a:gd name="T10" fmla="*/ 101 w 251"/>
                <a:gd name="T11" fmla="*/ 30 h 85"/>
                <a:gd name="T12" fmla="*/ 121 w 251"/>
                <a:gd name="T13" fmla="*/ 39 h 85"/>
                <a:gd name="T14" fmla="*/ 134 w 251"/>
                <a:gd name="T15" fmla="*/ 44 h 85"/>
                <a:gd name="T16" fmla="*/ 144 w 251"/>
                <a:gd name="T17" fmla="*/ 49 h 85"/>
                <a:gd name="T18" fmla="*/ 106 w 251"/>
                <a:gd name="T19" fmla="*/ 64 h 85"/>
                <a:gd name="T20" fmla="*/ 86 w 251"/>
                <a:gd name="T21" fmla="*/ 64 h 85"/>
                <a:gd name="T22" fmla="*/ 101 w 251"/>
                <a:gd name="T23" fmla="*/ 69 h 85"/>
                <a:gd name="T24" fmla="*/ 108 w 251"/>
                <a:gd name="T25" fmla="*/ 70 h 85"/>
                <a:gd name="T26" fmla="*/ 122 w 251"/>
                <a:gd name="T27" fmla="*/ 75 h 85"/>
                <a:gd name="T28" fmla="*/ 157 w 251"/>
                <a:gd name="T29" fmla="*/ 77 h 85"/>
                <a:gd name="T30" fmla="*/ 173 w 251"/>
                <a:gd name="T31" fmla="*/ 79 h 85"/>
                <a:gd name="T32" fmla="*/ 180 w 251"/>
                <a:gd name="T33" fmla="*/ 81 h 85"/>
                <a:gd name="T34" fmla="*/ 190 w 251"/>
                <a:gd name="T35" fmla="*/ 81 h 85"/>
                <a:gd name="T36" fmla="*/ 195 w 251"/>
                <a:gd name="T37" fmla="*/ 73 h 85"/>
                <a:gd name="T38" fmla="*/ 185 w 251"/>
                <a:gd name="T39" fmla="*/ 69 h 85"/>
                <a:gd name="T40" fmla="*/ 176 w 251"/>
                <a:gd name="T41" fmla="*/ 65 h 85"/>
                <a:gd name="T42" fmla="*/ 184 w 251"/>
                <a:gd name="T43" fmla="*/ 60 h 85"/>
                <a:gd name="T44" fmla="*/ 199 w 251"/>
                <a:gd name="T45" fmla="*/ 62 h 85"/>
                <a:gd name="T46" fmla="*/ 208 w 251"/>
                <a:gd name="T47" fmla="*/ 63 h 85"/>
                <a:gd name="T48" fmla="*/ 205 w 251"/>
                <a:gd name="T49" fmla="*/ 65 h 85"/>
                <a:gd name="T50" fmla="*/ 207 w 251"/>
                <a:gd name="T51" fmla="*/ 68 h 85"/>
                <a:gd name="T52" fmla="*/ 216 w 251"/>
                <a:gd name="T53" fmla="*/ 70 h 85"/>
                <a:gd name="T54" fmla="*/ 231 w 251"/>
                <a:gd name="T55" fmla="*/ 65 h 85"/>
                <a:gd name="T56" fmla="*/ 236 w 251"/>
                <a:gd name="T57" fmla="*/ 63 h 85"/>
                <a:gd name="T58" fmla="*/ 243 w 251"/>
                <a:gd name="T59" fmla="*/ 62 h 85"/>
                <a:gd name="T60" fmla="*/ 245 w 251"/>
                <a:gd name="T61" fmla="*/ 62 h 85"/>
                <a:gd name="T62" fmla="*/ 244 w 251"/>
                <a:gd name="T63" fmla="*/ 58 h 85"/>
                <a:gd name="T64" fmla="*/ 235 w 251"/>
                <a:gd name="T65" fmla="*/ 58 h 85"/>
                <a:gd name="T66" fmla="*/ 230 w 251"/>
                <a:gd name="T67" fmla="*/ 57 h 85"/>
                <a:gd name="T68" fmla="*/ 226 w 251"/>
                <a:gd name="T69" fmla="*/ 54 h 85"/>
                <a:gd name="T70" fmla="*/ 216 w 251"/>
                <a:gd name="T71" fmla="*/ 53 h 85"/>
                <a:gd name="T72" fmla="*/ 209 w 251"/>
                <a:gd name="T73" fmla="*/ 51 h 85"/>
                <a:gd name="T74" fmla="*/ 202 w 251"/>
                <a:gd name="T75" fmla="*/ 49 h 85"/>
                <a:gd name="T76" fmla="*/ 192 w 251"/>
                <a:gd name="T77" fmla="*/ 46 h 85"/>
                <a:gd name="T78" fmla="*/ 200 w 251"/>
                <a:gd name="T79" fmla="*/ 44 h 85"/>
                <a:gd name="T80" fmla="*/ 199 w 251"/>
                <a:gd name="T81" fmla="*/ 42 h 85"/>
                <a:gd name="T82" fmla="*/ 212 w 251"/>
                <a:gd name="T83" fmla="*/ 35 h 85"/>
                <a:gd name="T84" fmla="*/ 186 w 251"/>
                <a:gd name="T85" fmla="*/ 36 h 85"/>
                <a:gd name="T86" fmla="*/ 204 w 251"/>
                <a:gd name="T87" fmla="*/ 31 h 85"/>
                <a:gd name="T88" fmla="*/ 180 w 251"/>
                <a:gd name="T89" fmla="*/ 33 h 85"/>
                <a:gd name="T90" fmla="*/ 178 w 251"/>
                <a:gd name="T91" fmla="*/ 32 h 85"/>
                <a:gd name="T92" fmla="*/ 178 w 251"/>
                <a:gd name="T93" fmla="*/ 30 h 85"/>
                <a:gd name="T94" fmla="*/ 181 w 251"/>
                <a:gd name="T95" fmla="*/ 28 h 85"/>
                <a:gd name="T96" fmla="*/ 170 w 251"/>
                <a:gd name="T97" fmla="*/ 25 h 85"/>
                <a:gd name="T98" fmla="*/ 166 w 251"/>
                <a:gd name="T99" fmla="*/ 23 h 85"/>
                <a:gd name="T100" fmla="*/ 157 w 251"/>
                <a:gd name="T101" fmla="*/ 22 h 85"/>
                <a:gd name="T102" fmla="*/ 151 w 251"/>
                <a:gd name="T103" fmla="*/ 21 h 85"/>
                <a:gd name="T104" fmla="*/ 147 w 251"/>
                <a:gd name="T105" fmla="*/ 14 h 85"/>
                <a:gd name="T106" fmla="*/ 126 w 251"/>
                <a:gd name="T107" fmla="*/ 16 h 85"/>
                <a:gd name="T108" fmla="*/ 121 w 251"/>
                <a:gd name="T109" fmla="*/ 16 h 85"/>
                <a:gd name="T110" fmla="*/ 113 w 251"/>
                <a:gd name="T111" fmla="*/ 16 h 85"/>
                <a:gd name="T112" fmla="*/ 110 w 251"/>
                <a:gd name="T113" fmla="*/ 13 h 85"/>
                <a:gd name="T114" fmla="*/ 94 w 251"/>
                <a:gd name="T115" fmla="*/ 4 h 85"/>
                <a:gd name="T116" fmla="*/ 77 w 251"/>
                <a:gd name="T117" fmla="*/ 6 h 85"/>
                <a:gd name="T118" fmla="*/ 70 w 251"/>
                <a:gd name="T119" fmla="*/ 13 h 85"/>
                <a:gd name="T120" fmla="*/ 50 w 251"/>
                <a:gd name="T121" fmla="*/ 2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85">
                  <a:moveTo>
                    <a:pt x="76" y="7"/>
                  </a:moveTo>
                  <a:cubicBezTo>
                    <a:pt x="76" y="7"/>
                    <a:pt x="77" y="7"/>
                    <a:pt x="77" y="8"/>
                  </a:cubicBezTo>
                  <a:cubicBezTo>
                    <a:pt x="77" y="8"/>
                    <a:pt x="77" y="8"/>
                    <a:pt x="77" y="8"/>
                  </a:cubicBezTo>
                  <a:cubicBezTo>
                    <a:pt x="77" y="8"/>
                    <a:pt x="77" y="8"/>
                    <a:pt x="77" y="8"/>
                  </a:cubicBezTo>
                  <a:cubicBezTo>
                    <a:pt x="77" y="8"/>
                    <a:pt x="77" y="8"/>
                    <a:pt x="76" y="8"/>
                  </a:cubicBezTo>
                  <a:cubicBezTo>
                    <a:pt x="76" y="7"/>
                    <a:pt x="76" y="7"/>
                    <a:pt x="76" y="7"/>
                  </a:cubicBezTo>
                  <a:moveTo>
                    <a:pt x="74" y="0"/>
                  </a:moveTo>
                  <a:cubicBezTo>
                    <a:pt x="69" y="0"/>
                    <a:pt x="64" y="0"/>
                    <a:pt x="59" y="0"/>
                  </a:cubicBezTo>
                  <a:cubicBezTo>
                    <a:pt x="49" y="1"/>
                    <a:pt x="41" y="3"/>
                    <a:pt x="37" y="4"/>
                  </a:cubicBezTo>
                  <a:cubicBezTo>
                    <a:pt x="33" y="5"/>
                    <a:pt x="27" y="7"/>
                    <a:pt x="24" y="8"/>
                  </a:cubicBezTo>
                  <a:cubicBezTo>
                    <a:pt x="20" y="9"/>
                    <a:pt x="0" y="13"/>
                    <a:pt x="9" y="16"/>
                  </a:cubicBezTo>
                  <a:cubicBezTo>
                    <a:pt x="17" y="19"/>
                    <a:pt x="22" y="21"/>
                    <a:pt x="18" y="21"/>
                  </a:cubicBezTo>
                  <a:cubicBezTo>
                    <a:pt x="18" y="21"/>
                    <a:pt x="17" y="21"/>
                    <a:pt x="16" y="21"/>
                  </a:cubicBezTo>
                  <a:cubicBezTo>
                    <a:pt x="15" y="21"/>
                    <a:pt x="13" y="21"/>
                    <a:pt x="11" y="21"/>
                  </a:cubicBezTo>
                  <a:cubicBezTo>
                    <a:pt x="7" y="21"/>
                    <a:pt x="3" y="21"/>
                    <a:pt x="4" y="23"/>
                  </a:cubicBezTo>
                  <a:cubicBezTo>
                    <a:pt x="6" y="24"/>
                    <a:pt x="10" y="25"/>
                    <a:pt x="9" y="25"/>
                  </a:cubicBezTo>
                  <a:cubicBezTo>
                    <a:pt x="9" y="25"/>
                    <a:pt x="9" y="25"/>
                    <a:pt x="9" y="25"/>
                  </a:cubicBezTo>
                  <a:cubicBezTo>
                    <a:pt x="9" y="25"/>
                    <a:pt x="9" y="25"/>
                    <a:pt x="9" y="25"/>
                  </a:cubicBezTo>
                  <a:cubicBezTo>
                    <a:pt x="9" y="25"/>
                    <a:pt x="11" y="26"/>
                    <a:pt x="13" y="26"/>
                  </a:cubicBezTo>
                  <a:cubicBezTo>
                    <a:pt x="15" y="26"/>
                    <a:pt x="16" y="26"/>
                    <a:pt x="17" y="26"/>
                  </a:cubicBezTo>
                  <a:cubicBezTo>
                    <a:pt x="19" y="26"/>
                    <a:pt x="20" y="26"/>
                    <a:pt x="20" y="26"/>
                  </a:cubicBezTo>
                  <a:cubicBezTo>
                    <a:pt x="20" y="26"/>
                    <a:pt x="21" y="26"/>
                    <a:pt x="21" y="26"/>
                  </a:cubicBezTo>
                  <a:cubicBezTo>
                    <a:pt x="22" y="26"/>
                    <a:pt x="22" y="26"/>
                    <a:pt x="22" y="26"/>
                  </a:cubicBezTo>
                  <a:cubicBezTo>
                    <a:pt x="22" y="26"/>
                    <a:pt x="22" y="26"/>
                    <a:pt x="23" y="26"/>
                  </a:cubicBezTo>
                  <a:cubicBezTo>
                    <a:pt x="23" y="26"/>
                    <a:pt x="25" y="26"/>
                    <a:pt x="26" y="26"/>
                  </a:cubicBezTo>
                  <a:cubicBezTo>
                    <a:pt x="26" y="26"/>
                    <a:pt x="27" y="26"/>
                    <a:pt x="27" y="26"/>
                  </a:cubicBezTo>
                  <a:cubicBezTo>
                    <a:pt x="28" y="26"/>
                    <a:pt x="28" y="26"/>
                    <a:pt x="28" y="27"/>
                  </a:cubicBezTo>
                  <a:cubicBezTo>
                    <a:pt x="27" y="28"/>
                    <a:pt x="32" y="28"/>
                    <a:pt x="35" y="28"/>
                  </a:cubicBezTo>
                  <a:cubicBezTo>
                    <a:pt x="37" y="28"/>
                    <a:pt x="38" y="28"/>
                    <a:pt x="39" y="28"/>
                  </a:cubicBezTo>
                  <a:cubicBezTo>
                    <a:pt x="39" y="28"/>
                    <a:pt x="39" y="28"/>
                    <a:pt x="39" y="28"/>
                  </a:cubicBezTo>
                  <a:cubicBezTo>
                    <a:pt x="43" y="28"/>
                    <a:pt x="43" y="30"/>
                    <a:pt x="52" y="31"/>
                  </a:cubicBezTo>
                  <a:cubicBezTo>
                    <a:pt x="55" y="31"/>
                    <a:pt x="58" y="31"/>
                    <a:pt x="60" y="31"/>
                  </a:cubicBezTo>
                  <a:cubicBezTo>
                    <a:pt x="65" y="31"/>
                    <a:pt x="66" y="31"/>
                    <a:pt x="65" y="30"/>
                  </a:cubicBezTo>
                  <a:cubicBezTo>
                    <a:pt x="64" y="30"/>
                    <a:pt x="64" y="29"/>
                    <a:pt x="64" y="29"/>
                  </a:cubicBezTo>
                  <a:cubicBezTo>
                    <a:pt x="65" y="29"/>
                    <a:pt x="67" y="30"/>
                    <a:pt x="70" y="31"/>
                  </a:cubicBezTo>
                  <a:cubicBezTo>
                    <a:pt x="74" y="32"/>
                    <a:pt x="77" y="32"/>
                    <a:pt x="78" y="32"/>
                  </a:cubicBezTo>
                  <a:cubicBezTo>
                    <a:pt x="78" y="32"/>
                    <a:pt x="78" y="32"/>
                    <a:pt x="78" y="32"/>
                  </a:cubicBezTo>
                  <a:cubicBezTo>
                    <a:pt x="78" y="32"/>
                    <a:pt x="78" y="32"/>
                    <a:pt x="79" y="32"/>
                  </a:cubicBezTo>
                  <a:cubicBezTo>
                    <a:pt x="81" y="32"/>
                    <a:pt x="84" y="32"/>
                    <a:pt x="88" y="33"/>
                  </a:cubicBezTo>
                  <a:cubicBezTo>
                    <a:pt x="91" y="33"/>
                    <a:pt x="94" y="33"/>
                    <a:pt x="96" y="33"/>
                  </a:cubicBezTo>
                  <a:cubicBezTo>
                    <a:pt x="98" y="33"/>
                    <a:pt x="99" y="33"/>
                    <a:pt x="101" y="33"/>
                  </a:cubicBezTo>
                  <a:cubicBezTo>
                    <a:pt x="105" y="32"/>
                    <a:pt x="103" y="31"/>
                    <a:pt x="101" y="30"/>
                  </a:cubicBezTo>
                  <a:cubicBezTo>
                    <a:pt x="98" y="28"/>
                    <a:pt x="101" y="28"/>
                    <a:pt x="102" y="27"/>
                  </a:cubicBezTo>
                  <a:cubicBezTo>
                    <a:pt x="102" y="27"/>
                    <a:pt x="102" y="27"/>
                    <a:pt x="103" y="27"/>
                  </a:cubicBezTo>
                  <a:cubicBezTo>
                    <a:pt x="103" y="27"/>
                    <a:pt x="103" y="28"/>
                    <a:pt x="105" y="29"/>
                  </a:cubicBezTo>
                  <a:cubicBezTo>
                    <a:pt x="107" y="31"/>
                    <a:pt x="113" y="31"/>
                    <a:pt x="112" y="32"/>
                  </a:cubicBezTo>
                  <a:cubicBezTo>
                    <a:pt x="111" y="34"/>
                    <a:pt x="111" y="35"/>
                    <a:pt x="114" y="35"/>
                  </a:cubicBezTo>
                  <a:cubicBezTo>
                    <a:pt x="117" y="35"/>
                    <a:pt x="118" y="35"/>
                    <a:pt x="116" y="35"/>
                  </a:cubicBezTo>
                  <a:cubicBezTo>
                    <a:pt x="114" y="36"/>
                    <a:pt x="121" y="37"/>
                    <a:pt x="121" y="39"/>
                  </a:cubicBezTo>
                  <a:cubicBezTo>
                    <a:pt x="121" y="41"/>
                    <a:pt x="118" y="41"/>
                    <a:pt x="121" y="41"/>
                  </a:cubicBezTo>
                  <a:cubicBezTo>
                    <a:pt x="121" y="41"/>
                    <a:pt x="122" y="41"/>
                    <a:pt x="123" y="41"/>
                  </a:cubicBezTo>
                  <a:cubicBezTo>
                    <a:pt x="126" y="41"/>
                    <a:pt x="129" y="41"/>
                    <a:pt x="129" y="41"/>
                  </a:cubicBezTo>
                  <a:cubicBezTo>
                    <a:pt x="130" y="41"/>
                    <a:pt x="130" y="41"/>
                    <a:pt x="130" y="41"/>
                  </a:cubicBezTo>
                  <a:cubicBezTo>
                    <a:pt x="129" y="42"/>
                    <a:pt x="129" y="42"/>
                    <a:pt x="131" y="43"/>
                  </a:cubicBezTo>
                  <a:cubicBezTo>
                    <a:pt x="132" y="43"/>
                    <a:pt x="133" y="44"/>
                    <a:pt x="133" y="44"/>
                  </a:cubicBezTo>
                  <a:cubicBezTo>
                    <a:pt x="134" y="44"/>
                    <a:pt x="134" y="44"/>
                    <a:pt x="134" y="44"/>
                  </a:cubicBezTo>
                  <a:cubicBezTo>
                    <a:pt x="134" y="43"/>
                    <a:pt x="135" y="43"/>
                    <a:pt x="135" y="43"/>
                  </a:cubicBezTo>
                  <a:cubicBezTo>
                    <a:pt x="136" y="43"/>
                    <a:pt x="137" y="44"/>
                    <a:pt x="138" y="44"/>
                  </a:cubicBezTo>
                  <a:cubicBezTo>
                    <a:pt x="139" y="45"/>
                    <a:pt x="138" y="46"/>
                    <a:pt x="140" y="46"/>
                  </a:cubicBezTo>
                  <a:cubicBezTo>
                    <a:pt x="142" y="47"/>
                    <a:pt x="143" y="47"/>
                    <a:pt x="144" y="47"/>
                  </a:cubicBezTo>
                  <a:cubicBezTo>
                    <a:pt x="144" y="47"/>
                    <a:pt x="145" y="47"/>
                    <a:pt x="145" y="47"/>
                  </a:cubicBezTo>
                  <a:cubicBezTo>
                    <a:pt x="145" y="47"/>
                    <a:pt x="145" y="47"/>
                    <a:pt x="145" y="47"/>
                  </a:cubicBezTo>
                  <a:cubicBezTo>
                    <a:pt x="146" y="47"/>
                    <a:pt x="145" y="48"/>
                    <a:pt x="144" y="49"/>
                  </a:cubicBezTo>
                  <a:cubicBezTo>
                    <a:pt x="144" y="50"/>
                    <a:pt x="144" y="51"/>
                    <a:pt x="143" y="52"/>
                  </a:cubicBezTo>
                  <a:cubicBezTo>
                    <a:pt x="143" y="53"/>
                    <a:pt x="140" y="54"/>
                    <a:pt x="138" y="54"/>
                  </a:cubicBezTo>
                  <a:cubicBezTo>
                    <a:pt x="133" y="55"/>
                    <a:pt x="119" y="57"/>
                    <a:pt x="115" y="59"/>
                  </a:cubicBezTo>
                  <a:cubicBezTo>
                    <a:pt x="111" y="62"/>
                    <a:pt x="110" y="64"/>
                    <a:pt x="110" y="64"/>
                  </a:cubicBezTo>
                  <a:cubicBezTo>
                    <a:pt x="110" y="64"/>
                    <a:pt x="110" y="64"/>
                    <a:pt x="110" y="64"/>
                  </a:cubicBezTo>
                  <a:cubicBezTo>
                    <a:pt x="110" y="64"/>
                    <a:pt x="109" y="64"/>
                    <a:pt x="108" y="64"/>
                  </a:cubicBezTo>
                  <a:cubicBezTo>
                    <a:pt x="108" y="64"/>
                    <a:pt x="107" y="64"/>
                    <a:pt x="106" y="64"/>
                  </a:cubicBezTo>
                  <a:cubicBezTo>
                    <a:pt x="105" y="64"/>
                    <a:pt x="103" y="65"/>
                    <a:pt x="103" y="65"/>
                  </a:cubicBezTo>
                  <a:cubicBezTo>
                    <a:pt x="103" y="65"/>
                    <a:pt x="103" y="65"/>
                    <a:pt x="103" y="65"/>
                  </a:cubicBezTo>
                  <a:cubicBezTo>
                    <a:pt x="101" y="65"/>
                    <a:pt x="101" y="64"/>
                    <a:pt x="101" y="64"/>
                  </a:cubicBezTo>
                  <a:cubicBezTo>
                    <a:pt x="101" y="64"/>
                    <a:pt x="101" y="64"/>
                    <a:pt x="101" y="64"/>
                  </a:cubicBezTo>
                  <a:cubicBezTo>
                    <a:pt x="101" y="64"/>
                    <a:pt x="100" y="64"/>
                    <a:pt x="98" y="64"/>
                  </a:cubicBezTo>
                  <a:cubicBezTo>
                    <a:pt x="96" y="65"/>
                    <a:pt x="94" y="65"/>
                    <a:pt x="92" y="65"/>
                  </a:cubicBezTo>
                  <a:cubicBezTo>
                    <a:pt x="90" y="65"/>
                    <a:pt x="88" y="65"/>
                    <a:pt x="86" y="64"/>
                  </a:cubicBezTo>
                  <a:cubicBezTo>
                    <a:pt x="82" y="64"/>
                    <a:pt x="78" y="64"/>
                    <a:pt x="74" y="64"/>
                  </a:cubicBezTo>
                  <a:cubicBezTo>
                    <a:pt x="70" y="64"/>
                    <a:pt x="67" y="64"/>
                    <a:pt x="65" y="65"/>
                  </a:cubicBezTo>
                  <a:cubicBezTo>
                    <a:pt x="61" y="66"/>
                    <a:pt x="58" y="67"/>
                    <a:pt x="59" y="68"/>
                  </a:cubicBezTo>
                  <a:cubicBezTo>
                    <a:pt x="61" y="69"/>
                    <a:pt x="66" y="70"/>
                    <a:pt x="71" y="70"/>
                  </a:cubicBezTo>
                  <a:cubicBezTo>
                    <a:pt x="80" y="70"/>
                    <a:pt x="88" y="69"/>
                    <a:pt x="93" y="69"/>
                  </a:cubicBezTo>
                  <a:cubicBezTo>
                    <a:pt x="96" y="69"/>
                    <a:pt x="98" y="69"/>
                    <a:pt x="100" y="69"/>
                  </a:cubicBezTo>
                  <a:cubicBezTo>
                    <a:pt x="101" y="69"/>
                    <a:pt x="102" y="69"/>
                    <a:pt x="101" y="69"/>
                  </a:cubicBezTo>
                  <a:cubicBezTo>
                    <a:pt x="101" y="70"/>
                    <a:pt x="101" y="70"/>
                    <a:pt x="102" y="70"/>
                  </a:cubicBezTo>
                  <a:cubicBezTo>
                    <a:pt x="102" y="70"/>
                    <a:pt x="102" y="70"/>
                    <a:pt x="103" y="70"/>
                  </a:cubicBezTo>
                  <a:cubicBezTo>
                    <a:pt x="104" y="70"/>
                    <a:pt x="104" y="69"/>
                    <a:pt x="105" y="69"/>
                  </a:cubicBezTo>
                  <a:cubicBezTo>
                    <a:pt x="105" y="69"/>
                    <a:pt x="105" y="69"/>
                    <a:pt x="105" y="69"/>
                  </a:cubicBezTo>
                  <a:cubicBezTo>
                    <a:pt x="106" y="69"/>
                    <a:pt x="106" y="70"/>
                    <a:pt x="106" y="70"/>
                  </a:cubicBezTo>
                  <a:cubicBezTo>
                    <a:pt x="106" y="70"/>
                    <a:pt x="106" y="70"/>
                    <a:pt x="106" y="70"/>
                  </a:cubicBezTo>
                  <a:cubicBezTo>
                    <a:pt x="107" y="70"/>
                    <a:pt x="108" y="70"/>
                    <a:pt x="108" y="70"/>
                  </a:cubicBezTo>
                  <a:cubicBezTo>
                    <a:pt x="109" y="70"/>
                    <a:pt x="109" y="70"/>
                    <a:pt x="109" y="70"/>
                  </a:cubicBezTo>
                  <a:cubicBezTo>
                    <a:pt x="110" y="70"/>
                    <a:pt x="110" y="70"/>
                    <a:pt x="112" y="71"/>
                  </a:cubicBezTo>
                  <a:cubicBezTo>
                    <a:pt x="113" y="72"/>
                    <a:pt x="117" y="73"/>
                    <a:pt x="117" y="74"/>
                  </a:cubicBezTo>
                  <a:cubicBezTo>
                    <a:pt x="117" y="74"/>
                    <a:pt x="117" y="75"/>
                    <a:pt x="118" y="75"/>
                  </a:cubicBezTo>
                  <a:cubicBezTo>
                    <a:pt x="118" y="75"/>
                    <a:pt x="118" y="74"/>
                    <a:pt x="119" y="74"/>
                  </a:cubicBezTo>
                  <a:cubicBezTo>
                    <a:pt x="119" y="74"/>
                    <a:pt x="119" y="74"/>
                    <a:pt x="119" y="74"/>
                  </a:cubicBezTo>
                  <a:cubicBezTo>
                    <a:pt x="120" y="74"/>
                    <a:pt x="121" y="74"/>
                    <a:pt x="122" y="75"/>
                  </a:cubicBezTo>
                  <a:cubicBezTo>
                    <a:pt x="124" y="75"/>
                    <a:pt x="124" y="76"/>
                    <a:pt x="121" y="76"/>
                  </a:cubicBezTo>
                  <a:cubicBezTo>
                    <a:pt x="118" y="76"/>
                    <a:pt x="119" y="78"/>
                    <a:pt x="126" y="80"/>
                  </a:cubicBezTo>
                  <a:cubicBezTo>
                    <a:pt x="132" y="81"/>
                    <a:pt x="143" y="83"/>
                    <a:pt x="153" y="85"/>
                  </a:cubicBezTo>
                  <a:cubicBezTo>
                    <a:pt x="155" y="85"/>
                    <a:pt x="157" y="85"/>
                    <a:pt x="159" y="85"/>
                  </a:cubicBezTo>
                  <a:cubicBezTo>
                    <a:pt x="166" y="85"/>
                    <a:pt x="170" y="83"/>
                    <a:pt x="163" y="81"/>
                  </a:cubicBezTo>
                  <a:cubicBezTo>
                    <a:pt x="156" y="79"/>
                    <a:pt x="154" y="77"/>
                    <a:pt x="156" y="77"/>
                  </a:cubicBezTo>
                  <a:cubicBezTo>
                    <a:pt x="157" y="77"/>
                    <a:pt x="157" y="77"/>
                    <a:pt x="157" y="77"/>
                  </a:cubicBezTo>
                  <a:cubicBezTo>
                    <a:pt x="160" y="77"/>
                    <a:pt x="162" y="77"/>
                    <a:pt x="163" y="77"/>
                  </a:cubicBezTo>
                  <a:cubicBezTo>
                    <a:pt x="163" y="77"/>
                    <a:pt x="163" y="77"/>
                    <a:pt x="163" y="77"/>
                  </a:cubicBezTo>
                  <a:cubicBezTo>
                    <a:pt x="163" y="77"/>
                    <a:pt x="163" y="77"/>
                    <a:pt x="163" y="77"/>
                  </a:cubicBezTo>
                  <a:cubicBezTo>
                    <a:pt x="164" y="77"/>
                    <a:pt x="166" y="78"/>
                    <a:pt x="168" y="78"/>
                  </a:cubicBezTo>
                  <a:cubicBezTo>
                    <a:pt x="169" y="79"/>
                    <a:pt x="171" y="80"/>
                    <a:pt x="172" y="80"/>
                  </a:cubicBezTo>
                  <a:cubicBezTo>
                    <a:pt x="172" y="80"/>
                    <a:pt x="172" y="79"/>
                    <a:pt x="173" y="79"/>
                  </a:cubicBezTo>
                  <a:cubicBezTo>
                    <a:pt x="173" y="79"/>
                    <a:pt x="173" y="79"/>
                    <a:pt x="173" y="79"/>
                  </a:cubicBezTo>
                  <a:cubicBezTo>
                    <a:pt x="174" y="79"/>
                    <a:pt x="174" y="79"/>
                    <a:pt x="175" y="79"/>
                  </a:cubicBezTo>
                  <a:cubicBezTo>
                    <a:pt x="176" y="80"/>
                    <a:pt x="177" y="80"/>
                    <a:pt x="178" y="80"/>
                  </a:cubicBezTo>
                  <a:cubicBezTo>
                    <a:pt x="178" y="80"/>
                    <a:pt x="178" y="80"/>
                    <a:pt x="178" y="80"/>
                  </a:cubicBezTo>
                  <a:cubicBezTo>
                    <a:pt x="178" y="80"/>
                    <a:pt x="178" y="80"/>
                    <a:pt x="178" y="80"/>
                  </a:cubicBezTo>
                  <a:cubicBezTo>
                    <a:pt x="178" y="80"/>
                    <a:pt x="179" y="80"/>
                    <a:pt x="179" y="80"/>
                  </a:cubicBezTo>
                  <a:cubicBezTo>
                    <a:pt x="179" y="81"/>
                    <a:pt x="179" y="81"/>
                    <a:pt x="180" y="81"/>
                  </a:cubicBezTo>
                  <a:cubicBezTo>
                    <a:pt x="180" y="81"/>
                    <a:pt x="180" y="81"/>
                    <a:pt x="180" y="81"/>
                  </a:cubicBezTo>
                  <a:cubicBezTo>
                    <a:pt x="180" y="81"/>
                    <a:pt x="180" y="81"/>
                    <a:pt x="180" y="81"/>
                  </a:cubicBezTo>
                  <a:cubicBezTo>
                    <a:pt x="181" y="81"/>
                    <a:pt x="182" y="81"/>
                    <a:pt x="183" y="81"/>
                  </a:cubicBezTo>
                  <a:cubicBezTo>
                    <a:pt x="183" y="82"/>
                    <a:pt x="185" y="82"/>
                    <a:pt x="186" y="83"/>
                  </a:cubicBezTo>
                  <a:cubicBezTo>
                    <a:pt x="187" y="83"/>
                    <a:pt x="187" y="83"/>
                    <a:pt x="188" y="83"/>
                  </a:cubicBezTo>
                  <a:cubicBezTo>
                    <a:pt x="188" y="83"/>
                    <a:pt x="189" y="83"/>
                    <a:pt x="188" y="82"/>
                  </a:cubicBezTo>
                  <a:cubicBezTo>
                    <a:pt x="188" y="82"/>
                    <a:pt x="188" y="81"/>
                    <a:pt x="189" y="81"/>
                  </a:cubicBezTo>
                  <a:cubicBezTo>
                    <a:pt x="189" y="81"/>
                    <a:pt x="190" y="81"/>
                    <a:pt x="190" y="81"/>
                  </a:cubicBezTo>
                  <a:cubicBezTo>
                    <a:pt x="190" y="81"/>
                    <a:pt x="190" y="81"/>
                    <a:pt x="190" y="81"/>
                  </a:cubicBezTo>
                  <a:cubicBezTo>
                    <a:pt x="191" y="81"/>
                    <a:pt x="193" y="80"/>
                    <a:pt x="193" y="79"/>
                  </a:cubicBezTo>
                  <a:cubicBezTo>
                    <a:pt x="193" y="78"/>
                    <a:pt x="193" y="78"/>
                    <a:pt x="193" y="78"/>
                  </a:cubicBezTo>
                  <a:cubicBezTo>
                    <a:pt x="193" y="78"/>
                    <a:pt x="193" y="78"/>
                    <a:pt x="194" y="78"/>
                  </a:cubicBezTo>
                  <a:cubicBezTo>
                    <a:pt x="194" y="78"/>
                    <a:pt x="195" y="79"/>
                    <a:pt x="195" y="79"/>
                  </a:cubicBezTo>
                  <a:cubicBezTo>
                    <a:pt x="197" y="79"/>
                    <a:pt x="199" y="78"/>
                    <a:pt x="198" y="76"/>
                  </a:cubicBezTo>
                  <a:cubicBezTo>
                    <a:pt x="197" y="74"/>
                    <a:pt x="193" y="73"/>
                    <a:pt x="195" y="73"/>
                  </a:cubicBezTo>
                  <a:cubicBezTo>
                    <a:pt x="197" y="73"/>
                    <a:pt x="196" y="72"/>
                    <a:pt x="194" y="72"/>
                  </a:cubicBezTo>
                  <a:cubicBezTo>
                    <a:pt x="192" y="72"/>
                    <a:pt x="191" y="72"/>
                    <a:pt x="192" y="71"/>
                  </a:cubicBezTo>
                  <a:cubicBezTo>
                    <a:pt x="193" y="71"/>
                    <a:pt x="192" y="71"/>
                    <a:pt x="191" y="71"/>
                  </a:cubicBezTo>
                  <a:cubicBezTo>
                    <a:pt x="190" y="71"/>
                    <a:pt x="190" y="71"/>
                    <a:pt x="189" y="71"/>
                  </a:cubicBezTo>
                  <a:cubicBezTo>
                    <a:pt x="189" y="71"/>
                    <a:pt x="189" y="71"/>
                    <a:pt x="189" y="71"/>
                  </a:cubicBezTo>
                  <a:cubicBezTo>
                    <a:pt x="187" y="71"/>
                    <a:pt x="187" y="70"/>
                    <a:pt x="187" y="70"/>
                  </a:cubicBezTo>
                  <a:cubicBezTo>
                    <a:pt x="187" y="69"/>
                    <a:pt x="186" y="69"/>
                    <a:pt x="185" y="69"/>
                  </a:cubicBezTo>
                  <a:cubicBezTo>
                    <a:pt x="184" y="69"/>
                    <a:pt x="184" y="69"/>
                    <a:pt x="184" y="69"/>
                  </a:cubicBezTo>
                  <a:cubicBezTo>
                    <a:pt x="184" y="69"/>
                    <a:pt x="184" y="69"/>
                    <a:pt x="184" y="69"/>
                  </a:cubicBezTo>
                  <a:cubicBezTo>
                    <a:pt x="183" y="69"/>
                    <a:pt x="181" y="69"/>
                    <a:pt x="181" y="68"/>
                  </a:cubicBezTo>
                  <a:cubicBezTo>
                    <a:pt x="180" y="67"/>
                    <a:pt x="182" y="66"/>
                    <a:pt x="180" y="66"/>
                  </a:cubicBezTo>
                  <a:cubicBezTo>
                    <a:pt x="178" y="66"/>
                    <a:pt x="179" y="65"/>
                    <a:pt x="177" y="65"/>
                  </a:cubicBezTo>
                  <a:cubicBezTo>
                    <a:pt x="177" y="65"/>
                    <a:pt x="177" y="65"/>
                    <a:pt x="176" y="65"/>
                  </a:cubicBezTo>
                  <a:cubicBezTo>
                    <a:pt x="176" y="65"/>
                    <a:pt x="176" y="65"/>
                    <a:pt x="176" y="65"/>
                  </a:cubicBezTo>
                  <a:cubicBezTo>
                    <a:pt x="174" y="65"/>
                    <a:pt x="178" y="64"/>
                    <a:pt x="175" y="63"/>
                  </a:cubicBezTo>
                  <a:cubicBezTo>
                    <a:pt x="174" y="62"/>
                    <a:pt x="172" y="61"/>
                    <a:pt x="173" y="61"/>
                  </a:cubicBezTo>
                  <a:cubicBezTo>
                    <a:pt x="173" y="61"/>
                    <a:pt x="174" y="61"/>
                    <a:pt x="176" y="62"/>
                  </a:cubicBezTo>
                  <a:cubicBezTo>
                    <a:pt x="179" y="62"/>
                    <a:pt x="181" y="62"/>
                    <a:pt x="182" y="62"/>
                  </a:cubicBezTo>
                  <a:cubicBezTo>
                    <a:pt x="184" y="62"/>
                    <a:pt x="184" y="62"/>
                    <a:pt x="184" y="61"/>
                  </a:cubicBezTo>
                  <a:cubicBezTo>
                    <a:pt x="183" y="61"/>
                    <a:pt x="183" y="60"/>
                    <a:pt x="183" y="60"/>
                  </a:cubicBezTo>
                  <a:cubicBezTo>
                    <a:pt x="184" y="60"/>
                    <a:pt x="184" y="60"/>
                    <a:pt x="184" y="60"/>
                  </a:cubicBezTo>
                  <a:cubicBezTo>
                    <a:pt x="185" y="61"/>
                    <a:pt x="185" y="61"/>
                    <a:pt x="186" y="61"/>
                  </a:cubicBezTo>
                  <a:cubicBezTo>
                    <a:pt x="186" y="61"/>
                    <a:pt x="186" y="61"/>
                    <a:pt x="187" y="61"/>
                  </a:cubicBezTo>
                  <a:cubicBezTo>
                    <a:pt x="187" y="61"/>
                    <a:pt x="188" y="60"/>
                    <a:pt x="186" y="60"/>
                  </a:cubicBezTo>
                  <a:cubicBezTo>
                    <a:pt x="185" y="60"/>
                    <a:pt x="186" y="59"/>
                    <a:pt x="187" y="59"/>
                  </a:cubicBezTo>
                  <a:cubicBezTo>
                    <a:pt x="187" y="59"/>
                    <a:pt x="188" y="59"/>
                    <a:pt x="188" y="59"/>
                  </a:cubicBezTo>
                  <a:cubicBezTo>
                    <a:pt x="190" y="60"/>
                    <a:pt x="189" y="61"/>
                    <a:pt x="194" y="62"/>
                  </a:cubicBezTo>
                  <a:cubicBezTo>
                    <a:pt x="196" y="62"/>
                    <a:pt x="197" y="62"/>
                    <a:pt x="199" y="62"/>
                  </a:cubicBezTo>
                  <a:cubicBezTo>
                    <a:pt x="200" y="62"/>
                    <a:pt x="200" y="62"/>
                    <a:pt x="201" y="62"/>
                  </a:cubicBezTo>
                  <a:cubicBezTo>
                    <a:pt x="201" y="62"/>
                    <a:pt x="202" y="62"/>
                    <a:pt x="202" y="62"/>
                  </a:cubicBezTo>
                  <a:cubicBezTo>
                    <a:pt x="202" y="62"/>
                    <a:pt x="202" y="62"/>
                    <a:pt x="201" y="62"/>
                  </a:cubicBezTo>
                  <a:cubicBezTo>
                    <a:pt x="200" y="63"/>
                    <a:pt x="201" y="63"/>
                    <a:pt x="202" y="63"/>
                  </a:cubicBezTo>
                  <a:cubicBezTo>
                    <a:pt x="203" y="63"/>
                    <a:pt x="204" y="63"/>
                    <a:pt x="206" y="62"/>
                  </a:cubicBezTo>
                  <a:cubicBezTo>
                    <a:pt x="208" y="62"/>
                    <a:pt x="210" y="62"/>
                    <a:pt x="210" y="62"/>
                  </a:cubicBezTo>
                  <a:cubicBezTo>
                    <a:pt x="211" y="62"/>
                    <a:pt x="211" y="62"/>
                    <a:pt x="208" y="63"/>
                  </a:cubicBezTo>
                  <a:cubicBezTo>
                    <a:pt x="205" y="64"/>
                    <a:pt x="203" y="65"/>
                    <a:pt x="204" y="65"/>
                  </a:cubicBezTo>
                  <a:cubicBezTo>
                    <a:pt x="205" y="65"/>
                    <a:pt x="205" y="65"/>
                    <a:pt x="205" y="65"/>
                  </a:cubicBezTo>
                  <a:cubicBezTo>
                    <a:pt x="205" y="65"/>
                    <a:pt x="205" y="65"/>
                    <a:pt x="205" y="65"/>
                  </a:cubicBezTo>
                  <a:cubicBezTo>
                    <a:pt x="206" y="65"/>
                    <a:pt x="206" y="65"/>
                    <a:pt x="205" y="65"/>
                  </a:cubicBezTo>
                  <a:cubicBezTo>
                    <a:pt x="204" y="65"/>
                    <a:pt x="203" y="65"/>
                    <a:pt x="204" y="65"/>
                  </a:cubicBezTo>
                  <a:cubicBezTo>
                    <a:pt x="204" y="65"/>
                    <a:pt x="204" y="65"/>
                    <a:pt x="204" y="65"/>
                  </a:cubicBezTo>
                  <a:cubicBezTo>
                    <a:pt x="205" y="65"/>
                    <a:pt x="205" y="65"/>
                    <a:pt x="205" y="65"/>
                  </a:cubicBezTo>
                  <a:cubicBezTo>
                    <a:pt x="206" y="65"/>
                    <a:pt x="206" y="66"/>
                    <a:pt x="205" y="66"/>
                  </a:cubicBezTo>
                  <a:cubicBezTo>
                    <a:pt x="203" y="66"/>
                    <a:pt x="204" y="67"/>
                    <a:pt x="205" y="67"/>
                  </a:cubicBezTo>
                  <a:cubicBezTo>
                    <a:pt x="205" y="67"/>
                    <a:pt x="205" y="67"/>
                    <a:pt x="205" y="67"/>
                  </a:cubicBezTo>
                  <a:cubicBezTo>
                    <a:pt x="205" y="67"/>
                    <a:pt x="205" y="67"/>
                    <a:pt x="206" y="67"/>
                  </a:cubicBezTo>
                  <a:cubicBezTo>
                    <a:pt x="207" y="67"/>
                    <a:pt x="206" y="67"/>
                    <a:pt x="206" y="68"/>
                  </a:cubicBezTo>
                  <a:cubicBezTo>
                    <a:pt x="206" y="68"/>
                    <a:pt x="206" y="68"/>
                    <a:pt x="207" y="68"/>
                  </a:cubicBezTo>
                  <a:cubicBezTo>
                    <a:pt x="207" y="68"/>
                    <a:pt x="207" y="68"/>
                    <a:pt x="207" y="68"/>
                  </a:cubicBezTo>
                  <a:cubicBezTo>
                    <a:pt x="208" y="68"/>
                    <a:pt x="208" y="68"/>
                    <a:pt x="208" y="68"/>
                  </a:cubicBezTo>
                  <a:cubicBezTo>
                    <a:pt x="209" y="68"/>
                    <a:pt x="209" y="68"/>
                    <a:pt x="209" y="69"/>
                  </a:cubicBezTo>
                  <a:cubicBezTo>
                    <a:pt x="209" y="69"/>
                    <a:pt x="210" y="69"/>
                    <a:pt x="211" y="69"/>
                  </a:cubicBezTo>
                  <a:cubicBezTo>
                    <a:pt x="211" y="69"/>
                    <a:pt x="211" y="69"/>
                    <a:pt x="212" y="69"/>
                  </a:cubicBezTo>
                  <a:cubicBezTo>
                    <a:pt x="212" y="69"/>
                    <a:pt x="212" y="69"/>
                    <a:pt x="212" y="69"/>
                  </a:cubicBezTo>
                  <a:cubicBezTo>
                    <a:pt x="213" y="69"/>
                    <a:pt x="214" y="69"/>
                    <a:pt x="215" y="70"/>
                  </a:cubicBezTo>
                  <a:cubicBezTo>
                    <a:pt x="215" y="70"/>
                    <a:pt x="215" y="70"/>
                    <a:pt x="216" y="70"/>
                  </a:cubicBezTo>
                  <a:cubicBezTo>
                    <a:pt x="217" y="70"/>
                    <a:pt x="218" y="70"/>
                    <a:pt x="219" y="69"/>
                  </a:cubicBezTo>
                  <a:cubicBezTo>
                    <a:pt x="220" y="68"/>
                    <a:pt x="219" y="66"/>
                    <a:pt x="220" y="66"/>
                  </a:cubicBezTo>
                  <a:cubicBezTo>
                    <a:pt x="221" y="65"/>
                    <a:pt x="221" y="65"/>
                    <a:pt x="222" y="65"/>
                  </a:cubicBezTo>
                  <a:cubicBezTo>
                    <a:pt x="223" y="65"/>
                    <a:pt x="224" y="65"/>
                    <a:pt x="225" y="66"/>
                  </a:cubicBezTo>
                  <a:cubicBezTo>
                    <a:pt x="226" y="66"/>
                    <a:pt x="227" y="66"/>
                    <a:pt x="228" y="66"/>
                  </a:cubicBezTo>
                  <a:cubicBezTo>
                    <a:pt x="229" y="66"/>
                    <a:pt x="230" y="66"/>
                    <a:pt x="230" y="66"/>
                  </a:cubicBezTo>
                  <a:cubicBezTo>
                    <a:pt x="229" y="65"/>
                    <a:pt x="230" y="65"/>
                    <a:pt x="231" y="65"/>
                  </a:cubicBezTo>
                  <a:cubicBezTo>
                    <a:pt x="231" y="65"/>
                    <a:pt x="231" y="65"/>
                    <a:pt x="231" y="65"/>
                  </a:cubicBezTo>
                  <a:cubicBezTo>
                    <a:pt x="232" y="65"/>
                    <a:pt x="232" y="65"/>
                    <a:pt x="232" y="65"/>
                  </a:cubicBezTo>
                  <a:cubicBezTo>
                    <a:pt x="233" y="65"/>
                    <a:pt x="234" y="65"/>
                    <a:pt x="233" y="64"/>
                  </a:cubicBezTo>
                  <a:cubicBezTo>
                    <a:pt x="232" y="64"/>
                    <a:pt x="232" y="64"/>
                    <a:pt x="233" y="64"/>
                  </a:cubicBezTo>
                  <a:cubicBezTo>
                    <a:pt x="234" y="64"/>
                    <a:pt x="234" y="64"/>
                    <a:pt x="235" y="64"/>
                  </a:cubicBezTo>
                  <a:cubicBezTo>
                    <a:pt x="236" y="64"/>
                    <a:pt x="236" y="64"/>
                    <a:pt x="236" y="64"/>
                  </a:cubicBezTo>
                  <a:cubicBezTo>
                    <a:pt x="237" y="64"/>
                    <a:pt x="237" y="64"/>
                    <a:pt x="236" y="63"/>
                  </a:cubicBezTo>
                  <a:cubicBezTo>
                    <a:pt x="235" y="63"/>
                    <a:pt x="234" y="63"/>
                    <a:pt x="234" y="63"/>
                  </a:cubicBezTo>
                  <a:cubicBezTo>
                    <a:pt x="234" y="63"/>
                    <a:pt x="235" y="63"/>
                    <a:pt x="235" y="63"/>
                  </a:cubicBezTo>
                  <a:cubicBezTo>
                    <a:pt x="235" y="63"/>
                    <a:pt x="235" y="63"/>
                    <a:pt x="236" y="63"/>
                  </a:cubicBezTo>
                  <a:cubicBezTo>
                    <a:pt x="237" y="63"/>
                    <a:pt x="238" y="62"/>
                    <a:pt x="237" y="62"/>
                  </a:cubicBezTo>
                  <a:cubicBezTo>
                    <a:pt x="237" y="62"/>
                    <a:pt x="237" y="62"/>
                    <a:pt x="237" y="62"/>
                  </a:cubicBezTo>
                  <a:cubicBezTo>
                    <a:pt x="238" y="62"/>
                    <a:pt x="239" y="62"/>
                    <a:pt x="242" y="62"/>
                  </a:cubicBezTo>
                  <a:cubicBezTo>
                    <a:pt x="242" y="62"/>
                    <a:pt x="243" y="62"/>
                    <a:pt x="243" y="62"/>
                  </a:cubicBezTo>
                  <a:cubicBezTo>
                    <a:pt x="244" y="62"/>
                    <a:pt x="245" y="62"/>
                    <a:pt x="245" y="62"/>
                  </a:cubicBezTo>
                  <a:cubicBezTo>
                    <a:pt x="246" y="62"/>
                    <a:pt x="246" y="62"/>
                    <a:pt x="246" y="62"/>
                  </a:cubicBezTo>
                  <a:cubicBezTo>
                    <a:pt x="246" y="62"/>
                    <a:pt x="245" y="62"/>
                    <a:pt x="245" y="62"/>
                  </a:cubicBezTo>
                  <a:cubicBezTo>
                    <a:pt x="245" y="62"/>
                    <a:pt x="245" y="62"/>
                    <a:pt x="245" y="62"/>
                  </a:cubicBezTo>
                  <a:cubicBezTo>
                    <a:pt x="245" y="62"/>
                    <a:pt x="244" y="62"/>
                    <a:pt x="244" y="62"/>
                  </a:cubicBezTo>
                  <a:cubicBezTo>
                    <a:pt x="244" y="62"/>
                    <a:pt x="244" y="62"/>
                    <a:pt x="245" y="62"/>
                  </a:cubicBezTo>
                  <a:cubicBezTo>
                    <a:pt x="245" y="62"/>
                    <a:pt x="245" y="62"/>
                    <a:pt x="245" y="62"/>
                  </a:cubicBezTo>
                  <a:cubicBezTo>
                    <a:pt x="245" y="62"/>
                    <a:pt x="245" y="62"/>
                    <a:pt x="245" y="62"/>
                  </a:cubicBezTo>
                  <a:cubicBezTo>
                    <a:pt x="246" y="62"/>
                    <a:pt x="247" y="61"/>
                    <a:pt x="245" y="61"/>
                  </a:cubicBezTo>
                  <a:cubicBezTo>
                    <a:pt x="244" y="61"/>
                    <a:pt x="244" y="60"/>
                    <a:pt x="246" y="60"/>
                  </a:cubicBezTo>
                  <a:cubicBezTo>
                    <a:pt x="246" y="60"/>
                    <a:pt x="246" y="60"/>
                    <a:pt x="247" y="61"/>
                  </a:cubicBezTo>
                  <a:cubicBezTo>
                    <a:pt x="248" y="61"/>
                    <a:pt x="249" y="61"/>
                    <a:pt x="251" y="61"/>
                  </a:cubicBezTo>
                  <a:cubicBezTo>
                    <a:pt x="250" y="61"/>
                    <a:pt x="250" y="60"/>
                    <a:pt x="249" y="59"/>
                  </a:cubicBezTo>
                  <a:cubicBezTo>
                    <a:pt x="248" y="59"/>
                    <a:pt x="245" y="58"/>
                    <a:pt x="244" y="58"/>
                  </a:cubicBezTo>
                  <a:cubicBezTo>
                    <a:pt x="243" y="58"/>
                    <a:pt x="242" y="58"/>
                    <a:pt x="242" y="58"/>
                  </a:cubicBezTo>
                  <a:cubicBezTo>
                    <a:pt x="241" y="59"/>
                    <a:pt x="241" y="59"/>
                    <a:pt x="240" y="59"/>
                  </a:cubicBezTo>
                  <a:cubicBezTo>
                    <a:pt x="240" y="59"/>
                    <a:pt x="240" y="59"/>
                    <a:pt x="239" y="59"/>
                  </a:cubicBezTo>
                  <a:cubicBezTo>
                    <a:pt x="239" y="59"/>
                    <a:pt x="239" y="58"/>
                    <a:pt x="238" y="58"/>
                  </a:cubicBezTo>
                  <a:cubicBezTo>
                    <a:pt x="237" y="58"/>
                    <a:pt x="236" y="59"/>
                    <a:pt x="236" y="59"/>
                  </a:cubicBezTo>
                  <a:cubicBezTo>
                    <a:pt x="236" y="59"/>
                    <a:pt x="235" y="59"/>
                    <a:pt x="235" y="59"/>
                  </a:cubicBezTo>
                  <a:cubicBezTo>
                    <a:pt x="235" y="59"/>
                    <a:pt x="234" y="59"/>
                    <a:pt x="235" y="58"/>
                  </a:cubicBezTo>
                  <a:cubicBezTo>
                    <a:pt x="236" y="58"/>
                    <a:pt x="236" y="58"/>
                    <a:pt x="235" y="58"/>
                  </a:cubicBezTo>
                  <a:cubicBezTo>
                    <a:pt x="235" y="58"/>
                    <a:pt x="234" y="58"/>
                    <a:pt x="233" y="58"/>
                  </a:cubicBezTo>
                  <a:cubicBezTo>
                    <a:pt x="232" y="58"/>
                    <a:pt x="232" y="58"/>
                    <a:pt x="232" y="58"/>
                  </a:cubicBezTo>
                  <a:cubicBezTo>
                    <a:pt x="231" y="58"/>
                    <a:pt x="232" y="58"/>
                    <a:pt x="233" y="57"/>
                  </a:cubicBezTo>
                  <a:cubicBezTo>
                    <a:pt x="235" y="57"/>
                    <a:pt x="236" y="56"/>
                    <a:pt x="235" y="56"/>
                  </a:cubicBezTo>
                  <a:cubicBezTo>
                    <a:pt x="234" y="56"/>
                    <a:pt x="234" y="56"/>
                    <a:pt x="233" y="57"/>
                  </a:cubicBezTo>
                  <a:cubicBezTo>
                    <a:pt x="231" y="57"/>
                    <a:pt x="230" y="57"/>
                    <a:pt x="230" y="57"/>
                  </a:cubicBezTo>
                  <a:cubicBezTo>
                    <a:pt x="229" y="57"/>
                    <a:pt x="229" y="57"/>
                    <a:pt x="229" y="57"/>
                  </a:cubicBezTo>
                  <a:cubicBezTo>
                    <a:pt x="230" y="56"/>
                    <a:pt x="229" y="56"/>
                    <a:pt x="226" y="56"/>
                  </a:cubicBezTo>
                  <a:cubicBezTo>
                    <a:pt x="226" y="56"/>
                    <a:pt x="226" y="56"/>
                    <a:pt x="226" y="56"/>
                  </a:cubicBezTo>
                  <a:cubicBezTo>
                    <a:pt x="225" y="56"/>
                    <a:pt x="225" y="56"/>
                    <a:pt x="225" y="56"/>
                  </a:cubicBezTo>
                  <a:cubicBezTo>
                    <a:pt x="222" y="56"/>
                    <a:pt x="222" y="56"/>
                    <a:pt x="224" y="56"/>
                  </a:cubicBezTo>
                  <a:cubicBezTo>
                    <a:pt x="226" y="56"/>
                    <a:pt x="227" y="56"/>
                    <a:pt x="226" y="56"/>
                  </a:cubicBezTo>
                  <a:cubicBezTo>
                    <a:pt x="225" y="55"/>
                    <a:pt x="226" y="55"/>
                    <a:pt x="226" y="54"/>
                  </a:cubicBezTo>
                  <a:cubicBezTo>
                    <a:pt x="226" y="53"/>
                    <a:pt x="224" y="53"/>
                    <a:pt x="222" y="53"/>
                  </a:cubicBezTo>
                  <a:cubicBezTo>
                    <a:pt x="222" y="53"/>
                    <a:pt x="222" y="53"/>
                    <a:pt x="222" y="53"/>
                  </a:cubicBezTo>
                  <a:cubicBezTo>
                    <a:pt x="222" y="53"/>
                    <a:pt x="221" y="53"/>
                    <a:pt x="221" y="53"/>
                  </a:cubicBezTo>
                  <a:cubicBezTo>
                    <a:pt x="220" y="53"/>
                    <a:pt x="219" y="52"/>
                    <a:pt x="221" y="52"/>
                  </a:cubicBezTo>
                  <a:cubicBezTo>
                    <a:pt x="221" y="51"/>
                    <a:pt x="221" y="51"/>
                    <a:pt x="221" y="51"/>
                  </a:cubicBezTo>
                  <a:cubicBezTo>
                    <a:pt x="221" y="51"/>
                    <a:pt x="220" y="52"/>
                    <a:pt x="218" y="52"/>
                  </a:cubicBezTo>
                  <a:cubicBezTo>
                    <a:pt x="217" y="52"/>
                    <a:pt x="216" y="53"/>
                    <a:pt x="216" y="53"/>
                  </a:cubicBezTo>
                  <a:cubicBezTo>
                    <a:pt x="215" y="53"/>
                    <a:pt x="215" y="52"/>
                    <a:pt x="216" y="52"/>
                  </a:cubicBezTo>
                  <a:cubicBezTo>
                    <a:pt x="216" y="52"/>
                    <a:pt x="216" y="51"/>
                    <a:pt x="215" y="51"/>
                  </a:cubicBezTo>
                  <a:cubicBezTo>
                    <a:pt x="215" y="51"/>
                    <a:pt x="214" y="52"/>
                    <a:pt x="213" y="52"/>
                  </a:cubicBezTo>
                  <a:cubicBezTo>
                    <a:pt x="211" y="52"/>
                    <a:pt x="210" y="53"/>
                    <a:pt x="210" y="53"/>
                  </a:cubicBezTo>
                  <a:cubicBezTo>
                    <a:pt x="210" y="53"/>
                    <a:pt x="210" y="52"/>
                    <a:pt x="210" y="52"/>
                  </a:cubicBezTo>
                  <a:cubicBezTo>
                    <a:pt x="211" y="51"/>
                    <a:pt x="211" y="51"/>
                    <a:pt x="210" y="51"/>
                  </a:cubicBezTo>
                  <a:cubicBezTo>
                    <a:pt x="210" y="51"/>
                    <a:pt x="210" y="51"/>
                    <a:pt x="209" y="51"/>
                  </a:cubicBezTo>
                  <a:cubicBezTo>
                    <a:pt x="209" y="51"/>
                    <a:pt x="209" y="51"/>
                    <a:pt x="209" y="51"/>
                  </a:cubicBezTo>
                  <a:cubicBezTo>
                    <a:pt x="208" y="51"/>
                    <a:pt x="209" y="51"/>
                    <a:pt x="208" y="50"/>
                  </a:cubicBezTo>
                  <a:cubicBezTo>
                    <a:pt x="206" y="49"/>
                    <a:pt x="201" y="49"/>
                    <a:pt x="202" y="49"/>
                  </a:cubicBezTo>
                  <a:cubicBezTo>
                    <a:pt x="203" y="49"/>
                    <a:pt x="203" y="49"/>
                    <a:pt x="202" y="49"/>
                  </a:cubicBezTo>
                  <a:cubicBezTo>
                    <a:pt x="202" y="49"/>
                    <a:pt x="201" y="49"/>
                    <a:pt x="200" y="49"/>
                  </a:cubicBezTo>
                  <a:cubicBezTo>
                    <a:pt x="200" y="49"/>
                    <a:pt x="200" y="49"/>
                    <a:pt x="199" y="49"/>
                  </a:cubicBezTo>
                  <a:cubicBezTo>
                    <a:pt x="199" y="49"/>
                    <a:pt x="200" y="49"/>
                    <a:pt x="202" y="49"/>
                  </a:cubicBezTo>
                  <a:cubicBezTo>
                    <a:pt x="205" y="48"/>
                    <a:pt x="208" y="48"/>
                    <a:pt x="208" y="48"/>
                  </a:cubicBezTo>
                  <a:cubicBezTo>
                    <a:pt x="208" y="48"/>
                    <a:pt x="207" y="48"/>
                    <a:pt x="204" y="48"/>
                  </a:cubicBezTo>
                  <a:cubicBezTo>
                    <a:pt x="204" y="48"/>
                    <a:pt x="204" y="48"/>
                    <a:pt x="204" y="48"/>
                  </a:cubicBezTo>
                  <a:cubicBezTo>
                    <a:pt x="204" y="48"/>
                    <a:pt x="203" y="48"/>
                    <a:pt x="203" y="48"/>
                  </a:cubicBezTo>
                  <a:cubicBezTo>
                    <a:pt x="201" y="48"/>
                    <a:pt x="199" y="47"/>
                    <a:pt x="199" y="47"/>
                  </a:cubicBezTo>
                  <a:cubicBezTo>
                    <a:pt x="200" y="47"/>
                    <a:pt x="197" y="47"/>
                    <a:pt x="194" y="47"/>
                  </a:cubicBezTo>
                  <a:cubicBezTo>
                    <a:pt x="192" y="47"/>
                    <a:pt x="191" y="46"/>
                    <a:pt x="192" y="46"/>
                  </a:cubicBezTo>
                  <a:cubicBezTo>
                    <a:pt x="193" y="46"/>
                    <a:pt x="193" y="46"/>
                    <a:pt x="193" y="46"/>
                  </a:cubicBezTo>
                  <a:cubicBezTo>
                    <a:pt x="194" y="46"/>
                    <a:pt x="194" y="46"/>
                    <a:pt x="194" y="46"/>
                  </a:cubicBezTo>
                  <a:cubicBezTo>
                    <a:pt x="195" y="46"/>
                    <a:pt x="194" y="46"/>
                    <a:pt x="192" y="45"/>
                  </a:cubicBezTo>
                  <a:cubicBezTo>
                    <a:pt x="190" y="45"/>
                    <a:pt x="190" y="45"/>
                    <a:pt x="192" y="45"/>
                  </a:cubicBezTo>
                  <a:cubicBezTo>
                    <a:pt x="193" y="45"/>
                    <a:pt x="193" y="45"/>
                    <a:pt x="195" y="45"/>
                  </a:cubicBezTo>
                  <a:cubicBezTo>
                    <a:pt x="195" y="45"/>
                    <a:pt x="196" y="45"/>
                    <a:pt x="197" y="45"/>
                  </a:cubicBezTo>
                  <a:cubicBezTo>
                    <a:pt x="200" y="45"/>
                    <a:pt x="202" y="45"/>
                    <a:pt x="200" y="44"/>
                  </a:cubicBezTo>
                  <a:cubicBezTo>
                    <a:pt x="199" y="44"/>
                    <a:pt x="199" y="44"/>
                    <a:pt x="200" y="44"/>
                  </a:cubicBezTo>
                  <a:cubicBezTo>
                    <a:pt x="200" y="44"/>
                    <a:pt x="201" y="44"/>
                    <a:pt x="201" y="44"/>
                  </a:cubicBezTo>
                  <a:cubicBezTo>
                    <a:pt x="201" y="44"/>
                    <a:pt x="201" y="44"/>
                    <a:pt x="201" y="44"/>
                  </a:cubicBezTo>
                  <a:cubicBezTo>
                    <a:pt x="203" y="44"/>
                    <a:pt x="202" y="43"/>
                    <a:pt x="199" y="43"/>
                  </a:cubicBezTo>
                  <a:cubicBezTo>
                    <a:pt x="196" y="43"/>
                    <a:pt x="195" y="43"/>
                    <a:pt x="197" y="42"/>
                  </a:cubicBezTo>
                  <a:cubicBezTo>
                    <a:pt x="200" y="42"/>
                    <a:pt x="201" y="42"/>
                    <a:pt x="200" y="42"/>
                  </a:cubicBezTo>
                  <a:cubicBezTo>
                    <a:pt x="199" y="42"/>
                    <a:pt x="199" y="42"/>
                    <a:pt x="199" y="42"/>
                  </a:cubicBezTo>
                  <a:cubicBezTo>
                    <a:pt x="199" y="42"/>
                    <a:pt x="199" y="42"/>
                    <a:pt x="199" y="42"/>
                  </a:cubicBezTo>
                  <a:cubicBezTo>
                    <a:pt x="200" y="42"/>
                    <a:pt x="200" y="42"/>
                    <a:pt x="200" y="42"/>
                  </a:cubicBezTo>
                  <a:cubicBezTo>
                    <a:pt x="201" y="42"/>
                    <a:pt x="204" y="42"/>
                    <a:pt x="207" y="42"/>
                  </a:cubicBezTo>
                  <a:cubicBezTo>
                    <a:pt x="208" y="42"/>
                    <a:pt x="208" y="42"/>
                    <a:pt x="209" y="42"/>
                  </a:cubicBezTo>
                  <a:cubicBezTo>
                    <a:pt x="213" y="42"/>
                    <a:pt x="215" y="41"/>
                    <a:pt x="208" y="40"/>
                  </a:cubicBezTo>
                  <a:cubicBezTo>
                    <a:pt x="201" y="39"/>
                    <a:pt x="203" y="39"/>
                    <a:pt x="212" y="37"/>
                  </a:cubicBezTo>
                  <a:cubicBezTo>
                    <a:pt x="219" y="36"/>
                    <a:pt x="223" y="35"/>
                    <a:pt x="212" y="35"/>
                  </a:cubicBezTo>
                  <a:cubicBezTo>
                    <a:pt x="212" y="35"/>
                    <a:pt x="212" y="35"/>
                    <a:pt x="212" y="35"/>
                  </a:cubicBezTo>
                  <a:cubicBezTo>
                    <a:pt x="211" y="35"/>
                    <a:pt x="206" y="36"/>
                    <a:pt x="200" y="37"/>
                  </a:cubicBezTo>
                  <a:cubicBezTo>
                    <a:pt x="196" y="37"/>
                    <a:pt x="194" y="37"/>
                    <a:pt x="193" y="37"/>
                  </a:cubicBezTo>
                  <a:cubicBezTo>
                    <a:pt x="193" y="37"/>
                    <a:pt x="193" y="37"/>
                    <a:pt x="195" y="37"/>
                  </a:cubicBezTo>
                  <a:cubicBezTo>
                    <a:pt x="199" y="36"/>
                    <a:pt x="199" y="36"/>
                    <a:pt x="196" y="36"/>
                  </a:cubicBezTo>
                  <a:cubicBezTo>
                    <a:pt x="196" y="36"/>
                    <a:pt x="195" y="36"/>
                    <a:pt x="193" y="36"/>
                  </a:cubicBezTo>
                  <a:cubicBezTo>
                    <a:pt x="189" y="36"/>
                    <a:pt x="187" y="36"/>
                    <a:pt x="186" y="36"/>
                  </a:cubicBezTo>
                  <a:cubicBezTo>
                    <a:pt x="186" y="36"/>
                    <a:pt x="186" y="36"/>
                    <a:pt x="187" y="36"/>
                  </a:cubicBezTo>
                  <a:cubicBezTo>
                    <a:pt x="188" y="36"/>
                    <a:pt x="189" y="36"/>
                    <a:pt x="188" y="36"/>
                  </a:cubicBezTo>
                  <a:cubicBezTo>
                    <a:pt x="187" y="36"/>
                    <a:pt x="191" y="35"/>
                    <a:pt x="197" y="35"/>
                  </a:cubicBezTo>
                  <a:cubicBezTo>
                    <a:pt x="202" y="34"/>
                    <a:pt x="205" y="34"/>
                    <a:pt x="207" y="34"/>
                  </a:cubicBezTo>
                  <a:cubicBezTo>
                    <a:pt x="207" y="34"/>
                    <a:pt x="207" y="34"/>
                    <a:pt x="207" y="34"/>
                  </a:cubicBezTo>
                  <a:cubicBezTo>
                    <a:pt x="207" y="34"/>
                    <a:pt x="207" y="34"/>
                    <a:pt x="207" y="34"/>
                  </a:cubicBezTo>
                  <a:cubicBezTo>
                    <a:pt x="208" y="34"/>
                    <a:pt x="211" y="32"/>
                    <a:pt x="204" y="31"/>
                  </a:cubicBezTo>
                  <a:cubicBezTo>
                    <a:pt x="202" y="31"/>
                    <a:pt x="200" y="31"/>
                    <a:pt x="199" y="31"/>
                  </a:cubicBezTo>
                  <a:cubicBezTo>
                    <a:pt x="197" y="31"/>
                    <a:pt x="196" y="31"/>
                    <a:pt x="195" y="31"/>
                  </a:cubicBezTo>
                  <a:cubicBezTo>
                    <a:pt x="194" y="31"/>
                    <a:pt x="194" y="31"/>
                    <a:pt x="194" y="31"/>
                  </a:cubicBezTo>
                  <a:cubicBezTo>
                    <a:pt x="193" y="31"/>
                    <a:pt x="194" y="31"/>
                    <a:pt x="194" y="31"/>
                  </a:cubicBezTo>
                  <a:cubicBezTo>
                    <a:pt x="195" y="31"/>
                    <a:pt x="195" y="30"/>
                    <a:pt x="194" y="30"/>
                  </a:cubicBezTo>
                  <a:cubicBezTo>
                    <a:pt x="193" y="30"/>
                    <a:pt x="190" y="31"/>
                    <a:pt x="186" y="32"/>
                  </a:cubicBezTo>
                  <a:cubicBezTo>
                    <a:pt x="182" y="33"/>
                    <a:pt x="180" y="33"/>
                    <a:pt x="180" y="33"/>
                  </a:cubicBezTo>
                  <a:cubicBezTo>
                    <a:pt x="180" y="33"/>
                    <a:pt x="180" y="33"/>
                    <a:pt x="180" y="33"/>
                  </a:cubicBezTo>
                  <a:cubicBezTo>
                    <a:pt x="182" y="32"/>
                    <a:pt x="183" y="32"/>
                    <a:pt x="183" y="32"/>
                  </a:cubicBezTo>
                  <a:cubicBezTo>
                    <a:pt x="183" y="32"/>
                    <a:pt x="183" y="32"/>
                    <a:pt x="183" y="32"/>
                  </a:cubicBezTo>
                  <a:cubicBezTo>
                    <a:pt x="182" y="32"/>
                    <a:pt x="182" y="32"/>
                    <a:pt x="181" y="32"/>
                  </a:cubicBezTo>
                  <a:cubicBezTo>
                    <a:pt x="181" y="32"/>
                    <a:pt x="180" y="32"/>
                    <a:pt x="180" y="32"/>
                  </a:cubicBezTo>
                  <a:cubicBezTo>
                    <a:pt x="179" y="32"/>
                    <a:pt x="178" y="32"/>
                    <a:pt x="178" y="32"/>
                  </a:cubicBezTo>
                  <a:cubicBezTo>
                    <a:pt x="178" y="32"/>
                    <a:pt x="178" y="32"/>
                    <a:pt x="178" y="32"/>
                  </a:cubicBezTo>
                  <a:cubicBezTo>
                    <a:pt x="178" y="32"/>
                    <a:pt x="178" y="32"/>
                    <a:pt x="178" y="32"/>
                  </a:cubicBezTo>
                  <a:cubicBezTo>
                    <a:pt x="178" y="32"/>
                    <a:pt x="178" y="32"/>
                    <a:pt x="179" y="32"/>
                  </a:cubicBezTo>
                  <a:cubicBezTo>
                    <a:pt x="179" y="32"/>
                    <a:pt x="180" y="32"/>
                    <a:pt x="181" y="32"/>
                  </a:cubicBezTo>
                  <a:cubicBezTo>
                    <a:pt x="182" y="32"/>
                    <a:pt x="183" y="31"/>
                    <a:pt x="185" y="31"/>
                  </a:cubicBezTo>
                  <a:cubicBezTo>
                    <a:pt x="190" y="30"/>
                    <a:pt x="191" y="29"/>
                    <a:pt x="190" y="29"/>
                  </a:cubicBezTo>
                  <a:cubicBezTo>
                    <a:pt x="190" y="29"/>
                    <a:pt x="190" y="29"/>
                    <a:pt x="189" y="29"/>
                  </a:cubicBezTo>
                  <a:cubicBezTo>
                    <a:pt x="187" y="30"/>
                    <a:pt x="182" y="30"/>
                    <a:pt x="178" y="30"/>
                  </a:cubicBezTo>
                  <a:cubicBezTo>
                    <a:pt x="178" y="30"/>
                    <a:pt x="178" y="30"/>
                    <a:pt x="178" y="30"/>
                  </a:cubicBezTo>
                  <a:cubicBezTo>
                    <a:pt x="174" y="30"/>
                    <a:pt x="172" y="30"/>
                    <a:pt x="173" y="30"/>
                  </a:cubicBezTo>
                  <a:cubicBezTo>
                    <a:pt x="175" y="29"/>
                    <a:pt x="175" y="29"/>
                    <a:pt x="174" y="28"/>
                  </a:cubicBezTo>
                  <a:cubicBezTo>
                    <a:pt x="173" y="28"/>
                    <a:pt x="176" y="28"/>
                    <a:pt x="179" y="28"/>
                  </a:cubicBezTo>
                  <a:cubicBezTo>
                    <a:pt x="179" y="28"/>
                    <a:pt x="179" y="28"/>
                    <a:pt x="179" y="28"/>
                  </a:cubicBezTo>
                  <a:cubicBezTo>
                    <a:pt x="179" y="28"/>
                    <a:pt x="180" y="28"/>
                    <a:pt x="180" y="28"/>
                  </a:cubicBezTo>
                  <a:cubicBezTo>
                    <a:pt x="181" y="28"/>
                    <a:pt x="181" y="28"/>
                    <a:pt x="181" y="28"/>
                  </a:cubicBezTo>
                  <a:cubicBezTo>
                    <a:pt x="184" y="28"/>
                    <a:pt x="186" y="27"/>
                    <a:pt x="188" y="27"/>
                  </a:cubicBezTo>
                  <a:cubicBezTo>
                    <a:pt x="191" y="25"/>
                    <a:pt x="186" y="24"/>
                    <a:pt x="181" y="24"/>
                  </a:cubicBezTo>
                  <a:cubicBezTo>
                    <a:pt x="179" y="24"/>
                    <a:pt x="176" y="25"/>
                    <a:pt x="174" y="25"/>
                  </a:cubicBezTo>
                  <a:cubicBezTo>
                    <a:pt x="172" y="26"/>
                    <a:pt x="170" y="27"/>
                    <a:pt x="170" y="27"/>
                  </a:cubicBezTo>
                  <a:cubicBezTo>
                    <a:pt x="170" y="27"/>
                    <a:pt x="170" y="27"/>
                    <a:pt x="170" y="27"/>
                  </a:cubicBezTo>
                  <a:cubicBezTo>
                    <a:pt x="171" y="26"/>
                    <a:pt x="171" y="25"/>
                    <a:pt x="171" y="25"/>
                  </a:cubicBezTo>
                  <a:cubicBezTo>
                    <a:pt x="171" y="25"/>
                    <a:pt x="171" y="25"/>
                    <a:pt x="170" y="25"/>
                  </a:cubicBezTo>
                  <a:cubicBezTo>
                    <a:pt x="170" y="25"/>
                    <a:pt x="168" y="26"/>
                    <a:pt x="166" y="26"/>
                  </a:cubicBezTo>
                  <a:cubicBezTo>
                    <a:pt x="165" y="26"/>
                    <a:pt x="165" y="26"/>
                    <a:pt x="165" y="26"/>
                  </a:cubicBezTo>
                  <a:cubicBezTo>
                    <a:pt x="164" y="26"/>
                    <a:pt x="164" y="26"/>
                    <a:pt x="166" y="25"/>
                  </a:cubicBezTo>
                  <a:cubicBezTo>
                    <a:pt x="167" y="24"/>
                    <a:pt x="167" y="24"/>
                    <a:pt x="167" y="24"/>
                  </a:cubicBezTo>
                  <a:cubicBezTo>
                    <a:pt x="166" y="24"/>
                    <a:pt x="166" y="24"/>
                    <a:pt x="165" y="24"/>
                  </a:cubicBezTo>
                  <a:cubicBezTo>
                    <a:pt x="164" y="25"/>
                    <a:pt x="164" y="25"/>
                    <a:pt x="164" y="25"/>
                  </a:cubicBezTo>
                  <a:cubicBezTo>
                    <a:pt x="163" y="25"/>
                    <a:pt x="164" y="24"/>
                    <a:pt x="166" y="23"/>
                  </a:cubicBezTo>
                  <a:cubicBezTo>
                    <a:pt x="167" y="23"/>
                    <a:pt x="167" y="23"/>
                    <a:pt x="166" y="23"/>
                  </a:cubicBezTo>
                  <a:cubicBezTo>
                    <a:pt x="165" y="23"/>
                    <a:pt x="163" y="23"/>
                    <a:pt x="161" y="23"/>
                  </a:cubicBezTo>
                  <a:cubicBezTo>
                    <a:pt x="157" y="24"/>
                    <a:pt x="154" y="24"/>
                    <a:pt x="154" y="24"/>
                  </a:cubicBezTo>
                  <a:cubicBezTo>
                    <a:pt x="154" y="24"/>
                    <a:pt x="154" y="24"/>
                    <a:pt x="154" y="24"/>
                  </a:cubicBezTo>
                  <a:cubicBezTo>
                    <a:pt x="155" y="24"/>
                    <a:pt x="156" y="23"/>
                    <a:pt x="158" y="23"/>
                  </a:cubicBezTo>
                  <a:cubicBezTo>
                    <a:pt x="159" y="23"/>
                    <a:pt x="159" y="22"/>
                    <a:pt x="158" y="22"/>
                  </a:cubicBezTo>
                  <a:cubicBezTo>
                    <a:pt x="158" y="22"/>
                    <a:pt x="157" y="22"/>
                    <a:pt x="157" y="22"/>
                  </a:cubicBezTo>
                  <a:cubicBezTo>
                    <a:pt x="156" y="22"/>
                    <a:pt x="155" y="23"/>
                    <a:pt x="155" y="23"/>
                  </a:cubicBezTo>
                  <a:cubicBezTo>
                    <a:pt x="155" y="23"/>
                    <a:pt x="155" y="22"/>
                    <a:pt x="156" y="22"/>
                  </a:cubicBezTo>
                  <a:cubicBezTo>
                    <a:pt x="158" y="22"/>
                    <a:pt x="158" y="22"/>
                    <a:pt x="162" y="21"/>
                  </a:cubicBezTo>
                  <a:cubicBezTo>
                    <a:pt x="164" y="20"/>
                    <a:pt x="163" y="20"/>
                    <a:pt x="160" y="20"/>
                  </a:cubicBezTo>
                  <a:cubicBezTo>
                    <a:pt x="159" y="20"/>
                    <a:pt x="157" y="20"/>
                    <a:pt x="156" y="20"/>
                  </a:cubicBezTo>
                  <a:cubicBezTo>
                    <a:pt x="154" y="20"/>
                    <a:pt x="152" y="20"/>
                    <a:pt x="152" y="21"/>
                  </a:cubicBezTo>
                  <a:cubicBezTo>
                    <a:pt x="151" y="21"/>
                    <a:pt x="151" y="21"/>
                    <a:pt x="151" y="21"/>
                  </a:cubicBezTo>
                  <a:cubicBezTo>
                    <a:pt x="152" y="21"/>
                    <a:pt x="152" y="21"/>
                    <a:pt x="152" y="21"/>
                  </a:cubicBezTo>
                  <a:cubicBezTo>
                    <a:pt x="152" y="20"/>
                    <a:pt x="152" y="20"/>
                    <a:pt x="153" y="20"/>
                  </a:cubicBezTo>
                  <a:cubicBezTo>
                    <a:pt x="156" y="19"/>
                    <a:pt x="156" y="19"/>
                    <a:pt x="154" y="19"/>
                  </a:cubicBezTo>
                  <a:cubicBezTo>
                    <a:pt x="154" y="19"/>
                    <a:pt x="154" y="19"/>
                    <a:pt x="154" y="19"/>
                  </a:cubicBezTo>
                  <a:cubicBezTo>
                    <a:pt x="154" y="19"/>
                    <a:pt x="154" y="19"/>
                    <a:pt x="154" y="19"/>
                  </a:cubicBezTo>
                  <a:cubicBezTo>
                    <a:pt x="152" y="19"/>
                    <a:pt x="170" y="17"/>
                    <a:pt x="154" y="15"/>
                  </a:cubicBezTo>
                  <a:cubicBezTo>
                    <a:pt x="152" y="15"/>
                    <a:pt x="149" y="15"/>
                    <a:pt x="147" y="14"/>
                  </a:cubicBezTo>
                  <a:cubicBezTo>
                    <a:pt x="145" y="14"/>
                    <a:pt x="143" y="14"/>
                    <a:pt x="141" y="14"/>
                  </a:cubicBezTo>
                  <a:cubicBezTo>
                    <a:pt x="137" y="14"/>
                    <a:pt x="136" y="15"/>
                    <a:pt x="136" y="15"/>
                  </a:cubicBezTo>
                  <a:cubicBezTo>
                    <a:pt x="135" y="16"/>
                    <a:pt x="136" y="16"/>
                    <a:pt x="135" y="16"/>
                  </a:cubicBezTo>
                  <a:cubicBezTo>
                    <a:pt x="135" y="16"/>
                    <a:pt x="135" y="16"/>
                    <a:pt x="135" y="16"/>
                  </a:cubicBezTo>
                  <a:cubicBezTo>
                    <a:pt x="131" y="16"/>
                    <a:pt x="128" y="15"/>
                    <a:pt x="128" y="15"/>
                  </a:cubicBezTo>
                  <a:cubicBezTo>
                    <a:pt x="128" y="15"/>
                    <a:pt x="128" y="15"/>
                    <a:pt x="128" y="15"/>
                  </a:cubicBezTo>
                  <a:cubicBezTo>
                    <a:pt x="128" y="15"/>
                    <a:pt x="126" y="15"/>
                    <a:pt x="126" y="16"/>
                  </a:cubicBezTo>
                  <a:cubicBezTo>
                    <a:pt x="126" y="17"/>
                    <a:pt x="127" y="17"/>
                    <a:pt x="127" y="17"/>
                  </a:cubicBezTo>
                  <a:cubicBezTo>
                    <a:pt x="127" y="17"/>
                    <a:pt x="126" y="17"/>
                    <a:pt x="126" y="17"/>
                  </a:cubicBezTo>
                  <a:cubicBezTo>
                    <a:pt x="126" y="17"/>
                    <a:pt x="126" y="17"/>
                    <a:pt x="125" y="17"/>
                  </a:cubicBezTo>
                  <a:cubicBezTo>
                    <a:pt x="124" y="17"/>
                    <a:pt x="123" y="17"/>
                    <a:pt x="123" y="17"/>
                  </a:cubicBezTo>
                  <a:cubicBezTo>
                    <a:pt x="122" y="18"/>
                    <a:pt x="121" y="18"/>
                    <a:pt x="120" y="18"/>
                  </a:cubicBezTo>
                  <a:cubicBezTo>
                    <a:pt x="120" y="18"/>
                    <a:pt x="119" y="18"/>
                    <a:pt x="119" y="18"/>
                  </a:cubicBezTo>
                  <a:cubicBezTo>
                    <a:pt x="118" y="18"/>
                    <a:pt x="120" y="17"/>
                    <a:pt x="121" y="16"/>
                  </a:cubicBezTo>
                  <a:cubicBezTo>
                    <a:pt x="122" y="15"/>
                    <a:pt x="121" y="14"/>
                    <a:pt x="120" y="14"/>
                  </a:cubicBezTo>
                  <a:cubicBezTo>
                    <a:pt x="120" y="14"/>
                    <a:pt x="120" y="14"/>
                    <a:pt x="120" y="15"/>
                  </a:cubicBezTo>
                  <a:cubicBezTo>
                    <a:pt x="120" y="15"/>
                    <a:pt x="119" y="15"/>
                    <a:pt x="119" y="15"/>
                  </a:cubicBezTo>
                  <a:cubicBezTo>
                    <a:pt x="118" y="15"/>
                    <a:pt x="117" y="15"/>
                    <a:pt x="117" y="14"/>
                  </a:cubicBezTo>
                  <a:cubicBezTo>
                    <a:pt x="118" y="14"/>
                    <a:pt x="117" y="14"/>
                    <a:pt x="117" y="14"/>
                  </a:cubicBezTo>
                  <a:cubicBezTo>
                    <a:pt x="116" y="14"/>
                    <a:pt x="115" y="14"/>
                    <a:pt x="115" y="15"/>
                  </a:cubicBezTo>
                  <a:cubicBezTo>
                    <a:pt x="115" y="15"/>
                    <a:pt x="114" y="16"/>
                    <a:pt x="113" y="16"/>
                  </a:cubicBezTo>
                  <a:cubicBezTo>
                    <a:pt x="113" y="16"/>
                    <a:pt x="113" y="16"/>
                    <a:pt x="112" y="15"/>
                  </a:cubicBezTo>
                  <a:cubicBezTo>
                    <a:pt x="112" y="15"/>
                    <a:pt x="112" y="15"/>
                    <a:pt x="112" y="15"/>
                  </a:cubicBezTo>
                  <a:cubicBezTo>
                    <a:pt x="111" y="15"/>
                    <a:pt x="109" y="15"/>
                    <a:pt x="108" y="16"/>
                  </a:cubicBezTo>
                  <a:cubicBezTo>
                    <a:pt x="106" y="16"/>
                    <a:pt x="105" y="17"/>
                    <a:pt x="104" y="17"/>
                  </a:cubicBezTo>
                  <a:cubicBezTo>
                    <a:pt x="103" y="17"/>
                    <a:pt x="103" y="16"/>
                    <a:pt x="103" y="16"/>
                  </a:cubicBezTo>
                  <a:cubicBezTo>
                    <a:pt x="104" y="16"/>
                    <a:pt x="105" y="15"/>
                    <a:pt x="108" y="14"/>
                  </a:cubicBezTo>
                  <a:cubicBezTo>
                    <a:pt x="110" y="13"/>
                    <a:pt x="111" y="13"/>
                    <a:pt x="110" y="13"/>
                  </a:cubicBezTo>
                  <a:cubicBezTo>
                    <a:pt x="110" y="13"/>
                    <a:pt x="109" y="13"/>
                    <a:pt x="108" y="13"/>
                  </a:cubicBezTo>
                  <a:cubicBezTo>
                    <a:pt x="108" y="13"/>
                    <a:pt x="108" y="13"/>
                    <a:pt x="108" y="13"/>
                  </a:cubicBezTo>
                  <a:cubicBezTo>
                    <a:pt x="107" y="13"/>
                    <a:pt x="112" y="12"/>
                    <a:pt x="116" y="10"/>
                  </a:cubicBezTo>
                  <a:cubicBezTo>
                    <a:pt x="119" y="8"/>
                    <a:pt x="121" y="6"/>
                    <a:pt x="119" y="5"/>
                  </a:cubicBezTo>
                  <a:cubicBezTo>
                    <a:pt x="117" y="4"/>
                    <a:pt x="110" y="3"/>
                    <a:pt x="104" y="3"/>
                  </a:cubicBezTo>
                  <a:cubicBezTo>
                    <a:pt x="104" y="3"/>
                    <a:pt x="104" y="3"/>
                    <a:pt x="104" y="3"/>
                  </a:cubicBezTo>
                  <a:cubicBezTo>
                    <a:pt x="99" y="3"/>
                    <a:pt x="96" y="3"/>
                    <a:pt x="94" y="4"/>
                  </a:cubicBezTo>
                  <a:cubicBezTo>
                    <a:pt x="92" y="4"/>
                    <a:pt x="91" y="5"/>
                    <a:pt x="90" y="5"/>
                  </a:cubicBezTo>
                  <a:cubicBezTo>
                    <a:pt x="90" y="5"/>
                    <a:pt x="89" y="5"/>
                    <a:pt x="89" y="5"/>
                  </a:cubicBezTo>
                  <a:cubicBezTo>
                    <a:pt x="88" y="4"/>
                    <a:pt x="87" y="4"/>
                    <a:pt x="86" y="4"/>
                  </a:cubicBezTo>
                  <a:cubicBezTo>
                    <a:pt x="83" y="4"/>
                    <a:pt x="79" y="5"/>
                    <a:pt x="81" y="6"/>
                  </a:cubicBezTo>
                  <a:cubicBezTo>
                    <a:pt x="83" y="6"/>
                    <a:pt x="83" y="7"/>
                    <a:pt x="82" y="7"/>
                  </a:cubicBezTo>
                  <a:cubicBezTo>
                    <a:pt x="81" y="7"/>
                    <a:pt x="80" y="6"/>
                    <a:pt x="79" y="6"/>
                  </a:cubicBezTo>
                  <a:cubicBezTo>
                    <a:pt x="78" y="6"/>
                    <a:pt x="78" y="6"/>
                    <a:pt x="77" y="6"/>
                  </a:cubicBezTo>
                  <a:cubicBezTo>
                    <a:pt x="75" y="6"/>
                    <a:pt x="74" y="7"/>
                    <a:pt x="76" y="7"/>
                  </a:cubicBezTo>
                  <a:cubicBezTo>
                    <a:pt x="75" y="7"/>
                    <a:pt x="74" y="7"/>
                    <a:pt x="73" y="7"/>
                  </a:cubicBezTo>
                  <a:cubicBezTo>
                    <a:pt x="72" y="7"/>
                    <a:pt x="70" y="7"/>
                    <a:pt x="68" y="8"/>
                  </a:cubicBezTo>
                  <a:cubicBezTo>
                    <a:pt x="61" y="9"/>
                    <a:pt x="67" y="11"/>
                    <a:pt x="69" y="11"/>
                  </a:cubicBezTo>
                  <a:cubicBezTo>
                    <a:pt x="69" y="11"/>
                    <a:pt x="69" y="11"/>
                    <a:pt x="69" y="11"/>
                  </a:cubicBezTo>
                  <a:cubicBezTo>
                    <a:pt x="70" y="11"/>
                    <a:pt x="70" y="11"/>
                    <a:pt x="70" y="11"/>
                  </a:cubicBezTo>
                  <a:cubicBezTo>
                    <a:pt x="72" y="11"/>
                    <a:pt x="71" y="12"/>
                    <a:pt x="70" y="13"/>
                  </a:cubicBezTo>
                  <a:cubicBezTo>
                    <a:pt x="68" y="13"/>
                    <a:pt x="67" y="13"/>
                    <a:pt x="66" y="13"/>
                  </a:cubicBezTo>
                  <a:cubicBezTo>
                    <a:pt x="65" y="13"/>
                    <a:pt x="64" y="13"/>
                    <a:pt x="64" y="13"/>
                  </a:cubicBezTo>
                  <a:cubicBezTo>
                    <a:pt x="64" y="13"/>
                    <a:pt x="63" y="12"/>
                    <a:pt x="62" y="12"/>
                  </a:cubicBezTo>
                  <a:cubicBezTo>
                    <a:pt x="61" y="12"/>
                    <a:pt x="59" y="13"/>
                    <a:pt x="58" y="13"/>
                  </a:cubicBezTo>
                  <a:cubicBezTo>
                    <a:pt x="56" y="14"/>
                    <a:pt x="60" y="16"/>
                    <a:pt x="58" y="19"/>
                  </a:cubicBezTo>
                  <a:cubicBezTo>
                    <a:pt x="56" y="21"/>
                    <a:pt x="51" y="22"/>
                    <a:pt x="50" y="22"/>
                  </a:cubicBezTo>
                  <a:cubicBezTo>
                    <a:pt x="50" y="22"/>
                    <a:pt x="50" y="22"/>
                    <a:pt x="50" y="22"/>
                  </a:cubicBezTo>
                  <a:cubicBezTo>
                    <a:pt x="51" y="22"/>
                    <a:pt x="51" y="21"/>
                    <a:pt x="49" y="21"/>
                  </a:cubicBezTo>
                  <a:cubicBezTo>
                    <a:pt x="47" y="21"/>
                    <a:pt x="48" y="20"/>
                    <a:pt x="50" y="20"/>
                  </a:cubicBezTo>
                  <a:cubicBezTo>
                    <a:pt x="52" y="20"/>
                    <a:pt x="47" y="16"/>
                    <a:pt x="51" y="12"/>
                  </a:cubicBezTo>
                  <a:cubicBezTo>
                    <a:pt x="53" y="9"/>
                    <a:pt x="59" y="7"/>
                    <a:pt x="68" y="4"/>
                  </a:cubicBezTo>
                  <a:cubicBezTo>
                    <a:pt x="73" y="3"/>
                    <a:pt x="100" y="0"/>
                    <a:pt x="77" y="0"/>
                  </a:cubicBezTo>
                  <a:cubicBezTo>
                    <a:pt x="76" y="0"/>
                    <a:pt x="75" y="0"/>
                    <a:pt x="7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7" name="Freeform 134"/>
            <p:cNvSpPr>
              <a:spLocks/>
            </p:cNvSpPr>
            <p:nvPr/>
          </p:nvSpPr>
          <p:spPr bwMode="auto">
            <a:xfrm>
              <a:off x="4076700" y="4645025"/>
              <a:ext cx="19050" cy="3175"/>
            </a:xfrm>
            <a:custGeom>
              <a:avLst/>
              <a:gdLst>
                <a:gd name="T0" fmla="*/ 4 w 7"/>
                <a:gd name="T1" fmla="*/ 0 h 1"/>
                <a:gd name="T2" fmla="*/ 1 w 7"/>
                <a:gd name="T3" fmla="*/ 1 h 1"/>
                <a:gd name="T4" fmla="*/ 3 w 7"/>
                <a:gd name="T5" fmla="*/ 1 h 1"/>
                <a:gd name="T6" fmla="*/ 6 w 7"/>
                <a:gd name="T7" fmla="*/ 1 h 1"/>
                <a:gd name="T8" fmla="*/ 4 w 7"/>
                <a:gd name="T9" fmla="*/ 0 h 1"/>
              </a:gdLst>
              <a:ahLst/>
              <a:cxnLst>
                <a:cxn ang="0">
                  <a:pos x="T0" y="T1"/>
                </a:cxn>
                <a:cxn ang="0">
                  <a:pos x="T2" y="T3"/>
                </a:cxn>
                <a:cxn ang="0">
                  <a:pos x="T4" y="T5"/>
                </a:cxn>
                <a:cxn ang="0">
                  <a:pos x="T6" y="T7"/>
                </a:cxn>
                <a:cxn ang="0">
                  <a:pos x="T8" y="T9"/>
                </a:cxn>
              </a:cxnLst>
              <a:rect l="0" t="0" r="r" b="b"/>
              <a:pathLst>
                <a:path w="7" h="1">
                  <a:moveTo>
                    <a:pt x="4" y="0"/>
                  </a:moveTo>
                  <a:cubicBezTo>
                    <a:pt x="4" y="1"/>
                    <a:pt x="0" y="1"/>
                    <a:pt x="1" y="1"/>
                  </a:cubicBezTo>
                  <a:cubicBezTo>
                    <a:pt x="1" y="1"/>
                    <a:pt x="2" y="1"/>
                    <a:pt x="3" y="1"/>
                  </a:cubicBezTo>
                  <a:cubicBezTo>
                    <a:pt x="5" y="1"/>
                    <a:pt x="6" y="1"/>
                    <a:pt x="6" y="1"/>
                  </a:cubicBezTo>
                  <a:cubicBezTo>
                    <a:pt x="7"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8" name="Freeform 135"/>
            <p:cNvSpPr>
              <a:spLocks/>
            </p:cNvSpPr>
            <p:nvPr/>
          </p:nvSpPr>
          <p:spPr bwMode="auto">
            <a:xfrm>
              <a:off x="4052888" y="4659313"/>
              <a:ext cx="19050" cy="3175"/>
            </a:xfrm>
            <a:custGeom>
              <a:avLst/>
              <a:gdLst>
                <a:gd name="T0" fmla="*/ 0 w 7"/>
                <a:gd name="T1" fmla="*/ 0 h 1"/>
                <a:gd name="T2" fmla="*/ 2 w 7"/>
                <a:gd name="T3" fmla="*/ 1 h 1"/>
                <a:gd name="T4" fmla="*/ 4 w 7"/>
                <a:gd name="T5" fmla="*/ 1 h 1"/>
                <a:gd name="T6" fmla="*/ 6 w 7"/>
                <a:gd name="T7" fmla="*/ 1 h 1"/>
                <a:gd name="T8" fmla="*/ 4 w 7"/>
                <a:gd name="T9" fmla="*/ 0 h 1"/>
                <a:gd name="T10" fmla="*/ 0 w 7"/>
                <a:gd name="T11" fmla="*/ 0 h 1"/>
                <a:gd name="T12" fmla="*/ 0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0" y="0"/>
                  </a:moveTo>
                  <a:cubicBezTo>
                    <a:pt x="0" y="0"/>
                    <a:pt x="1" y="1"/>
                    <a:pt x="2" y="1"/>
                  </a:cubicBezTo>
                  <a:cubicBezTo>
                    <a:pt x="2" y="1"/>
                    <a:pt x="3" y="1"/>
                    <a:pt x="4" y="1"/>
                  </a:cubicBezTo>
                  <a:cubicBezTo>
                    <a:pt x="5" y="1"/>
                    <a:pt x="6" y="1"/>
                    <a:pt x="6" y="1"/>
                  </a:cubicBezTo>
                  <a:cubicBezTo>
                    <a:pt x="7" y="1"/>
                    <a:pt x="6" y="0"/>
                    <a:pt x="4" y="0"/>
                  </a:cubicBezTo>
                  <a:cubicBezTo>
                    <a:pt x="2"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39" name="Freeform 136"/>
            <p:cNvSpPr>
              <a:spLocks/>
            </p:cNvSpPr>
            <p:nvPr/>
          </p:nvSpPr>
          <p:spPr bwMode="auto">
            <a:xfrm>
              <a:off x="4060825" y="4656138"/>
              <a:ext cx="7938" cy="3175"/>
            </a:xfrm>
            <a:custGeom>
              <a:avLst/>
              <a:gdLst>
                <a:gd name="T0" fmla="*/ 1 w 3"/>
                <a:gd name="T1" fmla="*/ 0 h 1"/>
                <a:gd name="T2" fmla="*/ 1 w 3"/>
                <a:gd name="T3" fmla="*/ 0 h 1"/>
                <a:gd name="T4" fmla="*/ 3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1" y="0"/>
                  </a:cubicBezTo>
                  <a:cubicBezTo>
                    <a:pt x="2" y="0"/>
                    <a:pt x="3" y="0"/>
                    <a:pt x="3" y="1"/>
                  </a:cubicBezTo>
                  <a:cubicBezTo>
                    <a:pt x="3" y="1"/>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0" name="Freeform 137"/>
            <p:cNvSpPr>
              <a:spLocks/>
            </p:cNvSpPr>
            <p:nvPr/>
          </p:nvSpPr>
          <p:spPr bwMode="auto">
            <a:xfrm>
              <a:off x="3840163" y="4216400"/>
              <a:ext cx="228600" cy="92075"/>
            </a:xfrm>
            <a:custGeom>
              <a:avLst/>
              <a:gdLst>
                <a:gd name="T0" fmla="*/ 61 w 84"/>
                <a:gd name="T1" fmla="*/ 2 h 34"/>
                <a:gd name="T2" fmla="*/ 53 w 84"/>
                <a:gd name="T3" fmla="*/ 3 h 34"/>
                <a:gd name="T4" fmla="*/ 51 w 84"/>
                <a:gd name="T5" fmla="*/ 3 h 34"/>
                <a:gd name="T6" fmla="*/ 37 w 84"/>
                <a:gd name="T7" fmla="*/ 8 h 34"/>
                <a:gd name="T8" fmla="*/ 34 w 84"/>
                <a:gd name="T9" fmla="*/ 8 h 34"/>
                <a:gd name="T10" fmla="*/ 27 w 84"/>
                <a:gd name="T11" fmla="*/ 9 h 34"/>
                <a:gd name="T12" fmla="*/ 24 w 84"/>
                <a:gd name="T13" fmla="*/ 8 h 34"/>
                <a:gd name="T14" fmla="*/ 26 w 84"/>
                <a:gd name="T15" fmla="*/ 11 h 34"/>
                <a:gd name="T16" fmla="*/ 29 w 84"/>
                <a:gd name="T17" fmla="*/ 14 h 34"/>
                <a:gd name="T18" fmla="*/ 19 w 84"/>
                <a:gd name="T19" fmla="*/ 13 h 34"/>
                <a:gd name="T20" fmla="*/ 9 w 84"/>
                <a:gd name="T21" fmla="*/ 18 h 34"/>
                <a:gd name="T22" fmla="*/ 9 w 84"/>
                <a:gd name="T23" fmla="*/ 21 h 34"/>
                <a:gd name="T24" fmla="*/ 11 w 84"/>
                <a:gd name="T25" fmla="*/ 21 h 34"/>
                <a:gd name="T26" fmla="*/ 14 w 84"/>
                <a:gd name="T27" fmla="*/ 21 h 34"/>
                <a:gd name="T28" fmla="*/ 19 w 84"/>
                <a:gd name="T29" fmla="*/ 22 h 34"/>
                <a:gd name="T30" fmla="*/ 29 w 84"/>
                <a:gd name="T31" fmla="*/ 24 h 34"/>
                <a:gd name="T32" fmla="*/ 27 w 84"/>
                <a:gd name="T33" fmla="*/ 24 h 34"/>
                <a:gd name="T34" fmla="*/ 29 w 84"/>
                <a:gd name="T35" fmla="*/ 25 h 34"/>
                <a:gd name="T36" fmla="*/ 13 w 84"/>
                <a:gd name="T37" fmla="*/ 24 h 34"/>
                <a:gd name="T38" fmla="*/ 4 w 84"/>
                <a:gd name="T39" fmla="*/ 27 h 34"/>
                <a:gd name="T40" fmla="*/ 2 w 84"/>
                <a:gd name="T41" fmla="*/ 26 h 34"/>
                <a:gd name="T42" fmla="*/ 4 w 84"/>
                <a:gd name="T43" fmla="*/ 28 h 34"/>
                <a:gd name="T44" fmla="*/ 0 w 84"/>
                <a:gd name="T45" fmla="*/ 30 h 34"/>
                <a:gd name="T46" fmla="*/ 3 w 84"/>
                <a:gd name="T47" fmla="*/ 31 h 34"/>
                <a:gd name="T48" fmla="*/ 9 w 84"/>
                <a:gd name="T49" fmla="*/ 34 h 34"/>
                <a:gd name="T50" fmla="*/ 15 w 84"/>
                <a:gd name="T51" fmla="*/ 34 h 34"/>
                <a:gd name="T52" fmla="*/ 19 w 84"/>
                <a:gd name="T53" fmla="*/ 34 h 34"/>
                <a:gd name="T54" fmla="*/ 24 w 84"/>
                <a:gd name="T55" fmla="*/ 32 h 34"/>
                <a:gd name="T56" fmla="*/ 26 w 84"/>
                <a:gd name="T57" fmla="*/ 33 h 34"/>
                <a:gd name="T58" fmla="*/ 31 w 84"/>
                <a:gd name="T59" fmla="*/ 34 h 34"/>
                <a:gd name="T60" fmla="*/ 37 w 84"/>
                <a:gd name="T61" fmla="*/ 32 h 34"/>
                <a:gd name="T62" fmla="*/ 42 w 84"/>
                <a:gd name="T63" fmla="*/ 30 h 34"/>
                <a:gd name="T64" fmla="*/ 47 w 84"/>
                <a:gd name="T65" fmla="*/ 29 h 34"/>
                <a:gd name="T66" fmla="*/ 53 w 84"/>
                <a:gd name="T67" fmla="*/ 29 h 34"/>
                <a:gd name="T68" fmla="*/ 59 w 84"/>
                <a:gd name="T69" fmla="*/ 28 h 34"/>
                <a:gd name="T70" fmla="*/ 76 w 84"/>
                <a:gd name="T71" fmla="*/ 26 h 34"/>
                <a:gd name="T72" fmla="*/ 77 w 84"/>
                <a:gd name="T73" fmla="*/ 23 h 34"/>
                <a:gd name="T74" fmla="*/ 75 w 84"/>
                <a:gd name="T75" fmla="*/ 21 h 34"/>
                <a:gd name="T76" fmla="*/ 80 w 84"/>
                <a:gd name="T77" fmla="*/ 16 h 34"/>
                <a:gd name="T78" fmla="*/ 80 w 84"/>
                <a:gd name="T79" fmla="*/ 16 h 34"/>
                <a:gd name="T80" fmla="*/ 82 w 84"/>
                <a:gd name="T81" fmla="*/ 13 h 34"/>
                <a:gd name="T82" fmla="*/ 78 w 84"/>
                <a:gd name="T83" fmla="*/ 14 h 34"/>
                <a:gd name="T84" fmla="*/ 66 w 84"/>
                <a:gd name="T8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4">
                  <a:moveTo>
                    <a:pt x="62" y="0"/>
                  </a:moveTo>
                  <a:cubicBezTo>
                    <a:pt x="61" y="0"/>
                    <a:pt x="60" y="1"/>
                    <a:pt x="61" y="2"/>
                  </a:cubicBezTo>
                  <a:cubicBezTo>
                    <a:pt x="62" y="3"/>
                    <a:pt x="59" y="3"/>
                    <a:pt x="55" y="3"/>
                  </a:cubicBezTo>
                  <a:cubicBezTo>
                    <a:pt x="54" y="3"/>
                    <a:pt x="54" y="3"/>
                    <a:pt x="53" y="3"/>
                  </a:cubicBezTo>
                  <a:cubicBezTo>
                    <a:pt x="52" y="3"/>
                    <a:pt x="51" y="3"/>
                    <a:pt x="51" y="3"/>
                  </a:cubicBezTo>
                  <a:cubicBezTo>
                    <a:pt x="51" y="3"/>
                    <a:pt x="51" y="3"/>
                    <a:pt x="51" y="3"/>
                  </a:cubicBezTo>
                  <a:cubicBezTo>
                    <a:pt x="52" y="4"/>
                    <a:pt x="44" y="3"/>
                    <a:pt x="41" y="5"/>
                  </a:cubicBezTo>
                  <a:cubicBezTo>
                    <a:pt x="38" y="7"/>
                    <a:pt x="39" y="8"/>
                    <a:pt x="37" y="8"/>
                  </a:cubicBezTo>
                  <a:cubicBezTo>
                    <a:pt x="36" y="8"/>
                    <a:pt x="36" y="8"/>
                    <a:pt x="36" y="8"/>
                  </a:cubicBezTo>
                  <a:cubicBezTo>
                    <a:pt x="35" y="8"/>
                    <a:pt x="35" y="8"/>
                    <a:pt x="34" y="8"/>
                  </a:cubicBezTo>
                  <a:cubicBezTo>
                    <a:pt x="33" y="8"/>
                    <a:pt x="31" y="8"/>
                    <a:pt x="30" y="8"/>
                  </a:cubicBezTo>
                  <a:cubicBezTo>
                    <a:pt x="29" y="8"/>
                    <a:pt x="28" y="9"/>
                    <a:pt x="27" y="9"/>
                  </a:cubicBezTo>
                  <a:cubicBezTo>
                    <a:pt x="27" y="9"/>
                    <a:pt x="26" y="9"/>
                    <a:pt x="26" y="8"/>
                  </a:cubicBezTo>
                  <a:cubicBezTo>
                    <a:pt x="25" y="8"/>
                    <a:pt x="24" y="8"/>
                    <a:pt x="24" y="8"/>
                  </a:cubicBezTo>
                  <a:cubicBezTo>
                    <a:pt x="22" y="8"/>
                    <a:pt x="21" y="9"/>
                    <a:pt x="23" y="10"/>
                  </a:cubicBezTo>
                  <a:cubicBezTo>
                    <a:pt x="25" y="11"/>
                    <a:pt x="27" y="11"/>
                    <a:pt x="26" y="11"/>
                  </a:cubicBezTo>
                  <a:cubicBezTo>
                    <a:pt x="25" y="11"/>
                    <a:pt x="27" y="12"/>
                    <a:pt x="30" y="12"/>
                  </a:cubicBezTo>
                  <a:cubicBezTo>
                    <a:pt x="33" y="12"/>
                    <a:pt x="33" y="14"/>
                    <a:pt x="29" y="14"/>
                  </a:cubicBezTo>
                  <a:cubicBezTo>
                    <a:pt x="28" y="14"/>
                    <a:pt x="27" y="14"/>
                    <a:pt x="27" y="14"/>
                  </a:cubicBezTo>
                  <a:cubicBezTo>
                    <a:pt x="24" y="13"/>
                    <a:pt x="21" y="13"/>
                    <a:pt x="19" y="13"/>
                  </a:cubicBezTo>
                  <a:cubicBezTo>
                    <a:pt x="15" y="13"/>
                    <a:pt x="11" y="14"/>
                    <a:pt x="11" y="15"/>
                  </a:cubicBezTo>
                  <a:cubicBezTo>
                    <a:pt x="11" y="17"/>
                    <a:pt x="14" y="17"/>
                    <a:pt x="9" y="18"/>
                  </a:cubicBezTo>
                  <a:cubicBezTo>
                    <a:pt x="4" y="19"/>
                    <a:pt x="7" y="21"/>
                    <a:pt x="9" y="21"/>
                  </a:cubicBezTo>
                  <a:cubicBezTo>
                    <a:pt x="9" y="21"/>
                    <a:pt x="9" y="21"/>
                    <a:pt x="9" y="21"/>
                  </a:cubicBezTo>
                  <a:cubicBezTo>
                    <a:pt x="10" y="20"/>
                    <a:pt x="10" y="20"/>
                    <a:pt x="11" y="20"/>
                  </a:cubicBezTo>
                  <a:cubicBezTo>
                    <a:pt x="12" y="20"/>
                    <a:pt x="12" y="21"/>
                    <a:pt x="11" y="21"/>
                  </a:cubicBezTo>
                  <a:cubicBezTo>
                    <a:pt x="10" y="21"/>
                    <a:pt x="11" y="21"/>
                    <a:pt x="13" y="21"/>
                  </a:cubicBezTo>
                  <a:cubicBezTo>
                    <a:pt x="13" y="21"/>
                    <a:pt x="14" y="21"/>
                    <a:pt x="14" y="21"/>
                  </a:cubicBezTo>
                  <a:cubicBezTo>
                    <a:pt x="15" y="21"/>
                    <a:pt x="15" y="21"/>
                    <a:pt x="15" y="21"/>
                  </a:cubicBezTo>
                  <a:cubicBezTo>
                    <a:pt x="17" y="21"/>
                    <a:pt x="19" y="22"/>
                    <a:pt x="19" y="22"/>
                  </a:cubicBezTo>
                  <a:cubicBezTo>
                    <a:pt x="20" y="22"/>
                    <a:pt x="24" y="23"/>
                    <a:pt x="28" y="23"/>
                  </a:cubicBezTo>
                  <a:cubicBezTo>
                    <a:pt x="32" y="24"/>
                    <a:pt x="32" y="24"/>
                    <a:pt x="29" y="24"/>
                  </a:cubicBezTo>
                  <a:cubicBezTo>
                    <a:pt x="29" y="24"/>
                    <a:pt x="29" y="24"/>
                    <a:pt x="28" y="24"/>
                  </a:cubicBezTo>
                  <a:cubicBezTo>
                    <a:pt x="28" y="24"/>
                    <a:pt x="28" y="24"/>
                    <a:pt x="27" y="24"/>
                  </a:cubicBezTo>
                  <a:cubicBezTo>
                    <a:pt x="24" y="24"/>
                    <a:pt x="25" y="24"/>
                    <a:pt x="29" y="24"/>
                  </a:cubicBezTo>
                  <a:cubicBezTo>
                    <a:pt x="30" y="25"/>
                    <a:pt x="30" y="25"/>
                    <a:pt x="29" y="25"/>
                  </a:cubicBezTo>
                  <a:cubicBezTo>
                    <a:pt x="28" y="25"/>
                    <a:pt x="23" y="24"/>
                    <a:pt x="15" y="24"/>
                  </a:cubicBezTo>
                  <a:cubicBezTo>
                    <a:pt x="15" y="24"/>
                    <a:pt x="14" y="24"/>
                    <a:pt x="13" y="24"/>
                  </a:cubicBezTo>
                  <a:cubicBezTo>
                    <a:pt x="9" y="24"/>
                    <a:pt x="7" y="25"/>
                    <a:pt x="6" y="25"/>
                  </a:cubicBezTo>
                  <a:cubicBezTo>
                    <a:pt x="5" y="26"/>
                    <a:pt x="5" y="27"/>
                    <a:pt x="4" y="27"/>
                  </a:cubicBezTo>
                  <a:cubicBezTo>
                    <a:pt x="4" y="27"/>
                    <a:pt x="4" y="27"/>
                    <a:pt x="4" y="27"/>
                  </a:cubicBezTo>
                  <a:cubicBezTo>
                    <a:pt x="4" y="27"/>
                    <a:pt x="3" y="26"/>
                    <a:pt x="2" y="26"/>
                  </a:cubicBezTo>
                  <a:cubicBezTo>
                    <a:pt x="2" y="26"/>
                    <a:pt x="2" y="26"/>
                    <a:pt x="2" y="26"/>
                  </a:cubicBezTo>
                  <a:cubicBezTo>
                    <a:pt x="5" y="27"/>
                    <a:pt x="4" y="28"/>
                    <a:pt x="4" y="28"/>
                  </a:cubicBezTo>
                  <a:cubicBezTo>
                    <a:pt x="4" y="29"/>
                    <a:pt x="7" y="29"/>
                    <a:pt x="5" y="29"/>
                  </a:cubicBezTo>
                  <a:cubicBezTo>
                    <a:pt x="2" y="29"/>
                    <a:pt x="0" y="30"/>
                    <a:pt x="0" y="30"/>
                  </a:cubicBezTo>
                  <a:cubicBezTo>
                    <a:pt x="0" y="31"/>
                    <a:pt x="0" y="31"/>
                    <a:pt x="1" y="31"/>
                  </a:cubicBezTo>
                  <a:cubicBezTo>
                    <a:pt x="1" y="31"/>
                    <a:pt x="2" y="31"/>
                    <a:pt x="3" y="31"/>
                  </a:cubicBezTo>
                  <a:cubicBezTo>
                    <a:pt x="2" y="31"/>
                    <a:pt x="2" y="31"/>
                    <a:pt x="2" y="32"/>
                  </a:cubicBezTo>
                  <a:cubicBezTo>
                    <a:pt x="1" y="32"/>
                    <a:pt x="4" y="33"/>
                    <a:pt x="9" y="34"/>
                  </a:cubicBezTo>
                  <a:cubicBezTo>
                    <a:pt x="10" y="34"/>
                    <a:pt x="10" y="34"/>
                    <a:pt x="11" y="34"/>
                  </a:cubicBezTo>
                  <a:cubicBezTo>
                    <a:pt x="13" y="34"/>
                    <a:pt x="14" y="34"/>
                    <a:pt x="15" y="34"/>
                  </a:cubicBezTo>
                  <a:cubicBezTo>
                    <a:pt x="16" y="34"/>
                    <a:pt x="17" y="34"/>
                    <a:pt x="17" y="34"/>
                  </a:cubicBezTo>
                  <a:cubicBezTo>
                    <a:pt x="18" y="34"/>
                    <a:pt x="19" y="34"/>
                    <a:pt x="19" y="34"/>
                  </a:cubicBezTo>
                  <a:cubicBezTo>
                    <a:pt x="20" y="34"/>
                    <a:pt x="20" y="34"/>
                    <a:pt x="20" y="34"/>
                  </a:cubicBezTo>
                  <a:cubicBezTo>
                    <a:pt x="21" y="34"/>
                    <a:pt x="22" y="33"/>
                    <a:pt x="24" y="32"/>
                  </a:cubicBezTo>
                  <a:cubicBezTo>
                    <a:pt x="25" y="32"/>
                    <a:pt x="26" y="31"/>
                    <a:pt x="26" y="31"/>
                  </a:cubicBezTo>
                  <a:cubicBezTo>
                    <a:pt x="26" y="31"/>
                    <a:pt x="26" y="32"/>
                    <a:pt x="26" y="33"/>
                  </a:cubicBezTo>
                  <a:cubicBezTo>
                    <a:pt x="26" y="34"/>
                    <a:pt x="27" y="34"/>
                    <a:pt x="28" y="34"/>
                  </a:cubicBezTo>
                  <a:cubicBezTo>
                    <a:pt x="29" y="34"/>
                    <a:pt x="30" y="34"/>
                    <a:pt x="31" y="34"/>
                  </a:cubicBezTo>
                  <a:cubicBezTo>
                    <a:pt x="34" y="33"/>
                    <a:pt x="36" y="32"/>
                    <a:pt x="36" y="32"/>
                  </a:cubicBezTo>
                  <a:cubicBezTo>
                    <a:pt x="37" y="32"/>
                    <a:pt x="37" y="32"/>
                    <a:pt x="37" y="32"/>
                  </a:cubicBezTo>
                  <a:cubicBezTo>
                    <a:pt x="36" y="33"/>
                    <a:pt x="37" y="33"/>
                    <a:pt x="37" y="33"/>
                  </a:cubicBezTo>
                  <a:cubicBezTo>
                    <a:pt x="37" y="33"/>
                    <a:pt x="41" y="32"/>
                    <a:pt x="42" y="30"/>
                  </a:cubicBezTo>
                  <a:cubicBezTo>
                    <a:pt x="44" y="29"/>
                    <a:pt x="45" y="28"/>
                    <a:pt x="46" y="28"/>
                  </a:cubicBezTo>
                  <a:cubicBezTo>
                    <a:pt x="47" y="28"/>
                    <a:pt x="48" y="29"/>
                    <a:pt x="47" y="29"/>
                  </a:cubicBezTo>
                  <a:cubicBezTo>
                    <a:pt x="47" y="30"/>
                    <a:pt x="47" y="30"/>
                    <a:pt x="48" y="30"/>
                  </a:cubicBezTo>
                  <a:cubicBezTo>
                    <a:pt x="49" y="30"/>
                    <a:pt x="51" y="30"/>
                    <a:pt x="53" y="29"/>
                  </a:cubicBezTo>
                  <a:cubicBezTo>
                    <a:pt x="56" y="28"/>
                    <a:pt x="58" y="28"/>
                    <a:pt x="59" y="28"/>
                  </a:cubicBezTo>
                  <a:cubicBezTo>
                    <a:pt x="59" y="28"/>
                    <a:pt x="59" y="28"/>
                    <a:pt x="59" y="28"/>
                  </a:cubicBezTo>
                  <a:cubicBezTo>
                    <a:pt x="59" y="28"/>
                    <a:pt x="60" y="28"/>
                    <a:pt x="62" y="28"/>
                  </a:cubicBezTo>
                  <a:cubicBezTo>
                    <a:pt x="65" y="28"/>
                    <a:pt x="71" y="28"/>
                    <a:pt x="76" y="26"/>
                  </a:cubicBezTo>
                  <a:cubicBezTo>
                    <a:pt x="84" y="25"/>
                    <a:pt x="80" y="23"/>
                    <a:pt x="78" y="23"/>
                  </a:cubicBezTo>
                  <a:cubicBezTo>
                    <a:pt x="78" y="23"/>
                    <a:pt x="77" y="23"/>
                    <a:pt x="77" y="23"/>
                  </a:cubicBezTo>
                  <a:cubicBezTo>
                    <a:pt x="77" y="23"/>
                    <a:pt x="77" y="23"/>
                    <a:pt x="77" y="23"/>
                  </a:cubicBezTo>
                  <a:cubicBezTo>
                    <a:pt x="76" y="23"/>
                    <a:pt x="79" y="22"/>
                    <a:pt x="75" y="21"/>
                  </a:cubicBezTo>
                  <a:cubicBezTo>
                    <a:pt x="70" y="20"/>
                    <a:pt x="70" y="21"/>
                    <a:pt x="76" y="19"/>
                  </a:cubicBezTo>
                  <a:cubicBezTo>
                    <a:pt x="81" y="18"/>
                    <a:pt x="82" y="16"/>
                    <a:pt x="80" y="16"/>
                  </a:cubicBezTo>
                  <a:cubicBezTo>
                    <a:pt x="80" y="16"/>
                    <a:pt x="80" y="16"/>
                    <a:pt x="80" y="16"/>
                  </a:cubicBezTo>
                  <a:cubicBezTo>
                    <a:pt x="80" y="16"/>
                    <a:pt x="80" y="16"/>
                    <a:pt x="80" y="16"/>
                  </a:cubicBezTo>
                  <a:cubicBezTo>
                    <a:pt x="79" y="16"/>
                    <a:pt x="81" y="15"/>
                    <a:pt x="82" y="14"/>
                  </a:cubicBezTo>
                  <a:cubicBezTo>
                    <a:pt x="83" y="14"/>
                    <a:pt x="83" y="13"/>
                    <a:pt x="82" y="13"/>
                  </a:cubicBezTo>
                  <a:cubicBezTo>
                    <a:pt x="82" y="13"/>
                    <a:pt x="81" y="14"/>
                    <a:pt x="80" y="14"/>
                  </a:cubicBezTo>
                  <a:cubicBezTo>
                    <a:pt x="79" y="14"/>
                    <a:pt x="78" y="14"/>
                    <a:pt x="78" y="14"/>
                  </a:cubicBezTo>
                  <a:cubicBezTo>
                    <a:pt x="77" y="14"/>
                    <a:pt x="77" y="14"/>
                    <a:pt x="77" y="13"/>
                  </a:cubicBezTo>
                  <a:cubicBezTo>
                    <a:pt x="77" y="11"/>
                    <a:pt x="69" y="8"/>
                    <a:pt x="66" y="3"/>
                  </a:cubicBezTo>
                  <a:cubicBezTo>
                    <a:pt x="65" y="1"/>
                    <a:pt x="63" y="0"/>
                    <a:pt x="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1" name="Freeform 138"/>
            <p:cNvSpPr>
              <a:spLocks/>
            </p:cNvSpPr>
            <p:nvPr/>
          </p:nvSpPr>
          <p:spPr bwMode="auto">
            <a:xfrm>
              <a:off x="4173538" y="4857750"/>
              <a:ext cx="3175" cy="6350"/>
            </a:xfrm>
            <a:custGeom>
              <a:avLst/>
              <a:gdLst>
                <a:gd name="T0" fmla="*/ 1 w 1"/>
                <a:gd name="T1" fmla="*/ 0 h 2"/>
                <a:gd name="T2" fmla="*/ 0 w 1"/>
                <a:gd name="T3" fmla="*/ 0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0"/>
                    <a:pt x="0" y="0"/>
                  </a:cubicBezTo>
                  <a:cubicBezTo>
                    <a:pt x="0" y="1"/>
                    <a:pt x="1" y="1"/>
                    <a:pt x="1" y="2"/>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2" name="Freeform 139"/>
            <p:cNvSpPr>
              <a:spLocks/>
            </p:cNvSpPr>
            <p:nvPr/>
          </p:nvSpPr>
          <p:spPr bwMode="auto">
            <a:xfrm>
              <a:off x="4008438" y="4292600"/>
              <a:ext cx="25400" cy="1587"/>
            </a:xfrm>
            <a:custGeom>
              <a:avLst/>
              <a:gdLst>
                <a:gd name="T0" fmla="*/ 3 w 9"/>
                <a:gd name="T1" fmla="*/ 0 h 1"/>
                <a:gd name="T2" fmla="*/ 4 w 9"/>
                <a:gd name="T3" fmla="*/ 1 h 1"/>
                <a:gd name="T4" fmla="*/ 7 w 9"/>
                <a:gd name="T5" fmla="*/ 1 h 1"/>
                <a:gd name="T6" fmla="*/ 4 w 9"/>
                <a:gd name="T7" fmla="*/ 0 h 1"/>
                <a:gd name="T8" fmla="*/ 3 w 9"/>
                <a:gd name="T9" fmla="*/ 0 h 1"/>
              </a:gdLst>
              <a:ahLst/>
              <a:cxnLst>
                <a:cxn ang="0">
                  <a:pos x="T0" y="T1"/>
                </a:cxn>
                <a:cxn ang="0">
                  <a:pos x="T2" y="T3"/>
                </a:cxn>
                <a:cxn ang="0">
                  <a:pos x="T4" y="T5"/>
                </a:cxn>
                <a:cxn ang="0">
                  <a:pos x="T6" y="T7"/>
                </a:cxn>
                <a:cxn ang="0">
                  <a:pos x="T8" y="T9"/>
                </a:cxn>
              </a:cxnLst>
              <a:rect l="0" t="0" r="r" b="b"/>
              <a:pathLst>
                <a:path w="9" h="1">
                  <a:moveTo>
                    <a:pt x="3" y="0"/>
                  </a:moveTo>
                  <a:cubicBezTo>
                    <a:pt x="0" y="0"/>
                    <a:pt x="3" y="1"/>
                    <a:pt x="4" y="1"/>
                  </a:cubicBezTo>
                  <a:cubicBezTo>
                    <a:pt x="4" y="1"/>
                    <a:pt x="5" y="1"/>
                    <a:pt x="7" y="1"/>
                  </a:cubicBezTo>
                  <a:cubicBezTo>
                    <a:pt x="9" y="1"/>
                    <a:pt x="7"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3" name="Freeform 140"/>
            <p:cNvSpPr>
              <a:spLocks/>
            </p:cNvSpPr>
            <p:nvPr/>
          </p:nvSpPr>
          <p:spPr bwMode="auto">
            <a:xfrm>
              <a:off x="3819525" y="4186238"/>
              <a:ext cx="920750" cy="187325"/>
            </a:xfrm>
            <a:custGeom>
              <a:avLst/>
              <a:gdLst>
                <a:gd name="T0" fmla="*/ 229 w 340"/>
                <a:gd name="T1" fmla="*/ 3 h 69"/>
                <a:gd name="T2" fmla="*/ 221 w 340"/>
                <a:gd name="T3" fmla="*/ 1 h 69"/>
                <a:gd name="T4" fmla="*/ 214 w 340"/>
                <a:gd name="T5" fmla="*/ 1 h 69"/>
                <a:gd name="T6" fmla="*/ 207 w 340"/>
                <a:gd name="T7" fmla="*/ 5 h 69"/>
                <a:gd name="T8" fmla="*/ 190 w 340"/>
                <a:gd name="T9" fmla="*/ 3 h 69"/>
                <a:gd name="T10" fmla="*/ 163 w 340"/>
                <a:gd name="T11" fmla="*/ 3 h 69"/>
                <a:gd name="T12" fmla="*/ 148 w 340"/>
                <a:gd name="T13" fmla="*/ 9 h 69"/>
                <a:gd name="T14" fmla="*/ 138 w 340"/>
                <a:gd name="T15" fmla="*/ 8 h 69"/>
                <a:gd name="T16" fmla="*/ 123 w 340"/>
                <a:gd name="T17" fmla="*/ 8 h 69"/>
                <a:gd name="T18" fmla="*/ 118 w 340"/>
                <a:gd name="T19" fmla="*/ 8 h 69"/>
                <a:gd name="T20" fmla="*/ 101 w 340"/>
                <a:gd name="T21" fmla="*/ 10 h 69"/>
                <a:gd name="T22" fmla="*/ 102 w 340"/>
                <a:gd name="T23" fmla="*/ 13 h 69"/>
                <a:gd name="T24" fmla="*/ 96 w 340"/>
                <a:gd name="T25" fmla="*/ 16 h 69"/>
                <a:gd name="T26" fmla="*/ 112 w 340"/>
                <a:gd name="T27" fmla="*/ 18 h 69"/>
                <a:gd name="T28" fmla="*/ 134 w 340"/>
                <a:gd name="T29" fmla="*/ 19 h 69"/>
                <a:gd name="T30" fmla="*/ 121 w 340"/>
                <a:gd name="T31" fmla="*/ 25 h 69"/>
                <a:gd name="T32" fmla="*/ 142 w 340"/>
                <a:gd name="T33" fmla="*/ 24 h 69"/>
                <a:gd name="T34" fmla="*/ 159 w 340"/>
                <a:gd name="T35" fmla="*/ 26 h 69"/>
                <a:gd name="T36" fmla="*/ 181 w 340"/>
                <a:gd name="T37" fmla="*/ 27 h 69"/>
                <a:gd name="T38" fmla="*/ 153 w 340"/>
                <a:gd name="T39" fmla="*/ 28 h 69"/>
                <a:gd name="T40" fmla="*/ 133 w 340"/>
                <a:gd name="T41" fmla="*/ 35 h 69"/>
                <a:gd name="T42" fmla="*/ 91 w 340"/>
                <a:gd name="T43" fmla="*/ 35 h 69"/>
                <a:gd name="T44" fmla="*/ 103 w 340"/>
                <a:gd name="T45" fmla="*/ 42 h 69"/>
                <a:gd name="T46" fmla="*/ 101 w 340"/>
                <a:gd name="T47" fmla="*/ 45 h 69"/>
                <a:gd name="T48" fmla="*/ 68 w 340"/>
                <a:gd name="T49" fmla="*/ 42 h 69"/>
                <a:gd name="T50" fmla="*/ 61 w 340"/>
                <a:gd name="T51" fmla="*/ 49 h 69"/>
                <a:gd name="T52" fmla="*/ 62 w 340"/>
                <a:gd name="T53" fmla="*/ 51 h 69"/>
                <a:gd name="T54" fmla="*/ 64 w 340"/>
                <a:gd name="T55" fmla="*/ 53 h 69"/>
                <a:gd name="T56" fmla="*/ 80 w 340"/>
                <a:gd name="T57" fmla="*/ 54 h 69"/>
                <a:gd name="T58" fmla="*/ 35 w 340"/>
                <a:gd name="T59" fmla="*/ 51 h 69"/>
                <a:gd name="T60" fmla="*/ 4 w 340"/>
                <a:gd name="T61" fmla="*/ 61 h 69"/>
                <a:gd name="T62" fmla="*/ 8 w 340"/>
                <a:gd name="T63" fmla="*/ 61 h 69"/>
                <a:gd name="T64" fmla="*/ 18 w 340"/>
                <a:gd name="T65" fmla="*/ 63 h 69"/>
                <a:gd name="T66" fmla="*/ 37 w 340"/>
                <a:gd name="T67" fmla="*/ 64 h 69"/>
                <a:gd name="T68" fmla="*/ 46 w 340"/>
                <a:gd name="T69" fmla="*/ 63 h 69"/>
                <a:gd name="T70" fmla="*/ 55 w 340"/>
                <a:gd name="T71" fmla="*/ 65 h 69"/>
                <a:gd name="T72" fmla="*/ 68 w 340"/>
                <a:gd name="T73" fmla="*/ 65 h 69"/>
                <a:gd name="T74" fmla="*/ 94 w 340"/>
                <a:gd name="T75" fmla="*/ 67 h 69"/>
                <a:gd name="T76" fmla="*/ 100 w 340"/>
                <a:gd name="T77" fmla="*/ 64 h 69"/>
                <a:gd name="T78" fmla="*/ 77 w 340"/>
                <a:gd name="T79" fmla="*/ 59 h 69"/>
                <a:gd name="T80" fmla="*/ 84 w 340"/>
                <a:gd name="T81" fmla="*/ 56 h 69"/>
                <a:gd name="T82" fmla="*/ 133 w 340"/>
                <a:gd name="T83" fmla="*/ 55 h 69"/>
                <a:gd name="T84" fmla="*/ 144 w 340"/>
                <a:gd name="T85" fmla="*/ 53 h 69"/>
                <a:gd name="T86" fmla="*/ 149 w 340"/>
                <a:gd name="T87" fmla="*/ 43 h 69"/>
                <a:gd name="T88" fmla="*/ 162 w 340"/>
                <a:gd name="T89" fmla="*/ 44 h 69"/>
                <a:gd name="T90" fmla="*/ 156 w 340"/>
                <a:gd name="T91" fmla="*/ 40 h 69"/>
                <a:gd name="T92" fmla="*/ 181 w 340"/>
                <a:gd name="T93" fmla="*/ 41 h 69"/>
                <a:gd name="T94" fmla="*/ 203 w 340"/>
                <a:gd name="T95" fmla="*/ 40 h 69"/>
                <a:gd name="T96" fmla="*/ 213 w 340"/>
                <a:gd name="T97" fmla="*/ 36 h 69"/>
                <a:gd name="T98" fmla="*/ 274 w 340"/>
                <a:gd name="T99" fmla="*/ 26 h 69"/>
                <a:gd name="T100" fmla="*/ 271 w 340"/>
                <a:gd name="T101" fmla="*/ 23 h 69"/>
                <a:gd name="T102" fmla="*/ 281 w 340"/>
                <a:gd name="T103" fmla="*/ 23 h 69"/>
                <a:gd name="T104" fmla="*/ 300 w 340"/>
                <a:gd name="T105" fmla="*/ 23 h 69"/>
                <a:gd name="T106" fmla="*/ 330 w 340"/>
                <a:gd name="T107" fmla="*/ 10 h 69"/>
                <a:gd name="T108" fmla="*/ 323 w 340"/>
                <a:gd name="T109" fmla="*/ 9 h 69"/>
                <a:gd name="T110" fmla="*/ 304 w 340"/>
                <a:gd name="T111" fmla="*/ 10 h 69"/>
                <a:gd name="T112" fmla="*/ 298 w 340"/>
                <a:gd name="T113" fmla="*/ 5 h 69"/>
                <a:gd name="T114" fmla="*/ 280 w 340"/>
                <a:gd name="T115" fmla="*/ 3 h 69"/>
                <a:gd name="T116" fmla="*/ 267 w 340"/>
                <a:gd name="T11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69">
                  <a:moveTo>
                    <a:pt x="244" y="0"/>
                  </a:moveTo>
                  <a:cubicBezTo>
                    <a:pt x="242" y="0"/>
                    <a:pt x="241" y="0"/>
                    <a:pt x="240" y="0"/>
                  </a:cubicBezTo>
                  <a:cubicBezTo>
                    <a:pt x="236" y="0"/>
                    <a:pt x="235" y="1"/>
                    <a:pt x="234" y="2"/>
                  </a:cubicBezTo>
                  <a:cubicBezTo>
                    <a:pt x="232" y="3"/>
                    <a:pt x="231" y="4"/>
                    <a:pt x="230" y="4"/>
                  </a:cubicBezTo>
                  <a:cubicBezTo>
                    <a:pt x="229" y="4"/>
                    <a:pt x="229" y="3"/>
                    <a:pt x="229" y="3"/>
                  </a:cubicBezTo>
                  <a:cubicBezTo>
                    <a:pt x="228" y="2"/>
                    <a:pt x="228" y="2"/>
                    <a:pt x="227" y="2"/>
                  </a:cubicBezTo>
                  <a:cubicBezTo>
                    <a:pt x="227" y="2"/>
                    <a:pt x="226" y="2"/>
                    <a:pt x="226" y="2"/>
                  </a:cubicBezTo>
                  <a:cubicBezTo>
                    <a:pt x="226" y="2"/>
                    <a:pt x="225" y="2"/>
                    <a:pt x="225" y="2"/>
                  </a:cubicBezTo>
                  <a:cubicBezTo>
                    <a:pt x="224" y="2"/>
                    <a:pt x="223" y="2"/>
                    <a:pt x="223" y="2"/>
                  </a:cubicBezTo>
                  <a:cubicBezTo>
                    <a:pt x="223" y="1"/>
                    <a:pt x="222" y="1"/>
                    <a:pt x="221" y="1"/>
                  </a:cubicBezTo>
                  <a:cubicBezTo>
                    <a:pt x="221" y="1"/>
                    <a:pt x="220" y="1"/>
                    <a:pt x="220" y="2"/>
                  </a:cubicBezTo>
                  <a:cubicBezTo>
                    <a:pt x="220" y="2"/>
                    <a:pt x="220" y="2"/>
                    <a:pt x="219" y="2"/>
                  </a:cubicBezTo>
                  <a:cubicBezTo>
                    <a:pt x="219" y="2"/>
                    <a:pt x="219" y="1"/>
                    <a:pt x="218" y="1"/>
                  </a:cubicBezTo>
                  <a:cubicBezTo>
                    <a:pt x="217" y="1"/>
                    <a:pt x="216" y="1"/>
                    <a:pt x="215" y="1"/>
                  </a:cubicBezTo>
                  <a:cubicBezTo>
                    <a:pt x="214" y="1"/>
                    <a:pt x="214" y="1"/>
                    <a:pt x="214" y="1"/>
                  </a:cubicBezTo>
                  <a:cubicBezTo>
                    <a:pt x="209" y="1"/>
                    <a:pt x="207" y="1"/>
                    <a:pt x="208" y="1"/>
                  </a:cubicBezTo>
                  <a:cubicBezTo>
                    <a:pt x="210" y="1"/>
                    <a:pt x="210" y="2"/>
                    <a:pt x="211" y="3"/>
                  </a:cubicBezTo>
                  <a:cubicBezTo>
                    <a:pt x="212" y="4"/>
                    <a:pt x="213" y="5"/>
                    <a:pt x="212" y="5"/>
                  </a:cubicBezTo>
                  <a:cubicBezTo>
                    <a:pt x="211" y="5"/>
                    <a:pt x="210" y="5"/>
                    <a:pt x="209" y="5"/>
                  </a:cubicBezTo>
                  <a:cubicBezTo>
                    <a:pt x="208" y="5"/>
                    <a:pt x="208" y="5"/>
                    <a:pt x="207" y="5"/>
                  </a:cubicBezTo>
                  <a:cubicBezTo>
                    <a:pt x="205" y="5"/>
                    <a:pt x="205" y="4"/>
                    <a:pt x="201" y="3"/>
                  </a:cubicBezTo>
                  <a:cubicBezTo>
                    <a:pt x="200" y="2"/>
                    <a:pt x="199" y="2"/>
                    <a:pt x="198" y="2"/>
                  </a:cubicBezTo>
                  <a:cubicBezTo>
                    <a:pt x="196" y="2"/>
                    <a:pt x="195" y="3"/>
                    <a:pt x="195" y="4"/>
                  </a:cubicBezTo>
                  <a:cubicBezTo>
                    <a:pt x="195" y="4"/>
                    <a:pt x="195" y="5"/>
                    <a:pt x="194" y="5"/>
                  </a:cubicBezTo>
                  <a:cubicBezTo>
                    <a:pt x="194" y="5"/>
                    <a:pt x="193" y="4"/>
                    <a:pt x="190" y="3"/>
                  </a:cubicBezTo>
                  <a:cubicBezTo>
                    <a:pt x="189" y="3"/>
                    <a:pt x="188" y="3"/>
                    <a:pt x="188" y="3"/>
                  </a:cubicBezTo>
                  <a:cubicBezTo>
                    <a:pt x="185" y="3"/>
                    <a:pt x="183" y="6"/>
                    <a:pt x="179" y="7"/>
                  </a:cubicBezTo>
                  <a:cubicBezTo>
                    <a:pt x="178" y="7"/>
                    <a:pt x="178" y="7"/>
                    <a:pt x="177" y="7"/>
                  </a:cubicBezTo>
                  <a:cubicBezTo>
                    <a:pt x="174" y="7"/>
                    <a:pt x="173" y="4"/>
                    <a:pt x="164" y="3"/>
                  </a:cubicBezTo>
                  <a:cubicBezTo>
                    <a:pt x="163" y="3"/>
                    <a:pt x="163" y="3"/>
                    <a:pt x="163" y="3"/>
                  </a:cubicBezTo>
                  <a:cubicBezTo>
                    <a:pt x="153" y="3"/>
                    <a:pt x="148" y="6"/>
                    <a:pt x="149" y="8"/>
                  </a:cubicBezTo>
                  <a:cubicBezTo>
                    <a:pt x="151" y="9"/>
                    <a:pt x="151" y="10"/>
                    <a:pt x="153" y="10"/>
                  </a:cubicBezTo>
                  <a:cubicBezTo>
                    <a:pt x="154" y="10"/>
                    <a:pt x="153" y="10"/>
                    <a:pt x="152" y="10"/>
                  </a:cubicBezTo>
                  <a:cubicBezTo>
                    <a:pt x="150" y="10"/>
                    <a:pt x="149" y="10"/>
                    <a:pt x="149" y="10"/>
                  </a:cubicBezTo>
                  <a:cubicBezTo>
                    <a:pt x="149" y="9"/>
                    <a:pt x="148" y="9"/>
                    <a:pt x="148" y="9"/>
                  </a:cubicBezTo>
                  <a:cubicBezTo>
                    <a:pt x="147" y="9"/>
                    <a:pt x="147" y="9"/>
                    <a:pt x="147" y="9"/>
                  </a:cubicBezTo>
                  <a:cubicBezTo>
                    <a:pt x="146" y="10"/>
                    <a:pt x="146" y="10"/>
                    <a:pt x="146" y="10"/>
                  </a:cubicBezTo>
                  <a:cubicBezTo>
                    <a:pt x="145" y="10"/>
                    <a:pt x="144" y="9"/>
                    <a:pt x="143" y="9"/>
                  </a:cubicBezTo>
                  <a:cubicBezTo>
                    <a:pt x="143" y="8"/>
                    <a:pt x="142" y="8"/>
                    <a:pt x="141" y="8"/>
                  </a:cubicBezTo>
                  <a:cubicBezTo>
                    <a:pt x="140" y="8"/>
                    <a:pt x="139" y="8"/>
                    <a:pt x="138" y="8"/>
                  </a:cubicBezTo>
                  <a:cubicBezTo>
                    <a:pt x="138" y="9"/>
                    <a:pt x="137" y="9"/>
                    <a:pt x="137" y="9"/>
                  </a:cubicBezTo>
                  <a:cubicBezTo>
                    <a:pt x="136" y="9"/>
                    <a:pt x="135" y="8"/>
                    <a:pt x="134" y="8"/>
                  </a:cubicBezTo>
                  <a:cubicBezTo>
                    <a:pt x="133" y="7"/>
                    <a:pt x="131" y="6"/>
                    <a:pt x="129" y="6"/>
                  </a:cubicBezTo>
                  <a:cubicBezTo>
                    <a:pt x="128" y="6"/>
                    <a:pt x="127" y="7"/>
                    <a:pt x="126" y="7"/>
                  </a:cubicBezTo>
                  <a:cubicBezTo>
                    <a:pt x="124" y="8"/>
                    <a:pt x="123" y="8"/>
                    <a:pt x="123" y="8"/>
                  </a:cubicBezTo>
                  <a:cubicBezTo>
                    <a:pt x="123" y="8"/>
                    <a:pt x="123" y="8"/>
                    <a:pt x="123" y="8"/>
                  </a:cubicBezTo>
                  <a:cubicBezTo>
                    <a:pt x="123" y="8"/>
                    <a:pt x="122" y="8"/>
                    <a:pt x="122" y="8"/>
                  </a:cubicBezTo>
                  <a:cubicBezTo>
                    <a:pt x="122" y="8"/>
                    <a:pt x="121" y="8"/>
                    <a:pt x="120" y="8"/>
                  </a:cubicBezTo>
                  <a:cubicBezTo>
                    <a:pt x="120" y="8"/>
                    <a:pt x="120" y="9"/>
                    <a:pt x="119" y="9"/>
                  </a:cubicBezTo>
                  <a:cubicBezTo>
                    <a:pt x="119" y="9"/>
                    <a:pt x="118" y="8"/>
                    <a:pt x="118" y="8"/>
                  </a:cubicBezTo>
                  <a:cubicBezTo>
                    <a:pt x="119" y="7"/>
                    <a:pt x="116" y="7"/>
                    <a:pt x="112" y="7"/>
                  </a:cubicBezTo>
                  <a:cubicBezTo>
                    <a:pt x="109" y="7"/>
                    <a:pt x="107" y="7"/>
                    <a:pt x="104" y="7"/>
                  </a:cubicBezTo>
                  <a:cubicBezTo>
                    <a:pt x="99" y="8"/>
                    <a:pt x="94" y="9"/>
                    <a:pt x="94" y="10"/>
                  </a:cubicBezTo>
                  <a:cubicBezTo>
                    <a:pt x="95" y="10"/>
                    <a:pt x="97" y="10"/>
                    <a:pt x="99" y="10"/>
                  </a:cubicBezTo>
                  <a:cubicBezTo>
                    <a:pt x="99" y="10"/>
                    <a:pt x="100" y="10"/>
                    <a:pt x="101" y="10"/>
                  </a:cubicBezTo>
                  <a:cubicBezTo>
                    <a:pt x="102" y="10"/>
                    <a:pt x="103" y="10"/>
                    <a:pt x="104" y="10"/>
                  </a:cubicBezTo>
                  <a:cubicBezTo>
                    <a:pt x="105" y="10"/>
                    <a:pt x="105" y="10"/>
                    <a:pt x="107" y="10"/>
                  </a:cubicBezTo>
                  <a:cubicBezTo>
                    <a:pt x="109" y="10"/>
                    <a:pt x="108" y="11"/>
                    <a:pt x="104" y="11"/>
                  </a:cubicBezTo>
                  <a:cubicBezTo>
                    <a:pt x="100" y="11"/>
                    <a:pt x="98" y="12"/>
                    <a:pt x="98" y="12"/>
                  </a:cubicBezTo>
                  <a:cubicBezTo>
                    <a:pt x="98" y="13"/>
                    <a:pt x="100" y="13"/>
                    <a:pt x="102" y="13"/>
                  </a:cubicBezTo>
                  <a:cubicBezTo>
                    <a:pt x="103" y="13"/>
                    <a:pt x="106" y="13"/>
                    <a:pt x="108" y="12"/>
                  </a:cubicBezTo>
                  <a:cubicBezTo>
                    <a:pt x="110" y="12"/>
                    <a:pt x="111" y="12"/>
                    <a:pt x="112" y="12"/>
                  </a:cubicBezTo>
                  <a:cubicBezTo>
                    <a:pt x="114" y="12"/>
                    <a:pt x="113" y="13"/>
                    <a:pt x="109" y="13"/>
                  </a:cubicBezTo>
                  <a:cubicBezTo>
                    <a:pt x="103" y="13"/>
                    <a:pt x="100" y="14"/>
                    <a:pt x="102" y="14"/>
                  </a:cubicBezTo>
                  <a:cubicBezTo>
                    <a:pt x="104" y="15"/>
                    <a:pt x="91" y="15"/>
                    <a:pt x="96" y="16"/>
                  </a:cubicBezTo>
                  <a:cubicBezTo>
                    <a:pt x="98" y="16"/>
                    <a:pt x="102" y="17"/>
                    <a:pt x="108" y="17"/>
                  </a:cubicBezTo>
                  <a:cubicBezTo>
                    <a:pt x="112" y="17"/>
                    <a:pt x="116" y="18"/>
                    <a:pt x="120" y="18"/>
                  </a:cubicBezTo>
                  <a:cubicBezTo>
                    <a:pt x="121" y="18"/>
                    <a:pt x="122" y="18"/>
                    <a:pt x="123" y="18"/>
                  </a:cubicBezTo>
                  <a:cubicBezTo>
                    <a:pt x="126" y="17"/>
                    <a:pt x="127" y="17"/>
                    <a:pt x="127" y="17"/>
                  </a:cubicBezTo>
                  <a:cubicBezTo>
                    <a:pt x="128" y="17"/>
                    <a:pt x="122" y="18"/>
                    <a:pt x="112" y="18"/>
                  </a:cubicBezTo>
                  <a:cubicBezTo>
                    <a:pt x="99" y="18"/>
                    <a:pt x="87" y="19"/>
                    <a:pt x="95" y="21"/>
                  </a:cubicBezTo>
                  <a:cubicBezTo>
                    <a:pt x="98" y="22"/>
                    <a:pt x="101" y="22"/>
                    <a:pt x="104" y="22"/>
                  </a:cubicBezTo>
                  <a:cubicBezTo>
                    <a:pt x="109" y="22"/>
                    <a:pt x="113" y="21"/>
                    <a:pt x="118" y="20"/>
                  </a:cubicBezTo>
                  <a:cubicBezTo>
                    <a:pt x="120" y="19"/>
                    <a:pt x="123" y="19"/>
                    <a:pt x="127" y="19"/>
                  </a:cubicBezTo>
                  <a:cubicBezTo>
                    <a:pt x="129" y="19"/>
                    <a:pt x="132" y="19"/>
                    <a:pt x="134" y="19"/>
                  </a:cubicBezTo>
                  <a:cubicBezTo>
                    <a:pt x="142" y="19"/>
                    <a:pt x="142" y="20"/>
                    <a:pt x="135" y="20"/>
                  </a:cubicBezTo>
                  <a:cubicBezTo>
                    <a:pt x="134" y="20"/>
                    <a:pt x="132" y="20"/>
                    <a:pt x="130" y="20"/>
                  </a:cubicBezTo>
                  <a:cubicBezTo>
                    <a:pt x="129" y="20"/>
                    <a:pt x="129" y="20"/>
                    <a:pt x="128" y="20"/>
                  </a:cubicBezTo>
                  <a:cubicBezTo>
                    <a:pt x="122" y="20"/>
                    <a:pt x="115" y="20"/>
                    <a:pt x="112" y="22"/>
                  </a:cubicBezTo>
                  <a:cubicBezTo>
                    <a:pt x="107" y="24"/>
                    <a:pt x="113" y="25"/>
                    <a:pt x="121" y="25"/>
                  </a:cubicBezTo>
                  <a:cubicBezTo>
                    <a:pt x="121" y="25"/>
                    <a:pt x="121" y="25"/>
                    <a:pt x="121" y="25"/>
                  </a:cubicBezTo>
                  <a:cubicBezTo>
                    <a:pt x="127" y="25"/>
                    <a:pt x="131" y="25"/>
                    <a:pt x="133" y="24"/>
                  </a:cubicBezTo>
                  <a:cubicBezTo>
                    <a:pt x="136" y="24"/>
                    <a:pt x="137" y="24"/>
                    <a:pt x="138" y="24"/>
                  </a:cubicBezTo>
                  <a:cubicBezTo>
                    <a:pt x="138" y="24"/>
                    <a:pt x="138" y="24"/>
                    <a:pt x="138" y="24"/>
                  </a:cubicBezTo>
                  <a:cubicBezTo>
                    <a:pt x="137" y="24"/>
                    <a:pt x="139" y="24"/>
                    <a:pt x="142" y="24"/>
                  </a:cubicBezTo>
                  <a:cubicBezTo>
                    <a:pt x="142" y="24"/>
                    <a:pt x="143" y="24"/>
                    <a:pt x="144" y="24"/>
                  </a:cubicBezTo>
                  <a:cubicBezTo>
                    <a:pt x="145" y="24"/>
                    <a:pt x="145" y="24"/>
                    <a:pt x="145" y="24"/>
                  </a:cubicBezTo>
                  <a:cubicBezTo>
                    <a:pt x="147" y="24"/>
                    <a:pt x="146" y="24"/>
                    <a:pt x="143" y="25"/>
                  </a:cubicBezTo>
                  <a:cubicBezTo>
                    <a:pt x="140" y="25"/>
                    <a:pt x="144" y="27"/>
                    <a:pt x="151" y="27"/>
                  </a:cubicBezTo>
                  <a:cubicBezTo>
                    <a:pt x="154" y="27"/>
                    <a:pt x="156" y="27"/>
                    <a:pt x="159" y="26"/>
                  </a:cubicBezTo>
                  <a:cubicBezTo>
                    <a:pt x="172" y="25"/>
                    <a:pt x="185" y="23"/>
                    <a:pt x="191" y="22"/>
                  </a:cubicBezTo>
                  <a:cubicBezTo>
                    <a:pt x="192" y="22"/>
                    <a:pt x="193" y="22"/>
                    <a:pt x="194" y="22"/>
                  </a:cubicBezTo>
                  <a:cubicBezTo>
                    <a:pt x="194" y="22"/>
                    <a:pt x="191" y="22"/>
                    <a:pt x="186" y="23"/>
                  </a:cubicBezTo>
                  <a:cubicBezTo>
                    <a:pt x="179" y="24"/>
                    <a:pt x="179" y="26"/>
                    <a:pt x="184" y="27"/>
                  </a:cubicBezTo>
                  <a:cubicBezTo>
                    <a:pt x="188" y="27"/>
                    <a:pt x="187" y="27"/>
                    <a:pt x="181" y="27"/>
                  </a:cubicBezTo>
                  <a:cubicBezTo>
                    <a:pt x="180" y="27"/>
                    <a:pt x="178" y="27"/>
                    <a:pt x="177" y="27"/>
                  </a:cubicBezTo>
                  <a:cubicBezTo>
                    <a:pt x="177" y="27"/>
                    <a:pt x="177" y="27"/>
                    <a:pt x="177" y="27"/>
                  </a:cubicBezTo>
                  <a:cubicBezTo>
                    <a:pt x="167" y="27"/>
                    <a:pt x="163" y="28"/>
                    <a:pt x="165" y="29"/>
                  </a:cubicBezTo>
                  <a:cubicBezTo>
                    <a:pt x="166" y="29"/>
                    <a:pt x="166" y="29"/>
                    <a:pt x="166" y="29"/>
                  </a:cubicBezTo>
                  <a:cubicBezTo>
                    <a:pt x="164" y="29"/>
                    <a:pt x="160" y="29"/>
                    <a:pt x="153" y="28"/>
                  </a:cubicBezTo>
                  <a:cubicBezTo>
                    <a:pt x="149" y="28"/>
                    <a:pt x="144" y="28"/>
                    <a:pt x="141" y="28"/>
                  </a:cubicBezTo>
                  <a:cubicBezTo>
                    <a:pt x="139" y="28"/>
                    <a:pt x="137" y="28"/>
                    <a:pt x="136" y="28"/>
                  </a:cubicBezTo>
                  <a:cubicBezTo>
                    <a:pt x="132" y="29"/>
                    <a:pt x="128" y="30"/>
                    <a:pt x="128" y="31"/>
                  </a:cubicBezTo>
                  <a:cubicBezTo>
                    <a:pt x="128" y="34"/>
                    <a:pt x="135" y="34"/>
                    <a:pt x="133" y="35"/>
                  </a:cubicBezTo>
                  <a:cubicBezTo>
                    <a:pt x="133" y="35"/>
                    <a:pt x="133" y="35"/>
                    <a:pt x="133" y="35"/>
                  </a:cubicBezTo>
                  <a:cubicBezTo>
                    <a:pt x="131" y="35"/>
                    <a:pt x="127" y="34"/>
                    <a:pt x="126" y="32"/>
                  </a:cubicBezTo>
                  <a:cubicBezTo>
                    <a:pt x="125" y="30"/>
                    <a:pt x="124" y="29"/>
                    <a:pt x="120" y="28"/>
                  </a:cubicBezTo>
                  <a:cubicBezTo>
                    <a:pt x="116" y="27"/>
                    <a:pt x="110" y="27"/>
                    <a:pt x="106" y="27"/>
                  </a:cubicBezTo>
                  <a:cubicBezTo>
                    <a:pt x="104" y="27"/>
                    <a:pt x="102" y="27"/>
                    <a:pt x="101" y="27"/>
                  </a:cubicBezTo>
                  <a:cubicBezTo>
                    <a:pt x="90" y="28"/>
                    <a:pt x="91" y="32"/>
                    <a:pt x="91" y="35"/>
                  </a:cubicBezTo>
                  <a:cubicBezTo>
                    <a:pt x="91" y="38"/>
                    <a:pt x="91" y="39"/>
                    <a:pt x="90" y="39"/>
                  </a:cubicBezTo>
                  <a:cubicBezTo>
                    <a:pt x="89" y="39"/>
                    <a:pt x="89" y="39"/>
                    <a:pt x="89" y="39"/>
                  </a:cubicBezTo>
                  <a:cubicBezTo>
                    <a:pt x="89" y="39"/>
                    <a:pt x="89" y="39"/>
                    <a:pt x="89" y="39"/>
                  </a:cubicBezTo>
                  <a:cubicBezTo>
                    <a:pt x="88" y="39"/>
                    <a:pt x="87" y="41"/>
                    <a:pt x="95" y="42"/>
                  </a:cubicBezTo>
                  <a:cubicBezTo>
                    <a:pt x="98" y="42"/>
                    <a:pt x="101" y="42"/>
                    <a:pt x="103" y="42"/>
                  </a:cubicBezTo>
                  <a:cubicBezTo>
                    <a:pt x="104" y="42"/>
                    <a:pt x="105" y="42"/>
                    <a:pt x="106" y="42"/>
                  </a:cubicBezTo>
                  <a:cubicBezTo>
                    <a:pt x="106" y="42"/>
                    <a:pt x="107" y="42"/>
                    <a:pt x="107" y="42"/>
                  </a:cubicBezTo>
                  <a:cubicBezTo>
                    <a:pt x="107" y="42"/>
                    <a:pt x="107" y="42"/>
                    <a:pt x="106" y="42"/>
                  </a:cubicBezTo>
                  <a:cubicBezTo>
                    <a:pt x="102" y="43"/>
                    <a:pt x="99" y="44"/>
                    <a:pt x="101" y="44"/>
                  </a:cubicBezTo>
                  <a:cubicBezTo>
                    <a:pt x="102" y="44"/>
                    <a:pt x="101" y="44"/>
                    <a:pt x="101" y="45"/>
                  </a:cubicBezTo>
                  <a:cubicBezTo>
                    <a:pt x="101" y="45"/>
                    <a:pt x="101" y="45"/>
                    <a:pt x="100" y="45"/>
                  </a:cubicBezTo>
                  <a:cubicBezTo>
                    <a:pt x="100" y="45"/>
                    <a:pt x="98" y="44"/>
                    <a:pt x="94" y="43"/>
                  </a:cubicBezTo>
                  <a:cubicBezTo>
                    <a:pt x="90" y="42"/>
                    <a:pt x="85" y="41"/>
                    <a:pt x="78" y="41"/>
                  </a:cubicBezTo>
                  <a:cubicBezTo>
                    <a:pt x="77" y="41"/>
                    <a:pt x="75" y="41"/>
                    <a:pt x="74" y="42"/>
                  </a:cubicBezTo>
                  <a:cubicBezTo>
                    <a:pt x="72" y="42"/>
                    <a:pt x="70" y="42"/>
                    <a:pt x="68" y="42"/>
                  </a:cubicBezTo>
                  <a:cubicBezTo>
                    <a:pt x="52" y="44"/>
                    <a:pt x="49" y="48"/>
                    <a:pt x="54" y="48"/>
                  </a:cubicBezTo>
                  <a:cubicBezTo>
                    <a:pt x="54" y="48"/>
                    <a:pt x="54" y="48"/>
                    <a:pt x="54" y="48"/>
                  </a:cubicBezTo>
                  <a:cubicBezTo>
                    <a:pt x="56" y="48"/>
                    <a:pt x="57" y="48"/>
                    <a:pt x="58" y="48"/>
                  </a:cubicBezTo>
                  <a:cubicBezTo>
                    <a:pt x="60" y="48"/>
                    <a:pt x="60" y="48"/>
                    <a:pt x="59" y="48"/>
                  </a:cubicBezTo>
                  <a:cubicBezTo>
                    <a:pt x="59" y="48"/>
                    <a:pt x="59" y="49"/>
                    <a:pt x="61" y="49"/>
                  </a:cubicBezTo>
                  <a:cubicBezTo>
                    <a:pt x="63" y="49"/>
                    <a:pt x="66" y="48"/>
                    <a:pt x="69" y="48"/>
                  </a:cubicBezTo>
                  <a:cubicBezTo>
                    <a:pt x="72" y="47"/>
                    <a:pt x="74" y="47"/>
                    <a:pt x="74" y="47"/>
                  </a:cubicBezTo>
                  <a:cubicBezTo>
                    <a:pt x="74" y="47"/>
                    <a:pt x="73" y="47"/>
                    <a:pt x="72" y="47"/>
                  </a:cubicBezTo>
                  <a:cubicBezTo>
                    <a:pt x="69" y="49"/>
                    <a:pt x="67" y="50"/>
                    <a:pt x="64" y="50"/>
                  </a:cubicBezTo>
                  <a:cubicBezTo>
                    <a:pt x="61" y="51"/>
                    <a:pt x="60" y="51"/>
                    <a:pt x="62" y="51"/>
                  </a:cubicBezTo>
                  <a:cubicBezTo>
                    <a:pt x="64" y="51"/>
                    <a:pt x="64" y="51"/>
                    <a:pt x="62" y="52"/>
                  </a:cubicBezTo>
                  <a:cubicBezTo>
                    <a:pt x="60" y="52"/>
                    <a:pt x="58" y="53"/>
                    <a:pt x="59" y="53"/>
                  </a:cubicBezTo>
                  <a:cubicBezTo>
                    <a:pt x="59" y="53"/>
                    <a:pt x="60" y="53"/>
                    <a:pt x="60" y="53"/>
                  </a:cubicBezTo>
                  <a:cubicBezTo>
                    <a:pt x="61" y="53"/>
                    <a:pt x="62" y="53"/>
                    <a:pt x="63" y="53"/>
                  </a:cubicBezTo>
                  <a:cubicBezTo>
                    <a:pt x="63" y="53"/>
                    <a:pt x="64" y="53"/>
                    <a:pt x="64" y="53"/>
                  </a:cubicBezTo>
                  <a:cubicBezTo>
                    <a:pt x="65" y="53"/>
                    <a:pt x="65" y="53"/>
                    <a:pt x="63" y="54"/>
                  </a:cubicBezTo>
                  <a:cubicBezTo>
                    <a:pt x="62" y="54"/>
                    <a:pt x="65" y="55"/>
                    <a:pt x="70" y="55"/>
                  </a:cubicBezTo>
                  <a:cubicBezTo>
                    <a:pt x="72" y="55"/>
                    <a:pt x="75" y="54"/>
                    <a:pt x="77" y="54"/>
                  </a:cubicBezTo>
                  <a:cubicBezTo>
                    <a:pt x="81" y="53"/>
                    <a:pt x="84" y="53"/>
                    <a:pt x="84" y="53"/>
                  </a:cubicBezTo>
                  <a:cubicBezTo>
                    <a:pt x="84" y="53"/>
                    <a:pt x="82" y="53"/>
                    <a:pt x="80" y="54"/>
                  </a:cubicBezTo>
                  <a:cubicBezTo>
                    <a:pt x="77" y="55"/>
                    <a:pt x="71" y="55"/>
                    <a:pt x="66" y="55"/>
                  </a:cubicBezTo>
                  <a:cubicBezTo>
                    <a:pt x="62" y="55"/>
                    <a:pt x="58" y="55"/>
                    <a:pt x="56" y="54"/>
                  </a:cubicBezTo>
                  <a:cubicBezTo>
                    <a:pt x="54" y="52"/>
                    <a:pt x="53" y="50"/>
                    <a:pt x="46" y="50"/>
                  </a:cubicBezTo>
                  <a:cubicBezTo>
                    <a:pt x="44" y="50"/>
                    <a:pt x="43" y="50"/>
                    <a:pt x="42" y="50"/>
                  </a:cubicBezTo>
                  <a:cubicBezTo>
                    <a:pt x="37" y="50"/>
                    <a:pt x="35" y="50"/>
                    <a:pt x="35" y="51"/>
                  </a:cubicBezTo>
                  <a:cubicBezTo>
                    <a:pt x="34" y="53"/>
                    <a:pt x="37" y="55"/>
                    <a:pt x="39" y="56"/>
                  </a:cubicBezTo>
                  <a:cubicBezTo>
                    <a:pt x="40" y="56"/>
                    <a:pt x="30" y="56"/>
                    <a:pt x="14" y="57"/>
                  </a:cubicBezTo>
                  <a:cubicBezTo>
                    <a:pt x="0" y="58"/>
                    <a:pt x="1" y="62"/>
                    <a:pt x="2" y="62"/>
                  </a:cubicBezTo>
                  <a:cubicBezTo>
                    <a:pt x="3" y="62"/>
                    <a:pt x="3" y="62"/>
                    <a:pt x="3" y="62"/>
                  </a:cubicBezTo>
                  <a:cubicBezTo>
                    <a:pt x="3" y="62"/>
                    <a:pt x="4" y="61"/>
                    <a:pt x="4" y="61"/>
                  </a:cubicBezTo>
                  <a:cubicBezTo>
                    <a:pt x="4" y="61"/>
                    <a:pt x="4" y="62"/>
                    <a:pt x="4" y="62"/>
                  </a:cubicBezTo>
                  <a:cubicBezTo>
                    <a:pt x="4" y="62"/>
                    <a:pt x="4" y="62"/>
                    <a:pt x="4" y="62"/>
                  </a:cubicBezTo>
                  <a:cubicBezTo>
                    <a:pt x="4" y="62"/>
                    <a:pt x="6" y="61"/>
                    <a:pt x="8" y="61"/>
                  </a:cubicBezTo>
                  <a:cubicBezTo>
                    <a:pt x="8" y="60"/>
                    <a:pt x="9" y="60"/>
                    <a:pt x="9" y="60"/>
                  </a:cubicBezTo>
                  <a:cubicBezTo>
                    <a:pt x="9" y="60"/>
                    <a:pt x="9" y="60"/>
                    <a:pt x="8" y="61"/>
                  </a:cubicBezTo>
                  <a:cubicBezTo>
                    <a:pt x="8" y="62"/>
                    <a:pt x="10" y="62"/>
                    <a:pt x="12" y="62"/>
                  </a:cubicBezTo>
                  <a:cubicBezTo>
                    <a:pt x="12" y="62"/>
                    <a:pt x="13" y="62"/>
                    <a:pt x="13" y="62"/>
                  </a:cubicBezTo>
                  <a:cubicBezTo>
                    <a:pt x="14" y="62"/>
                    <a:pt x="14" y="62"/>
                    <a:pt x="15" y="62"/>
                  </a:cubicBezTo>
                  <a:cubicBezTo>
                    <a:pt x="15" y="62"/>
                    <a:pt x="16" y="62"/>
                    <a:pt x="16" y="62"/>
                  </a:cubicBezTo>
                  <a:cubicBezTo>
                    <a:pt x="16" y="63"/>
                    <a:pt x="17" y="63"/>
                    <a:pt x="18" y="63"/>
                  </a:cubicBezTo>
                  <a:cubicBezTo>
                    <a:pt x="18" y="63"/>
                    <a:pt x="19" y="63"/>
                    <a:pt x="19" y="63"/>
                  </a:cubicBezTo>
                  <a:cubicBezTo>
                    <a:pt x="20" y="63"/>
                    <a:pt x="20" y="62"/>
                    <a:pt x="20" y="62"/>
                  </a:cubicBezTo>
                  <a:cubicBezTo>
                    <a:pt x="20" y="62"/>
                    <a:pt x="20" y="64"/>
                    <a:pt x="24" y="65"/>
                  </a:cubicBezTo>
                  <a:cubicBezTo>
                    <a:pt x="26" y="65"/>
                    <a:pt x="29" y="65"/>
                    <a:pt x="31" y="65"/>
                  </a:cubicBezTo>
                  <a:cubicBezTo>
                    <a:pt x="34" y="65"/>
                    <a:pt x="37" y="65"/>
                    <a:pt x="37" y="64"/>
                  </a:cubicBezTo>
                  <a:cubicBezTo>
                    <a:pt x="37" y="64"/>
                    <a:pt x="38" y="63"/>
                    <a:pt x="38" y="63"/>
                  </a:cubicBezTo>
                  <a:cubicBezTo>
                    <a:pt x="39" y="63"/>
                    <a:pt x="39" y="63"/>
                    <a:pt x="39" y="64"/>
                  </a:cubicBezTo>
                  <a:cubicBezTo>
                    <a:pt x="39" y="64"/>
                    <a:pt x="40" y="64"/>
                    <a:pt x="40" y="64"/>
                  </a:cubicBezTo>
                  <a:cubicBezTo>
                    <a:pt x="41" y="64"/>
                    <a:pt x="42" y="64"/>
                    <a:pt x="43" y="63"/>
                  </a:cubicBezTo>
                  <a:cubicBezTo>
                    <a:pt x="44" y="63"/>
                    <a:pt x="45" y="63"/>
                    <a:pt x="46" y="63"/>
                  </a:cubicBezTo>
                  <a:cubicBezTo>
                    <a:pt x="47" y="63"/>
                    <a:pt x="48" y="63"/>
                    <a:pt x="48" y="64"/>
                  </a:cubicBezTo>
                  <a:cubicBezTo>
                    <a:pt x="49" y="64"/>
                    <a:pt x="49" y="65"/>
                    <a:pt x="50" y="65"/>
                  </a:cubicBezTo>
                  <a:cubicBezTo>
                    <a:pt x="51" y="65"/>
                    <a:pt x="53" y="64"/>
                    <a:pt x="54" y="64"/>
                  </a:cubicBezTo>
                  <a:cubicBezTo>
                    <a:pt x="54" y="64"/>
                    <a:pt x="54" y="64"/>
                    <a:pt x="54" y="64"/>
                  </a:cubicBezTo>
                  <a:cubicBezTo>
                    <a:pt x="55" y="64"/>
                    <a:pt x="55" y="64"/>
                    <a:pt x="55" y="65"/>
                  </a:cubicBezTo>
                  <a:cubicBezTo>
                    <a:pt x="55" y="65"/>
                    <a:pt x="55" y="66"/>
                    <a:pt x="57" y="66"/>
                  </a:cubicBezTo>
                  <a:cubicBezTo>
                    <a:pt x="58" y="66"/>
                    <a:pt x="58" y="66"/>
                    <a:pt x="59" y="66"/>
                  </a:cubicBezTo>
                  <a:cubicBezTo>
                    <a:pt x="66" y="65"/>
                    <a:pt x="64" y="63"/>
                    <a:pt x="64" y="63"/>
                  </a:cubicBezTo>
                  <a:cubicBezTo>
                    <a:pt x="64" y="63"/>
                    <a:pt x="64" y="63"/>
                    <a:pt x="64" y="63"/>
                  </a:cubicBezTo>
                  <a:cubicBezTo>
                    <a:pt x="65" y="64"/>
                    <a:pt x="67" y="64"/>
                    <a:pt x="68" y="65"/>
                  </a:cubicBezTo>
                  <a:cubicBezTo>
                    <a:pt x="69" y="65"/>
                    <a:pt x="70" y="66"/>
                    <a:pt x="70" y="66"/>
                  </a:cubicBezTo>
                  <a:cubicBezTo>
                    <a:pt x="71" y="67"/>
                    <a:pt x="74" y="69"/>
                    <a:pt x="79" y="69"/>
                  </a:cubicBezTo>
                  <a:cubicBezTo>
                    <a:pt x="80" y="69"/>
                    <a:pt x="81" y="68"/>
                    <a:pt x="83" y="68"/>
                  </a:cubicBezTo>
                  <a:cubicBezTo>
                    <a:pt x="88" y="68"/>
                    <a:pt x="92" y="67"/>
                    <a:pt x="93" y="67"/>
                  </a:cubicBezTo>
                  <a:cubicBezTo>
                    <a:pt x="94" y="67"/>
                    <a:pt x="94" y="67"/>
                    <a:pt x="94" y="67"/>
                  </a:cubicBezTo>
                  <a:cubicBezTo>
                    <a:pt x="94" y="67"/>
                    <a:pt x="95" y="67"/>
                    <a:pt x="95" y="67"/>
                  </a:cubicBezTo>
                  <a:cubicBezTo>
                    <a:pt x="97" y="67"/>
                    <a:pt x="101" y="67"/>
                    <a:pt x="103" y="66"/>
                  </a:cubicBezTo>
                  <a:cubicBezTo>
                    <a:pt x="106" y="65"/>
                    <a:pt x="104" y="63"/>
                    <a:pt x="102" y="63"/>
                  </a:cubicBezTo>
                  <a:cubicBezTo>
                    <a:pt x="101" y="63"/>
                    <a:pt x="101" y="63"/>
                    <a:pt x="101" y="63"/>
                  </a:cubicBezTo>
                  <a:cubicBezTo>
                    <a:pt x="101" y="64"/>
                    <a:pt x="100" y="64"/>
                    <a:pt x="100" y="64"/>
                  </a:cubicBezTo>
                  <a:cubicBezTo>
                    <a:pt x="98" y="64"/>
                    <a:pt x="100" y="63"/>
                    <a:pt x="98" y="61"/>
                  </a:cubicBezTo>
                  <a:cubicBezTo>
                    <a:pt x="97" y="60"/>
                    <a:pt x="89" y="59"/>
                    <a:pt x="84" y="59"/>
                  </a:cubicBezTo>
                  <a:cubicBezTo>
                    <a:pt x="84" y="59"/>
                    <a:pt x="84" y="59"/>
                    <a:pt x="83" y="59"/>
                  </a:cubicBezTo>
                  <a:cubicBezTo>
                    <a:pt x="81" y="59"/>
                    <a:pt x="79" y="59"/>
                    <a:pt x="78" y="59"/>
                  </a:cubicBezTo>
                  <a:cubicBezTo>
                    <a:pt x="78" y="59"/>
                    <a:pt x="77" y="59"/>
                    <a:pt x="77" y="59"/>
                  </a:cubicBezTo>
                  <a:cubicBezTo>
                    <a:pt x="77" y="59"/>
                    <a:pt x="77" y="58"/>
                    <a:pt x="79" y="58"/>
                  </a:cubicBezTo>
                  <a:cubicBezTo>
                    <a:pt x="79" y="58"/>
                    <a:pt x="79" y="58"/>
                    <a:pt x="79" y="58"/>
                  </a:cubicBezTo>
                  <a:cubicBezTo>
                    <a:pt x="79" y="58"/>
                    <a:pt x="79" y="58"/>
                    <a:pt x="79" y="58"/>
                  </a:cubicBezTo>
                  <a:cubicBezTo>
                    <a:pt x="81" y="58"/>
                    <a:pt x="83" y="58"/>
                    <a:pt x="84" y="57"/>
                  </a:cubicBezTo>
                  <a:cubicBezTo>
                    <a:pt x="84" y="56"/>
                    <a:pt x="84" y="56"/>
                    <a:pt x="84" y="56"/>
                  </a:cubicBezTo>
                  <a:cubicBezTo>
                    <a:pt x="85" y="56"/>
                    <a:pt x="86" y="59"/>
                    <a:pt x="99" y="60"/>
                  </a:cubicBezTo>
                  <a:cubicBezTo>
                    <a:pt x="100" y="60"/>
                    <a:pt x="100" y="60"/>
                    <a:pt x="100" y="60"/>
                  </a:cubicBezTo>
                  <a:cubicBezTo>
                    <a:pt x="107" y="60"/>
                    <a:pt x="113" y="58"/>
                    <a:pt x="118" y="57"/>
                  </a:cubicBezTo>
                  <a:cubicBezTo>
                    <a:pt x="124" y="56"/>
                    <a:pt x="128" y="55"/>
                    <a:pt x="133" y="55"/>
                  </a:cubicBezTo>
                  <a:cubicBezTo>
                    <a:pt x="133" y="55"/>
                    <a:pt x="133" y="55"/>
                    <a:pt x="133" y="55"/>
                  </a:cubicBezTo>
                  <a:cubicBezTo>
                    <a:pt x="134" y="55"/>
                    <a:pt x="134" y="55"/>
                    <a:pt x="135" y="55"/>
                  </a:cubicBezTo>
                  <a:cubicBezTo>
                    <a:pt x="142" y="55"/>
                    <a:pt x="146" y="53"/>
                    <a:pt x="143" y="53"/>
                  </a:cubicBezTo>
                  <a:cubicBezTo>
                    <a:pt x="142" y="53"/>
                    <a:pt x="142" y="53"/>
                    <a:pt x="142" y="53"/>
                  </a:cubicBezTo>
                  <a:cubicBezTo>
                    <a:pt x="142" y="53"/>
                    <a:pt x="142" y="53"/>
                    <a:pt x="143" y="53"/>
                  </a:cubicBezTo>
                  <a:cubicBezTo>
                    <a:pt x="143" y="53"/>
                    <a:pt x="144" y="53"/>
                    <a:pt x="144" y="53"/>
                  </a:cubicBezTo>
                  <a:cubicBezTo>
                    <a:pt x="146" y="53"/>
                    <a:pt x="149" y="53"/>
                    <a:pt x="152" y="52"/>
                  </a:cubicBezTo>
                  <a:cubicBezTo>
                    <a:pt x="159" y="51"/>
                    <a:pt x="157" y="51"/>
                    <a:pt x="164" y="49"/>
                  </a:cubicBezTo>
                  <a:cubicBezTo>
                    <a:pt x="170" y="47"/>
                    <a:pt x="156" y="46"/>
                    <a:pt x="158" y="46"/>
                  </a:cubicBezTo>
                  <a:cubicBezTo>
                    <a:pt x="160" y="45"/>
                    <a:pt x="157" y="45"/>
                    <a:pt x="151" y="44"/>
                  </a:cubicBezTo>
                  <a:cubicBezTo>
                    <a:pt x="147" y="44"/>
                    <a:pt x="146" y="43"/>
                    <a:pt x="149" y="43"/>
                  </a:cubicBezTo>
                  <a:cubicBezTo>
                    <a:pt x="149" y="43"/>
                    <a:pt x="150" y="43"/>
                    <a:pt x="152" y="43"/>
                  </a:cubicBezTo>
                  <a:cubicBezTo>
                    <a:pt x="153" y="44"/>
                    <a:pt x="155" y="44"/>
                    <a:pt x="156" y="44"/>
                  </a:cubicBezTo>
                  <a:cubicBezTo>
                    <a:pt x="158" y="44"/>
                    <a:pt x="158" y="43"/>
                    <a:pt x="155" y="43"/>
                  </a:cubicBezTo>
                  <a:cubicBezTo>
                    <a:pt x="154" y="43"/>
                    <a:pt x="153" y="43"/>
                    <a:pt x="154" y="43"/>
                  </a:cubicBezTo>
                  <a:cubicBezTo>
                    <a:pt x="155" y="43"/>
                    <a:pt x="158" y="43"/>
                    <a:pt x="162" y="44"/>
                  </a:cubicBezTo>
                  <a:cubicBezTo>
                    <a:pt x="167" y="44"/>
                    <a:pt x="172" y="45"/>
                    <a:pt x="174" y="45"/>
                  </a:cubicBezTo>
                  <a:cubicBezTo>
                    <a:pt x="174" y="45"/>
                    <a:pt x="175" y="45"/>
                    <a:pt x="175" y="45"/>
                  </a:cubicBezTo>
                  <a:cubicBezTo>
                    <a:pt x="175" y="43"/>
                    <a:pt x="170" y="43"/>
                    <a:pt x="164" y="42"/>
                  </a:cubicBezTo>
                  <a:cubicBezTo>
                    <a:pt x="156" y="41"/>
                    <a:pt x="152" y="40"/>
                    <a:pt x="154" y="40"/>
                  </a:cubicBezTo>
                  <a:cubicBezTo>
                    <a:pt x="154" y="40"/>
                    <a:pt x="155" y="40"/>
                    <a:pt x="156" y="40"/>
                  </a:cubicBezTo>
                  <a:cubicBezTo>
                    <a:pt x="158" y="40"/>
                    <a:pt x="160" y="40"/>
                    <a:pt x="163" y="41"/>
                  </a:cubicBezTo>
                  <a:cubicBezTo>
                    <a:pt x="164" y="41"/>
                    <a:pt x="164" y="41"/>
                    <a:pt x="165" y="41"/>
                  </a:cubicBezTo>
                  <a:cubicBezTo>
                    <a:pt x="166" y="41"/>
                    <a:pt x="166" y="41"/>
                    <a:pt x="165" y="40"/>
                  </a:cubicBezTo>
                  <a:cubicBezTo>
                    <a:pt x="164" y="40"/>
                    <a:pt x="164" y="40"/>
                    <a:pt x="164" y="40"/>
                  </a:cubicBezTo>
                  <a:cubicBezTo>
                    <a:pt x="166" y="40"/>
                    <a:pt x="172" y="41"/>
                    <a:pt x="181" y="41"/>
                  </a:cubicBezTo>
                  <a:cubicBezTo>
                    <a:pt x="182" y="41"/>
                    <a:pt x="182" y="41"/>
                    <a:pt x="182" y="41"/>
                  </a:cubicBezTo>
                  <a:cubicBezTo>
                    <a:pt x="187" y="41"/>
                    <a:pt x="189" y="40"/>
                    <a:pt x="190" y="40"/>
                  </a:cubicBezTo>
                  <a:cubicBezTo>
                    <a:pt x="191" y="40"/>
                    <a:pt x="192" y="39"/>
                    <a:pt x="194" y="39"/>
                  </a:cubicBezTo>
                  <a:cubicBezTo>
                    <a:pt x="195" y="39"/>
                    <a:pt x="196" y="39"/>
                    <a:pt x="198" y="39"/>
                  </a:cubicBezTo>
                  <a:cubicBezTo>
                    <a:pt x="200" y="40"/>
                    <a:pt x="201" y="40"/>
                    <a:pt x="203" y="40"/>
                  </a:cubicBezTo>
                  <a:cubicBezTo>
                    <a:pt x="209" y="40"/>
                    <a:pt x="212" y="38"/>
                    <a:pt x="215" y="38"/>
                  </a:cubicBezTo>
                  <a:cubicBezTo>
                    <a:pt x="218" y="38"/>
                    <a:pt x="217" y="37"/>
                    <a:pt x="213" y="37"/>
                  </a:cubicBezTo>
                  <a:cubicBezTo>
                    <a:pt x="210" y="37"/>
                    <a:pt x="208" y="36"/>
                    <a:pt x="209" y="36"/>
                  </a:cubicBezTo>
                  <a:cubicBezTo>
                    <a:pt x="209" y="36"/>
                    <a:pt x="209" y="36"/>
                    <a:pt x="209" y="36"/>
                  </a:cubicBezTo>
                  <a:cubicBezTo>
                    <a:pt x="210" y="36"/>
                    <a:pt x="211" y="36"/>
                    <a:pt x="213" y="36"/>
                  </a:cubicBezTo>
                  <a:cubicBezTo>
                    <a:pt x="214" y="36"/>
                    <a:pt x="216" y="37"/>
                    <a:pt x="218" y="37"/>
                  </a:cubicBezTo>
                  <a:cubicBezTo>
                    <a:pt x="219" y="37"/>
                    <a:pt x="221" y="36"/>
                    <a:pt x="223" y="36"/>
                  </a:cubicBezTo>
                  <a:cubicBezTo>
                    <a:pt x="230" y="36"/>
                    <a:pt x="239" y="34"/>
                    <a:pt x="256" y="32"/>
                  </a:cubicBezTo>
                  <a:cubicBezTo>
                    <a:pt x="260" y="31"/>
                    <a:pt x="265" y="31"/>
                    <a:pt x="269" y="30"/>
                  </a:cubicBezTo>
                  <a:cubicBezTo>
                    <a:pt x="283" y="28"/>
                    <a:pt x="284" y="26"/>
                    <a:pt x="274" y="26"/>
                  </a:cubicBezTo>
                  <a:cubicBezTo>
                    <a:pt x="273" y="26"/>
                    <a:pt x="272" y="26"/>
                    <a:pt x="270" y="26"/>
                  </a:cubicBezTo>
                  <a:cubicBezTo>
                    <a:pt x="266" y="26"/>
                    <a:pt x="263" y="26"/>
                    <a:pt x="261" y="26"/>
                  </a:cubicBezTo>
                  <a:cubicBezTo>
                    <a:pt x="257" y="26"/>
                    <a:pt x="258" y="26"/>
                    <a:pt x="266" y="26"/>
                  </a:cubicBezTo>
                  <a:cubicBezTo>
                    <a:pt x="277" y="25"/>
                    <a:pt x="281" y="24"/>
                    <a:pt x="277" y="23"/>
                  </a:cubicBezTo>
                  <a:cubicBezTo>
                    <a:pt x="273" y="23"/>
                    <a:pt x="271" y="23"/>
                    <a:pt x="271" y="23"/>
                  </a:cubicBezTo>
                  <a:cubicBezTo>
                    <a:pt x="271" y="23"/>
                    <a:pt x="271" y="23"/>
                    <a:pt x="271" y="23"/>
                  </a:cubicBezTo>
                  <a:cubicBezTo>
                    <a:pt x="271" y="23"/>
                    <a:pt x="272" y="23"/>
                    <a:pt x="272" y="23"/>
                  </a:cubicBezTo>
                  <a:cubicBezTo>
                    <a:pt x="273" y="23"/>
                    <a:pt x="273" y="23"/>
                    <a:pt x="272" y="22"/>
                  </a:cubicBezTo>
                  <a:cubicBezTo>
                    <a:pt x="272" y="22"/>
                    <a:pt x="272" y="22"/>
                    <a:pt x="272" y="22"/>
                  </a:cubicBezTo>
                  <a:cubicBezTo>
                    <a:pt x="272" y="22"/>
                    <a:pt x="276" y="23"/>
                    <a:pt x="281" y="23"/>
                  </a:cubicBezTo>
                  <a:cubicBezTo>
                    <a:pt x="284" y="23"/>
                    <a:pt x="286" y="23"/>
                    <a:pt x="288" y="23"/>
                  </a:cubicBezTo>
                  <a:cubicBezTo>
                    <a:pt x="291" y="23"/>
                    <a:pt x="293" y="23"/>
                    <a:pt x="292" y="23"/>
                  </a:cubicBezTo>
                  <a:cubicBezTo>
                    <a:pt x="292" y="23"/>
                    <a:pt x="292" y="23"/>
                    <a:pt x="292" y="23"/>
                  </a:cubicBezTo>
                  <a:cubicBezTo>
                    <a:pt x="292" y="23"/>
                    <a:pt x="293" y="23"/>
                    <a:pt x="294" y="23"/>
                  </a:cubicBezTo>
                  <a:cubicBezTo>
                    <a:pt x="296" y="23"/>
                    <a:pt x="297" y="23"/>
                    <a:pt x="300" y="23"/>
                  </a:cubicBezTo>
                  <a:cubicBezTo>
                    <a:pt x="303" y="23"/>
                    <a:pt x="307" y="23"/>
                    <a:pt x="311" y="23"/>
                  </a:cubicBezTo>
                  <a:cubicBezTo>
                    <a:pt x="319" y="23"/>
                    <a:pt x="326" y="22"/>
                    <a:pt x="330" y="20"/>
                  </a:cubicBezTo>
                  <a:cubicBezTo>
                    <a:pt x="334" y="19"/>
                    <a:pt x="338" y="18"/>
                    <a:pt x="339" y="16"/>
                  </a:cubicBezTo>
                  <a:cubicBezTo>
                    <a:pt x="340" y="14"/>
                    <a:pt x="330" y="14"/>
                    <a:pt x="332" y="12"/>
                  </a:cubicBezTo>
                  <a:cubicBezTo>
                    <a:pt x="333" y="11"/>
                    <a:pt x="332" y="10"/>
                    <a:pt x="330" y="10"/>
                  </a:cubicBezTo>
                  <a:cubicBezTo>
                    <a:pt x="330" y="10"/>
                    <a:pt x="330" y="10"/>
                    <a:pt x="329" y="10"/>
                  </a:cubicBezTo>
                  <a:cubicBezTo>
                    <a:pt x="328" y="10"/>
                    <a:pt x="328" y="10"/>
                    <a:pt x="327" y="10"/>
                  </a:cubicBezTo>
                  <a:cubicBezTo>
                    <a:pt x="326" y="10"/>
                    <a:pt x="326" y="10"/>
                    <a:pt x="326" y="10"/>
                  </a:cubicBezTo>
                  <a:cubicBezTo>
                    <a:pt x="326" y="9"/>
                    <a:pt x="325" y="9"/>
                    <a:pt x="325" y="9"/>
                  </a:cubicBezTo>
                  <a:cubicBezTo>
                    <a:pt x="324" y="9"/>
                    <a:pt x="324" y="9"/>
                    <a:pt x="323" y="9"/>
                  </a:cubicBezTo>
                  <a:cubicBezTo>
                    <a:pt x="323" y="10"/>
                    <a:pt x="322" y="10"/>
                    <a:pt x="322" y="10"/>
                  </a:cubicBezTo>
                  <a:cubicBezTo>
                    <a:pt x="321" y="10"/>
                    <a:pt x="320" y="10"/>
                    <a:pt x="321" y="9"/>
                  </a:cubicBezTo>
                  <a:cubicBezTo>
                    <a:pt x="321" y="9"/>
                    <a:pt x="321" y="9"/>
                    <a:pt x="320" y="9"/>
                  </a:cubicBezTo>
                  <a:cubicBezTo>
                    <a:pt x="319" y="9"/>
                    <a:pt x="314" y="10"/>
                    <a:pt x="308" y="10"/>
                  </a:cubicBezTo>
                  <a:cubicBezTo>
                    <a:pt x="306" y="10"/>
                    <a:pt x="305" y="10"/>
                    <a:pt x="304" y="10"/>
                  </a:cubicBezTo>
                  <a:cubicBezTo>
                    <a:pt x="300" y="10"/>
                    <a:pt x="301" y="10"/>
                    <a:pt x="306" y="9"/>
                  </a:cubicBezTo>
                  <a:cubicBezTo>
                    <a:pt x="313" y="8"/>
                    <a:pt x="314" y="7"/>
                    <a:pt x="310" y="7"/>
                  </a:cubicBezTo>
                  <a:cubicBezTo>
                    <a:pt x="306" y="6"/>
                    <a:pt x="302" y="6"/>
                    <a:pt x="303" y="6"/>
                  </a:cubicBezTo>
                  <a:cubicBezTo>
                    <a:pt x="304" y="6"/>
                    <a:pt x="302" y="5"/>
                    <a:pt x="300" y="5"/>
                  </a:cubicBezTo>
                  <a:cubicBezTo>
                    <a:pt x="300" y="5"/>
                    <a:pt x="299" y="5"/>
                    <a:pt x="298" y="5"/>
                  </a:cubicBezTo>
                  <a:cubicBezTo>
                    <a:pt x="297" y="6"/>
                    <a:pt x="297" y="6"/>
                    <a:pt x="297" y="6"/>
                  </a:cubicBezTo>
                  <a:cubicBezTo>
                    <a:pt x="294" y="6"/>
                    <a:pt x="292" y="5"/>
                    <a:pt x="293" y="5"/>
                  </a:cubicBezTo>
                  <a:cubicBezTo>
                    <a:pt x="293" y="4"/>
                    <a:pt x="290" y="3"/>
                    <a:pt x="285" y="3"/>
                  </a:cubicBezTo>
                  <a:cubicBezTo>
                    <a:pt x="285" y="3"/>
                    <a:pt x="284" y="3"/>
                    <a:pt x="284" y="3"/>
                  </a:cubicBezTo>
                  <a:cubicBezTo>
                    <a:pt x="282" y="3"/>
                    <a:pt x="281" y="3"/>
                    <a:pt x="280" y="3"/>
                  </a:cubicBezTo>
                  <a:cubicBezTo>
                    <a:pt x="279" y="3"/>
                    <a:pt x="278" y="3"/>
                    <a:pt x="277" y="3"/>
                  </a:cubicBezTo>
                  <a:cubicBezTo>
                    <a:pt x="277" y="3"/>
                    <a:pt x="277" y="3"/>
                    <a:pt x="277" y="3"/>
                  </a:cubicBezTo>
                  <a:cubicBezTo>
                    <a:pt x="277" y="3"/>
                    <a:pt x="276" y="3"/>
                    <a:pt x="273" y="3"/>
                  </a:cubicBezTo>
                  <a:cubicBezTo>
                    <a:pt x="272" y="3"/>
                    <a:pt x="270" y="3"/>
                    <a:pt x="268" y="3"/>
                  </a:cubicBezTo>
                  <a:cubicBezTo>
                    <a:pt x="268" y="3"/>
                    <a:pt x="267" y="3"/>
                    <a:pt x="267" y="3"/>
                  </a:cubicBezTo>
                  <a:cubicBezTo>
                    <a:pt x="262" y="3"/>
                    <a:pt x="260" y="2"/>
                    <a:pt x="254" y="1"/>
                  </a:cubicBezTo>
                  <a:cubicBezTo>
                    <a:pt x="251" y="0"/>
                    <a:pt x="248"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4" name="Freeform 141"/>
            <p:cNvSpPr>
              <a:spLocks/>
            </p:cNvSpPr>
            <p:nvPr/>
          </p:nvSpPr>
          <p:spPr bwMode="auto">
            <a:xfrm>
              <a:off x="4081463" y="4806950"/>
              <a:ext cx="220663" cy="57150"/>
            </a:xfrm>
            <a:custGeom>
              <a:avLst/>
              <a:gdLst>
                <a:gd name="T0" fmla="*/ 37 w 81"/>
                <a:gd name="T1" fmla="*/ 2 h 21"/>
                <a:gd name="T2" fmla="*/ 11 w 81"/>
                <a:gd name="T3" fmla="*/ 11 h 21"/>
                <a:gd name="T4" fmla="*/ 10 w 81"/>
                <a:gd name="T5" fmla="*/ 11 h 21"/>
                <a:gd name="T6" fmla="*/ 9 w 81"/>
                <a:gd name="T7" fmla="*/ 11 h 21"/>
                <a:gd name="T8" fmla="*/ 10 w 81"/>
                <a:gd name="T9" fmla="*/ 12 h 21"/>
                <a:gd name="T10" fmla="*/ 3 w 81"/>
                <a:gd name="T11" fmla="*/ 15 h 21"/>
                <a:gd name="T12" fmla="*/ 29 w 81"/>
                <a:gd name="T13" fmla="*/ 16 h 21"/>
                <a:gd name="T14" fmla="*/ 41 w 81"/>
                <a:gd name="T15" fmla="*/ 16 h 21"/>
                <a:gd name="T16" fmla="*/ 41 w 81"/>
                <a:gd name="T17" fmla="*/ 16 h 21"/>
                <a:gd name="T18" fmla="*/ 42 w 81"/>
                <a:gd name="T19" fmla="*/ 15 h 21"/>
                <a:gd name="T20" fmla="*/ 42 w 81"/>
                <a:gd name="T21" fmla="*/ 16 h 21"/>
                <a:gd name="T22" fmla="*/ 44 w 81"/>
                <a:gd name="T23" fmla="*/ 17 h 21"/>
                <a:gd name="T24" fmla="*/ 52 w 81"/>
                <a:gd name="T25" fmla="*/ 17 h 21"/>
                <a:gd name="T26" fmla="*/ 48 w 81"/>
                <a:gd name="T27" fmla="*/ 19 h 21"/>
                <a:gd name="T28" fmla="*/ 61 w 81"/>
                <a:gd name="T29" fmla="*/ 17 h 21"/>
                <a:gd name="T30" fmla="*/ 63 w 81"/>
                <a:gd name="T31" fmla="*/ 20 h 21"/>
                <a:gd name="T32" fmla="*/ 69 w 81"/>
                <a:gd name="T33" fmla="*/ 19 h 21"/>
                <a:gd name="T34" fmla="*/ 70 w 81"/>
                <a:gd name="T35" fmla="*/ 20 h 21"/>
                <a:gd name="T36" fmla="*/ 78 w 81"/>
                <a:gd name="T37" fmla="*/ 19 h 21"/>
                <a:gd name="T38" fmla="*/ 77 w 81"/>
                <a:gd name="T39" fmla="*/ 17 h 21"/>
                <a:gd name="T40" fmla="*/ 77 w 81"/>
                <a:gd name="T41" fmla="*/ 16 h 21"/>
                <a:gd name="T42" fmla="*/ 74 w 81"/>
                <a:gd name="T43" fmla="*/ 16 h 21"/>
                <a:gd name="T44" fmla="*/ 67 w 81"/>
                <a:gd name="T45" fmla="*/ 16 h 21"/>
                <a:gd name="T46" fmla="*/ 67 w 81"/>
                <a:gd name="T47" fmla="*/ 15 h 21"/>
                <a:gd name="T48" fmla="*/ 74 w 81"/>
                <a:gd name="T49" fmla="*/ 13 h 21"/>
                <a:gd name="T50" fmla="*/ 73 w 81"/>
                <a:gd name="T51" fmla="*/ 13 h 21"/>
                <a:gd name="T52" fmla="*/ 67 w 81"/>
                <a:gd name="T53" fmla="*/ 13 h 21"/>
                <a:gd name="T54" fmla="*/ 67 w 81"/>
                <a:gd name="T55" fmla="*/ 11 h 21"/>
                <a:gd name="T56" fmla="*/ 70 w 81"/>
                <a:gd name="T57" fmla="*/ 9 h 21"/>
                <a:gd name="T58" fmla="*/ 64 w 81"/>
                <a:gd name="T59" fmla="*/ 9 h 21"/>
                <a:gd name="T60" fmla="*/ 64 w 81"/>
                <a:gd name="T61" fmla="*/ 9 h 21"/>
                <a:gd name="T62" fmla="*/ 55 w 81"/>
                <a:gd name="T63" fmla="*/ 10 h 21"/>
                <a:gd name="T64" fmla="*/ 55 w 81"/>
                <a:gd name="T65" fmla="*/ 9 h 21"/>
                <a:gd name="T66" fmla="*/ 53 w 81"/>
                <a:gd name="T67" fmla="*/ 9 h 21"/>
                <a:gd name="T68" fmla="*/ 50 w 81"/>
                <a:gd name="T69" fmla="*/ 9 h 21"/>
                <a:gd name="T70" fmla="*/ 48 w 81"/>
                <a:gd name="T71" fmla="*/ 9 h 21"/>
                <a:gd name="T72" fmla="*/ 46 w 81"/>
                <a:gd name="T73" fmla="*/ 7 h 21"/>
                <a:gd name="T74" fmla="*/ 46 w 81"/>
                <a:gd name="T75" fmla="*/ 8 h 21"/>
                <a:gd name="T76" fmla="*/ 50 w 81"/>
                <a:gd name="T77" fmla="*/ 6 h 21"/>
                <a:gd name="T78" fmla="*/ 49 w 81"/>
                <a:gd name="T79" fmla="*/ 6 h 21"/>
                <a:gd name="T80" fmla="*/ 46 w 81"/>
                <a:gd name="T81" fmla="*/ 6 h 21"/>
                <a:gd name="T82" fmla="*/ 40 w 81"/>
                <a:gd name="T83" fmla="*/ 7 h 21"/>
                <a:gd name="T84" fmla="*/ 49 w 81"/>
                <a:gd name="T85" fmla="*/ 2 h 21"/>
                <a:gd name="T86" fmla="*/ 49 w 81"/>
                <a:gd name="T87" fmla="*/ 2 h 21"/>
                <a:gd name="T88" fmla="*/ 54 w 81"/>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21">
                  <a:moveTo>
                    <a:pt x="54" y="0"/>
                  </a:moveTo>
                  <a:cubicBezTo>
                    <a:pt x="51" y="0"/>
                    <a:pt x="43" y="0"/>
                    <a:pt x="37" y="2"/>
                  </a:cubicBezTo>
                  <a:cubicBezTo>
                    <a:pt x="28" y="5"/>
                    <a:pt x="22" y="9"/>
                    <a:pt x="18" y="10"/>
                  </a:cubicBezTo>
                  <a:cubicBezTo>
                    <a:pt x="14" y="11"/>
                    <a:pt x="12" y="11"/>
                    <a:pt x="11" y="11"/>
                  </a:cubicBezTo>
                  <a:cubicBezTo>
                    <a:pt x="11" y="11"/>
                    <a:pt x="11" y="11"/>
                    <a:pt x="10" y="11"/>
                  </a:cubicBezTo>
                  <a:cubicBezTo>
                    <a:pt x="10" y="11"/>
                    <a:pt x="9" y="11"/>
                    <a:pt x="10" y="11"/>
                  </a:cubicBezTo>
                  <a:cubicBezTo>
                    <a:pt x="11" y="11"/>
                    <a:pt x="11" y="11"/>
                    <a:pt x="11" y="11"/>
                  </a:cubicBezTo>
                  <a:cubicBezTo>
                    <a:pt x="11" y="11"/>
                    <a:pt x="10" y="11"/>
                    <a:pt x="9" y="11"/>
                  </a:cubicBezTo>
                  <a:cubicBezTo>
                    <a:pt x="7" y="12"/>
                    <a:pt x="7" y="12"/>
                    <a:pt x="9" y="12"/>
                  </a:cubicBezTo>
                  <a:cubicBezTo>
                    <a:pt x="9" y="12"/>
                    <a:pt x="9" y="12"/>
                    <a:pt x="10" y="12"/>
                  </a:cubicBezTo>
                  <a:cubicBezTo>
                    <a:pt x="10" y="12"/>
                    <a:pt x="10" y="12"/>
                    <a:pt x="10" y="12"/>
                  </a:cubicBezTo>
                  <a:cubicBezTo>
                    <a:pt x="12" y="12"/>
                    <a:pt x="7" y="13"/>
                    <a:pt x="3" y="15"/>
                  </a:cubicBezTo>
                  <a:cubicBezTo>
                    <a:pt x="0" y="17"/>
                    <a:pt x="20" y="16"/>
                    <a:pt x="28" y="16"/>
                  </a:cubicBezTo>
                  <a:cubicBezTo>
                    <a:pt x="29" y="16"/>
                    <a:pt x="29" y="16"/>
                    <a:pt x="29" y="16"/>
                  </a:cubicBezTo>
                  <a:cubicBezTo>
                    <a:pt x="33" y="16"/>
                    <a:pt x="35" y="16"/>
                    <a:pt x="37" y="16"/>
                  </a:cubicBezTo>
                  <a:cubicBezTo>
                    <a:pt x="39" y="16"/>
                    <a:pt x="41" y="16"/>
                    <a:pt x="41" y="16"/>
                  </a:cubicBezTo>
                  <a:cubicBezTo>
                    <a:pt x="41" y="16"/>
                    <a:pt x="41" y="16"/>
                    <a:pt x="41" y="16"/>
                  </a:cubicBezTo>
                  <a:cubicBezTo>
                    <a:pt x="41" y="16"/>
                    <a:pt x="41" y="16"/>
                    <a:pt x="41" y="16"/>
                  </a:cubicBezTo>
                  <a:cubicBezTo>
                    <a:pt x="41" y="16"/>
                    <a:pt x="41" y="16"/>
                    <a:pt x="42" y="16"/>
                  </a:cubicBezTo>
                  <a:cubicBezTo>
                    <a:pt x="42" y="15"/>
                    <a:pt x="42" y="15"/>
                    <a:pt x="42" y="15"/>
                  </a:cubicBezTo>
                  <a:cubicBezTo>
                    <a:pt x="42" y="15"/>
                    <a:pt x="42" y="16"/>
                    <a:pt x="43" y="16"/>
                  </a:cubicBezTo>
                  <a:cubicBezTo>
                    <a:pt x="43" y="16"/>
                    <a:pt x="44" y="16"/>
                    <a:pt x="42" y="16"/>
                  </a:cubicBezTo>
                  <a:cubicBezTo>
                    <a:pt x="41" y="17"/>
                    <a:pt x="41" y="17"/>
                    <a:pt x="43" y="17"/>
                  </a:cubicBezTo>
                  <a:cubicBezTo>
                    <a:pt x="43" y="17"/>
                    <a:pt x="43" y="17"/>
                    <a:pt x="44" y="17"/>
                  </a:cubicBezTo>
                  <a:cubicBezTo>
                    <a:pt x="46" y="17"/>
                    <a:pt x="48" y="16"/>
                    <a:pt x="50" y="16"/>
                  </a:cubicBezTo>
                  <a:cubicBezTo>
                    <a:pt x="51" y="16"/>
                    <a:pt x="51" y="16"/>
                    <a:pt x="52" y="17"/>
                  </a:cubicBezTo>
                  <a:cubicBezTo>
                    <a:pt x="54" y="17"/>
                    <a:pt x="52" y="17"/>
                    <a:pt x="48" y="18"/>
                  </a:cubicBezTo>
                  <a:cubicBezTo>
                    <a:pt x="45" y="19"/>
                    <a:pt x="46" y="19"/>
                    <a:pt x="48" y="19"/>
                  </a:cubicBezTo>
                  <a:cubicBezTo>
                    <a:pt x="49" y="19"/>
                    <a:pt x="51" y="19"/>
                    <a:pt x="53" y="18"/>
                  </a:cubicBezTo>
                  <a:cubicBezTo>
                    <a:pt x="57" y="18"/>
                    <a:pt x="59" y="17"/>
                    <a:pt x="61" y="17"/>
                  </a:cubicBezTo>
                  <a:cubicBezTo>
                    <a:pt x="62" y="17"/>
                    <a:pt x="62" y="17"/>
                    <a:pt x="62" y="18"/>
                  </a:cubicBezTo>
                  <a:cubicBezTo>
                    <a:pt x="62" y="19"/>
                    <a:pt x="62" y="20"/>
                    <a:pt x="63" y="20"/>
                  </a:cubicBezTo>
                  <a:cubicBezTo>
                    <a:pt x="64" y="20"/>
                    <a:pt x="64" y="20"/>
                    <a:pt x="65" y="19"/>
                  </a:cubicBezTo>
                  <a:cubicBezTo>
                    <a:pt x="67" y="19"/>
                    <a:pt x="69" y="19"/>
                    <a:pt x="69" y="19"/>
                  </a:cubicBezTo>
                  <a:cubicBezTo>
                    <a:pt x="70" y="19"/>
                    <a:pt x="70" y="19"/>
                    <a:pt x="70" y="19"/>
                  </a:cubicBezTo>
                  <a:cubicBezTo>
                    <a:pt x="70" y="19"/>
                    <a:pt x="70" y="19"/>
                    <a:pt x="70" y="20"/>
                  </a:cubicBezTo>
                  <a:cubicBezTo>
                    <a:pt x="69" y="20"/>
                    <a:pt x="71" y="21"/>
                    <a:pt x="72" y="21"/>
                  </a:cubicBezTo>
                  <a:cubicBezTo>
                    <a:pt x="74" y="21"/>
                    <a:pt x="76" y="20"/>
                    <a:pt x="78" y="19"/>
                  </a:cubicBezTo>
                  <a:cubicBezTo>
                    <a:pt x="81" y="18"/>
                    <a:pt x="80" y="17"/>
                    <a:pt x="78" y="17"/>
                  </a:cubicBezTo>
                  <a:cubicBezTo>
                    <a:pt x="78" y="17"/>
                    <a:pt x="78" y="17"/>
                    <a:pt x="77" y="17"/>
                  </a:cubicBezTo>
                  <a:cubicBezTo>
                    <a:pt x="77" y="17"/>
                    <a:pt x="77" y="17"/>
                    <a:pt x="76" y="17"/>
                  </a:cubicBezTo>
                  <a:cubicBezTo>
                    <a:pt x="76" y="17"/>
                    <a:pt x="76" y="17"/>
                    <a:pt x="77" y="16"/>
                  </a:cubicBezTo>
                  <a:cubicBezTo>
                    <a:pt x="78" y="16"/>
                    <a:pt x="78" y="15"/>
                    <a:pt x="77" y="15"/>
                  </a:cubicBezTo>
                  <a:cubicBezTo>
                    <a:pt x="76" y="15"/>
                    <a:pt x="75" y="16"/>
                    <a:pt x="74" y="16"/>
                  </a:cubicBezTo>
                  <a:cubicBezTo>
                    <a:pt x="72" y="16"/>
                    <a:pt x="70" y="16"/>
                    <a:pt x="69" y="16"/>
                  </a:cubicBezTo>
                  <a:cubicBezTo>
                    <a:pt x="68" y="16"/>
                    <a:pt x="67" y="16"/>
                    <a:pt x="67" y="16"/>
                  </a:cubicBezTo>
                  <a:cubicBezTo>
                    <a:pt x="66" y="16"/>
                    <a:pt x="67" y="16"/>
                    <a:pt x="68" y="16"/>
                  </a:cubicBezTo>
                  <a:cubicBezTo>
                    <a:pt x="69" y="16"/>
                    <a:pt x="68" y="15"/>
                    <a:pt x="67" y="15"/>
                  </a:cubicBezTo>
                  <a:cubicBezTo>
                    <a:pt x="67" y="15"/>
                    <a:pt x="68" y="15"/>
                    <a:pt x="68" y="15"/>
                  </a:cubicBezTo>
                  <a:cubicBezTo>
                    <a:pt x="69" y="15"/>
                    <a:pt x="72" y="14"/>
                    <a:pt x="74" y="13"/>
                  </a:cubicBezTo>
                  <a:cubicBezTo>
                    <a:pt x="75" y="13"/>
                    <a:pt x="75" y="13"/>
                    <a:pt x="75" y="13"/>
                  </a:cubicBezTo>
                  <a:cubicBezTo>
                    <a:pt x="74" y="13"/>
                    <a:pt x="74" y="13"/>
                    <a:pt x="73" y="13"/>
                  </a:cubicBezTo>
                  <a:cubicBezTo>
                    <a:pt x="71" y="13"/>
                    <a:pt x="69" y="14"/>
                    <a:pt x="68" y="14"/>
                  </a:cubicBezTo>
                  <a:cubicBezTo>
                    <a:pt x="68" y="14"/>
                    <a:pt x="68" y="13"/>
                    <a:pt x="67" y="13"/>
                  </a:cubicBezTo>
                  <a:cubicBezTo>
                    <a:pt x="67" y="13"/>
                    <a:pt x="67" y="13"/>
                    <a:pt x="68" y="12"/>
                  </a:cubicBezTo>
                  <a:cubicBezTo>
                    <a:pt x="69" y="12"/>
                    <a:pt x="67" y="11"/>
                    <a:pt x="67" y="11"/>
                  </a:cubicBezTo>
                  <a:cubicBezTo>
                    <a:pt x="72" y="10"/>
                    <a:pt x="73" y="9"/>
                    <a:pt x="72" y="9"/>
                  </a:cubicBezTo>
                  <a:cubicBezTo>
                    <a:pt x="72" y="9"/>
                    <a:pt x="71" y="9"/>
                    <a:pt x="70" y="9"/>
                  </a:cubicBezTo>
                  <a:cubicBezTo>
                    <a:pt x="68" y="9"/>
                    <a:pt x="67" y="9"/>
                    <a:pt x="66" y="9"/>
                  </a:cubicBezTo>
                  <a:cubicBezTo>
                    <a:pt x="65" y="9"/>
                    <a:pt x="65" y="9"/>
                    <a:pt x="64" y="9"/>
                  </a:cubicBezTo>
                  <a:cubicBezTo>
                    <a:pt x="64" y="9"/>
                    <a:pt x="64" y="9"/>
                    <a:pt x="64" y="9"/>
                  </a:cubicBezTo>
                  <a:cubicBezTo>
                    <a:pt x="64" y="9"/>
                    <a:pt x="64" y="9"/>
                    <a:pt x="64" y="9"/>
                  </a:cubicBezTo>
                  <a:cubicBezTo>
                    <a:pt x="63" y="9"/>
                    <a:pt x="61" y="9"/>
                    <a:pt x="59" y="9"/>
                  </a:cubicBezTo>
                  <a:cubicBezTo>
                    <a:pt x="57" y="10"/>
                    <a:pt x="56" y="10"/>
                    <a:pt x="55" y="10"/>
                  </a:cubicBezTo>
                  <a:cubicBezTo>
                    <a:pt x="55" y="10"/>
                    <a:pt x="55" y="10"/>
                    <a:pt x="55" y="10"/>
                  </a:cubicBezTo>
                  <a:cubicBezTo>
                    <a:pt x="56" y="9"/>
                    <a:pt x="56" y="9"/>
                    <a:pt x="55" y="9"/>
                  </a:cubicBezTo>
                  <a:cubicBezTo>
                    <a:pt x="55" y="9"/>
                    <a:pt x="54" y="9"/>
                    <a:pt x="54" y="9"/>
                  </a:cubicBezTo>
                  <a:cubicBezTo>
                    <a:pt x="53" y="9"/>
                    <a:pt x="53" y="9"/>
                    <a:pt x="53" y="9"/>
                  </a:cubicBezTo>
                  <a:cubicBezTo>
                    <a:pt x="52" y="9"/>
                    <a:pt x="52" y="9"/>
                    <a:pt x="53" y="9"/>
                  </a:cubicBezTo>
                  <a:cubicBezTo>
                    <a:pt x="53" y="9"/>
                    <a:pt x="52" y="9"/>
                    <a:pt x="50" y="9"/>
                  </a:cubicBezTo>
                  <a:cubicBezTo>
                    <a:pt x="49" y="9"/>
                    <a:pt x="49" y="9"/>
                    <a:pt x="49" y="9"/>
                  </a:cubicBezTo>
                  <a:cubicBezTo>
                    <a:pt x="49" y="9"/>
                    <a:pt x="48" y="9"/>
                    <a:pt x="48" y="9"/>
                  </a:cubicBezTo>
                  <a:cubicBezTo>
                    <a:pt x="46" y="9"/>
                    <a:pt x="46" y="9"/>
                    <a:pt x="47" y="8"/>
                  </a:cubicBezTo>
                  <a:cubicBezTo>
                    <a:pt x="48" y="8"/>
                    <a:pt x="47" y="7"/>
                    <a:pt x="46" y="7"/>
                  </a:cubicBezTo>
                  <a:cubicBezTo>
                    <a:pt x="46" y="7"/>
                    <a:pt x="46" y="7"/>
                    <a:pt x="46" y="8"/>
                  </a:cubicBezTo>
                  <a:cubicBezTo>
                    <a:pt x="46" y="8"/>
                    <a:pt x="46" y="8"/>
                    <a:pt x="46" y="8"/>
                  </a:cubicBezTo>
                  <a:cubicBezTo>
                    <a:pt x="46" y="8"/>
                    <a:pt x="47" y="7"/>
                    <a:pt x="49" y="7"/>
                  </a:cubicBezTo>
                  <a:cubicBezTo>
                    <a:pt x="52" y="6"/>
                    <a:pt x="52" y="6"/>
                    <a:pt x="50" y="6"/>
                  </a:cubicBezTo>
                  <a:cubicBezTo>
                    <a:pt x="50" y="6"/>
                    <a:pt x="50" y="6"/>
                    <a:pt x="50" y="6"/>
                  </a:cubicBezTo>
                  <a:cubicBezTo>
                    <a:pt x="49" y="6"/>
                    <a:pt x="49" y="6"/>
                    <a:pt x="49" y="6"/>
                  </a:cubicBezTo>
                  <a:cubicBezTo>
                    <a:pt x="47" y="6"/>
                    <a:pt x="46" y="6"/>
                    <a:pt x="46" y="6"/>
                  </a:cubicBezTo>
                  <a:cubicBezTo>
                    <a:pt x="47" y="6"/>
                    <a:pt x="47" y="6"/>
                    <a:pt x="46" y="6"/>
                  </a:cubicBezTo>
                  <a:cubicBezTo>
                    <a:pt x="46" y="6"/>
                    <a:pt x="44" y="6"/>
                    <a:pt x="42" y="6"/>
                  </a:cubicBezTo>
                  <a:cubicBezTo>
                    <a:pt x="41" y="7"/>
                    <a:pt x="40" y="7"/>
                    <a:pt x="40" y="7"/>
                  </a:cubicBezTo>
                  <a:cubicBezTo>
                    <a:pt x="39" y="7"/>
                    <a:pt x="39" y="6"/>
                    <a:pt x="42" y="5"/>
                  </a:cubicBezTo>
                  <a:cubicBezTo>
                    <a:pt x="45" y="3"/>
                    <a:pt x="49" y="2"/>
                    <a:pt x="49" y="2"/>
                  </a:cubicBezTo>
                  <a:cubicBezTo>
                    <a:pt x="49" y="2"/>
                    <a:pt x="49" y="2"/>
                    <a:pt x="49" y="2"/>
                  </a:cubicBezTo>
                  <a:cubicBezTo>
                    <a:pt x="49" y="2"/>
                    <a:pt x="49" y="2"/>
                    <a:pt x="49" y="2"/>
                  </a:cubicBezTo>
                  <a:cubicBezTo>
                    <a:pt x="50" y="2"/>
                    <a:pt x="51" y="2"/>
                    <a:pt x="52" y="1"/>
                  </a:cubicBezTo>
                  <a:cubicBezTo>
                    <a:pt x="54" y="1"/>
                    <a:pt x="52" y="0"/>
                    <a:pt x="54" y="0"/>
                  </a:cubicBezTo>
                  <a:cubicBezTo>
                    <a:pt x="55" y="0"/>
                    <a:pt x="55"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5" name="Freeform 142"/>
            <p:cNvSpPr>
              <a:spLocks/>
            </p:cNvSpPr>
            <p:nvPr/>
          </p:nvSpPr>
          <p:spPr bwMode="auto">
            <a:xfrm>
              <a:off x="5651500" y="4768850"/>
              <a:ext cx="152400" cy="46037"/>
            </a:xfrm>
            <a:custGeom>
              <a:avLst/>
              <a:gdLst>
                <a:gd name="T0" fmla="*/ 37 w 56"/>
                <a:gd name="T1" fmla="*/ 0 h 17"/>
                <a:gd name="T2" fmla="*/ 35 w 56"/>
                <a:gd name="T3" fmla="*/ 1 h 17"/>
                <a:gd name="T4" fmla="*/ 34 w 56"/>
                <a:gd name="T5" fmla="*/ 2 h 17"/>
                <a:gd name="T6" fmla="*/ 34 w 56"/>
                <a:gd name="T7" fmla="*/ 1 h 17"/>
                <a:gd name="T8" fmla="*/ 33 w 56"/>
                <a:gd name="T9" fmla="*/ 1 h 17"/>
                <a:gd name="T10" fmla="*/ 33 w 56"/>
                <a:gd name="T11" fmla="*/ 1 h 17"/>
                <a:gd name="T12" fmla="*/ 25 w 56"/>
                <a:gd name="T13" fmla="*/ 2 h 17"/>
                <a:gd name="T14" fmla="*/ 23 w 56"/>
                <a:gd name="T15" fmla="*/ 3 h 17"/>
                <a:gd name="T16" fmla="*/ 24 w 56"/>
                <a:gd name="T17" fmla="*/ 4 h 17"/>
                <a:gd name="T18" fmla="*/ 25 w 56"/>
                <a:gd name="T19" fmla="*/ 4 h 17"/>
                <a:gd name="T20" fmla="*/ 25 w 56"/>
                <a:gd name="T21" fmla="*/ 4 h 17"/>
                <a:gd name="T22" fmla="*/ 17 w 56"/>
                <a:gd name="T23" fmla="*/ 5 h 17"/>
                <a:gd name="T24" fmla="*/ 7 w 56"/>
                <a:gd name="T25" fmla="*/ 6 h 17"/>
                <a:gd name="T26" fmla="*/ 7 w 56"/>
                <a:gd name="T27" fmla="*/ 6 h 17"/>
                <a:gd name="T28" fmla="*/ 6 w 56"/>
                <a:gd name="T29" fmla="*/ 6 h 17"/>
                <a:gd name="T30" fmla="*/ 5 w 56"/>
                <a:gd name="T31" fmla="*/ 6 h 17"/>
                <a:gd name="T32" fmla="*/ 7 w 56"/>
                <a:gd name="T33" fmla="*/ 7 h 17"/>
                <a:gd name="T34" fmla="*/ 7 w 56"/>
                <a:gd name="T35" fmla="*/ 8 h 17"/>
                <a:gd name="T36" fmla="*/ 10 w 56"/>
                <a:gd name="T37" fmla="*/ 9 h 17"/>
                <a:gd name="T38" fmla="*/ 11 w 56"/>
                <a:gd name="T39" fmla="*/ 11 h 17"/>
                <a:gd name="T40" fmla="*/ 9 w 56"/>
                <a:gd name="T41" fmla="*/ 12 h 17"/>
                <a:gd name="T42" fmla="*/ 10 w 56"/>
                <a:gd name="T43" fmla="*/ 12 h 17"/>
                <a:gd name="T44" fmla="*/ 14 w 56"/>
                <a:gd name="T45" fmla="*/ 12 h 17"/>
                <a:gd name="T46" fmla="*/ 17 w 56"/>
                <a:gd name="T47" fmla="*/ 12 h 17"/>
                <a:gd name="T48" fmla="*/ 12 w 56"/>
                <a:gd name="T49" fmla="*/ 13 h 17"/>
                <a:gd name="T50" fmla="*/ 2 w 56"/>
                <a:gd name="T51" fmla="*/ 14 h 17"/>
                <a:gd name="T52" fmla="*/ 2 w 56"/>
                <a:gd name="T53" fmla="*/ 15 h 17"/>
                <a:gd name="T54" fmla="*/ 2 w 56"/>
                <a:gd name="T55" fmla="*/ 15 h 17"/>
                <a:gd name="T56" fmla="*/ 2 w 56"/>
                <a:gd name="T57" fmla="*/ 15 h 17"/>
                <a:gd name="T58" fmla="*/ 2 w 56"/>
                <a:gd name="T59" fmla="*/ 15 h 17"/>
                <a:gd name="T60" fmla="*/ 3 w 56"/>
                <a:gd name="T61" fmla="*/ 16 h 17"/>
                <a:gd name="T62" fmla="*/ 3 w 56"/>
                <a:gd name="T63" fmla="*/ 16 h 17"/>
                <a:gd name="T64" fmla="*/ 4 w 56"/>
                <a:gd name="T65" fmla="*/ 16 h 17"/>
                <a:gd name="T66" fmla="*/ 4 w 56"/>
                <a:gd name="T67" fmla="*/ 16 h 17"/>
                <a:gd name="T68" fmla="*/ 4 w 56"/>
                <a:gd name="T69" fmla="*/ 17 h 17"/>
                <a:gd name="T70" fmla="*/ 5 w 56"/>
                <a:gd name="T71" fmla="*/ 17 h 17"/>
                <a:gd name="T72" fmla="*/ 7 w 56"/>
                <a:gd name="T73" fmla="*/ 17 h 17"/>
                <a:gd name="T74" fmla="*/ 7 w 56"/>
                <a:gd name="T75" fmla="*/ 17 h 17"/>
                <a:gd name="T76" fmla="*/ 7 w 56"/>
                <a:gd name="T77" fmla="*/ 17 h 17"/>
                <a:gd name="T78" fmla="*/ 11 w 56"/>
                <a:gd name="T79" fmla="*/ 17 h 17"/>
                <a:gd name="T80" fmla="*/ 14 w 56"/>
                <a:gd name="T81" fmla="*/ 17 h 17"/>
                <a:gd name="T82" fmla="*/ 33 w 56"/>
                <a:gd name="T83" fmla="*/ 15 h 17"/>
                <a:gd name="T84" fmla="*/ 48 w 56"/>
                <a:gd name="T85" fmla="*/ 9 h 17"/>
                <a:gd name="T86" fmla="*/ 55 w 56"/>
                <a:gd name="T87" fmla="*/ 4 h 17"/>
                <a:gd name="T88" fmla="*/ 55 w 56"/>
                <a:gd name="T89" fmla="*/ 4 h 17"/>
                <a:gd name="T90" fmla="*/ 55 w 56"/>
                <a:gd name="T91" fmla="*/ 5 h 17"/>
                <a:gd name="T92" fmla="*/ 50 w 56"/>
                <a:gd name="T93" fmla="*/ 2 h 17"/>
                <a:gd name="T94" fmla="*/ 42 w 56"/>
                <a:gd name="T95" fmla="*/ 1 h 17"/>
                <a:gd name="T96" fmla="*/ 39 w 56"/>
                <a:gd name="T97" fmla="*/ 1 h 17"/>
                <a:gd name="T98" fmla="*/ 38 w 56"/>
                <a:gd name="T99" fmla="*/ 1 h 17"/>
                <a:gd name="T100" fmla="*/ 38 w 56"/>
                <a:gd name="T101" fmla="*/ 1 h 17"/>
                <a:gd name="T102" fmla="*/ 38 w 56"/>
                <a:gd name="T103" fmla="*/ 1 h 17"/>
                <a:gd name="T104" fmla="*/ 37 w 56"/>
                <a:gd name="T10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7">
                  <a:moveTo>
                    <a:pt x="37" y="0"/>
                  </a:moveTo>
                  <a:cubicBezTo>
                    <a:pt x="36" y="0"/>
                    <a:pt x="35" y="1"/>
                    <a:pt x="35" y="1"/>
                  </a:cubicBezTo>
                  <a:cubicBezTo>
                    <a:pt x="34" y="1"/>
                    <a:pt x="34" y="2"/>
                    <a:pt x="34" y="2"/>
                  </a:cubicBezTo>
                  <a:cubicBezTo>
                    <a:pt x="34" y="2"/>
                    <a:pt x="34" y="1"/>
                    <a:pt x="34" y="1"/>
                  </a:cubicBezTo>
                  <a:cubicBezTo>
                    <a:pt x="34" y="1"/>
                    <a:pt x="34" y="1"/>
                    <a:pt x="33" y="1"/>
                  </a:cubicBezTo>
                  <a:cubicBezTo>
                    <a:pt x="33" y="1"/>
                    <a:pt x="33" y="1"/>
                    <a:pt x="33" y="1"/>
                  </a:cubicBezTo>
                  <a:cubicBezTo>
                    <a:pt x="29" y="1"/>
                    <a:pt x="26" y="2"/>
                    <a:pt x="25" y="2"/>
                  </a:cubicBezTo>
                  <a:cubicBezTo>
                    <a:pt x="26" y="2"/>
                    <a:pt x="24" y="3"/>
                    <a:pt x="23" y="3"/>
                  </a:cubicBezTo>
                  <a:cubicBezTo>
                    <a:pt x="22" y="3"/>
                    <a:pt x="23" y="4"/>
                    <a:pt x="24" y="4"/>
                  </a:cubicBezTo>
                  <a:cubicBezTo>
                    <a:pt x="24" y="4"/>
                    <a:pt x="25" y="4"/>
                    <a:pt x="25" y="4"/>
                  </a:cubicBezTo>
                  <a:cubicBezTo>
                    <a:pt x="25" y="4"/>
                    <a:pt x="25" y="4"/>
                    <a:pt x="25" y="4"/>
                  </a:cubicBezTo>
                  <a:cubicBezTo>
                    <a:pt x="26" y="4"/>
                    <a:pt x="23" y="5"/>
                    <a:pt x="17" y="5"/>
                  </a:cubicBezTo>
                  <a:cubicBezTo>
                    <a:pt x="10" y="5"/>
                    <a:pt x="6" y="5"/>
                    <a:pt x="7" y="6"/>
                  </a:cubicBezTo>
                  <a:cubicBezTo>
                    <a:pt x="8" y="6"/>
                    <a:pt x="7" y="6"/>
                    <a:pt x="7" y="6"/>
                  </a:cubicBezTo>
                  <a:cubicBezTo>
                    <a:pt x="7" y="6"/>
                    <a:pt x="6" y="6"/>
                    <a:pt x="6" y="6"/>
                  </a:cubicBezTo>
                  <a:cubicBezTo>
                    <a:pt x="6" y="6"/>
                    <a:pt x="5" y="6"/>
                    <a:pt x="5" y="6"/>
                  </a:cubicBezTo>
                  <a:cubicBezTo>
                    <a:pt x="5" y="6"/>
                    <a:pt x="5" y="6"/>
                    <a:pt x="7" y="7"/>
                  </a:cubicBezTo>
                  <a:cubicBezTo>
                    <a:pt x="9" y="7"/>
                    <a:pt x="9" y="7"/>
                    <a:pt x="7" y="8"/>
                  </a:cubicBezTo>
                  <a:cubicBezTo>
                    <a:pt x="5" y="8"/>
                    <a:pt x="7" y="9"/>
                    <a:pt x="10" y="9"/>
                  </a:cubicBezTo>
                  <a:cubicBezTo>
                    <a:pt x="14" y="10"/>
                    <a:pt x="14" y="10"/>
                    <a:pt x="11" y="11"/>
                  </a:cubicBezTo>
                  <a:cubicBezTo>
                    <a:pt x="9" y="12"/>
                    <a:pt x="8" y="12"/>
                    <a:pt x="9" y="12"/>
                  </a:cubicBezTo>
                  <a:cubicBezTo>
                    <a:pt x="10" y="12"/>
                    <a:pt x="10" y="12"/>
                    <a:pt x="10" y="12"/>
                  </a:cubicBezTo>
                  <a:cubicBezTo>
                    <a:pt x="12" y="12"/>
                    <a:pt x="13" y="12"/>
                    <a:pt x="14" y="12"/>
                  </a:cubicBezTo>
                  <a:cubicBezTo>
                    <a:pt x="15" y="12"/>
                    <a:pt x="16" y="12"/>
                    <a:pt x="17" y="12"/>
                  </a:cubicBezTo>
                  <a:cubicBezTo>
                    <a:pt x="18" y="12"/>
                    <a:pt x="15" y="13"/>
                    <a:pt x="12" y="13"/>
                  </a:cubicBezTo>
                  <a:cubicBezTo>
                    <a:pt x="9" y="14"/>
                    <a:pt x="4" y="14"/>
                    <a:pt x="2" y="14"/>
                  </a:cubicBezTo>
                  <a:cubicBezTo>
                    <a:pt x="0" y="14"/>
                    <a:pt x="0" y="15"/>
                    <a:pt x="2" y="15"/>
                  </a:cubicBezTo>
                  <a:cubicBezTo>
                    <a:pt x="2" y="15"/>
                    <a:pt x="2" y="15"/>
                    <a:pt x="2" y="15"/>
                  </a:cubicBezTo>
                  <a:cubicBezTo>
                    <a:pt x="2" y="15"/>
                    <a:pt x="2" y="15"/>
                    <a:pt x="2" y="15"/>
                  </a:cubicBezTo>
                  <a:cubicBezTo>
                    <a:pt x="4" y="15"/>
                    <a:pt x="4" y="15"/>
                    <a:pt x="2" y="15"/>
                  </a:cubicBezTo>
                  <a:cubicBezTo>
                    <a:pt x="0" y="15"/>
                    <a:pt x="1" y="16"/>
                    <a:pt x="3" y="16"/>
                  </a:cubicBezTo>
                  <a:cubicBezTo>
                    <a:pt x="3" y="16"/>
                    <a:pt x="3" y="16"/>
                    <a:pt x="3" y="16"/>
                  </a:cubicBezTo>
                  <a:cubicBezTo>
                    <a:pt x="4" y="16"/>
                    <a:pt x="4" y="16"/>
                    <a:pt x="4" y="16"/>
                  </a:cubicBezTo>
                  <a:cubicBezTo>
                    <a:pt x="6" y="16"/>
                    <a:pt x="6" y="16"/>
                    <a:pt x="4" y="16"/>
                  </a:cubicBezTo>
                  <a:cubicBezTo>
                    <a:pt x="3" y="17"/>
                    <a:pt x="3" y="17"/>
                    <a:pt x="4" y="17"/>
                  </a:cubicBezTo>
                  <a:cubicBezTo>
                    <a:pt x="4" y="17"/>
                    <a:pt x="5" y="17"/>
                    <a:pt x="5" y="17"/>
                  </a:cubicBezTo>
                  <a:cubicBezTo>
                    <a:pt x="6" y="17"/>
                    <a:pt x="6" y="17"/>
                    <a:pt x="7" y="17"/>
                  </a:cubicBezTo>
                  <a:cubicBezTo>
                    <a:pt x="8" y="17"/>
                    <a:pt x="8" y="17"/>
                    <a:pt x="7" y="17"/>
                  </a:cubicBezTo>
                  <a:cubicBezTo>
                    <a:pt x="6" y="17"/>
                    <a:pt x="6" y="17"/>
                    <a:pt x="7" y="17"/>
                  </a:cubicBezTo>
                  <a:cubicBezTo>
                    <a:pt x="7" y="17"/>
                    <a:pt x="8" y="17"/>
                    <a:pt x="11" y="17"/>
                  </a:cubicBezTo>
                  <a:cubicBezTo>
                    <a:pt x="12" y="17"/>
                    <a:pt x="13" y="17"/>
                    <a:pt x="14" y="17"/>
                  </a:cubicBezTo>
                  <a:cubicBezTo>
                    <a:pt x="19" y="17"/>
                    <a:pt x="27" y="16"/>
                    <a:pt x="33" y="15"/>
                  </a:cubicBezTo>
                  <a:cubicBezTo>
                    <a:pt x="40" y="15"/>
                    <a:pt x="47" y="12"/>
                    <a:pt x="48" y="9"/>
                  </a:cubicBezTo>
                  <a:cubicBezTo>
                    <a:pt x="49" y="6"/>
                    <a:pt x="54" y="4"/>
                    <a:pt x="55" y="4"/>
                  </a:cubicBezTo>
                  <a:cubicBezTo>
                    <a:pt x="55" y="4"/>
                    <a:pt x="55" y="4"/>
                    <a:pt x="55" y="4"/>
                  </a:cubicBezTo>
                  <a:cubicBezTo>
                    <a:pt x="55" y="4"/>
                    <a:pt x="55" y="5"/>
                    <a:pt x="55" y="5"/>
                  </a:cubicBezTo>
                  <a:cubicBezTo>
                    <a:pt x="56" y="5"/>
                    <a:pt x="56" y="3"/>
                    <a:pt x="50" y="2"/>
                  </a:cubicBezTo>
                  <a:cubicBezTo>
                    <a:pt x="47" y="1"/>
                    <a:pt x="44" y="1"/>
                    <a:pt x="42" y="1"/>
                  </a:cubicBezTo>
                  <a:cubicBezTo>
                    <a:pt x="41" y="1"/>
                    <a:pt x="40" y="1"/>
                    <a:pt x="39" y="1"/>
                  </a:cubicBezTo>
                  <a:cubicBezTo>
                    <a:pt x="39" y="1"/>
                    <a:pt x="38" y="1"/>
                    <a:pt x="38" y="1"/>
                  </a:cubicBezTo>
                  <a:cubicBezTo>
                    <a:pt x="38" y="1"/>
                    <a:pt x="38" y="1"/>
                    <a:pt x="38" y="1"/>
                  </a:cubicBezTo>
                  <a:cubicBezTo>
                    <a:pt x="39" y="1"/>
                    <a:pt x="39" y="1"/>
                    <a:pt x="38" y="1"/>
                  </a:cubicBezTo>
                  <a:cubicBezTo>
                    <a:pt x="38" y="1"/>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6" name="Freeform 143"/>
            <p:cNvSpPr>
              <a:spLocks/>
            </p:cNvSpPr>
            <p:nvPr/>
          </p:nvSpPr>
          <p:spPr bwMode="auto">
            <a:xfrm>
              <a:off x="10282238" y="5208588"/>
              <a:ext cx="49213" cy="14287"/>
            </a:xfrm>
            <a:custGeom>
              <a:avLst/>
              <a:gdLst>
                <a:gd name="T0" fmla="*/ 4 w 18"/>
                <a:gd name="T1" fmla="*/ 0 h 5"/>
                <a:gd name="T2" fmla="*/ 0 w 18"/>
                <a:gd name="T3" fmla="*/ 1 h 5"/>
                <a:gd name="T4" fmla="*/ 3 w 18"/>
                <a:gd name="T5" fmla="*/ 3 h 5"/>
                <a:gd name="T6" fmla="*/ 12 w 18"/>
                <a:gd name="T7" fmla="*/ 5 h 5"/>
                <a:gd name="T8" fmla="*/ 13 w 18"/>
                <a:gd name="T9" fmla="*/ 5 h 5"/>
                <a:gd name="T10" fmla="*/ 14 w 18"/>
                <a:gd name="T11" fmla="*/ 2 h 5"/>
                <a:gd name="T12" fmla="*/ 4 w 1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4" y="0"/>
                  </a:moveTo>
                  <a:cubicBezTo>
                    <a:pt x="3" y="0"/>
                    <a:pt x="1" y="1"/>
                    <a:pt x="0" y="1"/>
                  </a:cubicBezTo>
                  <a:cubicBezTo>
                    <a:pt x="0" y="1"/>
                    <a:pt x="2" y="2"/>
                    <a:pt x="3" y="3"/>
                  </a:cubicBezTo>
                  <a:cubicBezTo>
                    <a:pt x="5" y="4"/>
                    <a:pt x="9" y="5"/>
                    <a:pt x="12" y="5"/>
                  </a:cubicBezTo>
                  <a:cubicBezTo>
                    <a:pt x="12" y="5"/>
                    <a:pt x="12" y="5"/>
                    <a:pt x="13" y="5"/>
                  </a:cubicBezTo>
                  <a:cubicBezTo>
                    <a:pt x="16" y="5"/>
                    <a:pt x="18" y="4"/>
                    <a:pt x="14" y="2"/>
                  </a:cubicBezTo>
                  <a:cubicBezTo>
                    <a:pt x="12" y="1"/>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7" name="Freeform 144"/>
            <p:cNvSpPr>
              <a:spLocks/>
            </p:cNvSpPr>
            <p:nvPr/>
          </p:nvSpPr>
          <p:spPr bwMode="auto">
            <a:xfrm>
              <a:off x="10194925" y="5216525"/>
              <a:ext cx="44450" cy="11112"/>
            </a:xfrm>
            <a:custGeom>
              <a:avLst/>
              <a:gdLst>
                <a:gd name="T0" fmla="*/ 1 w 16"/>
                <a:gd name="T1" fmla="*/ 0 h 4"/>
                <a:gd name="T2" fmla="*/ 1 w 16"/>
                <a:gd name="T3" fmla="*/ 3 h 4"/>
                <a:gd name="T4" fmla="*/ 6 w 16"/>
                <a:gd name="T5" fmla="*/ 4 h 4"/>
                <a:gd name="T6" fmla="*/ 12 w 16"/>
                <a:gd name="T7" fmla="*/ 3 h 4"/>
                <a:gd name="T8" fmla="*/ 10 w 16"/>
                <a:gd name="T9" fmla="*/ 1 h 4"/>
                <a:gd name="T10" fmla="*/ 5 w 16"/>
                <a:gd name="T11" fmla="*/ 0 h 4"/>
                <a:gd name="T12" fmla="*/ 2 w 16"/>
                <a:gd name="T13" fmla="*/ 0 h 4"/>
                <a:gd name="T14" fmla="*/ 1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 y="0"/>
                  </a:moveTo>
                  <a:cubicBezTo>
                    <a:pt x="0" y="0"/>
                    <a:pt x="0" y="1"/>
                    <a:pt x="1" y="3"/>
                  </a:cubicBezTo>
                  <a:cubicBezTo>
                    <a:pt x="1" y="3"/>
                    <a:pt x="4" y="4"/>
                    <a:pt x="6" y="4"/>
                  </a:cubicBezTo>
                  <a:cubicBezTo>
                    <a:pt x="8" y="4"/>
                    <a:pt x="10" y="4"/>
                    <a:pt x="12" y="3"/>
                  </a:cubicBezTo>
                  <a:cubicBezTo>
                    <a:pt x="16" y="2"/>
                    <a:pt x="14" y="1"/>
                    <a:pt x="10" y="1"/>
                  </a:cubicBezTo>
                  <a:cubicBezTo>
                    <a:pt x="9" y="1"/>
                    <a:pt x="7" y="0"/>
                    <a:pt x="5" y="0"/>
                  </a:cubicBezTo>
                  <a:cubicBezTo>
                    <a:pt x="3"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8" name="Freeform 145"/>
            <p:cNvSpPr>
              <a:spLocks/>
            </p:cNvSpPr>
            <p:nvPr/>
          </p:nvSpPr>
          <p:spPr bwMode="auto">
            <a:xfrm>
              <a:off x="10266363" y="5410200"/>
              <a:ext cx="96838" cy="14287"/>
            </a:xfrm>
            <a:custGeom>
              <a:avLst/>
              <a:gdLst>
                <a:gd name="T0" fmla="*/ 26 w 36"/>
                <a:gd name="T1" fmla="*/ 0 h 5"/>
                <a:gd name="T2" fmla="*/ 14 w 36"/>
                <a:gd name="T3" fmla="*/ 1 h 5"/>
                <a:gd name="T4" fmla="*/ 5 w 36"/>
                <a:gd name="T5" fmla="*/ 5 h 5"/>
                <a:gd name="T6" fmla="*/ 7 w 36"/>
                <a:gd name="T7" fmla="*/ 5 h 5"/>
                <a:gd name="T8" fmla="*/ 17 w 36"/>
                <a:gd name="T9" fmla="*/ 3 h 5"/>
                <a:gd name="T10" fmla="*/ 31 w 36"/>
                <a:gd name="T11" fmla="*/ 2 h 5"/>
                <a:gd name="T12" fmla="*/ 26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26" y="0"/>
                  </a:moveTo>
                  <a:cubicBezTo>
                    <a:pt x="23" y="0"/>
                    <a:pt x="19" y="0"/>
                    <a:pt x="14" y="1"/>
                  </a:cubicBezTo>
                  <a:cubicBezTo>
                    <a:pt x="1" y="2"/>
                    <a:pt x="0" y="5"/>
                    <a:pt x="5" y="5"/>
                  </a:cubicBezTo>
                  <a:cubicBezTo>
                    <a:pt x="6" y="5"/>
                    <a:pt x="6" y="5"/>
                    <a:pt x="7" y="5"/>
                  </a:cubicBezTo>
                  <a:cubicBezTo>
                    <a:pt x="11" y="5"/>
                    <a:pt x="14" y="4"/>
                    <a:pt x="17" y="3"/>
                  </a:cubicBezTo>
                  <a:cubicBezTo>
                    <a:pt x="22" y="3"/>
                    <a:pt x="26" y="2"/>
                    <a:pt x="31" y="2"/>
                  </a:cubicBezTo>
                  <a:cubicBezTo>
                    <a:pt x="36" y="1"/>
                    <a:pt x="33"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49" name="Freeform 146"/>
            <p:cNvSpPr>
              <a:spLocks/>
            </p:cNvSpPr>
            <p:nvPr/>
          </p:nvSpPr>
          <p:spPr bwMode="auto">
            <a:xfrm>
              <a:off x="10563225" y="5699125"/>
              <a:ext cx="38100" cy="4762"/>
            </a:xfrm>
            <a:custGeom>
              <a:avLst/>
              <a:gdLst>
                <a:gd name="T0" fmla="*/ 6 w 14"/>
                <a:gd name="T1" fmla="*/ 0 h 2"/>
                <a:gd name="T2" fmla="*/ 5 w 14"/>
                <a:gd name="T3" fmla="*/ 0 h 2"/>
                <a:gd name="T4" fmla="*/ 6 w 14"/>
                <a:gd name="T5" fmla="*/ 2 h 2"/>
                <a:gd name="T6" fmla="*/ 6 w 14"/>
                <a:gd name="T7" fmla="*/ 2 h 2"/>
                <a:gd name="T8" fmla="*/ 14 w 14"/>
                <a:gd name="T9" fmla="*/ 1 h 2"/>
                <a:gd name="T10" fmla="*/ 6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6" y="0"/>
                  </a:moveTo>
                  <a:cubicBezTo>
                    <a:pt x="6" y="0"/>
                    <a:pt x="6" y="0"/>
                    <a:pt x="5" y="0"/>
                  </a:cubicBezTo>
                  <a:cubicBezTo>
                    <a:pt x="0" y="1"/>
                    <a:pt x="1" y="2"/>
                    <a:pt x="6" y="2"/>
                  </a:cubicBezTo>
                  <a:cubicBezTo>
                    <a:pt x="6" y="2"/>
                    <a:pt x="6" y="2"/>
                    <a:pt x="6" y="2"/>
                  </a:cubicBezTo>
                  <a:cubicBezTo>
                    <a:pt x="11" y="2"/>
                    <a:pt x="14" y="2"/>
                    <a:pt x="14" y="1"/>
                  </a:cubicBezTo>
                  <a:cubicBezTo>
                    <a:pt x="11" y="1"/>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0" name="Freeform 147"/>
            <p:cNvSpPr>
              <a:spLocks/>
            </p:cNvSpPr>
            <p:nvPr/>
          </p:nvSpPr>
          <p:spPr bwMode="auto">
            <a:xfrm>
              <a:off x="10745788" y="5757863"/>
              <a:ext cx="15875" cy="3175"/>
            </a:xfrm>
            <a:custGeom>
              <a:avLst/>
              <a:gdLst>
                <a:gd name="T0" fmla="*/ 5 w 6"/>
                <a:gd name="T1" fmla="*/ 0 h 1"/>
                <a:gd name="T2" fmla="*/ 2 w 6"/>
                <a:gd name="T3" fmla="*/ 0 h 1"/>
                <a:gd name="T4" fmla="*/ 5 w 6"/>
                <a:gd name="T5" fmla="*/ 1 h 1"/>
                <a:gd name="T6" fmla="*/ 6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cubicBezTo>
                    <a:pt x="4" y="0"/>
                    <a:pt x="2" y="0"/>
                    <a:pt x="2" y="0"/>
                  </a:cubicBezTo>
                  <a:cubicBezTo>
                    <a:pt x="0" y="1"/>
                    <a:pt x="4" y="1"/>
                    <a:pt x="5" y="1"/>
                  </a:cubicBezTo>
                  <a:cubicBezTo>
                    <a:pt x="4" y="1"/>
                    <a:pt x="5"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1" name="Freeform 148"/>
            <p:cNvSpPr>
              <a:spLocks/>
            </p:cNvSpPr>
            <p:nvPr/>
          </p:nvSpPr>
          <p:spPr bwMode="auto">
            <a:xfrm>
              <a:off x="10210800" y="5241925"/>
              <a:ext cx="157163" cy="31750"/>
            </a:xfrm>
            <a:custGeom>
              <a:avLst/>
              <a:gdLst>
                <a:gd name="T0" fmla="*/ 42 w 58"/>
                <a:gd name="T1" fmla="*/ 0 h 12"/>
                <a:gd name="T2" fmla="*/ 41 w 58"/>
                <a:gd name="T3" fmla="*/ 0 h 12"/>
                <a:gd name="T4" fmla="*/ 40 w 58"/>
                <a:gd name="T5" fmla="*/ 1 h 12"/>
                <a:gd name="T6" fmla="*/ 40 w 58"/>
                <a:gd name="T7" fmla="*/ 0 h 12"/>
                <a:gd name="T8" fmla="*/ 38 w 58"/>
                <a:gd name="T9" fmla="*/ 1 h 12"/>
                <a:gd name="T10" fmla="*/ 34 w 58"/>
                <a:gd name="T11" fmla="*/ 2 h 12"/>
                <a:gd name="T12" fmla="*/ 26 w 58"/>
                <a:gd name="T13" fmla="*/ 4 h 12"/>
                <a:gd name="T14" fmla="*/ 25 w 58"/>
                <a:gd name="T15" fmla="*/ 4 h 12"/>
                <a:gd name="T16" fmla="*/ 20 w 58"/>
                <a:gd name="T17" fmla="*/ 4 h 12"/>
                <a:gd name="T18" fmla="*/ 14 w 58"/>
                <a:gd name="T19" fmla="*/ 3 h 12"/>
                <a:gd name="T20" fmla="*/ 7 w 58"/>
                <a:gd name="T21" fmla="*/ 4 h 12"/>
                <a:gd name="T22" fmla="*/ 2 w 58"/>
                <a:gd name="T23" fmla="*/ 7 h 12"/>
                <a:gd name="T24" fmla="*/ 3 w 58"/>
                <a:gd name="T25" fmla="*/ 7 h 12"/>
                <a:gd name="T26" fmla="*/ 8 w 58"/>
                <a:gd name="T27" fmla="*/ 7 h 12"/>
                <a:gd name="T28" fmla="*/ 9 w 58"/>
                <a:gd name="T29" fmla="*/ 7 h 12"/>
                <a:gd name="T30" fmla="*/ 9 w 58"/>
                <a:gd name="T31" fmla="*/ 7 h 12"/>
                <a:gd name="T32" fmla="*/ 12 w 58"/>
                <a:gd name="T33" fmla="*/ 6 h 12"/>
                <a:gd name="T34" fmla="*/ 14 w 58"/>
                <a:gd name="T35" fmla="*/ 6 h 12"/>
                <a:gd name="T36" fmla="*/ 15 w 58"/>
                <a:gd name="T37" fmla="*/ 6 h 12"/>
                <a:gd name="T38" fmla="*/ 17 w 58"/>
                <a:gd name="T39" fmla="*/ 6 h 12"/>
                <a:gd name="T40" fmla="*/ 17 w 58"/>
                <a:gd name="T41" fmla="*/ 6 h 12"/>
                <a:gd name="T42" fmla="*/ 19 w 58"/>
                <a:gd name="T43" fmla="*/ 6 h 12"/>
                <a:gd name="T44" fmla="*/ 23 w 58"/>
                <a:gd name="T45" fmla="*/ 7 h 12"/>
                <a:gd name="T46" fmla="*/ 28 w 58"/>
                <a:gd name="T47" fmla="*/ 11 h 12"/>
                <a:gd name="T48" fmla="*/ 41 w 58"/>
                <a:gd name="T49" fmla="*/ 12 h 12"/>
                <a:gd name="T50" fmla="*/ 42 w 58"/>
                <a:gd name="T51" fmla="*/ 12 h 12"/>
                <a:gd name="T52" fmla="*/ 46 w 58"/>
                <a:gd name="T53" fmla="*/ 10 h 12"/>
                <a:gd name="T54" fmla="*/ 50 w 58"/>
                <a:gd name="T55" fmla="*/ 8 h 12"/>
                <a:gd name="T56" fmla="*/ 51 w 58"/>
                <a:gd name="T57" fmla="*/ 9 h 12"/>
                <a:gd name="T58" fmla="*/ 52 w 58"/>
                <a:gd name="T59" fmla="*/ 9 h 12"/>
                <a:gd name="T60" fmla="*/ 56 w 58"/>
                <a:gd name="T61" fmla="*/ 4 h 12"/>
                <a:gd name="T62" fmla="*/ 42 w 58"/>
                <a:gd name="T6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2">
                  <a:moveTo>
                    <a:pt x="42" y="0"/>
                  </a:moveTo>
                  <a:cubicBezTo>
                    <a:pt x="41" y="0"/>
                    <a:pt x="41" y="0"/>
                    <a:pt x="41" y="0"/>
                  </a:cubicBezTo>
                  <a:cubicBezTo>
                    <a:pt x="41" y="0"/>
                    <a:pt x="40" y="1"/>
                    <a:pt x="40" y="1"/>
                  </a:cubicBezTo>
                  <a:cubicBezTo>
                    <a:pt x="40" y="1"/>
                    <a:pt x="40" y="1"/>
                    <a:pt x="40" y="0"/>
                  </a:cubicBezTo>
                  <a:cubicBezTo>
                    <a:pt x="39" y="1"/>
                    <a:pt x="39" y="1"/>
                    <a:pt x="38" y="1"/>
                  </a:cubicBezTo>
                  <a:cubicBezTo>
                    <a:pt x="36" y="2"/>
                    <a:pt x="34" y="1"/>
                    <a:pt x="34" y="2"/>
                  </a:cubicBezTo>
                  <a:cubicBezTo>
                    <a:pt x="34" y="3"/>
                    <a:pt x="30" y="3"/>
                    <a:pt x="26" y="4"/>
                  </a:cubicBezTo>
                  <a:cubicBezTo>
                    <a:pt x="26" y="4"/>
                    <a:pt x="26" y="4"/>
                    <a:pt x="25" y="4"/>
                  </a:cubicBezTo>
                  <a:cubicBezTo>
                    <a:pt x="24" y="4"/>
                    <a:pt x="22" y="4"/>
                    <a:pt x="20" y="4"/>
                  </a:cubicBezTo>
                  <a:cubicBezTo>
                    <a:pt x="18" y="3"/>
                    <a:pt x="16" y="3"/>
                    <a:pt x="14" y="3"/>
                  </a:cubicBezTo>
                  <a:cubicBezTo>
                    <a:pt x="12" y="3"/>
                    <a:pt x="9" y="3"/>
                    <a:pt x="7" y="4"/>
                  </a:cubicBezTo>
                  <a:cubicBezTo>
                    <a:pt x="0" y="6"/>
                    <a:pt x="1" y="7"/>
                    <a:pt x="2" y="7"/>
                  </a:cubicBezTo>
                  <a:cubicBezTo>
                    <a:pt x="3" y="7"/>
                    <a:pt x="3" y="7"/>
                    <a:pt x="3" y="7"/>
                  </a:cubicBezTo>
                  <a:cubicBezTo>
                    <a:pt x="5" y="7"/>
                    <a:pt x="6" y="7"/>
                    <a:pt x="8" y="7"/>
                  </a:cubicBezTo>
                  <a:cubicBezTo>
                    <a:pt x="8" y="7"/>
                    <a:pt x="8" y="7"/>
                    <a:pt x="9" y="7"/>
                  </a:cubicBezTo>
                  <a:cubicBezTo>
                    <a:pt x="9" y="7"/>
                    <a:pt x="9" y="7"/>
                    <a:pt x="9" y="7"/>
                  </a:cubicBezTo>
                  <a:cubicBezTo>
                    <a:pt x="10" y="7"/>
                    <a:pt x="11" y="7"/>
                    <a:pt x="12" y="6"/>
                  </a:cubicBezTo>
                  <a:cubicBezTo>
                    <a:pt x="13" y="6"/>
                    <a:pt x="13" y="6"/>
                    <a:pt x="14" y="6"/>
                  </a:cubicBezTo>
                  <a:cubicBezTo>
                    <a:pt x="14" y="6"/>
                    <a:pt x="15" y="6"/>
                    <a:pt x="15" y="6"/>
                  </a:cubicBezTo>
                  <a:cubicBezTo>
                    <a:pt x="16" y="6"/>
                    <a:pt x="16" y="6"/>
                    <a:pt x="17" y="6"/>
                  </a:cubicBezTo>
                  <a:cubicBezTo>
                    <a:pt x="17" y="6"/>
                    <a:pt x="17" y="6"/>
                    <a:pt x="17" y="6"/>
                  </a:cubicBezTo>
                  <a:cubicBezTo>
                    <a:pt x="17" y="6"/>
                    <a:pt x="18" y="6"/>
                    <a:pt x="19" y="6"/>
                  </a:cubicBezTo>
                  <a:cubicBezTo>
                    <a:pt x="20" y="6"/>
                    <a:pt x="22" y="6"/>
                    <a:pt x="23" y="7"/>
                  </a:cubicBezTo>
                  <a:cubicBezTo>
                    <a:pt x="26" y="7"/>
                    <a:pt x="23" y="10"/>
                    <a:pt x="28" y="11"/>
                  </a:cubicBezTo>
                  <a:cubicBezTo>
                    <a:pt x="34" y="12"/>
                    <a:pt x="42" y="12"/>
                    <a:pt x="41" y="12"/>
                  </a:cubicBezTo>
                  <a:cubicBezTo>
                    <a:pt x="41" y="12"/>
                    <a:pt x="41" y="12"/>
                    <a:pt x="42" y="12"/>
                  </a:cubicBezTo>
                  <a:cubicBezTo>
                    <a:pt x="42" y="12"/>
                    <a:pt x="45" y="12"/>
                    <a:pt x="46" y="10"/>
                  </a:cubicBezTo>
                  <a:cubicBezTo>
                    <a:pt x="47" y="9"/>
                    <a:pt x="48" y="8"/>
                    <a:pt x="50" y="8"/>
                  </a:cubicBezTo>
                  <a:cubicBezTo>
                    <a:pt x="50" y="8"/>
                    <a:pt x="51" y="9"/>
                    <a:pt x="51" y="9"/>
                  </a:cubicBezTo>
                  <a:cubicBezTo>
                    <a:pt x="52" y="9"/>
                    <a:pt x="52" y="9"/>
                    <a:pt x="52" y="9"/>
                  </a:cubicBezTo>
                  <a:cubicBezTo>
                    <a:pt x="55" y="9"/>
                    <a:pt x="58" y="7"/>
                    <a:pt x="56" y="4"/>
                  </a:cubicBezTo>
                  <a:cubicBezTo>
                    <a:pt x="54" y="1"/>
                    <a:pt x="46"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2" name="Freeform 149"/>
            <p:cNvSpPr>
              <a:spLocks/>
            </p:cNvSpPr>
            <p:nvPr/>
          </p:nvSpPr>
          <p:spPr bwMode="auto">
            <a:xfrm>
              <a:off x="10804525" y="5810250"/>
              <a:ext cx="6350" cy="3175"/>
            </a:xfrm>
            <a:custGeom>
              <a:avLst/>
              <a:gdLst>
                <a:gd name="T0" fmla="*/ 2 w 2"/>
                <a:gd name="T1" fmla="*/ 0 h 1"/>
                <a:gd name="T2" fmla="*/ 1 w 2"/>
                <a:gd name="T3" fmla="*/ 0 h 1"/>
                <a:gd name="T4" fmla="*/ 0 w 2"/>
                <a:gd name="T5" fmla="*/ 1 h 1"/>
                <a:gd name="T6" fmla="*/ 1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1" y="0"/>
                  </a:cubicBezTo>
                  <a:cubicBezTo>
                    <a:pt x="1" y="0"/>
                    <a:pt x="0" y="1"/>
                    <a:pt x="0" y="1"/>
                  </a:cubicBezTo>
                  <a:cubicBezTo>
                    <a:pt x="0" y="1"/>
                    <a:pt x="0" y="1"/>
                    <a:pt x="1" y="1"/>
                  </a:cubicBezTo>
                  <a:cubicBezTo>
                    <a:pt x="1"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3" name="Freeform 150"/>
            <p:cNvSpPr>
              <a:spLocks/>
            </p:cNvSpPr>
            <p:nvPr/>
          </p:nvSpPr>
          <p:spPr bwMode="auto">
            <a:xfrm>
              <a:off x="2252663" y="4433888"/>
              <a:ext cx="12700" cy="4762"/>
            </a:xfrm>
            <a:custGeom>
              <a:avLst/>
              <a:gdLst>
                <a:gd name="T0" fmla="*/ 1 w 5"/>
                <a:gd name="T1" fmla="*/ 0 h 2"/>
                <a:gd name="T2" fmla="*/ 1 w 5"/>
                <a:gd name="T3" fmla="*/ 0 h 2"/>
                <a:gd name="T4" fmla="*/ 0 w 5"/>
                <a:gd name="T5" fmla="*/ 1 h 2"/>
                <a:gd name="T6" fmla="*/ 4 w 5"/>
                <a:gd name="T7" fmla="*/ 2 h 2"/>
                <a:gd name="T8" fmla="*/ 4 w 5"/>
                <a:gd name="T9" fmla="*/ 2 h 2"/>
                <a:gd name="T10" fmla="*/ 4 w 5"/>
                <a:gd name="T11" fmla="*/ 1 h 2"/>
                <a:gd name="T12" fmla="*/ 1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0"/>
                  </a:moveTo>
                  <a:cubicBezTo>
                    <a:pt x="0" y="0"/>
                    <a:pt x="0" y="0"/>
                    <a:pt x="1" y="0"/>
                  </a:cubicBezTo>
                  <a:cubicBezTo>
                    <a:pt x="1" y="0"/>
                    <a:pt x="1" y="1"/>
                    <a:pt x="0" y="1"/>
                  </a:cubicBezTo>
                  <a:cubicBezTo>
                    <a:pt x="2" y="1"/>
                    <a:pt x="3" y="2"/>
                    <a:pt x="4" y="2"/>
                  </a:cubicBezTo>
                  <a:cubicBezTo>
                    <a:pt x="4" y="2"/>
                    <a:pt x="4" y="2"/>
                    <a:pt x="4" y="2"/>
                  </a:cubicBezTo>
                  <a:cubicBezTo>
                    <a:pt x="5" y="2"/>
                    <a:pt x="5" y="2"/>
                    <a:pt x="4" y="1"/>
                  </a:cubicBezTo>
                  <a:cubicBezTo>
                    <a:pt x="3"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4" name="Freeform 151"/>
            <p:cNvSpPr>
              <a:spLocks/>
            </p:cNvSpPr>
            <p:nvPr/>
          </p:nvSpPr>
          <p:spPr bwMode="auto">
            <a:xfrm>
              <a:off x="10220325" y="5227638"/>
              <a:ext cx="34925" cy="14287"/>
            </a:xfrm>
            <a:custGeom>
              <a:avLst/>
              <a:gdLst>
                <a:gd name="T0" fmla="*/ 7 w 13"/>
                <a:gd name="T1" fmla="*/ 0 h 5"/>
                <a:gd name="T2" fmla="*/ 0 w 13"/>
                <a:gd name="T3" fmla="*/ 4 h 5"/>
                <a:gd name="T4" fmla="*/ 5 w 13"/>
                <a:gd name="T5" fmla="*/ 5 h 5"/>
                <a:gd name="T6" fmla="*/ 5 w 13"/>
                <a:gd name="T7" fmla="*/ 5 h 5"/>
                <a:gd name="T8" fmla="*/ 9 w 13"/>
                <a:gd name="T9" fmla="*/ 0 h 5"/>
                <a:gd name="T10" fmla="*/ 7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7" y="0"/>
                  </a:moveTo>
                  <a:cubicBezTo>
                    <a:pt x="5" y="0"/>
                    <a:pt x="2" y="1"/>
                    <a:pt x="0" y="4"/>
                  </a:cubicBezTo>
                  <a:cubicBezTo>
                    <a:pt x="1" y="5"/>
                    <a:pt x="3" y="5"/>
                    <a:pt x="5" y="5"/>
                  </a:cubicBezTo>
                  <a:cubicBezTo>
                    <a:pt x="5" y="5"/>
                    <a:pt x="5" y="5"/>
                    <a:pt x="5" y="5"/>
                  </a:cubicBezTo>
                  <a:cubicBezTo>
                    <a:pt x="8" y="5"/>
                    <a:pt x="13" y="3"/>
                    <a:pt x="9" y="0"/>
                  </a:cubicBezTo>
                  <a:cubicBezTo>
                    <a:pt x="8"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5" name="Freeform 152"/>
            <p:cNvSpPr>
              <a:spLocks/>
            </p:cNvSpPr>
            <p:nvPr/>
          </p:nvSpPr>
          <p:spPr bwMode="auto">
            <a:xfrm>
              <a:off x="10118725" y="5407025"/>
              <a:ext cx="120650" cy="6350"/>
            </a:xfrm>
            <a:custGeom>
              <a:avLst/>
              <a:gdLst>
                <a:gd name="T0" fmla="*/ 18 w 44"/>
                <a:gd name="T1" fmla="*/ 0 h 2"/>
                <a:gd name="T2" fmla="*/ 2 w 44"/>
                <a:gd name="T3" fmla="*/ 0 h 2"/>
                <a:gd name="T4" fmla="*/ 15 w 44"/>
                <a:gd name="T5" fmla="*/ 2 h 2"/>
                <a:gd name="T6" fmla="*/ 34 w 44"/>
                <a:gd name="T7" fmla="*/ 1 h 2"/>
                <a:gd name="T8" fmla="*/ 41 w 44"/>
                <a:gd name="T9" fmla="*/ 1 h 2"/>
                <a:gd name="T10" fmla="*/ 23 w 44"/>
                <a:gd name="T11" fmla="*/ 0 h 2"/>
                <a:gd name="T12" fmla="*/ 18 w 4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4" h="2">
                  <a:moveTo>
                    <a:pt x="18" y="0"/>
                  </a:moveTo>
                  <a:cubicBezTo>
                    <a:pt x="10" y="0"/>
                    <a:pt x="4" y="0"/>
                    <a:pt x="2" y="0"/>
                  </a:cubicBezTo>
                  <a:cubicBezTo>
                    <a:pt x="0" y="2"/>
                    <a:pt x="7" y="2"/>
                    <a:pt x="15" y="2"/>
                  </a:cubicBezTo>
                  <a:cubicBezTo>
                    <a:pt x="23" y="2"/>
                    <a:pt x="32" y="2"/>
                    <a:pt x="34" y="1"/>
                  </a:cubicBezTo>
                  <a:cubicBezTo>
                    <a:pt x="36" y="1"/>
                    <a:pt x="39" y="1"/>
                    <a:pt x="41" y="1"/>
                  </a:cubicBezTo>
                  <a:cubicBezTo>
                    <a:pt x="44" y="0"/>
                    <a:pt x="35" y="0"/>
                    <a:pt x="23" y="0"/>
                  </a:cubicBezTo>
                  <a:cubicBezTo>
                    <a:pt x="21" y="0"/>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6" name="Freeform 153"/>
            <p:cNvSpPr>
              <a:spLocks/>
            </p:cNvSpPr>
            <p:nvPr/>
          </p:nvSpPr>
          <p:spPr bwMode="auto">
            <a:xfrm>
              <a:off x="10102850" y="5318125"/>
              <a:ext cx="219075" cy="57150"/>
            </a:xfrm>
            <a:custGeom>
              <a:avLst/>
              <a:gdLst>
                <a:gd name="T0" fmla="*/ 75 w 81"/>
                <a:gd name="T1" fmla="*/ 0 h 21"/>
                <a:gd name="T2" fmla="*/ 45 w 81"/>
                <a:gd name="T3" fmla="*/ 1 h 21"/>
                <a:gd name="T4" fmla="*/ 18 w 81"/>
                <a:gd name="T5" fmla="*/ 2 h 21"/>
                <a:gd name="T6" fmla="*/ 0 w 81"/>
                <a:gd name="T7" fmla="*/ 15 h 21"/>
                <a:gd name="T8" fmla="*/ 1 w 81"/>
                <a:gd name="T9" fmla="*/ 18 h 21"/>
                <a:gd name="T10" fmla="*/ 9 w 81"/>
                <a:gd name="T11" fmla="*/ 21 h 21"/>
                <a:gd name="T12" fmla="*/ 16 w 81"/>
                <a:gd name="T13" fmla="*/ 18 h 21"/>
                <a:gd name="T14" fmla="*/ 22 w 81"/>
                <a:gd name="T15" fmla="*/ 15 h 21"/>
                <a:gd name="T16" fmla="*/ 27 w 81"/>
                <a:gd name="T17" fmla="*/ 16 h 21"/>
                <a:gd name="T18" fmla="*/ 37 w 81"/>
                <a:gd name="T19" fmla="*/ 20 h 21"/>
                <a:gd name="T20" fmla="*/ 41 w 81"/>
                <a:gd name="T21" fmla="*/ 21 h 21"/>
                <a:gd name="T22" fmla="*/ 41 w 81"/>
                <a:gd name="T23" fmla="*/ 16 h 21"/>
                <a:gd name="T24" fmla="*/ 47 w 81"/>
                <a:gd name="T25" fmla="*/ 9 h 21"/>
                <a:gd name="T26" fmla="*/ 44 w 81"/>
                <a:gd name="T27" fmla="*/ 8 h 21"/>
                <a:gd name="T28" fmla="*/ 32 w 81"/>
                <a:gd name="T29" fmla="*/ 8 h 21"/>
                <a:gd name="T30" fmla="*/ 25 w 81"/>
                <a:gd name="T31" fmla="*/ 8 h 21"/>
                <a:gd name="T32" fmla="*/ 14 w 81"/>
                <a:gd name="T33" fmla="*/ 5 h 21"/>
                <a:gd name="T34" fmla="*/ 36 w 81"/>
                <a:gd name="T35" fmla="*/ 3 h 21"/>
                <a:gd name="T36" fmla="*/ 48 w 81"/>
                <a:gd name="T37" fmla="*/ 3 h 21"/>
                <a:gd name="T38" fmla="*/ 60 w 81"/>
                <a:gd name="T39" fmla="*/ 3 h 21"/>
                <a:gd name="T40" fmla="*/ 73 w 81"/>
                <a:gd name="T41" fmla="*/ 3 h 21"/>
                <a:gd name="T42" fmla="*/ 75 w 8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21">
                  <a:moveTo>
                    <a:pt x="75" y="0"/>
                  </a:moveTo>
                  <a:cubicBezTo>
                    <a:pt x="68" y="0"/>
                    <a:pt x="54" y="1"/>
                    <a:pt x="45" y="1"/>
                  </a:cubicBezTo>
                  <a:cubicBezTo>
                    <a:pt x="37" y="1"/>
                    <a:pt x="26" y="1"/>
                    <a:pt x="18" y="2"/>
                  </a:cubicBezTo>
                  <a:cubicBezTo>
                    <a:pt x="4" y="3"/>
                    <a:pt x="0" y="10"/>
                    <a:pt x="0" y="15"/>
                  </a:cubicBezTo>
                  <a:cubicBezTo>
                    <a:pt x="0" y="16"/>
                    <a:pt x="1" y="17"/>
                    <a:pt x="1" y="18"/>
                  </a:cubicBezTo>
                  <a:cubicBezTo>
                    <a:pt x="2" y="20"/>
                    <a:pt x="6" y="21"/>
                    <a:pt x="9" y="21"/>
                  </a:cubicBezTo>
                  <a:cubicBezTo>
                    <a:pt x="13" y="21"/>
                    <a:pt x="16" y="20"/>
                    <a:pt x="16" y="18"/>
                  </a:cubicBezTo>
                  <a:cubicBezTo>
                    <a:pt x="17" y="16"/>
                    <a:pt x="18" y="15"/>
                    <a:pt x="22" y="15"/>
                  </a:cubicBezTo>
                  <a:cubicBezTo>
                    <a:pt x="23" y="15"/>
                    <a:pt x="25" y="15"/>
                    <a:pt x="27" y="16"/>
                  </a:cubicBezTo>
                  <a:cubicBezTo>
                    <a:pt x="36" y="18"/>
                    <a:pt x="34" y="20"/>
                    <a:pt x="37" y="20"/>
                  </a:cubicBezTo>
                  <a:cubicBezTo>
                    <a:pt x="38" y="20"/>
                    <a:pt x="40" y="21"/>
                    <a:pt x="41" y="21"/>
                  </a:cubicBezTo>
                  <a:cubicBezTo>
                    <a:pt x="46" y="21"/>
                    <a:pt x="45" y="18"/>
                    <a:pt x="41" y="16"/>
                  </a:cubicBezTo>
                  <a:cubicBezTo>
                    <a:pt x="38" y="13"/>
                    <a:pt x="39" y="11"/>
                    <a:pt x="47" y="9"/>
                  </a:cubicBezTo>
                  <a:cubicBezTo>
                    <a:pt x="52" y="8"/>
                    <a:pt x="51" y="8"/>
                    <a:pt x="44" y="8"/>
                  </a:cubicBezTo>
                  <a:cubicBezTo>
                    <a:pt x="41" y="8"/>
                    <a:pt x="37" y="8"/>
                    <a:pt x="32" y="8"/>
                  </a:cubicBezTo>
                  <a:cubicBezTo>
                    <a:pt x="29" y="8"/>
                    <a:pt x="27" y="8"/>
                    <a:pt x="25" y="8"/>
                  </a:cubicBezTo>
                  <a:cubicBezTo>
                    <a:pt x="16" y="8"/>
                    <a:pt x="11" y="8"/>
                    <a:pt x="14" y="5"/>
                  </a:cubicBezTo>
                  <a:cubicBezTo>
                    <a:pt x="17" y="3"/>
                    <a:pt x="26" y="3"/>
                    <a:pt x="36" y="3"/>
                  </a:cubicBezTo>
                  <a:cubicBezTo>
                    <a:pt x="40" y="3"/>
                    <a:pt x="44" y="3"/>
                    <a:pt x="48" y="3"/>
                  </a:cubicBezTo>
                  <a:cubicBezTo>
                    <a:pt x="52" y="3"/>
                    <a:pt x="56" y="3"/>
                    <a:pt x="60" y="3"/>
                  </a:cubicBezTo>
                  <a:cubicBezTo>
                    <a:pt x="65" y="3"/>
                    <a:pt x="70" y="3"/>
                    <a:pt x="73" y="3"/>
                  </a:cubicBezTo>
                  <a:cubicBezTo>
                    <a:pt x="81" y="0"/>
                    <a:pt x="80" y="0"/>
                    <a:pt x="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7" name="Freeform 154"/>
            <p:cNvSpPr>
              <a:spLocks/>
            </p:cNvSpPr>
            <p:nvPr/>
          </p:nvSpPr>
          <p:spPr bwMode="auto">
            <a:xfrm>
              <a:off x="6964363" y="4624388"/>
              <a:ext cx="7938" cy="1587"/>
            </a:xfrm>
            <a:custGeom>
              <a:avLst/>
              <a:gdLst>
                <a:gd name="T0" fmla="*/ 3 w 3"/>
                <a:gd name="T1" fmla="*/ 0 h 1"/>
                <a:gd name="T2" fmla="*/ 0 w 3"/>
                <a:gd name="T3" fmla="*/ 0 h 1"/>
                <a:gd name="T4" fmla="*/ 2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1" y="0"/>
                    <a:pt x="0" y="0"/>
                  </a:cubicBezTo>
                  <a:cubicBezTo>
                    <a:pt x="0" y="1"/>
                    <a:pt x="1" y="1"/>
                    <a:pt x="2" y="1"/>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8" name="Freeform 155"/>
            <p:cNvSpPr>
              <a:spLocks/>
            </p:cNvSpPr>
            <p:nvPr/>
          </p:nvSpPr>
          <p:spPr bwMode="auto">
            <a:xfrm>
              <a:off x="7907338" y="4575175"/>
              <a:ext cx="22225" cy="3175"/>
            </a:xfrm>
            <a:custGeom>
              <a:avLst/>
              <a:gdLst>
                <a:gd name="T0" fmla="*/ 2 w 8"/>
                <a:gd name="T1" fmla="*/ 0 h 1"/>
                <a:gd name="T2" fmla="*/ 3 w 8"/>
                <a:gd name="T3" fmla="*/ 1 h 1"/>
                <a:gd name="T4" fmla="*/ 4 w 8"/>
                <a:gd name="T5" fmla="*/ 1 h 1"/>
                <a:gd name="T6" fmla="*/ 6 w 8"/>
                <a:gd name="T7" fmla="*/ 0 h 1"/>
                <a:gd name="T8" fmla="*/ 6 w 8"/>
                <a:gd name="T9" fmla="*/ 0 h 1"/>
                <a:gd name="T10" fmla="*/ 5 w 8"/>
                <a:gd name="T11" fmla="*/ 0 h 1"/>
                <a:gd name="T12" fmla="*/ 3 w 8"/>
                <a:gd name="T13" fmla="*/ 0 h 1"/>
                <a:gd name="T14" fmla="*/ 3 w 8"/>
                <a:gd name="T15" fmla="*/ 0 h 1"/>
                <a:gd name="T16" fmla="*/ 2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2" y="0"/>
                  </a:moveTo>
                  <a:cubicBezTo>
                    <a:pt x="1" y="0"/>
                    <a:pt x="0" y="0"/>
                    <a:pt x="3" y="1"/>
                  </a:cubicBezTo>
                  <a:cubicBezTo>
                    <a:pt x="3" y="1"/>
                    <a:pt x="3" y="1"/>
                    <a:pt x="4" y="1"/>
                  </a:cubicBezTo>
                  <a:cubicBezTo>
                    <a:pt x="6" y="1"/>
                    <a:pt x="8" y="0"/>
                    <a:pt x="6" y="0"/>
                  </a:cubicBezTo>
                  <a:cubicBezTo>
                    <a:pt x="6" y="0"/>
                    <a:pt x="6" y="0"/>
                    <a:pt x="6" y="0"/>
                  </a:cubicBezTo>
                  <a:cubicBezTo>
                    <a:pt x="5" y="0"/>
                    <a:pt x="5" y="0"/>
                    <a:pt x="5" y="0"/>
                  </a:cubicBezTo>
                  <a:cubicBezTo>
                    <a:pt x="4" y="0"/>
                    <a:pt x="4" y="0"/>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59" name="Freeform 156"/>
            <p:cNvSpPr>
              <a:spLocks/>
            </p:cNvSpPr>
            <p:nvPr/>
          </p:nvSpPr>
          <p:spPr bwMode="auto">
            <a:xfrm>
              <a:off x="8105775" y="4403725"/>
              <a:ext cx="9525" cy="3175"/>
            </a:xfrm>
            <a:custGeom>
              <a:avLst/>
              <a:gdLst>
                <a:gd name="T0" fmla="*/ 1 w 4"/>
                <a:gd name="T1" fmla="*/ 0 h 1"/>
                <a:gd name="T2" fmla="*/ 0 w 4"/>
                <a:gd name="T3" fmla="*/ 0 h 1"/>
                <a:gd name="T4" fmla="*/ 0 w 4"/>
                <a:gd name="T5" fmla="*/ 1 h 1"/>
                <a:gd name="T6" fmla="*/ 3 w 4"/>
                <a:gd name="T7" fmla="*/ 0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1" y="0"/>
                    <a:pt x="0" y="0"/>
                    <a:pt x="0" y="0"/>
                  </a:cubicBezTo>
                  <a:cubicBezTo>
                    <a:pt x="0" y="0"/>
                    <a:pt x="1" y="1"/>
                    <a:pt x="0" y="1"/>
                  </a:cubicBezTo>
                  <a:cubicBezTo>
                    <a:pt x="1" y="1"/>
                    <a:pt x="2" y="1"/>
                    <a:pt x="3"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0" name="Freeform 157"/>
            <p:cNvSpPr>
              <a:spLocks/>
            </p:cNvSpPr>
            <p:nvPr/>
          </p:nvSpPr>
          <p:spPr bwMode="auto">
            <a:xfrm>
              <a:off x="8186738" y="4487863"/>
              <a:ext cx="4763" cy="7937"/>
            </a:xfrm>
            <a:custGeom>
              <a:avLst/>
              <a:gdLst>
                <a:gd name="T0" fmla="*/ 1 w 2"/>
                <a:gd name="T1" fmla="*/ 0 h 3"/>
                <a:gd name="T2" fmla="*/ 0 w 2"/>
                <a:gd name="T3" fmla="*/ 1 h 3"/>
                <a:gd name="T4" fmla="*/ 1 w 2"/>
                <a:gd name="T5" fmla="*/ 3 h 3"/>
                <a:gd name="T6" fmla="*/ 1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1" y="2"/>
                    <a:pt x="1" y="2"/>
                    <a:pt x="1"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1" name="Freeform 158"/>
            <p:cNvSpPr>
              <a:spLocks/>
            </p:cNvSpPr>
            <p:nvPr/>
          </p:nvSpPr>
          <p:spPr bwMode="auto">
            <a:xfrm>
              <a:off x="10748963" y="5772150"/>
              <a:ext cx="130175" cy="41275"/>
            </a:xfrm>
            <a:custGeom>
              <a:avLst/>
              <a:gdLst>
                <a:gd name="T0" fmla="*/ 9 w 48"/>
                <a:gd name="T1" fmla="*/ 0 h 15"/>
                <a:gd name="T2" fmla="*/ 4 w 48"/>
                <a:gd name="T3" fmla="*/ 4 h 15"/>
                <a:gd name="T4" fmla="*/ 5 w 48"/>
                <a:gd name="T5" fmla="*/ 9 h 15"/>
                <a:gd name="T6" fmla="*/ 4 w 48"/>
                <a:gd name="T7" fmla="*/ 9 h 15"/>
                <a:gd name="T8" fmla="*/ 4 w 48"/>
                <a:gd name="T9" fmla="*/ 9 h 15"/>
                <a:gd name="T10" fmla="*/ 7 w 48"/>
                <a:gd name="T11" fmla="*/ 14 h 15"/>
                <a:gd name="T12" fmla="*/ 13 w 48"/>
                <a:gd name="T13" fmla="*/ 15 h 15"/>
                <a:gd name="T14" fmla="*/ 22 w 48"/>
                <a:gd name="T15" fmla="*/ 14 h 15"/>
                <a:gd name="T16" fmla="*/ 22 w 48"/>
                <a:gd name="T17" fmla="*/ 14 h 15"/>
                <a:gd name="T18" fmla="*/ 22 w 48"/>
                <a:gd name="T19" fmla="*/ 14 h 15"/>
                <a:gd name="T20" fmla="*/ 22 w 48"/>
                <a:gd name="T21" fmla="*/ 14 h 15"/>
                <a:gd name="T22" fmla="*/ 23 w 48"/>
                <a:gd name="T23" fmla="*/ 14 h 15"/>
                <a:gd name="T24" fmla="*/ 28 w 48"/>
                <a:gd name="T25" fmla="*/ 13 h 15"/>
                <a:gd name="T26" fmla="*/ 29 w 48"/>
                <a:gd name="T27" fmla="*/ 13 h 15"/>
                <a:gd name="T28" fmla="*/ 30 w 48"/>
                <a:gd name="T29" fmla="*/ 13 h 15"/>
                <a:gd name="T30" fmla="*/ 30 w 48"/>
                <a:gd name="T31" fmla="*/ 13 h 15"/>
                <a:gd name="T32" fmla="*/ 36 w 48"/>
                <a:gd name="T33" fmla="*/ 11 h 15"/>
                <a:gd name="T34" fmla="*/ 41 w 48"/>
                <a:gd name="T35" fmla="*/ 9 h 15"/>
                <a:gd name="T36" fmla="*/ 42 w 48"/>
                <a:gd name="T37" fmla="*/ 9 h 15"/>
                <a:gd name="T38" fmla="*/ 42 w 48"/>
                <a:gd name="T39" fmla="*/ 9 h 15"/>
                <a:gd name="T40" fmla="*/ 46 w 48"/>
                <a:gd name="T41" fmla="*/ 6 h 15"/>
                <a:gd name="T42" fmla="*/ 46 w 48"/>
                <a:gd name="T43" fmla="*/ 2 h 15"/>
                <a:gd name="T44" fmla="*/ 28 w 48"/>
                <a:gd name="T45" fmla="*/ 3 h 15"/>
                <a:gd name="T46" fmla="*/ 28 w 48"/>
                <a:gd name="T47" fmla="*/ 3 h 15"/>
                <a:gd name="T48" fmla="*/ 9 w 48"/>
                <a:gd name="T49" fmla="*/ 0 h 15"/>
                <a:gd name="T50" fmla="*/ 9 w 48"/>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5">
                  <a:moveTo>
                    <a:pt x="9" y="0"/>
                  </a:moveTo>
                  <a:cubicBezTo>
                    <a:pt x="7" y="0"/>
                    <a:pt x="4" y="2"/>
                    <a:pt x="4" y="4"/>
                  </a:cubicBezTo>
                  <a:cubicBezTo>
                    <a:pt x="4" y="7"/>
                    <a:pt x="6" y="9"/>
                    <a:pt x="5" y="9"/>
                  </a:cubicBezTo>
                  <a:cubicBezTo>
                    <a:pt x="5" y="9"/>
                    <a:pt x="4" y="9"/>
                    <a:pt x="4" y="9"/>
                  </a:cubicBezTo>
                  <a:cubicBezTo>
                    <a:pt x="4" y="9"/>
                    <a:pt x="4" y="9"/>
                    <a:pt x="4" y="9"/>
                  </a:cubicBezTo>
                  <a:cubicBezTo>
                    <a:pt x="3" y="9"/>
                    <a:pt x="0" y="11"/>
                    <a:pt x="7" y="14"/>
                  </a:cubicBezTo>
                  <a:cubicBezTo>
                    <a:pt x="9" y="15"/>
                    <a:pt x="11" y="15"/>
                    <a:pt x="13" y="15"/>
                  </a:cubicBezTo>
                  <a:cubicBezTo>
                    <a:pt x="16" y="15"/>
                    <a:pt x="19" y="15"/>
                    <a:pt x="22" y="14"/>
                  </a:cubicBezTo>
                  <a:cubicBezTo>
                    <a:pt x="22" y="14"/>
                    <a:pt x="22" y="14"/>
                    <a:pt x="22" y="14"/>
                  </a:cubicBezTo>
                  <a:cubicBezTo>
                    <a:pt x="22" y="14"/>
                    <a:pt x="22" y="14"/>
                    <a:pt x="22" y="14"/>
                  </a:cubicBezTo>
                  <a:cubicBezTo>
                    <a:pt x="22" y="14"/>
                    <a:pt x="22" y="14"/>
                    <a:pt x="22" y="14"/>
                  </a:cubicBezTo>
                  <a:cubicBezTo>
                    <a:pt x="22" y="14"/>
                    <a:pt x="22" y="14"/>
                    <a:pt x="23" y="14"/>
                  </a:cubicBezTo>
                  <a:cubicBezTo>
                    <a:pt x="25" y="14"/>
                    <a:pt x="27" y="13"/>
                    <a:pt x="28" y="13"/>
                  </a:cubicBezTo>
                  <a:cubicBezTo>
                    <a:pt x="28" y="13"/>
                    <a:pt x="29" y="13"/>
                    <a:pt x="29" y="13"/>
                  </a:cubicBezTo>
                  <a:cubicBezTo>
                    <a:pt x="30" y="13"/>
                    <a:pt x="31" y="13"/>
                    <a:pt x="30" y="13"/>
                  </a:cubicBezTo>
                  <a:cubicBezTo>
                    <a:pt x="30" y="13"/>
                    <a:pt x="30" y="13"/>
                    <a:pt x="30" y="13"/>
                  </a:cubicBezTo>
                  <a:cubicBezTo>
                    <a:pt x="31" y="13"/>
                    <a:pt x="34" y="13"/>
                    <a:pt x="36" y="11"/>
                  </a:cubicBezTo>
                  <a:cubicBezTo>
                    <a:pt x="38" y="10"/>
                    <a:pt x="41" y="9"/>
                    <a:pt x="41" y="9"/>
                  </a:cubicBezTo>
                  <a:cubicBezTo>
                    <a:pt x="42" y="9"/>
                    <a:pt x="42" y="9"/>
                    <a:pt x="42" y="9"/>
                  </a:cubicBezTo>
                  <a:cubicBezTo>
                    <a:pt x="42" y="9"/>
                    <a:pt x="42" y="9"/>
                    <a:pt x="42" y="9"/>
                  </a:cubicBezTo>
                  <a:cubicBezTo>
                    <a:pt x="43" y="9"/>
                    <a:pt x="44" y="7"/>
                    <a:pt x="46" y="6"/>
                  </a:cubicBezTo>
                  <a:cubicBezTo>
                    <a:pt x="47" y="4"/>
                    <a:pt x="48" y="3"/>
                    <a:pt x="46" y="2"/>
                  </a:cubicBezTo>
                  <a:cubicBezTo>
                    <a:pt x="40" y="2"/>
                    <a:pt x="34" y="3"/>
                    <a:pt x="28" y="3"/>
                  </a:cubicBezTo>
                  <a:cubicBezTo>
                    <a:pt x="28" y="3"/>
                    <a:pt x="28" y="3"/>
                    <a:pt x="28" y="3"/>
                  </a:cubicBezTo>
                  <a:cubicBezTo>
                    <a:pt x="18" y="3"/>
                    <a:pt x="12"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2" name="Freeform 159"/>
            <p:cNvSpPr>
              <a:spLocks noEditPoints="1"/>
            </p:cNvSpPr>
            <p:nvPr/>
          </p:nvSpPr>
          <p:spPr bwMode="auto">
            <a:xfrm>
              <a:off x="9807575" y="5434013"/>
              <a:ext cx="1420813" cy="315912"/>
            </a:xfrm>
            <a:custGeom>
              <a:avLst/>
              <a:gdLst>
                <a:gd name="T0" fmla="*/ 495 w 524"/>
                <a:gd name="T1" fmla="*/ 43 h 116"/>
                <a:gd name="T2" fmla="*/ 272 w 524"/>
                <a:gd name="T3" fmla="*/ 0 h 116"/>
                <a:gd name="T4" fmla="*/ 240 w 524"/>
                <a:gd name="T5" fmla="*/ 9 h 116"/>
                <a:gd name="T6" fmla="*/ 240 w 524"/>
                <a:gd name="T7" fmla="*/ 13 h 116"/>
                <a:gd name="T8" fmla="*/ 238 w 524"/>
                <a:gd name="T9" fmla="*/ 14 h 116"/>
                <a:gd name="T10" fmla="*/ 224 w 524"/>
                <a:gd name="T11" fmla="*/ 13 h 116"/>
                <a:gd name="T12" fmla="*/ 215 w 524"/>
                <a:gd name="T13" fmla="*/ 15 h 116"/>
                <a:gd name="T14" fmla="*/ 191 w 524"/>
                <a:gd name="T15" fmla="*/ 11 h 116"/>
                <a:gd name="T16" fmla="*/ 187 w 524"/>
                <a:gd name="T17" fmla="*/ 11 h 116"/>
                <a:gd name="T18" fmla="*/ 177 w 524"/>
                <a:gd name="T19" fmla="*/ 15 h 116"/>
                <a:gd name="T20" fmla="*/ 171 w 524"/>
                <a:gd name="T21" fmla="*/ 19 h 116"/>
                <a:gd name="T22" fmla="*/ 163 w 524"/>
                <a:gd name="T23" fmla="*/ 19 h 116"/>
                <a:gd name="T24" fmla="*/ 161 w 524"/>
                <a:gd name="T25" fmla="*/ 22 h 116"/>
                <a:gd name="T26" fmla="*/ 149 w 524"/>
                <a:gd name="T27" fmla="*/ 20 h 116"/>
                <a:gd name="T28" fmla="*/ 95 w 524"/>
                <a:gd name="T29" fmla="*/ 32 h 116"/>
                <a:gd name="T30" fmla="*/ 30 w 524"/>
                <a:gd name="T31" fmla="*/ 39 h 116"/>
                <a:gd name="T32" fmla="*/ 21 w 524"/>
                <a:gd name="T33" fmla="*/ 48 h 116"/>
                <a:gd name="T34" fmla="*/ 15 w 524"/>
                <a:gd name="T35" fmla="*/ 53 h 116"/>
                <a:gd name="T36" fmla="*/ 15 w 524"/>
                <a:gd name="T37" fmla="*/ 56 h 116"/>
                <a:gd name="T38" fmla="*/ 20 w 524"/>
                <a:gd name="T39" fmla="*/ 63 h 116"/>
                <a:gd name="T40" fmla="*/ 36 w 524"/>
                <a:gd name="T41" fmla="*/ 91 h 116"/>
                <a:gd name="T42" fmla="*/ 195 w 524"/>
                <a:gd name="T43" fmla="*/ 78 h 116"/>
                <a:gd name="T44" fmla="*/ 267 w 524"/>
                <a:gd name="T45" fmla="*/ 93 h 116"/>
                <a:gd name="T46" fmla="*/ 298 w 524"/>
                <a:gd name="T47" fmla="*/ 87 h 116"/>
                <a:gd name="T48" fmla="*/ 295 w 524"/>
                <a:gd name="T49" fmla="*/ 94 h 116"/>
                <a:gd name="T50" fmla="*/ 304 w 524"/>
                <a:gd name="T51" fmla="*/ 97 h 116"/>
                <a:gd name="T52" fmla="*/ 311 w 524"/>
                <a:gd name="T53" fmla="*/ 104 h 116"/>
                <a:gd name="T54" fmla="*/ 357 w 524"/>
                <a:gd name="T55" fmla="*/ 113 h 116"/>
                <a:gd name="T56" fmla="*/ 372 w 524"/>
                <a:gd name="T57" fmla="*/ 112 h 116"/>
                <a:gd name="T58" fmla="*/ 374 w 524"/>
                <a:gd name="T59" fmla="*/ 112 h 116"/>
                <a:gd name="T60" fmla="*/ 383 w 524"/>
                <a:gd name="T61" fmla="*/ 116 h 116"/>
                <a:gd name="T62" fmla="*/ 403 w 524"/>
                <a:gd name="T63" fmla="*/ 112 h 116"/>
                <a:gd name="T64" fmla="*/ 431 w 524"/>
                <a:gd name="T65" fmla="*/ 109 h 116"/>
                <a:gd name="T66" fmla="*/ 483 w 524"/>
                <a:gd name="T67" fmla="*/ 87 h 116"/>
                <a:gd name="T68" fmla="*/ 512 w 524"/>
                <a:gd name="T69" fmla="*/ 53 h 116"/>
                <a:gd name="T70" fmla="*/ 494 w 524"/>
                <a:gd name="T71" fmla="*/ 43 h 116"/>
                <a:gd name="T72" fmla="*/ 487 w 524"/>
                <a:gd name="T73" fmla="*/ 42 h 116"/>
                <a:gd name="T74" fmla="*/ 459 w 524"/>
                <a:gd name="T75" fmla="*/ 32 h 116"/>
                <a:gd name="T76" fmla="*/ 419 w 524"/>
                <a:gd name="T77" fmla="*/ 7 h 116"/>
                <a:gd name="T78" fmla="*/ 401 w 524"/>
                <a:gd name="T79" fmla="*/ 2 h 116"/>
                <a:gd name="T80" fmla="*/ 372 w 524"/>
                <a:gd name="T81" fmla="*/ 23 h 116"/>
                <a:gd name="T82" fmla="*/ 328 w 524"/>
                <a:gd name="T83" fmla="*/ 6 h 116"/>
                <a:gd name="T84" fmla="*/ 328 w 524"/>
                <a:gd name="T85" fmla="*/ 3 h 116"/>
                <a:gd name="T86" fmla="*/ 319 w 524"/>
                <a:gd name="T87" fmla="*/ 3 h 116"/>
                <a:gd name="T88" fmla="*/ 313 w 524"/>
                <a:gd name="T8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4" h="116">
                  <a:moveTo>
                    <a:pt x="495" y="43"/>
                  </a:moveTo>
                  <a:cubicBezTo>
                    <a:pt x="495" y="43"/>
                    <a:pt x="495" y="43"/>
                    <a:pt x="495" y="43"/>
                  </a:cubicBezTo>
                  <a:cubicBezTo>
                    <a:pt x="495" y="43"/>
                    <a:pt x="495" y="43"/>
                    <a:pt x="495" y="43"/>
                  </a:cubicBezTo>
                  <a:cubicBezTo>
                    <a:pt x="495" y="43"/>
                    <a:pt x="495" y="43"/>
                    <a:pt x="495" y="43"/>
                  </a:cubicBezTo>
                  <a:moveTo>
                    <a:pt x="272" y="0"/>
                  </a:moveTo>
                  <a:cubicBezTo>
                    <a:pt x="272" y="0"/>
                    <a:pt x="272" y="0"/>
                    <a:pt x="272" y="0"/>
                  </a:cubicBezTo>
                  <a:cubicBezTo>
                    <a:pt x="273" y="1"/>
                    <a:pt x="282" y="3"/>
                    <a:pt x="273" y="3"/>
                  </a:cubicBezTo>
                  <a:cubicBezTo>
                    <a:pt x="263" y="4"/>
                    <a:pt x="252" y="5"/>
                    <a:pt x="250" y="6"/>
                  </a:cubicBezTo>
                  <a:cubicBezTo>
                    <a:pt x="248" y="7"/>
                    <a:pt x="244" y="8"/>
                    <a:pt x="240" y="9"/>
                  </a:cubicBezTo>
                  <a:cubicBezTo>
                    <a:pt x="236" y="10"/>
                    <a:pt x="235" y="11"/>
                    <a:pt x="237" y="12"/>
                  </a:cubicBezTo>
                  <a:cubicBezTo>
                    <a:pt x="238" y="12"/>
                    <a:pt x="236" y="12"/>
                    <a:pt x="238" y="13"/>
                  </a:cubicBezTo>
                  <a:cubicBezTo>
                    <a:pt x="240" y="13"/>
                    <a:pt x="241" y="13"/>
                    <a:pt x="240" y="13"/>
                  </a:cubicBezTo>
                  <a:cubicBezTo>
                    <a:pt x="240" y="13"/>
                    <a:pt x="239" y="13"/>
                    <a:pt x="239" y="13"/>
                  </a:cubicBezTo>
                  <a:cubicBezTo>
                    <a:pt x="239" y="13"/>
                    <a:pt x="238" y="13"/>
                    <a:pt x="238" y="13"/>
                  </a:cubicBezTo>
                  <a:cubicBezTo>
                    <a:pt x="237" y="13"/>
                    <a:pt x="237" y="13"/>
                    <a:pt x="238" y="14"/>
                  </a:cubicBezTo>
                  <a:cubicBezTo>
                    <a:pt x="239" y="14"/>
                    <a:pt x="239" y="14"/>
                    <a:pt x="239" y="14"/>
                  </a:cubicBezTo>
                  <a:cubicBezTo>
                    <a:pt x="238" y="14"/>
                    <a:pt x="237" y="14"/>
                    <a:pt x="236" y="14"/>
                  </a:cubicBezTo>
                  <a:cubicBezTo>
                    <a:pt x="234" y="14"/>
                    <a:pt x="229" y="13"/>
                    <a:pt x="224" y="13"/>
                  </a:cubicBezTo>
                  <a:cubicBezTo>
                    <a:pt x="224" y="13"/>
                    <a:pt x="223" y="13"/>
                    <a:pt x="223" y="13"/>
                  </a:cubicBezTo>
                  <a:cubicBezTo>
                    <a:pt x="219" y="13"/>
                    <a:pt x="218" y="15"/>
                    <a:pt x="216" y="15"/>
                  </a:cubicBezTo>
                  <a:cubicBezTo>
                    <a:pt x="216" y="15"/>
                    <a:pt x="216" y="15"/>
                    <a:pt x="215" y="15"/>
                  </a:cubicBezTo>
                  <a:cubicBezTo>
                    <a:pt x="214" y="15"/>
                    <a:pt x="222" y="13"/>
                    <a:pt x="213" y="11"/>
                  </a:cubicBezTo>
                  <a:cubicBezTo>
                    <a:pt x="208" y="10"/>
                    <a:pt x="204" y="10"/>
                    <a:pt x="200" y="10"/>
                  </a:cubicBezTo>
                  <a:cubicBezTo>
                    <a:pt x="195" y="10"/>
                    <a:pt x="192" y="11"/>
                    <a:pt x="191" y="11"/>
                  </a:cubicBezTo>
                  <a:cubicBezTo>
                    <a:pt x="190" y="12"/>
                    <a:pt x="189" y="12"/>
                    <a:pt x="189" y="12"/>
                  </a:cubicBezTo>
                  <a:cubicBezTo>
                    <a:pt x="188" y="12"/>
                    <a:pt x="188" y="12"/>
                    <a:pt x="188" y="12"/>
                  </a:cubicBezTo>
                  <a:cubicBezTo>
                    <a:pt x="188" y="11"/>
                    <a:pt x="188" y="11"/>
                    <a:pt x="187" y="11"/>
                  </a:cubicBezTo>
                  <a:cubicBezTo>
                    <a:pt x="187" y="11"/>
                    <a:pt x="186" y="12"/>
                    <a:pt x="184" y="12"/>
                  </a:cubicBezTo>
                  <a:cubicBezTo>
                    <a:pt x="182" y="13"/>
                    <a:pt x="183" y="14"/>
                    <a:pt x="180" y="14"/>
                  </a:cubicBezTo>
                  <a:cubicBezTo>
                    <a:pt x="178" y="14"/>
                    <a:pt x="176" y="15"/>
                    <a:pt x="177" y="15"/>
                  </a:cubicBezTo>
                  <a:cubicBezTo>
                    <a:pt x="179" y="15"/>
                    <a:pt x="178" y="15"/>
                    <a:pt x="175" y="15"/>
                  </a:cubicBezTo>
                  <a:cubicBezTo>
                    <a:pt x="172" y="15"/>
                    <a:pt x="172" y="16"/>
                    <a:pt x="171" y="17"/>
                  </a:cubicBezTo>
                  <a:cubicBezTo>
                    <a:pt x="169" y="18"/>
                    <a:pt x="170" y="18"/>
                    <a:pt x="171" y="19"/>
                  </a:cubicBezTo>
                  <a:cubicBezTo>
                    <a:pt x="172" y="19"/>
                    <a:pt x="172" y="19"/>
                    <a:pt x="171" y="19"/>
                  </a:cubicBezTo>
                  <a:cubicBezTo>
                    <a:pt x="171" y="19"/>
                    <a:pt x="170" y="19"/>
                    <a:pt x="170" y="19"/>
                  </a:cubicBezTo>
                  <a:cubicBezTo>
                    <a:pt x="168" y="19"/>
                    <a:pt x="166" y="19"/>
                    <a:pt x="163" y="19"/>
                  </a:cubicBezTo>
                  <a:cubicBezTo>
                    <a:pt x="163" y="19"/>
                    <a:pt x="162" y="19"/>
                    <a:pt x="161" y="19"/>
                  </a:cubicBezTo>
                  <a:cubicBezTo>
                    <a:pt x="159" y="19"/>
                    <a:pt x="159" y="19"/>
                    <a:pt x="160" y="19"/>
                  </a:cubicBezTo>
                  <a:cubicBezTo>
                    <a:pt x="161" y="20"/>
                    <a:pt x="162" y="21"/>
                    <a:pt x="161" y="22"/>
                  </a:cubicBezTo>
                  <a:cubicBezTo>
                    <a:pt x="160" y="22"/>
                    <a:pt x="160" y="22"/>
                    <a:pt x="159" y="22"/>
                  </a:cubicBezTo>
                  <a:cubicBezTo>
                    <a:pt x="158" y="22"/>
                    <a:pt x="156" y="22"/>
                    <a:pt x="154" y="21"/>
                  </a:cubicBezTo>
                  <a:cubicBezTo>
                    <a:pt x="153" y="20"/>
                    <a:pt x="151" y="20"/>
                    <a:pt x="149" y="20"/>
                  </a:cubicBezTo>
                  <a:cubicBezTo>
                    <a:pt x="146" y="20"/>
                    <a:pt x="142" y="21"/>
                    <a:pt x="140" y="22"/>
                  </a:cubicBezTo>
                  <a:cubicBezTo>
                    <a:pt x="138" y="23"/>
                    <a:pt x="136" y="25"/>
                    <a:pt x="133" y="26"/>
                  </a:cubicBezTo>
                  <a:cubicBezTo>
                    <a:pt x="121" y="31"/>
                    <a:pt x="114" y="30"/>
                    <a:pt x="95" y="32"/>
                  </a:cubicBezTo>
                  <a:cubicBezTo>
                    <a:pt x="85" y="33"/>
                    <a:pt x="69" y="33"/>
                    <a:pt x="55" y="35"/>
                  </a:cubicBezTo>
                  <a:cubicBezTo>
                    <a:pt x="40" y="37"/>
                    <a:pt x="32" y="39"/>
                    <a:pt x="30" y="39"/>
                  </a:cubicBezTo>
                  <a:cubicBezTo>
                    <a:pt x="30" y="39"/>
                    <a:pt x="30" y="39"/>
                    <a:pt x="30" y="39"/>
                  </a:cubicBezTo>
                  <a:cubicBezTo>
                    <a:pt x="30" y="39"/>
                    <a:pt x="30" y="39"/>
                    <a:pt x="30" y="39"/>
                  </a:cubicBezTo>
                  <a:cubicBezTo>
                    <a:pt x="28" y="39"/>
                    <a:pt x="21" y="41"/>
                    <a:pt x="21" y="45"/>
                  </a:cubicBezTo>
                  <a:cubicBezTo>
                    <a:pt x="21" y="46"/>
                    <a:pt x="21" y="47"/>
                    <a:pt x="21" y="48"/>
                  </a:cubicBezTo>
                  <a:cubicBezTo>
                    <a:pt x="23" y="52"/>
                    <a:pt x="20" y="54"/>
                    <a:pt x="18" y="54"/>
                  </a:cubicBezTo>
                  <a:cubicBezTo>
                    <a:pt x="17" y="54"/>
                    <a:pt x="17" y="54"/>
                    <a:pt x="17" y="54"/>
                  </a:cubicBezTo>
                  <a:cubicBezTo>
                    <a:pt x="16" y="54"/>
                    <a:pt x="15" y="53"/>
                    <a:pt x="15" y="53"/>
                  </a:cubicBezTo>
                  <a:cubicBezTo>
                    <a:pt x="15" y="53"/>
                    <a:pt x="15" y="54"/>
                    <a:pt x="16" y="54"/>
                  </a:cubicBezTo>
                  <a:cubicBezTo>
                    <a:pt x="17" y="55"/>
                    <a:pt x="17" y="56"/>
                    <a:pt x="16" y="56"/>
                  </a:cubicBezTo>
                  <a:cubicBezTo>
                    <a:pt x="16" y="56"/>
                    <a:pt x="15" y="56"/>
                    <a:pt x="15" y="56"/>
                  </a:cubicBezTo>
                  <a:cubicBezTo>
                    <a:pt x="13" y="55"/>
                    <a:pt x="12" y="55"/>
                    <a:pt x="11" y="55"/>
                  </a:cubicBezTo>
                  <a:cubicBezTo>
                    <a:pt x="11" y="55"/>
                    <a:pt x="11" y="55"/>
                    <a:pt x="11" y="55"/>
                  </a:cubicBezTo>
                  <a:cubicBezTo>
                    <a:pt x="10" y="55"/>
                    <a:pt x="19" y="58"/>
                    <a:pt x="20" y="63"/>
                  </a:cubicBezTo>
                  <a:cubicBezTo>
                    <a:pt x="22" y="67"/>
                    <a:pt x="20" y="72"/>
                    <a:pt x="26" y="76"/>
                  </a:cubicBezTo>
                  <a:cubicBezTo>
                    <a:pt x="37" y="82"/>
                    <a:pt x="0" y="84"/>
                    <a:pt x="21" y="89"/>
                  </a:cubicBezTo>
                  <a:cubicBezTo>
                    <a:pt x="26" y="91"/>
                    <a:pt x="31" y="91"/>
                    <a:pt x="36" y="91"/>
                  </a:cubicBezTo>
                  <a:cubicBezTo>
                    <a:pt x="44" y="91"/>
                    <a:pt x="52" y="90"/>
                    <a:pt x="60" y="89"/>
                  </a:cubicBezTo>
                  <a:cubicBezTo>
                    <a:pt x="74" y="87"/>
                    <a:pt x="92" y="87"/>
                    <a:pt x="107" y="87"/>
                  </a:cubicBezTo>
                  <a:cubicBezTo>
                    <a:pt x="130" y="86"/>
                    <a:pt x="161" y="79"/>
                    <a:pt x="195" y="78"/>
                  </a:cubicBezTo>
                  <a:cubicBezTo>
                    <a:pt x="196" y="78"/>
                    <a:pt x="198" y="78"/>
                    <a:pt x="199" y="78"/>
                  </a:cubicBezTo>
                  <a:cubicBezTo>
                    <a:pt x="217" y="78"/>
                    <a:pt x="249" y="81"/>
                    <a:pt x="263" y="84"/>
                  </a:cubicBezTo>
                  <a:cubicBezTo>
                    <a:pt x="275" y="88"/>
                    <a:pt x="265" y="93"/>
                    <a:pt x="267" y="93"/>
                  </a:cubicBezTo>
                  <a:cubicBezTo>
                    <a:pt x="267" y="93"/>
                    <a:pt x="268" y="93"/>
                    <a:pt x="268" y="93"/>
                  </a:cubicBezTo>
                  <a:cubicBezTo>
                    <a:pt x="271" y="93"/>
                    <a:pt x="277" y="91"/>
                    <a:pt x="288" y="88"/>
                  </a:cubicBezTo>
                  <a:cubicBezTo>
                    <a:pt x="292" y="87"/>
                    <a:pt x="296" y="87"/>
                    <a:pt x="298" y="87"/>
                  </a:cubicBezTo>
                  <a:cubicBezTo>
                    <a:pt x="301" y="87"/>
                    <a:pt x="302" y="88"/>
                    <a:pt x="298" y="90"/>
                  </a:cubicBezTo>
                  <a:cubicBezTo>
                    <a:pt x="293" y="93"/>
                    <a:pt x="290" y="95"/>
                    <a:pt x="292" y="95"/>
                  </a:cubicBezTo>
                  <a:cubicBezTo>
                    <a:pt x="293" y="95"/>
                    <a:pt x="294" y="95"/>
                    <a:pt x="295" y="94"/>
                  </a:cubicBezTo>
                  <a:cubicBezTo>
                    <a:pt x="298" y="93"/>
                    <a:pt x="301" y="93"/>
                    <a:pt x="303" y="93"/>
                  </a:cubicBezTo>
                  <a:cubicBezTo>
                    <a:pt x="304" y="93"/>
                    <a:pt x="305" y="93"/>
                    <a:pt x="304" y="94"/>
                  </a:cubicBezTo>
                  <a:cubicBezTo>
                    <a:pt x="303" y="96"/>
                    <a:pt x="301" y="97"/>
                    <a:pt x="304" y="97"/>
                  </a:cubicBezTo>
                  <a:cubicBezTo>
                    <a:pt x="305" y="97"/>
                    <a:pt x="305" y="97"/>
                    <a:pt x="305" y="97"/>
                  </a:cubicBezTo>
                  <a:cubicBezTo>
                    <a:pt x="305" y="97"/>
                    <a:pt x="305" y="97"/>
                    <a:pt x="305" y="97"/>
                  </a:cubicBezTo>
                  <a:cubicBezTo>
                    <a:pt x="310" y="97"/>
                    <a:pt x="305" y="100"/>
                    <a:pt x="311" y="104"/>
                  </a:cubicBezTo>
                  <a:cubicBezTo>
                    <a:pt x="316" y="107"/>
                    <a:pt x="324" y="110"/>
                    <a:pt x="331" y="111"/>
                  </a:cubicBezTo>
                  <a:cubicBezTo>
                    <a:pt x="340" y="113"/>
                    <a:pt x="343" y="113"/>
                    <a:pt x="347" y="113"/>
                  </a:cubicBezTo>
                  <a:cubicBezTo>
                    <a:pt x="350" y="113"/>
                    <a:pt x="353" y="113"/>
                    <a:pt x="357" y="113"/>
                  </a:cubicBezTo>
                  <a:cubicBezTo>
                    <a:pt x="362" y="113"/>
                    <a:pt x="366" y="112"/>
                    <a:pt x="368" y="111"/>
                  </a:cubicBezTo>
                  <a:cubicBezTo>
                    <a:pt x="369" y="111"/>
                    <a:pt x="369" y="111"/>
                    <a:pt x="370" y="111"/>
                  </a:cubicBezTo>
                  <a:cubicBezTo>
                    <a:pt x="371" y="111"/>
                    <a:pt x="372" y="111"/>
                    <a:pt x="372" y="112"/>
                  </a:cubicBezTo>
                  <a:cubicBezTo>
                    <a:pt x="372" y="112"/>
                    <a:pt x="373" y="112"/>
                    <a:pt x="374" y="112"/>
                  </a:cubicBezTo>
                  <a:cubicBezTo>
                    <a:pt x="374" y="112"/>
                    <a:pt x="374" y="112"/>
                    <a:pt x="374" y="112"/>
                  </a:cubicBezTo>
                  <a:cubicBezTo>
                    <a:pt x="374" y="112"/>
                    <a:pt x="374" y="112"/>
                    <a:pt x="374" y="112"/>
                  </a:cubicBezTo>
                  <a:cubicBezTo>
                    <a:pt x="376" y="112"/>
                    <a:pt x="376" y="114"/>
                    <a:pt x="378" y="115"/>
                  </a:cubicBezTo>
                  <a:cubicBezTo>
                    <a:pt x="379" y="116"/>
                    <a:pt x="381" y="116"/>
                    <a:pt x="382" y="116"/>
                  </a:cubicBezTo>
                  <a:cubicBezTo>
                    <a:pt x="383" y="116"/>
                    <a:pt x="383" y="116"/>
                    <a:pt x="383" y="116"/>
                  </a:cubicBezTo>
                  <a:cubicBezTo>
                    <a:pt x="383" y="116"/>
                    <a:pt x="389" y="115"/>
                    <a:pt x="395" y="114"/>
                  </a:cubicBezTo>
                  <a:cubicBezTo>
                    <a:pt x="401" y="113"/>
                    <a:pt x="404" y="112"/>
                    <a:pt x="403" y="112"/>
                  </a:cubicBezTo>
                  <a:cubicBezTo>
                    <a:pt x="403" y="112"/>
                    <a:pt x="403" y="112"/>
                    <a:pt x="403" y="112"/>
                  </a:cubicBezTo>
                  <a:cubicBezTo>
                    <a:pt x="403" y="112"/>
                    <a:pt x="403" y="112"/>
                    <a:pt x="403" y="112"/>
                  </a:cubicBezTo>
                  <a:cubicBezTo>
                    <a:pt x="403" y="112"/>
                    <a:pt x="403" y="112"/>
                    <a:pt x="402" y="112"/>
                  </a:cubicBezTo>
                  <a:cubicBezTo>
                    <a:pt x="401" y="111"/>
                    <a:pt x="417" y="112"/>
                    <a:pt x="431" y="109"/>
                  </a:cubicBezTo>
                  <a:cubicBezTo>
                    <a:pt x="437" y="108"/>
                    <a:pt x="438" y="106"/>
                    <a:pt x="447" y="101"/>
                  </a:cubicBezTo>
                  <a:cubicBezTo>
                    <a:pt x="452" y="99"/>
                    <a:pt x="457" y="96"/>
                    <a:pt x="464" y="93"/>
                  </a:cubicBezTo>
                  <a:cubicBezTo>
                    <a:pt x="473" y="89"/>
                    <a:pt x="484" y="87"/>
                    <a:pt x="483" y="87"/>
                  </a:cubicBezTo>
                  <a:cubicBezTo>
                    <a:pt x="482" y="87"/>
                    <a:pt x="493" y="84"/>
                    <a:pt x="501" y="80"/>
                  </a:cubicBezTo>
                  <a:cubicBezTo>
                    <a:pt x="512" y="75"/>
                    <a:pt x="520" y="69"/>
                    <a:pt x="517" y="66"/>
                  </a:cubicBezTo>
                  <a:cubicBezTo>
                    <a:pt x="514" y="62"/>
                    <a:pt x="524" y="55"/>
                    <a:pt x="512" y="53"/>
                  </a:cubicBezTo>
                  <a:cubicBezTo>
                    <a:pt x="507" y="51"/>
                    <a:pt x="502" y="50"/>
                    <a:pt x="499" y="48"/>
                  </a:cubicBezTo>
                  <a:cubicBezTo>
                    <a:pt x="495" y="45"/>
                    <a:pt x="495" y="43"/>
                    <a:pt x="495" y="43"/>
                  </a:cubicBezTo>
                  <a:cubicBezTo>
                    <a:pt x="495" y="43"/>
                    <a:pt x="494" y="43"/>
                    <a:pt x="494" y="43"/>
                  </a:cubicBezTo>
                  <a:cubicBezTo>
                    <a:pt x="493" y="43"/>
                    <a:pt x="492" y="43"/>
                    <a:pt x="491" y="42"/>
                  </a:cubicBezTo>
                  <a:cubicBezTo>
                    <a:pt x="490" y="42"/>
                    <a:pt x="489" y="42"/>
                    <a:pt x="488" y="42"/>
                  </a:cubicBezTo>
                  <a:cubicBezTo>
                    <a:pt x="487" y="42"/>
                    <a:pt x="487" y="42"/>
                    <a:pt x="487" y="42"/>
                  </a:cubicBezTo>
                  <a:cubicBezTo>
                    <a:pt x="487" y="42"/>
                    <a:pt x="487" y="42"/>
                    <a:pt x="487" y="42"/>
                  </a:cubicBezTo>
                  <a:cubicBezTo>
                    <a:pt x="486" y="42"/>
                    <a:pt x="482" y="40"/>
                    <a:pt x="477" y="36"/>
                  </a:cubicBezTo>
                  <a:cubicBezTo>
                    <a:pt x="473" y="32"/>
                    <a:pt x="458" y="32"/>
                    <a:pt x="459" y="32"/>
                  </a:cubicBezTo>
                  <a:cubicBezTo>
                    <a:pt x="460" y="31"/>
                    <a:pt x="445" y="30"/>
                    <a:pt x="443" y="25"/>
                  </a:cubicBezTo>
                  <a:cubicBezTo>
                    <a:pt x="441" y="21"/>
                    <a:pt x="444" y="16"/>
                    <a:pt x="439" y="13"/>
                  </a:cubicBezTo>
                  <a:cubicBezTo>
                    <a:pt x="429" y="9"/>
                    <a:pt x="422" y="14"/>
                    <a:pt x="419" y="7"/>
                  </a:cubicBezTo>
                  <a:cubicBezTo>
                    <a:pt x="418" y="6"/>
                    <a:pt x="417" y="4"/>
                    <a:pt x="415" y="3"/>
                  </a:cubicBezTo>
                  <a:cubicBezTo>
                    <a:pt x="413" y="2"/>
                    <a:pt x="409" y="1"/>
                    <a:pt x="406" y="1"/>
                  </a:cubicBezTo>
                  <a:cubicBezTo>
                    <a:pt x="404" y="1"/>
                    <a:pt x="402" y="1"/>
                    <a:pt x="401" y="2"/>
                  </a:cubicBezTo>
                  <a:cubicBezTo>
                    <a:pt x="398" y="4"/>
                    <a:pt x="397" y="6"/>
                    <a:pt x="396" y="7"/>
                  </a:cubicBezTo>
                  <a:cubicBezTo>
                    <a:pt x="396" y="8"/>
                    <a:pt x="392" y="12"/>
                    <a:pt x="389" y="17"/>
                  </a:cubicBezTo>
                  <a:cubicBezTo>
                    <a:pt x="387" y="20"/>
                    <a:pt x="384" y="23"/>
                    <a:pt x="372" y="23"/>
                  </a:cubicBezTo>
                  <a:cubicBezTo>
                    <a:pt x="368" y="23"/>
                    <a:pt x="364" y="23"/>
                    <a:pt x="359" y="22"/>
                  </a:cubicBezTo>
                  <a:cubicBezTo>
                    <a:pt x="350" y="21"/>
                    <a:pt x="334" y="19"/>
                    <a:pt x="325" y="17"/>
                  </a:cubicBezTo>
                  <a:cubicBezTo>
                    <a:pt x="313" y="13"/>
                    <a:pt x="323" y="8"/>
                    <a:pt x="328" y="6"/>
                  </a:cubicBezTo>
                  <a:cubicBezTo>
                    <a:pt x="334" y="5"/>
                    <a:pt x="334" y="4"/>
                    <a:pt x="332" y="3"/>
                  </a:cubicBezTo>
                  <a:cubicBezTo>
                    <a:pt x="331" y="3"/>
                    <a:pt x="330" y="3"/>
                    <a:pt x="329" y="3"/>
                  </a:cubicBezTo>
                  <a:cubicBezTo>
                    <a:pt x="328" y="3"/>
                    <a:pt x="328" y="3"/>
                    <a:pt x="328" y="3"/>
                  </a:cubicBezTo>
                  <a:cubicBezTo>
                    <a:pt x="327" y="4"/>
                    <a:pt x="325" y="4"/>
                    <a:pt x="323" y="4"/>
                  </a:cubicBezTo>
                  <a:cubicBezTo>
                    <a:pt x="323" y="4"/>
                    <a:pt x="323" y="4"/>
                    <a:pt x="322" y="4"/>
                  </a:cubicBezTo>
                  <a:cubicBezTo>
                    <a:pt x="320" y="4"/>
                    <a:pt x="318" y="4"/>
                    <a:pt x="319" y="3"/>
                  </a:cubicBezTo>
                  <a:cubicBezTo>
                    <a:pt x="319" y="3"/>
                    <a:pt x="319" y="3"/>
                    <a:pt x="318" y="3"/>
                  </a:cubicBezTo>
                  <a:cubicBezTo>
                    <a:pt x="318" y="3"/>
                    <a:pt x="317" y="3"/>
                    <a:pt x="316" y="3"/>
                  </a:cubicBezTo>
                  <a:cubicBezTo>
                    <a:pt x="315" y="3"/>
                    <a:pt x="314" y="3"/>
                    <a:pt x="313" y="3"/>
                  </a:cubicBezTo>
                  <a:cubicBezTo>
                    <a:pt x="309" y="3"/>
                    <a:pt x="302" y="3"/>
                    <a:pt x="295" y="2"/>
                  </a:cubicBezTo>
                  <a:cubicBezTo>
                    <a:pt x="283" y="1"/>
                    <a:pt x="274" y="0"/>
                    <a:pt x="2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3" name="Freeform 160"/>
            <p:cNvSpPr>
              <a:spLocks/>
            </p:cNvSpPr>
            <p:nvPr/>
          </p:nvSpPr>
          <p:spPr bwMode="auto">
            <a:xfrm>
              <a:off x="11095038" y="4392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4" name="Freeform 161"/>
            <p:cNvSpPr>
              <a:spLocks/>
            </p:cNvSpPr>
            <p:nvPr/>
          </p:nvSpPr>
          <p:spPr bwMode="auto">
            <a:xfrm>
              <a:off x="10880725" y="5768975"/>
              <a:ext cx="15875" cy="3175"/>
            </a:xfrm>
            <a:custGeom>
              <a:avLst/>
              <a:gdLst>
                <a:gd name="T0" fmla="*/ 0 w 6"/>
                <a:gd name="T1" fmla="*/ 0 h 1"/>
                <a:gd name="T2" fmla="*/ 2 w 6"/>
                <a:gd name="T3" fmla="*/ 1 h 1"/>
                <a:gd name="T4" fmla="*/ 3 w 6"/>
                <a:gd name="T5" fmla="*/ 1 h 1"/>
                <a:gd name="T6" fmla="*/ 4 w 6"/>
                <a:gd name="T7" fmla="*/ 0 h 1"/>
                <a:gd name="T8" fmla="*/ 4 w 6"/>
                <a:gd name="T9" fmla="*/ 0 h 1"/>
                <a:gd name="T10" fmla="*/ 3 w 6"/>
                <a:gd name="T11" fmla="*/ 0 h 1"/>
                <a:gd name="T12" fmla="*/ 2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1"/>
                    <a:pt x="2" y="1"/>
                  </a:cubicBezTo>
                  <a:cubicBezTo>
                    <a:pt x="2" y="1"/>
                    <a:pt x="3" y="1"/>
                    <a:pt x="3" y="1"/>
                  </a:cubicBezTo>
                  <a:cubicBezTo>
                    <a:pt x="4" y="1"/>
                    <a:pt x="6" y="0"/>
                    <a:pt x="4" y="0"/>
                  </a:cubicBezTo>
                  <a:cubicBezTo>
                    <a:pt x="4" y="0"/>
                    <a:pt x="4" y="0"/>
                    <a:pt x="4" y="0"/>
                  </a:cubicBezTo>
                  <a:cubicBezTo>
                    <a:pt x="3" y="0"/>
                    <a:pt x="3" y="0"/>
                    <a:pt x="3" y="0"/>
                  </a:cubicBezTo>
                  <a:cubicBezTo>
                    <a:pt x="3" y="0"/>
                    <a:pt x="2"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5" name="Freeform 162"/>
            <p:cNvSpPr>
              <a:spLocks/>
            </p:cNvSpPr>
            <p:nvPr/>
          </p:nvSpPr>
          <p:spPr bwMode="auto">
            <a:xfrm>
              <a:off x="7524750" y="4549775"/>
              <a:ext cx="14288" cy="3175"/>
            </a:xfrm>
            <a:custGeom>
              <a:avLst/>
              <a:gdLst>
                <a:gd name="T0" fmla="*/ 4 w 5"/>
                <a:gd name="T1" fmla="*/ 0 h 1"/>
                <a:gd name="T2" fmla="*/ 4 w 5"/>
                <a:gd name="T3" fmla="*/ 0 h 1"/>
                <a:gd name="T4" fmla="*/ 1 w 5"/>
                <a:gd name="T5" fmla="*/ 0 h 1"/>
                <a:gd name="T6" fmla="*/ 1 w 5"/>
                <a:gd name="T7" fmla="*/ 0 h 1"/>
                <a:gd name="T8" fmla="*/ 1 w 5"/>
                <a:gd name="T9" fmla="*/ 1 h 1"/>
                <a:gd name="T10" fmla="*/ 3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4" y="0"/>
                    <a:pt x="4" y="0"/>
                    <a:pt x="4" y="0"/>
                  </a:cubicBezTo>
                  <a:cubicBezTo>
                    <a:pt x="3" y="0"/>
                    <a:pt x="2" y="0"/>
                    <a:pt x="1" y="0"/>
                  </a:cubicBezTo>
                  <a:cubicBezTo>
                    <a:pt x="1" y="0"/>
                    <a:pt x="1" y="0"/>
                    <a:pt x="1" y="0"/>
                  </a:cubicBezTo>
                  <a:cubicBezTo>
                    <a:pt x="1" y="0"/>
                    <a:pt x="0" y="1"/>
                    <a:pt x="1" y="1"/>
                  </a:cubicBezTo>
                  <a:cubicBezTo>
                    <a:pt x="2" y="1"/>
                    <a:pt x="3" y="0"/>
                    <a:pt x="3" y="0"/>
                  </a:cubicBezTo>
                  <a:cubicBezTo>
                    <a:pt x="4"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6" name="Freeform 163"/>
            <p:cNvSpPr>
              <a:spLocks noEditPoints="1"/>
            </p:cNvSpPr>
            <p:nvPr/>
          </p:nvSpPr>
          <p:spPr bwMode="auto">
            <a:xfrm>
              <a:off x="5391150" y="4294188"/>
              <a:ext cx="5894388" cy="1355725"/>
            </a:xfrm>
            <a:custGeom>
              <a:avLst/>
              <a:gdLst>
                <a:gd name="T0" fmla="*/ 839 w 2174"/>
                <a:gd name="T1" fmla="*/ 210 h 498"/>
                <a:gd name="T2" fmla="*/ 318 w 2174"/>
                <a:gd name="T3" fmla="*/ 182 h 498"/>
                <a:gd name="T4" fmla="*/ 1021 w 2174"/>
                <a:gd name="T5" fmla="*/ 29 h 498"/>
                <a:gd name="T6" fmla="*/ 1021 w 2174"/>
                <a:gd name="T7" fmla="*/ 72 h 498"/>
                <a:gd name="T8" fmla="*/ 979 w 2174"/>
                <a:gd name="T9" fmla="*/ 86 h 498"/>
                <a:gd name="T10" fmla="*/ 908 w 2174"/>
                <a:gd name="T11" fmla="*/ 92 h 498"/>
                <a:gd name="T12" fmla="*/ 744 w 2174"/>
                <a:gd name="T13" fmla="*/ 96 h 498"/>
                <a:gd name="T14" fmla="*/ 592 w 2174"/>
                <a:gd name="T15" fmla="*/ 121 h 498"/>
                <a:gd name="T16" fmla="*/ 551 w 2174"/>
                <a:gd name="T17" fmla="*/ 96 h 498"/>
                <a:gd name="T18" fmla="*/ 493 w 2174"/>
                <a:gd name="T19" fmla="*/ 88 h 498"/>
                <a:gd name="T20" fmla="*/ 449 w 2174"/>
                <a:gd name="T21" fmla="*/ 87 h 498"/>
                <a:gd name="T22" fmla="*/ 394 w 2174"/>
                <a:gd name="T23" fmla="*/ 99 h 498"/>
                <a:gd name="T24" fmla="*/ 363 w 2174"/>
                <a:gd name="T25" fmla="*/ 108 h 498"/>
                <a:gd name="T26" fmla="*/ 319 w 2174"/>
                <a:gd name="T27" fmla="*/ 129 h 498"/>
                <a:gd name="T28" fmla="*/ 297 w 2174"/>
                <a:gd name="T29" fmla="*/ 136 h 498"/>
                <a:gd name="T30" fmla="*/ 276 w 2174"/>
                <a:gd name="T31" fmla="*/ 146 h 498"/>
                <a:gd name="T32" fmla="*/ 276 w 2174"/>
                <a:gd name="T33" fmla="*/ 151 h 498"/>
                <a:gd name="T34" fmla="*/ 314 w 2174"/>
                <a:gd name="T35" fmla="*/ 156 h 498"/>
                <a:gd name="T36" fmla="*/ 407 w 2174"/>
                <a:gd name="T37" fmla="*/ 153 h 498"/>
                <a:gd name="T38" fmla="*/ 465 w 2174"/>
                <a:gd name="T39" fmla="*/ 151 h 498"/>
                <a:gd name="T40" fmla="*/ 447 w 2174"/>
                <a:gd name="T41" fmla="*/ 167 h 498"/>
                <a:gd name="T42" fmla="*/ 324 w 2174"/>
                <a:gd name="T43" fmla="*/ 168 h 498"/>
                <a:gd name="T44" fmla="*/ 255 w 2174"/>
                <a:gd name="T45" fmla="*/ 192 h 498"/>
                <a:gd name="T46" fmla="*/ 150 w 2174"/>
                <a:gd name="T47" fmla="*/ 225 h 498"/>
                <a:gd name="T48" fmla="*/ 272 w 2174"/>
                <a:gd name="T49" fmla="*/ 226 h 498"/>
                <a:gd name="T50" fmla="*/ 407 w 2174"/>
                <a:gd name="T51" fmla="*/ 225 h 498"/>
                <a:gd name="T52" fmla="*/ 498 w 2174"/>
                <a:gd name="T53" fmla="*/ 248 h 498"/>
                <a:gd name="T54" fmla="*/ 589 w 2174"/>
                <a:gd name="T55" fmla="*/ 212 h 498"/>
                <a:gd name="T56" fmla="*/ 662 w 2174"/>
                <a:gd name="T57" fmla="*/ 215 h 498"/>
                <a:gd name="T58" fmla="*/ 536 w 2174"/>
                <a:gd name="T59" fmla="*/ 245 h 498"/>
                <a:gd name="T60" fmla="*/ 617 w 2174"/>
                <a:gd name="T61" fmla="*/ 273 h 498"/>
                <a:gd name="T62" fmla="*/ 341 w 2174"/>
                <a:gd name="T63" fmla="*/ 252 h 498"/>
                <a:gd name="T64" fmla="*/ 8 w 2174"/>
                <a:gd name="T65" fmla="*/ 337 h 498"/>
                <a:gd name="T66" fmla="*/ 344 w 2174"/>
                <a:gd name="T67" fmla="*/ 390 h 498"/>
                <a:gd name="T68" fmla="*/ 658 w 2174"/>
                <a:gd name="T69" fmla="*/ 458 h 498"/>
                <a:gd name="T70" fmla="*/ 746 w 2174"/>
                <a:gd name="T71" fmla="*/ 333 h 498"/>
                <a:gd name="T72" fmla="*/ 731 w 2174"/>
                <a:gd name="T73" fmla="*/ 313 h 498"/>
                <a:gd name="T74" fmla="*/ 814 w 2174"/>
                <a:gd name="T75" fmla="*/ 277 h 498"/>
                <a:gd name="T76" fmla="*/ 1104 w 2174"/>
                <a:gd name="T77" fmla="*/ 301 h 498"/>
                <a:gd name="T78" fmla="*/ 1340 w 2174"/>
                <a:gd name="T79" fmla="*/ 305 h 498"/>
                <a:gd name="T80" fmla="*/ 1383 w 2174"/>
                <a:gd name="T81" fmla="*/ 308 h 498"/>
                <a:gd name="T82" fmla="*/ 1427 w 2174"/>
                <a:gd name="T83" fmla="*/ 325 h 498"/>
                <a:gd name="T84" fmla="*/ 1543 w 2174"/>
                <a:gd name="T85" fmla="*/ 368 h 498"/>
                <a:gd name="T86" fmla="*/ 1579 w 2174"/>
                <a:gd name="T87" fmla="*/ 344 h 498"/>
                <a:gd name="T88" fmla="*/ 1656 w 2174"/>
                <a:gd name="T89" fmla="*/ 301 h 498"/>
                <a:gd name="T90" fmla="*/ 1727 w 2174"/>
                <a:gd name="T91" fmla="*/ 282 h 498"/>
                <a:gd name="T92" fmla="*/ 1698 w 2174"/>
                <a:gd name="T93" fmla="*/ 252 h 498"/>
                <a:gd name="T94" fmla="*/ 1746 w 2174"/>
                <a:gd name="T95" fmla="*/ 227 h 498"/>
                <a:gd name="T96" fmla="*/ 1836 w 2174"/>
                <a:gd name="T97" fmla="*/ 209 h 498"/>
                <a:gd name="T98" fmla="*/ 1838 w 2174"/>
                <a:gd name="T99" fmla="*/ 112 h 498"/>
                <a:gd name="T100" fmla="*/ 1959 w 2174"/>
                <a:gd name="T101" fmla="*/ 85 h 498"/>
                <a:gd name="T102" fmla="*/ 2063 w 2174"/>
                <a:gd name="T103" fmla="*/ 138 h 498"/>
                <a:gd name="T104" fmla="*/ 2100 w 2174"/>
                <a:gd name="T105" fmla="*/ 84 h 498"/>
                <a:gd name="T106" fmla="*/ 2079 w 2174"/>
                <a:gd name="T107" fmla="*/ 46 h 498"/>
                <a:gd name="T108" fmla="*/ 2158 w 2174"/>
                <a:gd name="T109" fmla="*/ 32 h 498"/>
                <a:gd name="T110" fmla="*/ 2109 w 2174"/>
                <a:gd name="T111" fmla="*/ 12 h 498"/>
                <a:gd name="T112" fmla="*/ 1979 w 2174"/>
                <a:gd name="T113" fmla="*/ 8 h 498"/>
                <a:gd name="T114" fmla="*/ 1754 w 2174"/>
                <a:gd name="T115" fmla="*/ 16 h 498"/>
                <a:gd name="T116" fmla="*/ 1609 w 2174"/>
                <a:gd name="T117" fmla="*/ 18 h 498"/>
                <a:gd name="T118" fmla="*/ 1556 w 2174"/>
                <a:gd name="T119" fmla="*/ 31 h 498"/>
                <a:gd name="T120" fmla="*/ 1438 w 2174"/>
                <a:gd name="T121" fmla="*/ 26 h 498"/>
                <a:gd name="T122" fmla="*/ 1270 w 2174"/>
                <a:gd name="T123" fmla="*/ 30 h 498"/>
                <a:gd name="T124" fmla="*/ 1187 w 2174"/>
                <a:gd name="T125" fmla="*/ 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498">
                  <a:moveTo>
                    <a:pt x="1550" y="375"/>
                  </a:moveTo>
                  <a:cubicBezTo>
                    <a:pt x="1550" y="375"/>
                    <a:pt x="1550" y="375"/>
                    <a:pt x="1550" y="375"/>
                  </a:cubicBezTo>
                  <a:cubicBezTo>
                    <a:pt x="1550" y="375"/>
                    <a:pt x="1550" y="375"/>
                    <a:pt x="1550" y="375"/>
                  </a:cubicBezTo>
                  <a:cubicBezTo>
                    <a:pt x="1550" y="375"/>
                    <a:pt x="1550" y="375"/>
                    <a:pt x="1550" y="375"/>
                  </a:cubicBezTo>
                  <a:moveTo>
                    <a:pt x="810" y="242"/>
                  </a:moveTo>
                  <a:cubicBezTo>
                    <a:pt x="810" y="242"/>
                    <a:pt x="810" y="242"/>
                    <a:pt x="810" y="242"/>
                  </a:cubicBezTo>
                  <a:cubicBezTo>
                    <a:pt x="810" y="242"/>
                    <a:pt x="810" y="242"/>
                    <a:pt x="810" y="242"/>
                  </a:cubicBezTo>
                  <a:cubicBezTo>
                    <a:pt x="810" y="242"/>
                    <a:pt x="810" y="242"/>
                    <a:pt x="810" y="242"/>
                  </a:cubicBezTo>
                  <a:moveTo>
                    <a:pt x="554" y="484"/>
                  </a:moveTo>
                  <a:cubicBezTo>
                    <a:pt x="550" y="484"/>
                    <a:pt x="547" y="483"/>
                    <a:pt x="548" y="481"/>
                  </a:cubicBezTo>
                  <a:cubicBezTo>
                    <a:pt x="548" y="479"/>
                    <a:pt x="558" y="477"/>
                    <a:pt x="566" y="477"/>
                  </a:cubicBezTo>
                  <a:cubicBezTo>
                    <a:pt x="571" y="477"/>
                    <a:pt x="575" y="478"/>
                    <a:pt x="574" y="480"/>
                  </a:cubicBezTo>
                  <a:cubicBezTo>
                    <a:pt x="572" y="481"/>
                    <a:pt x="561" y="484"/>
                    <a:pt x="554" y="484"/>
                  </a:cubicBezTo>
                  <a:moveTo>
                    <a:pt x="479" y="246"/>
                  </a:moveTo>
                  <a:cubicBezTo>
                    <a:pt x="480" y="246"/>
                    <a:pt x="481" y="246"/>
                    <a:pt x="481" y="246"/>
                  </a:cubicBezTo>
                  <a:cubicBezTo>
                    <a:pt x="482" y="246"/>
                    <a:pt x="483" y="246"/>
                    <a:pt x="483" y="246"/>
                  </a:cubicBezTo>
                  <a:cubicBezTo>
                    <a:pt x="483" y="246"/>
                    <a:pt x="483" y="246"/>
                    <a:pt x="482" y="246"/>
                  </a:cubicBezTo>
                  <a:cubicBezTo>
                    <a:pt x="481" y="246"/>
                    <a:pt x="481" y="246"/>
                    <a:pt x="480" y="246"/>
                  </a:cubicBezTo>
                  <a:cubicBezTo>
                    <a:pt x="480" y="246"/>
                    <a:pt x="479" y="246"/>
                    <a:pt x="479" y="246"/>
                  </a:cubicBezTo>
                  <a:moveTo>
                    <a:pt x="790" y="212"/>
                  </a:moveTo>
                  <a:cubicBezTo>
                    <a:pt x="791" y="212"/>
                    <a:pt x="792" y="211"/>
                    <a:pt x="792" y="211"/>
                  </a:cubicBezTo>
                  <a:cubicBezTo>
                    <a:pt x="791" y="210"/>
                    <a:pt x="798" y="210"/>
                    <a:pt x="807" y="209"/>
                  </a:cubicBezTo>
                  <a:cubicBezTo>
                    <a:pt x="813" y="209"/>
                    <a:pt x="819" y="208"/>
                    <a:pt x="823" y="208"/>
                  </a:cubicBezTo>
                  <a:cubicBezTo>
                    <a:pt x="823" y="208"/>
                    <a:pt x="823" y="208"/>
                    <a:pt x="824" y="208"/>
                  </a:cubicBezTo>
                  <a:cubicBezTo>
                    <a:pt x="836" y="208"/>
                    <a:pt x="838" y="209"/>
                    <a:pt x="839" y="210"/>
                  </a:cubicBezTo>
                  <a:cubicBezTo>
                    <a:pt x="842" y="213"/>
                    <a:pt x="837" y="214"/>
                    <a:pt x="827" y="215"/>
                  </a:cubicBezTo>
                  <a:cubicBezTo>
                    <a:pt x="818" y="216"/>
                    <a:pt x="824" y="218"/>
                    <a:pt x="820" y="219"/>
                  </a:cubicBezTo>
                  <a:cubicBezTo>
                    <a:pt x="815" y="219"/>
                    <a:pt x="817" y="220"/>
                    <a:pt x="820" y="221"/>
                  </a:cubicBezTo>
                  <a:cubicBezTo>
                    <a:pt x="822" y="222"/>
                    <a:pt x="823" y="223"/>
                    <a:pt x="826" y="224"/>
                  </a:cubicBezTo>
                  <a:cubicBezTo>
                    <a:pt x="828" y="225"/>
                    <a:pt x="844" y="225"/>
                    <a:pt x="845" y="226"/>
                  </a:cubicBezTo>
                  <a:cubicBezTo>
                    <a:pt x="849" y="227"/>
                    <a:pt x="850" y="230"/>
                    <a:pt x="851" y="232"/>
                  </a:cubicBezTo>
                  <a:cubicBezTo>
                    <a:pt x="852" y="236"/>
                    <a:pt x="861" y="238"/>
                    <a:pt x="863" y="238"/>
                  </a:cubicBezTo>
                  <a:cubicBezTo>
                    <a:pt x="865" y="239"/>
                    <a:pt x="864" y="239"/>
                    <a:pt x="862" y="240"/>
                  </a:cubicBezTo>
                  <a:cubicBezTo>
                    <a:pt x="861" y="240"/>
                    <a:pt x="870" y="242"/>
                    <a:pt x="872" y="245"/>
                  </a:cubicBezTo>
                  <a:cubicBezTo>
                    <a:pt x="874" y="247"/>
                    <a:pt x="875" y="249"/>
                    <a:pt x="876" y="251"/>
                  </a:cubicBezTo>
                  <a:cubicBezTo>
                    <a:pt x="859" y="250"/>
                    <a:pt x="833" y="250"/>
                    <a:pt x="818" y="248"/>
                  </a:cubicBezTo>
                  <a:cubicBezTo>
                    <a:pt x="804" y="246"/>
                    <a:pt x="809" y="242"/>
                    <a:pt x="809" y="242"/>
                  </a:cubicBezTo>
                  <a:cubicBezTo>
                    <a:pt x="810" y="242"/>
                    <a:pt x="810" y="242"/>
                    <a:pt x="810" y="242"/>
                  </a:cubicBezTo>
                  <a:cubicBezTo>
                    <a:pt x="810" y="241"/>
                    <a:pt x="810" y="240"/>
                    <a:pt x="812" y="238"/>
                  </a:cubicBezTo>
                  <a:cubicBezTo>
                    <a:pt x="815" y="236"/>
                    <a:pt x="810" y="234"/>
                    <a:pt x="799" y="231"/>
                  </a:cubicBezTo>
                  <a:cubicBezTo>
                    <a:pt x="797" y="230"/>
                    <a:pt x="796" y="230"/>
                    <a:pt x="794" y="229"/>
                  </a:cubicBezTo>
                  <a:cubicBezTo>
                    <a:pt x="784" y="226"/>
                    <a:pt x="769" y="221"/>
                    <a:pt x="771" y="217"/>
                  </a:cubicBezTo>
                  <a:cubicBezTo>
                    <a:pt x="773" y="214"/>
                    <a:pt x="785" y="213"/>
                    <a:pt x="787" y="213"/>
                  </a:cubicBezTo>
                  <a:cubicBezTo>
                    <a:pt x="787" y="213"/>
                    <a:pt x="787" y="213"/>
                    <a:pt x="787" y="213"/>
                  </a:cubicBezTo>
                  <a:cubicBezTo>
                    <a:pt x="787" y="213"/>
                    <a:pt x="787" y="213"/>
                    <a:pt x="787" y="213"/>
                  </a:cubicBezTo>
                  <a:cubicBezTo>
                    <a:pt x="789" y="213"/>
                    <a:pt x="790" y="212"/>
                    <a:pt x="788" y="212"/>
                  </a:cubicBezTo>
                  <a:cubicBezTo>
                    <a:pt x="787" y="212"/>
                    <a:pt x="787" y="212"/>
                    <a:pt x="788" y="212"/>
                  </a:cubicBezTo>
                  <a:cubicBezTo>
                    <a:pt x="789" y="212"/>
                    <a:pt x="789" y="212"/>
                    <a:pt x="789" y="212"/>
                  </a:cubicBezTo>
                  <a:cubicBezTo>
                    <a:pt x="789" y="212"/>
                    <a:pt x="790" y="212"/>
                    <a:pt x="790" y="212"/>
                  </a:cubicBezTo>
                  <a:moveTo>
                    <a:pt x="318" y="182"/>
                  </a:moveTo>
                  <a:cubicBezTo>
                    <a:pt x="318" y="182"/>
                    <a:pt x="317" y="182"/>
                    <a:pt x="316" y="182"/>
                  </a:cubicBezTo>
                  <a:cubicBezTo>
                    <a:pt x="318" y="182"/>
                    <a:pt x="319" y="182"/>
                    <a:pt x="318" y="182"/>
                  </a:cubicBezTo>
                  <a:moveTo>
                    <a:pt x="1108" y="0"/>
                  </a:moveTo>
                  <a:cubicBezTo>
                    <a:pt x="1107" y="0"/>
                    <a:pt x="1105" y="0"/>
                    <a:pt x="1103" y="0"/>
                  </a:cubicBezTo>
                  <a:cubicBezTo>
                    <a:pt x="1095" y="1"/>
                    <a:pt x="1091" y="4"/>
                    <a:pt x="1091" y="7"/>
                  </a:cubicBezTo>
                  <a:cubicBezTo>
                    <a:pt x="1092" y="11"/>
                    <a:pt x="1102" y="15"/>
                    <a:pt x="1107" y="15"/>
                  </a:cubicBezTo>
                  <a:cubicBezTo>
                    <a:pt x="1113" y="16"/>
                    <a:pt x="1111" y="16"/>
                    <a:pt x="1102" y="16"/>
                  </a:cubicBezTo>
                  <a:cubicBezTo>
                    <a:pt x="1092" y="16"/>
                    <a:pt x="1093" y="17"/>
                    <a:pt x="1099" y="19"/>
                  </a:cubicBezTo>
                  <a:cubicBezTo>
                    <a:pt x="1101" y="19"/>
                    <a:pt x="1102" y="19"/>
                    <a:pt x="1102" y="19"/>
                  </a:cubicBezTo>
                  <a:cubicBezTo>
                    <a:pt x="1101" y="19"/>
                    <a:pt x="1100" y="19"/>
                    <a:pt x="1098" y="19"/>
                  </a:cubicBezTo>
                  <a:cubicBezTo>
                    <a:pt x="1096" y="19"/>
                    <a:pt x="1094" y="19"/>
                    <a:pt x="1091" y="19"/>
                  </a:cubicBezTo>
                  <a:cubicBezTo>
                    <a:pt x="1083" y="21"/>
                    <a:pt x="1077" y="22"/>
                    <a:pt x="1075" y="22"/>
                  </a:cubicBezTo>
                  <a:cubicBezTo>
                    <a:pt x="1074" y="22"/>
                    <a:pt x="1074" y="22"/>
                    <a:pt x="1074" y="22"/>
                  </a:cubicBezTo>
                  <a:cubicBezTo>
                    <a:pt x="1074" y="22"/>
                    <a:pt x="1073" y="22"/>
                    <a:pt x="1073" y="22"/>
                  </a:cubicBezTo>
                  <a:cubicBezTo>
                    <a:pt x="1072" y="22"/>
                    <a:pt x="1072" y="22"/>
                    <a:pt x="1071" y="23"/>
                  </a:cubicBezTo>
                  <a:cubicBezTo>
                    <a:pt x="1071" y="23"/>
                    <a:pt x="1071" y="23"/>
                    <a:pt x="1071" y="23"/>
                  </a:cubicBezTo>
                  <a:cubicBezTo>
                    <a:pt x="1070" y="23"/>
                    <a:pt x="1068" y="21"/>
                    <a:pt x="1060" y="21"/>
                  </a:cubicBezTo>
                  <a:cubicBezTo>
                    <a:pt x="1060" y="21"/>
                    <a:pt x="1060" y="21"/>
                    <a:pt x="1059" y="21"/>
                  </a:cubicBezTo>
                  <a:cubicBezTo>
                    <a:pt x="1051" y="21"/>
                    <a:pt x="1045" y="22"/>
                    <a:pt x="1046" y="22"/>
                  </a:cubicBezTo>
                  <a:cubicBezTo>
                    <a:pt x="1047" y="22"/>
                    <a:pt x="1043" y="23"/>
                    <a:pt x="1042" y="23"/>
                  </a:cubicBezTo>
                  <a:cubicBezTo>
                    <a:pt x="1042" y="24"/>
                    <a:pt x="1043" y="25"/>
                    <a:pt x="1046" y="25"/>
                  </a:cubicBezTo>
                  <a:cubicBezTo>
                    <a:pt x="1046" y="25"/>
                    <a:pt x="1047" y="25"/>
                    <a:pt x="1047" y="25"/>
                  </a:cubicBezTo>
                  <a:cubicBezTo>
                    <a:pt x="1047" y="25"/>
                    <a:pt x="1048" y="25"/>
                    <a:pt x="1048" y="25"/>
                  </a:cubicBezTo>
                  <a:cubicBezTo>
                    <a:pt x="1049" y="25"/>
                    <a:pt x="1045" y="26"/>
                    <a:pt x="1037" y="27"/>
                  </a:cubicBezTo>
                  <a:cubicBezTo>
                    <a:pt x="1031" y="28"/>
                    <a:pt x="1026" y="28"/>
                    <a:pt x="1021" y="29"/>
                  </a:cubicBezTo>
                  <a:cubicBezTo>
                    <a:pt x="1019" y="30"/>
                    <a:pt x="1016" y="31"/>
                    <a:pt x="1012" y="33"/>
                  </a:cubicBezTo>
                  <a:cubicBezTo>
                    <a:pt x="1008" y="34"/>
                    <a:pt x="1004" y="35"/>
                    <a:pt x="1007" y="35"/>
                  </a:cubicBezTo>
                  <a:cubicBezTo>
                    <a:pt x="1009" y="35"/>
                    <a:pt x="1010" y="36"/>
                    <a:pt x="1009" y="37"/>
                  </a:cubicBezTo>
                  <a:cubicBezTo>
                    <a:pt x="1008" y="38"/>
                    <a:pt x="1006" y="38"/>
                    <a:pt x="1004" y="38"/>
                  </a:cubicBezTo>
                  <a:cubicBezTo>
                    <a:pt x="1003" y="38"/>
                    <a:pt x="1002" y="38"/>
                    <a:pt x="1001" y="38"/>
                  </a:cubicBezTo>
                  <a:cubicBezTo>
                    <a:pt x="1001" y="38"/>
                    <a:pt x="1000" y="38"/>
                    <a:pt x="1000" y="38"/>
                  </a:cubicBezTo>
                  <a:cubicBezTo>
                    <a:pt x="998" y="38"/>
                    <a:pt x="998" y="39"/>
                    <a:pt x="1003" y="40"/>
                  </a:cubicBezTo>
                  <a:cubicBezTo>
                    <a:pt x="1009" y="41"/>
                    <a:pt x="1012" y="41"/>
                    <a:pt x="1009" y="41"/>
                  </a:cubicBezTo>
                  <a:cubicBezTo>
                    <a:pt x="1006" y="41"/>
                    <a:pt x="1008" y="42"/>
                    <a:pt x="1013" y="43"/>
                  </a:cubicBezTo>
                  <a:cubicBezTo>
                    <a:pt x="1017" y="43"/>
                    <a:pt x="1019" y="43"/>
                    <a:pt x="1022" y="44"/>
                  </a:cubicBezTo>
                  <a:cubicBezTo>
                    <a:pt x="1030" y="45"/>
                    <a:pt x="1027" y="46"/>
                    <a:pt x="1024" y="47"/>
                  </a:cubicBezTo>
                  <a:cubicBezTo>
                    <a:pt x="1021" y="48"/>
                    <a:pt x="1020" y="49"/>
                    <a:pt x="1019" y="49"/>
                  </a:cubicBezTo>
                  <a:cubicBezTo>
                    <a:pt x="1019" y="49"/>
                    <a:pt x="1019" y="49"/>
                    <a:pt x="1018" y="48"/>
                  </a:cubicBezTo>
                  <a:cubicBezTo>
                    <a:pt x="1018" y="47"/>
                    <a:pt x="1016" y="47"/>
                    <a:pt x="1012" y="47"/>
                  </a:cubicBezTo>
                  <a:cubicBezTo>
                    <a:pt x="1008" y="47"/>
                    <a:pt x="1002" y="47"/>
                    <a:pt x="994" y="48"/>
                  </a:cubicBezTo>
                  <a:cubicBezTo>
                    <a:pt x="979" y="49"/>
                    <a:pt x="969" y="54"/>
                    <a:pt x="977" y="57"/>
                  </a:cubicBezTo>
                  <a:cubicBezTo>
                    <a:pt x="986" y="60"/>
                    <a:pt x="1009" y="62"/>
                    <a:pt x="1021" y="65"/>
                  </a:cubicBezTo>
                  <a:cubicBezTo>
                    <a:pt x="1023" y="66"/>
                    <a:pt x="1025" y="67"/>
                    <a:pt x="1027" y="67"/>
                  </a:cubicBezTo>
                  <a:cubicBezTo>
                    <a:pt x="1038" y="71"/>
                    <a:pt x="1041" y="76"/>
                    <a:pt x="1055" y="77"/>
                  </a:cubicBezTo>
                  <a:cubicBezTo>
                    <a:pt x="1064" y="77"/>
                    <a:pt x="1069" y="78"/>
                    <a:pt x="1068" y="78"/>
                  </a:cubicBezTo>
                  <a:cubicBezTo>
                    <a:pt x="1068" y="78"/>
                    <a:pt x="1067" y="78"/>
                    <a:pt x="1065" y="77"/>
                  </a:cubicBezTo>
                  <a:cubicBezTo>
                    <a:pt x="1057" y="77"/>
                    <a:pt x="1046" y="78"/>
                    <a:pt x="1036" y="76"/>
                  </a:cubicBezTo>
                  <a:cubicBezTo>
                    <a:pt x="1028" y="74"/>
                    <a:pt x="1025" y="72"/>
                    <a:pt x="1023" y="72"/>
                  </a:cubicBezTo>
                  <a:cubicBezTo>
                    <a:pt x="1023" y="72"/>
                    <a:pt x="1023" y="72"/>
                    <a:pt x="1022" y="72"/>
                  </a:cubicBezTo>
                  <a:cubicBezTo>
                    <a:pt x="1022" y="72"/>
                    <a:pt x="1022" y="72"/>
                    <a:pt x="1021" y="72"/>
                  </a:cubicBezTo>
                  <a:cubicBezTo>
                    <a:pt x="1020" y="72"/>
                    <a:pt x="1020" y="70"/>
                    <a:pt x="1019" y="68"/>
                  </a:cubicBezTo>
                  <a:cubicBezTo>
                    <a:pt x="1018" y="66"/>
                    <a:pt x="1015" y="64"/>
                    <a:pt x="1007" y="64"/>
                  </a:cubicBezTo>
                  <a:cubicBezTo>
                    <a:pt x="1006" y="64"/>
                    <a:pt x="1004" y="64"/>
                    <a:pt x="1003" y="64"/>
                  </a:cubicBezTo>
                  <a:cubicBezTo>
                    <a:pt x="1003" y="64"/>
                    <a:pt x="1002" y="64"/>
                    <a:pt x="1001" y="64"/>
                  </a:cubicBezTo>
                  <a:cubicBezTo>
                    <a:pt x="994" y="64"/>
                    <a:pt x="985" y="63"/>
                    <a:pt x="977" y="61"/>
                  </a:cubicBezTo>
                  <a:cubicBezTo>
                    <a:pt x="974" y="61"/>
                    <a:pt x="972" y="61"/>
                    <a:pt x="970" y="61"/>
                  </a:cubicBezTo>
                  <a:cubicBezTo>
                    <a:pt x="964" y="61"/>
                    <a:pt x="966" y="64"/>
                    <a:pt x="959" y="64"/>
                  </a:cubicBezTo>
                  <a:cubicBezTo>
                    <a:pt x="949" y="65"/>
                    <a:pt x="947" y="68"/>
                    <a:pt x="960" y="69"/>
                  </a:cubicBezTo>
                  <a:cubicBezTo>
                    <a:pt x="972" y="70"/>
                    <a:pt x="973" y="71"/>
                    <a:pt x="965" y="71"/>
                  </a:cubicBezTo>
                  <a:cubicBezTo>
                    <a:pt x="964" y="71"/>
                    <a:pt x="963" y="71"/>
                    <a:pt x="961" y="71"/>
                  </a:cubicBezTo>
                  <a:cubicBezTo>
                    <a:pt x="952" y="71"/>
                    <a:pt x="944" y="71"/>
                    <a:pt x="940" y="70"/>
                  </a:cubicBezTo>
                  <a:cubicBezTo>
                    <a:pt x="936" y="69"/>
                    <a:pt x="935" y="67"/>
                    <a:pt x="933" y="64"/>
                  </a:cubicBezTo>
                  <a:cubicBezTo>
                    <a:pt x="932" y="63"/>
                    <a:pt x="931" y="62"/>
                    <a:pt x="931" y="62"/>
                  </a:cubicBezTo>
                  <a:cubicBezTo>
                    <a:pt x="930" y="62"/>
                    <a:pt x="929" y="64"/>
                    <a:pt x="926" y="65"/>
                  </a:cubicBezTo>
                  <a:cubicBezTo>
                    <a:pt x="923" y="67"/>
                    <a:pt x="919" y="69"/>
                    <a:pt x="922" y="71"/>
                  </a:cubicBezTo>
                  <a:cubicBezTo>
                    <a:pt x="923" y="73"/>
                    <a:pt x="937" y="74"/>
                    <a:pt x="940" y="75"/>
                  </a:cubicBezTo>
                  <a:cubicBezTo>
                    <a:pt x="944" y="77"/>
                    <a:pt x="939" y="80"/>
                    <a:pt x="943" y="82"/>
                  </a:cubicBezTo>
                  <a:cubicBezTo>
                    <a:pt x="948" y="85"/>
                    <a:pt x="955" y="85"/>
                    <a:pt x="963" y="85"/>
                  </a:cubicBezTo>
                  <a:cubicBezTo>
                    <a:pt x="965" y="85"/>
                    <a:pt x="968" y="85"/>
                    <a:pt x="971" y="85"/>
                  </a:cubicBezTo>
                  <a:cubicBezTo>
                    <a:pt x="973" y="85"/>
                    <a:pt x="976" y="85"/>
                    <a:pt x="979" y="85"/>
                  </a:cubicBezTo>
                  <a:cubicBezTo>
                    <a:pt x="996" y="85"/>
                    <a:pt x="997" y="92"/>
                    <a:pt x="1004" y="93"/>
                  </a:cubicBezTo>
                  <a:cubicBezTo>
                    <a:pt x="1007" y="94"/>
                    <a:pt x="1008" y="95"/>
                    <a:pt x="1006" y="95"/>
                  </a:cubicBezTo>
                  <a:cubicBezTo>
                    <a:pt x="1005" y="95"/>
                    <a:pt x="1003" y="94"/>
                    <a:pt x="1001" y="93"/>
                  </a:cubicBezTo>
                  <a:cubicBezTo>
                    <a:pt x="998" y="92"/>
                    <a:pt x="997" y="90"/>
                    <a:pt x="991" y="89"/>
                  </a:cubicBezTo>
                  <a:cubicBezTo>
                    <a:pt x="988" y="88"/>
                    <a:pt x="984" y="86"/>
                    <a:pt x="979" y="86"/>
                  </a:cubicBezTo>
                  <a:cubicBezTo>
                    <a:pt x="978" y="86"/>
                    <a:pt x="976" y="86"/>
                    <a:pt x="975" y="86"/>
                  </a:cubicBezTo>
                  <a:cubicBezTo>
                    <a:pt x="960" y="90"/>
                    <a:pt x="970" y="89"/>
                    <a:pt x="970" y="92"/>
                  </a:cubicBezTo>
                  <a:cubicBezTo>
                    <a:pt x="970" y="95"/>
                    <a:pt x="972" y="103"/>
                    <a:pt x="962" y="105"/>
                  </a:cubicBezTo>
                  <a:cubicBezTo>
                    <a:pt x="959" y="105"/>
                    <a:pt x="956" y="105"/>
                    <a:pt x="952" y="105"/>
                  </a:cubicBezTo>
                  <a:cubicBezTo>
                    <a:pt x="949" y="105"/>
                    <a:pt x="945" y="105"/>
                    <a:pt x="941" y="105"/>
                  </a:cubicBezTo>
                  <a:cubicBezTo>
                    <a:pt x="930" y="104"/>
                    <a:pt x="920" y="104"/>
                    <a:pt x="919" y="104"/>
                  </a:cubicBezTo>
                  <a:cubicBezTo>
                    <a:pt x="918" y="104"/>
                    <a:pt x="923" y="103"/>
                    <a:pt x="930" y="103"/>
                  </a:cubicBezTo>
                  <a:cubicBezTo>
                    <a:pt x="931" y="103"/>
                    <a:pt x="932" y="103"/>
                    <a:pt x="933" y="103"/>
                  </a:cubicBezTo>
                  <a:cubicBezTo>
                    <a:pt x="939" y="103"/>
                    <a:pt x="943" y="103"/>
                    <a:pt x="941" y="103"/>
                  </a:cubicBezTo>
                  <a:cubicBezTo>
                    <a:pt x="940" y="103"/>
                    <a:pt x="942" y="104"/>
                    <a:pt x="944" y="104"/>
                  </a:cubicBezTo>
                  <a:cubicBezTo>
                    <a:pt x="945" y="104"/>
                    <a:pt x="946" y="104"/>
                    <a:pt x="947" y="103"/>
                  </a:cubicBezTo>
                  <a:cubicBezTo>
                    <a:pt x="950" y="103"/>
                    <a:pt x="961" y="99"/>
                    <a:pt x="955" y="94"/>
                  </a:cubicBezTo>
                  <a:cubicBezTo>
                    <a:pt x="950" y="89"/>
                    <a:pt x="933" y="83"/>
                    <a:pt x="927" y="79"/>
                  </a:cubicBezTo>
                  <a:cubicBezTo>
                    <a:pt x="925" y="77"/>
                    <a:pt x="918" y="74"/>
                    <a:pt x="916" y="73"/>
                  </a:cubicBezTo>
                  <a:cubicBezTo>
                    <a:pt x="911" y="70"/>
                    <a:pt x="913" y="69"/>
                    <a:pt x="909" y="66"/>
                  </a:cubicBezTo>
                  <a:cubicBezTo>
                    <a:pt x="905" y="63"/>
                    <a:pt x="901" y="62"/>
                    <a:pt x="895" y="61"/>
                  </a:cubicBezTo>
                  <a:cubicBezTo>
                    <a:pt x="892" y="61"/>
                    <a:pt x="890" y="61"/>
                    <a:pt x="888" y="61"/>
                  </a:cubicBezTo>
                  <a:cubicBezTo>
                    <a:pt x="878" y="61"/>
                    <a:pt x="870" y="63"/>
                    <a:pt x="871" y="66"/>
                  </a:cubicBezTo>
                  <a:cubicBezTo>
                    <a:pt x="872" y="68"/>
                    <a:pt x="873" y="70"/>
                    <a:pt x="872" y="71"/>
                  </a:cubicBezTo>
                  <a:cubicBezTo>
                    <a:pt x="871" y="73"/>
                    <a:pt x="866" y="75"/>
                    <a:pt x="865" y="76"/>
                  </a:cubicBezTo>
                  <a:cubicBezTo>
                    <a:pt x="861" y="79"/>
                    <a:pt x="875" y="81"/>
                    <a:pt x="874" y="81"/>
                  </a:cubicBezTo>
                  <a:cubicBezTo>
                    <a:pt x="874" y="82"/>
                    <a:pt x="873" y="84"/>
                    <a:pt x="875" y="85"/>
                  </a:cubicBezTo>
                  <a:cubicBezTo>
                    <a:pt x="876" y="86"/>
                    <a:pt x="880" y="86"/>
                    <a:pt x="884" y="86"/>
                  </a:cubicBezTo>
                  <a:cubicBezTo>
                    <a:pt x="887" y="86"/>
                    <a:pt x="890" y="88"/>
                    <a:pt x="896" y="89"/>
                  </a:cubicBezTo>
                  <a:cubicBezTo>
                    <a:pt x="902" y="90"/>
                    <a:pt x="909" y="91"/>
                    <a:pt x="908" y="92"/>
                  </a:cubicBezTo>
                  <a:cubicBezTo>
                    <a:pt x="908" y="93"/>
                    <a:pt x="906" y="93"/>
                    <a:pt x="905" y="93"/>
                  </a:cubicBezTo>
                  <a:cubicBezTo>
                    <a:pt x="901" y="93"/>
                    <a:pt x="894" y="92"/>
                    <a:pt x="885" y="91"/>
                  </a:cubicBezTo>
                  <a:cubicBezTo>
                    <a:pt x="872" y="89"/>
                    <a:pt x="852" y="87"/>
                    <a:pt x="838" y="86"/>
                  </a:cubicBezTo>
                  <a:cubicBezTo>
                    <a:pt x="834" y="86"/>
                    <a:pt x="829" y="85"/>
                    <a:pt x="825" y="85"/>
                  </a:cubicBezTo>
                  <a:cubicBezTo>
                    <a:pt x="820" y="85"/>
                    <a:pt x="816" y="86"/>
                    <a:pt x="813" y="86"/>
                  </a:cubicBezTo>
                  <a:cubicBezTo>
                    <a:pt x="810" y="87"/>
                    <a:pt x="813" y="89"/>
                    <a:pt x="817" y="90"/>
                  </a:cubicBezTo>
                  <a:cubicBezTo>
                    <a:pt x="823" y="92"/>
                    <a:pt x="825" y="93"/>
                    <a:pt x="821" y="94"/>
                  </a:cubicBezTo>
                  <a:cubicBezTo>
                    <a:pt x="818" y="94"/>
                    <a:pt x="814" y="96"/>
                    <a:pt x="811" y="96"/>
                  </a:cubicBezTo>
                  <a:cubicBezTo>
                    <a:pt x="811" y="96"/>
                    <a:pt x="810" y="96"/>
                    <a:pt x="809" y="96"/>
                  </a:cubicBezTo>
                  <a:cubicBezTo>
                    <a:pt x="807" y="95"/>
                    <a:pt x="803" y="94"/>
                    <a:pt x="798" y="94"/>
                  </a:cubicBezTo>
                  <a:cubicBezTo>
                    <a:pt x="796" y="94"/>
                    <a:pt x="793" y="94"/>
                    <a:pt x="790" y="94"/>
                  </a:cubicBezTo>
                  <a:cubicBezTo>
                    <a:pt x="790" y="95"/>
                    <a:pt x="790" y="95"/>
                    <a:pt x="789" y="95"/>
                  </a:cubicBezTo>
                  <a:cubicBezTo>
                    <a:pt x="789" y="95"/>
                    <a:pt x="789" y="95"/>
                    <a:pt x="788" y="95"/>
                  </a:cubicBezTo>
                  <a:cubicBezTo>
                    <a:pt x="788" y="95"/>
                    <a:pt x="788" y="95"/>
                    <a:pt x="788" y="95"/>
                  </a:cubicBezTo>
                  <a:cubicBezTo>
                    <a:pt x="788" y="95"/>
                    <a:pt x="788" y="95"/>
                    <a:pt x="788" y="95"/>
                  </a:cubicBezTo>
                  <a:cubicBezTo>
                    <a:pt x="787" y="95"/>
                    <a:pt x="786" y="95"/>
                    <a:pt x="785" y="95"/>
                  </a:cubicBezTo>
                  <a:cubicBezTo>
                    <a:pt x="773" y="96"/>
                    <a:pt x="766" y="98"/>
                    <a:pt x="764" y="99"/>
                  </a:cubicBezTo>
                  <a:cubicBezTo>
                    <a:pt x="763" y="99"/>
                    <a:pt x="762" y="99"/>
                    <a:pt x="760" y="99"/>
                  </a:cubicBezTo>
                  <a:cubicBezTo>
                    <a:pt x="759" y="99"/>
                    <a:pt x="757" y="99"/>
                    <a:pt x="756" y="99"/>
                  </a:cubicBezTo>
                  <a:cubicBezTo>
                    <a:pt x="753" y="99"/>
                    <a:pt x="754" y="98"/>
                    <a:pt x="755" y="97"/>
                  </a:cubicBezTo>
                  <a:cubicBezTo>
                    <a:pt x="756" y="95"/>
                    <a:pt x="752" y="95"/>
                    <a:pt x="754" y="94"/>
                  </a:cubicBezTo>
                  <a:cubicBezTo>
                    <a:pt x="755" y="94"/>
                    <a:pt x="756" y="94"/>
                    <a:pt x="755" y="94"/>
                  </a:cubicBezTo>
                  <a:cubicBezTo>
                    <a:pt x="755" y="94"/>
                    <a:pt x="753" y="94"/>
                    <a:pt x="750" y="95"/>
                  </a:cubicBezTo>
                  <a:cubicBezTo>
                    <a:pt x="746" y="95"/>
                    <a:pt x="745" y="96"/>
                    <a:pt x="744" y="96"/>
                  </a:cubicBezTo>
                  <a:cubicBezTo>
                    <a:pt x="744" y="96"/>
                    <a:pt x="744" y="96"/>
                    <a:pt x="744" y="96"/>
                  </a:cubicBezTo>
                  <a:cubicBezTo>
                    <a:pt x="743" y="96"/>
                    <a:pt x="743" y="96"/>
                    <a:pt x="743" y="96"/>
                  </a:cubicBezTo>
                  <a:cubicBezTo>
                    <a:pt x="743" y="96"/>
                    <a:pt x="742" y="97"/>
                    <a:pt x="741" y="97"/>
                  </a:cubicBezTo>
                  <a:cubicBezTo>
                    <a:pt x="740" y="98"/>
                    <a:pt x="739" y="98"/>
                    <a:pt x="738" y="98"/>
                  </a:cubicBezTo>
                  <a:cubicBezTo>
                    <a:pt x="738" y="98"/>
                    <a:pt x="738" y="98"/>
                    <a:pt x="738" y="98"/>
                  </a:cubicBezTo>
                  <a:cubicBezTo>
                    <a:pt x="737" y="98"/>
                    <a:pt x="737" y="98"/>
                    <a:pt x="736" y="98"/>
                  </a:cubicBezTo>
                  <a:cubicBezTo>
                    <a:pt x="733" y="98"/>
                    <a:pt x="727" y="98"/>
                    <a:pt x="721" y="99"/>
                  </a:cubicBezTo>
                  <a:cubicBezTo>
                    <a:pt x="714" y="101"/>
                    <a:pt x="707" y="102"/>
                    <a:pt x="709" y="103"/>
                  </a:cubicBezTo>
                  <a:cubicBezTo>
                    <a:pt x="710" y="103"/>
                    <a:pt x="708" y="104"/>
                    <a:pt x="705" y="104"/>
                  </a:cubicBezTo>
                  <a:cubicBezTo>
                    <a:pt x="702" y="104"/>
                    <a:pt x="699" y="109"/>
                    <a:pt x="688" y="109"/>
                  </a:cubicBezTo>
                  <a:cubicBezTo>
                    <a:pt x="687" y="109"/>
                    <a:pt x="685" y="108"/>
                    <a:pt x="682" y="108"/>
                  </a:cubicBezTo>
                  <a:cubicBezTo>
                    <a:pt x="667" y="106"/>
                    <a:pt x="681" y="100"/>
                    <a:pt x="669" y="99"/>
                  </a:cubicBezTo>
                  <a:cubicBezTo>
                    <a:pt x="666" y="99"/>
                    <a:pt x="664" y="99"/>
                    <a:pt x="662" y="99"/>
                  </a:cubicBezTo>
                  <a:cubicBezTo>
                    <a:pt x="657" y="99"/>
                    <a:pt x="657" y="100"/>
                    <a:pt x="658" y="102"/>
                  </a:cubicBezTo>
                  <a:cubicBezTo>
                    <a:pt x="658" y="104"/>
                    <a:pt x="656" y="105"/>
                    <a:pt x="658" y="107"/>
                  </a:cubicBezTo>
                  <a:cubicBezTo>
                    <a:pt x="659" y="108"/>
                    <a:pt x="662" y="109"/>
                    <a:pt x="665" y="111"/>
                  </a:cubicBezTo>
                  <a:cubicBezTo>
                    <a:pt x="668" y="113"/>
                    <a:pt x="667" y="114"/>
                    <a:pt x="665" y="114"/>
                  </a:cubicBezTo>
                  <a:cubicBezTo>
                    <a:pt x="665" y="114"/>
                    <a:pt x="665" y="114"/>
                    <a:pt x="665" y="114"/>
                  </a:cubicBezTo>
                  <a:cubicBezTo>
                    <a:pt x="663" y="114"/>
                    <a:pt x="656" y="113"/>
                    <a:pt x="649" y="113"/>
                  </a:cubicBezTo>
                  <a:cubicBezTo>
                    <a:pt x="647" y="113"/>
                    <a:pt x="645" y="113"/>
                    <a:pt x="643" y="113"/>
                  </a:cubicBezTo>
                  <a:cubicBezTo>
                    <a:pt x="638" y="114"/>
                    <a:pt x="633" y="115"/>
                    <a:pt x="631" y="116"/>
                  </a:cubicBezTo>
                  <a:cubicBezTo>
                    <a:pt x="628" y="118"/>
                    <a:pt x="629" y="119"/>
                    <a:pt x="631" y="121"/>
                  </a:cubicBezTo>
                  <a:cubicBezTo>
                    <a:pt x="632" y="122"/>
                    <a:pt x="627" y="123"/>
                    <a:pt x="620" y="123"/>
                  </a:cubicBezTo>
                  <a:cubicBezTo>
                    <a:pt x="617" y="123"/>
                    <a:pt x="614" y="123"/>
                    <a:pt x="611" y="122"/>
                  </a:cubicBezTo>
                  <a:cubicBezTo>
                    <a:pt x="604" y="122"/>
                    <a:pt x="598" y="121"/>
                    <a:pt x="595" y="121"/>
                  </a:cubicBezTo>
                  <a:cubicBezTo>
                    <a:pt x="593" y="121"/>
                    <a:pt x="592" y="121"/>
                    <a:pt x="592" y="121"/>
                  </a:cubicBezTo>
                  <a:cubicBezTo>
                    <a:pt x="591" y="122"/>
                    <a:pt x="594" y="124"/>
                    <a:pt x="602" y="125"/>
                  </a:cubicBezTo>
                  <a:cubicBezTo>
                    <a:pt x="607" y="125"/>
                    <a:pt x="612" y="126"/>
                    <a:pt x="612" y="127"/>
                  </a:cubicBezTo>
                  <a:cubicBezTo>
                    <a:pt x="612" y="128"/>
                    <a:pt x="610" y="129"/>
                    <a:pt x="607" y="129"/>
                  </a:cubicBezTo>
                  <a:cubicBezTo>
                    <a:pt x="600" y="129"/>
                    <a:pt x="588" y="126"/>
                    <a:pt x="586" y="126"/>
                  </a:cubicBezTo>
                  <a:cubicBezTo>
                    <a:pt x="580" y="125"/>
                    <a:pt x="577" y="122"/>
                    <a:pt x="573" y="119"/>
                  </a:cubicBezTo>
                  <a:cubicBezTo>
                    <a:pt x="567" y="116"/>
                    <a:pt x="553" y="115"/>
                    <a:pt x="555" y="115"/>
                  </a:cubicBezTo>
                  <a:cubicBezTo>
                    <a:pt x="556" y="114"/>
                    <a:pt x="556" y="114"/>
                    <a:pt x="554" y="114"/>
                  </a:cubicBezTo>
                  <a:cubicBezTo>
                    <a:pt x="553" y="114"/>
                    <a:pt x="554" y="114"/>
                    <a:pt x="552" y="114"/>
                  </a:cubicBezTo>
                  <a:cubicBezTo>
                    <a:pt x="552" y="114"/>
                    <a:pt x="552" y="114"/>
                    <a:pt x="552" y="114"/>
                  </a:cubicBezTo>
                  <a:cubicBezTo>
                    <a:pt x="552" y="114"/>
                    <a:pt x="552" y="114"/>
                    <a:pt x="552" y="114"/>
                  </a:cubicBezTo>
                  <a:cubicBezTo>
                    <a:pt x="549" y="114"/>
                    <a:pt x="548" y="114"/>
                    <a:pt x="549" y="113"/>
                  </a:cubicBezTo>
                  <a:cubicBezTo>
                    <a:pt x="550" y="113"/>
                    <a:pt x="548" y="113"/>
                    <a:pt x="545" y="112"/>
                  </a:cubicBezTo>
                  <a:cubicBezTo>
                    <a:pt x="543" y="111"/>
                    <a:pt x="543" y="111"/>
                    <a:pt x="545" y="111"/>
                  </a:cubicBezTo>
                  <a:cubicBezTo>
                    <a:pt x="546" y="111"/>
                    <a:pt x="548" y="111"/>
                    <a:pt x="551" y="112"/>
                  </a:cubicBezTo>
                  <a:cubicBezTo>
                    <a:pt x="557" y="112"/>
                    <a:pt x="564" y="112"/>
                    <a:pt x="563" y="113"/>
                  </a:cubicBezTo>
                  <a:cubicBezTo>
                    <a:pt x="562" y="113"/>
                    <a:pt x="576" y="114"/>
                    <a:pt x="593" y="115"/>
                  </a:cubicBezTo>
                  <a:cubicBezTo>
                    <a:pt x="597" y="115"/>
                    <a:pt x="600" y="115"/>
                    <a:pt x="604" y="115"/>
                  </a:cubicBezTo>
                  <a:cubicBezTo>
                    <a:pt x="610" y="115"/>
                    <a:pt x="616" y="115"/>
                    <a:pt x="622" y="114"/>
                  </a:cubicBezTo>
                  <a:cubicBezTo>
                    <a:pt x="636" y="112"/>
                    <a:pt x="636" y="110"/>
                    <a:pt x="631" y="108"/>
                  </a:cubicBezTo>
                  <a:cubicBezTo>
                    <a:pt x="623" y="104"/>
                    <a:pt x="612" y="102"/>
                    <a:pt x="611" y="102"/>
                  </a:cubicBezTo>
                  <a:cubicBezTo>
                    <a:pt x="611" y="102"/>
                    <a:pt x="611" y="102"/>
                    <a:pt x="611" y="102"/>
                  </a:cubicBezTo>
                  <a:cubicBezTo>
                    <a:pt x="612" y="102"/>
                    <a:pt x="611" y="103"/>
                    <a:pt x="610" y="103"/>
                  </a:cubicBezTo>
                  <a:cubicBezTo>
                    <a:pt x="609" y="103"/>
                    <a:pt x="608" y="103"/>
                    <a:pt x="607" y="102"/>
                  </a:cubicBezTo>
                  <a:cubicBezTo>
                    <a:pt x="603" y="102"/>
                    <a:pt x="592" y="100"/>
                    <a:pt x="577" y="98"/>
                  </a:cubicBezTo>
                  <a:cubicBezTo>
                    <a:pt x="567" y="97"/>
                    <a:pt x="558" y="96"/>
                    <a:pt x="551" y="96"/>
                  </a:cubicBezTo>
                  <a:cubicBezTo>
                    <a:pt x="548" y="96"/>
                    <a:pt x="546" y="96"/>
                    <a:pt x="545" y="97"/>
                  </a:cubicBezTo>
                  <a:cubicBezTo>
                    <a:pt x="543" y="97"/>
                    <a:pt x="542" y="97"/>
                    <a:pt x="542" y="97"/>
                  </a:cubicBezTo>
                  <a:cubicBezTo>
                    <a:pt x="542" y="97"/>
                    <a:pt x="542" y="97"/>
                    <a:pt x="542" y="97"/>
                  </a:cubicBezTo>
                  <a:cubicBezTo>
                    <a:pt x="543" y="97"/>
                    <a:pt x="542" y="96"/>
                    <a:pt x="540" y="96"/>
                  </a:cubicBezTo>
                  <a:cubicBezTo>
                    <a:pt x="540" y="96"/>
                    <a:pt x="540" y="96"/>
                    <a:pt x="539" y="96"/>
                  </a:cubicBezTo>
                  <a:cubicBezTo>
                    <a:pt x="538" y="96"/>
                    <a:pt x="538" y="96"/>
                    <a:pt x="537" y="96"/>
                  </a:cubicBezTo>
                  <a:cubicBezTo>
                    <a:pt x="536" y="96"/>
                    <a:pt x="535" y="96"/>
                    <a:pt x="533" y="96"/>
                  </a:cubicBezTo>
                  <a:cubicBezTo>
                    <a:pt x="531" y="96"/>
                    <a:pt x="527" y="96"/>
                    <a:pt x="528" y="95"/>
                  </a:cubicBezTo>
                  <a:cubicBezTo>
                    <a:pt x="528" y="95"/>
                    <a:pt x="529" y="94"/>
                    <a:pt x="531" y="94"/>
                  </a:cubicBezTo>
                  <a:cubicBezTo>
                    <a:pt x="532" y="94"/>
                    <a:pt x="532" y="94"/>
                    <a:pt x="533" y="95"/>
                  </a:cubicBezTo>
                  <a:cubicBezTo>
                    <a:pt x="534" y="95"/>
                    <a:pt x="534" y="95"/>
                    <a:pt x="534" y="95"/>
                  </a:cubicBezTo>
                  <a:cubicBezTo>
                    <a:pt x="536" y="95"/>
                    <a:pt x="535" y="94"/>
                    <a:pt x="532" y="94"/>
                  </a:cubicBezTo>
                  <a:cubicBezTo>
                    <a:pt x="531" y="93"/>
                    <a:pt x="530" y="93"/>
                    <a:pt x="529" y="93"/>
                  </a:cubicBezTo>
                  <a:cubicBezTo>
                    <a:pt x="526" y="93"/>
                    <a:pt x="524" y="94"/>
                    <a:pt x="523" y="94"/>
                  </a:cubicBezTo>
                  <a:cubicBezTo>
                    <a:pt x="522" y="95"/>
                    <a:pt x="521" y="95"/>
                    <a:pt x="519" y="95"/>
                  </a:cubicBezTo>
                  <a:cubicBezTo>
                    <a:pt x="518" y="95"/>
                    <a:pt x="517" y="95"/>
                    <a:pt x="515" y="94"/>
                  </a:cubicBezTo>
                  <a:cubicBezTo>
                    <a:pt x="513" y="94"/>
                    <a:pt x="512" y="94"/>
                    <a:pt x="510" y="94"/>
                  </a:cubicBezTo>
                  <a:cubicBezTo>
                    <a:pt x="510" y="94"/>
                    <a:pt x="509" y="94"/>
                    <a:pt x="509" y="94"/>
                  </a:cubicBezTo>
                  <a:cubicBezTo>
                    <a:pt x="509" y="94"/>
                    <a:pt x="509" y="94"/>
                    <a:pt x="508" y="94"/>
                  </a:cubicBezTo>
                  <a:cubicBezTo>
                    <a:pt x="508" y="94"/>
                    <a:pt x="507" y="94"/>
                    <a:pt x="506" y="94"/>
                  </a:cubicBezTo>
                  <a:cubicBezTo>
                    <a:pt x="505" y="94"/>
                    <a:pt x="501" y="94"/>
                    <a:pt x="498" y="93"/>
                  </a:cubicBezTo>
                  <a:cubicBezTo>
                    <a:pt x="494" y="93"/>
                    <a:pt x="498" y="93"/>
                    <a:pt x="506" y="92"/>
                  </a:cubicBezTo>
                  <a:cubicBezTo>
                    <a:pt x="515" y="91"/>
                    <a:pt x="516" y="89"/>
                    <a:pt x="512" y="89"/>
                  </a:cubicBezTo>
                  <a:cubicBezTo>
                    <a:pt x="508" y="89"/>
                    <a:pt x="505" y="88"/>
                    <a:pt x="502" y="88"/>
                  </a:cubicBezTo>
                  <a:cubicBezTo>
                    <a:pt x="500" y="88"/>
                    <a:pt x="496" y="88"/>
                    <a:pt x="493" y="88"/>
                  </a:cubicBezTo>
                  <a:cubicBezTo>
                    <a:pt x="492" y="88"/>
                    <a:pt x="491" y="88"/>
                    <a:pt x="491" y="88"/>
                  </a:cubicBezTo>
                  <a:cubicBezTo>
                    <a:pt x="489" y="89"/>
                    <a:pt x="488" y="90"/>
                    <a:pt x="485" y="90"/>
                  </a:cubicBezTo>
                  <a:cubicBezTo>
                    <a:pt x="485" y="90"/>
                    <a:pt x="485" y="90"/>
                    <a:pt x="484" y="90"/>
                  </a:cubicBezTo>
                  <a:cubicBezTo>
                    <a:pt x="483" y="90"/>
                    <a:pt x="482" y="90"/>
                    <a:pt x="484" y="89"/>
                  </a:cubicBezTo>
                  <a:cubicBezTo>
                    <a:pt x="485" y="89"/>
                    <a:pt x="485" y="89"/>
                    <a:pt x="484" y="89"/>
                  </a:cubicBezTo>
                  <a:cubicBezTo>
                    <a:pt x="484" y="89"/>
                    <a:pt x="484" y="89"/>
                    <a:pt x="484" y="89"/>
                  </a:cubicBezTo>
                  <a:cubicBezTo>
                    <a:pt x="483" y="89"/>
                    <a:pt x="483" y="89"/>
                    <a:pt x="483" y="89"/>
                  </a:cubicBezTo>
                  <a:cubicBezTo>
                    <a:pt x="483" y="89"/>
                    <a:pt x="484" y="88"/>
                    <a:pt x="483" y="88"/>
                  </a:cubicBezTo>
                  <a:cubicBezTo>
                    <a:pt x="482" y="88"/>
                    <a:pt x="489" y="86"/>
                    <a:pt x="485" y="86"/>
                  </a:cubicBezTo>
                  <a:cubicBezTo>
                    <a:pt x="484" y="86"/>
                    <a:pt x="483" y="86"/>
                    <a:pt x="483" y="86"/>
                  </a:cubicBezTo>
                  <a:cubicBezTo>
                    <a:pt x="481" y="86"/>
                    <a:pt x="480" y="86"/>
                    <a:pt x="479" y="86"/>
                  </a:cubicBezTo>
                  <a:cubicBezTo>
                    <a:pt x="478" y="86"/>
                    <a:pt x="477" y="86"/>
                    <a:pt x="476" y="86"/>
                  </a:cubicBezTo>
                  <a:cubicBezTo>
                    <a:pt x="476" y="86"/>
                    <a:pt x="476" y="86"/>
                    <a:pt x="476" y="86"/>
                  </a:cubicBezTo>
                  <a:cubicBezTo>
                    <a:pt x="476" y="86"/>
                    <a:pt x="476" y="86"/>
                    <a:pt x="476" y="86"/>
                  </a:cubicBezTo>
                  <a:cubicBezTo>
                    <a:pt x="475" y="86"/>
                    <a:pt x="476" y="88"/>
                    <a:pt x="474" y="89"/>
                  </a:cubicBezTo>
                  <a:cubicBezTo>
                    <a:pt x="473" y="90"/>
                    <a:pt x="471" y="90"/>
                    <a:pt x="470" y="90"/>
                  </a:cubicBezTo>
                  <a:cubicBezTo>
                    <a:pt x="469" y="90"/>
                    <a:pt x="468" y="89"/>
                    <a:pt x="467" y="89"/>
                  </a:cubicBezTo>
                  <a:cubicBezTo>
                    <a:pt x="467" y="88"/>
                    <a:pt x="467" y="88"/>
                    <a:pt x="466" y="88"/>
                  </a:cubicBezTo>
                  <a:cubicBezTo>
                    <a:pt x="465" y="88"/>
                    <a:pt x="464" y="89"/>
                    <a:pt x="462" y="90"/>
                  </a:cubicBezTo>
                  <a:cubicBezTo>
                    <a:pt x="460" y="91"/>
                    <a:pt x="459" y="91"/>
                    <a:pt x="458" y="91"/>
                  </a:cubicBezTo>
                  <a:cubicBezTo>
                    <a:pt x="457" y="91"/>
                    <a:pt x="457" y="91"/>
                    <a:pt x="458" y="90"/>
                  </a:cubicBezTo>
                  <a:cubicBezTo>
                    <a:pt x="458" y="89"/>
                    <a:pt x="456" y="87"/>
                    <a:pt x="455" y="87"/>
                  </a:cubicBezTo>
                  <a:cubicBezTo>
                    <a:pt x="455" y="87"/>
                    <a:pt x="455" y="87"/>
                    <a:pt x="455" y="87"/>
                  </a:cubicBezTo>
                  <a:cubicBezTo>
                    <a:pt x="455" y="88"/>
                    <a:pt x="455" y="88"/>
                    <a:pt x="454" y="88"/>
                  </a:cubicBezTo>
                  <a:cubicBezTo>
                    <a:pt x="453" y="88"/>
                    <a:pt x="451" y="88"/>
                    <a:pt x="449" y="87"/>
                  </a:cubicBezTo>
                  <a:cubicBezTo>
                    <a:pt x="449" y="87"/>
                    <a:pt x="449" y="87"/>
                    <a:pt x="449" y="87"/>
                  </a:cubicBezTo>
                  <a:cubicBezTo>
                    <a:pt x="446" y="87"/>
                    <a:pt x="446" y="88"/>
                    <a:pt x="447" y="89"/>
                  </a:cubicBezTo>
                  <a:cubicBezTo>
                    <a:pt x="448" y="89"/>
                    <a:pt x="443" y="90"/>
                    <a:pt x="440" y="91"/>
                  </a:cubicBezTo>
                  <a:cubicBezTo>
                    <a:pt x="438" y="92"/>
                    <a:pt x="437" y="92"/>
                    <a:pt x="434" y="92"/>
                  </a:cubicBezTo>
                  <a:cubicBezTo>
                    <a:pt x="433" y="92"/>
                    <a:pt x="431" y="92"/>
                    <a:pt x="429" y="92"/>
                  </a:cubicBezTo>
                  <a:cubicBezTo>
                    <a:pt x="428" y="92"/>
                    <a:pt x="427" y="92"/>
                    <a:pt x="426" y="92"/>
                  </a:cubicBezTo>
                  <a:cubicBezTo>
                    <a:pt x="422" y="92"/>
                    <a:pt x="420" y="93"/>
                    <a:pt x="422" y="94"/>
                  </a:cubicBezTo>
                  <a:cubicBezTo>
                    <a:pt x="423" y="95"/>
                    <a:pt x="424" y="95"/>
                    <a:pt x="423" y="95"/>
                  </a:cubicBezTo>
                  <a:cubicBezTo>
                    <a:pt x="423" y="95"/>
                    <a:pt x="423" y="95"/>
                    <a:pt x="422" y="95"/>
                  </a:cubicBezTo>
                  <a:cubicBezTo>
                    <a:pt x="421" y="95"/>
                    <a:pt x="420" y="94"/>
                    <a:pt x="418" y="94"/>
                  </a:cubicBezTo>
                  <a:cubicBezTo>
                    <a:pt x="416" y="94"/>
                    <a:pt x="414" y="95"/>
                    <a:pt x="414" y="95"/>
                  </a:cubicBezTo>
                  <a:cubicBezTo>
                    <a:pt x="414" y="96"/>
                    <a:pt x="413" y="97"/>
                    <a:pt x="411" y="97"/>
                  </a:cubicBezTo>
                  <a:cubicBezTo>
                    <a:pt x="410" y="97"/>
                    <a:pt x="410" y="98"/>
                    <a:pt x="410" y="98"/>
                  </a:cubicBezTo>
                  <a:cubicBezTo>
                    <a:pt x="408" y="98"/>
                    <a:pt x="408" y="97"/>
                    <a:pt x="408" y="96"/>
                  </a:cubicBezTo>
                  <a:cubicBezTo>
                    <a:pt x="408" y="96"/>
                    <a:pt x="408" y="95"/>
                    <a:pt x="408" y="95"/>
                  </a:cubicBezTo>
                  <a:cubicBezTo>
                    <a:pt x="407" y="95"/>
                    <a:pt x="407" y="96"/>
                    <a:pt x="406" y="96"/>
                  </a:cubicBezTo>
                  <a:cubicBezTo>
                    <a:pt x="405" y="97"/>
                    <a:pt x="403" y="97"/>
                    <a:pt x="403" y="97"/>
                  </a:cubicBezTo>
                  <a:cubicBezTo>
                    <a:pt x="403" y="97"/>
                    <a:pt x="402" y="97"/>
                    <a:pt x="402" y="96"/>
                  </a:cubicBezTo>
                  <a:cubicBezTo>
                    <a:pt x="402" y="96"/>
                    <a:pt x="402" y="96"/>
                    <a:pt x="402" y="96"/>
                  </a:cubicBezTo>
                  <a:cubicBezTo>
                    <a:pt x="402" y="96"/>
                    <a:pt x="401" y="97"/>
                    <a:pt x="401" y="97"/>
                  </a:cubicBezTo>
                  <a:cubicBezTo>
                    <a:pt x="400" y="98"/>
                    <a:pt x="400" y="99"/>
                    <a:pt x="399" y="99"/>
                  </a:cubicBezTo>
                  <a:cubicBezTo>
                    <a:pt x="399" y="99"/>
                    <a:pt x="398" y="98"/>
                    <a:pt x="397" y="98"/>
                  </a:cubicBezTo>
                  <a:cubicBezTo>
                    <a:pt x="396" y="98"/>
                    <a:pt x="394" y="98"/>
                    <a:pt x="394" y="98"/>
                  </a:cubicBezTo>
                  <a:cubicBezTo>
                    <a:pt x="394" y="98"/>
                    <a:pt x="394" y="98"/>
                    <a:pt x="394" y="98"/>
                  </a:cubicBezTo>
                  <a:cubicBezTo>
                    <a:pt x="396" y="98"/>
                    <a:pt x="395" y="98"/>
                    <a:pt x="394" y="99"/>
                  </a:cubicBezTo>
                  <a:cubicBezTo>
                    <a:pt x="393" y="99"/>
                    <a:pt x="393" y="99"/>
                    <a:pt x="393" y="99"/>
                  </a:cubicBezTo>
                  <a:cubicBezTo>
                    <a:pt x="393" y="99"/>
                    <a:pt x="393" y="99"/>
                    <a:pt x="392" y="99"/>
                  </a:cubicBezTo>
                  <a:cubicBezTo>
                    <a:pt x="391" y="98"/>
                    <a:pt x="391" y="98"/>
                    <a:pt x="390" y="98"/>
                  </a:cubicBezTo>
                  <a:cubicBezTo>
                    <a:pt x="389" y="98"/>
                    <a:pt x="389" y="98"/>
                    <a:pt x="389" y="99"/>
                  </a:cubicBezTo>
                  <a:cubicBezTo>
                    <a:pt x="389" y="99"/>
                    <a:pt x="387" y="100"/>
                    <a:pt x="385" y="100"/>
                  </a:cubicBezTo>
                  <a:cubicBezTo>
                    <a:pt x="384" y="100"/>
                    <a:pt x="384" y="100"/>
                    <a:pt x="385" y="100"/>
                  </a:cubicBezTo>
                  <a:cubicBezTo>
                    <a:pt x="385" y="100"/>
                    <a:pt x="385" y="100"/>
                    <a:pt x="385" y="100"/>
                  </a:cubicBezTo>
                  <a:cubicBezTo>
                    <a:pt x="385" y="100"/>
                    <a:pt x="385" y="100"/>
                    <a:pt x="385" y="100"/>
                  </a:cubicBezTo>
                  <a:cubicBezTo>
                    <a:pt x="386" y="100"/>
                    <a:pt x="383" y="102"/>
                    <a:pt x="379" y="102"/>
                  </a:cubicBezTo>
                  <a:cubicBezTo>
                    <a:pt x="376" y="103"/>
                    <a:pt x="375" y="104"/>
                    <a:pt x="378" y="104"/>
                  </a:cubicBezTo>
                  <a:cubicBezTo>
                    <a:pt x="378" y="104"/>
                    <a:pt x="378" y="104"/>
                    <a:pt x="378" y="104"/>
                  </a:cubicBezTo>
                  <a:cubicBezTo>
                    <a:pt x="379" y="104"/>
                    <a:pt x="379" y="104"/>
                    <a:pt x="380" y="104"/>
                  </a:cubicBezTo>
                  <a:cubicBezTo>
                    <a:pt x="382" y="104"/>
                    <a:pt x="384" y="104"/>
                    <a:pt x="383" y="105"/>
                  </a:cubicBezTo>
                  <a:cubicBezTo>
                    <a:pt x="383" y="105"/>
                    <a:pt x="381" y="105"/>
                    <a:pt x="380" y="105"/>
                  </a:cubicBezTo>
                  <a:cubicBezTo>
                    <a:pt x="379" y="105"/>
                    <a:pt x="378" y="105"/>
                    <a:pt x="377" y="105"/>
                  </a:cubicBezTo>
                  <a:cubicBezTo>
                    <a:pt x="377" y="105"/>
                    <a:pt x="377" y="105"/>
                    <a:pt x="377" y="105"/>
                  </a:cubicBezTo>
                  <a:cubicBezTo>
                    <a:pt x="374" y="105"/>
                    <a:pt x="373" y="105"/>
                    <a:pt x="373" y="106"/>
                  </a:cubicBezTo>
                  <a:cubicBezTo>
                    <a:pt x="373" y="106"/>
                    <a:pt x="372" y="106"/>
                    <a:pt x="372" y="106"/>
                  </a:cubicBezTo>
                  <a:cubicBezTo>
                    <a:pt x="371" y="106"/>
                    <a:pt x="370" y="106"/>
                    <a:pt x="368" y="106"/>
                  </a:cubicBezTo>
                  <a:cubicBezTo>
                    <a:pt x="368" y="106"/>
                    <a:pt x="367" y="106"/>
                    <a:pt x="367" y="106"/>
                  </a:cubicBezTo>
                  <a:cubicBezTo>
                    <a:pt x="365" y="106"/>
                    <a:pt x="364" y="106"/>
                    <a:pt x="366" y="106"/>
                  </a:cubicBezTo>
                  <a:cubicBezTo>
                    <a:pt x="368" y="106"/>
                    <a:pt x="367" y="107"/>
                    <a:pt x="364" y="107"/>
                  </a:cubicBezTo>
                  <a:cubicBezTo>
                    <a:pt x="362" y="107"/>
                    <a:pt x="361" y="108"/>
                    <a:pt x="361" y="108"/>
                  </a:cubicBezTo>
                  <a:cubicBezTo>
                    <a:pt x="361" y="108"/>
                    <a:pt x="361" y="109"/>
                    <a:pt x="362" y="109"/>
                  </a:cubicBezTo>
                  <a:cubicBezTo>
                    <a:pt x="362" y="109"/>
                    <a:pt x="362" y="108"/>
                    <a:pt x="363" y="108"/>
                  </a:cubicBezTo>
                  <a:cubicBezTo>
                    <a:pt x="363" y="108"/>
                    <a:pt x="364" y="108"/>
                    <a:pt x="364" y="108"/>
                  </a:cubicBezTo>
                  <a:cubicBezTo>
                    <a:pt x="365" y="108"/>
                    <a:pt x="366" y="109"/>
                    <a:pt x="366" y="109"/>
                  </a:cubicBezTo>
                  <a:cubicBezTo>
                    <a:pt x="367" y="110"/>
                    <a:pt x="364" y="110"/>
                    <a:pt x="361" y="110"/>
                  </a:cubicBezTo>
                  <a:cubicBezTo>
                    <a:pt x="358" y="110"/>
                    <a:pt x="359" y="111"/>
                    <a:pt x="362" y="112"/>
                  </a:cubicBezTo>
                  <a:cubicBezTo>
                    <a:pt x="364" y="112"/>
                    <a:pt x="362" y="112"/>
                    <a:pt x="357" y="112"/>
                  </a:cubicBezTo>
                  <a:cubicBezTo>
                    <a:pt x="352" y="113"/>
                    <a:pt x="348" y="114"/>
                    <a:pt x="350" y="114"/>
                  </a:cubicBezTo>
                  <a:cubicBezTo>
                    <a:pt x="351" y="114"/>
                    <a:pt x="350" y="114"/>
                    <a:pt x="348" y="115"/>
                  </a:cubicBezTo>
                  <a:cubicBezTo>
                    <a:pt x="346" y="115"/>
                    <a:pt x="346" y="115"/>
                    <a:pt x="346" y="115"/>
                  </a:cubicBezTo>
                  <a:cubicBezTo>
                    <a:pt x="347" y="116"/>
                    <a:pt x="347" y="116"/>
                    <a:pt x="347" y="116"/>
                  </a:cubicBezTo>
                  <a:cubicBezTo>
                    <a:pt x="348" y="116"/>
                    <a:pt x="347" y="116"/>
                    <a:pt x="346" y="116"/>
                  </a:cubicBezTo>
                  <a:cubicBezTo>
                    <a:pt x="346" y="116"/>
                    <a:pt x="346" y="116"/>
                    <a:pt x="346" y="116"/>
                  </a:cubicBezTo>
                  <a:cubicBezTo>
                    <a:pt x="346" y="116"/>
                    <a:pt x="345" y="116"/>
                    <a:pt x="345" y="116"/>
                  </a:cubicBezTo>
                  <a:cubicBezTo>
                    <a:pt x="344" y="116"/>
                    <a:pt x="344" y="116"/>
                    <a:pt x="344" y="116"/>
                  </a:cubicBezTo>
                  <a:cubicBezTo>
                    <a:pt x="344" y="117"/>
                    <a:pt x="345" y="117"/>
                    <a:pt x="347" y="117"/>
                  </a:cubicBezTo>
                  <a:cubicBezTo>
                    <a:pt x="350" y="117"/>
                    <a:pt x="351" y="117"/>
                    <a:pt x="350" y="118"/>
                  </a:cubicBezTo>
                  <a:cubicBezTo>
                    <a:pt x="350" y="118"/>
                    <a:pt x="348" y="118"/>
                    <a:pt x="345" y="118"/>
                  </a:cubicBezTo>
                  <a:cubicBezTo>
                    <a:pt x="343" y="118"/>
                    <a:pt x="342" y="119"/>
                    <a:pt x="344" y="119"/>
                  </a:cubicBezTo>
                  <a:cubicBezTo>
                    <a:pt x="346" y="119"/>
                    <a:pt x="343" y="120"/>
                    <a:pt x="342" y="120"/>
                  </a:cubicBezTo>
                  <a:cubicBezTo>
                    <a:pt x="342" y="121"/>
                    <a:pt x="342" y="121"/>
                    <a:pt x="341" y="121"/>
                  </a:cubicBezTo>
                  <a:cubicBezTo>
                    <a:pt x="341" y="121"/>
                    <a:pt x="341" y="121"/>
                    <a:pt x="341" y="121"/>
                  </a:cubicBezTo>
                  <a:cubicBezTo>
                    <a:pt x="341" y="121"/>
                    <a:pt x="341" y="121"/>
                    <a:pt x="341" y="121"/>
                  </a:cubicBezTo>
                  <a:cubicBezTo>
                    <a:pt x="340" y="121"/>
                    <a:pt x="340" y="121"/>
                    <a:pt x="341" y="122"/>
                  </a:cubicBezTo>
                  <a:cubicBezTo>
                    <a:pt x="342" y="122"/>
                    <a:pt x="338" y="122"/>
                    <a:pt x="340" y="123"/>
                  </a:cubicBezTo>
                  <a:cubicBezTo>
                    <a:pt x="341" y="123"/>
                    <a:pt x="339" y="124"/>
                    <a:pt x="335" y="125"/>
                  </a:cubicBezTo>
                  <a:cubicBezTo>
                    <a:pt x="331" y="126"/>
                    <a:pt x="324" y="127"/>
                    <a:pt x="319" y="129"/>
                  </a:cubicBezTo>
                  <a:cubicBezTo>
                    <a:pt x="315" y="130"/>
                    <a:pt x="313" y="132"/>
                    <a:pt x="313" y="132"/>
                  </a:cubicBezTo>
                  <a:cubicBezTo>
                    <a:pt x="313" y="132"/>
                    <a:pt x="313" y="132"/>
                    <a:pt x="314" y="132"/>
                  </a:cubicBezTo>
                  <a:cubicBezTo>
                    <a:pt x="314" y="132"/>
                    <a:pt x="314" y="132"/>
                    <a:pt x="314" y="132"/>
                  </a:cubicBezTo>
                  <a:cubicBezTo>
                    <a:pt x="315" y="132"/>
                    <a:pt x="315" y="132"/>
                    <a:pt x="315" y="133"/>
                  </a:cubicBezTo>
                  <a:cubicBezTo>
                    <a:pt x="314" y="133"/>
                    <a:pt x="315" y="133"/>
                    <a:pt x="315" y="133"/>
                  </a:cubicBezTo>
                  <a:cubicBezTo>
                    <a:pt x="317" y="133"/>
                    <a:pt x="320" y="133"/>
                    <a:pt x="323" y="132"/>
                  </a:cubicBezTo>
                  <a:cubicBezTo>
                    <a:pt x="326" y="131"/>
                    <a:pt x="328" y="131"/>
                    <a:pt x="328" y="131"/>
                  </a:cubicBezTo>
                  <a:cubicBezTo>
                    <a:pt x="328" y="131"/>
                    <a:pt x="328" y="131"/>
                    <a:pt x="328" y="131"/>
                  </a:cubicBezTo>
                  <a:cubicBezTo>
                    <a:pt x="328" y="131"/>
                    <a:pt x="328" y="131"/>
                    <a:pt x="328" y="131"/>
                  </a:cubicBezTo>
                  <a:cubicBezTo>
                    <a:pt x="328" y="131"/>
                    <a:pt x="328" y="131"/>
                    <a:pt x="328" y="131"/>
                  </a:cubicBezTo>
                  <a:cubicBezTo>
                    <a:pt x="328" y="132"/>
                    <a:pt x="328" y="132"/>
                    <a:pt x="327" y="133"/>
                  </a:cubicBezTo>
                  <a:cubicBezTo>
                    <a:pt x="326" y="134"/>
                    <a:pt x="322" y="135"/>
                    <a:pt x="319" y="135"/>
                  </a:cubicBezTo>
                  <a:cubicBezTo>
                    <a:pt x="318" y="135"/>
                    <a:pt x="318" y="135"/>
                    <a:pt x="317" y="135"/>
                  </a:cubicBezTo>
                  <a:cubicBezTo>
                    <a:pt x="315" y="135"/>
                    <a:pt x="313" y="134"/>
                    <a:pt x="312" y="134"/>
                  </a:cubicBezTo>
                  <a:cubicBezTo>
                    <a:pt x="311" y="134"/>
                    <a:pt x="310" y="133"/>
                    <a:pt x="310" y="133"/>
                  </a:cubicBezTo>
                  <a:cubicBezTo>
                    <a:pt x="308" y="133"/>
                    <a:pt x="307" y="134"/>
                    <a:pt x="308" y="134"/>
                  </a:cubicBezTo>
                  <a:cubicBezTo>
                    <a:pt x="309" y="134"/>
                    <a:pt x="307" y="134"/>
                    <a:pt x="305" y="134"/>
                  </a:cubicBezTo>
                  <a:cubicBezTo>
                    <a:pt x="302" y="134"/>
                    <a:pt x="301" y="135"/>
                    <a:pt x="302" y="135"/>
                  </a:cubicBezTo>
                  <a:cubicBezTo>
                    <a:pt x="302" y="135"/>
                    <a:pt x="302" y="135"/>
                    <a:pt x="302" y="135"/>
                  </a:cubicBezTo>
                  <a:cubicBezTo>
                    <a:pt x="302" y="135"/>
                    <a:pt x="302" y="135"/>
                    <a:pt x="302" y="135"/>
                  </a:cubicBezTo>
                  <a:cubicBezTo>
                    <a:pt x="303" y="135"/>
                    <a:pt x="302" y="135"/>
                    <a:pt x="300" y="136"/>
                  </a:cubicBezTo>
                  <a:cubicBezTo>
                    <a:pt x="298" y="136"/>
                    <a:pt x="299" y="136"/>
                    <a:pt x="300" y="136"/>
                  </a:cubicBezTo>
                  <a:cubicBezTo>
                    <a:pt x="302" y="136"/>
                    <a:pt x="302" y="137"/>
                    <a:pt x="301" y="137"/>
                  </a:cubicBezTo>
                  <a:cubicBezTo>
                    <a:pt x="301" y="137"/>
                    <a:pt x="300" y="137"/>
                    <a:pt x="299" y="136"/>
                  </a:cubicBezTo>
                  <a:cubicBezTo>
                    <a:pt x="298" y="136"/>
                    <a:pt x="297" y="136"/>
                    <a:pt x="297" y="136"/>
                  </a:cubicBezTo>
                  <a:cubicBezTo>
                    <a:pt x="296" y="136"/>
                    <a:pt x="296" y="136"/>
                    <a:pt x="298" y="137"/>
                  </a:cubicBezTo>
                  <a:cubicBezTo>
                    <a:pt x="299" y="137"/>
                    <a:pt x="299" y="137"/>
                    <a:pt x="298" y="137"/>
                  </a:cubicBezTo>
                  <a:cubicBezTo>
                    <a:pt x="297" y="137"/>
                    <a:pt x="296" y="137"/>
                    <a:pt x="293" y="137"/>
                  </a:cubicBezTo>
                  <a:cubicBezTo>
                    <a:pt x="291" y="137"/>
                    <a:pt x="288" y="136"/>
                    <a:pt x="286" y="136"/>
                  </a:cubicBezTo>
                  <a:cubicBezTo>
                    <a:pt x="285" y="136"/>
                    <a:pt x="285" y="136"/>
                    <a:pt x="284" y="137"/>
                  </a:cubicBezTo>
                  <a:cubicBezTo>
                    <a:pt x="284" y="137"/>
                    <a:pt x="285" y="137"/>
                    <a:pt x="288" y="137"/>
                  </a:cubicBezTo>
                  <a:cubicBezTo>
                    <a:pt x="291" y="138"/>
                    <a:pt x="290" y="138"/>
                    <a:pt x="284" y="138"/>
                  </a:cubicBezTo>
                  <a:cubicBezTo>
                    <a:pt x="279" y="138"/>
                    <a:pt x="277" y="139"/>
                    <a:pt x="280" y="139"/>
                  </a:cubicBezTo>
                  <a:cubicBezTo>
                    <a:pt x="282" y="140"/>
                    <a:pt x="283" y="140"/>
                    <a:pt x="282" y="140"/>
                  </a:cubicBezTo>
                  <a:cubicBezTo>
                    <a:pt x="282" y="140"/>
                    <a:pt x="281" y="140"/>
                    <a:pt x="281" y="140"/>
                  </a:cubicBezTo>
                  <a:cubicBezTo>
                    <a:pt x="281" y="140"/>
                    <a:pt x="280" y="140"/>
                    <a:pt x="279" y="140"/>
                  </a:cubicBezTo>
                  <a:cubicBezTo>
                    <a:pt x="276" y="140"/>
                    <a:pt x="274" y="141"/>
                    <a:pt x="272" y="141"/>
                  </a:cubicBezTo>
                  <a:cubicBezTo>
                    <a:pt x="272" y="141"/>
                    <a:pt x="272" y="141"/>
                    <a:pt x="272" y="141"/>
                  </a:cubicBezTo>
                  <a:cubicBezTo>
                    <a:pt x="271" y="140"/>
                    <a:pt x="271" y="140"/>
                    <a:pt x="270" y="140"/>
                  </a:cubicBezTo>
                  <a:cubicBezTo>
                    <a:pt x="269" y="140"/>
                    <a:pt x="269" y="141"/>
                    <a:pt x="269" y="141"/>
                  </a:cubicBezTo>
                  <a:cubicBezTo>
                    <a:pt x="269" y="141"/>
                    <a:pt x="269" y="141"/>
                    <a:pt x="268" y="141"/>
                  </a:cubicBezTo>
                  <a:cubicBezTo>
                    <a:pt x="267" y="141"/>
                    <a:pt x="266" y="141"/>
                    <a:pt x="266" y="141"/>
                  </a:cubicBezTo>
                  <a:cubicBezTo>
                    <a:pt x="265" y="141"/>
                    <a:pt x="265" y="141"/>
                    <a:pt x="265" y="141"/>
                  </a:cubicBezTo>
                  <a:cubicBezTo>
                    <a:pt x="265" y="141"/>
                    <a:pt x="267" y="141"/>
                    <a:pt x="272" y="142"/>
                  </a:cubicBezTo>
                  <a:cubicBezTo>
                    <a:pt x="277" y="142"/>
                    <a:pt x="277" y="142"/>
                    <a:pt x="272" y="142"/>
                  </a:cubicBezTo>
                  <a:cubicBezTo>
                    <a:pt x="267" y="143"/>
                    <a:pt x="264" y="143"/>
                    <a:pt x="267" y="144"/>
                  </a:cubicBezTo>
                  <a:cubicBezTo>
                    <a:pt x="270" y="144"/>
                    <a:pt x="270" y="144"/>
                    <a:pt x="268" y="144"/>
                  </a:cubicBezTo>
                  <a:cubicBezTo>
                    <a:pt x="266" y="144"/>
                    <a:pt x="264" y="145"/>
                    <a:pt x="265" y="145"/>
                  </a:cubicBezTo>
                  <a:cubicBezTo>
                    <a:pt x="266" y="145"/>
                    <a:pt x="269" y="146"/>
                    <a:pt x="275" y="146"/>
                  </a:cubicBezTo>
                  <a:cubicBezTo>
                    <a:pt x="275" y="146"/>
                    <a:pt x="276" y="146"/>
                    <a:pt x="276" y="146"/>
                  </a:cubicBezTo>
                  <a:cubicBezTo>
                    <a:pt x="282" y="146"/>
                    <a:pt x="286" y="145"/>
                    <a:pt x="287" y="145"/>
                  </a:cubicBezTo>
                  <a:cubicBezTo>
                    <a:pt x="287" y="145"/>
                    <a:pt x="287" y="145"/>
                    <a:pt x="287" y="145"/>
                  </a:cubicBezTo>
                  <a:cubicBezTo>
                    <a:pt x="287" y="145"/>
                    <a:pt x="287" y="145"/>
                    <a:pt x="288" y="145"/>
                  </a:cubicBezTo>
                  <a:cubicBezTo>
                    <a:pt x="288" y="145"/>
                    <a:pt x="289" y="145"/>
                    <a:pt x="289" y="145"/>
                  </a:cubicBezTo>
                  <a:cubicBezTo>
                    <a:pt x="289" y="145"/>
                    <a:pt x="289" y="145"/>
                    <a:pt x="290" y="145"/>
                  </a:cubicBezTo>
                  <a:cubicBezTo>
                    <a:pt x="290" y="145"/>
                    <a:pt x="290" y="145"/>
                    <a:pt x="288" y="146"/>
                  </a:cubicBezTo>
                  <a:cubicBezTo>
                    <a:pt x="287" y="147"/>
                    <a:pt x="285" y="147"/>
                    <a:pt x="284" y="147"/>
                  </a:cubicBezTo>
                  <a:cubicBezTo>
                    <a:pt x="284" y="147"/>
                    <a:pt x="284" y="147"/>
                    <a:pt x="284" y="147"/>
                  </a:cubicBezTo>
                  <a:cubicBezTo>
                    <a:pt x="285" y="146"/>
                    <a:pt x="281" y="146"/>
                    <a:pt x="276" y="146"/>
                  </a:cubicBezTo>
                  <a:cubicBezTo>
                    <a:pt x="275" y="146"/>
                    <a:pt x="274" y="146"/>
                    <a:pt x="273" y="146"/>
                  </a:cubicBezTo>
                  <a:cubicBezTo>
                    <a:pt x="268" y="146"/>
                    <a:pt x="264" y="147"/>
                    <a:pt x="264" y="147"/>
                  </a:cubicBezTo>
                  <a:cubicBezTo>
                    <a:pt x="264" y="147"/>
                    <a:pt x="264" y="147"/>
                    <a:pt x="265" y="147"/>
                  </a:cubicBezTo>
                  <a:cubicBezTo>
                    <a:pt x="265" y="147"/>
                    <a:pt x="266" y="147"/>
                    <a:pt x="266" y="147"/>
                  </a:cubicBezTo>
                  <a:cubicBezTo>
                    <a:pt x="266" y="147"/>
                    <a:pt x="267" y="147"/>
                    <a:pt x="267" y="147"/>
                  </a:cubicBezTo>
                  <a:cubicBezTo>
                    <a:pt x="268" y="147"/>
                    <a:pt x="268" y="148"/>
                    <a:pt x="267" y="148"/>
                  </a:cubicBezTo>
                  <a:cubicBezTo>
                    <a:pt x="266" y="148"/>
                    <a:pt x="266" y="148"/>
                    <a:pt x="269" y="148"/>
                  </a:cubicBezTo>
                  <a:cubicBezTo>
                    <a:pt x="271" y="148"/>
                    <a:pt x="271" y="149"/>
                    <a:pt x="271" y="150"/>
                  </a:cubicBezTo>
                  <a:cubicBezTo>
                    <a:pt x="272" y="150"/>
                    <a:pt x="272" y="151"/>
                    <a:pt x="273" y="151"/>
                  </a:cubicBezTo>
                  <a:cubicBezTo>
                    <a:pt x="274" y="151"/>
                    <a:pt x="276" y="150"/>
                    <a:pt x="277" y="150"/>
                  </a:cubicBezTo>
                  <a:cubicBezTo>
                    <a:pt x="280" y="150"/>
                    <a:pt x="281" y="150"/>
                    <a:pt x="282" y="150"/>
                  </a:cubicBezTo>
                  <a:cubicBezTo>
                    <a:pt x="282" y="150"/>
                    <a:pt x="282" y="150"/>
                    <a:pt x="282" y="150"/>
                  </a:cubicBezTo>
                  <a:cubicBezTo>
                    <a:pt x="282" y="150"/>
                    <a:pt x="281" y="151"/>
                    <a:pt x="280" y="151"/>
                  </a:cubicBezTo>
                  <a:cubicBezTo>
                    <a:pt x="280" y="151"/>
                    <a:pt x="280" y="151"/>
                    <a:pt x="280" y="151"/>
                  </a:cubicBezTo>
                  <a:cubicBezTo>
                    <a:pt x="279" y="151"/>
                    <a:pt x="279" y="151"/>
                    <a:pt x="279" y="151"/>
                  </a:cubicBezTo>
                  <a:cubicBezTo>
                    <a:pt x="278" y="151"/>
                    <a:pt x="277" y="151"/>
                    <a:pt x="276" y="151"/>
                  </a:cubicBezTo>
                  <a:cubicBezTo>
                    <a:pt x="275" y="152"/>
                    <a:pt x="274" y="152"/>
                    <a:pt x="276" y="152"/>
                  </a:cubicBezTo>
                  <a:cubicBezTo>
                    <a:pt x="278" y="152"/>
                    <a:pt x="273" y="152"/>
                    <a:pt x="269" y="154"/>
                  </a:cubicBezTo>
                  <a:cubicBezTo>
                    <a:pt x="267" y="154"/>
                    <a:pt x="270" y="155"/>
                    <a:pt x="271" y="155"/>
                  </a:cubicBezTo>
                  <a:cubicBezTo>
                    <a:pt x="272" y="155"/>
                    <a:pt x="272" y="155"/>
                    <a:pt x="272" y="155"/>
                  </a:cubicBezTo>
                  <a:cubicBezTo>
                    <a:pt x="272" y="155"/>
                    <a:pt x="273" y="155"/>
                    <a:pt x="273" y="155"/>
                  </a:cubicBezTo>
                  <a:cubicBezTo>
                    <a:pt x="274" y="155"/>
                    <a:pt x="276" y="155"/>
                    <a:pt x="276" y="156"/>
                  </a:cubicBezTo>
                  <a:cubicBezTo>
                    <a:pt x="277" y="156"/>
                    <a:pt x="277" y="157"/>
                    <a:pt x="278" y="157"/>
                  </a:cubicBezTo>
                  <a:cubicBezTo>
                    <a:pt x="279" y="157"/>
                    <a:pt x="279" y="157"/>
                    <a:pt x="279" y="157"/>
                  </a:cubicBezTo>
                  <a:cubicBezTo>
                    <a:pt x="280" y="157"/>
                    <a:pt x="280" y="157"/>
                    <a:pt x="280" y="157"/>
                  </a:cubicBezTo>
                  <a:cubicBezTo>
                    <a:pt x="280" y="157"/>
                    <a:pt x="279" y="157"/>
                    <a:pt x="279" y="157"/>
                  </a:cubicBezTo>
                  <a:cubicBezTo>
                    <a:pt x="278" y="158"/>
                    <a:pt x="278" y="158"/>
                    <a:pt x="277" y="158"/>
                  </a:cubicBezTo>
                  <a:cubicBezTo>
                    <a:pt x="276" y="158"/>
                    <a:pt x="275" y="158"/>
                    <a:pt x="275" y="158"/>
                  </a:cubicBezTo>
                  <a:cubicBezTo>
                    <a:pt x="274" y="158"/>
                    <a:pt x="274" y="158"/>
                    <a:pt x="274" y="158"/>
                  </a:cubicBezTo>
                  <a:cubicBezTo>
                    <a:pt x="272" y="158"/>
                    <a:pt x="272" y="159"/>
                    <a:pt x="275" y="160"/>
                  </a:cubicBezTo>
                  <a:cubicBezTo>
                    <a:pt x="279" y="161"/>
                    <a:pt x="284" y="162"/>
                    <a:pt x="285" y="162"/>
                  </a:cubicBezTo>
                  <a:cubicBezTo>
                    <a:pt x="285" y="162"/>
                    <a:pt x="286" y="162"/>
                    <a:pt x="286" y="162"/>
                  </a:cubicBezTo>
                  <a:cubicBezTo>
                    <a:pt x="286" y="162"/>
                    <a:pt x="286" y="162"/>
                    <a:pt x="286" y="162"/>
                  </a:cubicBezTo>
                  <a:cubicBezTo>
                    <a:pt x="286" y="162"/>
                    <a:pt x="287" y="162"/>
                    <a:pt x="288" y="162"/>
                  </a:cubicBezTo>
                  <a:cubicBezTo>
                    <a:pt x="289" y="162"/>
                    <a:pt x="291" y="162"/>
                    <a:pt x="292" y="162"/>
                  </a:cubicBezTo>
                  <a:cubicBezTo>
                    <a:pt x="294" y="162"/>
                    <a:pt x="295" y="162"/>
                    <a:pt x="297" y="162"/>
                  </a:cubicBezTo>
                  <a:cubicBezTo>
                    <a:pt x="303" y="161"/>
                    <a:pt x="312" y="159"/>
                    <a:pt x="314" y="158"/>
                  </a:cubicBezTo>
                  <a:cubicBezTo>
                    <a:pt x="314" y="157"/>
                    <a:pt x="314" y="156"/>
                    <a:pt x="314" y="156"/>
                  </a:cubicBezTo>
                  <a:cubicBezTo>
                    <a:pt x="313" y="156"/>
                    <a:pt x="313" y="156"/>
                    <a:pt x="313" y="156"/>
                  </a:cubicBezTo>
                  <a:cubicBezTo>
                    <a:pt x="313" y="156"/>
                    <a:pt x="313" y="156"/>
                    <a:pt x="314" y="156"/>
                  </a:cubicBezTo>
                  <a:cubicBezTo>
                    <a:pt x="314" y="156"/>
                    <a:pt x="314" y="156"/>
                    <a:pt x="314" y="156"/>
                  </a:cubicBezTo>
                  <a:cubicBezTo>
                    <a:pt x="316" y="157"/>
                    <a:pt x="318" y="157"/>
                    <a:pt x="319" y="157"/>
                  </a:cubicBezTo>
                  <a:cubicBezTo>
                    <a:pt x="319" y="157"/>
                    <a:pt x="319" y="157"/>
                    <a:pt x="319" y="157"/>
                  </a:cubicBezTo>
                  <a:cubicBezTo>
                    <a:pt x="320" y="157"/>
                    <a:pt x="324" y="156"/>
                    <a:pt x="325" y="154"/>
                  </a:cubicBezTo>
                  <a:cubicBezTo>
                    <a:pt x="326" y="154"/>
                    <a:pt x="326" y="153"/>
                    <a:pt x="327" y="153"/>
                  </a:cubicBezTo>
                  <a:cubicBezTo>
                    <a:pt x="328" y="153"/>
                    <a:pt x="329" y="154"/>
                    <a:pt x="330" y="154"/>
                  </a:cubicBezTo>
                  <a:cubicBezTo>
                    <a:pt x="332" y="156"/>
                    <a:pt x="335" y="157"/>
                    <a:pt x="336" y="159"/>
                  </a:cubicBezTo>
                  <a:cubicBezTo>
                    <a:pt x="336" y="160"/>
                    <a:pt x="337" y="161"/>
                    <a:pt x="337" y="161"/>
                  </a:cubicBezTo>
                  <a:cubicBezTo>
                    <a:pt x="337" y="161"/>
                    <a:pt x="337" y="160"/>
                    <a:pt x="337" y="160"/>
                  </a:cubicBezTo>
                  <a:cubicBezTo>
                    <a:pt x="337" y="160"/>
                    <a:pt x="337" y="160"/>
                    <a:pt x="337" y="160"/>
                  </a:cubicBezTo>
                  <a:cubicBezTo>
                    <a:pt x="338" y="160"/>
                    <a:pt x="340" y="163"/>
                    <a:pt x="345" y="165"/>
                  </a:cubicBezTo>
                  <a:cubicBezTo>
                    <a:pt x="350" y="168"/>
                    <a:pt x="352" y="174"/>
                    <a:pt x="362" y="174"/>
                  </a:cubicBezTo>
                  <a:cubicBezTo>
                    <a:pt x="362" y="174"/>
                    <a:pt x="362" y="174"/>
                    <a:pt x="363" y="174"/>
                  </a:cubicBezTo>
                  <a:cubicBezTo>
                    <a:pt x="373" y="173"/>
                    <a:pt x="390" y="171"/>
                    <a:pt x="393" y="168"/>
                  </a:cubicBezTo>
                  <a:cubicBezTo>
                    <a:pt x="395" y="165"/>
                    <a:pt x="393" y="162"/>
                    <a:pt x="395" y="162"/>
                  </a:cubicBezTo>
                  <a:cubicBezTo>
                    <a:pt x="395" y="162"/>
                    <a:pt x="395" y="162"/>
                    <a:pt x="395" y="162"/>
                  </a:cubicBezTo>
                  <a:cubicBezTo>
                    <a:pt x="395" y="162"/>
                    <a:pt x="395" y="162"/>
                    <a:pt x="395" y="162"/>
                  </a:cubicBezTo>
                  <a:cubicBezTo>
                    <a:pt x="396" y="162"/>
                    <a:pt x="396" y="161"/>
                    <a:pt x="395" y="161"/>
                  </a:cubicBezTo>
                  <a:cubicBezTo>
                    <a:pt x="394" y="160"/>
                    <a:pt x="393" y="160"/>
                    <a:pt x="395" y="160"/>
                  </a:cubicBezTo>
                  <a:cubicBezTo>
                    <a:pt x="396" y="160"/>
                    <a:pt x="397" y="159"/>
                    <a:pt x="395" y="159"/>
                  </a:cubicBezTo>
                  <a:cubicBezTo>
                    <a:pt x="394" y="159"/>
                    <a:pt x="395" y="158"/>
                    <a:pt x="398" y="158"/>
                  </a:cubicBezTo>
                  <a:cubicBezTo>
                    <a:pt x="400" y="157"/>
                    <a:pt x="403" y="157"/>
                    <a:pt x="404" y="157"/>
                  </a:cubicBezTo>
                  <a:cubicBezTo>
                    <a:pt x="404" y="157"/>
                    <a:pt x="404" y="157"/>
                    <a:pt x="404" y="157"/>
                  </a:cubicBezTo>
                  <a:cubicBezTo>
                    <a:pt x="404" y="157"/>
                    <a:pt x="404" y="157"/>
                    <a:pt x="404" y="157"/>
                  </a:cubicBezTo>
                  <a:cubicBezTo>
                    <a:pt x="405" y="157"/>
                    <a:pt x="410" y="155"/>
                    <a:pt x="402" y="155"/>
                  </a:cubicBezTo>
                  <a:cubicBezTo>
                    <a:pt x="393" y="154"/>
                    <a:pt x="395" y="153"/>
                    <a:pt x="407" y="153"/>
                  </a:cubicBezTo>
                  <a:cubicBezTo>
                    <a:pt x="411" y="153"/>
                    <a:pt x="412" y="153"/>
                    <a:pt x="406" y="149"/>
                  </a:cubicBezTo>
                  <a:cubicBezTo>
                    <a:pt x="404" y="148"/>
                    <a:pt x="396" y="147"/>
                    <a:pt x="394" y="144"/>
                  </a:cubicBezTo>
                  <a:cubicBezTo>
                    <a:pt x="392" y="143"/>
                    <a:pt x="394" y="143"/>
                    <a:pt x="395" y="141"/>
                  </a:cubicBezTo>
                  <a:cubicBezTo>
                    <a:pt x="395" y="140"/>
                    <a:pt x="402" y="137"/>
                    <a:pt x="410" y="135"/>
                  </a:cubicBezTo>
                  <a:cubicBezTo>
                    <a:pt x="418" y="133"/>
                    <a:pt x="427" y="130"/>
                    <a:pt x="430" y="129"/>
                  </a:cubicBezTo>
                  <a:cubicBezTo>
                    <a:pt x="434" y="128"/>
                    <a:pt x="435" y="127"/>
                    <a:pt x="433" y="126"/>
                  </a:cubicBezTo>
                  <a:cubicBezTo>
                    <a:pt x="431" y="126"/>
                    <a:pt x="431" y="125"/>
                    <a:pt x="431" y="124"/>
                  </a:cubicBezTo>
                  <a:cubicBezTo>
                    <a:pt x="431" y="123"/>
                    <a:pt x="431" y="122"/>
                    <a:pt x="432" y="122"/>
                  </a:cubicBezTo>
                  <a:cubicBezTo>
                    <a:pt x="432" y="122"/>
                    <a:pt x="432" y="122"/>
                    <a:pt x="432" y="122"/>
                  </a:cubicBezTo>
                  <a:cubicBezTo>
                    <a:pt x="432" y="122"/>
                    <a:pt x="432" y="122"/>
                    <a:pt x="433" y="122"/>
                  </a:cubicBezTo>
                  <a:cubicBezTo>
                    <a:pt x="433" y="122"/>
                    <a:pt x="434" y="122"/>
                    <a:pt x="434" y="122"/>
                  </a:cubicBezTo>
                  <a:cubicBezTo>
                    <a:pt x="433" y="122"/>
                    <a:pt x="433" y="122"/>
                    <a:pt x="435" y="121"/>
                  </a:cubicBezTo>
                  <a:cubicBezTo>
                    <a:pt x="436" y="121"/>
                    <a:pt x="437" y="121"/>
                    <a:pt x="436" y="121"/>
                  </a:cubicBezTo>
                  <a:cubicBezTo>
                    <a:pt x="435" y="120"/>
                    <a:pt x="442" y="119"/>
                    <a:pt x="452" y="119"/>
                  </a:cubicBezTo>
                  <a:cubicBezTo>
                    <a:pt x="455" y="119"/>
                    <a:pt x="457" y="119"/>
                    <a:pt x="460" y="119"/>
                  </a:cubicBezTo>
                  <a:cubicBezTo>
                    <a:pt x="473" y="120"/>
                    <a:pt x="476" y="124"/>
                    <a:pt x="474" y="124"/>
                  </a:cubicBezTo>
                  <a:cubicBezTo>
                    <a:pt x="474" y="124"/>
                    <a:pt x="474" y="124"/>
                    <a:pt x="474" y="124"/>
                  </a:cubicBezTo>
                  <a:cubicBezTo>
                    <a:pt x="474" y="124"/>
                    <a:pt x="474" y="124"/>
                    <a:pt x="474" y="124"/>
                  </a:cubicBezTo>
                  <a:cubicBezTo>
                    <a:pt x="473" y="124"/>
                    <a:pt x="473" y="124"/>
                    <a:pt x="474" y="124"/>
                  </a:cubicBezTo>
                  <a:cubicBezTo>
                    <a:pt x="475" y="124"/>
                    <a:pt x="466" y="125"/>
                    <a:pt x="460" y="127"/>
                  </a:cubicBezTo>
                  <a:cubicBezTo>
                    <a:pt x="454" y="129"/>
                    <a:pt x="450" y="132"/>
                    <a:pt x="445" y="133"/>
                  </a:cubicBezTo>
                  <a:cubicBezTo>
                    <a:pt x="441" y="133"/>
                    <a:pt x="434" y="137"/>
                    <a:pt x="437" y="141"/>
                  </a:cubicBezTo>
                  <a:cubicBezTo>
                    <a:pt x="440" y="145"/>
                    <a:pt x="445" y="148"/>
                    <a:pt x="451" y="148"/>
                  </a:cubicBezTo>
                  <a:cubicBezTo>
                    <a:pt x="456" y="148"/>
                    <a:pt x="460" y="149"/>
                    <a:pt x="461" y="150"/>
                  </a:cubicBezTo>
                  <a:cubicBezTo>
                    <a:pt x="462" y="151"/>
                    <a:pt x="463" y="151"/>
                    <a:pt x="465" y="151"/>
                  </a:cubicBezTo>
                  <a:cubicBezTo>
                    <a:pt x="468" y="151"/>
                    <a:pt x="472" y="150"/>
                    <a:pt x="476" y="150"/>
                  </a:cubicBezTo>
                  <a:cubicBezTo>
                    <a:pt x="482" y="149"/>
                    <a:pt x="488" y="149"/>
                    <a:pt x="489" y="149"/>
                  </a:cubicBezTo>
                  <a:cubicBezTo>
                    <a:pt x="490" y="149"/>
                    <a:pt x="490" y="149"/>
                    <a:pt x="490" y="149"/>
                  </a:cubicBezTo>
                  <a:cubicBezTo>
                    <a:pt x="490" y="149"/>
                    <a:pt x="490" y="149"/>
                    <a:pt x="490" y="149"/>
                  </a:cubicBezTo>
                  <a:cubicBezTo>
                    <a:pt x="490" y="149"/>
                    <a:pt x="491" y="149"/>
                    <a:pt x="492" y="148"/>
                  </a:cubicBezTo>
                  <a:cubicBezTo>
                    <a:pt x="492" y="148"/>
                    <a:pt x="493" y="148"/>
                    <a:pt x="495" y="148"/>
                  </a:cubicBezTo>
                  <a:cubicBezTo>
                    <a:pt x="496" y="148"/>
                    <a:pt x="496" y="148"/>
                    <a:pt x="497" y="148"/>
                  </a:cubicBezTo>
                  <a:cubicBezTo>
                    <a:pt x="497" y="148"/>
                    <a:pt x="498" y="148"/>
                    <a:pt x="499" y="148"/>
                  </a:cubicBezTo>
                  <a:cubicBezTo>
                    <a:pt x="500" y="148"/>
                    <a:pt x="501" y="148"/>
                    <a:pt x="502" y="148"/>
                  </a:cubicBezTo>
                  <a:cubicBezTo>
                    <a:pt x="507" y="148"/>
                    <a:pt x="514" y="147"/>
                    <a:pt x="518" y="147"/>
                  </a:cubicBezTo>
                  <a:cubicBezTo>
                    <a:pt x="520" y="147"/>
                    <a:pt x="521" y="147"/>
                    <a:pt x="521" y="147"/>
                  </a:cubicBezTo>
                  <a:cubicBezTo>
                    <a:pt x="522" y="147"/>
                    <a:pt x="522" y="147"/>
                    <a:pt x="523" y="147"/>
                  </a:cubicBezTo>
                  <a:cubicBezTo>
                    <a:pt x="525" y="148"/>
                    <a:pt x="524" y="148"/>
                    <a:pt x="528" y="149"/>
                  </a:cubicBezTo>
                  <a:cubicBezTo>
                    <a:pt x="533" y="150"/>
                    <a:pt x="532" y="151"/>
                    <a:pt x="527" y="151"/>
                  </a:cubicBezTo>
                  <a:cubicBezTo>
                    <a:pt x="522" y="152"/>
                    <a:pt x="518" y="152"/>
                    <a:pt x="518" y="153"/>
                  </a:cubicBezTo>
                  <a:cubicBezTo>
                    <a:pt x="519" y="153"/>
                    <a:pt x="516" y="153"/>
                    <a:pt x="513" y="153"/>
                  </a:cubicBezTo>
                  <a:cubicBezTo>
                    <a:pt x="511" y="153"/>
                    <a:pt x="508" y="153"/>
                    <a:pt x="505" y="153"/>
                  </a:cubicBezTo>
                  <a:cubicBezTo>
                    <a:pt x="502" y="153"/>
                    <a:pt x="499" y="153"/>
                    <a:pt x="495" y="153"/>
                  </a:cubicBezTo>
                  <a:cubicBezTo>
                    <a:pt x="489" y="153"/>
                    <a:pt x="481" y="153"/>
                    <a:pt x="476" y="154"/>
                  </a:cubicBezTo>
                  <a:cubicBezTo>
                    <a:pt x="468" y="155"/>
                    <a:pt x="472" y="158"/>
                    <a:pt x="473" y="159"/>
                  </a:cubicBezTo>
                  <a:cubicBezTo>
                    <a:pt x="474" y="160"/>
                    <a:pt x="484" y="162"/>
                    <a:pt x="477" y="165"/>
                  </a:cubicBezTo>
                  <a:cubicBezTo>
                    <a:pt x="475" y="166"/>
                    <a:pt x="472" y="166"/>
                    <a:pt x="469" y="166"/>
                  </a:cubicBezTo>
                  <a:cubicBezTo>
                    <a:pt x="466" y="166"/>
                    <a:pt x="464" y="166"/>
                    <a:pt x="461" y="166"/>
                  </a:cubicBezTo>
                  <a:cubicBezTo>
                    <a:pt x="459" y="166"/>
                    <a:pt x="456" y="166"/>
                    <a:pt x="454" y="166"/>
                  </a:cubicBezTo>
                  <a:cubicBezTo>
                    <a:pt x="451" y="166"/>
                    <a:pt x="448" y="166"/>
                    <a:pt x="447" y="167"/>
                  </a:cubicBezTo>
                  <a:cubicBezTo>
                    <a:pt x="444" y="170"/>
                    <a:pt x="453" y="173"/>
                    <a:pt x="459" y="174"/>
                  </a:cubicBezTo>
                  <a:cubicBezTo>
                    <a:pt x="464" y="174"/>
                    <a:pt x="469" y="175"/>
                    <a:pt x="469" y="176"/>
                  </a:cubicBezTo>
                  <a:cubicBezTo>
                    <a:pt x="470" y="177"/>
                    <a:pt x="460" y="178"/>
                    <a:pt x="450" y="178"/>
                  </a:cubicBezTo>
                  <a:cubicBezTo>
                    <a:pt x="442" y="178"/>
                    <a:pt x="436" y="178"/>
                    <a:pt x="433" y="178"/>
                  </a:cubicBezTo>
                  <a:cubicBezTo>
                    <a:pt x="431" y="178"/>
                    <a:pt x="430" y="178"/>
                    <a:pt x="431" y="178"/>
                  </a:cubicBezTo>
                  <a:cubicBezTo>
                    <a:pt x="432" y="178"/>
                    <a:pt x="432" y="178"/>
                    <a:pt x="431" y="178"/>
                  </a:cubicBezTo>
                  <a:cubicBezTo>
                    <a:pt x="430" y="178"/>
                    <a:pt x="430" y="178"/>
                    <a:pt x="430" y="178"/>
                  </a:cubicBezTo>
                  <a:cubicBezTo>
                    <a:pt x="429" y="178"/>
                    <a:pt x="429" y="178"/>
                    <a:pt x="428" y="178"/>
                  </a:cubicBezTo>
                  <a:cubicBezTo>
                    <a:pt x="428" y="178"/>
                    <a:pt x="427" y="178"/>
                    <a:pt x="427" y="178"/>
                  </a:cubicBezTo>
                  <a:cubicBezTo>
                    <a:pt x="422" y="178"/>
                    <a:pt x="420" y="177"/>
                    <a:pt x="421" y="177"/>
                  </a:cubicBezTo>
                  <a:cubicBezTo>
                    <a:pt x="422" y="177"/>
                    <a:pt x="419" y="177"/>
                    <a:pt x="413" y="177"/>
                  </a:cubicBezTo>
                  <a:cubicBezTo>
                    <a:pt x="410" y="177"/>
                    <a:pt x="405" y="177"/>
                    <a:pt x="401" y="177"/>
                  </a:cubicBezTo>
                  <a:cubicBezTo>
                    <a:pt x="394" y="178"/>
                    <a:pt x="387" y="179"/>
                    <a:pt x="379" y="180"/>
                  </a:cubicBezTo>
                  <a:cubicBezTo>
                    <a:pt x="372" y="181"/>
                    <a:pt x="374" y="181"/>
                    <a:pt x="373" y="181"/>
                  </a:cubicBezTo>
                  <a:cubicBezTo>
                    <a:pt x="373" y="181"/>
                    <a:pt x="371" y="181"/>
                    <a:pt x="367" y="181"/>
                  </a:cubicBezTo>
                  <a:cubicBezTo>
                    <a:pt x="363" y="181"/>
                    <a:pt x="361" y="180"/>
                    <a:pt x="359" y="180"/>
                  </a:cubicBezTo>
                  <a:cubicBezTo>
                    <a:pt x="355" y="179"/>
                    <a:pt x="352" y="179"/>
                    <a:pt x="352" y="179"/>
                  </a:cubicBezTo>
                  <a:cubicBezTo>
                    <a:pt x="350" y="179"/>
                    <a:pt x="348" y="180"/>
                    <a:pt x="343" y="180"/>
                  </a:cubicBezTo>
                  <a:cubicBezTo>
                    <a:pt x="341" y="180"/>
                    <a:pt x="339" y="181"/>
                    <a:pt x="338" y="181"/>
                  </a:cubicBezTo>
                  <a:cubicBezTo>
                    <a:pt x="334" y="181"/>
                    <a:pt x="332" y="180"/>
                    <a:pt x="334" y="180"/>
                  </a:cubicBezTo>
                  <a:cubicBezTo>
                    <a:pt x="335" y="180"/>
                    <a:pt x="333" y="179"/>
                    <a:pt x="330" y="179"/>
                  </a:cubicBezTo>
                  <a:cubicBezTo>
                    <a:pt x="330" y="179"/>
                    <a:pt x="330" y="179"/>
                    <a:pt x="330" y="179"/>
                  </a:cubicBezTo>
                  <a:cubicBezTo>
                    <a:pt x="330" y="179"/>
                    <a:pt x="330" y="179"/>
                    <a:pt x="330" y="179"/>
                  </a:cubicBezTo>
                  <a:cubicBezTo>
                    <a:pt x="327" y="179"/>
                    <a:pt x="315" y="177"/>
                    <a:pt x="319" y="174"/>
                  </a:cubicBezTo>
                  <a:cubicBezTo>
                    <a:pt x="323" y="171"/>
                    <a:pt x="330" y="169"/>
                    <a:pt x="324" y="168"/>
                  </a:cubicBezTo>
                  <a:cubicBezTo>
                    <a:pt x="322" y="168"/>
                    <a:pt x="320" y="168"/>
                    <a:pt x="319" y="168"/>
                  </a:cubicBezTo>
                  <a:cubicBezTo>
                    <a:pt x="316" y="168"/>
                    <a:pt x="314" y="168"/>
                    <a:pt x="315" y="168"/>
                  </a:cubicBezTo>
                  <a:cubicBezTo>
                    <a:pt x="316" y="169"/>
                    <a:pt x="316" y="169"/>
                    <a:pt x="315" y="169"/>
                  </a:cubicBezTo>
                  <a:cubicBezTo>
                    <a:pt x="315" y="169"/>
                    <a:pt x="315" y="169"/>
                    <a:pt x="314" y="169"/>
                  </a:cubicBezTo>
                  <a:cubicBezTo>
                    <a:pt x="313" y="169"/>
                    <a:pt x="312" y="169"/>
                    <a:pt x="312" y="169"/>
                  </a:cubicBezTo>
                  <a:cubicBezTo>
                    <a:pt x="312" y="169"/>
                    <a:pt x="311" y="168"/>
                    <a:pt x="310" y="168"/>
                  </a:cubicBezTo>
                  <a:cubicBezTo>
                    <a:pt x="309" y="168"/>
                    <a:pt x="308" y="169"/>
                    <a:pt x="306" y="169"/>
                  </a:cubicBezTo>
                  <a:cubicBezTo>
                    <a:pt x="304" y="169"/>
                    <a:pt x="304" y="170"/>
                    <a:pt x="303" y="172"/>
                  </a:cubicBezTo>
                  <a:cubicBezTo>
                    <a:pt x="302" y="173"/>
                    <a:pt x="304" y="175"/>
                    <a:pt x="307" y="176"/>
                  </a:cubicBezTo>
                  <a:cubicBezTo>
                    <a:pt x="310" y="177"/>
                    <a:pt x="311" y="179"/>
                    <a:pt x="310" y="179"/>
                  </a:cubicBezTo>
                  <a:cubicBezTo>
                    <a:pt x="308" y="179"/>
                    <a:pt x="310" y="180"/>
                    <a:pt x="315" y="181"/>
                  </a:cubicBezTo>
                  <a:cubicBezTo>
                    <a:pt x="316" y="182"/>
                    <a:pt x="316" y="182"/>
                    <a:pt x="316" y="182"/>
                  </a:cubicBezTo>
                  <a:cubicBezTo>
                    <a:pt x="316" y="182"/>
                    <a:pt x="315" y="182"/>
                    <a:pt x="314" y="182"/>
                  </a:cubicBezTo>
                  <a:cubicBezTo>
                    <a:pt x="313" y="182"/>
                    <a:pt x="313" y="182"/>
                    <a:pt x="313" y="182"/>
                  </a:cubicBezTo>
                  <a:cubicBezTo>
                    <a:pt x="306" y="182"/>
                    <a:pt x="307" y="184"/>
                    <a:pt x="306" y="184"/>
                  </a:cubicBezTo>
                  <a:cubicBezTo>
                    <a:pt x="306" y="184"/>
                    <a:pt x="306" y="184"/>
                    <a:pt x="306" y="184"/>
                  </a:cubicBezTo>
                  <a:cubicBezTo>
                    <a:pt x="305" y="183"/>
                    <a:pt x="304" y="183"/>
                    <a:pt x="304" y="183"/>
                  </a:cubicBezTo>
                  <a:cubicBezTo>
                    <a:pt x="303" y="183"/>
                    <a:pt x="303" y="183"/>
                    <a:pt x="303" y="183"/>
                  </a:cubicBezTo>
                  <a:cubicBezTo>
                    <a:pt x="303" y="183"/>
                    <a:pt x="303" y="183"/>
                    <a:pt x="303" y="183"/>
                  </a:cubicBezTo>
                  <a:cubicBezTo>
                    <a:pt x="302" y="183"/>
                    <a:pt x="299" y="183"/>
                    <a:pt x="295" y="182"/>
                  </a:cubicBezTo>
                  <a:cubicBezTo>
                    <a:pt x="294" y="182"/>
                    <a:pt x="293" y="182"/>
                    <a:pt x="292" y="182"/>
                  </a:cubicBezTo>
                  <a:cubicBezTo>
                    <a:pt x="287" y="182"/>
                    <a:pt x="279" y="183"/>
                    <a:pt x="268" y="185"/>
                  </a:cubicBezTo>
                  <a:cubicBezTo>
                    <a:pt x="256" y="187"/>
                    <a:pt x="260" y="191"/>
                    <a:pt x="258" y="192"/>
                  </a:cubicBezTo>
                  <a:cubicBezTo>
                    <a:pt x="256" y="192"/>
                    <a:pt x="257" y="192"/>
                    <a:pt x="256" y="192"/>
                  </a:cubicBezTo>
                  <a:cubicBezTo>
                    <a:pt x="256" y="192"/>
                    <a:pt x="255" y="192"/>
                    <a:pt x="255" y="192"/>
                  </a:cubicBezTo>
                  <a:cubicBezTo>
                    <a:pt x="254" y="192"/>
                    <a:pt x="254" y="192"/>
                    <a:pt x="253" y="192"/>
                  </a:cubicBezTo>
                  <a:cubicBezTo>
                    <a:pt x="253" y="192"/>
                    <a:pt x="253" y="192"/>
                    <a:pt x="255" y="192"/>
                  </a:cubicBezTo>
                  <a:cubicBezTo>
                    <a:pt x="257" y="193"/>
                    <a:pt x="246" y="193"/>
                    <a:pt x="235" y="196"/>
                  </a:cubicBezTo>
                  <a:cubicBezTo>
                    <a:pt x="225" y="198"/>
                    <a:pt x="214" y="201"/>
                    <a:pt x="207" y="201"/>
                  </a:cubicBezTo>
                  <a:cubicBezTo>
                    <a:pt x="206" y="201"/>
                    <a:pt x="206" y="201"/>
                    <a:pt x="206" y="201"/>
                  </a:cubicBezTo>
                  <a:cubicBezTo>
                    <a:pt x="203" y="201"/>
                    <a:pt x="201" y="201"/>
                    <a:pt x="199" y="201"/>
                  </a:cubicBezTo>
                  <a:cubicBezTo>
                    <a:pt x="196" y="201"/>
                    <a:pt x="195" y="201"/>
                    <a:pt x="196" y="202"/>
                  </a:cubicBezTo>
                  <a:cubicBezTo>
                    <a:pt x="197" y="203"/>
                    <a:pt x="190" y="204"/>
                    <a:pt x="180" y="204"/>
                  </a:cubicBezTo>
                  <a:cubicBezTo>
                    <a:pt x="180" y="204"/>
                    <a:pt x="179" y="204"/>
                    <a:pt x="179" y="204"/>
                  </a:cubicBezTo>
                  <a:cubicBezTo>
                    <a:pt x="179" y="204"/>
                    <a:pt x="178" y="204"/>
                    <a:pt x="178" y="204"/>
                  </a:cubicBezTo>
                  <a:cubicBezTo>
                    <a:pt x="168" y="204"/>
                    <a:pt x="161" y="205"/>
                    <a:pt x="163" y="205"/>
                  </a:cubicBezTo>
                  <a:cubicBezTo>
                    <a:pt x="164" y="205"/>
                    <a:pt x="165" y="205"/>
                    <a:pt x="164" y="205"/>
                  </a:cubicBezTo>
                  <a:cubicBezTo>
                    <a:pt x="164" y="205"/>
                    <a:pt x="164" y="205"/>
                    <a:pt x="164" y="205"/>
                  </a:cubicBezTo>
                  <a:cubicBezTo>
                    <a:pt x="164" y="205"/>
                    <a:pt x="164" y="205"/>
                    <a:pt x="164" y="205"/>
                  </a:cubicBezTo>
                  <a:cubicBezTo>
                    <a:pt x="163" y="205"/>
                    <a:pt x="162" y="206"/>
                    <a:pt x="163" y="206"/>
                  </a:cubicBezTo>
                  <a:cubicBezTo>
                    <a:pt x="164" y="206"/>
                    <a:pt x="165" y="206"/>
                    <a:pt x="164" y="207"/>
                  </a:cubicBezTo>
                  <a:cubicBezTo>
                    <a:pt x="162" y="207"/>
                    <a:pt x="163" y="207"/>
                    <a:pt x="164" y="207"/>
                  </a:cubicBezTo>
                  <a:cubicBezTo>
                    <a:pt x="165" y="208"/>
                    <a:pt x="172" y="208"/>
                    <a:pt x="181" y="208"/>
                  </a:cubicBezTo>
                  <a:cubicBezTo>
                    <a:pt x="189" y="209"/>
                    <a:pt x="193" y="213"/>
                    <a:pt x="199" y="215"/>
                  </a:cubicBezTo>
                  <a:cubicBezTo>
                    <a:pt x="204" y="217"/>
                    <a:pt x="207" y="218"/>
                    <a:pt x="207" y="218"/>
                  </a:cubicBezTo>
                  <a:cubicBezTo>
                    <a:pt x="207" y="218"/>
                    <a:pt x="207" y="218"/>
                    <a:pt x="207" y="218"/>
                  </a:cubicBezTo>
                  <a:cubicBezTo>
                    <a:pt x="206" y="218"/>
                    <a:pt x="206" y="218"/>
                    <a:pt x="206" y="218"/>
                  </a:cubicBezTo>
                  <a:cubicBezTo>
                    <a:pt x="205" y="218"/>
                    <a:pt x="205" y="222"/>
                    <a:pt x="191" y="225"/>
                  </a:cubicBezTo>
                  <a:cubicBezTo>
                    <a:pt x="187" y="225"/>
                    <a:pt x="183" y="226"/>
                    <a:pt x="176" y="226"/>
                  </a:cubicBezTo>
                  <a:cubicBezTo>
                    <a:pt x="170" y="226"/>
                    <a:pt x="161" y="225"/>
                    <a:pt x="150" y="225"/>
                  </a:cubicBezTo>
                  <a:cubicBezTo>
                    <a:pt x="149" y="225"/>
                    <a:pt x="146" y="225"/>
                    <a:pt x="144" y="225"/>
                  </a:cubicBezTo>
                  <a:cubicBezTo>
                    <a:pt x="138" y="225"/>
                    <a:pt x="131" y="225"/>
                    <a:pt x="124" y="225"/>
                  </a:cubicBezTo>
                  <a:cubicBezTo>
                    <a:pt x="110" y="226"/>
                    <a:pt x="110" y="232"/>
                    <a:pt x="108" y="237"/>
                  </a:cubicBezTo>
                  <a:cubicBezTo>
                    <a:pt x="106" y="241"/>
                    <a:pt x="104" y="244"/>
                    <a:pt x="105" y="244"/>
                  </a:cubicBezTo>
                  <a:cubicBezTo>
                    <a:pt x="105" y="244"/>
                    <a:pt x="105" y="244"/>
                    <a:pt x="105" y="244"/>
                  </a:cubicBezTo>
                  <a:cubicBezTo>
                    <a:pt x="106" y="244"/>
                    <a:pt x="107" y="244"/>
                    <a:pt x="107" y="244"/>
                  </a:cubicBezTo>
                  <a:cubicBezTo>
                    <a:pt x="108" y="244"/>
                    <a:pt x="108" y="244"/>
                    <a:pt x="108" y="244"/>
                  </a:cubicBezTo>
                  <a:cubicBezTo>
                    <a:pt x="108" y="244"/>
                    <a:pt x="108" y="245"/>
                    <a:pt x="107" y="245"/>
                  </a:cubicBezTo>
                  <a:cubicBezTo>
                    <a:pt x="106" y="245"/>
                    <a:pt x="106" y="245"/>
                    <a:pt x="107" y="245"/>
                  </a:cubicBezTo>
                  <a:cubicBezTo>
                    <a:pt x="107" y="245"/>
                    <a:pt x="107" y="245"/>
                    <a:pt x="108" y="245"/>
                  </a:cubicBezTo>
                  <a:cubicBezTo>
                    <a:pt x="108" y="245"/>
                    <a:pt x="108" y="245"/>
                    <a:pt x="108" y="245"/>
                  </a:cubicBezTo>
                  <a:cubicBezTo>
                    <a:pt x="110" y="245"/>
                    <a:pt x="110" y="247"/>
                    <a:pt x="109" y="248"/>
                  </a:cubicBezTo>
                  <a:cubicBezTo>
                    <a:pt x="109" y="250"/>
                    <a:pt x="114" y="251"/>
                    <a:pt x="123" y="251"/>
                  </a:cubicBezTo>
                  <a:cubicBezTo>
                    <a:pt x="128" y="251"/>
                    <a:pt x="132" y="251"/>
                    <a:pt x="138" y="252"/>
                  </a:cubicBezTo>
                  <a:cubicBezTo>
                    <a:pt x="140" y="252"/>
                    <a:pt x="142" y="255"/>
                    <a:pt x="149" y="255"/>
                  </a:cubicBezTo>
                  <a:cubicBezTo>
                    <a:pt x="149" y="255"/>
                    <a:pt x="149" y="255"/>
                    <a:pt x="149" y="255"/>
                  </a:cubicBezTo>
                  <a:cubicBezTo>
                    <a:pt x="152" y="255"/>
                    <a:pt x="159" y="252"/>
                    <a:pt x="163" y="252"/>
                  </a:cubicBezTo>
                  <a:cubicBezTo>
                    <a:pt x="178" y="251"/>
                    <a:pt x="185" y="252"/>
                    <a:pt x="195" y="251"/>
                  </a:cubicBezTo>
                  <a:cubicBezTo>
                    <a:pt x="201" y="250"/>
                    <a:pt x="204" y="249"/>
                    <a:pt x="207" y="248"/>
                  </a:cubicBezTo>
                  <a:cubicBezTo>
                    <a:pt x="213" y="246"/>
                    <a:pt x="209" y="242"/>
                    <a:pt x="216" y="239"/>
                  </a:cubicBezTo>
                  <a:cubicBezTo>
                    <a:pt x="221" y="237"/>
                    <a:pt x="228" y="236"/>
                    <a:pt x="232" y="235"/>
                  </a:cubicBezTo>
                  <a:cubicBezTo>
                    <a:pt x="236" y="234"/>
                    <a:pt x="244" y="232"/>
                    <a:pt x="248" y="231"/>
                  </a:cubicBezTo>
                  <a:cubicBezTo>
                    <a:pt x="253" y="229"/>
                    <a:pt x="247" y="226"/>
                    <a:pt x="258" y="225"/>
                  </a:cubicBezTo>
                  <a:cubicBezTo>
                    <a:pt x="259" y="225"/>
                    <a:pt x="260" y="225"/>
                    <a:pt x="260" y="225"/>
                  </a:cubicBezTo>
                  <a:cubicBezTo>
                    <a:pt x="264" y="225"/>
                    <a:pt x="268" y="225"/>
                    <a:pt x="272" y="226"/>
                  </a:cubicBezTo>
                  <a:cubicBezTo>
                    <a:pt x="276" y="227"/>
                    <a:pt x="279" y="227"/>
                    <a:pt x="282" y="227"/>
                  </a:cubicBezTo>
                  <a:cubicBezTo>
                    <a:pt x="282" y="227"/>
                    <a:pt x="282" y="227"/>
                    <a:pt x="282" y="227"/>
                  </a:cubicBezTo>
                  <a:cubicBezTo>
                    <a:pt x="292" y="227"/>
                    <a:pt x="298" y="224"/>
                    <a:pt x="309" y="223"/>
                  </a:cubicBezTo>
                  <a:cubicBezTo>
                    <a:pt x="312" y="223"/>
                    <a:pt x="315" y="223"/>
                    <a:pt x="318" y="223"/>
                  </a:cubicBezTo>
                  <a:cubicBezTo>
                    <a:pt x="333" y="223"/>
                    <a:pt x="338" y="226"/>
                    <a:pt x="350" y="229"/>
                  </a:cubicBezTo>
                  <a:cubicBezTo>
                    <a:pt x="363" y="233"/>
                    <a:pt x="374" y="235"/>
                    <a:pt x="386" y="237"/>
                  </a:cubicBezTo>
                  <a:cubicBezTo>
                    <a:pt x="401" y="239"/>
                    <a:pt x="399" y="241"/>
                    <a:pt x="406" y="245"/>
                  </a:cubicBezTo>
                  <a:cubicBezTo>
                    <a:pt x="407" y="245"/>
                    <a:pt x="398" y="248"/>
                    <a:pt x="405" y="248"/>
                  </a:cubicBezTo>
                  <a:cubicBezTo>
                    <a:pt x="406" y="248"/>
                    <a:pt x="407" y="248"/>
                    <a:pt x="408" y="248"/>
                  </a:cubicBezTo>
                  <a:cubicBezTo>
                    <a:pt x="414" y="248"/>
                    <a:pt x="418" y="243"/>
                    <a:pt x="419" y="242"/>
                  </a:cubicBezTo>
                  <a:cubicBezTo>
                    <a:pt x="421" y="241"/>
                    <a:pt x="408" y="240"/>
                    <a:pt x="417" y="238"/>
                  </a:cubicBezTo>
                  <a:cubicBezTo>
                    <a:pt x="417" y="237"/>
                    <a:pt x="418" y="237"/>
                    <a:pt x="419" y="237"/>
                  </a:cubicBezTo>
                  <a:cubicBezTo>
                    <a:pt x="421" y="237"/>
                    <a:pt x="424" y="238"/>
                    <a:pt x="426" y="238"/>
                  </a:cubicBezTo>
                  <a:cubicBezTo>
                    <a:pt x="427" y="238"/>
                    <a:pt x="428" y="238"/>
                    <a:pt x="428" y="238"/>
                  </a:cubicBezTo>
                  <a:cubicBezTo>
                    <a:pt x="431" y="238"/>
                    <a:pt x="430" y="237"/>
                    <a:pt x="421" y="236"/>
                  </a:cubicBezTo>
                  <a:cubicBezTo>
                    <a:pt x="409" y="234"/>
                    <a:pt x="391" y="231"/>
                    <a:pt x="378" y="228"/>
                  </a:cubicBezTo>
                  <a:cubicBezTo>
                    <a:pt x="371" y="226"/>
                    <a:pt x="365" y="224"/>
                    <a:pt x="361" y="222"/>
                  </a:cubicBezTo>
                  <a:cubicBezTo>
                    <a:pt x="357" y="219"/>
                    <a:pt x="364" y="218"/>
                    <a:pt x="369" y="218"/>
                  </a:cubicBezTo>
                  <a:cubicBezTo>
                    <a:pt x="372" y="218"/>
                    <a:pt x="374" y="218"/>
                    <a:pt x="375" y="219"/>
                  </a:cubicBezTo>
                  <a:cubicBezTo>
                    <a:pt x="375" y="219"/>
                    <a:pt x="375" y="219"/>
                    <a:pt x="376" y="219"/>
                  </a:cubicBezTo>
                  <a:cubicBezTo>
                    <a:pt x="377" y="219"/>
                    <a:pt x="378" y="219"/>
                    <a:pt x="379" y="219"/>
                  </a:cubicBezTo>
                  <a:cubicBezTo>
                    <a:pt x="380" y="219"/>
                    <a:pt x="381" y="218"/>
                    <a:pt x="383" y="218"/>
                  </a:cubicBezTo>
                  <a:cubicBezTo>
                    <a:pt x="384" y="218"/>
                    <a:pt x="386" y="219"/>
                    <a:pt x="388" y="219"/>
                  </a:cubicBezTo>
                  <a:cubicBezTo>
                    <a:pt x="395" y="221"/>
                    <a:pt x="397" y="223"/>
                    <a:pt x="395" y="223"/>
                  </a:cubicBezTo>
                  <a:cubicBezTo>
                    <a:pt x="393" y="223"/>
                    <a:pt x="399" y="224"/>
                    <a:pt x="407" y="225"/>
                  </a:cubicBezTo>
                  <a:cubicBezTo>
                    <a:pt x="415" y="226"/>
                    <a:pt x="419" y="227"/>
                    <a:pt x="420" y="227"/>
                  </a:cubicBezTo>
                  <a:cubicBezTo>
                    <a:pt x="420" y="227"/>
                    <a:pt x="420" y="227"/>
                    <a:pt x="420" y="227"/>
                  </a:cubicBezTo>
                  <a:cubicBezTo>
                    <a:pt x="421" y="227"/>
                    <a:pt x="426" y="228"/>
                    <a:pt x="431" y="229"/>
                  </a:cubicBezTo>
                  <a:cubicBezTo>
                    <a:pt x="434" y="229"/>
                    <a:pt x="437" y="230"/>
                    <a:pt x="441" y="231"/>
                  </a:cubicBezTo>
                  <a:cubicBezTo>
                    <a:pt x="443" y="232"/>
                    <a:pt x="446" y="239"/>
                    <a:pt x="449" y="239"/>
                  </a:cubicBezTo>
                  <a:cubicBezTo>
                    <a:pt x="455" y="239"/>
                    <a:pt x="462" y="244"/>
                    <a:pt x="468" y="245"/>
                  </a:cubicBezTo>
                  <a:cubicBezTo>
                    <a:pt x="471" y="246"/>
                    <a:pt x="475" y="246"/>
                    <a:pt x="479" y="246"/>
                  </a:cubicBezTo>
                  <a:cubicBezTo>
                    <a:pt x="477" y="246"/>
                    <a:pt x="475" y="247"/>
                    <a:pt x="473" y="248"/>
                  </a:cubicBezTo>
                  <a:cubicBezTo>
                    <a:pt x="469" y="250"/>
                    <a:pt x="479" y="252"/>
                    <a:pt x="481" y="252"/>
                  </a:cubicBezTo>
                  <a:cubicBezTo>
                    <a:pt x="481" y="252"/>
                    <a:pt x="481" y="252"/>
                    <a:pt x="481" y="252"/>
                  </a:cubicBezTo>
                  <a:cubicBezTo>
                    <a:pt x="481" y="252"/>
                    <a:pt x="481" y="252"/>
                    <a:pt x="482" y="252"/>
                  </a:cubicBezTo>
                  <a:cubicBezTo>
                    <a:pt x="482" y="252"/>
                    <a:pt x="483" y="252"/>
                    <a:pt x="485" y="252"/>
                  </a:cubicBezTo>
                  <a:cubicBezTo>
                    <a:pt x="485" y="253"/>
                    <a:pt x="486" y="253"/>
                    <a:pt x="487" y="253"/>
                  </a:cubicBezTo>
                  <a:cubicBezTo>
                    <a:pt x="487" y="253"/>
                    <a:pt x="488" y="253"/>
                    <a:pt x="488" y="253"/>
                  </a:cubicBezTo>
                  <a:cubicBezTo>
                    <a:pt x="488" y="253"/>
                    <a:pt x="489" y="252"/>
                    <a:pt x="490" y="252"/>
                  </a:cubicBezTo>
                  <a:cubicBezTo>
                    <a:pt x="490" y="252"/>
                    <a:pt x="491" y="252"/>
                    <a:pt x="492" y="253"/>
                  </a:cubicBezTo>
                  <a:cubicBezTo>
                    <a:pt x="493" y="253"/>
                    <a:pt x="493" y="253"/>
                    <a:pt x="493" y="253"/>
                  </a:cubicBezTo>
                  <a:cubicBezTo>
                    <a:pt x="494" y="253"/>
                    <a:pt x="494" y="252"/>
                    <a:pt x="493" y="251"/>
                  </a:cubicBezTo>
                  <a:cubicBezTo>
                    <a:pt x="492" y="250"/>
                    <a:pt x="492" y="250"/>
                    <a:pt x="494" y="250"/>
                  </a:cubicBezTo>
                  <a:cubicBezTo>
                    <a:pt x="494" y="250"/>
                    <a:pt x="494" y="250"/>
                    <a:pt x="494" y="250"/>
                  </a:cubicBezTo>
                  <a:cubicBezTo>
                    <a:pt x="495" y="250"/>
                    <a:pt x="495" y="250"/>
                    <a:pt x="495" y="250"/>
                  </a:cubicBezTo>
                  <a:cubicBezTo>
                    <a:pt x="497" y="250"/>
                    <a:pt x="497" y="250"/>
                    <a:pt x="495" y="249"/>
                  </a:cubicBezTo>
                  <a:cubicBezTo>
                    <a:pt x="494" y="249"/>
                    <a:pt x="495" y="248"/>
                    <a:pt x="497" y="248"/>
                  </a:cubicBezTo>
                  <a:cubicBezTo>
                    <a:pt x="498" y="248"/>
                    <a:pt x="498" y="248"/>
                    <a:pt x="498" y="248"/>
                  </a:cubicBezTo>
                  <a:cubicBezTo>
                    <a:pt x="498" y="248"/>
                    <a:pt x="498" y="248"/>
                    <a:pt x="498" y="248"/>
                  </a:cubicBezTo>
                  <a:cubicBezTo>
                    <a:pt x="502" y="248"/>
                    <a:pt x="503" y="247"/>
                    <a:pt x="498" y="246"/>
                  </a:cubicBezTo>
                  <a:cubicBezTo>
                    <a:pt x="493" y="244"/>
                    <a:pt x="491" y="244"/>
                    <a:pt x="490" y="243"/>
                  </a:cubicBezTo>
                  <a:cubicBezTo>
                    <a:pt x="489" y="243"/>
                    <a:pt x="490" y="242"/>
                    <a:pt x="490" y="242"/>
                  </a:cubicBezTo>
                  <a:cubicBezTo>
                    <a:pt x="491" y="242"/>
                    <a:pt x="491" y="242"/>
                    <a:pt x="491" y="242"/>
                  </a:cubicBezTo>
                  <a:cubicBezTo>
                    <a:pt x="491" y="242"/>
                    <a:pt x="488" y="241"/>
                    <a:pt x="486" y="240"/>
                  </a:cubicBezTo>
                  <a:cubicBezTo>
                    <a:pt x="485" y="239"/>
                    <a:pt x="488" y="238"/>
                    <a:pt x="490" y="238"/>
                  </a:cubicBezTo>
                  <a:cubicBezTo>
                    <a:pt x="491" y="238"/>
                    <a:pt x="492" y="238"/>
                    <a:pt x="493" y="238"/>
                  </a:cubicBezTo>
                  <a:cubicBezTo>
                    <a:pt x="494" y="238"/>
                    <a:pt x="495" y="239"/>
                    <a:pt x="496" y="239"/>
                  </a:cubicBezTo>
                  <a:cubicBezTo>
                    <a:pt x="495" y="239"/>
                    <a:pt x="496" y="239"/>
                    <a:pt x="497" y="239"/>
                  </a:cubicBezTo>
                  <a:cubicBezTo>
                    <a:pt x="497" y="239"/>
                    <a:pt x="498" y="239"/>
                    <a:pt x="498" y="239"/>
                  </a:cubicBezTo>
                  <a:cubicBezTo>
                    <a:pt x="499" y="239"/>
                    <a:pt x="500" y="239"/>
                    <a:pt x="500" y="239"/>
                  </a:cubicBezTo>
                  <a:cubicBezTo>
                    <a:pt x="501" y="239"/>
                    <a:pt x="502" y="239"/>
                    <a:pt x="501" y="238"/>
                  </a:cubicBezTo>
                  <a:cubicBezTo>
                    <a:pt x="500" y="238"/>
                    <a:pt x="501" y="238"/>
                    <a:pt x="502" y="238"/>
                  </a:cubicBezTo>
                  <a:cubicBezTo>
                    <a:pt x="502" y="238"/>
                    <a:pt x="502" y="238"/>
                    <a:pt x="503" y="238"/>
                  </a:cubicBezTo>
                  <a:cubicBezTo>
                    <a:pt x="503" y="238"/>
                    <a:pt x="503" y="238"/>
                    <a:pt x="503" y="238"/>
                  </a:cubicBezTo>
                  <a:cubicBezTo>
                    <a:pt x="505" y="238"/>
                    <a:pt x="505" y="238"/>
                    <a:pt x="503" y="237"/>
                  </a:cubicBezTo>
                  <a:cubicBezTo>
                    <a:pt x="500" y="237"/>
                    <a:pt x="506" y="235"/>
                    <a:pt x="517" y="235"/>
                  </a:cubicBezTo>
                  <a:cubicBezTo>
                    <a:pt x="527" y="235"/>
                    <a:pt x="534" y="237"/>
                    <a:pt x="533" y="237"/>
                  </a:cubicBezTo>
                  <a:cubicBezTo>
                    <a:pt x="532" y="237"/>
                    <a:pt x="532" y="238"/>
                    <a:pt x="532" y="238"/>
                  </a:cubicBezTo>
                  <a:cubicBezTo>
                    <a:pt x="533" y="238"/>
                    <a:pt x="537" y="237"/>
                    <a:pt x="544" y="236"/>
                  </a:cubicBezTo>
                  <a:cubicBezTo>
                    <a:pt x="553" y="235"/>
                    <a:pt x="556" y="234"/>
                    <a:pt x="551" y="232"/>
                  </a:cubicBezTo>
                  <a:cubicBezTo>
                    <a:pt x="545" y="230"/>
                    <a:pt x="549" y="226"/>
                    <a:pt x="556" y="222"/>
                  </a:cubicBezTo>
                  <a:cubicBezTo>
                    <a:pt x="563" y="219"/>
                    <a:pt x="570" y="214"/>
                    <a:pt x="578" y="212"/>
                  </a:cubicBezTo>
                  <a:cubicBezTo>
                    <a:pt x="582" y="211"/>
                    <a:pt x="586" y="211"/>
                    <a:pt x="588" y="211"/>
                  </a:cubicBezTo>
                  <a:cubicBezTo>
                    <a:pt x="590" y="211"/>
                    <a:pt x="591" y="211"/>
                    <a:pt x="589" y="212"/>
                  </a:cubicBezTo>
                  <a:cubicBezTo>
                    <a:pt x="585" y="212"/>
                    <a:pt x="588" y="213"/>
                    <a:pt x="597" y="213"/>
                  </a:cubicBezTo>
                  <a:cubicBezTo>
                    <a:pt x="605" y="214"/>
                    <a:pt x="607" y="215"/>
                    <a:pt x="604" y="216"/>
                  </a:cubicBezTo>
                  <a:cubicBezTo>
                    <a:pt x="601" y="216"/>
                    <a:pt x="606" y="217"/>
                    <a:pt x="609" y="218"/>
                  </a:cubicBezTo>
                  <a:cubicBezTo>
                    <a:pt x="611" y="219"/>
                    <a:pt x="612" y="220"/>
                    <a:pt x="620" y="220"/>
                  </a:cubicBezTo>
                  <a:cubicBezTo>
                    <a:pt x="620" y="220"/>
                    <a:pt x="620" y="220"/>
                    <a:pt x="620" y="220"/>
                  </a:cubicBezTo>
                  <a:cubicBezTo>
                    <a:pt x="624" y="220"/>
                    <a:pt x="630" y="219"/>
                    <a:pt x="635" y="218"/>
                  </a:cubicBezTo>
                  <a:cubicBezTo>
                    <a:pt x="642" y="217"/>
                    <a:pt x="640" y="217"/>
                    <a:pt x="632" y="216"/>
                  </a:cubicBezTo>
                  <a:cubicBezTo>
                    <a:pt x="630" y="216"/>
                    <a:pt x="628" y="216"/>
                    <a:pt x="627" y="216"/>
                  </a:cubicBezTo>
                  <a:cubicBezTo>
                    <a:pt x="627" y="216"/>
                    <a:pt x="627" y="216"/>
                    <a:pt x="626" y="216"/>
                  </a:cubicBezTo>
                  <a:cubicBezTo>
                    <a:pt x="625" y="216"/>
                    <a:pt x="624" y="216"/>
                    <a:pt x="621" y="215"/>
                  </a:cubicBezTo>
                  <a:cubicBezTo>
                    <a:pt x="616" y="214"/>
                    <a:pt x="614" y="213"/>
                    <a:pt x="619" y="213"/>
                  </a:cubicBezTo>
                  <a:cubicBezTo>
                    <a:pt x="621" y="212"/>
                    <a:pt x="624" y="212"/>
                    <a:pt x="625" y="212"/>
                  </a:cubicBezTo>
                  <a:cubicBezTo>
                    <a:pt x="626" y="212"/>
                    <a:pt x="626" y="212"/>
                    <a:pt x="626" y="212"/>
                  </a:cubicBezTo>
                  <a:cubicBezTo>
                    <a:pt x="626" y="213"/>
                    <a:pt x="626" y="213"/>
                    <a:pt x="626" y="213"/>
                  </a:cubicBezTo>
                  <a:cubicBezTo>
                    <a:pt x="626" y="213"/>
                    <a:pt x="627" y="212"/>
                    <a:pt x="628" y="212"/>
                  </a:cubicBezTo>
                  <a:cubicBezTo>
                    <a:pt x="629" y="211"/>
                    <a:pt x="638" y="211"/>
                    <a:pt x="648" y="210"/>
                  </a:cubicBezTo>
                  <a:cubicBezTo>
                    <a:pt x="657" y="209"/>
                    <a:pt x="663" y="208"/>
                    <a:pt x="664" y="208"/>
                  </a:cubicBezTo>
                  <a:cubicBezTo>
                    <a:pt x="664" y="208"/>
                    <a:pt x="664" y="208"/>
                    <a:pt x="664" y="208"/>
                  </a:cubicBezTo>
                  <a:cubicBezTo>
                    <a:pt x="664" y="208"/>
                    <a:pt x="666" y="208"/>
                    <a:pt x="668" y="208"/>
                  </a:cubicBezTo>
                  <a:cubicBezTo>
                    <a:pt x="668" y="208"/>
                    <a:pt x="669" y="208"/>
                    <a:pt x="669" y="208"/>
                  </a:cubicBezTo>
                  <a:cubicBezTo>
                    <a:pt x="669" y="208"/>
                    <a:pt x="669" y="208"/>
                    <a:pt x="669" y="208"/>
                  </a:cubicBezTo>
                  <a:cubicBezTo>
                    <a:pt x="672" y="208"/>
                    <a:pt x="672" y="209"/>
                    <a:pt x="670" y="210"/>
                  </a:cubicBezTo>
                  <a:cubicBezTo>
                    <a:pt x="667" y="210"/>
                    <a:pt x="665" y="211"/>
                    <a:pt x="662" y="211"/>
                  </a:cubicBezTo>
                  <a:cubicBezTo>
                    <a:pt x="660" y="211"/>
                    <a:pt x="660" y="211"/>
                    <a:pt x="662" y="212"/>
                  </a:cubicBezTo>
                  <a:cubicBezTo>
                    <a:pt x="664" y="213"/>
                    <a:pt x="664" y="214"/>
                    <a:pt x="662" y="215"/>
                  </a:cubicBezTo>
                  <a:cubicBezTo>
                    <a:pt x="660" y="216"/>
                    <a:pt x="657" y="216"/>
                    <a:pt x="655" y="216"/>
                  </a:cubicBezTo>
                  <a:cubicBezTo>
                    <a:pt x="655" y="216"/>
                    <a:pt x="655" y="216"/>
                    <a:pt x="655" y="216"/>
                  </a:cubicBezTo>
                  <a:cubicBezTo>
                    <a:pt x="654" y="216"/>
                    <a:pt x="654" y="216"/>
                    <a:pt x="653" y="216"/>
                  </a:cubicBezTo>
                  <a:cubicBezTo>
                    <a:pt x="652" y="216"/>
                    <a:pt x="651" y="216"/>
                    <a:pt x="650" y="217"/>
                  </a:cubicBezTo>
                  <a:cubicBezTo>
                    <a:pt x="650" y="217"/>
                    <a:pt x="660" y="219"/>
                    <a:pt x="675" y="222"/>
                  </a:cubicBezTo>
                  <a:cubicBezTo>
                    <a:pt x="705" y="227"/>
                    <a:pt x="736" y="233"/>
                    <a:pt x="683" y="234"/>
                  </a:cubicBezTo>
                  <a:cubicBezTo>
                    <a:pt x="682" y="234"/>
                    <a:pt x="681" y="234"/>
                    <a:pt x="680" y="234"/>
                  </a:cubicBezTo>
                  <a:cubicBezTo>
                    <a:pt x="657" y="234"/>
                    <a:pt x="645" y="231"/>
                    <a:pt x="628" y="231"/>
                  </a:cubicBezTo>
                  <a:cubicBezTo>
                    <a:pt x="614" y="231"/>
                    <a:pt x="605" y="232"/>
                    <a:pt x="593" y="233"/>
                  </a:cubicBezTo>
                  <a:cubicBezTo>
                    <a:pt x="589" y="233"/>
                    <a:pt x="584" y="233"/>
                    <a:pt x="578" y="234"/>
                  </a:cubicBezTo>
                  <a:cubicBezTo>
                    <a:pt x="570" y="234"/>
                    <a:pt x="565" y="235"/>
                    <a:pt x="567" y="235"/>
                  </a:cubicBezTo>
                  <a:cubicBezTo>
                    <a:pt x="569" y="236"/>
                    <a:pt x="569" y="236"/>
                    <a:pt x="565" y="237"/>
                  </a:cubicBezTo>
                  <a:cubicBezTo>
                    <a:pt x="562" y="237"/>
                    <a:pt x="561" y="237"/>
                    <a:pt x="562" y="237"/>
                  </a:cubicBezTo>
                  <a:cubicBezTo>
                    <a:pt x="562" y="237"/>
                    <a:pt x="562" y="237"/>
                    <a:pt x="561" y="237"/>
                  </a:cubicBezTo>
                  <a:cubicBezTo>
                    <a:pt x="561" y="237"/>
                    <a:pt x="560" y="237"/>
                    <a:pt x="560" y="237"/>
                  </a:cubicBezTo>
                  <a:cubicBezTo>
                    <a:pt x="559" y="237"/>
                    <a:pt x="559" y="237"/>
                    <a:pt x="559" y="237"/>
                  </a:cubicBezTo>
                  <a:cubicBezTo>
                    <a:pt x="555" y="237"/>
                    <a:pt x="549" y="237"/>
                    <a:pt x="542" y="238"/>
                  </a:cubicBezTo>
                  <a:cubicBezTo>
                    <a:pt x="530" y="238"/>
                    <a:pt x="532" y="241"/>
                    <a:pt x="535" y="241"/>
                  </a:cubicBezTo>
                  <a:cubicBezTo>
                    <a:pt x="535" y="241"/>
                    <a:pt x="535" y="241"/>
                    <a:pt x="535" y="241"/>
                  </a:cubicBezTo>
                  <a:cubicBezTo>
                    <a:pt x="535" y="241"/>
                    <a:pt x="536" y="241"/>
                    <a:pt x="536" y="241"/>
                  </a:cubicBezTo>
                  <a:cubicBezTo>
                    <a:pt x="538" y="241"/>
                    <a:pt x="540" y="242"/>
                    <a:pt x="540" y="242"/>
                  </a:cubicBezTo>
                  <a:cubicBezTo>
                    <a:pt x="541" y="243"/>
                    <a:pt x="541" y="244"/>
                    <a:pt x="540" y="244"/>
                  </a:cubicBezTo>
                  <a:cubicBezTo>
                    <a:pt x="538" y="244"/>
                    <a:pt x="538" y="245"/>
                    <a:pt x="538" y="245"/>
                  </a:cubicBezTo>
                  <a:cubicBezTo>
                    <a:pt x="539" y="245"/>
                    <a:pt x="539" y="245"/>
                    <a:pt x="538" y="245"/>
                  </a:cubicBezTo>
                  <a:cubicBezTo>
                    <a:pt x="538" y="245"/>
                    <a:pt x="537" y="245"/>
                    <a:pt x="536" y="245"/>
                  </a:cubicBezTo>
                  <a:cubicBezTo>
                    <a:pt x="536" y="245"/>
                    <a:pt x="535" y="245"/>
                    <a:pt x="535" y="245"/>
                  </a:cubicBezTo>
                  <a:cubicBezTo>
                    <a:pt x="535" y="245"/>
                    <a:pt x="535" y="245"/>
                    <a:pt x="535" y="245"/>
                  </a:cubicBezTo>
                  <a:cubicBezTo>
                    <a:pt x="535" y="245"/>
                    <a:pt x="536" y="246"/>
                    <a:pt x="540" y="248"/>
                  </a:cubicBezTo>
                  <a:cubicBezTo>
                    <a:pt x="545" y="249"/>
                    <a:pt x="548" y="251"/>
                    <a:pt x="547" y="251"/>
                  </a:cubicBezTo>
                  <a:cubicBezTo>
                    <a:pt x="546" y="251"/>
                    <a:pt x="547" y="251"/>
                    <a:pt x="550" y="251"/>
                  </a:cubicBezTo>
                  <a:cubicBezTo>
                    <a:pt x="550" y="251"/>
                    <a:pt x="550" y="251"/>
                    <a:pt x="550" y="251"/>
                  </a:cubicBezTo>
                  <a:cubicBezTo>
                    <a:pt x="550" y="251"/>
                    <a:pt x="551" y="251"/>
                    <a:pt x="551" y="251"/>
                  </a:cubicBezTo>
                  <a:cubicBezTo>
                    <a:pt x="553" y="251"/>
                    <a:pt x="553" y="252"/>
                    <a:pt x="551" y="252"/>
                  </a:cubicBezTo>
                  <a:cubicBezTo>
                    <a:pt x="548" y="252"/>
                    <a:pt x="548" y="252"/>
                    <a:pt x="550" y="252"/>
                  </a:cubicBezTo>
                  <a:cubicBezTo>
                    <a:pt x="551" y="252"/>
                    <a:pt x="551" y="252"/>
                    <a:pt x="551" y="252"/>
                  </a:cubicBezTo>
                  <a:cubicBezTo>
                    <a:pt x="554" y="252"/>
                    <a:pt x="558" y="252"/>
                    <a:pt x="561" y="252"/>
                  </a:cubicBezTo>
                  <a:cubicBezTo>
                    <a:pt x="561" y="252"/>
                    <a:pt x="561" y="252"/>
                    <a:pt x="561" y="252"/>
                  </a:cubicBezTo>
                  <a:cubicBezTo>
                    <a:pt x="563" y="252"/>
                    <a:pt x="566" y="253"/>
                    <a:pt x="569" y="253"/>
                  </a:cubicBezTo>
                  <a:cubicBezTo>
                    <a:pt x="572" y="253"/>
                    <a:pt x="576" y="254"/>
                    <a:pt x="580" y="254"/>
                  </a:cubicBezTo>
                  <a:cubicBezTo>
                    <a:pt x="582" y="254"/>
                    <a:pt x="583" y="254"/>
                    <a:pt x="584" y="254"/>
                  </a:cubicBezTo>
                  <a:cubicBezTo>
                    <a:pt x="591" y="253"/>
                    <a:pt x="598" y="253"/>
                    <a:pt x="603" y="253"/>
                  </a:cubicBezTo>
                  <a:cubicBezTo>
                    <a:pt x="603" y="253"/>
                    <a:pt x="603" y="253"/>
                    <a:pt x="603" y="253"/>
                  </a:cubicBezTo>
                  <a:cubicBezTo>
                    <a:pt x="610" y="253"/>
                    <a:pt x="618" y="254"/>
                    <a:pt x="627" y="254"/>
                  </a:cubicBezTo>
                  <a:cubicBezTo>
                    <a:pt x="629" y="254"/>
                    <a:pt x="630" y="254"/>
                    <a:pt x="631" y="254"/>
                  </a:cubicBezTo>
                  <a:cubicBezTo>
                    <a:pt x="634" y="254"/>
                    <a:pt x="639" y="253"/>
                    <a:pt x="643" y="252"/>
                  </a:cubicBezTo>
                  <a:cubicBezTo>
                    <a:pt x="644" y="252"/>
                    <a:pt x="645" y="252"/>
                    <a:pt x="645" y="252"/>
                  </a:cubicBezTo>
                  <a:cubicBezTo>
                    <a:pt x="651" y="252"/>
                    <a:pt x="653" y="255"/>
                    <a:pt x="651" y="260"/>
                  </a:cubicBezTo>
                  <a:cubicBezTo>
                    <a:pt x="649" y="264"/>
                    <a:pt x="647" y="268"/>
                    <a:pt x="640" y="270"/>
                  </a:cubicBezTo>
                  <a:cubicBezTo>
                    <a:pt x="635" y="272"/>
                    <a:pt x="629" y="273"/>
                    <a:pt x="623" y="273"/>
                  </a:cubicBezTo>
                  <a:cubicBezTo>
                    <a:pt x="620" y="273"/>
                    <a:pt x="618" y="273"/>
                    <a:pt x="617" y="273"/>
                  </a:cubicBezTo>
                  <a:cubicBezTo>
                    <a:pt x="615" y="273"/>
                    <a:pt x="614" y="273"/>
                    <a:pt x="613" y="273"/>
                  </a:cubicBezTo>
                  <a:cubicBezTo>
                    <a:pt x="613" y="273"/>
                    <a:pt x="613" y="273"/>
                    <a:pt x="613" y="273"/>
                  </a:cubicBezTo>
                  <a:cubicBezTo>
                    <a:pt x="613" y="273"/>
                    <a:pt x="613" y="273"/>
                    <a:pt x="613" y="273"/>
                  </a:cubicBezTo>
                  <a:cubicBezTo>
                    <a:pt x="612" y="273"/>
                    <a:pt x="611" y="272"/>
                    <a:pt x="607" y="272"/>
                  </a:cubicBezTo>
                  <a:cubicBezTo>
                    <a:pt x="603" y="271"/>
                    <a:pt x="600" y="271"/>
                    <a:pt x="600" y="271"/>
                  </a:cubicBezTo>
                  <a:cubicBezTo>
                    <a:pt x="600" y="271"/>
                    <a:pt x="600" y="271"/>
                    <a:pt x="600" y="271"/>
                  </a:cubicBezTo>
                  <a:cubicBezTo>
                    <a:pt x="601" y="271"/>
                    <a:pt x="599" y="271"/>
                    <a:pt x="596" y="271"/>
                  </a:cubicBezTo>
                  <a:cubicBezTo>
                    <a:pt x="596" y="271"/>
                    <a:pt x="596" y="271"/>
                    <a:pt x="596" y="271"/>
                  </a:cubicBezTo>
                  <a:cubicBezTo>
                    <a:pt x="594" y="271"/>
                    <a:pt x="594" y="271"/>
                    <a:pt x="594" y="271"/>
                  </a:cubicBezTo>
                  <a:cubicBezTo>
                    <a:pt x="592" y="272"/>
                    <a:pt x="581" y="273"/>
                    <a:pt x="567" y="273"/>
                  </a:cubicBezTo>
                  <a:cubicBezTo>
                    <a:pt x="566" y="273"/>
                    <a:pt x="566" y="273"/>
                    <a:pt x="565" y="273"/>
                  </a:cubicBezTo>
                  <a:cubicBezTo>
                    <a:pt x="546" y="272"/>
                    <a:pt x="526" y="271"/>
                    <a:pt x="508" y="269"/>
                  </a:cubicBezTo>
                  <a:cubicBezTo>
                    <a:pt x="496" y="268"/>
                    <a:pt x="491" y="267"/>
                    <a:pt x="479" y="267"/>
                  </a:cubicBezTo>
                  <a:cubicBezTo>
                    <a:pt x="477" y="267"/>
                    <a:pt x="475" y="267"/>
                    <a:pt x="473" y="267"/>
                  </a:cubicBezTo>
                  <a:cubicBezTo>
                    <a:pt x="446" y="268"/>
                    <a:pt x="473" y="275"/>
                    <a:pt x="451" y="277"/>
                  </a:cubicBezTo>
                  <a:cubicBezTo>
                    <a:pt x="450" y="277"/>
                    <a:pt x="450" y="277"/>
                    <a:pt x="449" y="277"/>
                  </a:cubicBezTo>
                  <a:cubicBezTo>
                    <a:pt x="438" y="277"/>
                    <a:pt x="409" y="271"/>
                    <a:pt x="402" y="270"/>
                  </a:cubicBezTo>
                  <a:cubicBezTo>
                    <a:pt x="389" y="268"/>
                    <a:pt x="371" y="268"/>
                    <a:pt x="354" y="266"/>
                  </a:cubicBezTo>
                  <a:cubicBezTo>
                    <a:pt x="353" y="266"/>
                    <a:pt x="351" y="265"/>
                    <a:pt x="349" y="265"/>
                  </a:cubicBezTo>
                  <a:cubicBezTo>
                    <a:pt x="346" y="265"/>
                    <a:pt x="339" y="264"/>
                    <a:pt x="340" y="262"/>
                  </a:cubicBezTo>
                  <a:cubicBezTo>
                    <a:pt x="341" y="262"/>
                    <a:pt x="344" y="262"/>
                    <a:pt x="343" y="260"/>
                  </a:cubicBezTo>
                  <a:cubicBezTo>
                    <a:pt x="343" y="259"/>
                    <a:pt x="342" y="258"/>
                    <a:pt x="343" y="256"/>
                  </a:cubicBezTo>
                  <a:cubicBezTo>
                    <a:pt x="343" y="253"/>
                    <a:pt x="343" y="252"/>
                    <a:pt x="342" y="252"/>
                  </a:cubicBezTo>
                  <a:cubicBezTo>
                    <a:pt x="342" y="252"/>
                    <a:pt x="342" y="252"/>
                    <a:pt x="342" y="252"/>
                  </a:cubicBezTo>
                  <a:cubicBezTo>
                    <a:pt x="342" y="252"/>
                    <a:pt x="341" y="252"/>
                    <a:pt x="341" y="252"/>
                  </a:cubicBezTo>
                  <a:cubicBezTo>
                    <a:pt x="339" y="252"/>
                    <a:pt x="335" y="252"/>
                    <a:pt x="331" y="252"/>
                  </a:cubicBezTo>
                  <a:cubicBezTo>
                    <a:pt x="326" y="251"/>
                    <a:pt x="319" y="251"/>
                    <a:pt x="312" y="251"/>
                  </a:cubicBezTo>
                  <a:cubicBezTo>
                    <a:pt x="311" y="251"/>
                    <a:pt x="310" y="251"/>
                    <a:pt x="309" y="251"/>
                  </a:cubicBezTo>
                  <a:cubicBezTo>
                    <a:pt x="286" y="251"/>
                    <a:pt x="258" y="253"/>
                    <a:pt x="248" y="253"/>
                  </a:cubicBezTo>
                  <a:cubicBezTo>
                    <a:pt x="235" y="254"/>
                    <a:pt x="203" y="258"/>
                    <a:pt x="179" y="258"/>
                  </a:cubicBezTo>
                  <a:cubicBezTo>
                    <a:pt x="177" y="258"/>
                    <a:pt x="175" y="259"/>
                    <a:pt x="174" y="259"/>
                  </a:cubicBezTo>
                  <a:cubicBezTo>
                    <a:pt x="168" y="259"/>
                    <a:pt x="163" y="258"/>
                    <a:pt x="159" y="258"/>
                  </a:cubicBezTo>
                  <a:cubicBezTo>
                    <a:pt x="155" y="258"/>
                    <a:pt x="151" y="258"/>
                    <a:pt x="149" y="258"/>
                  </a:cubicBezTo>
                  <a:cubicBezTo>
                    <a:pt x="146" y="258"/>
                    <a:pt x="144" y="258"/>
                    <a:pt x="144" y="258"/>
                  </a:cubicBezTo>
                  <a:cubicBezTo>
                    <a:pt x="143" y="259"/>
                    <a:pt x="142" y="260"/>
                    <a:pt x="138" y="262"/>
                  </a:cubicBezTo>
                  <a:cubicBezTo>
                    <a:pt x="131" y="264"/>
                    <a:pt x="121" y="264"/>
                    <a:pt x="114" y="266"/>
                  </a:cubicBezTo>
                  <a:cubicBezTo>
                    <a:pt x="95" y="270"/>
                    <a:pt x="105" y="276"/>
                    <a:pt x="87" y="281"/>
                  </a:cubicBezTo>
                  <a:cubicBezTo>
                    <a:pt x="78" y="284"/>
                    <a:pt x="63" y="285"/>
                    <a:pt x="52" y="287"/>
                  </a:cubicBezTo>
                  <a:cubicBezTo>
                    <a:pt x="42" y="290"/>
                    <a:pt x="38" y="292"/>
                    <a:pt x="29" y="296"/>
                  </a:cubicBezTo>
                  <a:cubicBezTo>
                    <a:pt x="24" y="298"/>
                    <a:pt x="17" y="300"/>
                    <a:pt x="12" y="302"/>
                  </a:cubicBezTo>
                  <a:cubicBezTo>
                    <a:pt x="3" y="306"/>
                    <a:pt x="14" y="312"/>
                    <a:pt x="14" y="317"/>
                  </a:cubicBezTo>
                  <a:cubicBezTo>
                    <a:pt x="14" y="319"/>
                    <a:pt x="13" y="321"/>
                    <a:pt x="12" y="322"/>
                  </a:cubicBezTo>
                  <a:cubicBezTo>
                    <a:pt x="8" y="327"/>
                    <a:pt x="0" y="331"/>
                    <a:pt x="4" y="332"/>
                  </a:cubicBezTo>
                  <a:cubicBezTo>
                    <a:pt x="8" y="334"/>
                    <a:pt x="12" y="335"/>
                    <a:pt x="9" y="335"/>
                  </a:cubicBezTo>
                  <a:cubicBezTo>
                    <a:pt x="7" y="335"/>
                    <a:pt x="5" y="335"/>
                    <a:pt x="5" y="335"/>
                  </a:cubicBezTo>
                  <a:cubicBezTo>
                    <a:pt x="5" y="336"/>
                    <a:pt x="6" y="337"/>
                    <a:pt x="7" y="337"/>
                  </a:cubicBezTo>
                  <a:cubicBezTo>
                    <a:pt x="8" y="337"/>
                    <a:pt x="8" y="337"/>
                    <a:pt x="8" y="337"/>
                  </a:cubicBezTo>
                  <a:cubicBezTo>
                    <a:pt x="8" y="337"/>
                    <a:pt x="8" y="337"/>
                    <a:pt x="9" y="337"/>
                  </a:cubicBezTo>
                  <a:cubicBezTo>
                    <a:pt x="9" y="337"/>
                    <a:pt x="10" y="337"/>
                    <a:pt x="10" y="337"/>
                  </a:cubicBezTo>
                  <a:cubicBezTo>
                    <a:pt x="10" y="337"/>
                    <a:pt x="9" y="337"/>
                    <a:pt x="8" y="337"/>
                  </a:cubicBezTo>
                  <a:cubicBezTo>
                    <a:pt x="8" y="337"/>
                    <a:pt x="8" y="337"/>
                    <a:pt x="8" y="337"/>
                  </a:cubicBezTo>
                  <a:cubicBezTo>
                    <a:pt x="7" y="337"/>
                    <a:pt x="7" y="339"/>
                    <a:pt x="14" y="339"/>
                  </a:cubicBezTo>
                  <a:cubicBezTo>
                    <a:pt x="21" y="340"/>
                    <a:pt x="26" y="340"/>
                    <a:pt x="24" y="340"/>
                  </a:cubicBezTo>
                  <a:cubicBezTo>
                    <a:pt x="22" y="340"/>
                    <a:pt x="21" y="341"/>
                    <a:pt x="24" y="341"/>
                  </a:cubicBezTo>
                  <a:cubicBezTo>
                    <a:pt x="26" y="341"/>
                    <a:pt x="28" y="342"/>
                    <a:pt x="33" y="344"/>
                  </a:cubicBezTo>
                  <a:cubicBezTo>
                    <a:pt x="37" y="345"/>
                    <a:pt x="52" y="348"/>
                    <a:pt x="61" y="352"/>
                  </a:cubicBezTo>
                  <a:cubicBezTo>
                    <a:pt x="66" y="355"/>
                    <a:pt x="72" y="357"/>
                    <a:pt x="85" y="359"/>
                  </a:cubicBezTo>
                  <a:cubicBezTo>
                    <a:pt x="96" y="361"/>
                    <a:pt x="104" y="363"/>
                    <a:pt x="117" y="364"/>
                  </a:cubicBezTo>
                  <a:cubicBezTo>
                    <a:pt x="119" y="365"/>
                    <a:pt x="121" y="365"/>
                    <a:pt x="123" y="365"/>
                  </a:cubicBezTo>
                  <a:cubicBezTo>
                    <a:pt x="131" y="365"/>
                    <a:pt x="135" y="363"/>
                    <a:pt x="144" y="362"/>
                  </a:cubicBezTo>
                  <a:cubicBezTo>
                    <a:pt x="153" y="362"/>
                    <a:pt x="160" y="362"/>
                    <a:pt x="166" y="362"/>
                  </a:cubicBezTo>
                  <a:cubicBezTo>
                    <a:pt x="171" y="362"/>
                    <a:pt x="175" y="362"/>
                    <a:pt x="179" y="362"/>
                  </a:cubicBezTo>
                  <a:cubicBezTo>
                    <a:pt x="184" y="362"/>
                    <a:pt x="188" y="362"/>
                    <a:pt x="193" y="362"/>
                  </a:cubicBezTo>
                  <a:cubicBezTo>
                    <a:pt x="197" y="362"/>
                    <a:pt x="202" y="362"/>
                    <a:pt x="208" y="362"/>
                  </a:cubicBezTo>
                  <a:cubicBezTo>
                    <a:pt x="222" y="362"/>
                    <a:pt x="240" y="357"/>
                    <a:pt x="256" y="357"/>
                  </a:cubicBezTo>
                  <a:cubicBezTo>
                    <a:pt x="259" y="357"/>
                    <a:pt x="261" y="358"/>
                    <a:pt x="263" y="358"/>
                  </a:cubicBezTo>
                  <a:cubicBezTo>
                    <a:pt x="284" y="360"/>
                    <a:pt x="280" y="366"/>
                    <a:pt x="298" y="366"/>
                  </a:cubicBezTo>
                  <a:cubicBezTo>
                    <a:pt x="302" y="366"/>
                    <a:pt x="306" y="365"/>
                    <a:pt x="312" y="365"/>
                  </a:cubicBezTo>
                  <a:cubicBezTo>
                    <a:pt x="317" y="364"/>
                    <a:pt x="321" y="364"/>
                    <a:pt x="324" y="364"/>
                  </a:cubicBezTo>
                  <a:cubicBezTo>
                    <a:pt x="337" y="364"/>
                    <a:pt x="338" y="367"/>
                    <a:pt x="337" y="371"/>
                  </a:cubicBezTo>
                  <a:cubicBezTo>
                    <a:pt x="336" y="375"/>
                    <a:pt x="337" y="379"/>
                    <a:pt x="335" y="379"/>
                  </a:cubicBezTo>
                  <a:cubicBezTo>
                    <a:pt x="335" y="379"/>
                    <a:pt x="335" y="379"/>
                    <a:pt x="335" y="379"/>
                  </a:cubicBezTo>
                  <a:cubicBezTo>
                    <a:pt x="335" y="379"/>
                    <a:pt x="335" y="379"/>
                    <a:pt x="335" y="379"/>
                  </a:cubicBezTo>
                  <a:cubicBezTo>
                    <a:pt x="333" y="379"/>
                    <a:pt x="326" y="382"/>
                    <a:pt x="330" y="385"/>
                  </a:cubicBezTo>
                  <a:cubicBezTo>
                    <a:pt x="332" y="387"/>
                    <a:pt x="337" y="388"/>
                    <a:pt x="344" y="390"/>
                  </a:cubicBezTo>
                  <a:cubicBezTo>
                    <a:pt x="350" y="391"/>
                    <a:pt x="355" y="393"/>
                    <a:pt x="359" y="395"/>
                  </a:cubicBezTo>
                  <a:cubicBezTo>
                    <a:pt x="366" y="398"/>
                    <a:pt x="374" y="402"/>
                    <a:pt x="376" y="406"/>
                  </a:cubicBezTo>
                  <a:cubicBezTo>
                    <a:pt x="378" y="408"/>
                    <a:pt x="379" y="410"/>
                    <a:pt x="380" y="411"/>
                  </a:cubicBezTo>
                  <a:cubicBezTo>
                    <a:pt x="382" y="414"/>
                    <a:pt x="391" y="416"/>
                    <a:pt x="388" y="419"/>
                  </a:cubicBezTo>
                  <a:cubicBezTo>
                    <a:pt x="386" y="422"/>
                    <a:pt x="369" y="423"/>
                    <a:pt x="369" y="425"/>
                  </a:cubicBezTo>
                  <a:cubicBezTo>
                    <a:pt x="368" y="429"/>
                    <a:pt x="362" y="433"/>
                    <a:pt x="360" y="437"/>
                  </a:cubicBezTo>
                  <a:cubicBezTo>
                    <a:pt x="356" y="442"/>
                    <a:pt x="386" y="450"/>
                    <a:pt x="392" y="455"/>
                  </a:cubicBezTo>
                  <a:cubicBezTo>
                    <a:pt x="396" y="459"/>
                    <a:pt x="394" y="465"/>
                    <a:pt x="398" y="468"/>
                  </a:cubicBezTo>
                  <a:cubicBezTo>
                    <a:pt x="400" y="470"/>
                    <a:pt x="414" y="475"/>
                    <a:pt x="416" y="477"/>
                  </a:cubicBezTo>
                  <a:cubicBezTo>
                    <a:pt x="418" y="481"/>
                    <a:pt x="430" y="486"/>
                    <a:pt x="435" y="489"/>
                  </a:cubicBezTo>
                  <a:cubicBezTo>
                    <a:pt x="435" y="490"/>
                    <a:pt x="436" y="492"/>
                    <a:pt x="436" y="494"/>
                  </a:cubicBezTo>
                  <a:cubicBezTo>
                    <a:pt x="436" y="496"/>
                    <a:pt x="445" y="498"/>
                    <a:pt x="456" y="498"/>
                  </a:cubicBezTo>
                  <a:cubicBezTo>
                    <a:pt x="459" y="498"/>
                    <a:pt x="462" y="498"/>
                    <a:pt x="464" y="498"/>
                  </a:cubicBezTo>
                  <a:cubicBezTo>
                    <a:pt x="469" y="498"/>
                    <a:pt x="473" y="498"/>
                    <a:pt x="477" y="498"/>
                  </a:cubicBezTo>
                  <a:cubicBezTo>
                    <a:pt x="485" y="497"/>
                    <a:pt x="493" y="497"/>
                    <a:pt x="501" y="497"/>
                  </a:cubicBezTo>
                  <a:cubicBezTo>
                    <a:pt x="515" y="497"/>
                    <a:pt x="531" y="496"/>
                    <a:pt x="539" y="495"/>
                  </a:cubicBezTo>
                  <a:cubicBezTo>
                    <a:pt x="544" y="494"/>
                    <a:pt x="549" y="494"/>
                    <a:pt x="554" y="493"/>
                  </a:cubicBezTo>
                  <a:cubicBezTo>
                    <a:pt x="570" y="490"/>
                    <a:pt x="579" y="486"/>
                    <a:pt x="591" y="483"/>
                  </a:cubicBezTo>
                  <a:cubicBezTo>
                    <a:pt x="599" y="480"/>
                    <a:pt x="607" y="478"/>
                    <a:pt x="612" y="476"/>
                  </a:cubicBezTo>
                  <a:cubicBezTo>
                    <a:pt x="621" y="472"/>
                    <a:pt x="622" y="468"/>
                    <a:pt x="622" y="468"/>
                  </a:cubicBezTo>
                  <a:cubicBezTo>
                    <a:pt x="621" y="468"/>
                    <a:pt x="621" y="468"/>
                    <a:pt x="621" y="468"/>
                  </a:cubicBezTo>
                  <a:cubicBezTo>
                    <a:pt x="621" y="468"/>
                    <a:pt x="621" y="468"/>
                    <a:pt x="621" y="468"/>
                  </a:cubicBezTo>
                  <a:cubicBezTo>
                    <a:pt x="620" y="468"/>
                    <a:pt x="621" y="466"/>
                    <a:pt x="633" y="465"/>
                  </a:cubicBezTo>
                  <a:cubicBezTo>
                    <a:pt x="640" y="464"/>
                    <a:pt x="648" y="464"/>
                    <a:pt x="653" y="462"/>
                  </a:cubicBezTo>
                  <a:cubicBezTo>
                    <a:pt x="656" y="461"/>
                    <a:pt x="657" y="460"/>
                    <a:pt x="658" y="458"/>
                  </a:cubicBezTo>
                  <a:cubicBezTo>
                    <a:pt x="658" y="456"/>
                    <a:pt x="658" y="454"/>
                    <a:pt x="658" y="454"/>
                  </a:cubicBezTo>
                  <a:cubicBezTo>
                    <a:pt x="658" y="454"/>
                    <a:pt x="658" y="454"/>
                    <a:pt x="658" y="454"/>
                  </a:cubicBezTo>
                  <a:cubicBezTo>
                    <a:pt x="658" y="454"/>
                    <a:pt x="658" y="454"/>
                    <a:pt x="657" y="454"/>
                  </a:cubicBezTo>
                  <a:cubicBezTo>
                    <a:pt x="657" y="454"/>
                    <a:pt x="657" y="455"/>
                    <a:pt x="657" y="455"/>
                  </a:cubicBezTo>
                  <a:cubicBezTo>
                    <a:pt x="657" y="455"/>
                    <a:pt x="655" y="453"/>
                    <a:pt x="653" y="450"/>
                  </a:cubicBezTo>
                  <a:cubicBezTo>
                    <a:pt x="651" y="448"/>
                    <a:pt x="664" y="444"/>
                    <a:pt x="679" y="442"/>
                  </a:cubicBezTo>
                  <a:cubicBezTo>
                    <a:pt x="687" y="440"/>
                    <a:pt x="697" y="438"/>
                    <a:pt x="704" y="437"/>
                  </a:cubicBezTo>
                  <a:cubicBezTo>
                    <a:pt x="718" y="434"/>
                    <a:pt x="730" y="427"/>
                    <a:pt x="731" y="423"/>
                  </a:cubicBezTo>
                  <a:cubicBezTo>
                    <a:pt x="732" y="420"/>
                    <a:pt x="732" y="416"/>
                    <a:pt x="730" y="415"/>
                  </a:cubicBezTo>
                  <a:cubicBezTo>
                    <a:pt x="727" y="411"/>
                    <a:pt x="716" y="409"/>
                    <a:pt x="715" y="405"/>
                  </a:cubicBezTo>
                  <a:cubicBezTo>
                    <a:pt x="715" y="403"/>
                    <a:pt x="713" y="402"/>
                    <a:pt x="712" y="400"/>
                  </a:cubicBezTo>
                  <a:cubicBezTo>
                    <a:pt x="710" y="397"/>
                    <a:pt x="722" y="393"/>
                    <a:pt x="729" y="391"/>
                  </a:cubicBezTo>
                  <a:cubicBezTo>
                    <a:pt x="734" y="389"/>
                    <a:pt x="739" y="388"/>
                    <a:pt x="742" y="387"/>
                  </a:cubicBezTo>
                  <a:cubicBezTo>
                    <a:pt x="757" y="383"/>
                    <a:pt x="772" y="378"/>
                    <a:pt x="790" y="374"/>
                  </a:cubicBezTo>
                  <a:cubicBezTo>
                    <a:pt x="815" y="368"/>
                    <a:pt x="831" y="364"/>
                    <a:pt x="845" y="357"/>
                  </a:cubicBezTo>
                  <a:cubicBezTo>
                    <a:pt x="849" y="355"/>
                    <a:pt x="853" y="353"/>
                    <a:pt x="857" y="351"/>
                  </a:cubicBezTo>
                  <a:cubicBezTo>
                    <a:pt x="863" y="348"/>
                    <a:pt x="867" y="344"/>
                    <a:pt x="867" y="343"/>
                  </a:cubicBezTo>
                  <a:cubicBezTo>
                    <a:pt x="868" y="342"/>
                    <a:pt x="862" y="341"/>
                    <a:pt x="853" y="341"/>
                  </a:cubicBezTo>
                  <a:cubicBezTo>
                    <a:pt x="850" y="341"/>
                    <a:pt x="847" y="341"/>
                    <a:pt x="844" y="341"/>
                  </a:cubicBezTo>
                  <a:cubicBezTo>
                    <a:pt x="836" y="342"/>
                    <a:pt x="827" y="342"/>
                    <a:pt x="819" y="343"/>
                  </a:cubicBezTo>
                  <a:cubicBezTo>
                    <a:pt x="813" y="343"/>
                    <a:pt x="794" y="345"/>
                    <a:pt x="788" y="345"/>
                  </a:cubicBezTo>
                  <a:cubicBezTo>
                    <a:pt x="788" y="345"/>
                    <a:pt x="788" y="345"/>
                    <a:pt x="787" y="345"/>
                  </a:cubicBezTo>
                  <a:cubicBezTo>
                    <a:pt x="781" y="345"/>
                    <a:pt x="777" y="344"/>
                    <a:pt x="772" y="343"/>
                  </a:cubicBezTo>
                  <a:cubicBezTo>
                    <a:pt x="765" y="341"/>
                    <a:pt x="766" y="337"/>
                    <a:pt x="753" y="334"/>
                  </a:cubicBezTo>
                  <a:cubicBezTo>
                    <a:pt x="751" y="334"/>
                    <a:pt x="748" y="333"/>
                    <a:pt x="746" y="333"/>
                  </a:cubicBezTo>
                  <a:cubicBezTo>
                    <a:pt x="733" y="330"/>
                    <a:pt x="723" y="328"/>
                    <a:pt x="721" y="328"/>
                  </a:cubicBezTo>
                  <a:cubicBezTo>
                    <a:pt x="721" y="328"/>
                    <a:pt x="721" y="328"/>
                    <a:pt x="721" y="328"/>
                  </a:cubicBezTo>
                  <a:cubicBezTo>
                    <a:pt x="721" y="328"/>
                    <a:pt x="721" y="328"/>
                    <a:pt x="720" y="328"/>
                  </a:cubicBezTo>
                  <a:cubicBezTo>
                    <a:pt x="719" y="328"/>
                    <a:pt x="712" y="326"/>
                    <a:pt x="704" y="322"/>
                  </a:cubicBezTo>
                  <a:cubicBezTo>
                    <a:pt x="700" y="320"/>
                    <a:pt x="696" y="318"/>
                    <a:pt x="693" y="316"/>
                  </a:cubicBezTo>
                  <a:cubicBezTo>
                    <a:pt x="686" y="312"/>
                    <a:pt x="683" y="308"/>
                    <a:pt x="683" y="308"/>
                  </a:cubicBezTo>
                  <a:cubicBezTo>
                    <a:pt x="684" y="308"/>
                    <a:pt x="684" y="308"/>
                    <a:pt x="684" y="308"/>
                  </a:cubicBezTo>
                  <a:cubicBezTo>
                    <a:pt x="684" y="308"/>
                    <a:pt x="684" y="308"/>
                    <a:pt x="684" y="308"/>
                  </a:cubicBezTo>
                  <a:cubicBezTo>
                    <a:pt x="684" y="308"/>
                    <a:pt x="680" y="306"/>
                    <a:pt x="671" y="304"/>
                  </a:cubicBezTo>
                  <a:cubicBezTo>
                    <a:pt x="661" y="301"/>
                    <a:pt x="661" y="299"/>
                    <a:pt x="662" y="299"/>
                  </a:cubicBezTo>
                  <a:cubicBezTo>
                    <a:pt x="662" y="299"/>
                    <a:pt x="662" y="299"/>
                    <a:pt x="662" y="299"/>
                  </a:cubicBezTo>
                  <a:cubicBezTo>
                    <a:pt x="662" y="299"/>
                    <a:pt x="662" y="299"/>
                    <a:pt x="662" y="299"/>
                  </a:cubicBezTo>
                  <a:cubicBezTo>
                    <a:pt x="663" y="299"/>
                    <a:pt x="655" y="296"/>
                    <a:pt x="645" y="292"/>
                  </a:cubicBezTo>
                  <a:cubicBezTo>
                    <a:pt x="639" y="290"/>
                    <a:pt x="634" y="288"/>
                    <a:pt x="629" y="285"/>
                  </a:cubicBezTo>
                  <a:cubicBezTo>
                    <a:pt x="621" y="281"/>
                    <a:pt x="618" y="278"/>
                    <a:pt x="619" y="278"/>
                  </a:cubicBezTo>
                  <a:cubicBezTo>
                    <a:pt x="619" y="278"/>
                    <a:pt x="619" y="278"/>
                    <a:pt x="619" y="278"/>
                  </a:cubicBezTo>
                  <a:cubicBezTo>
                    <a:pt x="619" y="278"/>
                    <a:pt x="623" y="280"/>
                    <a:pt x="629" y="282"/>
                  </a:cubicBezTo>
                  <a:cubicBezTo>
                    <a:pt x="632" y="283"/>
                    <a:pt x="636" y="283"/>
                    <a:pt x="639" y="283"/>
                  </a:cubicBezTo>
                  <a:cubicBezTo>
                    <a:pt x="642" y="283"/>
                    <a:pt x="645" y="283"/>
                    <a:pt x="646" y="282"/>
                  </a:cubicBezTo>
                  <a:cubicBezTo>
                    <a:pt x="647" y="281"/>
                    <a:pt x="648" y="280"/>
                    <a:pt x="648" y="280"/>
                  </a:cubicBezTo>
                  <a:cubicBezTo>
                    <a:pt x="648" y="280"/>
                    <a:pt x="648" y="280"/>
                    <a:pt x="648" y="281"/>
                  </a:cubicBezTo>
                  <a:cubicBezTo>
                    <a:pt x="648" y="282"/>
                    <a:pt x="659" y="285"/>
                    <a:pt x="666" y="288"/>
                  </a:cubicBezTo>
                  <a:cubicBezTo>
                    <a:pt x="671" y="290"/>
                    <a:pt x="675" y="292"/>
                    <a:pt x="680" y="294"/>
                  </a:cubicBezTo>
                  <a:cubicBezTo>
                    <a:pt x="687" y="296"/>
                    <a:pt x="703" y="299"/>
                    <a:pt x="705" y="303"/>
                  </a:cubicBezTo>
                  <a:cubicBezTo>
                    <a:pt x="709" y="309"/>
                    <a:pt x="718" y="309"/>
                    <a:pt x="731" y="313"/>
                  </a:cubicBezTo>
                  <a:cubicBezTo>
                    <a:pt x="735" y="314"/>
                    <a:pt x="743" y="317"/>
                    <a:pt x="749" y="320"/>
                  </a:cubicBezTo>
                  <a:cubicBezTo>
                    <a:pt x="757" y="324"/>
                    <a:pt x="760" y="330"/>
                    <a:pt x="766" y="334"/>
                  </a:cubicBezTo>
                  <a:cubicBezTo>
                    <a:pt x="768" y="336"/>
                    <a:pt x="771" y="336"/>
                    <a:pt x="778" y="336"/>
                  </a:cubicBezTo>
                  <a:cubicBezTo>
                    <a:pt x="781" y="336"/>
                    <a:pt x="785" y="336"/>
                    <a:pt x="791" y="336"/>
                  </a:cubicBezTo>
                  <a:cubicBezTo>
                    <a:pt x="809" y="335"/>
                    <a:pt x="826" y="332"/>
                    <a:pt x="843" y="330"/>
                  </a:cubicBezTo>
                  <a:cubicBezTo>
                    <a:pt x="872" y="327"/>
                    <a:pt x="883" y="325"/>
                    <a:pt x="907" y="322"/>
                  </a:cubicBezTo>
                  <a:cubicBezTo>
                    <a:pt x="913" y="322"/>
                    <a:pt x="919" y="320"/>
                    <a:pt x="926" y="318"/>
                  </a:cubicBezTo>
                  <a:cubicBezTo>
                    <a:pt x="936" y="316"/>
                    <a:pt x="945" y="314"/>
                    <a:pt x="946" y="312"/>
                  </a:cubicBezTo>
                  <a:cubicBezTo>
                    <a:pt x="947" y="311"/>
                    <a:pt x="951" y="310"/>
                    <a:pt x="952" y="310"/>
                  </a:cubicBezTo>
                  <a:cubicBezTo>
                    <a:pt x="953" y="310"/>
                    <a:pt x="953" y="310"/>
                    <a:pt x="953" y="310"/>
                  </a:cubicBezTo>
                  <a:cubicBezTo>
                    <a:pt x="953" y="310"/>
                    <a:pt x="953" y="310"/>
                    <a:pt x="953" y="310"/>
                  </a:cubicBezTo>
                  <a:cubicBezTo>
                    <a:pt x="955" y="310"/>
                    <a:pt x="965" y="307"/>
                    <a:pt x="965" y="303"/>
                  </a:cubicBezTo>
                  <a:cubicBezTo>
                    <a:pt x="965" y="301"/>
                    <a:pt x="960" y="299"/>
                    <a:pt x="945" y="298"/>
                  </a:cubicBezTo>
                  <a:cubicBezTo>
                    <a:pt x="936" y="298"/>
                    <a:pt x="929" y="297"/>
                    <a:pt x="925" y="295"/>
                  </a:cubicBezTo>
                  <a:cubicBezTo>
                    <a:pt x="922" y="294"/>
                    <a:pt x="919" y="293"/>
                    <a:pt x="915" y="293"/>
                  </a:cubicBezTo>
                  <a:cubicBezTo>
                    <a:pt x="911" y="293"/>
                    <a:pt x="907" y="294"/>
                    <a:pt x="900" y="295"/>
                  </a:cubicBezTo>
                  <a:cubicBezTo>
                    <a:pt x="894" y="297"/>
                    <a:pt x="887" y="298"/>
                    <a:pt x="879" y="298"/>
                  </a:cubicBezTo>
                  <a:cubicBezTo>
                    <a:pt x="874" y="298"/>
                    <a:pt x="869" y="298"/>
                    <a:pt x="864" y="297"/>
                  </a:cubicBezTo>
                  <a:cubicBezTo>
                    <a:pt x="864" y="296"/>
                    <a:pt x="859" y="293"/>
                    <a:pt x="855" y="292"/>
                  </a:cubicBezTo>
                  <a:cubicBezTo>
                    <a:pt x="854" y="291"/>
                    <a:pt x="852" y="290"/>
                    <a:pt x="851" y="290"/>
                  </a:cubicBezTo>
                  <a:cubicBezTo>
                    <a:pt x="850" y="290"/>
                    <a:pt x="849" y="291"/>
                    <a:pt x="848" y="291"/>
                  </a:cubicBezTo>
                  <a:cubicBezTo>
                    <a:pt x="847" y="291"/>
                    <a:pt x="847" y="291"/>
                    <a:pt x="846" y="291"/>
                  </a:cubicBezTo>
                  <a:cubicBezTo>
                    <a:pt x="844" y="291"/>
                    <a:pt x="843" y="291"/>
                    <a:pt x="842" y="290"/>
                  </a:cubicBezTo>
                  <a:cubicBezTo>
                    <a:pt x="837" y="287"/>
                    <a:pt x="825" y="284"/>
                    <a:pt x="820" y="282"/>
                  </a:cubicBezTo>
                  <a:cubicBezTo>
                    <a:pt x="814" y="280"/>
                    <a:pt x="811" y="278"/>
                    <a:pt x="814" y="277"/>
                  </a:cubicBezTo>
                  <a:cubicBezTo>
                    <a:pt x="816" y="276"/>
                    <a:pt x="817" y="276"/>
                    <a:pt x="819" y="276"/>
                  </a:cubicBezTo>
                  <a:cubicBezTo>
                    <a:pt x="819" y="276"/>
                    <a:pt x="819" y="276"/>
                    <a:pt x="819" y="276"/>
                  </a:cubicBezTo>
                  <a:cubicBezTo>
                    <a:pt x="820" y="276"/>
                    <a:pt x="820" y="276"/>
                    <a:pt x="820" y="276"/>
                  </a:cubicBezTo>
                  <a:cubicBezTo>
                    <a:pt x="822" y="276"/>
                    <a:pt x="823" y="276"/>
                    <a:pt x="823" y="275"/>
                  </a:cubicBezTo>
                  <a:cubicBezTo>
                    <a:pt x="823" y="275"/>
                    <a:pt x="823" y="275"/>
                    <a:pt x="824" y="275"/>
                  </a:cubicBezTo>
                  <a:cubicBezTo>
                    <a:pt x="824" y="275"/>
                    <a:pt x="824" y="275"/>
                    <a:pt x="824" y="275"/>
                  </a:cubicBezTo>
                  <a:cubicBezTo>
                    <a:pt x="826" y="275"/>
                    <a:pt x="833" y="275"/>
                    <a:pt x="839" y="277"/>
                  </a:cubicBezTo>
                  <a:cubicBezTo>
                    <a:pt x="845" y="278"/>
                    <a:pt x="849" y="280"/>
                    <a:pt x="848" y="280"/>
                  </a:cubicBezTo>
                  <a:cubicBezTo>
                    <a:pt x="848" y="280"/>
                    <a:pt x="848" y="280"/>
                    <a:pt x="848" y="280"/>
                  </a:cubicBezTo>
                  <a:cubicBezTo>
                    <a:pt x="848" y="280"/>
                    <a:pt x="848" y="280"/>
                    <a:pt x="848" y="280"/>
                  </a:cubicBezTo>
                  <a:cubicBezTo>
                    <a:pt x="847" y="280"/>
                    <a:pt x="857" y="283"/>
                    <a:pt x="872" y="286"/>
                  </a:cubicBezTo>
                  <a:cubicBezTo>
                    <a:pt x="882" y="287"/>
                    <a:pt x="893" y="289"/>
                    <a:pt x="899" y="289"/>
                  </a:cubicBezTo>
                  <a:cubicBezTo>
                    <a:pt x="901" y="289"/>
                    <a:pt x="903" y="289"/>
                    <a:pt x="904" y="288"/>
                  </a:cubicBezTo>
                  <a:cubicBezTo>
                    <a:pt x="908" y="287"/>
                    <a:pt x="914" y="286"/>
                    <a:pt x="920" y="286"/>
                  </a:cubicBezTo>
                  <a:cubicBezTo>
                    <a:pt x="923" y="286"/>
                    <a:pt x="925" y="286"/>
                    <a:pt x="927" y="287"/>
                  </a:cubicBezTo>
                  <a:cubicBezTo>
                    <a:pt x="939" y="292"/>
                    <a:pt x="933" y="290"/>
                    <a:pt x="950" y="291"/>
                  </a:cubicBezTo>
                  <a:cubicBezTo>
                    <a:pt x="961" y="292"/>
                    <a:pt x="996" y="292"/>
                    <a:pt x="1022" y="292"/>
                  </a:cubicBezTo>
                  <a:cubicBezTo>
                    <a:pt x="1039" y="293"/>
                    <a:pt x="1052" y="294"/>
                    <a:pt x="1055" y="294"/>
                  </a:cubicBezTo>
                  <a:cubicBezTo>
                    <a:pt x="1055" y="294"/>
                    <a:pt x="1055" y="294"/>
                    <a:pt x="1056" y="294"/>
                  </a:cubicBezTo>
                  <a:cubicBezTo>
                    <a:pt x="1056" y="294"/>
                    <a:pt x="1056" y="294"/>
                    <a:pt x="1056" y="294"/>
                  </a:cubicBezTo>
                  <a:cubicBezTo>
                    <a:pt x="1057" y="294"/>
                    <a:pt x="1058" y="296"/>
                    <a:pt x="1066" y="298"/>
                  </a:cubicBezTo>
                  <a:cubicBezTo>
                    <a:pt x="1074" y="299"/>
                    <a:pt x="1077" y="300"/>
                    <a:pt x="1086" y="301"/>
                  </a:cubicBezTo>
                  <a:cubicBezTo>
                    <a:pt x="1088" y="301"/>
                    <a:pt x="1090" y="301"/>
                    <a:pt x="1092" y="301"/>
                  </a:cubicBezTo>
                  <a:cubicBezTo>
                    <a:pt x="1095" y="301"/>
                    <a:pt x="1098" y="301"/>
                    <a:pt x="1100" y="301"/>
                  </a:cubicBezTo>
                  <a:cubicBezTo>
                    <a:pt x="1102" y="301"/>
                    <a:pt x="1103" y="301"/>
                    <a:pt x="1104" y="301"/>
                  </a:cubicBezTo>
                  <a:cubicBezTo>
                    <a:pt x="1104" y="301"/>
                    <a:pt x="1104" y="301"/>
                    <a:pt x="1104" y="301"/>
                  </a:cubicBezTo>
                  <a:cubicBezTo>
                    <a:pt x="1105" y="301"/>
                    <a:pt x="1103" y="302"/>
                    <a:pt x="1097" y="303"/>
                  </a:cubicBezTo>
                  <a:cubicBezTo>
                    <a:pt x="1091" y="304"/>
                    <a:pt x="1093" y="306"/>
                    <a:pt x="1110" y="308"/>
                  </a:cubicBezTo>
                  <a:cubicBezTo>
                    <a:pt x="1112" y="308"/>
                    <a:pt x="1113" y="308"/>
                    <a:pt x="1115" y="308"/>
                  </a:cubicBezTo>
                  <a:cubicBezTo>
                    <a:pt x="1116" y="308"/>
                    <a:pt x="1116" y="308"/>
                    <a:pt x="1117" y="308"/>
                  </a:cubicBezTo>
                  <a:cubicBezTo>
                    <a:pt x="1132" y="308"/>
                    <a:pt x="1131" y="303"/>
                    <a:pt x="1133" y="303"/>
                  </a:cubicBezTo>
                  <a:cubicBezTo>
                    <a:pt x="1133" y="303"/>
                    <a:pt x="1133" y="303"/>
                    <a:pt x="1133" y="303"/>
                  </a:cubicBezTo>
                  <a:cubicBezTo>
                    <a:pt x="1135" y="303"/>
                    <a:pt x="1135" y="303"/>
                    <a:pt x="1133" y="304"/>
                  </a:cubicBezTo>
                  <a:cubicBezTo>
                    <a:pt x="1131" y="305"/>
                    <a:pt x="1131" y="309"/>
                    <a:pt x="1135" y="313"/>
                  </a:cubicBezTo>
                  <a:cubicBezTo>
                    <a:pt x="1140" y="320"/>
                    <a:pt x="1157" y="328"/>
                    <a:pt x="1166" y="333"/>
                  </a:cubicBezTo>
                  <a:cubicBezTo>
                    <a:pt x="1174" y="337"/>
                    <a:pt x="1186" y="342"/>
                    <a:pt x="1191" y="346"/>
                  </a:cubicBezTo>
                  <a:cubicBezTo>
                    <a:pt x="1196" y="351"/>
                    <a:pt x="1199" y="352"/>
                    <a:pt x="1203" y="352"/>
                  </a:cubicBezTo>
                  <a:cubicBezTo>
                    <a:pt x="1204" y="352"/>
                    <a:pt x="1204" y="352"/>
                    <a:pt x="1205" y="352"/>
                  </a:cubicBezTo>
                  <a:cubicBezTo>
                    <a:pt x="1219" y="351"/>
                    <a:pt x="1224" y="347"/>
                    <a:pt x="1230" y="346"/>
                  </a:cubicBezTo>
                  <a:cubicBezTo>
                    <a:pt x="1233" y="345"/>
                    <a:pt x="1237" y="345"/>
                    <a:pt x="1236" y="343"/>
                  </a:cubicBezTo>
                  <a:cubicBezTo>
                    <a:pt x="1234" y="338"/>
                    <a:pt x="1243" y="334"/>
                    <a:pt x="1237" y="329"/>
                  </a:cubicBezTo>
                  <a:cubicBezTo>
                    <a:pt x="1235" y="327"/>
                    <a:pt x="1256" y="323"/>
                    <a:pt x="1274" y="318"/>
                  </a:cubicBezTo>
                  <a:cubicBezTo>
                    <a:pt x="1287" y="315"/>
                    <a:pt x="1297" y="313"/>
                    <a:pt x="1296" y="313"/>
                  </a:cubicBezTo>
                  <a:cubicBezTo>
                    <a:pt x="1296" y="313"/>
                    <a:pt x="1296" y="313"/>
                    <a:pt x="1296" y="313"/>
                  </a:cubicBezTo>
                  <a:cubicBezTo>
                    <a:pt x="1296" y="313"/>
                    <a:pt x="1296" y="313"/>
                    <a:pt x="1296" y="313"/>
                  </a:cubicBezTo>
                  <a:cubicBezTo>
                    <a:pt x="1295" y="313"/>
                    <a:pt x="1305" y="311"/>
                    <a:pt x="1314" y="309"/>
                  </a:cubicBezTo>
                  <a:cubicBezTo>
                    <a:pt x="1323" y="306"/>
                    <a:pt x="1327" y="303"/>
                    <a:pt x="1330" y="303"/>
                  </a:cubicBezTo>
                  <a:cubicBezTo>
                    <a:pt x="1330" y="303"/>
                    <a:pt x="1331" y="303"/>
                    <a:pt x="1331" y="303"/>
                  </a:cubicBezTo>
                  <a:cubicBezTo>
                    <a:pt x="1333" y="304"/>
                    <a:pt x="1337" y="304"/>
                    <a:pt x="1338" y="305"/>
                  </a:cubicBezTo>
                  <a:cubicBezTo>
                    <a:pt x="1338" y="305"/>
                    <a:pt x="1339" y="305"/>
                    <a:pt x="1340" y="305"/>
                  </a:cubicBezTo>
                  <a:cubicBezTo>
                    <a:pt x="1341" y="305"/>
                    <a:pt x="1342" y="305"/>
                    <a:pt x="1342" y="305"/>
                  </a:cubicBezTo>
                  <a:cubicBezTo>
                    <a:pt x="1342" y="304"/>
                    <a:pt x="1341" y="304"/>
                    <a:pt x="1342" y="304"/>
                  </a:cubicBezTo>
                  <a:cubicBezTo>
                    <a:pt x="1342" y="304"/>
                    <a:pt x="1342" y="304"/>
                    <a:pt x="1342" y="304"/>
                  </a:cubicBezTo>
                  <a:cubicBezTo>
                    <a:pt x="1342" y="304"/>
                    <a:pt x="1343" y="304"/>
                    <a:pt x="1344" y="304"/>
                  </a:cubicBezTo>
                  <a:cubicBezTo>
                    <a:pt x="1345" y="304"/>
                    <a:pt x="1346" y="304"/>
                    <a:pt x="1347" y="304"/>
                  </a:cubicBezTo>
                  <a:cubicBezTo>
                    <a:pt x="1348" y="304"/>
                    <a:pt x="1349" y="304"/>
                    <a:pt x="1349" y="304"/>
                  </a:cubicBezTo>
                  <a:cubicBezTo>
                    <a:pt x="1350" y="303"/>
                    <a:pt x="1351" y="302"/>
                    <a:pt x="1351" y="302"/>
                  </a:cubicBezTo>
                  <a:cubicBezTo>
                    <a:pt x="1351" y="302"/>
                    <a:pt x="1351" y="302"/>
                    <a:pt x="1351" y="303"/>
                  </a:cubicBezTo>
                  <a:cubicBezTo>
                    <a:pt x="1352" y="303"/>
                    <a:pt x="1352" y="303"/>
                    <a:pt x="1352" y="303"/>
                  </a:cubicBezTo>
                  <a:cubicBezTo>
                    <a:pt x="1353" y="303"/>
                    <a:pt x="1353" y="303"/>
                    <a:pt x="1353" y="303"/>
                  </a:cubicBezTo>
                  <a:cubicBezTo>
                    <a:pt x="1353" y="303"/>
                    <a:pt x="1354" y="303"/>
                    <a:pt x="1354" y="303"/>
                  </a:cubicBezTo>
                  <a:cubicBezTo>
                    <a:pt x="1355" y="303"/>
                    <a:pt x="1355" y="303"/>
                    <a:pt x="1355" y="304"/>
                  </a:cubicBezTo>
                  <a:cubicBezTo>
                    <a:pt x="1355" y="304"/>
                    <a:pt x="1355" y="304"/>
                    <a:pt x="1355" y="304"/>
                  </a:cubicBezTo>
                  <a:cubicBezTo>
                    <a:pt x="1356" y="304"/>
                    <a:pt x="1357" y="303"/>
                    <a:pt x="1357" y="303"/>
                  </a:cubicBezTo>
                  <a:cubicBezTo>
                    <a:pt x="1358" y="302"/>
                    <a:pt x="1357" y="302"/>
                    <a:pt x="1356" y="301"/>
                  </a:cubicBezTo>
                  <a:cubicBezTo>
                    <a:pt x="1356" y="301"/>
                    <a:pt x="1357" y="301"/>
                    <a:pt x="1357" y="300"/>
                  </a:cubicBezTo>
                  <a:cubicBezTo>
                    <a:pt x="1357" y="300"/>
                    <a:pt x="1358" y="300"/>
                    <a:pt x="1359" y="300"/>
                  </a:cubicBezTo>
                  <a:cubicBezTo>
                    <a:pt x="1362" y="300"/>
                    <a:pt x="1367" y="300"/>
                    <a:pt x="1371" y="301"/>
                  </a:cubicBezTo>
                  <a:cubicBezTo>
                    <a:pt x="1378" y="303"/>
                    <a:pt x="1377" y="305"/>
                    <a:pt x="1378" y="305"/>
                  </a:cubicBezTo>
                  <a:cubicBezTo>
                    <a:pt x="1378" y="305"/>
                    <a:pt x="1378" y="305"/>
                    <a:pt x="1378" y="305"/>
                  </a:cubicBezTo>
                  <a:cubicBezTo>
                    <a:pt x="1378" y="305"/>
                    <a:pt x="1378" y="305"/>
                    <a:pt x="1378" y="305"/>
                  </a:cubicBezTo>
                  <a:cubicBezTo>
                    <a:pt x="1378" y="305"/>
                    <a:pt x="1379" y="306"/>
                    <a:pt x="1380" y="307"/>
                  </a:cubicBezTo>
                  <a:cubicBezTo>
                    <a:pt x="1381" y="307"/>
                    <a:pt x="1382" y="308"/>
                    <a:pt x="1383" y="308"/>
                  </a:cubicBezTo>
                  <a:cubicBezTo>
                    <a:pt x="1383" y="308"/>
                    <a:pt x="1383" y="308"/>
                    <a:pt x="1383" y="308"/>
                  </a:cubicBezTo>
                  <a:cubicBezTo>
                    <a:pt x="1383" y="308"/>
                    <a:pt x="1383" y="308"/>
                    <a:pt x="1383" y="308"/>
                  </a:cubicBezTo>
                  <a:cubicBezTo>
                    <a:pt x="1383" y="308"/>
                    <a:pt x="1385" y="308"/>
                    <a:pt x="1386" y="309"/>
                  </a:cubicBezTo>
                  <a:cubicBezTo>
                    <a:pt x="1388" y="309"/>
                    <a:pt x="1389" y="310"/>
                    <a:pt x="1390" y="310"/>
                  </a:cubicBezTo>
                  <a:cubicBezTo>
                    <a:pt x="1390" y="310"/>
                    <a:pt x="1390" y="310"/>
                    <a:pt x="1390" y="310"/>
                  </a:cubicBezTo>
                  <a:cubicBezTo>
                    <a:pt x="1389" y="310"/>
                    <a:pt x="1390" y="310"/>
                    <a:pt x="1390" y="310"/>
                  </a:cubicBezTo>
                  <a:cubicBezTo>
                    <a:pt x="1390" y="310"/>
                    <a:pt x="1391" y="310"/>
                    <a:pt x="1391" y="310"/>
                  </a:cubicBezTo>
                  <a:cubicBezTo>
                    <a:pt x="1393" y="310"/>
                    <a:pt x="1393" y="310"/>
                    <a:pt x="1392" y="310"/>
                  </a:cubicBezTo>
                  <a:cubicBezTo>
                    <a:pt x="1392" y="310"/>
                    <a:pt x="1396" y="310"/>
                    <a:pt x="1400" y="311"/>
                  </a:cubicBezTo>
                  <a:cubicBezTo>
                    <a:pt x="1403" y="312"/>
                    <a:pt x="1404" y="313"/>
                    <a:pt x="1403" y="313"/>
                  </a:cubicBezTo>
                  <a:cubicBezTo>
                    <a:pt x="1403" y="313"/>
                    <a:pt x="1403" y="313"/>
                    <a:pt x="1403" y="313"/>
                  </a:cubicBezTo>
                  <a:cubicBezTo>
                    <a:pt x="1402" y="313"/>
                    <a:pt x="1402" y="313"/>
                    <a:pt x="1402" y="313"/>
                  </a:cubicBezTo>
                  <a:cubicBezTo>
                    <a:pt x="1401" y="313"/>
                    <a:pt x="1401" y="313"/>
                    <a:pt x="1401" y="313"/>
                  </a:cubicBezTo>
                  <a:cubicBezTo>
                    <a:pt x="1402" y="313"/>
                    <a:pt x="1402" y="313"/>
                    <a:pt x="1401" y="313"/>
                  </a:cubicBezTo>
                  <a:cubicBezTo>
                    <a:pt x="1401" y="313"/>
                    <a:pt x="1400" y="313"/>
                    <a:pt x="1400" y="313"/>
                  </a:cubicBezTo>
                  <a:cubicBezTo>
                    <a:pt x="1399" y="313"/>
                    <a:pt x="1399" y="313"/>
                    <a:pt x="1399" y="313"/>
                  </a:cubicBezTo>
                  <a:cubicBezTo>
                    <a:pt x="1399" y="313"/>
                    <a:pt x="1400" y="313"/>
                    <a:pt x="1402" y="314"/>
                  </a:cubicBezTo>
                  <a:cubicBezTo>
                    <a:pt x="1403" y="314"/>
                    <a:pt x="1404" y="315"/>
                    <a:pt x="1405" y="315"/>
                  </a:cubicBezTo>
                  <a:cubicBezTo>
                    <a:pt x="1406" y="315"/>
                    <a:pt x="1406" y="314"/>
                    <a:pt x="1406" y="314"/>
                  </a:cubicBezTo>
                  <a:cubicBezTo>
                    <a:pt x="1406" y="314"/>
                    <a:pt x="1406" y="314"/>
                    <a:pt x="1406" y="314"/>
                  </a:cubicBezTo>
                  <a:cubicBezTo>
                    <a:pt x="1407" y="314"/>
                    <a:pt x="1414" y="316"/>
                    <a:pt x="1416" y="319"/>
                  </a:cubicBezTo>
                  <a:cubicBezTo>
                    <a:pt x="1418" y="322"/>
                    <a:pt x="1416" y="324"/>
                    <a:pt x="1417" y="324"/>
                  </a:cubicBezTo>
                  <a:cubicBezTo>
                    <a:pt x="1417" y="324"/>
                    <a:pt x="1417" y="324"/>
                    <a:pt x="1417" y="324"/>
                  </a:cubicBezTo>
                  <a:cubicBezTo>
                    <a:pt x="1418" y="324"/>
                    <a:pt x="1419" y="324"/>
                    <a:pt x="1419" y="324"/>
                  </a:cubicBezTo>
                  <a:cubicBezTo>
                    <a:pt x="1419" y="324"/>
                    <a:pt x="1419" y="324"/>
                    <a:pt x="1419" y="324"/>
                  </a:cubicBezTo>
                  <a:cubicBezTo>
                    <a:pt x="1418" y="325"/>
                    <a:pt x="1419" y="325"/>
                    <a:pt x="1422" y="325"/>
                  </a:cubicBezTo>
                  <a:cubicBezTo>
                    <a:pt x="1423" y="325"/>
                    <a:pt x="1425" y="325"/>
                    <a:pt x="1427" y="325"/>
                  </a:cubicBezTo>
                  <a:cubicBezTo>
                    <a:pt x="1430" y="325"/>
                    <a:pt x="1433" y="324"/>
                    <a:pt x="1436" y="324"/>
                  </a:cubicBezTo>
                  <a:cubicBezTo>
                    <a:pt x="1438" y="324"/>
                    <a:pt x="1440" y="324"/>
                    <a:pt x="1440" y="323"/>
                  </a:cubicBezTo>
                  <a:cubicBezTo>
                    <a:pt x="1441" y="323"/>
                    <a:pt x="1444" y="323"/>
                    <a:pt x="1445" y="322"/>
                  </a:cubicBezTo>
                  <a:cubicBezTo>
                    <a:pt x="1445" y="321"/>
                    <a:pt x="1446" y="321"/>
                    <a:pt x="1447" y="321"/>
                  </a:cubicBezTo>
                  <a:cubicBezTo>
                    <a:pt x="1448" y="321"/>
                    <a:pt x="1449" y="321"/>
                    <a:pt x="1451" y="321"/>
                  </a:cubicBezTo>
                  <a:cubicBezTo>
                    <a:pt x="1455" y="322"/>
                    <a:pt x="1459" y="325"/>
                    <a:pt x="1462" y="328"/>
                  </a:cubicBezTo>
                  <a:cubicBezTo>
                    <a:pt x="1465" y="331"/>
                    <a:pt x="1467" y="333"/>
                    <a:pt x="1468" y="333"/>
                  </a:cubicBezTo>
                  <a:cubicBezTo>
                    <a:pt x="1468" y="333"/>
                    <a:pt x="1468" y="333"/>
                    <a:pt x="1468" y="333"/>
                  </a:cubicBezTo>
                  <a:cubicBezTo>
                    <a:pt x="1468" y="333"/>
                    <a:pt x="1468" y="333"/>
                    <a:pt x="1468" y="333"/>
                  </a:cubicBezTo>
                  <a:cubicBezTo>
                    <a:pt x="1468" y="333"/>
                    <a:pt x="1474" y="336"/>
                    <a:pt x="1474" y="339"/>
                  </a:cubicBezTo>
                  <a:cubicBezTo>
                    <a:pt x="1475" y="343"/>
                    <a:pt x="1474" y="345"/>
                    <a:pt x="1475" y="345"/>
                  </a:cubicBezTo>
                  <a:cubicBezTo>
                    <a:pt x="1475" y="345"/>
                    <a:pt x="1475" y="345"/>
                    <a:pt x="1475" y="345"/>
                  </a:cubicBezTo>
                  <a:cubicBezTo>
                    <a:pt x="1475" y="345"/>
                    <a:pt x="1475" y="345"/>
                    <a:pt x="1475" y="345"/>
                  </a:cubicBezTo>
                  <a:cubicBezTo>
                    <a:pt x="1475" y="345"/>
                    <a:pt x="1475" y="347"/>
                    <a:pt x="1473" y="348"/>
                  </a:cubicBezTo>
                  <a:cubicBezTo>
                    <a:pt x="1472" y="350"/>
                    <a:pt x="1474" y="352"/>
                    <a:pt x="1475" y="352"/>
                  </a:cubicBezTo>
                  <a:cubicBezTo>
                    <a:pt x="1475" y="352"/>
                    <a:pt x="1475" y="352"/>
                    <a:pt x="1475" y="352"/>
                  </a:cubicBezTo>
                  <a:cubicBezTo>
                    <a:pt x="1475" y="352"/>
                    <a:pt x="1475" y="352"/>
                    <a:pt x="1475" y="352"/>
                  </a:cubicBezTo>
                  <a:cubicBezTo>
                    <a:pt x="1476" y="352"/>
                    <a:pt x="1485" y="355"/>
                    <a:pt x="1492" y="359"/>
                  </a:cubicBezTo>
                  <a:cubicBezTo>
                    <a:pt x="1496" y="361"/>
                    <a:pt x="1500" y="363"/>
                    <a:pt x="1505" y="366"/>
                  </a:cubicBezTo>
                  <a:cubicBezTo>
                    <a:pt x="1509" y="368"/>
                    <a:pt x="1515" y="371"/>
                    <a:pt x="1523" y="372"/>
                  </a:cubicBezTo>
                  <a:cubicBezTo>
                    <a:pt x="1533" y="375"/>
                    <a:pt x="1544" y="375"/>
                    <a:pt x="1548" y="375"/>
                  </a:cubicBezTo>
                  <a:cubicBezTo>
                    <a:pt x="1548" y="375"/>
                    <a:pt x="1549" y="375"/>
                    <a:pt x="1549" y="375"/>
                  </a:cubicBezTo>
                  <a:cubicBezTo>
                    <a:pt x="1549" y="375"/>
                    <a:pt x="1549" y="375"/>
                    <a:pt x="1549" y="375"/>
                  </a:cubicBezTo>
                  <a:cubicBezTo>
                    <a:pt x="1550" y="375"/>
                    <a:pt x="1550" y="375"/>
                    <a:pt x="1550" y="375"/>
                  </a:cubicBezTo>
                  <a:cubicBezTo>
                    <a:pt x="1550" y="374"/>
                    <a:pt x="1549" y="371"/>
                    <a:pt x="1543" y="368"/>
                  </a:cubicBezTo>
                  <a:cubicBezTo>
                    <a:pt x="1538" y="365"/>
                    <a:pt x="1532" y="362"/>
                    <a:pt x="1524" y="360"/>
                  </a:cubicBezTo>
                  <a:cubicBezTo>
                    <a:pt x="1512" y="356"/>
                    <a:pt x="1501" y="354"/>
                    <a:pt x="1499" y="353"/>
                  </a:cubicBezTo>
                  <a:cubicBezTo>
                    <a:pt x="1498" y="352"/>
                    <a:pt x="1495" y="350"/>
                    <a:pt x="1492" y="350"/>
                  </a:cubicBezTo>
                  <a:cubicBezTo>
                    <a:pt x="1488" y="349"/>
                    <a:pt x="1482" y="345"/>
                    <a:pt x="1487" y="341"/>
                  </a:cubicBezTo>
                  <a:cubicBezTo>
                    <a:pt x="1491" y="338"/>
                    <a:pt x="1495" y="334"/>
                    <a:pt x="1499" y="334"/>
                  </a:cubicBezTo>
                  <a:cubicBezTo>
                    <a:pt x="1499" y="334"/>
                    <a:pt x="1500" y="334"/>
                    <a:pt x="1500" y="334"/>
                  </a:cubicBezTo>
                  <a:cubicBezTo>
                    <a:pt x="1504" y="335"/>
                    <a:pt x="1513" y="336"/>
                    <a:pt x="1522" y="338"/>
                  </a:cubicBezTo>
                  <a:cubicBezTo>
                    <a:pt x="1531" y="340"/>
                    <a:pt x="1535" y="343"/>
                    <a:pt x="1537" y="343"/>
                  </a:cubicBezTo>
                  <a:cubicBezTo>
                    <a:pt x="1537" y="343"/>
                    <a:pt x="1537" y="343"/>
                    <a:pt x="1537" y="343"/>
                  </a:cubicBezTo>
                  <a:cubicBezTo>
                    <a:pt x="1538" y="342"/>
                    <a:pt x="1538" y="342"/>
                    <a:pt x="1539" y="342"/>
                  </a:cubicBezTo>
                  <a:cubicBezTo>
                    <a:pt x="1539" y="342"/>
                    <a:pt x="1540" y="343"/>
                    <a:pt x="1540" y="343"/>
                  </a:cubicBezTo>
                  <a:cubicBezTo>
                    <a:pt x="1540" y="344"/>
                    <a:pt x="1545" y="344"/>
                    <a:pt x="1551" y="345"/>
                  </a:cubicBezTo>
                  <a:cubicBezTo>
                    <a:pt x="1557" y="345"/>
                    <a:pt x="1560" y="346"/>
                    <a:pt x="1558" y="347"/>
                  </a:cubicBezTo>
                  <a:cubicBezTo>
                    <a:pt x="1556" y="349"/>
                    <a:pt x="1558" y="350"/>
                    <a:pt x="1556" y="350"/>
                  </a:cubicBezTo>
                  <a:cubicBezTo>
                    <a:pt x="1556" y="350"/>
                    <a:pt x="1556" y="350"/>
                    <a:pt x="1556" y="350"/>
                  </a:cubicBezTo>
                  <a:cubicBezTo>
                    <a:pt x="1557" y="350"/>
                    <a:pt x="1561" y="350"/>
                    <a:pt x="1565" y="349"/>
                  </a:cubicBezTo>
                  <a:cubicBezTo>
                    <a:pt x="1570" y="348"/>
                    <a:pt x="1577" y="347"/>
                    <a:pt x="1576" y="347"/>
                  </a:cubicBezTo>
                  <a:cubicBezTo>
                    <a:pt x="1575" y="346"/>
                    <a:pt x="1575" y="346"/>
                    <a:pt x="1576" y="346"/>
                  </a:cubicBezTo>
                  <a:cubicBezTo>
                    <a:pt x="1576" y="346"/>
                    <a:pt x="1576" y="346"/>
                    <a:pt x="1577" y="346"/>
                  </a:cubicBezTo>
                  <a:cubicBezTo>
                    <a:pt x="1577" y="346"/>
                    <a:pt x="1577" y="346"/>
                    <a:pt x="1577" y="346"/>
                  </a:cubicBezTo>
                  <a:cubicBezTo>
                    <a:pt x="1578" y="346"/>
                    <a:pt x="1578" y="346"/>
                    <a:pt x="1577" y="345"/>
                  </a:cubicBezTo>
                  <a:cubicBezTo>
                    <a:pt x="1576" y="345"/>
                    <a:pt x="1577" y="345"/>
                    <a:pt x="1578" y="345"/>
                  </a:cubicBezTo>
                  <a:cubicBezTo>
                    <a:pt x="1578" y="345"/>
                    <a:pt x="1578" y="345"/>
                    <a:pt x="1578" y="345"/>
                  </a:cubicBezTo>
                  <a:cubicBezTo>
                    <a:pt x="1578" y="345"/>
                    <a:pt x="1578" y="345"/>
                    <a:pt x="1578" y="345"/>
                  </a:cubicBezTo>
                  <a:cubicBezTo>
                    <a:pt x="1579" y="345"/>
                    <a:pt x="1578" y="344"/>
                    <a:pt x="1579" y="344"/>
                  </a:cubicBezTo>
                  <a:cubicBezTo>
                    <a:pt x="1579" y="344"/>
                    <a:pt x="1580" y="344"/>
                    <a:pt x="1580" y="344"/>
                  </a:cubicBezTo>
                  <a:cubicBezTo>
                    <a:pt x="1580" y="344"/>
                    <a:pt x="1581" y="344"/>
                    <a:pt x="1581" y="344"/>
                  </a:cubicBezTo>
                  <a:cubicBezTo>
                    <a:pt x="1582" y="344"/>
                    <a:pt x="1582" y="344"/>
                    <a:pt x="1583" y="344"/>
                  </a:cubicBezTo>
                  <a:cubicBezTo>
                    <a:pt x="1587" y="344"/>
                    <a:pt x="1595" y="344"/>
                    <a:pt x="1601" y="342"/>
                  </a:cubicBezTo>
                  <a:cubicBezTo>
                    <a:pt x="1609" y="339"/>
                    <a:pt x="1611" y="336"/>
                    <a:pt x="1611" y="336"/>
                  </a:cubicBezTo>
                  <a:cubicBezTo>
                    <a:pt x="1611" y="336"/>
                    <a:pt x="1611" y="336"/>
                    <a:pt x="1611" y="336"/>
                  </a:cubicBezTo>
                  <a:cubicBezTo>
                    <a:pt x="1611" y="336"/>
                    <a:pt x="1611" y="336"/>
                    <a:pt x="1611" y="336"/>
                  </a:cubicBezTo>
                  <a:cubicBezTo>
                    <a:pt x="1612" y="336"/>
                    <a:pt x="1609" y="333"/>
                    <a:pt x="1601" y="329"/>
                  </a:cubicBezTo>
                  <a:cubicBezTo>
                    <a:pt x="1596" y="326"/>
                    <a:pt x="1589" y="323"/>
                    <a:pt x="1581" y="320"/>
                  </a:cubicBezTo>
                  <a:cubicBezTo>
                    <a:pt x="1569" y="317"/>
                    <a:pt x="1556" y="313"/>
                    <a:pt x="1560" y="311"/>
                  </a:cubicBezTo>
                  <a:cubicBezTo>
                    <a:pt x="1564" y="309"/>
                    <a:pt x="1572" y="307"/>
                    <a:pt x="1578" y="305"/>
                  </a:cubicBezTo>
                  <a:cubicBezTo>
                    <a:pt x="1583" y="305"/>
                    <a:pt x="1589" y="304"/>
                    <a:pt x="1594" y="304"/>
                  </a:cubicBezTo>
                  <a:cubicBezTo>
                    <a:pt x="1595" y="304"/>
                    <a:pt x="1597" y="304"/>
                    <a:pt x="1598" y="304"/>
                  </a:cubicBezTo>
                  <a:cubicBezTo>
                    <a:pt x="1603" y="305"/>
                    <a:pt x="1604" y="306"/>
                    <a:pt x="1606" y="307"/>
                  </a:cubicBezTo>
                  <a:cubicBezTo>
                    <a:pt x="1607" y="308"/>
                    <a:pt x="1609" y="309"/>
                    <a:pt x="1611" y="309"/>
                  </a:cubicBezTo>
                  <a:cubicBezTo>
                    <a:pt x="1612" y="309"/>
                    <a:pt x="1612" y="309"/>
                    <a:pt x="1612" y="309"/>
                  </a:cubicBezTo>
                  <a:cubicBezTo>
                    <a:pt x="1614" y="308"/>
                    <a:pt x="1614" y="307"/>
                    <a:pt x="1614" y="306"/>
                  </a:cubicBezTo>
                  <a:cubicBezTo>
                    <a:pt x="1613" y="306"/>
                    <a:pt x="1613" y="305"/>
                    <a:pt x="1614" y="305"/>
                  </a:cubicBezTo>
                  <a:cubicBezTo>
                    <a:pt x="1614" y="305"/>
                    <a:pt x="1614" y="305"/>
                    <a:pt x="1614" y="305"/>
                  </a:cubicBezTo>
                  <a:cubicBezTo>
                    <a:pt x="1614" y="305"/>
                    <a:pt x="1615" y="305"/>
                    <a:pt x="1616" y="305"/>
                  </a:cubicBezTo>
                  <a:cubicBezTo>
                    <a:pt x="1616" y="305"/>
                    <a:pt x="1617" y="305"/>
                    <a:pt x="1618" y="305"/>
                  </a:cubicBezTo>
                  <a:cubicBezTo>
                    <a:pt x="1622" y="305"/>
                    <a:pt x="1629" y="305"/>
                    <a:pt x="1636" y="304"/>
                  </a:cubicBezTo>
                  <a:cubicBezTo>
                    <a:pt x="1646" y="302"/>
                    <a:pt x="1649" y="300"/>
                    <a:pt x="1652" y="300"/>
                  </a:cubicBezTo>
                  <a:cubicBezTo>
                    <a:pt x="1652" y="300"/>
                    <a:pt x="1652" y="300"/>
                    <a:pt x="1653" y="300"/>
                  </a:cubicBezTo>
                  <a:cubicBezTo>
                    <a:pt x="1655" y="300"/>
                    <a:pt x="1657" y="301"/>
                    <a:pt x="1656" y="301"/>
                  </a:cubicBezTo>
                  <a:cubicBezTo>
                    <a:pt x="1657" y="301"/>
                    <a:pt x="1665" y="300"/>
                    <a:pt x="1675" y="300"/>
                  </a:cubicBezTo>
                  <a:cubicBezTo>
                    <a:pt x="1686" y="299"/>
                    <a:pt x="1693" y="296"/>
                    <a:pt x="1698" y="295"/>
                  </a:cubicBezTo>
                  <a:cubicBezTo>
                    <a:pt x="1704" y="295"/>
                    <a:pt x="1705" y="293"/>
                    <a:pt x="1703" y="293"/>
                  </a:cubicBezTo>
                  <a:cubicBezTo>
                    <a:pt x="1701" y="293"/>
                    <a:pt x="1702" y="293"/>
                    <a:pt x="1705" y="293"/>
                  </a:cubicBezTo>
                  <a:cubicBezTo>
                    <a:pt x="1709" y="292"/>
                    <a:pt x="1711" y="292"/>
                    <a:pt x="1710" y="292"/>
                  </a:cubicBezTo>
                  <a:cubicBezTo>
                    <a:pt x="1710" y="292"/>
                    <a:pt x="1710" y="291"/>
                    <a:pt x="1710" y="291"/>
                  </a:cubicBezTo>
                  <a:cubicBezTo>
                    <a:pt x="1711" y="291"/>
                    <a:pt x="1711" y="291"/>
                    <a:pt x="1712" y="291"/>
                  </a:cubicBezTo>
                  <a:cubicBezTo>
                    <a:pt x="1712" y="291"/>
                    <a:pt x="1712" y="291"/>
                    <a:pt x="1712" y="291"/>
                  </a:cubicBezTo>
                  <a:cubicBezTo>
                    <a:pt x="1713" y="291"/>
                    <a:pt x="1713" y="291"/>
                    <a:pt x="1712" y="291"/>
                  </a:cubicBezTo>
                  <a:cubicBezTo>
                    <a:pt x="1711" y="290"/>
                    <a:pt x="1711" y="290"/>
                    <a:pt x="1712" y="290"/>
                  </a:cubicBezTo>
                  <a:cubicBezTo>
                    <a:pt x="1712" y="290"/>
                    <a:pt x="1712" y="290"/>
                    <a:pt x="1713" y="290"/>
                  </a:cubicBezTo>
                  <a:cubicBezTo>
                    <a:pt x="1713" y="290"/>
                    <a:pt x="1713" y="290"/>
                    <a:pt x="1714" y="290"/>
                  </a:cubicBezTo>
                  <a:cubicBezTo>
                    <a:pt x="1714" y="290"/>
                    <a:pt x="1715" y="290"/>
                    <a:pt x="1714" y="290"/>
                  </a:cubicBezTo>
                  <a:cubicBezTo>
                    <a:pt x="1713" y="289"/>
                    <a:pt x="1714" y="289"/>
                    <a:pt x="1714" y="289"/>
                  </a:cubicBezTo>
                  <a:cubicBezTo>
                    <a:pt x="1715" y="289"/>
                    <a:pt x="1715" y="289"/>
                    <a:pt x="1715" y="289"/>
                  </a:cubicBezTo>
                  <a:cubicBezTo>
                    <a:pt x="1716" y="289"/>
                    <a:pt x="1716" y="289"/>
                    <a:pt x="1717" y="289"/>
                  </a:cubicBezTo>
                  <a:cubicBezTo>
                    <a:pt x="1718" y="289"/>
                    <a:pt x="1718" y="290"/>
                    <a:pt x="1718" y="290"/>
                  </a:cubicBezTo>
                  <a:cubicBezTo>
                    <a:pt x="1718" y="290"/>
                    <a:pt x="1719" y="289"/>
                    <a:pt x="1719" y="289"/>
                  </a:cubicBezTo>
                  <a:cubicBezTo>
                    <a:pt x="1719" y="288"/>
                    <a:pt x="1720" y="287"/>
                    <a:pt x="1718" y="287"/>
                  </a:cubicBezTo>
                  <a:cubicBezTo>
                    <a:pt x="1718" y="287"/>
                    <a:pt x="1718" y="287"/>
                    <a:pt x="1718" y="287"/>
                  </a:cubicBezTo>
                  <a:cubicBezTo>
                    <a:pt x="1718" y="287"/>
                    <a:pt x="1718" y="287"/>
                    <a:pt x="1718" y="287"/>
                  </a:cubicBezTo>
                  <a:cubicBezTo>
                    <a:pt x="1717" y="287"/>
                    <a:pt x="1717" y="287"/>
                    <a:pt x="1719" y="286"/>
                  </a:cubicBezTo>
                  <a:cubicBezTo>
                    <a:pt x="1721" y="286"/>
                    <a:pt x="1721" y="285"/>
                    <a:pt x="1719" y="285"/>
                  </a:cubicBezTo>
                  <a:cubicBezTo>
                    <a:pt x="1718" y="284"/>
                    <a:pt x="1719" y="283"/>
                    <a:pt x="1722" y="283"/>
                  </a:cubicBezTo>
                  <a:cubicBezTo>
                    <a:pt x="1725" y="283"/>
                    <a:pt x="1728" y="282"/>
                    <a:pt x="1727" y="282"/>
                  </a:cubicBezTo>
                  <a:cubicBezTo>
                    <a:pt x="1727" y="282"/>
                    <a:pt x="1727" y="282"/>
                    <a:pt x="1726" y="282"/>
                  </a:cubicBezTo>
                  <a:cubicBezTo>
                    <a:pt x="1726" y="282"/>
                    <a:pt x="1726" y="282"/>
                    <a:pt x="1726" y="282"/>
                  </a:cubicBezTo>
                  <a:cubicBezTo>
                    <a:pt x="1725" y="282"/>
                    <a:pt x="1729" y="281"/>
                    <a:pt x="1728" y="280"/>
                  </a:cubicBezTo>
                  <a:cubicBezTo>
                    <a:pt x="1728" y="279"/>
                    <a:pt x="1729" y="278"/>
                    <a:pt x="1732" y="278"/>
                  </a:cubicBezTo>
                  <a:cubicBezTo>
                    <a:pt x="1735" y="278"/>
                    <a:pt x="1737" y="278"/>
                    <a:pt x="1737" y="277"/>
                  </a:cubicBezTo>
                  <a:cubicBezTo>
                    <a:pt x="1738" y="277"/>
                    <a:pt x="1739" y="277"/>
                    <a:pt x="1737" y="277"/>
                  </a:cubicBezTo>
                  <a:cubicBezTo>
                    <a:pt x="1735" y="276"/>
                    <a:pt x="1735" y="276"/>
                    <a:pt x="1737" y="275"/>
                  </a:cubicBezTo>
                  <a:cubicBezTo>
                    <a:pt x="1738" y="275"/>
                    <a:pt x="1738" y="274"/>
                    <a:pt x="1736" y="274"/>
                  </a:cubicBezTo>
                  <a:cubicBezTo>
                    <a:pt x="1736" y="274"/>
                    <a:pt x="1736" y="274"/>
                    <a:pt x="1736" y="274"/>
                  </a:cubicBezTo>
                  <a:cubicBezTo>
                    <a:pt x="1736" y="274"/>
                    <a:pt x="1736" y="274"/>
                    <a:pt x="1736" y="274"/>
                  </a:cubicBezTo>
                  <a:cubicBezTo>
                    <a:pt x="1735" y="274"/>
                    <a:pt x="1735" y="274"/>
                    <a:pt x="1737" y="274"/>
                  </a:cubicBezTo>
                  <a:cubicBezTo>
                    <a:pt x="1739" y="273"/>
                    <a:pt x="1742" y="273"/>
                    <a:pt x="1742" y="272"/>
                  </a:cubicBezTo>
                  <a:cubicBezTo>
                    <a:pt x="1741" y="272"/>
                    <a:pt x="1741" y="272"/>
                    <a:pt x="1740" y="272"/>
                  </a:cubicBezTo>
                  <a:cubicBezTo>
                    <a:pt x="1739" y="272"/>
                    <a:pt x="1738" y="272"/>
                    <a:pt x="1736" y="272"/>
                  </a:cubicBezTo>
                  <a:cubicBezTo>
                    <a:pt x="1736" y="272"/>
                    <a:pt x="1735" y="272"/>
                    <a:pt x="1735" y="272"/>
                  </a:cubicBezTo>
                  <a:cubicBezTo>
                    <a:pt x="1734" y="272"/>
                    <a:pt x="1735" y="272"/>
                    <a:pt x="1736" y="272"/>
                  </a:cubicBezTo>
                  <a:cubicBezTo>
                    <a:pt x="1739" y="271"/>
                    <a:pt x="1735" y="270"/>
                    <a:pt x="1728" y="269"/>
                  </a:cubicBezTo>
                  <a:cubicBezTo>
                    <a:pt x="1720" y="269"/>
                    <a:pt x="1721" y="269"/>
                    <a:pt x="1729" y="268"/>
                  </a:cubicBezTo>
                  <a:cubicBezTo>
                    <a:pt x="1733" y="267"/>
                    <a:pt x="1734" y="266"/>
                    <a:pt x="1726" y="264"/>
                  </a:cubicBezTo>
                  <a:cubicBezTo>
                    <a:pt x="1722" y="262"/>
                    <a:pt x="1716" y="262"/>
                    <a:pt x="1709" y="262"/>
                  </a:cubicBezTo>
                  <a:cubicBezTo>
                    <a:pt x="1702" y="261"/>
                    <a:pt x="1700" y="261"/>
                    <a:pt x="1705" y="261"/>
                  </a:cubicBezTo>
                  <a:cubicBezTo>
                    <a:pt x="1706" y="261"/>
                    <a:pt x="1709" y="261"/>
                    <a:pt x="1712" y="261"/>
                  </a:cubicBezTo>
                  <a:cubicBezTo>
                    <a:pt x="1713" y="261"/>
                    <a:pt x="1715" y="261"/>
                    <a:pt x="1716" y="261"/>
                  </a:cubicBezTo>
                  <a:cubicBezTo>
                    <a:pt x="1724" y="261"/>
                    <a:pt x="1722" y="260"/>
                    <a:pt x="1712" y="257"/>
                  </a:cubicBezTo>
                  <a:cubicBezTo>
                    <a:pt x="1707" y="255"/>
                    <a:pt x="1702" y="254"/>
                    <a:pt x="1698" y="252"/>
                  </a:cubicBezTo>
                  <a:cubicBezTo>
                    <a:pt x="1689" y="248"/>
                    <a:pt x="1699" y="245"/>
                    <a:pt x="1698" y="244"/>
                  </a:cubicBezTo>
                  <a:cubicBezTo>
                    <a:pt x="1697" y="244"/>
                    <a:pt x="1698" y="243"/>
                    <a:pt x="1701" y="243"/>
                  </a:cubicBezTo>
                  <a:cubicBezTo>
                    <a:pt x="1703" y="242"/>
                    <a:pt x="1709" y="241"/>
                    <a:pt x="1718" y="241"/>
                  </a:cubicBezTo>
                  <a:cubicBezTo>
                    <a:pt x="1727" y="240"/>
                    <a:pt x="1721" y="238"/>
                    <a:pt x="1714" y="237"/>
                  </a:cubicBezTo>
                  <a:cubicBezTo>
                    <a:pt x="1709" y="237"/>
                    <a:pt x="1705" y="236"/>
                    <a:pt x="1702" y="236"/>
                  </a:cubicBezTo>
                  <a:cubicBezTo>
                    <a:pt x="1702" y="236"/>
                    <a:pt x="1701" y="236"/>
                    <a:pt x="1701" y="236"/>
                  </a:cubicBezTo>
                  <a:cubicBezTo>
                    <a:pt x="1692" y="237"/>
                    <a:pt x="1689" y="240"/>
                    <a:pt x="1684" y="240"/>
                  </a:cubicBezTo>
                  <a:cubicBezTo>
                    <a:pt x="1684" y="240"/>
                    <a:pt x="1684" y="240"/>
                    <a:pt x="1684" y="240"/>
                  </a:cubicBezTo>
                  <a:cubicBezTo>
                    <a:pt x="1680" y="240"/>
                    <a:pt x="1672" y="238"/>
                    <a:pt x="1665" y="237"/>
                  </a:cubicBezTo>
                  <a:cubicBezTo>
                    <a:pt x="1657" y="234"/>
                    <a:pt x="1660" y="231"/>
                    <a:pt x="1664" y="230"/>
                  </a:cubicBezTo>
                  <a:cubicBezTo>
                    <a:pt x="1668" y="230"/>
                    <a:pt x="1675" y="228"/>
                    <a:pt x="1679" y="226"/>
                  </a:cubicBezTo>
                  <a:cubicBezTo>
                    <a:pt x="1682" y="225"/>
                    <a:pt x="1684" y="224"/>
                    <a:pt x="1687" y="223"/>
                  </a:cubicBezTo>
                  <a:cubicBezTo>
                    <a:pt x="1693" y="222"/>
                    <a:pt x="1697" y="222"/>
                    <a:pt x="1699" y="222"/>
                  </a:cubicBezTo>
                  <a:cubicBezTo>
                    <a:pt x="1703" y="222"/>
                    <a:pt x="1703" y="223"/>
                    <a:pt x="1703" y="224"/>
                  </a:cubicBezTo>
                  <a:cubicBezTo>
                    <a:pt x="1702" y="227"/>
                    <a:pt x="1704" y="229"/>
                    <a:pt x="1705" y="229"/>
                  </a:cubicBezTo>
                  <a:cubicBezTo>
                    <a:pt x="1705" y="229"/>
                    <a:pt x="1706" y="229"/>
                    <a:pt x="1706" y="229"/>
                  </a:cubicBezTo>
                  <a:cubicBezTo>
                    <a:pt x="1706" y="229"/>
                    <a:pt x="1706" y="229"/>
                    <a:pt x="1706" y="229"/>
                  </a:cubicBezTo>
                  <a:cubicBezTo>
                    <a:pt x="1707" y="229"/>
                    <a:pt x="1706" y="230"/>
                    <a:pt x="1704" y="230"/>
                  </a:cubicBezTo>
                  <a:cubicBezTo>
                    <a:pt x="1701" y="231"/>
                    <a:pt x="1699" y="232"/>
                    <a:pt x="1700" y="232"/>
                  </a:cubicBezTo>
                  <a:cubicBezTo>
                    <a:pt x="1700" y="232"/>
                    <a:pt x="1700" y="232"/>
                    <a:pt x="1700" y="232"/>
                  </a:cubicBezTo>
                  <a:cubicBezTo>
                    <a:pt x="1702" y="232"/>
                    <a:pt x="1709" y="231"/>
                    <a:pt x="1717" y="229"/>
                  </a:cubicBezTo>
                  <a:cubicBezTo>
                    <a:pt x="1725" y="227"/>
                    <a:pt x="1733" y="227"/>
                    <a:pt x="1736" y="227"/>
                  </a:cubicBezTo>
                  <a:cubicBezTo>
                    <a:pt x="1737" y="227"/>
                    <a:pt x="1738" y="227"/>
                    <a:pt x="1738" y="227"/>
                  </a:cubicBezTo>
                  <a:cubicBezTo>
                    <a:pt x="1738" y="227"/>
                    <a:pt x="1741" y="227"/>
                    <a:pt x="1743" y="227"/>
                  </a:cubicBezTo>
                  <a:cubicBezTo>
                    <a:pt x="1744" y="227"/>
                    <a:pt x="1745" y="227"/>
                    <a:pt x="1746" y="227"/>
                  </a:cubicBezTo>
                  <a:cubicBezTo>
                    <a:pt x="1746" y="227"/>
                    <a:pt x="1746" y="227"/>
                    <a:pt x="1746" y="227"/>
                  </a:cubicBezTo>
                  <a:cubicBezTo>
                    <a:pt x="1749" y="227"/>
                    <a:pt x="1748" y="228"/>
                    <a:pt x="1748" y="230"/>
                  </a:cubicBezTo>
                  <a:cubicBezTo>
                    <a:pt x="1748" y="232"/>
                    <a:pt x="1752" y="232"/>
                    <a:pt x="1751" y="233"/>
                  </a:cubicBezTo>
                  <a:cubicBezTo>
                    <a:pt x="1750" y="234"/>
                    <a:pt x="1749" y="235"/>
                    <a:pt x="1751" y="235"/>
                  </a:cubicBezTo>
                  <a:cubicBezTo>
                    <a:pt x="1751" y="235"/>
                    <a:pt x="1751" y="235"/>
                    <a:pt x="1751" y="235"/>
                  </a:cubicBezTo>
                  <a:cubicBezTo>
                    <a:pt x="1751" y="235"/>
                    <a:pt x="1751" y="235"/>
                    <a:pt x="1752" y="235"/>
                  </a:cubicBezTo>
                  <a:cubicBezTo>
                    <a:pt x="1753" y="235"/>
                    <a:pt x="1753" y="235"/>
                    <a:pt x="1752" y="236"/>
                  </a:cubicBezTo>
                  <a:cubicBezTo>
                    <a:pt x="1752" y="236"/>
                    <a:pt x="1752" y="236"/>
                    <a:pt x="1753" y="236"/>
                  </a:cubicBezTo>
                  <a:cubicBezTo>
                    <a:pt x="1754" y="236"/>
                    <a:pt x="1756" y="236"/>
                    <a:pt x="1757" y="236"/>
                  </a:cubicBezTo>
                  <a:cubicBezTo>
                    <a:pt x="1758" y="235"/>
                    <a:pt x="1760" y="235"/>
                    <a:pt x="1762" y="235"/>
                  </a:cubicBezTo>
                  <a:cubicBezTo>
                    <a:pt x="1763" y="235"/>
                    <a:pt x="1764" y="235"/>
                    <a:pt x="1764" y="235"/>
                  </a:cubicBezTo>
                  <a:cubicBezTo>
                    <a:pt x="1767" y="235"/>
                    <a:pt x="1772" y="236"/>
                    <a:pt x="1775" y="237"/>
                  </a:cubicBezTo>
                  <a:cubicBezTo>
                    <a:pt x="1778" y="239"/>
                    <a:pt x="1776" y="239"/>
                    <a:pt x="1774" y="240"/>
                  </a:cubicBezTo>
                  <a:cubicBezTo>
                    <a:pt x="1771" y="240"/>
                    <a:pt x="1779" y="242"/>
                    <a:pt x="1780" y="245"/>
                  </a:cubicBezTo>
                  <a:cubicBezTo>
                    <a:pt x="1781" y="247"/>
                    <a:pt x="1787" y="248"/>
                    <a:pt x="1794" y="248"/>
                  </a:cubicBezTo>
                  <a:cubicBezTo>
                    <a:pt x="1798" y="248"/>
                    <a:pt x="1801" y="248"/>
                    <a:pt x="1805" y="248"/>
                  </a:cubicBezTo>
                  <a:cubicBezTo>
                    <a:pt x="1817" y="246"/>
                    <a:pt x="1811" y="239"/>
                    <a:pt x="1800" y="236"/>
                  </a:cubicBezTo>
                  <a:cubicBezTo>
                    <a:pt x="1788" y="232"/>
                    <a:pt x="1774" y="229"/>
                    <a:pt x="1773" y="227"/>
                  </a:cubicBezTo>
                  <a:cubicBezTo>
                    <a:pt x="1773" y="225"/>
                    <a:pt x="1788" y="223"/>
                    <a:pt x="1791" y="221"/>
                  </a:cubicBezTo>
                  <a:cubicBezTo>
                    <a:pt x="1795" y="219"/>
                    <a:pt x="1787" y="217"/>
                    <a:pt x="1791" y="214"/>
                  </a:cubicBezTo>
                  <a:cubicBezTo>
                    <a:pt x="1794" y="212"/>
                    <a:pt x="1810" y="208"/>
                    <a:pt x="1815" y="207"/>
                  </a:cubicBezTo>
                  <a:cubicBezTo>
                    <a:pt x="1815" y="207"/>
                    <a:pt x="1816" y="207"/>
                    <a:pt x="1816" y="207"/>
                  </a:cubicBezTo>
                  <a:cubicBezTo>
                    <a:pt x="1818" y="207"/>
                    <a:pt x="1820" y="208"/>
                    <a:pt x="1824" y="208"/>
                  </a:cubicBezTo>
                  <a:cubicBezTo>
                    <a:pt x="1827" y="208"/>
                    <a:pt x="1830" y="209"/>
                    <a:pt x="1834" y="209"/>
                  </a:cubicBezTo>
                  <a:cubicBezTo>
                    <a:pt x="1834" y="209"/>
                    <a:pt x="1835" y="209"/>
                    <a:pt x="1836" y="209"/>
                  </a:cubicBezTo>
                  <a:cubicBezTo>
                    <a:pt x="1847" y="208"/>
                    <a:pt x="1855" y="202"/>
                    <a:pt x="1861" y="197"/>
                  </a:cubicBezTo>
                  <a:cubicBezTo>
                    <a:pt x="1870" y="191"/>
                    <a:pt x="1871" y="184"/>
                    <a:pt x="1871" y="177"/>
                  </a:cubicBezTo>
                  <a:cubicBezTo>
                    <a:pt x="1871" y="173"/>
                    <a:pt x="1862" y="167"/>
                    <a:pt x="1861" y="163"/>
                  </a:cubicBezTo>
                  <a:cubicBezTo>
                    <a:pt x="1861" y="160"/>
                    <a:pt x="1856" y="156"/>
                    <a:pt x="1853" y="153"/>
                  </a:cubicBezTo>
                  <a:cubicBezTo>
                    <a:pt x="1851" y="152"/>
                    <a:pt x="1849" y="151"/>
                    <a:pt x="1844" y="150"/>
                  </a:cubicBezTo>
                  <a:cubicBezTo>
                    <a:pt x="1839" y="149"/>
                    <a:pt x="1834" y="148"/>
                    <a:pt x="1828" y="147"/>
                  </a:cubicBezTo>
                  <a:cubicBezTo>
                    <a:pt x="1825" y="147"/>
                    <a:pt x="1823" y="147"/>
                    <a:pt x="1820" y="147"/>
                  </a:cubicBezTo>
                  <a:cubicBezTo>
                    <a:pt x="1814" y="147"/>
                    <a:pt x="1810" y="148"/>
                    <a:pt x="1810" y="149"/>
                  </a:cubicBezTo>
                  <a:cubicBezTo>
                    <a:pt x="1810" y="149"/>
                    <a:pt x="1811" y="150"/>
                    <a:pt x="1811" y="150"/>
                  </a:cubicBezTo>
                  <a:cubicBezTo>
                    <a:pt x="1811" y="150"/>
                    <a:pt x="1811" y="150"/>
                    <a:pt x="1810" y="150"/>
                  </a:cubicBezTo>
                  <a:cubicBezTo>
                    <a:pt x="1810" y="149"/>
                    <a:pt x="1810" y="149"/>
                    <a:pt x="1809" y="149"/>
                  </a:cubicBezTo>
                  <a:cubicBezTo>
                    <a:pt x="1808" y="149"/>
                    <a:pt x="1807" y="149"/>
                    <a:pt x="1805" y="150"/>
                  </a:cubicBezTo>
                  <a:cubicBezTo>
                    <a:pt x="1803" y="150"/>
                    <a:pt x="1802" y="150"/>
                    <a:pt x="1801" y="150"/>
                  </a:cubicBezTo>
                  <a:cubicBezTo>
                    <a:pt x="1801" y="150"/>
                    <a:pt x="1801" y="150"/>
                    <a:pt x="1801" y="150"/>
                  </a:cubicBezTo>
                  <a:cubicBezTo>
                    <a:pt x="1802" y="149"/>
                    <a:pt x="1802" y="149"/>
                    <a:pt x="1800" y="149"/>
                  </a:cubicBezTo>
                  <a:cubicBezTo>
                    <a:pt x="1799" y="149"/>
                    <a:pt x="1798" y="149"/>
                    <a:pt x="1797" y="149"/>
                  </a:cubicBezTo>
                  <a:cubicBezTo>
                    <a:pt x="1797" y="149"/>
                    <a:pt x="1796" y="149"/>
                    <a:pt x="1795" y="149"/>
                  </a:cubicBezTo>
                  <a:cubicBezTo>
                    <a:pt x="1792" y="149"/>
                    <a:pt x="1789" y="149"/>
                    <a:pt x="1787" y="148"/>
                  </a:cubicBezTo>
                  <a:cubicBezTo>
                    <a:pt x="1785" y="146"/>
                    <a:pt x="1766" y="146"/>
                    <a:pt x="1768" y="141"/>
                  </a:cubicBezTo>
                  <a:cubicBezTo>
                    <a:pt x="1771" y="137"/>
                    <a:pt x="1781" y="130"/>
                    <a:pt x="1787" y="129"/>
                  </a:cubicBezTo>
                  <a:cubicBezTo>
                    <a:pt x="1795" y="126"/>
                    <a:pt x="1794" y="121"/>
                    <a:pt x="1798" y="118"/>
                  </a:cubicBezTo>
                  <a:cubicBezTo>
                    <a:pt x="1802" y="115"/>
                    <a:pt x="1805" y="114"/>
                    <a:pt x="1811" y="113"/>
                  </a:cubicBezTo>
                  <a:cubicBezTo>
                    <a:pt x="1819" y="112"/>
                    <a:pt x="1827" y="111"/>
                    <a:pt x="1832" y="111"/>
                  </a:cubicBezTo>
                  <a:cubicBezTo>
                    <a:pt x="1834" y="111"/>
                    <a:pt x="1835" y="111"/>
                    <a:pt x="1836" y="111"/>
                  </a:cubicBezTo>
                  <a:cubicBezTo>
                    <a:pt x="1837" y="112"/>
                    <a:pt x="1838" y="112"/>
                    <a:pt x="1838" y="112"/>
                  </a:cubicBezTo>
                  <a:cubicBezTo>
                    <a:pt x="1839" y="112"/>
                    <a:pt x="1839" y="112"/>
                    <a:pt x="1839" y="112"/>
                  </a:cubicBezTo>
                  <a:cubicBezTo>
                    <a:pt x="1840" y="111"/>
                    <a:pt x="1841" y="111"/>
                    <a:pt x="1840" y="111"/>
                  </a:cubicBezTo>
                  <a:cubicBezTo>
                    <a:pt x="1839" y="111"/>
                    <a:pt x="1845" y="110"/>
                    <a:pt x="1854" y="110"/>
                  </a:cubicBezTo>
                  <a:cubicBezTo>
                    <a:pt x="1863" y="110"/>
                    <a:pt x="1869" y="109"/>
                    <a:pt x="1867" y="109"/>
                  </a:cubicBezTo>
                  <a:cubicBezTo>
                    <a:pt x="1866" y="108"/>
                    <a:pt x="1865" y="108"/>
                    <a:pt x="1867" y="108"/>
                  </a:cubicBezTo>
                  <a:cubicBezTo>
                    <a:pt x="1867" y="108"/>
                    <a:pt x="1867" y="108"/>
                    <a:pt x="1867" y="108"/>
                  </a:cubicBezTo>
                  <a:cubicBezTo>
                    <a:pt x="1867" y="108"/>
                    <a:pt x="1867" y="108"/>
                    <a:pt x="1867" y="108"/>
                  </a:cubicBezTo>
                  <a:cubicBezTo>
                    <a:pt x="1868" y="108"/>
                    <a:pt x="1870" y="107"/>
                    <a:pt x="1874" y="107"/>
                  </a:cubicBezTo>
                  <a:cubicBezTo>
                    <a:pt x="1877" y="106"/>
                    <a:pt x="1881" y="106"/>
                    <a:pt x="1886" y="106"/>
                  </a:cubicBezTo>
                  <a:cubicBezTo>
                    <a:pt x="1887" y="106"/>
                    <a:pt x="1888" y="106"/>
                    <a:pt x="1889" y="106"/>
                  </a:cubicBezTo>
                  <a:cubicBezTo>
                    <a:pt x="1901" y="106"/>
                    <a:pt x="1907" y="107"/>
                    <a:pt x="1904" y="108"/>
                  </a:cubicBezTo>
                  <a:cubicBezTo>
                    <a:pt x="1901" y="109"/>
                    <a:pt x="1902" y="110"/>
                    <a:pt x="1907" y="110"/>
                  </a:cubicBezTo>
                  <a:cubicBezTo>
                    <a:pt x="1907" y="110"/>
                    <a:pt x="1907" y="110"/>
                    <a:pt x="1907" y="110"/>
                  </a:cubicBezTo>
                  <a:cubicBezTo>
                    <a:pt x="1911" y="110"/>
                    <a:pt x="1913" y="109"/>
                    <a:pt x="1914" y="109"/>
                  </a:cubicBezTo>
                  <a:cubicBezTo>
                    <a:pt x="1914" y="109"/>
                    <a:pt x="1914" y="109"/>
                    <a:pt x="1915" y="109"/>
                  </a:cubicBezTo>
                  <a:cubicBezTo>
                    <a:pt x="1915" y="109"/>
                    <a:pt x="1915" y="109"/>
                    <a:pt x="1915" y="109"/>
                  </a:cubicBezTo>
                  <a:cubicBezTo>
                    <a:pt x="1917" y="109"/>
                    <a:pt x="1918" y="108"/>
                    <a:pt x="1922" y="107"/>
                  </a:cubicBezTo>
                  <a:cubicBezTo>
                    <a:pt x="1923" y="107"/>
                    <a:pt x="1925" y="107"/>
                    <a:pt x="1927" y="107"/>
                  </a:cubicBezTo>
                  <a:cubicBezTo>
                    <a:pt x="1928" y="107"/>
                    <a:pt x="1928" y="107"/>
                    <a:pt x="1929" y="107"/>
                  </a:cubicBezTo>
                  <a:cubicBezTo>
                    <a:pt x="1929" y="107"/>
                    <a:pt x="1930" y="107"/>
                    <a:pt x="1931" y="107"/>
                  </a:cubicBezTo>
                  <a:cubicBezTo>
                    <a:pt x="1932" y="107"/>
                    <a:pt x="1933" y="107"/>
                    <a:pt x="1934" y="107"/>
                  </a:cubicBezTo>
                  <a:cubicBezTo>
                    <a:pt x="1936" y="106"/>
                    <a:pt x="1938" y="104"/>
                    <a:pt x="1933" y="104"/>
                  </a:cubicBezTo>
                  <a:cubicBezTo>
                    <a:pt x="1928" y="104"/>
                    <a:pt x="1922" y="100"/>
                    <a:pt x="1925" y="96"/>
                  </a:cubicBezTo>
                  <a:cubicBezTo>
                    <a:pt x="1927" y="93"/>
                    <a:pt x="1929" y="91"/>
                    <a:pt x="1933" y="88"/>
                  </a:cubicBezTo>
                  <a:cubicBezTo>
                    <a:pt x="1940" y="84"/>
                    <a:pt x="1958" y="86"/>
                    <a:pt x="1959" y="85"/>
                  </a:cubicBezTo>
                  <a:cubicBezTo>
                    <a:pt x="1959" y="85"/>
                    <a:pt x="1960" y="85"/>
                    <a:pt x="1961" y="85"/>
                  </a:cubicBezTo>
                  <a:cubicBezTo>
                    <a:pt x="1963" y="85"/>
                    <a:pt x="1965" y="85"/>
                    <a:pt x="1966" y="87"/>
                  </a:cubicBezTo>
                  <a:cubicBezTo>
                    <a:pt x="1967" y="89"/>
                    <a:pt x="1969" y="90"/>
                    <a:pt x="1970" y="90"/>
                  </a:cubicBezTo>
                  <a:cubicBezTo>
                    <a:pt x="1970" y="91"/>
                    <a:pt x="1971" y="91"/>
                    <a:pt x="1972" y="91"/>
                  </a:cubicBezTo>
                  <a:cubicBezTo>
                    <a:pt x="1973" y="91"/>
                    <a:pt x="1974" y="91"/>
                    <a:pt x="1974" y="91"/>
                  </a:cubicBezTo>
                  <a:cubicBezTo>
                    <a:pt x="1975" y="91"/>
                    <a:pt x="1975" y="90"/>
                    <a:pt x="1976" y="90"/>
                  </a:cubicBezTo>
                  <a:cubicBezTo>
                    <a:pt x="1977" y="90"/>
                    <a:pt x="1978" y="91"/>
                    <a:pt x="1978" y="91"/>
                  </a:cubicBezTo>
                  <a:cubicBezTo>
                    <a:pt x="1978" y="91"/>
                    <a:pt x="1978" y="91"/>
                    <a:pt x="1979" y="91"/>
                  </a:cubicBezTo>
                  <a:cubicBezTo>
                    <a:pt x="1980" y="91"/>
                    <a:pt x="1983" y="90"/>
                    <a:pt x="1984" y="88"/>
                  </a:cubicBezTo>
                  <a:cubicBezTo>
                    <a:pt x="1986" y="85"/>
                    <a:pt x="1987" y="81"/>
                    <a:pt x="1985" y="77"/>
                  </a:cubicBezTo>
                  <a:cubicBezTo>
                    <a:pt x="1985" y="76"/>
                    <a:pt x="1986" y="75"/>
                    <a:pt x="1987" y="75"/>
                  </a:cubicBezTo>
                  <a:cubicBezTo>
                    <a:pt x="1991" y="75"/>
                    <a:pt x="1997" y="78"/>
                    <a:pt x="1999" y="80"/>
                  </a:cubicBezTo>
                  <a:cubicBezTo>
                    <a:pt x="2003" y="83"/>
                    <a:pt x="2007" y="86"/>
                    <a:pt x="2009" y="87"/>
                  </a:cubicBezTo>
                  <a:cubicBezTo>
                    <a:pt x="2012" y="88"/>
                    <a:pt x="2002" y="91"/>
                    <a:pt x="1998" y="96"/>
                  </a:cubicBezTo>
                  <a:cubicBezTo>
                    <a:pt x="1996" y="98"/>
                    <a:pt x="1996" y="101"/>
                    <a:pt x="1996" y="104"/>
                  </a:cubicBezTo>
                  <a:cubicBezTo>
                    <a:pt x="1996" y="108"/>
                    <a:pt x="1993" y="113"/>
                    <a:pt x="1989" y="113"/>
                  </a:cubicBezTo>
                  <a:cubicBezTo>
                    <a:pt x="1985" y="114"/>
                    <a:pt x="1987" y="117"/>
                    <a:pt x="1987" y="121"/>
                  </a:cubicBezTo>
                  <a:cubicBezTo>
                    <a:pt x="1988" y="123"/>
                    <a:pt x="1987" y="126"/>
                    <a:pt x="1989" y="128"/>
                  </a:cubicBezTo>
                  <a:cubicBezTo>
                    <a:pt x="1992" y="130"/>
                    <a:pt x="2004" y="138"/>
                    <a:pt x="2017" y="143"/>
                  </a:cubicBezTo>
                  <a:cubicBezTo>
                    <a:pt x="2027" y="147"/>
                    <a:pt x="2040" y="148"/>
                    <a:pt x="2039" y="149"/>
                  </a:cubicBezTo>
                  <a:cubicBezTo>
                    <a:pt x="2037" y="149"/>
                    <a:pt x="2040" y="151"/>
                    <a:pt x="2045" y="153"/>
                  </a:cubicBezTo>
                  <a:cubicBezTo>
                    <a:pt x="2047" y="154"/>
                    <a:pt x="2049" y="155"/>
                    <a:pt x="2052" y="155"/>
                  </a:cubicBezTo>
                  <a:cubicBezTo>
                    <a:pt x="2056" y="155"/>
                    <a:pt x="2060" y="153"/>
                    <a:pt x="2061" y="151"/>
                  </a:cubicBezTo>
                  <a:cubicBezTo>
                    <a:pt x="2062" y="147"/>
                    <a:pt x="2059" y="144"/>
                    <a:pt x="2064" y="143"/>
                  </a:cubicBezTo>
                  <a:cubicBezTo>
                    <a:pt x="2069" y="143"/>
                    <a:pt x="2065" y="141"/>
                    <a:pt x="2063" y="138"/>
                  </a:cubicBezTo>
                  <a:cubicBezTo>
                    <a:pt x="2061" y="135"/>
                    <a:pt x="2076" y="131"/>
                    <a:pt x="2069" y="126"/>
                  </a:cubicBezTo>
                  <a:cubicBezTo>
                    <a:pt x="2069" y="126"/>
                    <a:pt x="2069" y="126"/>
                    <a:pt x="2068" y="126"/>
                  </a:cubicBezTo>
                  <a:cubicBezTo>
                    <a:pt x="2062" y="121"/>
                    <a:pt x="2071" y="123"/>
                    <a:pt x="2072" y="120"/>
                  </a:cubicBezTo>
                  <a:cubicBezTo>
                    <a:pt x="2074" y="118"/>
                    <a:pt x="2065" y="116"/>
                    <a:pt x="2063" y="116"/>
                  </a:cubicBezTo>
                  <a:cubicBezTo>
                    <a:pt x="2063" y="116"/>
                    <a:pt x="2062" y="116"/>
                    <a:pt x="2062" y="116"/>
                  </a:cubicBezTo>
                  <a:cubicBezTo>
                    <a:pt x="2062" y="116"/>
                    <a:pt x="2062" y="117"/>
                    <a:pt x="2062" y="117"/>
                  </a:cubicBezTo>
                  <a:cubicBezTo>
                    <a:pt x="2061" y="117"/>
                    <a:pt x="2057" y="115"/>
                    <a:pt x="2056" y="112"/>
                  </a:cubicBezTo>
                  <a:cubicBezTo>
                    <a:pt x="2056" y="111"/>
                    <a:pt x="2051" y="110"/>
                    <a:pt x="2048" y="110"/>
                  </a:cubicBezTo>
                  <a:cubicBezTo>
                    <a:pt x="2046" y="110"/>
                    <a:pt x="2044" y="110"/>
                    <a:pt x="2045" y="111"/>
                  </a:cubicBezTo>
                  <a:cubicBezTo>
                    <a:pt x="2045" y="111"/>
                    <a:pt x="2045" y="111"/>
                    <a:pt x="2044" y="111"/>
                  </a:cubicBezTo>
                  <a:cubicBezTo>
                    <a:pt x="2042" y="111"/>
                    <a:pt x="2036" y="110"/>
                    <a:pt x="2034" y="107"/>
                  </a:cubicBezTo>
                  <a:cubicBezTo>
                    <a:pt x="2032" y="104"/>
                    <a:pt x="2031" y="101"/>
                    <a:pt x="2032" y="101"/>
                  </a:cubicBezTo>
                  <a:cubicBezTo>
                    <a:pt x="2032" y="101"/>
                    <a:pt x="2032" y="101"/>
                    <a:pt x="2032" y="101"/>
                  </a:cubicBezTo>
                  <a:cubicBezTo>
                    <a:pt x="2032" y="101"/>
                    <a:pt x="2032" y="101"/>
                    <a:pt x="2032" y="101"/>
                  </a:cubicBezTo>
                  <a:cubicBezTo>
                    <a:pt x="2033" y="101"/>
                    <a:pt x="2030" y="100"/>
                    <a:pt x="2028" y="98"/>
                  </a:cubicBezTo>
                  <a:cubicBezTo>
                    <a:pt x="2025" y="96"/>
                    <a:pt x="2030" y="94"/>
                    <a:pt x="2033" y="94"/>
                  </a:cubicBezTo>
                  <a:cubicBezTo>
                    <a:pt x="2037" y="94"/>
                    <a:pt x="2040" y="93"/>
                    <a:pt x="2042" y="92"/>
                  </a:cubicBezTo>
                  <a:cubicBezTo>
                    <a:pt x="2043" y="91"/>
                    <a:pt x="2045" y="91"/>
                    <a:pt x="2046" y="91"/>
                  </a:cubicBezTo>
                  <a:cubicBezTo>
                    <a:pt x="2048" y="91"/>
                    <a:pt x="2049" y="91"/>
                    <a:pt x="2050" y="92"/>
                  </a:cubicBezTo>
                  <a:cubicBezTo>
                    <a:pt x="2052" y="92"/>
                    <a:pt x="2053" y="93"/>
                    <a:pt x="2054" y="93"/>
                  </a:cubicBezTo>
                  <a:cubicBezTo>
                    <a:pt x="2055" y="93"/>
                    <a:pt x="2056" y="92"/>
                    <a:pt x="2056" y="92"/>
                  </a:cubicBezTo>
                  <a:cubicBezTo>
                    <a:pt x="2057" y="91"/>
                    <a:pt x="2064" y="87"/>
                    <a:pt x="2075" y="87"/>
                  </a:cubicBezTo>
                  <a:cubicBezTo>
                    <a:pt x="2076" y="87"/>
                    <a:pt x="2078" y="87"/>
                    <a:pt x="2079" y="88"/>
                  </a:cubicBezTo>
                  <a:cubicBezTo>
                    <a:pt x="2083" y="88"/>
                    <a:pt x="2085" y="88"/>
                    <a:pt x="2088" y="88"/>
                  </a:cubicBezTo>
                  <a:cubicBezTo>
                    <a:pt x="2095" y="88"/>
                    <a:pt x="2099" y="87"/>
                    <a:pt x="2100" y="84"/>
                  </a:cubicBezTo>
                  <a:cubicBezTo>
                    <a:pt x="2101" y="81"/>
                    <a:pt x="2105" y="78"/>
                    <a:pt x="2103" y="78"/>
                  </a:cubicBezTo>
                  <a:cubicBezTo>
                    <a:pt x="2102" y="78"/>
                    <a:pt x="2107" y="76"/>
                    <a:pt x="2112" y="74"/>
                  </a:cubicBezTo>
                  <a:cubicBezTo>
                    <a:pt x="2116" y="72"/>
                    <a:pt x="2121" y="69"/>
                    <a:pt x="2126" y="67"/>
                  </a:cubicBezTo>
                  <a:cubicBezTo>
                    <a:pt x="2130" y="66"/>
                    <a:pt x="2136" y="65"/>
                    <a:pt x="2142" y="65"/>
                  </a:cubicBezTo>
                  <a:cubicBezTo>
                    <a:pt x="2143" y="65"/>
                    <a:pt x="2144" y="65"/>
                    <a:pt x="2145" y="65"/>
                  </a:cubicBezTo>
                  <a:cubicBezTo>
                    <a:pt x="2145" y="65"/>
                    <a:pt x="2146" y="65"/>
                    <a:pt x="2146" y="65"/>
                  </a:cubicBezTo>
                  <a:cubicBezTo>
                    <a:pt x="2152" y="65"/>
                    <a:pt x="2155" y="63"/>
                    <a:pt x="2147" y="60"/>
                  </a:cubicBezTo>
                  <a:cubicBezTo>
                    <a:pt x="2141" y="58"/>
                    <a:pt x="2131" y="56"/>
                    <a:pt x="2127" y="56"/>
                  </a:cubicBezTo>
                  <a:cubicBezTo>
                    <a:pt x="2126" y="56"/>
                    <a:pt x="2126" y="57"/>
                    <a:pt x="2126" y="57"/>
                  </a:cubicBezTo>
                  <a:cubicBezTo>
                    <a:pt x="2125" y="57"/>
                    <a:pt x="2124" y="57"/>
                    <a:pt x="2124" y="57"/>
                  </a:cubicBezTo>
                  <a:cubicBezTo>
                    <a:pt x="2124" y="57"/>
                    <a:pt x="2124" y="57"/>
                    <a:pt x="2124" y="56"/>
                  </a:cubicBezTo>
                  <a:cubicBezTo>
                    <a:pt x="2125" y="56"/>
                    <a:pt x="2125" y="55"/>
                    <a:pt x="2123" y="54"/>
                  </a:cubicBezTo>
                  <a:cubicBezTo>
                    <a:pt x="2121" y="53"/>
                    <a:pt x="2119" y="53"/>
                    <a:pt x="2118" y="53"/>
                  </a:cubicBezTo>
                  <a:cubicBezTo>
                    <a:pt x="2118" y="53"/>
                    <a:pt x="2118" y="53"/>
                    <a:pt x="2118" y="53"/>
                  </a:cubicBezTo>
                  <a:cubicBezTo>
                    <a:pt x="2118" y="53"/>
                    <a:pt x="2118" y="53"/>
                    <a:pt x="2117" y="53"/>
                  </a:cubicBezTo>
                  <a:cubicBezTo>
                    <a:pt x="2117" y="53"/>
                    <a:pt x="2116" y="53"/>
                    <a:pt x="2115" y="53"/>
                  </a:cubicBezTo>
                  <a:cubicBezTo>
                    <a:pt x="2114" y="53"/>
                    <a:pt x="2112" y="52"/>
                    <a:pt x="2110" y="51"/>
                  </a:cubicBezTo>
                  <a:cubicBezTo>
                    <a:pt x="2107" y="51"/>
                    <a:pt x="2098" y="50"/>
                    <a:pt x="2090" y="49"/>
                  </a:cubicBezTo>
                  <a:cubicBezTo>
                    <a:pt x="2089" y="49"/>
                    <a:pt x="2088" y="49"/>
                    <a:pt x="2086" y="49"/>
                  </a:cubicBezTo>
                  <a:cubicBezTo>
                    <a:pt x="2084" y="49"/>
                    <a:pt x="2083" y="49"/>
                    <a:pt x="2081" y="49"/>
                  </a:cubicBezTo>
                  <a:cubicBezTo>
                    <a:pt x="2080" y="50"/>
                    <a:pt x="2079" y="50"/>
                    <a:pt x="2078" y="50"/>
                  </a:cubicBezTo>
                  <a:cubicBezTo>
                    <a:pt x="2077" y="50"/>
                    <a:pt x="2077" y="50"/>
                    <a:pt x="2076" y="50"/>
                  </a:cubicBezTo>
                  <a:cubicBezTo>
                    <a:pt x="2074" y="49"/>
                    <a:pt x="2075" y="48"/>
                    <a:pt x="2079" y="48"/>
                  </a:cubicBezTo>
                  <a:cubicBezTo>
                    <a:pt x="2082" y="47"/>
                    <a:pt x="2082" y="47"/>
                    <a:pt x="2078" y="47"/>
                  </a:cubicBezTo>
                  <a:cubicBezTo>
                    <a:pt x="2075" y="47"/>
                    <a:pt x="2076" y="46"/>
                    <a:pt x="2079" y="46"/>
                  </a:cubicBezTo>
                  <a:cubicBezTo>
                    <a:pt x="2081" y="46"/>
                    <a:pt x="2084" y="46"/>
                    <a:pt x="2087" y="47"/>
                  </a:cubicBezTo>
                  <a:cubicBezTo>
                    <a:pt x="2089" y="47"/>
                    <a:pt x="2090" y="47"/>
                    <a:pt x="2092" y="47"/>
                  </a:cubicBezTo>
                  <a:cubicBezTo>
                    <a:pt x="2101" y="47"/>
                    <a:pt x="2110" y="45"/>
                    <a:pt x="2110" y="42"/>
                  </a:cubicBezTo>
                  <a:cubicBezTo>
                    <a:pt x="2110" y="39"/>
                    <a:pt x="2104" y="37"/>
                    <a:pt x="2104" y="36"/>
                  </a:cubicBezTo>
                  <a:cubicBezTo>
                    <a:pt x="2103" y="36"/>
                    <a:pt x="2099" y="36"/>
                    <a:pt x="2095" y="35"/>
                  </a:cubicBezTo>
                  <a:cubicBezTo>
                    <a:pt x="2089" y="34"/>
                    <a:pt x="2085" y="33"/>
                    <a:pt x="2087" y="32"/>
                  </a:cubicBezTo>
                  <a:cubicBezTo>
                    <a:pt x="2089" y="32"/>
                    <a:pt x="2088" y="32"/>
                    <a:pt x="2085" y="31"/>
                  </a:cubicBezTo>
                  <a:cubicBezTo>
                    <a:pt x="2084" y="31"/>
                    <a:pt x="2085" y="30"/>
                    <a:pt x="2086" y="30"/>
                  </a:cubicBezTo>
                  <a:cubicBezTo>
                    <a:pt x="2087" y="30"/>
                    <a:pt x="2088" y="30"/>
                    <a:pt x="2088" y="31"/>
                  </a:cubicBezTo>
                  <a:cubicBezTo>
                    <a:pt x="2089" y="31"/>
                    <a:pt x="2089" y="31"/>
                    <a:pt x="2090" y="31"/>
                  </a:cubicBezTo>
                  <a:cubicBezTo>
                    <a:pt x="2091" y="31"/>
                    <a:pt x="2091" y="31"/>
                    <a:pt x="2091" y="30"/>
                  </a:cubicBezTo>
                  <a:cubicBezTo>
                    <a:pt x="2090" y="30"/>
                    <a:pt x="2091" y="30"/>
                    <a:pt x="2091" y="30"/>
                  </a:cubicBezTo>
                  <a:cubicBezTo>
                    <a:pt x="2091" y="30"/>
                    <a:pt x="2094" y="31"/>
                    <a:pt x="2098" y="32"/>
                  </a:cubicBezTo>
                  <a:cubicBezTo>
                    <a:pt x="2100" y="33"/>
                    <a:pt x="2104" y="33"/>
                    <a:pt x="2107" y="33"/>
                  </a:cubicBezTo>
                  <a:cubicBezTo>
                    <a:pt x="2110" y="33"/>
                    <a:pt x="2112" y="33"/>
                    <a:pt x="2113" y="32"/>
                  </a:cubicBezTo>
                  <a:cubicBezTo>
                    <a:pt x="2115" y="31"/>
                    <a:pt x="2115" y="30"/>
                    <a:pt x="2116" y="30"/>
                  </a:cubicBezTo>
                  <a:cubicBezTo>
                    <a:pt x="2116" y="30"/>
                    <a:pt x="2116" y="30"/>
                    <a:pt x="2116" y="30"/>
                  </a:cubicBezTo>
                  <a:cubicBezTo>
                    <a:pt x="2116" y="30"/>
                    <a:pt x="2116" y="30"/>
                    <a:pt x="2116" y="30"/>
                  </a:cubicBezTo>
                  <a:cubicBezTo>
                    <a:pt x="2117" y="30"/>
                    <a:pt x="2118" y="30"/>
                    <a:pt x="2119" y="30"/>
                  </a:cubicBezTo>
                  <a:cubicBezTo>
                    <a:pt x="2121" y="30"/>
                    <a:pt x="2122" y="30"/>
                    <a:pt x="2124" y="30"/>
                  </a:cubicBezTo>
                  <a:cubicBezTo>
                    <a:pt x="2126" y="30"/>
                    <a:pt x="2129" y="30"/>
                    <a:pt x="2131" y="30"/>
                  </a:cubicBezTo>
                  <a:cubicBezTo>
                    <a:pt x="2137" y="32"/>
                    <a:pt x="2142" y="32"/>
                    <a:pt x="2145" y="32"/>
                  </a:cubicBezTo>
                  <a:cubicBezTo>
                    <a:pt x="2146" y="32"/>
                    <a:pt x="2146" y="32"/>
                    <a:pt x="2146" y="32"/>
                  </a:cubicBezTo>
                  <a:cubicBezTo>
                    <a:pt x="2147" y="32"/>
                    <a:pt x="2148" y="32"/>
                    <a:pt x="2149" y="32"/>
                  </a:cubicBezTo>
                  <a:cubicBezTo>
                    <a:pt x="2151" y="32"/>
                    <a:pt x="2154" y="32"/>
                    <a:pt x="2158" y="32"/>
                  </a:cubicBezTo>
                  <a:cubicBezTo>
                    <a:pt x="2158" y="32"/>
                    <a:pt x="2159" y="32"/>
                    <a:pt x="2159" y="32"/>
                  </a:cubicBezTo>
                  <a:cubicBezTo>
                    <a:pt x="2161" y="32"/>
                    <a:pt x="2163" y="32"/>
                    <a:pt x="2165" y="32"/>
                  </a:cubicBezTo>
                  <a:cubicBezTo>
                    <a:pt x="2167" y="31"/>
                    <a:pt x="2168" y="31"/>
                    <a:pt x="2169" y="31"/>
                  </a:cubicBezTo>
                  <a:cubicBezTo>
                    <a:pt x="2169" y="31"/>
                    <a:pt x="2170" y="31"/>
                    <a:pt x="2170" y="31"/>
                  </a:cubicBezTo>
                  <a:cubicBezTo>
                    <a:pt x="2170" y="31"/>
                    <a:pt x="2170" y="31"/>
                    <a:pt x="2171" y="31"/>
                  </a:cubicBezTo>
                  <a:cubicBezTo>
                    <a:pt x="2172" y="31"/>
                    <a:pt x="2174" y="30"/>
                    <a:pt x="2172" y="30"/>
                  </a:cubicBezTo>
                  <a:cubicBezTo>
                    <a:pt x="2169" y="30"/>
                    <a:pt x="2169" y="29"/>
                    <a:pt x="2171" y="29"/>
                  </a:cubicBezTo>
                  <a:cubicBezTo>
                    <a:pt x="2174" y="29"/>
                    <a:pt x="2172" y="28"/>
                    <a:pt x="2170" y="28"/>
                  </a:cubicBezTo>
                  <a:cubicBezTo>
                    <a:pt x="2169" y="28"/>
                    <a:pt x="2169" y="28"/>
                    <a:pt x="2169" y="28"/>
                  </a:cubicBezTo>
                  <a:cubicBezTo>
                    <a:pt x="2168" y="28"/>
                    <a:pt x="2168" y="28"/>
                    <a:pt x="2167" y="28"/>
                  </a:cubicBezTo>
                  <a:cubicBezTo>
                    <a:pt x="2166" y="28"/>
                    <a:pt x="2166" y="28"/>
                    <a:pt x="2165" y="28"/>
                  </a:cubicBezTo>
                  <a:cubicBezTo>
                    <a:pt x="2165" y="28"/>
                    <a:pt x="2164" y="28"/>
                    <a:pt x="2163" y="28"/>
                  </a:cubicBezTo>
                  <a:cubicBezTo>
                    <a:pt x="2162" y="28"/>
                    <a:pt x="2164" y="27"/>
                    <a:pt x="2162" y="25"/>
                  </a:cubicBezTo>
                  <a:cubicBezTo>
                    <a:pt x="2160" y="23"/>
                    <a:pt x="2155" y="22"/>
                    <a:pt x="2150" y="21"/>
                  </a:cubicBezTo>
                  <a:cubicBezTo>
                    <a:pt x="2146" y="21"/>
                    <a:pt x="2147" y="21"/>
                    <a:pt x="2152" y="20"/>
                  </a:cubicBezTo>
                  <a:cubicBezTo>
                    <a:pt x="2158" y="19"/>
                    <a:pt x="2152" y="17"/>
                    <a:pt x="2155" y="17"/>
                  </a:cubicBezTo>
                  <a:cubicBezTo>
                    <a:pt x="2158" y="17"/>
                    <a:pt x="2154" y="16"/>
                    <a:pt x="2152" y="14"/>
                  </a:cubicBezTo>
                  <a:cubicBezTo>
                    <a:pt x="2150" y="12"/>
                    <a:pt x="2151" y="11"/>
                    <a:pt x="2149" y="11"/>
                  </a:cubicBezTo>
                  <a:cubicBezTo>
                    <a:pt x="2149" y="11"/>
                    <a:pt x="2149" y="11"/>
                    <a:pt x="2149" y="11"/>
                  </a:cubicBezTo>
                  <a:cubicBezTo>
                    <a:pt x="2149" y="11"/>
                    <a:pt x="2149" y="11"/>
                    <a:pt x="2148" y="11"/>
                  </a:cubicBezTo>
                  <a:cubicBezTo>
                    <a:pt x="2146" y="11"/>
                    <a:pt x="2138" y="10"/>
                    <a:pt x="2129" y="10"/>
                  </a:cubicBezTo>
                  <a:cubicBezTo>
                    <a:pt x="2128" y="9"/>
                    <a:pt x="2126" y="9"/>
                    <a:pt x="2125" y="9"/>
                  </a:cubicBezTo>
                  <a:cubicBezTo>
                    <a:pt x="2117" y="9"/>
                    <a:pt x="2111" y="11"/>
                    <a:pt x="2111" y="11"/>
                  </a:cubicBezTo>
                  <a:cubicBezTo>
                    <a:pt x="2111" y="12"/>
                    <a:pt x="2111" y="12"/>
                    <a:pt x="2110" y="12"/>
                  </a:cubicBezTo>
                  <a:cubicBezTo>
                    <a:pt x="2110" y="12"/>
                    <a:pt x="2110" y="12"/>
                    <a:pt x="2109" y="12"/>
                  </a:cubicBezTo>
                  <a:cubicBezTo>
                    <a:pt x="2109" y="12"/>
                    <a:pt x="2108" y="12"/>
                    <a:pt x="2107" y="12"/>
                  </a:cubicBezTo>
                  <a:cubicBezTo>
                    <a:pt x="2106" y="12"/>
                    <a:pt x="2104" y="12"/>
                    <a:pt x="2103" y="12"/>
                  </a:cubicBezTo>
                  <a:cubicBezTo>
                    <a:pt x="2100" y="13"/>
                    <a:pt x="2105" y="14"/>
                    <a:pt x="2108" y="15"/>
                  </a:cubicBezTo>
                  <a:cubicBezTo>
                    <a:pt x="2111" y="16"/>
                    <a:pt x="2116" y="17"/>
                    <a:pt x="2118" y="18"/>
                  </a:cubicBezTo>
                  <a:cubicBezTo>
                    <a:pt x="2120" y="18"/>
                    <a:pt x="2120" y="18"/>
                    <a:pt x="2120" y="18"/>
                  </a:cubicBezTo>
                  <a:cubicBezTo>
                    <a:pt x="2120" y="18"/>
                    <a:pt x="2120" y="18"/>
                    <a:pt x="2119" y="18"/>
                  </a:cubicBezTo>
                  <a:cubicBezTo>
                    <a:pt x="2119" y="18"/>
                    <a:pt x="2118" y="18"/>
                    <a:pt x="2117" y="18"/>
                  </a:cubicBezTo>
                  <a:cubicBezTo>
                    <a:pt x="2117" y="18"/>
                    <a:pt x="2116" y="18"/>
                    <a:pt x="2116" y="18"/>
                  </a:cubicBezTo>
                  <a:cubicBezTo>
                    <a:pt x="2116" y="18"/>
                    <a:pt x="2116" y="18"/>
                    <a:pt x="2115" y="18"/>
                  </a:cubicBezTo>
                  <a:cubicBezTo>
                    <a:pt x="2112" y="18"/>
                    <a:pt x="2105" y="18"/>
                    <a:pt x="2099" y="16"/>
                  </a:cubicBezTo>
                  <a:cubicBezTo>
                    <a:pt x="2092" y="14"/>
                    <a:pt x="2087" y="12"/>
                    <a:pt x="2087" y="12"/>
                  </a:cubicBezTo>
                  <a:cubicBezTo>
                    <a:pt x="2087" y="12"/>
                    <a:pt x="2087" y="12"/>
                    <a:pt x="2087" y="12"/>
                  </a:cubicBezTo>
                  <a:cubicBezTo>
                    <a:pt x="2087" y="12"/>
                    <a:pt x="2086" y="12"/>
                    <a:pt x="2086" y="12"/>
                  </a:cubicBezTo>
                  <a:cubicBezTo>
                    <a:pt x="2085" y="12"/>
                    <a:pt x="2083" y="12"/>
                    <a:pt x="2080" y="11"/>
                  </a:cubicBezTo>
                  <a:cubicBezTo>
                    <a:pt x="2079" y="11"/>
                    <a:pt x="2078" y="11"/>
                    <a:pt x="2077" y="11"/>
                  </a:cubicBezTo>
                  <a:cubicBezTo>
                    <a:pt x="2075" y="11"/>
                    <a:pt x="2075" y="11"/>
                    <a:pt x="2076" y="11"/>
                  </a:cubicBezTo>
                  <a:cubicBezTo>
                    <a:pt x="2078" y="11"/>
                    <a:pt x="2078" y="12"/>
                    <a:pt x="2077" y="12"/>
                  </a:cubicBezTo>
                  <a:cubicBezTo>
                    <a:pt x="2076" y="12"/>
                    <a:pt x="2075" y="11"/>
                    <a:pt x="2073" y="11"/>
                  </a:cubicBezTo>
                  <a:cubicBezTo>
                    <a:pt x="2069" y="11"/>
                    <a:pt x="2051" y="11"/>
                    <a:pt x="2034" y="10"/>
                  </a:cubicBezTo>
                  <a:cubicBezTo>
                    <a:pt x="2019" y="10"/>
                    <a:pt x="2008" y="10"/>
                    <a:pt x="2007" y="10"/>
                  </a:cubicBezTo>
                  <a:cubicBezTo>
                    <a:pt x="2007" y="10"/>
                    <a:pt x="2007" y="10"/>
                    <a:pt x="2007" y="10"/>
                  </a:cubicBezTo>
                  <a:cubicBezTo>
                    <a:pt x="2006" y="10"/>
                    <a:pt x="2006" y="10"/>
                    <a:pt x="2006" y="10"/>
                  </a:cubicBezTo>
                  <a:cubicBezTo>
                    <a:pt x="2006" y="10"/>
                    <a:pt x="2006" y="10"/>
                    <a:pt x="2006" y="10"/>
                  </a:cubicBezTo>
                  <a:cubicBezTo>
                    <a:pt x="2007" y="10"/>
                    <a:pt x="2007" y="10"/>
                    <a:pt x="2007" y="10"/>
                  </a:cubicBezTo>
                  <a:cubicBezTo>
                    <a:pt x="2006" y="10"/>
                    <a:pt x="1995" y="8"/>
                    <a:pt x="1979" y="8"/>
                  </a:cubicBezTo>
                  <a:cubicBezTo>
                    <a:pt x="1976" y="7"/>
                    <a:pt x="1972" y="7"/>
                    <a:pt x="1968" y="7"/>
                  </a:cubicBezTo>
                  <a:cubicBezTo>
                    <a:pt x="1955" y="7"/>
                    <a:pt x="1942" y="8"/>
                    <a:pt x="1928" y="9"/>
                  </a:cubicBezTo>
                  <a:cubicBezTo>
                    <a:pt x="1910" y="10"/>
                    <a:pt x="1898" y="11"/>
                    <a:pt x="1900" y="12"/>
                  </a:cubicBezTo>
                  <a:cubicBezTo>
                    <a:pt x="1903" y="14"/>
                    <a:pt x="1917" y="15"/>
                    <a:pt x="1924" y="18"/>
                  </a:cubicBezTo>
                  <a:cubicBezTo>
                    <a:pt x="1929" y="20"/>
                    <a:pt x="1927" y="22"/>
                    <a:pt x="1913" y="22"/>
                  </a:cubicBezTo>
                  <a:cubicBezTo>
                    <a:pt x="1913" y="22"/>
                    <a:pt x="1913" y="22"/>
                    <a:pt x="1913" y="22"/>
                  </a:cubicBezTo>
                  <a:cubicBezTo>
                    <a:pt x="1907" y="22"/>
                    <a:pt x="1898" y="20"/>
                    <a:pt x="1891" y="18"/>
                  </a:cubicBezTo>
                  <a:cubicBezTo>
                    <a:pt x="1887" y="17"/>
                    <a:pt x="1883" y="17"/>
                    <a:pt x="1879" y="17"/>
                  </a:cubicBezTo>
                  <a:cubicBezTo>
                    <a:pt x="1867" y="17"/>
                    <a:pt x="1853" y="19"/>
                    <a:pt x="1841" y="20"/>
                  </a:cubicBezTo>
                  <a:cubicBezTo>
                    <a:pt x="1839" y="20"/>
                    <a:pt x="1838" y="20"/>
                    <a:pt x="1836" y="21"/>
                  </a:cubicBezTo>
                  <a:cubicBezTo>
                    <a:pt x="1822" y="23"/>
                    <a:pt x="1828" y="27"/>
                    <a:pt x="1827" y="27"/>
                  </a:cubicBezTo>
                  <a:cubicBezTo>
                    <a:pt x="1827" y="27"/>
                    <a:pt x="1827" y="27"/>
                    <a:pt x="1826" y="27"/>
                  </a:cubicBezTo>
                  <a:cubicBezTo>
                    <a:pt x="1825" y="26"/>
                    <a:pt x="1824" y="26"/>
                    <a:pt x="1823" y="26"/>
                  </a:cubicBezTo>
                  <a:cubicBezTo>
                    <a:pt x="1822" y="26"/>
                    <a:pt x="1822" y="26"/>
                    <a:pt x="1823" y="27"/>
                  </a:cubicBezTo>
                  <a:cubicBezTo>
                    <a:pt x="1823" y="27"/>
                    <a:pt x="1823" y="27"/>
                    <a:pt x="1823" y="27"/>
                  </a:cubicBezTo>
                  <a:cubicBezTo>
                    <a:pt x="1823" y="27"/>
                    <a:pt x="1821" y="26"/>
                    <a:pt x="1818" y="26"/>
                  </a:cubicBezTo>
                  <a:cubicBezTo>
                    <a:pt x="1814" y="25"/>
                    <a:pt x="1812" y="24"/>
                    <a:pt x="1810" y="24"/>
                  </a:cubicBezTo>
                  <a:cubicBezTo>
                    <a:pt x="1810" y="24"/>
                    <a:pt x="1810" y="24"/>
                    <a:pt x="1810" y="24"/>
                  </a:cubicBezTo>
                  <a:cubicBezTo>
                    <a:pt x="1810" y="24"/>
                    <a:pt x="1810" y="24"/>
                    <a:pt x="1809" y="24"/>
                  </a:cubicBezTo>
                  <a:cubicBezTo>
                    <a:pt x="1809" y="24"/>
                    <a:pt x="1808" y="24"/>
                    <a:pt x="1807" y="24"/>
                  </a:cubicBezTo>
                  <a:cubicBezTo>
                    <a:pt x="1805" y="24"/>
                    <a:pt x="1804" y="24"/>
                    <a:pt x="1802" y="24"/>
                  </a:cubicBezTo>
                  <a:cubicBezTo>
                    <a:pt x="1802" y="24"/>
                    <a:pt x="1801" y="24"/>
                    <a:pt x="1801" y="24"/>
                  </a:cubicBezTo>
                  <a:cubicBezTo>
                    <a:pt x="1801" y="24"/>
                    <a:pt x="1801" y="24"/>
                    <a:pt x="1801" y="24"/>
                  </a:cubicBezTo>
                  <a:cubicBezTo>
                    <a:pt x="1795" y="24"/>
                    <a:pt x="1795" y="21"/>
                    <a:pt x="1780" y="18"/>
                  </a:cubicBezTo>
                  <a:cubicBezTo>
                    <a:pt x="1773" y="16"/>
                    <a:pt x="1763" y="16"/>
                    <a:pt x="1754" y="16"/>
                  </a:cubicBezTo>
                  <a:cubicBezTo>
                    <a:pt x="1751" y="16"/>
                    <a:pt x="1747" y="16"/>
                    <a:pt x="1744" y="16"/>
                  </a:cubicBezTo>
                  <a:cubicBezTo>
                    <a:pt x="1735" y="16"/>
                    <a:pt x="1726" y="18"/>
                    <a:pt x="1717" y="19"/>
                  </a:cubicBezTo>
                  <a:cubicBezTo>
                    <a:pt x="1712" y="20"/>
                    <a:pt x="1708" y="20"/>
                    <a:pt x="1705" y="20"/>
                  </a:cubicBezTo>
                  <a:cubicBezTo>
                    <a:pt x="1699" y="20"/>
                    <a:pt x="1695" y="19"/>
                    <a:pt x="1689" y="18"/>
                  </a:cubicBezTo>
                  <a:cubicBezTo>
                    <a:pt x="1687" y="18"/>
                    <a:pt x="1685" y="18"/>
                    <a:pt x="1684" y="18"/>
                  </a:cubicBezTo>
                  <a:cubicBezTo>
                    <a:pt x="1678" y="18"/>
                    <a:pt x="1673" y="19"/>
                    <a:pt x="1671" y="20"/>
                  </a:cubicBezTo>
                  <a:cubicBezTo>
                    <a:pt x="1671" y="20"/>
                    <a:pt x="1671" y="20"/>
                    <a:pt x="1671" y="20"/>
                  </a:cubicBezTo>
                  <a:cubicBezTo>
                    <a:pt x="1670" y="20"/>
                    <a:pt x="1670" y="19"/>
                    <a:pt x="1669" y="18"/>
                  </a:cubicBezTo>
                  <a:cubicBezTo>
                    <a:pt x="1668" y="18"/>
                    <a:pt x="1667" y="18"/>
                    <a:pt x="1667" y="18"/>
                  </a:cubicBezTo>
                  <a:cubicBezTo>
                    <a:pt x="1666" y="18"/>
                    <a:pt x="1665" y="18"/>
                    <a:pt x="1664" y="18"/>
                  </a:cubicBezTo>
                  <a:cubicBezTo>
                    <a:pt x="1663" y="18"/>
                    <a:pt x="1662" y="18"/>
                    <a:pt x="1661" y="18"/>
                  </a:cubicBezTo>
                  <a:cubicBezTo>
                    <a:pt x="1660" y="18"/>
                    <a:pt x="1660" y="18"/>
                    <a:pt x="1660" y="18"/>
                  </a:cubicBezTo>
                  <a:cubicBezTo>
                    <a:pt x="1659" y="17"/>
                    <a:pt x="1657" y="17"/>
                    <a:pt x="1654" y="17"/>
                  </a:cubicBezTo>
                  <a:cubicBezTo>
                    <a:pt x="1654" y="17"/>
                    <a:pt x="1653" y="17"/>
                    <a:pt x="1652" y="17"/>
                  </a:cubicBezTo>
                  <a:cubicBezTo>
                    <a:pt x="1651" y="17"/>
                    <a:pt x="1651" y="17"/>
                    <a:pt x="1650" y="17"/>
                  </a:cubicBezTo>
                  <a:cubicBezTo>
                    <a:pt x="1649" y="17"/>
                    <a:pt x="1648" y="17"/>
                    <a:pt x="1648" y="16"/>
                  </a:cubicBezTo>
                  <a:cubicBezTo>
                    <a:pt x="1648" y="16"/>
                    <a:pt x="1649" y="15"/>
                    <a:pt x="1650" y="15"/>
                  </a:cubicBezTo>
                  <a:cubicBezTo>
                    <a:pt x="1650" y="15"/>
                    <a:pt x="1651" y="15"/>
                    <a:pt x="1651" y="15"/>
                  </a:cubicBezTo>
                  <a:cubicBezTo>
                    <a:pt x="1651" y="15"/>
                    <a:pt x="1651" y="15"/>
                    <a:pt x="1651" y="15"/>
                  </a:cubicBezTo>
                  <a:cubicBezTo>
                    <a:pt x="1652" y="15"/>
                    <a:pt x="1649" y="13"/>
                    <a:pt x="1637" y="12"/>
                  </a:cubicBezTo>
                  <a:cubicBezTo>
                    <a:pt x="1636" y="12"/>
                    <a:pt x="1635" y="12"/>
                    <a:pt x="1634" y="12"/>
                  </a:cubicBezTo>
                  <a:cubicBezTo>
                    <a:pt x="1627" y="12"/>
                    <a:pt x="1621" y="13"/>
                    <a:pt x="1617" y="14"/>
                  </a:cubicBezTo>
                  <a:cubicBezTo>
                    <a:pt x="1614" y="15"/>
                    <a:pt x="1616" y="17"/>
                    <a:pt x="1616" y="19"/>
                  </a:cubicBezTo>
                  <a:cubicBezTo>
                    <a:pt x="1616" y="20"/>
                    <a:pt x="1616" y="20"/>
                    <a:pt x="1615" y="20"/>
                  </a:cubicBezTo>
                  <a:cubicBezTo>
                    <a:pt x="1613" y="20"/>
                    <a:pt x="1610" y="19"/>
                    <a:pt x="1609" y="18"/>
                  </a:cubicBezTo>
                  <a:cubicBezTo>
                    <a:pt x="1609" y="17"/>
                    <a:pt x="1608" y="16"/>
                    <a:pt x="1609" y="16"/>
                  </a:cubicBezTo>
                  <a:cubicBezTo>
                    <a:pt x="1610" y="16"/>
                    <a:pt x="1610" y="16"/>
                    <a:pt x="1610" y="16"/>
                  </a:cubicBezTo>
                  <a:cubicBezTo>
                    <a:pt x="1611" y="16"/>
                    <a:pt x="1612" y="16"/>
                    <a:pt x="1613" y="17"/>
                  </a:cubicBezTo>
                  <a:cubicBezTo>
                    <a:pt x="1613" y="17"/>
                    <a:pt x="1614" y="17"/>
                    <a:pt x="1614" y="17"/>
                  </a:cubicBezTo>
                  <a:cubicBezTo>
                    <a:pt x="1615" y="17"/>
                    <a:pt x="1615" y="17"/>
                    <a:pt x="1615" y="16"/>
                  </a:cubicBezTo>
                  <a:cubicBezTo>
                    <a:pt x="1615" y="16"/>
                    <a:pt x="1614" y="16"/>
                    <a:pt x="1611" y="16"/>
                  </a:cubicBezTo>
                  <a:cubicBezTo>
                    <a:pt x="1609" y="16"/>
                    <a:pt x="1606" y="16"/>
                    <a:pt x="1604" y="16"/>
                  </a:cubicBezTo>
                  <a:cubicBezTo>
                    <a:pt x="1600" y="17"/>
                    <a:pt x="1597" y="17"/>
                    <a:pt x="1595" y="17"/>
                  </a:cubicBezTo>
                  <a:cubicBezTo>
                    <a:pt x="1594" y="17"/>
                    <a:pt x="1593" y="17"/>
                    <a:pt x="1593" y="17"/>
                  </a:cubicBezTo>
                  <a:cubicBezTo>
                    <a:pt x="1593" y="16"/>
                    <a:pt x="1598" y="15"/>
                    <a:pt x="1604" y="15"/>
                  </a:cubicBezTo>
                  <a:cubicBezTo>
                    <a:pt x="1607" y="14"/>
                    <a:pt x="1603" y="14"/>
                    <a:pt x="1593" y="14"/>
                  </a:cubicBezTo>
                  <a:cubicBezTo>
                    <a:pt x="1589" y="14"/>
                    <a:pt x="1585" y="14"/>
                    <a:pt x="1580" y="14"/>
                  </a:cubicBezTo>
                  <a:cubicBezTo>
                    <a:pt x="1578" y="14"/>
                    <a:pt x="1576" y="14"/>
                    <a:pt x="1574" y="14"/>
                  </a:cubicBezTo>
                  <a:cubicBezTo>
                    <a:pt x="1556" y="15"/>
                    <a:pt x="1552" y="16"/>
                    <a:pt x="1550" y="19"/>
                  </a:cubicBezTo>
                  <a:cubicBezTo>
                    <a:pt x="1549" y="21"/>
                    <a:pt x="1552" y="21"/>
                    <a:pt x="1554" y="21"/>
                  </a:cubicBezTo>
                  <a:cubicBezTo>
                    <a:pt x="1554" y="21"/>
                    <a:pt x="1555" y="21"/>
                    <a:pt x="1555" y="21"/>
                  </a:cubicBezTo>
                  <a:cubicBezTo>
                    <a:pt x="1555" y="21"/>
                    <a:pt x="1555" y="21"/>
                    <a:pt x="1556" y="21"/>
                  </a:cubicBezTo>
                  <a:cubicBezTo>
                    <a:pt x="1556" y="21"/>
                    <a:pt x="1556" y="21"/>
                    <a:pt x="1556" y="21"/>
                  </a:cubicBezTo>
                  <a:cubicBezTo>
                    <a:pt x="1555" y="22"/>
                    <a:pt x="1552" y="22"/>
                    <a:pt x="1554" y="22"/>
                  </a:cubicBezTo>
                  <a:cubicBezTo>
                    <a:pt x="1556" y="23"/>
                    <a:pt x="1557" y="24"/>
                    <a:pt x="1561" y="25"/>
                  </a:cubicBezTo>
                  <a:cubicBezTo>
                    <a:pt x="1564" y="26"/>
                    <a:pt x="1564" y="28"/>
                    <a:pt x="1561" y="28"/>
                  </a:cubicBezTo>
                  <a:cubicBezTo>
                    <a:pt x="1561" y="28"/>
                    <a:pt x="1561" y="28"/>
                    <a:pt x="1560" y="28"/>
                  </a:cubicBezTo>
                  <a:cubicBezTo>
                    <a:pt x="1559" y="28"/>
                    <a:pt x="1558" y="27"/>
                    <a:pt x="1556" y="27"/>
                  </a:cubicBezTo>
                  <a:cubicBezTo>
                    <a:pt x="1553" y="27"/>
                    <a:pt x="1549" y="28"/>
                    <a:pt x="1551" y="29"/>
                  </a:cubicBezTo>
                  <a:cubicBezTo>
                    <a:pt x="1554" y="30"/>
                    <a:pt x="1558" y="31"/>
                    <a:pt x="1556" y="31"/>
                  </a:cubicBezTo>
                  <a:cubicBezTo>
                    <a:pt x="1554" y="31"/>
                    <a:pt x="1554" y="31"/>
                    <a:pt x="1555" y="31"/>
                  </a:cubicBezTo>
                  <a:cubicBezTo>
                    <a:pt x="1555" y="31"/>
                    <a:pt x="1555" y="31"/>
                    <a:pt x="1555" y="31"/>
                  </a:cubicBezTo>
                  <a:cubicBezTo>
                    <a:pt x="1554" y="31"/>
                    <a:pt x="1546" y="30"/>
                    <a:pt x="1534" y="29"/>
                  </a:cubicBezTo>
                  <a:cubicBezTo>
                    <a:pt x="1532" y="29"/>
                    <a:pt x="1531" y="29"/>
                    <a:pt x="1530" y="29"/>
                  </a:cubicBezTo>
                  <a:cubicBezTo>
                    <a:pt x="1525" y="29"/>
                    <a:pt x="1520" y="30"/>
                    <a:pt x="1516" y="31"/>
                  </a:cubicBezTo>
                  <a:cubicBezTo>
                    <a:pt x="1512" y="31"/>
                    <a:pt x="1508" y="32"/>
                    <a:pt x="1504" y="32"/>
                  </a:cubicBezTo>
                  <a:cubicBezTo>
                    <a:pt x="1504" y="32"/>
                    <a:pt x="1503" y="32"/>
                    <a:pt x="1502" y="32"/>
                  </a:cubicBezTo>
                  <a:cubicBezTo>
                    <a:pt x="1499" y="32"/>
                    <a:pt x="1497" y="32"/>
                    <a:pt x="1496" y="32"/>
                  </a:cubicBezTo>
                  <a:cubicBezTo>
                    <a:pt x="1491" y="32"/>
                    <a:pt x="1491" y="32"/>
                    <a:pt x="1494" y="35"/>
                  </a:cubicBezTo>
                  <a:cubicBezTo>
                    <a:pt x="1498" y="37"/>
                    <a:pt x="1497" y="40"/>
                    <a:pt x="1495" y="40"/>
                  </a:cubicBezTo>
                  <a:cubicBezTo>
                    <a:pt x="1495" y="40"/>
                    <a:pt x="1495" y="40"/>
                    <a:pt x="1495" y="40"/>
                  </a:cubicBezTo>
                  <a:cubicBezTo>
                    <a:pt x="1493" y="39"/>
                    <a:pt x="1484" y="39"/>
                    <a:pt x="1475" y="38"/>
                  </a:cubicBezTo>
                  <a:cubicBezTo>
                    <a:pt x="1465" y="36"/>
                    <a:pt x="1459" y="35"/>
                    <a:pt x="1461" y="34"/>
                  </a:cubicBezTo>
                  <a:cubicBezTo>
                    <a:pt x="1463" y="34"/>
                    <a:pt x="1463" y="34"/>
                    <a:pt x="1461" y="33"/>
                  </a:cubicBezTo>
                  <a:cubicBezTo>
                    <a:pt x="1460" y="33"/>
                    <a:pt x="1460" y="33"/>
                    <a:pt x="1460" y="33"/>
                  </a:cubicBezTo>
                  <a:cubicBezTo>
                    <a:pt x="1459" y="33"/>
                    <a:pt x="1458" y="34"/>
                    <a:pt x="1457" y="34"/>
                  </a:cubicBezTo>
                  <a:cubicBezTo>
                    <a:pt x="1456" y="34"/>
                    <a:pt x="1455" y="34"/>
                    <a:pt x="1453" y="34"/>
                  </a:cubicBezTo>
                  <a:cubicBezTo>
                    <a:pt x="1452" y="34"/>
                    <a:pt x="1451" y="34"/>
                    <a:pt x="1449" y="34"/>
                  </a:cubicBezTo>
                  <a:cubicBezTo>
                    <a:pt x="1442" y="33"/>
                    <a:pt x="1442" y="32"/>
                    <a:pt x="1447" y="32"/>
                  </a:cubicBezTo>
                  <a:cubicBezTo>
                    <a:pt x="1453" y="32"/>
                    <a:pt x="1453" y="30"/>
                    <a:pt x="1448" y="29"/>
                  </a:cubicBezTo>
                  <a:cubicBezTo>
                    <a:pt x="1443" y="29"/>
                    <a:pt x="1439" y="28"/>
                    <a:pt x="1440" y="27"/>
                  </a:cubicBezTo>
                  <a:cubicBezTo>
                    <a:pt x="1441" y="27"/>
                    <a:pt x="1441" y="27"/>
                    <a:pt x="1440" y="27"/>
                  </a:cubicBezTo>
                  <a:cubicBezTo>
                    <a:pt x="1439" y="27"/>
                    <a:pt x="1439" y="27"/>
                    <a:pt x="1439" y="27"/>
                  </a:cubicBezTo>
                  <a:cubicBezTo>
                    <a:pt x="1438" y="27"/>
                    <a:pt x="1438" y="27"/>
                    <a:pt x="1438" y="27"/>
                  </a:cubicBezTo>
                  <a:cubicBezTo>
                    <a:pt x="1437" y="27"/>
                    <a:pt x="1437" y="26"/>
                    <a:pt x="1438" y="26"/>
                  </a:cubicBezTo>
                  <a:cubicBezTo>
                    <a:pt x="1438" y="26"/>
                    <a:pt x="1434" y="25"/>
                    <a:pt x="1432" y="24"/>
                  </a:cubicBezTo>
                  <a:cubicBezTo>
                    <a:pt x="1431" y="24"/>
                    <a:pt x="1429" y="23"/>
                    <a:pt x="1428" y="23"/>
                  </a:cubicBezTo>
                  <a:cubicBezTo>
                    <a:pt x="1428" y="23"/>
                    <a:pt x="1428" y="23"/>
                    <a:pt x="1428" y="23"/>
                  </a:cubicBezTo>
                  <a:cubicBezTo>
                    <a:pt x="1427" y="23"/>
                    <a:pt x="1427" y="24"/>
                    <a:pt x="1427" y="24"/>
                  </a:cubicBezTo>
                  <a:cubicBezTo>
                    <a:pt x="1425" y="24"/>
                    <a:pt x="1424" y="23"/>
                    <a:pt x="1421" y="23"/>
                  </a:cubicBezTo>
                  <a:cubicBezTo>
                    <a:pt x="1418" y="22"/>
                    <a:pt x="1413" y="22"/>
                    <a:pt x="1409" y="22"/>
                  </a:cubicBezTo>
                  <a:cubicBezTo>
                    <a:pt x="1408" y="22"/>
                    <a:pt x="1407" y="22"/>
                    <a:pt x="1407" y="22"/>
                  </a:cubicBezTo>
                  <a:cubicBezTo>
                    <a:pt x="1404" y="22"/>
                    <a:pt x="1402" y="22"/>
                    <a:pt x="1402" y="22"/>
                  </a:cubicBezTo>
                  <a:cubicBezTo>
                    <a:pt x="1403" y="23"/>
                    <a:pt x="1401" y="23"/>
                    <a:pt x="1399" y="23"/>
                  </a:cubicBezTo>
                  <a:cubicBezTo>
                    <a:pt x="1399" y="23"/>
                    <a:pt x="1399" y="23"/>
                    <a:pt x="1398" y="23"/>
                  </a:cubicBezTo>
                  <a:cubicBezTo>
                    <a:pt x="1397" y="23"/>
                    <a:pt x="1396" y="23"/>
                    <a:pt x="1397" y="23"/>
                  </a:cubicBezTo>
                  <a:cubicBezTo>
                    <a:pt x="1398" y="22"/>
                    <a:pt x="1392" y="22"/>
                    <a:pt x="1385" y="22"/>
                  </a:cubicBezTo>
                  <a:cubicBezTo>
                    <a:pt x="1385" y="22"/>
                    <a:pt x="1384" y="22"/>
                    <a:pt x="1384" y="22"/>
                  </a:cubicBezTo>
                  <a:cubicBezTo>
                    <a:pt x="1378" y="22"/>
                    <a:pt x="1372" y="22"/>
                    <a:pt x="1372" y="22"/>
                  </a:cubicBezTo>
                  <a:cubicBezTo>
                    <a:pt x="1371" y="22"/>
                    <a:pt x="1370" y="24"/>
                    <a:pt x="1373" y="26"/>
                  </a:cubicBezTo>
                  <a:cubicBezTo>
                    <a:pt x="1376" y="28"/>
                    <a:pt x="1364" y="30"/>
                    <a:pt x="1346" y="31"/>
                  </a:cubicBezTo>
                  <a:cubicBezTo>
                    <a:pt x="1346" y="31"/>
                    <a:pt x="1345" y="31"/>
                    <a:pt x="1344" y="31"/>
                  </a:cubicBezTo>
                  <a:cubicBezTo>
                    <a:pt x="1336" y="31"/>
                    <a:pt x="1329" y="30"/>
                    <a:pt x="1323" y="29"/>
                  </a:cubicBezTo>
                  <a:cubicBezTo>
                    <a:pt x="1316" y="28"/>
                    <a:pt x="1310" y="27"/>
                    <a:pt x="1304" y="27"/>
                  </a:cubicBezTo>
                  <a:cubicBezTo>
                    <a:pt x="1302" y="27"/>
                    <a:pt x="1301" y="27"/>
                    <a:pt x="1300" y="28"/>
                  </a:cubicBezTo>
                  <a:cubicBezTo>
                    <a:pt x="1286" y="28"/>
                    <a:pt x="1277" y="31"/>
                    <a:pt x="1279" y="31"/>
                  </a:cubicBezTo>
                  <a:cubicBezTo>
                    <a:pt x="1282" y="32"/>
                    <a:pt x="1282" y="32"/>
                    <a:pt x="1280" y="32"/>
                  </a:cubicBezTo>
                  <a:cubicBezTo>
                    <a:pt x="1280" y="32"/>
                    <a:pt x="1280" y="32"/>
                    <a:pt x="1280" y="32"/>
                  </a:cubicBezTo>
                  <a:cubicBezTo>
                    <a:pt x="1278" y="32"/>
                    <a:pt x="1277" y="31"/>
                    <a:pt x="1273" y="30"/>
                  </a:cubicBezTo>
                  <a:cubicBezTo>
                    <a:pt x="1272" y="30"/>
                    <a:pt x="1271" y="30"/>
                    <a:pt x="1270" y="30"/>
                  </a:cubicBezTo>
                  <a:cubicBezTo>
                    <a:pt x="1269" y="30"/>
                    <a:pt x="1268" y="30"/>
                    <a:pt x="1267" y="30"/>
                  </a:cubicBezTo>
                  <a:cubicBezTo>
                    <a:pt x="1265" y="31"/>
                    <a:pt x="1263" y="31"/>
                    <a:pt x="1260" y="31"/>
                  </a:cubicBezTo>
                  <a:cubicBezTo>
                    <a:pt x="1260" y="31"/>
                    <a:pt x="1260" y="31"/>
                    <a:pt x="1259" y="31"/>
                  </a:cubicBezTo>
                  <a:cubicBezTo>
                    <a:pt x="1253" y="31"/>
                    <a:pt x="1247" y="30"/>
                    <a:pt x="1242" y="30"/>
                  </a:cubicBezTo>
                  <a:cubicBezTo>
                    <a:pt x="1240" y="30"/>
                    <a:pt x="1238" y="30"/>
                    <a:pt x="1237" y="31"/>
                  </a:cubicBezTo>
                  <a:cubicBezTo>
                    <a:pt x="1232" y="33"/>
                    <a:pt x="1245" y="32"/>
                    <a:pt x="1243" y="33"/>
                  </a:cubicBezTo>
                  <a:cubicBezTo>
                    <a:pt x="1241" y="34"/>
                    <a:pt x="1234" y="36"/>
                    <a:pt x="1225" y="38"/>
                  </a:cubicBezTo>
                  <a:cubicBezTo>
                    <a:pt x="1217" y="39"/>
                    <a:pt x="1221" y="42"/>
                    <a:pt x="1217" y="43"/>
                  </a:cubicBezTo>
                  <a:cubicBezTo>
                    <a:pt x="1217" y="43"/>
                    <a:pt x="1217" y="43"/>
                    <a:pt x="1216" y="43"/>
                  </a:cubicBezTo>
                  <a:cubicBezTo>
                    <a:pt x="1214" y="43"/>
                    <a:pt x="1217" y="40"/>
                    <a:pt x="1221" y="36"/>
                  </a:cubicBezTo>
                  <a:cubicBezTo>
                    <a:pt x="1221" y="36"/>
                    <a:pt x="1221" y="36"/>
                    <a:pt x="1221" y="35"/>
                  </a:cubicBezTo>
                  <a:cubicBezTo>
                    <a:pt x="1225" y="31"/>
                    <a:pt x="1226" y="27"/>
                    <a:pt x="1223" y="27"/>
                  </a:cubicBezTo>
                  <a:cubicBezTo>
                    <a:pt x="1221" y="27"/>
                    <a:pt x="1230" y="25"/>
                    <a:pt x="1234" y="20"/>
                  </a:cubicBezTo>
                  <a:cubicBezTo>
                    <a:pt x="1238" y="16"/>
                    <a:pt x="1225" y="14"/>
                    <a:pt x="1222" y="13"/>
                  </a:cubicBezTo>
                  <a:cubicBezTo>
                    <a:pt x="1221" y="13"/>
                    <a:pt x="1221" y="12"/>
                    <a:pt x="1223" y="12"/>
                  </a:cubicBezTo>
                  <a:cubicBezTo>
                    <a:pt x="1223" y="12"/>
                    <a:pt x="1224" y="12"/>
                    <a:pt x="1225" y="12"/>
                  </a:cubicBezTo>
                  <a:cubicBezTo>
                    <a:pt x="1226" y="12"/>
                    <a:pt x="1226" y="12"/>
                    <a:pt x="1226" y="12"/>
                  </a:cubicBezTo>
                  <a:cubicBezTo>
                    <a:pt x="1230" y="12"/>
                    <a:pt x="1229" y="11"/>
                    <a:pt x="1224" y="10"/>
                  </a:cubicBezTo>
                  <a:cubicBezTo>
                    <a:pt x="1220" y="9"/>
                    <a:pt x="1217" y="8"/>
                    <a:pt x="1215" y="8"/>
                  </a:cubicBezTo>
                  <a:cubicBezTo>
                    <a:pt x="1214" y="8"/>
                    <a:pt x="1214" y="9"/>
                    <a:pt x="1214" y="9"/>
                  </a:cubicBezTo>
                  <a:cubicBezTo>
                    <a:pt x="1214" y="9"/>
                    <a:pt x="1214" y="9"/>
                    <a:pt x="1214" y="9"/>
                  </a:cubicBezTo>
                  <a:cubicBezTo>
                    <a:pt x="1213" y="9"/>
                    <a:pt x="1211" y="8"/>
                    <a:pt x="1207" y="7"/>
                  </a:cubicBezTo>
                  <a:cubicBezTo>
                    <a:pt x="1203" y="6"/>
                    <a:pt x="1198" y="5"/>
                    <a:pt x="1189" y="5"/>
                  </a:cubicBezTo>
                  <a:cubicBezTo>
                    <a:pt x="1189" y="5"/>
                    <a:pt x="1189" y="5"/>
                    <a:pt x="1189" y="5"/>
                  </a:cubicBezTo>
                  <a:cubicBezTo>
                    <a:pt x="1188" y="5"/>
                    <a:pt x="1188" y="5"/>
                    <a:pt x="1187" y="5"/>
                  </a:cubicBezTo>
                  <a:cubicBezTo>
                    <a:pt x="1169" y="5"/>
                    <a:pt x="1163" y="9"/>
                    <a:pt x="1158" y="10"/>
                  </a:cubicBezTo>
                  <a:cubicBezTo>
                    <a:pt x="1158" y="11"/>
                    <a:pt x="1157" y="11"/>
                    <a:pt x="1156" y="11"/>
                  </a:cubicBezTo>
                  <a:cubicBezTo>
                    <a:pt x="1153" y="11"/>
                    <a:pt x="1152" y="8"/>
                    <a:pt x="1147" y="6"/>
                  </a:cubicBezTo>
                  <a:cubicBezTo>
                    <a:pt x="1145" y="5"/>
                    <a:pt x="1142" y="5"/>
                    <a:pt x="1139" y="5"/>
                  </a:cubicBezTo>
                  <a:cubicBezTo>
                    <a:pt x="1136" y="5"/>
                    <a:pt x="1134" y="5"/>
                    <a:pt x="1132" y="5"/>
                  </a:cubicBezTo>
                  <a:cubicBezTo>
                    <a:pt x="1130" y="5"/>
                    <a:pt x="1128" y="6"/>
                    <a:pt x="1128" y="6"/>
                  </a:cubicBezTo>
                  <a:cubicBezTo>
                    <a:pt x="1128" y="6"/>
                    <a:pt x="1128" y="6"/>
                    <a:pt x="1128" y="6"/>
                  </a:cubicBezTo>
                  <a:cubicBezTo>
                    <a:pt x="1128" y="5"/>
                    <a:pt x="1128" y="5"/>
                    <a:pt x="1127" y="5"/>
                  </a:cubicBezTo>
                  <a:cubicBezTo>
                    <a:pt x="1126" y="5"/>
                    <a:pt x="1124" y="5"/>
                    <a:pt x="1122" y="6"/>
                  </a:cubicBezTo>
                  <a:cubicBezTo>
                    <a:pt x="1122" y="6"/>
                    <a:pt x="1121" y="6"/>
                    <a:pt x="1121" y="6"/>
                  </a:cubicBezTo>
                  <a:cubicBezTo>
                    <a:pt x="1120" y="6"/>
                    <a:pt x="1126" y="4"/>
                    <a:pt x="1121" y="2"/>
                  </a:cubicBezTo>
                  <a:cubicBezTo>
                    <a:pt x="1119" y="1"/>
                    <a:pt x="1114" y="0"/>
                    <a:pt x="110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167" name="Freeform 164"/>
            <p:cNvSpPr>
              <a:spLocks noEditPoints="1"/>
            </p:cNvSpPr>
            <p:nvPr/>
          </p:nvSpPr>
          <p:spPr bwMode="auto">
            <a:xfrm>
              <a:off x="4276725" y="4213225"/>
              <a:ext cx="1436688" cy="479425"/>
            </a:xfrm>
            <a:custGeom>
              <a:avLst/>
              <a:gdLst>
                <a:gd name="T0" fmla="*/ 334 w 530"/>
                <a:gd name="T1" fmla="*/ 6 h 176"/>
                <a:gd name="T2" fmla="*/ 317 w 530"/>
                <a:gd name="T3" fmla="*/ 13 h 176"/>
                <a:gd name="T4" fmla="*/ 287 w 530"/>
                <a:gd name="T5" fmla="*/ 22 h 176"/>
                <a:gd name="T6" fmla="*/ 239 w 530"/>
                <a:gd name="T7" fmla="*/ 19 h 176"/>
                <a:gd name="T8" fmla="*/ 208 w 530"/>
                <a:gd name="T9" fmla="*/ 11 h 176"/>
                <a:gd name="T10" fmla="*/ 169 w 530"/>
                <a:gd name="T11" fmla="*/ 17 h 176"/>
                <a:gd name="T12" fmla="*/ 117 w 530"/>
                <a:gd name="T13" fmla="*/ 21 h 176"/>
                <a:gd name="T14" fmla="*/ 74 w 530"/>
                <a:gd name="T15" fmla="*/ 39 h 176"/>
                <a:gd name="T16" fmla="*/ 18 w 530"/>
                <a:gd name="T17" fmla="*/ 49 h 176"/>
                <a:gd name="T18" fmla="*/ 31 w 530"/>
                <a:gd name="T19" fmla="*/ 54 h 176"/>
                <a:gd name="T20" fmla="*/ 8 w 530"/>
                <a:gd name="T21" fmla="*/ 63 h 176"/>
                <a:gd name="T22" fmla="*/ 38 w 530"/>
                <a:gd name="T23" fmla="*/ 66 h 176"/>
                <a:gd name="T24" fmla="*/ 76 w 530"/>
                <a:gd name="T25" fmla="*/ 68 h 176"/>
                <a:gd name="T26" fmla="*/ 94 w 530"/>
                <a:gd name="T27" fmla="*/ 99 h 176"/>
                <a:gd name="T28" fmla="*/ 94 w 530"/>
                <a:gd name="T29" fmla="*/ 107 h 176"/>
                <a:gd name="T30" fmla="*/ 116 w 530"/>
                <a:gd name="T31" fmla="*/ 106 h 176"/>
                <a:gd name="T32" fmla="*/ 118 w 530"/>
                <a:gd name="T33" fmla="*/ 110 h 176"/>
                <a:gd name="T34" fmla="*/ 106 w 530"/>
                <a:gd name="T35" fmla="*/ 112 h 176"/>
                <a:gd name="T36" fmla="*/ 119 w 530"/>
                <a:gd name="T37" fmla="*/ 124 h 176"/>
                <a:gd name="T38" fmla="*/ 97 w 530"/>
                <a:gd name="T39" fmla="*/ 128 h 176"/>
                <a:gd name="T40" fmla="*/ 87 w 530"/>
                <a:gd name="T41" fmla="*/ 129 h 176"/>
                <a:gd name="T42" fmla="*/ 106 w 530"/>
                <a:gd name="T43" fmla="*/ 131 h 176"/>
                <a:gd name="T44" fmla="*/ 73 w 530"/>
                <a:gd name="T45" fmla="*/ 135 h 176"/>
                <a:gd name="T46" fmla="*/ 73 w 530"/>
                <a:gd name="T47" fmla="*/ 140 h 176"/>
                <a:gd name="T48" fmla="*/ 77 w 530"/>
                <a:gd name="T49" fmla="*/ 145 h 176"/>
                <a:gd name="T50" fmla="*/ 82 w 530"/>
                <a:gd name="T51" fmla="*/ 151 h 176"/>
                <a:gd name="T52" fmla="*/ 91 w 530"/>
                <a:gd name="T53" fmla="*/ 151 h 176"/>
                <a:gd name="T54" fmla="*/ 81 w 530"/>
                <a:gd name="T55" fmla="*/ 155 h 176"/>
                <a:gd name="T56" fmla="*/ 85 w 530"/>
                <a:gd name="T57" fmla="*/ 158 h 176"/>
                <a:gd name="T58" fmla="*/ 95 w 530"/>
                <a:gd name="T59" fmla="*/ 165 h 176"/>
                <a:gd name="T60" fmla="*/ 113 w 530"/>
                <a:gd name="T61" fmla="*/ 172 h 176"/>
                <a:gd name="T62" fmla="*/ 131 w 530"/>
                <a:gd name="T63" fmla="*/ 172 h 176"/>
                <a:gd name="T64" fmla="*/ 135 w 530"/>
                <a:gd name="T65" fmla="*/ 175 h 176"/>
                <a:gd name="T66" fmla="*/ 151 w 530"/>
                <a:gd name="T67" fmla="*/ 175 h 176"/>
                <a:gd name="T68" fmla="*/ 159 w 530"/>
                <a:gd name="T69" fmla="*/ 170 h 176"/>
                <a:gd name="T70" fmla="*/ 169 w 530"/>
                <a:gd name="T71" fmla="*/ 164 h 176"/>
                <a:gd name="T72" fmla="*/ 178 w 530"/>
                <a:gd name="T73" fmla="*/ 160 h 176"/>
                <a:gd name="T74" fmla="*/ 183 w 530"/>
                <a:gd name="T75" fmla="*/ 157 h 176"/>
                <a:gd name="T76" fmla="*/ 229 w 530"/>
                <a:gd name="T77" fmla="*/ 144 h 176"/>
                <a:gd name="T78" fmla="*/ 263 w 530"/>
                <a:gd name="T79" fmla="*/ 143 h 176"/>
                <a:gd name="T80" fmla="*/ 373 w 530"/>
                <a:gd name="T81" fmla="*/ 129 h 176"/>
                <a:gd name="T82" fmla="*/ 361 w 530"/>
                <a:gd name="T83" fmla="*/ 122 h 176"/>
                <a:gd name="T84" fmla="*/ 358 w 530"/>
                <a:gd name="T85" fmla="*/ 112 h 176"/>
                <a:gd name="T86" fmla="*/ 401 w 530"/>
                <a:gd name="T87" fmla="*/ 119 h 176"/>
                <a:gd name="T88" fmla="*/ 409 w 530"/>
                <a:gd name="T89" fmla="*/ 112 h 176"/>
                <a:gd name="T90" fmla="*/ 378 w 530"/>
                <a:gd name="T91" fmla="*/ 106 h 176"/>
                <a:gd name="T92" fmla="*/ 377 w 530"/>
                <a:gd name="T93" fmla="*/ 103 h 176"/>
                <a:gd name="T94" fmla="*/ 378 w 530"/>
                <a:gd name="T95" fmla="*/ 99 h 176"/>
                <a:gd name="T96" fmla="*/ 405 w 530"/>
                <a:gd name="T97" fmla="*/ 97 h 176"/>
                <a:gd name="T98" fmla="*/ 421 w 530"/>
                <a:gd name="T99" fmla="*/ 91 h 176"/>
                <a:gd name="T100" fmla="*/ 421 w 530"/>
                <a:gd name="T101" fmla="*/ 83 h 176"/>
                <a:gd name="T102" fmla="*/ 434 w 530"/>
                <a:gd name="T103" fmla="*/ 78 h 176"/>
                <a:gd name="T104" fmla="*/ 454 w 530"/>
                <a:gd name="T105" fmla="*/ 69 h 176"/>
                <a:gd name="T106" fmla="*/ 462 w 530"/>
                <a:gd name="T107" fmla="*/ 44 h 176"/>
                <a:gd name="T108" fmla="*/ 474 w 530"/>
                <a:gd name="T109" fmla="*/ 42 h 176"/>
                <a:gd name="T110" fmla="*/ 501 w 530"/>
                <a:gd name="T111" fmla="*/ 26 h 176"/>
                <a:gd name="T112" fmla="*/ 457 w 530"/>
                <a:gd name="T113" fmla="*/ 28 h 176"/>
                <a:gd name="T114" fmla="*/ 377 w 530"/>
                <a:gd name="T115" fmla="*/ 23 h 176"/>
                <a:gd name="T116" fmla="*/ 452 w 530"/>
                <a:gd name="T117" fmla="*/ 12 h 176"/>
                <a:gd name="T118" fmla="*/ 444 w 530"/>
                <a:gd name="T119" fmla="*/ 9 h 176"/>
                <a:gd name="T120" fmla="*/ 363 w 530"/>
                <a:gd name="T121" fmla="*/ 10 h 176"/>
                <a:gd name="T122" fmla="*/ 369 w 530"/>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176">
                  <a:moveTo>
                    <a:pt x="121" y="114"/>
                  </a:moveTo>
                  <a:cubicBezTo>
                    <a:pt x="121" y="114"/>
                    <a:pt x="121" y="114"/>
                    <a:pt x="120" y="114"/>
                  </a:cubicBezTo>
                  <a:cubicBezTo>
                    <a:pt x="120" y="114"/>
                    <a:pt x="120" y="114"/>
                    <a:pt x="119" y="114"/>
                  </a:cubicBezTo>
                  <a:cubicBezTo>
                    <a:pt x="120" y="114"/>
                    <a:pt x="121" y="114"/>
                    <a:pt x="121" y="114"/>
                  </a:cubicBezTo>
                  <a:moveTo>
                    <a:pt x="369" y="0"/>
                  </a:moveTo>
                  <a:cubicBezTo>
                    <a:pt x="361" y="0"/>
                    <a:pt x="355" y="0"/>
                    <a:pt x="353" y="1"/>
                  </a:cubicBezTo>
                  <a:cubicBezTo>
                    <a:pt x="348" y="2"/>
                    <a:pt x="342" y="3"/>
                    <a:pt x="340" y="5"/>
                  </a:cubicBezTo>
                  <a:cubicBezTo>
                    <a:pt x="339" y="6"/>
                    <a:pt x="340" y="6"/>
                    <a:pt x="340" y="6"/>
                  </a:cubicBezTo>
                  <a:cubicBezTo>
                    <a:pt x="340" y="6"/>
                    <a:pt x="340" y="6"/>
                    <a:pt x="339" y="6"/>
                  </a:cubicBezTo>
                  <a:cubicBezTo>
                    <a:pt x="337" y="6"/>
                    <a:pt x="335" y="6"/>
                    <a:pt x="334" y="6"/>
                  </a:cubicBezTo>
                  <a:cubicBezTo>
                    <a:pt x="333" y="6"/>
                    <a:pt x="332" y="6"/>
                    <a:pt x="332" y="7"/>
                  </a:cubicBezTo>
                  <a:cubicBezTo>
                    <a:pt x="332" y="7"/>
                    <a:pt x="332" y="7"/>
                    <a:pt x="331" y="7"/>
                  </a:cubicBezTo>
                  <a:cubicBezTo>
                    <a:pt x="331" y="7"/>
                    <a:pt x="330" y="7"/>
                    <a:pt x="329" y="6"/>
                  </a:cubicBezTo>
                  <a:cubicBezTo>
                    <a:pt x="328" y="5"/>
                    <a:pt x="322" y="5"/>
                    <a:pt x="321" y="4"/>
                  </a:cubicBezTo>
                  <a:cubicBezTo>
                    <a:pt x="319" y="3"/>
                    <a:pt x="315" y="3"/>
                    <a:pt x="316" y="3"/>
                  </a:cubicBezTo>
                  <a:cubicBezTo>
                    <a:pt x="316" y="3"/>
                    <a:pt x="316" y="3"/>
                    <a:pt x="316" y="3"/>
                  </a:cubicBezTo>
                  <a:cubicBezTo>
                    <a:pt x="316" y="3"/>
                    <a:pt x="314" y="3"/>
                    <a:pt x="310" y="4"/>
                  </a:cubicBezTo>
                  <a:cubicBezTo>
                    <a:pt x="305" y="4"/>
                    <a:pt x="296" y="6"/>
                    <a:pt x="303" y="7"/>
                  </a:cubicBezTo>
                  <a:cubicBezTo>
                    <a:pt x="305" y="8"/>
                    <a:pt x="310" y="8"/>
                    <a:pt x="313" y="9"/>
                  </a:cubicBezTo>
                  <a:cubicBezTo>
                    <a:pt x="316" y="10"/>
                    <a:pt x="316" y="12"/>
                    <a:pt x="317" y="13"/>
                  </a:cubicBezTo>
                  <a:cubicBezTo>
                    <a:pt x="318" y="14"/>
                    <a:pt x="318" y="14"/>
                    <a:pt x="318" y="14"/>
                  </a:cubicBezTo>
                  <a:cubicBezTo>
                    <a:pt x="317" y="14"/>
                    <a:pt x="315" y="13"/>
                    <a:pt x="309" y="11"/>
                  </a:cubicBezTo>
                  <a:cubicBezTo>
                    <a:pt x="306" y="10"/>
                    <a:pt x="302" y="9"/>
                    <a:pt x="298" y="9"/>
                  </a:cubicBezTo>
                  <a:cubicBezTo>
                    <a:pt x="296" y="9"/>
                    <a:pt x="293" y="10"/>
                    <a:pt x="291" y="10"/>
                  </a:cubicBezTo>
                  <a:cubicBezTo>
                    <a:pt x="289" y="10"/>
                    <a:pt x="287" y="10"/>
                    <a:pt x="286" y="10"/>
                  </a:cubicBezTo>
                  <a:cubicBezTo>
                    <a:pt x="286" y="10"/>
                    <a:pt x="285" y="10"/>
                    <a:pt x="285" y="10"/>
                  </a:cubicBezTo>
                  <a:cubicBezTo>
                    <a:pt x="285" y="10"/>
                    <a:pt x="284" y="10"/>
                    <a:pt x="284" y="10"/>
                  </a:cubicBezTo>
                  <a:cubicBezTo>
                    <a:pt x="280" y="10"/>
                    <a:pt x="276" y="13"/>
                    <a:pt x="280" y="17"/>
                  </a:cubicBezTo>
                  <a:cubicBezTo>
                    <a:pt x="283" y="20"/>
                    <a:pt x="289" y="22"/>
                    <a:pt x="288" y="22"/>
                  </a:cubicBezTo>
                  <a:cubicBezTo>
                    <a:pt x="287" y="22"/>
                    <a:pt x="287" y="22"/>
                    <a:pt x="287" y="22"/>
                  </a:cubicBezTo>
                  <a:cubicBezTo>
                    <a:pt x="285" y="22"/>
                    <a:pt x="279" y="22"/>
                    <a:pt x="273" y="21"/>
                  </a:cubicBezTo>
                  <a:cubicBezTo>
                    <a:pt x="273" y="22"/>
                    <a:pt x="273" y="22"/>
                    <a:pt x="273" y="22"/>
                  </a:cubicBezTo>
                  <a:cubicBezTo>
                    <a:pt x="273" y="22"/>
                    <a:pt x="271" y="21"/>
                    <a:pt x="270" y="21"/>
                  </a:cubicBezTo>
                  <a:cubicBezTo>
                    <a:pt x="270" y="21"/>
                    <a:pt x="270" y="21"/>
                    <a:pt x="270" y="21"/>
                  </a:cubicBezTo>
                  <a:cubicBezTo>
                    <a:pt x="268" y="20"/>
                    <a:pt x="266" y="20"/>
                    <a:pt x="265" y="19"/>
                  </a:cubicBezTo>
                  <a:cubicBezTo>
                    <a:pt x="263" y="17"/>
                    <a:pt x="262" y="14"/>
                    <a:pt x="260" y="13"/>
                  </a:cubicBezTo>
                  <a:cubicBezTo>
                    <a:pt x="257" y="11"/>
                    <a:pt x="255" y="10"/>
                    <a:pt x="253" y="10"/>
                  </a:cubicBezTo>
                  <a:cubicBezTo>
                    <a:pt x="251" y="10"/>
                    <a:pt x="249" y="11"/>
                    <a:pt x="248" y="13"/>
                  </a:cubicBezTo>
                  <a:cubicBezTo>
                    <a:pt x="245" y="16"/>
                    <a:pt x="243" y="19"/>
                    <a:pt x="239" y="19"/>
                  </a:cubicBezTo>
                  <a:cubicBezTo>
                    <a:pt x="239" y="19"/>
                    <a:pt x="239" y="19"/>
                    <a:pt x="239" y="19"/>
                  </a:cubicBezTo>
                  <a:cubicBezTo>
                    <a:pt x="237" y="19"/>
                    <a:pt x="236" y="19"/>
                    <a:pt x="235" y="19"/>
                  </a:cubicBezTo>
                  <a:cubicBezTo>
                    <a:pt x="234" y="19"/>
                    <a:pt x="233" y="19"/>
                    <a:pt x="234" y="19"/>
                  </a:cubicBezTo>
                  <a:cubicBezTo>
                    <a:pt x="234" y="19"/>
                    <a:pt x="234" y="19"/>
                    <a:pt x="233" y="19"/>
                  </a:cubicBezTo>
                  <a:cubicBezTo>
                    <a:pt x="233" y="19"/>
                    <a:pt x="230" y="19"/>
                    <a:pt x="227" y="18"/>
                  </a:cubicBezTo>
                  <a:cubicBezTo>
                    <a:pt x="226" y="17"/>
                    <a:pt x="225" y="17"/>
                    <a:pt x="223" y="17"/>
                  </a:cubicBezTo>
                  <a:cubicBezTo>
                    <a:pt x="220" y="17"/>
                    <a:pt x="217" y="17"/>
                    <a:pt x="215" y="18"/>
                  </a:cubicBezTo>
                  <a:cubicBezTo>
                    <a:pt x="214" y="19"/>
                    <a:pt x="213" y="19"/>
                    <a:pt x="213" y="19"/>
                  </a:cubicBezTo>
                  <a:cubicBezTo>
                    <a:pt x="211" y="19"/>
                    <a:pt x="213" y="17"/>
                    <a:pt x="217" y="14"/>
                  </a:cubicBezTo>
                  <a:cubicBezTo>
                    <a:pt x="221" y="12"/>
                    <a:pt x="214" y="11"/>
                    <a:pt x="210" y="11"/>
                  </a:cubicBezTo>
                  <a:cubicBezTo>
                    <a:pt x="209" y="11"/>
                    <a:pt x="208" y="11"/>
                    <a:pt x="208" y="11"/>
                  </a:cubicBezTo>
                  <a:cubicBezTo>
                    <a:pt x="208" y="11"/>
                    <a:pt x="208" y="11"/>
                    <a:pt x="207" y="11"/>
                  </a:cubicBezTo>
                  <a:cubicBezTo>
                    <a:pt x="206" y="11"/>
                    <a:pt x="204" y="11"/>
                    <a:pt x="202" y="11"/>
                  </a:cubicBezTo>
                  <a:cubicBezTo>
                    <a:pt x="202" y="11"/>
                    <a:pt x="201" y="11"/>
                    <a:pt x="201" y="11"/>
                  </a:cubicBezTo>
                  <a:cubicBezTo>
                    <a:pt x="200" y="11"/>
                    <a:pt x="199" y="11"/>
                    <a:pt x="198" y="11"/>
                  </a:cubicBezTo>
                  <a:cubicBezTo>
                    <a:pt x="197" y="11"/>
                    <a:pt x="196" y="11"/>
                    <a:pt x="195" y="11"/>
                  </a:cubicBezTo>
                  <a:cubicBezTo>
                    <a:pt x="192" y="11"/>
                    <a:pt x="189" y="11"/>
                    <a:pt x="185" y="11"/>
                  </a:cubicBezTo>
                  <a:cubicBezTo>
                    <a:pt x="182" y="11"/>
                    <a:pt x="180" y="11"/>
                    <a:pt x="178" y="11"/>
                  </a:cubicBezTo>
                  <a:cubicBezTo>
                    <a:pt x="175" y="11"/>
                    <a:pt x="172" y="11"/>
                    <a:pt x="170" y="11"/>
                  </a:cubicBezTo>
                  <a:cubicBezTo>
                    <a:pt x="167" y="12"/>
                    <a:pt x="168" y="14"/>
                    <a:pt x="169" y="15"/>
                  </a:cubicBezTo>
                  <a:cubicBezTo>
                    <a:pt x="169" y="17"/>
                    <a:pt x="169" y="17"/>
                    <a:pt x="169" y="17"/>
                  </a:cubicBezTo>
                  <a:cubicBezTo>
                    <a:pt x="168" y="17"/>
                    <a:pt x="168" y="17"/>
                    <a:pt x="167" y="16"/>
                  </a:cubicBezTo>
                  <a:cubicBezTo>
                    <a:pt x="165" y="14"/>
                    <a:pt x="163" y="13"/>
                    <a:pt x="162" y="13"/>
                  </a:cubicBezTo>
                  <a:cubicBezTo>
                    <a:pt x="160" y="13"/>
                    <a:pt x="159" y="12"/>
                    <a:pt x="158" y="12"/>
                  </a:cubicBezTo>
                  <a:cubicBezTo>
                    <a:pt x="147" y="12"/>
                    <a:pt x="151" y="18"/>
                    <a:pt x="147" y="19"/>
                  </a:cubicBezTo>
                  <a:cubicBezTo>
                    <a:pt x="140" y="20"/>
                    <a:pt x="134" y="20"/>
                    <a:pt x="129" y="20"/>
                  </a:cubicBezTo>
                  <a:cubicBezTo>
                    <a:pt x="123" y="21"/>
                    <a:pt x="122" y="22"/>
                    <a:pt x="122" y="22"/>
                  </a:cubicBezTo>
                  <a:cubicBezTo>
                    <a:pt x="122" y="23"/>
                    <a:pt x="122" y="23"/>
                    <a:pt x="122" y="23"/>
                  </a:cubicBezTo>
                  <a:cubicBezTo>
                    <a:pt x="122" y="23"/>
                    <a:pt x="122" y="23"/>
                    <a:pt x="122" y="22"/>
                  </a:cubicBezTo>
                  <a:cubicBezTo>
                    <a:pt x="122" y="22"/>
                    <a:pt x="122" y="22"/>
                    <a:pt x="122" y="22"/>
                  </a:cubicBezTo>
                  <a:cubicBezTo>
                    <a:pt x="121" y="22"/>
                    <a:pt x="119" y="21"/>
                    <a:pt x="117" y="21"/>
                  </a:cubicBezTo>
                  <a:cubicBezTo>
                    <a:pt x="115" y="21"/>
                    <a:pt x="114" y="21"/>
                    <a:pt x="112" y="22"/>
                  </a:cubicBezTo>
                  <a:cubicBezTo>
                    <a:pt x="107" y="23"/>
                    <a:pt x="82" y="24"/>
                    <a:pt x="84" y="28"/>
                  </a:cubicBezTo>
                  <a:cubicBezTo>
                    <a:pt x="85" y="30"/>
                    <a:pt x="89" y="31"/>
                    <a:pt x="93" y="31"/>
                  </a:cubicBezTo>
                  <a:cubicBezTo>
                    <a:pt x="95" y="31"/>
                    <a:pt x="98" y="30"/>
                    <a:pt x="100" y="30"/>
                  </a:cubicBezTo>
                  <a:cubicBezTo>
                    <a:pt x="101" y="30"/>
                    <a:pt x="103" y="30"/>
                    <a:pt x="103" y="30"/>
                  </a:cubicBezTo>
                  <a:cubicBezTo>
                    <a:pt x="103" y="30"/>
                    <a:pt x="103" y="30"/>
                    <a:pt x="103" y="30"/>
                  </a:cubicBezTo>
                  <a:cubicBezTo>
                    <a:pt x="100" y="31"/>
                    <a:pt x="98" y="31"/>
                    <a:pt x="99" y="31"/>
                  </a:cubicBezTo>
                  <a:cubicBezTo>
                    <a:pt x="101" y="32"/>
                    <a:pt x="96" y="33"/>
                    <a:pt x="91" y="36"/>
                  </a:cubicBezTo>
                  <a:cubicBezTo>
                    <a:pt x="88" y="37"/>
                    <a:pt x="85" y="38"/>
                    <a:pt x="79" y="39"/>
                  </a:cubicBezTo>
                  <a:cubicBezTo>
                    <a:pt x="77" y="39"/>
                    <a:pt x="76" y="39"/>
                    <a:pt x="74" y="39"/>
                  </a:cubicBezTo>
                  <a:cubicBezTo>
                    <a:pt x="70" y="39"/>
                    <a:pt x="66" y="39"/>
                    <a:pt x="62" y="38"/>
                  </a:cubicBezTo>
                  <a:cubicBezTo>
                    <a:pt x="60" y="38"/>
                    <a:pt x="59" y="38"/>
                    <a:pt x="57" y="38"/>
                  </a:cubicBezTo>
                  <a:cubicBezTo>
                    <a:pt x="48" y="38"/>
                    <a:pt x="34" y="40"/>
                    <a:pt x="24" y="40"/>
                  </a:cubicBezTo>
                  <a:cubicBezTo>
                    <a:pt x="12" y="41"/>
                    <a:pt x="4" y="43"/>
                    <a:pt x="5" y="43"/>
                  </a:cubicBezTo>
                  <a:cubicBezTo>
                    <a:pt x="7" y="43"/>
                    <a:pt x="6" y="43"/>
                    <a:pt x="3" y="44"/>
                  </a:cubicBezTo>
                  <a:cubicBezTo>
                    <a:pt x="1" y="44"/>
                    <a:pt x="2" y="45"/>
                    <a:pt x="6" y="46"/>
                  </a:cubicBezTo>
                  <a:cubicBezTo>
                    <a:pt x="8" y="47"/>
                    <a:pt x="11" y="48"/>
                    <a:pt x="14" y="48"/>
                  </a:cubicBezTo>
                  <a:cubicBezTo>
                    <a:pt x="14" y="48"/>
                    <a:pt x="15" y="48"/>
                    <a:pt x="15" y="48"/>
                  </a:cubicBezTo>
                  <a:cubicBezTo>
                    <a:pt x="15" y="48"/>
                    <a:pt x="16" y="48"/>
                    <a:pt x="16" y="48"/>
                  </a:cubicBezTo>
                  <a:cubicBezTo>
                    <a:pt x="18" y="48"/>
                    <a:pt x="19" y="49"/>
                    <a:pt x="18" y="49"/>
                  </a:cubicBezTo>
                  <a:cubicBezTo>
                    <a:pt x="15" y="49"/>
                    <a:pt x="15" y="50"/>
                    <a:pt x="18" y="50"/>
                  </a:cubicBezTo>
                  <a:cubicBezTo>
                    <a:pt x="20" y="50"/>
                    <a:pt x="21" y="50"/>
                    <a:pt x="18" y="50"/>
                  </a:cubicBezTo>
                  <a:cubicBezTo>
                    <a:pt x="16" y="51"/>
                    <a:pt x="18" y="51"/>
                    <a:pt x="22" y="51"/>
                  </a:cubicBezTo>
                  <a:cubicBezTo>
                    <a:pt x="22" y="51"/>
                    <a:pt x="23" y="51"/>
                    <a:pt x="24" y="51"/>
                  </a:cubicBezTo>
                  <a:cubicBezTo>
                    <a:pt x="25" y="51"/>
                    <a:pt x="26" y="51"/>
                    <a:pt x="28" y="51"/>
                  </a:cubicBezTo>
                  <a:cubicBezTo>
                    <a:pt x="29" y="51"/>
                    <a:pt x="31" y="51"/>
                    <a:pt x="32" y="51"/>
                  </a:cubicBezTo>
                  <a:cubicBezTo>
                    <a:pt x="35" y="51"/>
                    <a:pt x="38" y="51"/>
                    <a:pt x="40" y="52"/>
                  </a:cubicBezTo>
                  <a:cubicBezTo>
                    <a:pt x="47" y="53"/>
                    <a:pt x="41" y="54"/>
                    <a:pt x="35" y="54"/>
                  </a:cubicBezTo>
                  <a:cubicBezTo>
                    <a:pt x="35" y="54"/>
                    <a:pt x="34" y="54"/>
                    <a:pt x="33" y="54"/>
                  </a:cubicBezTo>
                  <a:cubicBezTo>
                    <a:pt x="32" y="54"/>
                    <a:pt x="32" y="54"/>
                    <a:pt x="31" y="54"/>
                  </a:cubicBezTo>
                  <a:cubicBezTo>
                    <a:pt x="26" y="54"/>
                    <a:pt x="26" y="54"/>
                    <a:pt x="31" y="55"/>
                  </a:cubicBezTo>
                  <a:cubicBezTo>
                    <a:pt x="33" y="55"/>
                    <a:pt x="33" y="55"/>
                    <a:pt x="33" y="55"/>
                  </a:cubicBezTo>
                  <a:cubicBezTo>
                    <a:pt x="32" y="55"/>
                    <a:pt x="26" y="55"/>
                    <a:pt x="18" y="54"/>
                  </a:cubicBezTo>
                  <a:cubicBezTo>
                    <a:pt x="17" y="54"/>
                    <a:pt x="15" y="54"/>
                    <a:pt x="14" y="54"/>
                  </a:cubicBezTo>
                  <a:cubicBezTo>
                    <a:pt x="5" y="54"/>
                    <a:pt x="0" y="56"/>
                    <a:pt x="0" y="57"/>
                  </a:cubicBezTo>
                  <a:cubicBezTo>
                    <a:pt x="0" y="57"/>
                    <a:pt x="1" y="57"/>
                    <a:pt x="3" y="57"/>
                  </a:cubicBezTo>
                  <a:cubicBezTo>
                    <a:pt x="4" y="57"/>
                    <a:pt x="5" y="57"/>
                    <a:pt x="6" y="57"/>
                  </a:cubicBezTo>
                  <a:cubicBezTo>
                    <a:pt x="7" y="57"/>
                    <a:pt x="7" y="57"/>
                    <a:pt x="7" y="57"/>
                  </a:cubicBezTo>
                  <a:cubicBezTo>
                    <a:pt x="8" y="57"/>
                    <a:pt x="5" y="58"/>
                    <a:pt x="8" y="59"/>
                  </a:cubicBezTo>
                  <a:cubicBezTo>
                    <a:pt x="11" y="60"/>
                    <a:pt x="2" y="61"/>
                    <a:pt x="8" y="63"/>
                  </a:cubicBezTo>
                  <a:cubicBezTo>
                    <a:pt x="11" y="65"/>
                    <a:pt x="17" y="66"/>
                    <a:pt x="21" y="66"/>
                  </a:cubicBezTo>
                  <a:cubicBezTo>
                    <a:pt x="23" y="66"/>
                    <a:pt x="24" y="66"/>
                    <a:pt x="25" y="66"/>
                  </a:cubicBezTo>
                  <a:cubicBezTo>
                    <a:pt x="26" y="65"/>
                    <a:pt x="27" y="65"/>
                    <a:pt x="28" y="65"/>
                  </a:cubicBezTo>
                  <a:cubicBezTo>
                    <a:pt x="28" y="65"/>
                    <a:pt x="28" y="65"/>
                    <a:pt x="28" y="65"/>
                  </a:cubicBezTo>
                  <a:cubicBezTo>
                    <a:pt x="29" y="65"/>
                    <a:pt x="30" y="65"/>
                    <a:pt x="31" y="65"/>
                  </a:cubicBezTo>
                  <a:cubicBezTo>
                    <a:pt x="32" y="65"/>
                    <a:pt x="32" y="65"/>
                    <a:pt x="33" y="65"/>
                  </a:cubicBezTo>
                  <a:cubicBezTo>
                    <a:pt x="33" y="65"/>
                    <a:pt x="34" y="65"/>
                    <a:pt x="34" y="65"/>
                  </a:cubicBezTo>
                  <a:cubicBezTo>
                    <a:pt x="36" y="65"/>
                    <a:pt x="36" y="65"/>
                    <a:pt x="36" y="66"/>
                  </a:cubicBezTo>
                  <a:cubicBezTo>
                    <a:pt x="35" y="66"/>
                    <a:pt x="36" y="66"/>
                    <a:pt x="36" y="66"/>
                  </a:cubicBezTo>
                  <a:cubicBezTo>
                    <a:pt x="37" y="66"/>
                    <a:pt x="37" y="66"/>
                    <a:pt x="38" y="66"/>
                  </a:cubicBezTo>
                  <a:cubicBezTo>
                    <a:pt x="38" y="66"/>
                    <a:pt x="39" y="66"/>
                    <a:pt x="40" y="66"/>
                  </a:cubicBezTo>
                  <a:cubicBezTo>
                    <a:pt x="41" y="66"/>
                    <a:pt x="42" y="66"/>
                    <a:pt x="44" y="66"/>
                  </a:cubicBezTo>
                  <a:cubicBezTo>
                    <a:pt x="44" y="66"/>
                    <a:pt x="44" y="66"/>
                    <a:pt x="45" y="66"/>
                  </a:cubicBezTo>
                  <a:cubicBezTo>
                    <a:pt x="45" y="66"/>
                    <a:pt x="46" y="66"/>
                    <a:pt x="46" y="66"/>
                  </a:cubicBezTo>
                  <a:cubicBezTo>
                    <a:pt x="47" y="66"/>
                    <a:pt x="47" y="66"/>
                    <a:pt x="47" y="66"/>
                  </a:cubicBezTo>
                  <a:cubicBezTo>
                    <a:pt x="48" y="66"/>
                    <a:pt x="49" y="66"/>
                    <a:pt x="48" y="66"/>
                  </a:cubicBezTo>
                  <a:cubicBezTo>
                    <a:pt x="48" y="66"/>
                    <a:pt x="49" y="66"/>
                    <a:pt x="50" y="66"/>
                  </a:cubicBezTo>
                  <a:cubicBezTo>
                    <a:pt x="51" y="66"/>
                    <a:pt x="52" y="66"/>
                    <a:pt x="53" y="66"/>
                  </a:cubicBezTo>
                  <a:cubicBezTo>
                    <a:pt x="54" y="66"/>
                    <a:pt x="55" y="66"/>
                    <a:pt x="57" y="66"/>
                  </a:cubicBezTo>
                  <a:cubicBezTo>
                    <a:pt x="62" y="66"/>
                    <a:pt x="68" y="67"/>
                    <a:pt x="76" y="68"/>
                  </a:cubicBezTo>
                  <a:cubicBezTo>
                    <a:pt x="85" y="69"/>
                    <a:pt x="93" y="71"/>
                    <a:pt x="96" y="73"/>
                  </a:cubicBezTo>
                  <a:cubicBezTo>
                    <a:pt x="97" y="73"/>
                    <a:pt x="96" y="74"/>
                    <a:pt x="95" y="74"/>
                  </a:cubicBezTo>
                  <a:cubicBezTo>
                    <a:pt x="94" y="75"/>
                    <a:pt x="94" y="76"/>
                    <a:pt x="95" y="77"/>
                  </a:cubicBezTo>
                  <a:cubicBezTo>
                    <a:pt x="96" y="78"/>
                    <a:pt x="99" y="80"/>
                    <a:pt x="100" y="83"/>
                  </a:cubicBezTo>
                  <a:cubicBezTo>
                    <a:pt x="101" y="84"/>
                    <a:pt x="96" y="85"/>
                    <a:pt x="96" y="85"/>
                  </a:cubicBezTo>
                  <a:cubicBezTo>
                    <a:pt x="96" y="85"/>
                    <a:pt x="96" y="85"/>
                    <a:pt x="96" y="85"/>
                  </a:cubicBezTo>
                  <a:cubicBezTo>
                    <a:pt x="97" y="85"/>
                    <a:pt x="97" y="85"/>
                    <a:pt x="97" y="85"/>
                  </a:cubicBezTo>
                  <a:cubicBezTo>
                    <a:pt x="99" y="85"/>
                    <a:pt x="101" y="87"/>
                    <a:pt x="101" y="89"/>
                  </a:cubicBezTo>
                  <a:cubicBezTo>
                    <a:pt x="102" y="92"/>
                    <a:pt x="106" y="95"/>
                    <a:pt x="102" y="97"/>
                  </a:cubicBezTo>
                  <a:cubicBezTo>
                    <a:pt x="99" y="99"/>
                    <a:pt x="92" y="99"/>
                    <a:pt x="94" y="99"/>
                  </a:cubicBezTo>
                  <a:cubicBezTo>
                    <a:pt x="94" y="99"/>
                    <a:pt x="94" y="99"/>
                    <a:pt x="94" y="99"/>
                  </a:cubicBezTo>
                  <a:cubicBezTo>
                    <a:pt x="94" y="99"/>
                    <a:pt x="94" y="99"/>
                    <a:pt x="95" y="99"/>
                  </a:cubicBezTo>
                  <a:cubicBezTo>
                    <a:pt x="96" y="99"/>
                    <a:pt x="98" y="99"/>
                    <a:pt x="98" y="99"/>
                  </a:cubicBezTo>
                  <a:cubicBezTo>
                    <a:pt x="98" y="99"/>
                    <a:pt x="97" y="100"/>
                    <a:pt x="94" y="101"/>
                  </a:cubicBezTo>
                  <a:cubicBezTo>
                    <a:pt x="91" y="101"/>
                    <a:pt x="92" y="102"/>
                    <a:pt x="95" y="102"/>
                  </a:cubicBezTo>
                  <a:cubicBezTo>
                    <a:pt x="95" y="102"/>
                    <a:pt x="95" y="102"/>
                    <a:pt x="95" y="102"/>
                  </a:cubicBezTo>
                  <a:cubicBezTo>
                    <a:pt x="96" y="102"/>
                    <a:pt x="96" y="102"/>
                    <a:pt x="97" y="102"/>
                  </a:cubicBezTo>
                  <a:cubicBezTo>
                    <a:pt x="98" y="102"/>
                    <a:pt x="96" y="102"/>
                    <a:pt x="90" y="103"/>
                  </a:cubicBezTo>
                  <a:cubicBezTo>
                    <a:pt x="85" y="104"/>
                    <a:pt x="89" y="107"/>
                    <a:pt x="93" y="107"/>
                  </a:cubicBezTo>
                  <a:cubicBezTo>
                    <a:pt x="93" y="107"/>
                    <a:pt x="94" y="107"/>
                    <a:pt x="94" y="107"/>
                  </a:cubicBezTo>
                  <a:cubicBezTo>
                    <a:pt x="99" y="106"/>
                    <a:pt x="102" y="105"/>
                    <a:pt x="102" y="105"/>
                  </a:cubicBezTo>
                  <a:cubicBezTo>
                    <a:pt x="102" y="104"/>
                    <a:pt x="105" y="103"/>
                    <a:pt x="106" y="102"/>
                  </a:cubicBezTo>
                  <a:cubicBezTo>
                    <a:pt x="107" y="102"/>
                    <a:pt x="107" y="102"/>
                    <a:pt x="107" y="101"/>
                  </a:cubicBezTo>
                  <a:cubicBezTo>
                    <a:pt x="107" y="102"/>
                    <a:pt x="107" y="102"/>
                    <a:pt x="107" y="102"/>
                  </a:cubicBezTo>
                  <a:cubicBezTo>
                    <a:pt x="107" y="103"/>
                    <a:pt x="108" y="104"/>
                    <a:pt x="110" y="104"/>
                  </a:cubicBezTo>
                  <a:cubicBezTo>
                    <a:pt x="110" y="104"/>
                    <a:pt x="111" y="104"/>
                    <a:pt x="112" y="104"/>
                  </a:cubicBezTo>
                  <a:cubicBezTo>
                    <a:pt x="113" y="103"/>
                    <a:pt x="114" y="103"/>
                    <a:pt x="114" y="103"/>
                  </a:cubicBezTo>
                  <a:cubicBezTo>
                    <a:pt x="115" y="103"/>
                    <a:pt x="114" y="103"/>
                    <a:pt x="114" y="104"/>
                  </a:cubicBezTo>
                  <a:cubicBezTo>
                    <a:pt x="112" y="104"/>
                    <a:pt x="113" y="105"/>
                    <a:pt x="117" y="105"/>
                  </a:cubicBezTo>
                  <a:cubicBezTo>
                    <a:pt x="120" y="105"/>
                    <a:pt x="120" y="106"/>
                    <a:pt x="116" y="106"/>
                  </a:cubicBezTo>
                  <a:cubicBezTo>
                    <a:pt x="113" y="107"/>
                    <a:pt x="112" y="107"/>
                    <a:pt x="116" y="107"/>
                  </a:cubicBezTo>
                  <a:cubicBezTo>
                    <a:pt x="119" y="107"/>
                    <a:pt x="119" y="107"/>
                    <a:pt x="116" y="108"/>
                  </a:cubicBezTo>
                  <a:cubicBezTo>
                    <a:pt x="114" y="109"/>
                    <a:pt x="113" y="109"/>
                    <a:pt x="115" y="109"/>
                  </a:cubicBezTo>
                  <a:cubicBezTo>
                    <a:pt x="115" y="109"/>
                    <a:pt x="116" y="109"/>
                    <a:pt x="116" y="109"/>
                  </a:cubicBezTo>
                  <a:cubicBezTo>
                    <a:pt x="117" y="109"/>
                    <a:pt x="117" y="109"/>
                    <a:pt x="118" y="109"/>
                  </a:cubicBezTo>
                  <a:cubicBezTo>
                    <a:pt x="120" y="109"/>
                    <a:pt x="120" y="109"/>
                    <a:pt x="118" y="109"/>
                  </a:cubicBezTo>
                  <a:cubicBezTo>
                    <a:pt x="116" y="109"/>
                    <a:pt x="117" y="109"/>
                    <a:pt x="120" y="110"/>
                  </a:cubicBezTo>
                  <a:cubicBezTo>
                    <a:pt x="122" y="110"/>
                    <a:pt x="122" y="110"/>
                    <a:pt x="120" y="110"/>
                  </a:cubicBezTo>
                  <a:cubicBezTo>
                    <a:pt x="120" y="110"/>
                    <a:pt x="120" y="110"/>
                    <a:pt x="119" y="110"/>
                  </a:cubicBezTo>
                  <a:cubicBezTo>
                    <a:pt x="119" y="110"/>
                    <a:pt x="119" y="110"/>
                    <a:pt x="118" y="110"/>
                  </a:cubicBezTo>
                  <a:cubicBezTo>
                    <a:pt x="117" y="110"/>
                    <a:pt x="117" y="111"/>
                    <a:pt x="118" y="111"/>
                  </a:cubicBezTo>
                  <a:cubicBezTo>
                    <a:pt x="120" y="112"/>
                    <a:pt x="120" y="112"/>
                    <a:pt x="119" y="112"/>
                  </a:cubicBezTo>
                  <a:cubicBezTo>
                    <a:pt x="119" y="112"/>
                    <a:pt x="119" y="112"/>
                    <a:pt x="119" y="112"/>
                  </a:cubicBezTo>
                  <a:cubicBezTo>
                    <a:pt x="119" y="112"/>
                    <a:pt x="118" y="112"/>
                    <a:pt x="118" y="112"/>
                  </a:cubicBezTo>
                  <a:cubicBezTo>
                    <a:pt x="118" y="112"/>
                    <a:pt x="118" y="112"/>
                    <a:pt x="120" y="113"/>
                  </a:cubicBezTo>
                  <a:cubicBezTo>
                    <a:pt x="121" y="113"/>
                    <a:pt x="122" y="114"/>
                    <a:pt x="121" y="114"/>
                  </a:cubicBezTo>
                  <a:cubicBezTo>
                    <a:pt x="121" y="114"/>
                    <a:pt x="121" y="114"/>
                    <a:pt x="121" y="114"/>
                  </a:cubicBezTo>
                  <a:cubicBezTo>
                    <a:pt x="120" y="114"/>
                    <a:pt x="120" y="114"/>
                    <a:pt x="120" y="114"/>
                  </a:cubicBezTo>
                  <a:cubicBezTo>
                    <a:pt x="119" y="114"/>
                    <a:pt x="119" y="114"/>
                    <a:pt x="119" y="114"/>
                  </a:cubicBezTo>
                  <a:cubicBezTo>
                    <a:pt x="117" y="114"/>
                    <a:pt x="112" y="113"/>
                    <a:pt x="106" y="112"/>
                  </a:cubicBezTo>
                  <a:cubicBezTo>
                    <a:pt x="101" y="111"/>
                    <a:pt x="96" y="111"/>
                    <a:pt x="92" y="111"/>
                  </a:cubicBezTo>
                  <a:cubicBezTo>
                    <a:pt x="89" y="111"/>
                    <a:pt x="87" y="111"/>
                    <a:pt x="86" y="112"/>
                  </a:cubicBezTo>
                  <a:cubicBezTo>
                    <a:pt x="84" y="113"/>
                    <a:pt x="92" y="115"/>
                    <a:pt x="102" y="116"/>
                  </a:cubicBezTo>
                  <a:cubicBezTo>
                    <a:pt x="114" y="117"/>
                    <a:pt x="125" y="118"/>
                    <a:pt x="122" y="119"/>
                  </a:cubicBezTo>
                  <a:cubicBezTo>
                    <a:pt x="120" y="120"/>
                    <a:pt x="118" y="120"/>
                    <a:pt x="120" y="120"/>
                  </a:cubicBezTo>
                  <a:cubicBezTo>
                    <a:pt x="121" y="120"/>
                    <a:pt x="120" y="121"/>
                    <a:pt x="117" y="121"/>
                  </a:cubicBezTo>
                  <a:cubicBezTo>
                    <a:pt x="114" y="122"/>
                    <a:pt x="115" y="122"/>
                    <a:pt x="117" y="122"/>
                  </a:cubicBezTo>
                  <a:cubicBezTo>
                    <a:pt x="119" y="123"/>
                    <a:pt x="120" y="123"/>
                    <a:pt x="119" y="123"/>
                  </a:cubicBezTo>
                  <a:cubicBezTo>
                    <a:pt x="117" y="123"/>
                    <a:pt x="118" y="123"/>
                    <a:pt x="119" y="124"/>
                  </a:cubicBezTo>
                  <a:cubicBezTo>
                    <a:pt x="119" y="124"/>
                    <a:pt x="120" y="124"/>
                    <a:pt x="119" y="124"/>
                  </a:cubicBezTo>
                  <a:cubicBezTo>
                    <a:pt x="119" y="124"/>
                    <a:pt x="118" y="124"/>
                    <a:pt x="116" y="123"/>
                  </a:cubicBezTo>
                  <a:cubicBezTo>
                    <a:pt x="115" y="123"/>
                    <a:pt x="113" y="123"/>
                    <a:pt x="113" y="123"/>
                  </a:cubicBezTo>
                  <a:cubicBezTo>
                    <a:pt x="111" y="123"/>
                    <a:pt x="110" y="123"/>
                    <a:pt x="110" y="124"/>
                  </a:cubicBezTo>
                  <a:cubicBezTo>
                    <a:pt x="109" y="124"/>
                    <a:pt x="109" y="125"/>
                    <a:pt x="110" y="125"/>
                  </a:cubicBezTo>
                  <a:cubicBezTo>
                    <a:pt x="110" y="125"/>
                    <a:pt x="110" y="125"/>
                    <a:pt x="110" y="125"/>
                  </a:cubicBezTo>
                  <a:cubicBezTo>
                    <a:pt x="109" y="125"/>
                    <a:pt x="106" y="126"/>
                    <a:pt x="101" y="126"/>
                  </a:cubicBezTo>
                  <a:cubicBezTo>
                    <a:pt x="96" y="127"/>
                    <a:pt x="92" y="127"/>
                    <a:pt x="91" y="127"/>
                  </a:cubicBezTo>
                  <a:cubicBezTo>
                    <a:pt x="91" y="127"/>
                    <a:pt x="91" y="127"/>
                    <a:pt x="91" y="127"/>
                  </a:cubicBezTo>
                  <a:cubicBezTo>
                    <a:pt x="92" y="127"/>
                    <a:pt x="93" y="128"/>
                    <a:pt x="97" y="128"/>
                  </a:cubicBezTo>
                  <a:cubicBezTo>
                    <a:pt x="97" y="128"/>
                    <a:pt x="97" y="128"/>
                    <a:pt x="97" y="128"/>
                  </a:cubicBezTo>
                  <a:cubicBezTo>
                    <a:pt x="100" y="128"/>
                    <a:pt x="102" y="128"/>
                    <a:pt x="102" y="128"/>
                  </a:cubicBezTo>
                  <a:cubicBezTo>
                    <a:pt x="101" y="127"/>
                    <a:pt x="102" y="127"/>
                    <a:pt x="104" y="127"/>
                  </a:cubicBezTo>
                  <a:cubicBezTo>
                    <a:pt x="104" y="127"/>
                    <a:pt x="105" y="127"/>
                    <a:pt x="105" y="127"/>
                  </a:cubicBezTo>
                  <a:cubicBezTo>
                    <a:pt x="106" y="127"/>
                    <a:pt x="107" y="128"/>
                    <a:pt x="108" y="129"/>
                  </a:cubicBezTo>
                  <a:cubicBezTo>
                    <a:pt x="109" y="130"/>
                    <a:pt x="108" y="130"/>
                    <a:pt x="105" y="130"/>
                  </a:cubicBezTo>
                  <a:cubicBezTo>
                    <a:pt x="104" y="130"/>
                    <a:pt x="102" y="130"/>
                    <a:pt x="100" y="130"/>
                  </a:cubicBezTo>
                  <a:cubicBezTo>
                    <a:pt x="96" y="129"/>
                    <a:pt x="92" y="129"/>
                    <a:pt x="91" y="129"/>
                  </a:cubicBezTo>
                  <a:cubicBezTo>
                    <a:pt x="91" y="129"/>
                    <a:pt x="91" y="129"/>
                    <a:pt x="91" y="129"/>
                  </a:cubicBezTo>
                  <a:cubicBezTo>
                    <a:pt x="91" y="129"/>
                    <a:pt x="91" y="129"/>
                    <a:pt x="91" y="129"/>
                  </a:cubicBezTo>
                  <a:cubicBezTo>
                    <a:pt x="90" y="129"/>
                    <a:pt x="89" y="129"/>
                    <a:pt x="87" y="129"/>
                  </a:cubicBezTo>
                  <a:cubicBezTo>
                    <a:pt x="87" y="128"/>
                    <a:pt x="86" y="128"/>
                    <a:pt x="86" y="128"/>
                  </a:cubicBezTo>
                  <a:cubicBezTo>
                    <a:pt x="85" y="128"/>
                    <a:pt x="86" y="129"/>
                    <a:pt x="88" y="129"/>
                  </a:cubicBezTo>
                  <a:cubicBezTo>
                    <a:pt x="91" y="130"/>
                    <a:pt x="88" y="130"/>
                    <a:pt x="83" y="130"/>
                  </a:cubicBezTo>
                  <a:cubicBezTo>
                    <a:pt x="78" y="131"/>
                    <a:pt x="81" y="131"/>
                    <a:pt x="88" y="131"/>
                  </a:cubicBezTo>
                  <a:cubicBezTo>
                    <a:pt x="88" y="131"/>
                    <a:pt x="89" y="131"/>
                    <a:pt x="89" y="131"/>
                  </a:cubicBezTo>
                  <a:cubicBezTo>
                    <a:pt x="92" y="131"/>
                    <a:pt x="95" y="131"/>
                    <a:pt x="97" y="131"/>
                  </a:cubicBezTo>
                  <a:cubicBezTo>
                    <a:pt x="100" y="131"/>
                    <a:pt x="102" y="131"/>
                    <a:pt x="102" y="131"/>
                  </a:cubicBezTo>
                  <a:cubicBezTo>
                    <a:pt x="103" y="131"/>
                    <a:pt x="103" y="131"/>
                    <a:pt x="103" y="131"/>
                  </a:cubicBezTo>
                  <a:cubicBezTo>
                    <a:pt x="104" y="131"/>
                    <a:pt x="104" y="131"/>
                    <a:pt x="103" y="131"/>
                  </a:cubicBezTo>
                  <a:cubicBezTo>
                    <a:pt x="103" y="131"/>
                    <a:pt x="104" y="131"/>
                    <a:pt x="106" y="131"/>
                  </a:cubicBezTo>
                  <a:cubicBezTo>
                    <a:pt x="106" y="131"/>
                    <a:pt x="107" y="131"/>
                    <a:pt x="107" y="131"/>
                  </a:cubicBezTo>
                  <a:cubicBezTo>
                    <a:pt x="107" y="131"/>
                    <a:pt x="107" y="131"/>
                    <a:pt x="107" y="131"/>
                  </a:cubicBezTo>
                  <a:cubicBezTo>
                    <a:pt x="110" y="131"/>
                    <a:pt x="110" y="132"/>
                    <a:pt x="107" y="132"/>
                  </a:cubicBezTo>
                  <a:cubicBezTo>
                    <a:pt x="105" y="132"/>
                    <a:pt x="105" y="133"/>
                    <a:pt x="107" y="133"/>
                  </a:cubicBezTo>
                  <a:cubicBezTo>
                    <a:pt x="108" y="133"/>
                    <a:pt x="108" y="133"/>
                    <a:pt x="108" y="133"/>
                  </a:cubicBezTo>
                  <a:cubicBezTo>
                    <a:pt x="107" y="133"/>
                    <a:pt x="100" y="133"/>
                    <a:pt x="91" y="132"/>
                  </a:cubicBezTo>
                  <a:cubicBezTo>
                    <a:pt x="90" y="132"/>
                    <a:pt x="88" y="132"/>
                    <a:pt x="87" y="132"/>
                  </a:cubicBezTo>
                  <a:cubicBezTo>
                    <a:pt x="78" y="132"/>
                    <a:pt x="78" y="134"/>
                    <a:pt x="83" y="134"/>
                  </a:cubicBezTo>
                  <a:cubicBezTo>
                    <a:pt x="88" y="135"/>
                    <a:pt x="88" y="135"/>
                    <a:pt x="82" y="135"/>
                  </a:cubicBezTo>
                  <a:cubicBezTo>
                    <a:pt x="77" y="135"/>
                    <a:pt x="72" y="135"/>
                    <a:pt x="73" y="135"/>
                  </a:cubicBezTo>
                  <a:cubicBezTo>
                    <a:pt x="74" y="135"/>
                    <a:pt x="74" y="136"/>
                    <a:pt x="73" y="136"/>
                  </a:cubicBezTo>
                  <a:cubicBezTo>
                    <a:pt x="71" y="136"/>
                    <a:pt x="73" y="136"/>
                    <a:pt x="77" y="136"/>
                  </a:cubicBezTo>
                  <a:cubicBezTo>
                    <a:pt x="81" y="136"/>
                    <a:pt x="84" y="137"/>
                    <a:pt x="84" y="137"/>
                  </a:cubicBezTo>
                  <a:cubicBezTo>
                    <a:pt x="84" y="137"/>
                    <a:pt x="83" y="137"/>
                    <a:pt x="81" y="138"/>
                  </a:cubicBezTo>
                  <a:cubicBezTo>
                    <a:pt x="79" y="138"/>
                    <a:pt x="79" y="138"/>
                    <a:pt x="80" y="138"/>
                  </a:cubicBezTo>
                  <a:cubicBezTo>
                    <a:pt x="81" y="138"/>
                    <a:pt x="80" y="138"/>
                    <a:pt x="77" y="138"/>
                  </a:cubicBezTo>
                  <a:cubicBezTo>
                    <a:pt x="77" y="138"/>
                    <a:pt x="77" y="138"/>
                    <a:pt x="77" y="138"/>
                  </a:cubicBezTo>
                  <a:cubicBezTo>
                    <a:pt x="77" y="138"/>
                    <a:pt x="77" y="138"/>
                    <a:pt x="76" y="138"/>
                  </a:cubicBezTo>
                  <a:cubicBezTo>
                    <a:pt x="75" y="138"/>
                    <a:pt x="74" y="138"/>
                    <a:pt x="76" y="139"/>
                  </a:cubicBezTo>
                  <a:cubicBezTo>
                    <a:pt x="78" y="139"/>
                    <a:pt x="77" y="139"/>
                    <a:pt x="73" y="140"/>
                  </a:cubicBezTo>
                  <a:cubicBezTo>
                    <a:pt x="71" y="140"/>
                    <a:pt x="72" y="140"/>
                    <a:pt x="75" y="140"/>
                  </a:cubicBezTo>
                  <a:cubicBezTo>
                    <a:pt x="77" y="140"/>
                    <a:pt x="80" y="140"/>
                    <a:pt x="84" y="139"/>
                  </a:cubicBezTo>
                  <a:cubicBezTo>
                    <a:pt x="87" y="139"/>
                    <a:pt x="89" y="139"/>
                    <a:pt x="90" y="139"/>
                  </a:cubicBezTo>
                  <a:cubicBezTo>
                    <a:pt x="91" y="139"/>
                    <a:pt x="90" y="139"/>
                    <a:pt x="85" y="140"/>
                  </a:cubicBezTo>
                  <a:cubicBezTo>
                    <a:pt x="77" y="141"/>
                    <a:pt x="73" y="142"/>
                    <a:pt x="78" y="142"/>
                  </a:cubicBezTo>
                  <a:cubicBezTo>
                    <a:pt x="78" y="142"/>
                    <a:pt x="78" y="142"/>
                    <a:pt x="78" y="142"/>
                  </a:cubicBezTo>
                  <a:cubicBezTo>
                    <a:pt x="78" y="142"/>
                    <a:pt x="79" y="142"/>
                    <a:pt x="79" y="142"/>
                  </a:cubicBezTo>
                  <a:cubicBezTo>
                    <a:pt x="83" y="142"/>
                    <a:pt x="83" y="142"/>
                    <a:pt x="79" y="142"/>
                  </a:cubicBezTo>
                  <a:cubicBezTo>
                    <a:pt x="75" y="143"/>
                    <a:pt x="73" y="144"/>
                    <a:pt x="74" y="144"/>
                  </a:cubicBezTo>
                  <a:cubicBezTo>
                    <a:pt x="74" y="145"/>
                    <a:pt x="75" y="145"/>
                    <a:pt x="77" y="145"/>
                  </a:cubicBezTo>
                  <a:cubicBezTo>
                    <a:pt x="79" y="145"/>
                    <a:pt x="82" y="144"/>
                    <a:pt x="85" y="144"/>
                  </a:cubicBezTo>
                  <a:cubicBezTo>
                    <a:pt x="87" y="144"/>
                    <a:pt x="88" y="144"/>
                    <a:pt x="89" y="144"/>
                  </a:cubicBezTo>
                  <a:cubicBezTo>
                    <a:pt x="89" y="144"/>
                    <a:pt x="88" y="144"/>
                    <a:pt x="84" y="145"/>
                  </a:cubicBezTo>
                  <a:cubicBezTo>
                    <a:pt x="78" y="145"/>
                    <a:pt x="75" y="147"/>
                    <a:pt x="76" y="148"/>
                  </a:cubicBezTo>
                  <a:cubicBezTo>
                    <a:pt x="76" y="148"/>
                    <a:pt x="79" y="148"/>
                    <a:pt x="81" y="148"/>
                  </a:cubicBezTo>
                  <a:cubicBezTo>
                    <a:pt x="81" y="148"/>
                    <a:pt x="82" y="148"/>
                    <a:pt x="82" y="148"/>
                  </a:cubicBezTo>
                  <a:cubicBezTo>
                    <a:pt x="82" y="148"/>
                    <a:pt x="83" y="148"/>
                    <a:pt x="83" y="148"/>
                  </a:cubicBezTo>
                  <a:cubicBezTo>
                    <a:pt x="83" y="148"/>
                    <a:pt x="81" y="149"/>
                    <a:pt x="78" y="150"/>
                  </a:cubicBezTo>
                  <a:cubicBezTo>
                    <a:pt x="76" y="151"/>
                    <a:pt x="78" y="151"/>
                    <a:pt x="80" y="151"/>
                  </a:cubicBezTo>
                  <a:cubicBezTo>
                    <a:pt x="81" y="151"/>
                    <a:pt x="82" y="151"/>
                    <a:pt x="82" y="151"/>
                  </a:cubicBezTo>
                  <a:cubicBezTo>
                    <a:pt x="85" y="151"/>
                    <a:pt x="86" y="150"/>
                    <a:pt x="87" y="150"/>
                  </a:cubicBezTo>
                  <a:cubicBezTo>
                    <a:pt x="87" y="150"/>
                    <a:pt x="87" y="150"/>
                    <a:pt x="87" y="150"/>
                  </a:cubicBezTo>
                  <a:cubicBezTo>
                    <a:pt x="87" y="150"/>
                    <a:pt x="87" y="150"/>
                    <a:pt x="88" y="150"/>
                  </a:cubicBezTo>
                  <a:cubicBezTo>
                    <a:pt x="89" y="150"/>
                    <a:pt x="91" y="150"/>
                    <a:pt x="92" y="150"/>
                  </a:cubicBezTo>
                  <a:cubicBezTo>
                    <a:pt x="93" y="150"/>
                    <a:pt x="94" y="150"/>
                    <a:pt x="94" y="150"/>
                  </a:cubicBezTo>
                  <a:cubicBezTo>
                    <a:pt x="96" y="150"/>
                    <a:pt x="96" y="150"/>
                    <a:pt x="97" y="151"/>
                  </a:cubicBezTo>
                  <a:cubicBezTo>
                    <a:pt x="97" y="151"/>
                    <a:pt x="97" y="151"/>
                    <a:pt x="97" y="151"/>
                  </a:cubicBezTo>
                  <a:cubicBezTo>
                    <a:pt x="97" y="151"/>
                    <a:pt x="96" y="151"/>
                    <a:pt x="96" y="151"/>
                  </a:cubicBezTo>
                  <a:cubicBezTo>
                    <a:pt x="94" y="151"/>
                    <a:pt x="93" y="151"/>
                    <a:pt x="92" y="151"/>
                  </a:cubicBezTo>
                  <a:cubicBezTo>
                    <a:pt x="91" y="151"/>
                    <a:pt x="91" y="151"/>
                    <a:pt x="91" y="151"/>
                  </a:cubicBezTo>
                  <a:cubicBezTo>
                    <a:pt x="90" y="151"/>
                    <a:pt x="90" y="151"/>
                    <a:pt x="92" y="152"/>
                  </a:cubicBezTo>
                  <a:cubicBezTo>
                    <a:pt x="93" y="152"/>
                    <a:pt x="91" y="152"/>
                    <a:pt x="87" y="153"/>
                  </a:cubicBezTo>
                  <a:cubicBezTo>
                    <a:pt x="84" y="153"/>
                    <a:pt x="83" y="153"/>
                    <a:pt x="85" y="153"/>
                  </a:cubicBezTo>
                  <a:cubicBezTo>
                    <a:pt x="86" y="153"/>
                    <a:pt x="86" y="153"/>
                    <a:pt x="87" y="153"/>
                  </a:cubicBezTo>
                  <a:cubicBezTo>
                    <a:pt x="88" y="153"/>
                    <a:pt x="89" y="153"/>
                    <a:pt x="89" y="153"/>
                  </a:cubicBezTo>
                  <a:cubicBezTo>
                    <a:pt x="91" y="153"/>
                    <a:pt x="90" y="153"/>
                    <a:pt x="87" y="153"/>
                  </a:cubicBezTo>
                  <a:cubicBezTo>
                    <a:pt x="82" y="154"/>
                    <a:pt x="79" y="155"/>
                    <a:pt x="81" y="155"/>
                  </a:cubicBezTo>
                  <a:cubicBezTo>
                    <a:pt x="81" y="155"/>
                    <a:pt x="81" y="155"/>
                    <a:pt x="81" y="155"/>
                  </a:cubicBezTo>
                  <a:cubicBezTo>
                    <a:pt x="81" y="155"/>
                    <a:pt x="81" y="155"/>
                    <a:pt x="81" y="155"/>
                  </a:cubicBezTo>
                  <a:cubicBezTo>
                    <a:pt x="83" y="155"/>
                    <a:pt x="83" y="155"/>
                    <a:pt x="81" y="155"/>
                  </a:cubicBezTo>
                  <a:cubicBezTo>
                    <a:pt x="79" y="155"/>
                    <a:pt x="81" y="156"/>
                    <a:pt x="84" y="156"/>
                  </a:cubicBezTo>
                  <a:cubicBezTo>
                    <a:pt x="84" y="156"/>
                    <a:pt x="85" y="156"/>
                    <a:pt x="85" y="156"/>
                  </a:cubicBezTo>
                  <a:cubicBezTo>
                    <a:pt x="85" y="156"/>
                    <a:pt x="85" y="156"/>
                    <a:pt x="86" y="156"/>
                  </a:cubicBezTo>
                  <a:cubicBezTo>
                    <a:pt x="88" y="156"/>
                    <a:pt x="89" y="156"/>
                    <a:pt x="87" y="156"/>
                  </a:cubicBezTo>
                  <a:cubicBezTo>
                    <a:pt x="85" y="156"/>
                    <a:pt x="84" y="156"/>
                    <a:pt x="85" y="156"/>
                  </a:cubicBezTo>
                  <a:cubicBezTo>
                    <a:pt x="86" y="156"/>
                    <a:pt x="85" y="157"/>
                    <a:pt x="84" y="157"/>
                  </a:cubicBezTo>
                  <a:cubicBezTo>
                    <a:pt x="82" y="157"/>
                    <a:pt x="82" y="157"/>
                    <a:pt x="85" y="157"/>
                  </a:cubicBezTo>
                  <a:cubicBezTo>
                    <a:pt x="87" y="157"/>
                    <a:pt x="87" y="157"/>
                    <a:pt x="85" y="158"/>
                  </a:cubicBezTo>
                  <a:cubicBezTo>
                    <a:pt x="83" y="158"/>
                    <a:pt x="83" y="158"/>
                    <a:pt x="84" y="158"/>
                  </a:cubicBezTo>
                  <a:cubicBezTo>
                    <a:pt x="84" y="158"/>
                    <a:pt x="84" y="158"/>
                    <a:pt x="85" y="158"/>
                  </a:cubicBezTo>
                  <a:cubicBezTo>
                    <a:pt x="85" y="158"/>
                    <a:pt x="85" y="158"/>
                    <a:pt x="85" y="158"/>
                  </a:cubicBezTo>
                  <a:cubicBezTo>
                    <a:pt x="87" y="158"/>
                    <a:pt x="87" y="159"/>
                    <a:pt x="85" y="159"/>
                  </a:cubicBezTo>
                  <a:cubicBezTo>
                    <a:pt x="83" y="159"/>
                    <a:pt x="87" y="160"/>
                    <a:pt x="88" y="160"/>
                  </a:cubicBezTo>
                  <a:cubicBezTo>
                    <a:pt x="88" y="160"/>
                    <a:pt x="89" y="160"/>
                    <a:pt x="89" y="160"/>
                  </a:cubicBezTo>
                  <a:cubicBezTo>
                    <a:pt x="89" y="160"/>
                    <a:pt x="89" y="160"/>
                    <a:pt x="89" y="160"/>
                  </a:cubicBezTo>
                  <a:cubicBezTo>
                    <a:pt x="90" y="160"/>
                    <a:pt x="90" y="161"/>
                    <a:pt x="89" y="161"/>
                  </a:cubicBezTo>
                  <a:cubicBezTo>
                    <a:pt x="88" y="162"/>
                    <a:pt x="90" y="163"/>
                    <a:pt x="90" y="164"/>
                  </a:cubicBezTo>
                  <a:cubicBezTo>
                    <a:pt x="90" y="165"/>
                    <a:pt x="91" y="165"/>
                    <a:pt x="93" y="165"/>
                  </a:cubicBezTo>
                  <a:cubicBezTo>
                    <a:pt x="93" y="165"/>
                    <a:pt x="94" y="165"/>
                    <a:pt x="94" y="165"/>
                  </a:cubicBezTo>
                  <a:cubicBezTo>
                    <a:pt x="95" y="165"/>
                    <a:pt x="95" y="165"/>
                    <a:pt x="95" y="165"/>
                  </a:cubicBezTo>
                  <a:cubicBezTo>
                    <a:pt x="96" y="165"/>
                    <a:pt x="96" y="165"/>
                    <a:pt x="95" y="166"/>
                  </a:cubicBezTo>
                  <a:cubicBezTo>
                    <a:pt x="93" y="166"/>
                    <a:pt x="92" y="166"/>
                    <a:pt x="93" y="166"/>
                  </a:cubicBezTo>
                  <a:cubicBezTo>
                    <a:pt x="94" y="166"/>
                    <a:pt x="94" y="166"/>
                    <a:pt x="94" y="166"/>
                  </a:cubicBezTo>
                  <a:cubicBezTo>
                    <a:pt x="95" y="166"/>
                    <a:pt x="95" y="166"/>
                    <a:pt x="95" y="166"/>
                  </a:cubicBezTo>
                  <a:cubicBezTo>
                    <a:pt x="97" y="166"/>
                    <a:pt x="96" y="167"/>
                    <a:pt x="94" y="167"/>
                  </a:cubicBezTo>
                  <a:cubicBezTo>
                    <a:pt x="92" y="168"/>
                    <a:pt x="93" y="168"/>
                    <a:pt x="96" y="168"/>
                  </a:cubicBezTo>
                  <a:cubicBezTo>
                    <a:pt x="99" y="168"/>
                    <a:pt x="100" y="168"/>
                    <a:pt x="99" y="168"/>
                  </a:cubicBezTo>
                  <a:cubicBezTo>
                    <a:pt x="97" y="169"/>
                    <a:pt x="98" y="169"/>
                    <a:pt x="98" y="169"/>
                  </a:cubicBezTo>
                  <a:cubicBezTo>
                    <a:pt x="99" y="170"/>
                    <a:pt x="102" y="170"/>
                    <a:pt x="105" y="170"/>
                  </a:cubicBezTo>
                  <a:cubicBezTo>
                    <a:pt x="108" y="171"/>
                    <a:pt x="110" y="172"/>
                    <a:pt x="113" y="172"/>
                  </a:cubicBezTo>
                  <a:cubicBezTo>
                    <a:pt x="114" y="172"/>
                    <a:pt x="115" y="172"/>
                    <a:pt x="117" y="172"/>
                  </a:cubicBezTo>
                  <a:cubicBezTo>
                    <a:pt x="121" y="171"/>
                    <a:pt x="125" y="171"/>
                    <a:pt x="126" y="171"/>
                  </a:cubicBezTo>
                  <a:cubicBezTo>
                    <a:pt x="127" y="171"/>
                    <a:pt x="127" y="171"/>
                    <a:pt x="127" y="171"/>
                  </a:cubicBezTo>
                  <a:cubicBezTo>
                    <a:pt x="127" y="171"/>
                    <a:pt x="127" y="172"/>
                    <a:pt x="128" y="172"/>
                  </a:cubicBezTo>
                  <a:cubicBezTo>
                    <a:pt x="128" y="172"/>
                    <a:pt x="129" y="171"/>
                    <a:pt x="130" y="171"/>
                  </a:cubicBezTo>
                  <a:cubicBezTo>
                    <a:pt x="131" y="171"/>
                    <a:pt x="132" y="171"/>
                    <a:pt x="133" y="171"/>
                  </a:cubicBezTo>
                  <a:cubicBezTo>
                    <a:pt x="133" y="171"/>
                    <a:pt x="133" y="171"/>
                    <a:pt x="132" y="172"/>
                  </a:cubicBezTo>
                  <a:cubicBezTo>
                    <a:pt x="130" y="172"/>
                    <a:pt x="129" y="173"/>
                    <a:pt x="130" y="173"/>
                  </a:cubicBezTo>
                  <a:cubicBezTo>
                    <a:pt x="130" y="173"/>
                    <a:pt x="130" y="172"/>
                    <a:pt x="130" y="172"/>
                  </a:cubicBezTo>
                  <a:cubicBezTo>
                    <a:pt x="131" y="172"/>
                    <a:pt x="131" y="172"/>
                    <a:pt x="131" y="172"/>
                  </a:cubicBezTo>
                  <a:cubicBezTo>
                    <a:pt x="132" y="172"/>
                    <a:pt x="131" y="173"/>
                    <a:pt x="129" y="173"/>
                  </a:cubicBezTo>
                  <a:cubicBezTo>
                    <a:pt x="126" y="174"/>
                    <a:pt x="126" y="174"/>
                    <a:pt x="128" y="174"/>
                  </a:cubicBezTo>
                  <a:cubicBezTo>
                    <a:pt x="129" y="174"/>
                    <a:pt x="130" y="174"/>
                    <a:pt x="130" y="174"/>
                  </a:cubicBezTo>
                  <a:cubicBezTo>
                    <a:pt x="130" y="174"/>
                    <a:pt x="131" y="174"/>
                    <a:pt x="131" y="174"/>
                  </a:cubicBezTo>
                  <a:cubicBezTo>
                    <a:pt x="131" y="174"/>
                    <a:pt x="131" y="174"/>
                    <a:pt x="132" y="174"/>
                  </a:cubicBezTo>
                  <a:cubicBezTo>
                    <a:pt x="132" y="174"/>
                    <a:pt x="132" y="174"/>
                    <a:pt x="132" y="174"/>
                  </a:cubicBezTo>
                  <a:cubicBezTo>
                    <a:pt x="131" y="175"/>
                    <a:pt x="132" y="175"/>
                    <a:pt x="133" y="175"/>
                  </a:cubicBezTo>
                  <a:cubicBezTo>
                    <a:pt x="133" y="175"/>
                    <a:pt x="134" y="175"/>
                    <a:pt x="134" y="175"/>
                  </a:cubicBezTo>
                  <a:cubicBezTo>
                    <a:pt x="135" y="174"/>
                    <a:pt x="135" y="174"/>
                    <a:pt x="135" y="174"/>
                  </a:cubicBezTo>
                  <a:cubicBezTo>
                    <a:pt x="136" y="174"/>
                    <a:pt x="136" y="175"/>
                    <a:pt x="135" y="175"/>
                  </a:cubicBezTo>
                  <a:cubicBezTo>
                    <a:pt x="134" y="176"/>
                    <a:pt x="134" y="176"/>
                    <a:pt x="134" y="176"/>
                  </a:cubicBezTo>
                  <a:cubicBezTo>
                    <a:pt x="135" y="176"/>
                    <a:pt x="135" y="176"/>
                    <a:pt x="136" y="176"/>
                  </a:cubicBezTo>
                  <a:cubicBezTo>
                    <a:pt x="137" y="175"/>
                    <a:pt x="137" y="175"/>
                    <a:pt x="137" y="175"/>
                  </a:cubicBezTo>
                  <a:cubicBezTo>
                    <a:pt x="138" y="175"/>
                    <a:pt x="138" y="175"/>
                    <a:pt x="137" y="176"/>
                  </a:cubicBezTo>
                  <a:cubicBezTo>
                    <a:pt x="136" y="176"/>
                    <a:pt x="137" y="176"/>
                    <a:pt x="137" y="176"/>
                  </a:cubicBezTo>
                  <a:cubicBezTo>
                    <a:pt x="138" y="176"/>
                    <a:pt x="139" y="176"/>
                    <a:pt x="140" y="176"/>
                  </a:cubicBezTo>
                  <a:cubicBezTo>
                    <a:pt x="141" y="176"/>
                    <a:pt x="142" y="176"/>
                    <a:pt x="144" y="176"/>
                  </a:cubicBezTo>
                  <a:cubicBezTo>
                    <a:pt x="146" y="176"/>
                    <a:pt x="147" y="176"/>
                    <a:pt x="149" y="176"/>
                  </a:cubicBezTo>
                  <a:cubicBezTo>
                    <a:pt x="150" y="176"/>
                    <a:pt x="150" y="176"/>
                    <a:pt x="151" y="176"/>
                  </a:cubicBezTo>
                  <a:cubicBezTo>
                    <a:pt x="153" y="176"/>
                    <a:pt x="153" y="176"/>
                    <a:pt x="151" y="175"/>
                  </a:cubicBezTo>
                  <a:cubicBezTo>
                    <a:pt x="148" y="175"/>
                    <a:pt x="148" y="174"/>
                    <a:pt x="152" y="174"/>
                  </a:cubicBezTo>
                  <a:cubicBezTo>
                    <a:pt x="156" y="174"/>
                    <a:pt x="158" y="174"/>
                    <a:pt x="156" y="174"/>
                  </a:cubicBezTo>
                  <a:cubicBezTo>
                    <a:pt x="154" y="174"/>
                    <a:pt x="155" y="174"/>
                    <a:pt x="157" y="174"/>
                  </a:cubicBezTo>
                  <a:cubicBezTo>
                    <a:pt x="158" y="174"/>
                    <a:pt x="157" y="174"/>
                    <a:pt x="155" y="173"/>
                  </a:cubicBezTo>
                  <a:cubicBezTo>
                    <a:pt x="154" y="173"/>
                    <a:pt x="154" y="172"/>
                    <a:pt x="157" y="172"/>
                  </a:cubicBezTo>
                  <a:cubicBezTo>
                    <a:pt x="160" y="172"/>
                    <a:pt x="160" y="172"/>
                    <a:pt x="158" y="171"/>
                  </a:cubicBezTo>
                  <a:cubicBezTo>
                    <a:pt x="156" y="171"/>
                    <a:pt x="156" y="171"/>
                    <a:pt x="156" y="171"/>
                  </a:cubicBezTo>
                  <a:cubicBezTo>
                    <a:pt x="157" y="171"/>
                    <a:pt x="157" y="171"/>
                    <a:pt x="158" y="171"/>
                  </a:cubicBezTo>
                  <a:cubicBezTo>
                    <a:pt x="158" y="171"/>
                    <a:pt x="158" y="171"/>
                    <a:pt x="158" y="171"/>
                  </a:cubicBezTo>
                  <a:cubicBezTo>
                    <a:pt x="160" y="171"/>
                    <a:pt x="161" y="170"/>
                    <a:pt x="159" y="170"/>
                  </a:cubicBezTo>
                  <a:cubicBezTo>
                    <a:pt x="158" y="170"/>
                    <a:pt x="159" y="170"/>
                    <a:pt x="160" y="170"/>
                  </a:cubicBezTo>
                  <a:cubicBezTo>
                    <a:pt x="160" y="170"/>
                    <a:pt x="160" y="170"/>
                    <a:pt x="161" y="170"/>
                  </a:cubicBezTo>
                  <a:cubicBezTo>
                    <a:pt x="161" y="170"/>
                    <a:pt x="161" y="170"/>
                    <a:pt x="161" y="170"/>
                  </a:cubicBezTo>
                  <a:cubicBezTo>
                    <a:pt x="162" y="170"/>
                    <a:pt x="163" y="169"/>
                    <a:pt x="162" y="169"/>
                  </a:cubicBezTo>
                  <a:cubicBezTo>
                    <a:pt x="162" y="169"/>
                    <a:pt x="162" y="169"/>
                    <a:pt x="163" y="169"/>
                  </a:cubicBezTo>
                  <a:cubicBezTo>
                    <a:pt x="165" y="168"/>
                    <a:pt x="164" y="168"/>
                    <a:pt x="163" y="168"/>
                  </a:cubicBezTo>
                  <a:cubicBezTo>
                    <a:pt x="162" y="168"/>
                    <a:pt x="171" y="168"/>
                    <a:pt x="170" y="166"/>
                  </a:cubicBezTo>
                  <a:cubicBezTo>
                    <a:pt x="169" y="165"/>
                    <a:pt x="166" y="164"/>
                    <a:pt x="167" y="164"/>
                  </a:cubicBezTo>
                  <a:cubicBezTo>
                    <a:pt x="167" y="164"/>
                    <a:pt x="167" y="164"/>
                    <a:pt x="168" y="164"/>
                  </a:cubicBezTo>
                  <a:cubicBezTo>
                    <a:pt x="168" y="164"/>
                    <a:pt x="169" y="164"/>
                    <a:pt x="169" y="164"/>
                  </a:cubicBezTo>
                  <a:cubicBezTo>
                    <a:pt x="170" y="164"/>
                    <a:pt x="170" y="164"/>
                    <a:pt x="168" y="164"/>
                  </a:cubicBezTo>
                  <a:cubicBezTo>
                    <a:pt x="165" y="163"/>
                    <a:pt x="165" y="163"/>
                    <a:pt x="167" y="162"/>
                  </a:cubicBezTo>
                  <a:cubicBezTo>
                    <a:pt x="169" y="162"/>
                    <a:pt x="171" y="162"/>
                    <a:pt x="174" y="162"/>
                  </a:cubicBezTo>
                  <a:cubicBezTo>
                    <a:pt x="174" y="162"/>
                    <a:pt x="175" y="162"/>
                    <a:pt x="175" y="162"/>
                  </a:cubicBezTo>
                  <a:cubicBezTo>
                    <a:pt x="179" y="162"/>
                    <a:pt x="179" y="162"/>
                    <a:pt x="177" y="161"/>
                  </a:cubicBezTo>
                  <a:cubicBezTo>
                    <a:pt x="176" y="161"/>
                    <a:pt x="176" y="160"/>
                    <a:pt x="177" y="160"/>
                  </a:cubicBezTo>
                  <a:cubicBezTo>
                    <a:pt x="177" y="160"/>
                    <a:pt x="178" y="160"/>
                    <a:pt x="178" y="160"/>
                  </a:cubicBezTo>
                  <a:cubicBezTo>
                    <a:pt x="179" y="160"/>
                    <a:pt x="179" y="160"/>
                    <a:pt x="179" y="160"/>
                  </a:cubicBezTo>
                  <a:cubicBezTo>
                    <a:pt x="180" y="160"/>
                    <a:pt x="180" y="160"/>
                    <a:pt x="179" y="160"/>
                  </a:cubicBezTo>
                  <a:cubicBezTo>
                    <a:pt x="177" y="160"/>
                    <a:pt x="178" y="160"/>
                    <a:pt x="178" y="160"/>
                  </a:cubicBezTo>
                  <a:cubicBezTo>
                    <a:pt x="179" y="160"/>
                    <a:pt x="179" y="160"/>
                    <a:pt x="180" y="160"/>
                  </a:cubicBezTo>
                  <a:cubicBezTo>
                    <a:pt x="181" y="160"/>
                    <a:pt x="181" y="160"/>
                    <a:pt x="181" y="160"/>
                  </a:cubicBezTo>
                  <a:cubicBezTo>
                    <a:pt x="182" y="160"/>
                    <a:pt x="182" y="160"/>
                    <a:pt x="181" y="159"/>
                  </a:cubicBezTo>
                  <a:cubicBezTo>
                    <a:pt x="180" y="159"/>
                    <a:pt x="180" y="158"/>
                    <a:pt x="180" y="158"/>
                  </a:cubicBezTo>
                  <a:cubicBezTo>
                    <a:pt x="180" y="158"/>
                    <a:pt x="181" y="158"/>
                    <a:pt x="181" y="158"/>
                  </a:cubicBezTo>
                  <a:cubicBezTo>
                    <a:pt x="182" y="158"/>
                    <a:pt x="182" y="158"/>
                    <a:pt x="183" y="158"/>
                  </a:cubicBezTo>
                  <a:cubicBezTo>
                    <a:pt x="184" y="158"/>
                    <a:pt x="185" y="158"/>
                    <a:pt x="186" y="158"/>
                  </a:cubicBezTo>
                  <a:cubicBezTo>
                    <a:pt x="186" y="158"/>
                    <a:pt x="186" y="158"/>
                    <a:pt x="187" y="158"/>
                  </a:cubicBezTo>
                  <a:cubicBezTo>
                    <a:pt x="190" y="158"/>
                    <a:pt x="190" y="158"/>
                    <a:pt x="188" y="157"/>
                  </a:cubicBezTo>
                  <a:cubicBezTo>
                    <a:pt x="185" y="157"/>
                    <a:pt x="183" y="157"/>
                    <a:pt x="183" y="157"/>
                  </a:cubicBezTo>
                  <a:cubicBezTo>
                    <a:pt x="183" y="157"/>
                    <a:pt x="184" y="157"/>
                    <a:pt x="184" y="157"/>
                  </a:cubicBezTo>
                  <a:cubicBezTo>
                    <a:pt x="185" y="157"/>
                    <a:pt x="187" y="157"/>
                    <a:pt x="189" y="157"/>
                  </a:cubicBezTo>
                  <a:cubicBezTo>
                    <a:pt x="189" y="157"/>
                    <a:pt x="190" y="157"/>
                    <a:pt x="191" y="157"/>
                  </a:cubicBezTo>
                  <a:cubicBezTo>
                    <a:pt x="192" y="157"/>
                    <a:pt x="194" y="157"/>
                    <a:pt x="194" y="156"/>
                  </a:cubicBezTo>
                  <a:cubicBezTo>
                    <a:pt x="195" y="156"/>
                    <a:pt x="193" y="155"/>
                    <a:pt x="191" y="154"/>
                  </a:cubicBezTo>
                  <a:cubicBezTo>
                    <a:pt x="188" y="154"/>
                    <a:pt x="188" y="154"/>
                    <a:pt x="191" y="154"/>
                  </a:cubicBezTo>
                  <a:cubicBezTo>
                    <a:pt x="194" y="154"/>
                    <a:pt x="196" y="153"/>
                    <a:pt x="196" y="151"/>
                  </a:cubicBezTo>
                  <a:cubicBezTo>
                    <a:pt x="195" y="150"/>
                    <a:pt x="201" y="150"/>
                    <a:pt x="206" y="149"/>
                  </a:cubicBezTo>
                  <a:cubicBezTo>
                    <a:pt x="210" y="147"/>
                    <a:pt x="220" y="148"/>
                    <a:pt x="224" y="147"/>
                  </a:cubicBezTo>
                  <a:cubicBezTo>
                    <a:pt x="229" y="146"/>
                    <a:pt x="227" y="144"/>
                    <a:pt x="229" y="144"/>
                  </a:cubicBezTo>
                  <a:cubicBezTo>
                    <a:pt x="231" y="143"/>
                    <a:pt x="232" y="143"/>
                    <a:pt x="233" y="143"/>
                  </a:cubicBezTo>
                  <a:cubicBezTo>
                    <a:pt x="234" y="143"/>
                    <a:pt x="234" y="143"/>
                    <a:pt x="234" y="143"/>
                  </a:cubicBezTo>
                  <a:cubicBezTo>
                    <a:pt x="236" y="143"/>
                    <a:pt x="236" y="144"/>
                    <a:pt x="236" y="145"/>
                  </a:cubicBezTo>
                  <a:cubicBezTo>
                    <a:pt x="236" y="145"/>
                    <a:pt x="237" y="146"/>
                    <a:pt x="237" y="146"/>
                  </a:cubicBezTo>
                  <a:cubicBezTo>
                    <a:pt x="238" y="146"/>
                    <a:pt x="238" y="146"/>
                    <a:pt x="238" y="145"/>
                  </a:cubicBezTo>
                  <a:cubicBezTo>
                    <a:pt x="239" y="145"/>
                    <a:pt x="239" y="145"/>
                    <a:pt x="239" y="145"/>
                  </a:cubicBezTo>
                  <a:cubicBezTo>
                    <a:pt x="240" y="145"/>
                    <a:pt x="241" y="145"/>
                    <a:pt x="242" y="146"/>
                  </a:cubicBezTo>
                  <a:cubicBezTo>
                    <a:pt x="242" y="146"/>
                    <a:pt x="243" y="146"/>
                    <a:pt x="244" y="146"/>
                  </a:cubicBezTo>
                  <a:cubicBezTo>
                    <a:pt x="247" y="146"/>
                    <a:pt x="251" y="146"/>
                    <a:pt x="253" y="145"/>
                  </a:cubicBezTo>
                  <a:cubicBezTo>
                    <a:pt x="256" y="144"/>
                    <a:pt x="259" y="144"/>
                    <a:pt x="263" y="143"/>
                  </a:cubicBezTo>
                  <a:cubicBezTo>
                    <a:pt x="267" y="143"/>
                    <a:pt x="273" y="141"/>
                    <a:pt x="276" y="140"/>
                  </a:cubicBezTo>
                  <a:cubicBezTo>
                    <a:pt x="280" y="139"/>
                    <a:pt x="290" y="137"/>
                    <a:pt x="296" y="135"/>
                  </a:cubicBezTo>
                  <a:cubicBezTo>
                    <a:pt x="299" y="133"/>
                    <a:pt x="302" y="133"/>
                    <a:pt x="306" y="133"/>
                  </a:cubicBezTo>
                  <a:cubicBezTo>
                    <a:pt x="308" y="133"/>
                    <a:pt x="310" y="133"/>
                    <a:pt x="312" y="133"/>
                  </a:cubicBezTo>
                  <a:cubicBezTo>
                    <a:pt x="315" y="133"/>
                    <a:pt x="317" y="133"/>
                    <a:pt x="321" y="133"/>
                  </a:cubicBezTo>
                  <a:cubicBezTo>
                    <a:pt x="322" y="133"/>
                    <a:pt x="322" y="133"/>
                    <a:pt x="323" y="133"/>
                  </a:cubicBezTo>
                  <a:cubicBezTo>
                    <a:pt x="341" y="133"/>
                    <a:pt x="363" y="131"/>
                    <a:pt x="369" y="128"/>
                  </a:cubicBezTo>
                  <a:cubicBezTo>
                    <a:pt x="369" y="128"/>
                    <a:pt x="369" y="128"/>
                    <a:pt x="369" y="128"/>
                  </a:cubicBezTo>
                  <a:cubicBezTo>
                    <a:pt x="370" y="128"/>
                    <a:pt x="372" y="129"/>
                    <a:pt x="373" y="129"/>
                  </a:cubicBezTo>
                  <a:cubicBezTo>
                    <a:pt x="373" y="129"/>
                    <a:pt x="373" y="129"/>
                    <a:pt x="373" y="129"/>
                  </a:cubicBezTo>
                  <a:cubicBezTo>
                    <a:pt x="374" y="129"/>
                    <a:pt x="375" y="129"/>
                    <a:pt x="375" y="128"/>
                  </a:cubicBezTo>
                  <a:cubicBezTo>
                    <a:pt x="375" y="128"/>
                    <a:pt x="375" y="128"/>
                    <a:pt x="375" y="128"/>
                  </a:cubicBezTo>
                  <a:cubicBezTo>
                    <a:pt x="375" y="128"/>
                    <a:pt x="375" y="128"/>
                    <a:pt x="375" y="128"/>
                  </a:cubicBezTo>
                  <a:cubicBezTo>
                    <a:pt x="375" y="128"/>
                    <a:pt x="376" y="128"/>
                    <a:pt x="376" y="128"/>
                  </a:cubicBezTo>
                  <a:cubicBezTo>
                    <a:pt x="377" y="128"/>
                    <a:pt x="378" y="128"/>
                    <a:pt x="378" y="127"/>
                  </a:cubicBezTo>
                  <a:cubicBezTo>
                    <a:pt x="378" y="127"/>
                    <a:pt x="383" y="127"/>
                    <a:pt x="388" y="126"/>
                  </a:cubicBezTo>
                  <a:cubicBezTo>
                    <a:pt x="392" y="125"/>
                    <a:pt x="399" y="124"/>
                    <a:pt x="401" y="123"/>
                  </a:cubicBezTo>
                  <a:cubicBezTo>
                    <a:pt x="403" y="123"/>
                    <a:pt x="398" y="123"/>
                    <a:pt x="390" y="122"/>
                  </a:cubicBezTo>
                  <a:cubicBezTo>
                    <a:pt x="385" y="122"/>
                    <a:pt x="380" y="122"/>
                    <a:pt x="374" y="122"/>
                  </a:cubicBezTo>
                  <a:cubicBezTo>
                    <a:pt x="369" y="122"/>
                    <a:pt x="365" y="122"/>
                    <a:pt x="361" y="122"/>
                  </a:cubicBezTo>
                  <a:cubicBezTo>
                    <a:pt x="359" y="122"/>
                    <a:pt x="357" y="122"/>
                    <a:pt x="355" y="122"/>
                  </a:cubicBezTo>
                  <a:cubicBezTo>
                    <a:pt x="351" y="122"/>
                    <a:pt x="351" y="122"/>
                    <a:pt x="355" y="121"/>
                  </a:cubicBezTo>
                  <a:cubicBezTo>
                    <a:pt x="361" y="121"/>
                    <a:pt x="359" y="120"/>
                    <a:pt x="350" y="120"/>
                  </a:cubicBezTo>
                  <a:cubicBezTo>
                    <a:pt x="342" y="120"/>
                    <a:pt x="340" y="120"/>
                    <a:pt x="345" y="119"/>
                  </a:cubicBezTo>
                  <a:cubicBezTo>
                    <a:pt x="350" y="118"/>
                    <a:pt x="350" y="116"/>
                    <a:pt x="352" y="116"/>
                  </a:cubicBezTo>
                  <a:cubicBezTo>
                    <a:pt x="352" y="116"/>
                    <a:pt x="352" y="116"/>
                    <a:pt x="352" y="116"/>
                  </a:cubicBezTo>
                  <a:cubicBezTo>
                    <a:pt x="353" y="116"/>
                    <a:pt x="354" y="116"/>
                    <a:pt x="356" y="116"/>
                  </a:cubicBezTo>
                  <a:cubicBezTo>
                    <a:pt x="358" y="116"/>
                    <a:pt x="360" y="116"/>
                    <a:pt x="362" y="116"/>
                  </a:cubicBezTo>
                  <a:cubicBezTo>
                    <a:pt x="366" y="116"/>
                    <a:pt x="370" y="116"/>
                    <a:pt x="370" y="114"/>
                  </a:cubicBezTo>
                  <a:cubicBezTo>
                    <a:pt x="370" y="112"/>
                    <a:pt x="362" y="112"/>
                    <a:pt x="358" y="112"/>
                  </a:cubicBezTo>
                  <a:cubicBezTo>
                    <a:pt x="357" y="112"/>
                    <a:pt x="356" y="112"/>
                    <a:pt x="355" y="112"/>
                  </a:cubicBezTo>
                  <a:cubicBezTo>
                    <a:pt x="355" y="112"/>
                    <a:pt x="354" y="112"/>
                    <a:pt x="354" y="112"/>
                  </a:cubicBezTo>
                  <a:cubicBezTo>
                    <a:pt x="354" y="112"/>
                    <a:pt x="354" y="112"/>
                    <a:pt x="354" y="112"/>
                  </a:cubicBezTo>
                  <a:cubicBezTo>
                    <a:pt x="357" y="112"/>
                    <a:pt x="357" y="111"/>
                    <a:pt x="355" y="111"/>
                  </a:cubicBezTo>
                  <a:cubicBezTo>
                    <a:pt x="353" y="110"/>
                    <a:pt x="353" y="110"/>
                    <a:pt x="355" y="110"/>
                  </a:cubicBezTo>
                  <a:cubicBezTo>
                    <a:pt x="355" y="110"/>
                    <a:pt x="355" y="110"/>
                    <a:pt x="355" y="110"/>
                  </a:cubicBezTo>
                  <a:cubicBezTo>
                    <a:pt x="357" y="110"/>
                    <a:pt x="360" y="111"/>
                    <a:pt x="368" y="112"/>
                  </a:cubicBezTo>
                  <a:cubicBezTo>
                    <a:pt x="376" y="113"/>
                    <a:pt x="384" y="117"/>
                    <a:pt x="391" y="119"/>
                  </a:cubicBezTo>
                  <a:cubicBezTo>
                    <a:pt x="393" y="120"/>
                    <a:pt x="395" y="120"/>
                    <a:pt x="397" y="120"/>
                  </a:cubicBezTo>
                  <a:cubicBezTo>
                    <a:pt x="398" y="120"/>
                    <a:pt x="400" y="120"/>
                    <a:pt x="401" y="119"/>
                  </a:cubicBezTo>
                  <a:cubicBezTo>
                    <a:pt x="402" y="119"/>
                    <a:pt x="403" y="119"/>
                    <a:pt x="403" y="119"/>
                  </a:cubicBezTo>
                  <a:cubicBezTo>
                    <a:pt x="403" y="119"/>
                    <a:pt x="404" y="119"/>
                    <a:pt x="404" y="119"/>
                  </a:cubicBezTo>
                  <a:cubicBezTo>
                    <a:pt x="404" y="119"/>
                    <a:pt x="407" y="120"/>
                    <a:pt x="410" y="120"/>
                  </a:cubicBezTo>
                  <a:cubicBezTo>
                    <a:pt x="411" y="120"/>
                    <a:pt x="412" y="120"/>
                    <a:pt x="412" y="119"/>
                  </a:cubicBezTo>
                  <a:cubicBezTo>
                    <a:pt x="413" y="118"/>
                    <a:pt x="411" y="116"/>
                    <a:pt x="411" y="115"/>
                  </a:cubicBezTo>
                  <a:cubicBezTo>
                    <a:pt x="412" y="114"/>
                    <a:pt x="412" y="114"/>
                    <a:pt x="411" y="114"/>
                  </a:cubicBezTo>
                  <a:cubicBezTo>
                    <a:pt x="411" y="114"/>
                    <a:pt x="410" y="114"/>
                    <a:pt x="410" y="114"/>
                  </a:cubicBezTo>
                  <a:cubicBezTo>
                    <a:pt x="409" y="114"/>
                    <a:pt x="409" y="114"/>
                    <a:pt x="409" y="114"/>
                  </a:cubicBezTo>
                  <a:cubicBezTo>
                    <a:pt x="408" y="114"/>
                    <a:pt x="408" y="114"/>
                    <a:pt x="409" y="113"/>
                  </a:cubicBezTo>
                  <a:cubicBezTo>
                    <a:pt x="410" y="112"/>
                    <a:pt x="410" y="112"/>
                    <a:pt x="409" y="112"/>
                  </a:cubicBezTo>
                  <a:cubicBezTo>
                    <a:pt x="409" y="112"/>
                    <a:pt x="409" y="112"/>
                    <a:pt x="409" y="112"/>
                  </a:cubicBezTo>
                  <a:cubicBezTo>
                    <a:pt x="408" y="112"/>
                    <a:pt x="408" y="112"/>
                    <a:pt x="408" y="112"/>
                  </a:cubicBezTo>
                  <a:cubicBezTo>
                    <a:pt x="408" y="112"/>
                    <a:pt x="408" y="112"/>
                    <a:pt x="408" y="112"/>
                  </a:cubicBezTo>
                  <a:cubicBezTo>
                    <a:pt x="408" y="112"/>
                    <a:pt x="408" y="112"/>
                    <a:pt x="407" y="112"/>
                  </a:cubicBezTo>
                  <a:cubicBezTo>
                    <a:pt x="407" y="112"/>
                    <a:pt x="407" y="112"/>
                    <a:pt x="408" y="112"/>
                  </a:cubicBezTo>
                  <a:cubicBezTo>
                    <a:pt x="408" y="111"/>
                    <a:pt x="407" y="111"/>
                    <a:pt x="407" y="111"/>
                  </a:cubicBezTo>
                  <a:cubicBezTo>
                    <a:pt x="407" y="111"/>
                    <a:pt x="406" y="112"/>
                    <a:pt x="405" y="112"/>
                  </a:cubicBezTo>
                  <a:cubicBezTo>
                    <a:pt x="405" y="112"/>
                    <a:pt x="405" y="112"/>
                    <a:pt x="405" y="112"/>
                  </a:cubicBezTo>
                  <a:cubicBezTo>
                    <a:pt x="404" y="112"/>
                    <a:pt x="406" y="110"/>
                    <a:pt x="399" y="108"/>
                  </a:cubicBezTo>
                  <a:cubicBezTo>
                    <a:pt x="391" y="106"/>
                    <a:pt x="380" y="107"/>
                    <a:pt x="378" y="106"/>
                  </a:cubicBezTo>
                  <a:cubicBezTo>
                    <a:pt x="375" y="106"/>
                    <a:pt x="391" y="106"/>
                    <a:pt x="384" y="104"/>
                  </a:cubicBezTo>
                  <a:cubicBezTo>
                    <a:pt x="379" y="103"/>
                    <a:pt x="375" y="103"/>
                    <a:pt x="372" y="103"/>
                  </a:cubicBezTo>
                  <a:cubicBezTo>
                    <a:pt x="371" y="103"/>
                    <a:pt x="371" y="103"/>
                    <a:pt x="370" y="103"/>
                  </a:cubicBezTo>
                  <a:cubicBezTo>
                    <a:pt x="370" y="103"/>
                    <a:pt x="369" y="103"/>
                    <a:pt x="369" y="103"/>
                  </a:cubicBezTo>
                  <a:cubicBezTo>
                    <a:pt x="369" y="103"/>
                    <a:pt x="369" y="103"/>
                    <a:pt x="369" y="103"/>
                  </a:cubicBezTo>
                  <a:cubicBezTo>
                    <a:pt x="371" y="103"/>
                    <a:pt x="371" y="103"/>
                    <a:pt x="370" y="103"/>
                  </a:cubicBezTo>
                  <a:cubicBezTo>
                    <a:pt x="369" y="103"/>
                    <a:pt x="369" y="103"/>
                    <a:pt x="369" y="103"/>
                  </a:cubicBezTo>
                  <a:cubicBezTo>
                    <a:pt x="369" y="103"/>
                    <a:pt x="369" y="103"/>
                    <a:pt x="369" y="103"/>
                  </a:cubicBezTo>
                  <a:cubicBezTo>
                    <a:pt x="369" y="103"/>
                    <a:pt x="370" y="103"/>
                    <a:pt x="370" y="103"/>
                  </a:cubicBezTo>
                  <a:cubicBezTo>
                    <a:pt x="371" y="103"/>
                    <a:pt x="374" y="103"/>
                    <a:pt x="377" y="103"/>
                  </a:cubicBezTo>
                  <a:cubicBezTo>
                    <a:pt x="381" y="103"/>
                    <a:pt x="384" y="103"/>
                    <a:pt x="383" y="101"/>
                  </a:cubicBezTo>
                  <a:cubicBezTo>
                    <a:pt x="382" y="100"/>
                    <a:pt x="379" y="100"/>
                    <a:pt x="376" y="100"/>
                  </a:cubicBezTo>
                  <a:cubicBezTo>
                    <a:pt x="373" y="100"/>
                    <a:pt x="370" y="100"/>
                    <a:pt x="368" y="100"/>
                  </a:cubicBezTo>
                  <a:cubicBezTo>
                    <a:pt x="366" y="101"/>
                    <a:pt x="364" y="101"/>
                    <a:pt x="363" y="101"/>
                  </a:cubicBezTo>
                  <a:cubicBezTo>
                    <a:pt x="363" y="101"/>
                    <a:pt x="363" y="101"/>
                    <a:pt x="363" y="101"/>
                  </a:cubicBezTo>
                  <a:cubicBezTo>
                    <a:pt x="362" y="101"/>
                    <a:pt x="364" y="100"/>
                    <a:pt x="367" y="100"/>
                  </a:cubicBezTo>
                  <a:cubicBezTo>
                    <a:pt x="370" y="100"/>
                    <a:pt x="371" y="99"/>
                    <a:pt x="370" y="99"/>
                  </a:cubicBezTo>
                  <a:cubicBezTo>
                    <a:pt x="369" y="98"/>
                    <a:pt x="369" y="98"/>
                    <a:pt x="369" y="98"/>
                  </a:cubicBezTo>
                  <a:cubicBezTo>
                    <a:pt x="370" y="98"/>
                    <a:pt x="370" y="99"/>
                    <a:pt x="372" y="99"/>
                  </a:cubicBezTo>
                  <a:cubicBezTo>
                    <a:pt x="373" y="99"/>
                    <a:pt x="375" y="99"/>
                    <a:pt x="378" y="99"/>
                  </a:cubicBezTo>
                  <a:cubicBezTo>
                    <a:pt x="380" y="99"/>
                    <a:pt x="382" y="99"/>
                    <a:pt x="384" y="99"/>
                  </a:cubicBezTo>
                  <a:cubicBezTo>
                    <a:pt x="392" y="98"/>
                    <a:pt x="388" y="96"/>
                    <a:pt x="388" y="96"/>
                  </a:cubicBezTo>
                  <a:cubicBezTo>
                    <a:pt x="388" y="96"/>
                    <a:pt x="388" y="96"/>
                    <a:pt x="388" y="97"/>
                  </a:cubicBezTo>
                  <a:cubicBezTo>
                    <a:pt x="390" y="97"/>
                    <a:pt x="392" y="97"/>
                    <a:pt x="393" y="97"/>
                  </a:cubicBezTo>
                  <a:cubicBezTo>
                    <a:pt x="394" y="97"/>
                    <a:pt x="394" y="97"/>
                    <a:pt x="395" y="97"/>
                  </a:cubicBezTo>
                  <a:cubicBezTo>
                    <a:pt x="395" y="97"/>
                    <a:pt x="397" y="96"/>
                    <a:pt x="399" y="96"/>
                  </a:cubicBezTo>
                  <a:cubicBezTo>
                    <a:pt x="401" y="96"/>
                    <a:pt x="402" y="96"/>
                    <a:pt x="404" y="97"/>
                  </a:cubicBezTo>
                  <a:cubicBezTo>
                    <a:pt x="408" y="97"/>
                    <a:pt x="409" y="97"/>
                    <a:pt x="407" y="97"/>
                  </a:cubicBezTo>
                  <a:cubicBezTo>
                    <a:pt x="406" y="97"/>
                    <a:pt x="406" y="97"/>
                    <a:pt x="405" y="97"/>
                  </a:cubicBezTo>
                  <a:cubicBezTo>
                    <a:pt x="405" y="97"/>
                    <a:pt x="405" y="97"/>
                    <a:pt x="405" y="97"/>
                  </a:cubicBezTo>
                  <a:cubicBezTo>
                    <a:pt x="403" y="97"/>
                    <a:pt x="403" y="98"/>
                    <a:pt x="404" y="99"/>
                  </a:cubicBezTo>
                  <a:cubicBezTo>
                    <a:pt x="406" y="99"/>
                    <a:pt x="409" y="100"/>
                    <a:pt x="415" y="100"/>
                  </a:cubicBezTo>
                  <a:cubicBezTo>
                    <a:pt x="416" y="100"/>
                    <a:pt x="417" y="100"/>
                    <a:pt x="418" y="100"/>
                  </a:cubicBezTo>
                  <a:cubicBezTo>
                    <a:pt x="431" y="99"/>
                    <a:pt x="431" y="95"/>
                    <a:pt x="427" y="95"/>
                  </a:cubicBezTo>
                  <a:cubicBezTo>
                    <a:pt x="426" y="95"/>
                    <a:pt x="425" y="95"/>
                    <a:pt x="424" y="95"/>
                  </a:cubicBezTo>
                  <a:cubicBezTo>
                    <a:pt x="422" y="95"/>
                    <a:pt x="420" y="95"/>
                    <a:pt x="420" y="96"/>
                  </a:cubicBezTo>
                  <a:cubicBezTo>
                    <a:pt x="420" y="96"/>
                    <a:pt x="419" y="96"/>
                    <a:pt x="419" y="96"/>
                  </a:cubicBezTo>
                  <a:cubicBezTo>
                    <a:pt x="418" y="96"/>
                    <a:pt x="417" y="96"/>
                    <a:pt x="417" y="95"/>
                  </a:cubicBezTo>
                  <a:cubicBezTo>
                    <a:pt x="416" y="93"/>
                    <a:pt x="417" y="92"/>
                    <a:pt x="418" y="91"/>
                  </a:cubicBezTo>
                  <a:cubicBezTo>
                    <a:pt x="419" y="91"/>
                    <a:pt x="420" y="91"/>
                    <a:pt x="421" y="91"/>
                  </a:cubicBezTo>
                  <a:cubicBezTo>
                    <a:pt x="424" y="91"/>
                    <a:pt x="430" y="92"/>
                    <a:pt x="436" y="92"/>
                  </a:cubicBezTo>
                  <a:cubicBezTo>
                    <a:pt x="437" y="93"/>
                    <a:pt x="438" y="93"/>
                    <a:pt x="439" y="93"/>
                  </a:cubicBezTo>
                  <a:cubicBezTo>
                    <a:pt x="443" y="93"/>
                    <a:pt x="441" y="90"/>
                    <a:pt x="438" y="90"/>
                  </a:cubicBezTo>
                  <a:cubicBezTo>
                    <a:pt x="434" y="90"/>
                    <a:pt x="434" y="88"/>
                    <a:pt x="430" y="87"/>
                  </a:cubicBezTo>
                  <a:cubicBezTo>
                    <a:pt x="429" y="87"/>
                    <a:pt x="428" y="87"/>
                    <a:pt x="427" y="86"/>
                  </a:cubicBezTo>
                  <a:cubicBezTo>
                    <a:pt x="426" y="86"/>
                    <a:pt x="425" y="86"/>
                    <a:pt x="426" y="86"/>
                  </a:cubicBezTo>
                  <a:cubicBezTo>
                    <a:pt x="426" y="86"/>
                    <a:pt x="427" y="86"/>
                    <a:pt x="427" y="86"/>
                  </a:cubicBezTo>
                  <a:cubicBezTo>
                    <a:pt x="427" y="86"/>
                    <a:pt x="428" y="86"/>
                    <a:pt x="428" y="86"/>
                  </a:cubicBezTo>
                  <a:cubicBezTo>
                    <a:pt x="432" y="86"/>
                    <a:pt x="432" y="86"/>
                    <a:pt x="427" y="84"/>
                  </a:cubicBezTo>
                  <a:cubicBezTo>
                    <a:pt x="424" y="83"/>
                    <a:pt x="421" y="83"/>
                    <a:pt x="421" y="83"/>
                  </a:cubicBezTo>
                  <a:cubicBezTo>
                    <a:pt x="421" y="83"/>
                    <a:pt x="421" y="83"/>
                    <a:pt x="421" y="83"/>
                  </a:cubicBezTo>
                  <a:cubicBezTo>
                    <a:pt x="422" y="83"/>
                    <a:pt x="423" y="83"/>
                    <a:pt x="423" y="83"/>
                  </a:cubicBezTo>
                  <a:cubicBezTo>
                    <a:pt x="424" y="83"/>
                    <a:pt x="425" y="83"/>
                    <a:pt x="424" y="83"/>
                  </a:cubicBezTo>
                  <a:cubicBezTo>
                    <a:pt x="424" y="83"/>
                    <a:pt x="424" y="83"/>
                    <a:pt x="424" y="83"/>
                  </a:cubicBezTo>
                  <a:cubicBezTo>
                    <a:pt x="425" y="83"/>
                    <a:pt x="429" y="83"/>
                    <a:pt x="433" y="84"/>
                  </a:cubicBezTo>
                  <a:cubicBezTo>
                    <a:pt x="435" y="85"/>
                    <a:pt x="438" y="86"/>
                    <a:pt x="441" y="86"/>
                  </a:cubicBezTo>
                  <a:cubicBezTo>
                    <a:pt x="443" y="86"/>
                    <a:pt x="444" y="85"/>
                    <a:pt x="445" y="85"/>
                  </a:cubicBezTo>
                  <a:cubicBezTo>
                    <a:pt x="447" y="84"/>
                    <a:pt x="445" y="82"/>
                    <a:pt x="439" y="81"/>
                  </a:cubicBezTo>
                  <a:cubicBezTo>
                    <a:pt x="434" y="80"/>
                    <a:pt x="433" y="80"/>
                    <a:pt x="439" y="80"/>
                  </a:cubicBezTo>
                  <a:cubicBezTo>
                    <a:pt x="444" y="79"/>
                    <a:pt x="440" y="78"/>
                    <a:pt x="434" y="78"/>
                  </a:cubicBezTo>
                  <a:cubicBezTo>
                    <a:pt x="428" y="78"/>
                    <a:pt x="425" y="76"/>
                    <a:pt x="427" y="75"/>
                  </a:cubicBezTo>
                  <a:cubicBezTo>
                    <a:pt x="428" y="74"/>
                    <a:pt x="432" y="74"/>
                    <a:pt x="434" y="73"/>
                  </a:cubicBezTo>
                  <a:cubicBezTo>
                    <a:pt x="437" y="73"/>
                    <a:pt x="438" y="73"/>
                    <a:pt x="437" y="73"/>
                  </a:cubicBezTo>
                  <a:cubicBezTo>
                    <a:pt x="436" y="73"/>
                    <a:pt x="438" y="72"/>
                    <a:pt x="442" y="72"/>
                  </a:cubicBezTo>
                  <a:cubicBezTo>
                    <a:pt x="444" y="72"/>
                    <a:pt x="446" y="72"/>
                    <a:pt x="448" y="73"/>
                  </a:cubicBezTo>
                  <a:cubicBezTo>
                    <a:pt x="451" y="73"/>
                    <a:pt x="454" y="73"/>
                    <a:pt x="457" y="73"/>
                  </a:cubicBezTo>
                  <a:cubicBezTo>
                    <a:pt x="461" y="73"/>
                    <a:pt x="463" y="73"/>
                    <a:pt x="464" y="72"/>
                  </a:cubicBezTo>
                  <a:cubicBezTo>
                    <a:pt x="464" y="70"/>
                    <a:pt x="459" y="69"/>
                    <a:pt x="456" y="69"/>
                  </a:cubicBezTo>
                  <a:cubicBezTo>
                    <a:pt x="456" y="69"/>
                    <a:pt x="456" y="69"/>
                    <a:pt x="455" y="69"/>
                  </a:cubicBezTo>
                  <a:cubicBezTo>
                    <a:pt x="455" y="69"/>
                    <a:pt x="454" y="69"/>
                    <a:pt x="454" y="69"/>
                  </a:cubicBezTo>
                  <a:cubicBezTo>
                    <a:pt x="452" y="69"/>
                    <a:pt x="448" y="69"/>
                    <a:pt x="447" y="68"/>
                  </a:cubicBezTo>
                  <a:cubicBezTo>
                    <a:pt x="446" y="67"/>
                    <a:pt x="448" y="67"/>
                    <a:pt x="451" y="67"/>
                  </a:cubicBezTo>
                  <a:cubicBezTo>
                    <a:pt x="451" y="67"/>
                    <a:pt x="452" y="67"/>
                    <a:pt x="452" y="67"/>
                  </a:cubicBezTo>
                  <a:cubicBezTo>
                    <a:pt x="453" y="67"/>
                    <a:pt x="453" y="67"/>
                    <a:pt x="453" y="67"/>
                  </a:cubicBezTo>
                  <a:cubicBezTo>
                    <a:pt x="454" y="67"/>
                    <a:pt x="451" y="66"/>
                    <a:pt x="447" y="64"/>
                  </a:cubicBezTo>
                  <a:cubicBezTo>
                    <a:pt x="443" y="61"/>
                    <a:pt x="459" y="60"/>
                    <a:pt x="463" y="56"/>
                  </a:cubicBezTo>
                  <a:cubicBezTo>
                    <a:pt x="466" y="54"/>
                    <a:pt x="468" y="51"/>
                    <a:pt x="472" y="49"/>
                  </a:cubicBezTo>
                  <a:cubicBezTo>
                    <a:pt x="477" y="45"/>
                    <a:pt x="480" y="44"/>
                    <a:pt x="478" y="44"/>
                  </a:cubicBezTo>
                  <a:cubicBezTo>
                    <a:pt x="475" y="44"/>
                    <a:pt x="473" y="44"/>
                    <a:pt x="471" y="44"/>
                  </a:cubicBezTo>
                  <a:cubicBezTo>
                    <a:pt x="468" y="44"/>
                    <a:pt x="465" y="44"/>
                    <a:pt x="462" y="44"/>
                  </a:cubicBezTo>
                  <a:cubicBezTo>
                    <a:pt x="460" y="44"/>
                    <a:pt x="458" y="44"/>
                    <a:pt x="457" y="44"/>
                  </a:cubicBezTo>
                  <a:cubicBezTo>
                    <a:pt x="457" y="44"/>
                    <a:pt x="457" y="44"/>
                    <a:pt x="457" y="44"/>
                  </a:cubicBezTo>
                  <a:cubicBezTo>
                    <a:pt x="456" y="44"/>
                    <a:pt x="459" y="43"/>
                    <a:pt x="465" y="42"/>
                  </a:cubicBezTo>
                  <a:cubicBezTo>
                    <a:pt x="464" y="42"/>
                    <a:pt x="464" y="42"/>
                    <a:pt x="464" y="42"/>
                  </a:cubicBezTo>
                  <a:cubicBezTo>
                    <a:pt x="464" y="42"/>
                    <a:pt x="464" y="42"/>
                    <a:pt x="465" y="42"/>
                  </a:cubicBezTo>
                  <a:cubicBezTo>
                    <a:pt x="465" y="42"/>
                    <a:pt x="466" y="42"/>
                    <a:pt x="467" y="42"/>
                  </a:cubicBezTo>
                  <a:cubicBezTo>
                    <a:pt x="467" y="42"/>
                    <a:pt x="467" y="42"/>
                    <a:pt x="468" y="42"/>
                  </a:cubicBezTo>
                  <a:cubicBezTo>
                    <a:pt x="468" y="42"/>
                    <a:pt x="468" y="42"/>
                    <a:pt x="468" y="42"/>
                  </a:cubicBezTo>
                  <a:cubicBezTo>
                    <a:pt x="469" y="42"/>
                    <a:pt x="470" y="42"/>
                    <a:pt x="471" y="42"/>
                  </a:cubicBezTo>
                  <a:cubicBezTo>
                    <a:pt x="472" y="42"/>
                    <a:pt x="473" y="42"/>
                    <a:pt x="474" y="42"/>
                  </a:cubicBezTo>
                  <a:cubicBezTo>
                    <a:pt x="477" y="42"/>
                    <a:pt x="480" y="43"/>
                    <a:pt x="483" y="43"/>
                  </a:cubicBezTo>
                  <a:cubicBezTo>
                    <a:pt x="487" y="43"/>
                    <a:pt x="490" y="42"/>
                    <a:pt x="493" y="41"/>
                  </a:cubicBezTo>
                  <a:cubicBezTo>
                    <a:pt x="498" y="40"/>
                    <a:pt x="490" y="39"/>
                    <a:pt x="481" y="39"/>
                  </a:cubicBezTo>
                  <a:cubicBezTo>
                    <a:pt x="471" y="39"/>
                    <a:pt x="470" y="39"/>
                    <a:pt x="479" y="39"/>
                  </a:cubicBezTo>
                  <a:cubicBezTo>
                    <a:pt x="485" y="39"/>
                    <a:pt x="492" y="39"/>
                    <a:pt x="495" y="38"/>
                  </a:cubicBezTo>
                  <a:cubicBezTo>
                    <a:pt x="496" y="38"/>
                    <a:pt x="499" y="38"/>
                    <a:pt x="502" y="38"/>
                  </a:cubicBezTo>
                  <a:cubicBezTo>
                    <a:pt x="506" y="37"/>
                    <a:pt x="509" y="36"/>
                    <a:pt x="513" y="36"/>
                  </a:cubicBezTo>
                  <a:cubicBezTo>
                    <a:pt x="516" y="35"/>
                    <a:pt x="530" y="33"/>
                    <a:pt x="527" y="29"/>
                  </a:cubicBezTo>
                  <a:cubicBezTo>
                    <a:pt x="526" y="28"/>
                    <a:pt x="521" y="27"/>
                    <a:pt x="510" y="26"/>
                  </a:cubicBezTo>
                  <a:cubicBezTo>
                    <a:pt x="506" y="26"/>
                    <a:pt x="503" y="26"/>
                    <a:pt x="501" y="26"/>
                  </a:cubicBezTo>
                  <a:cubicBezTo>
                    <a:pt x="497" y="26"/>
                    <a:pt x="495" y="26"/>
                    <a:pt x="492" y="26"/>
                  </a:cubicBezTo>
                  <a:cubicBezTo>
                    <a:pt x="484" y="28"/>
                    <a:pt x="477" y="29"/>
                    <a:pt x="476" y="30"/>
                  </a:cubicBezTo>
                  <a:cubicBezTo>
                    <a:pt x="476" y="30"/>
                    <a:pt x="476" y="30"/>
                    <a:pt x="475" y="30"/>
                  </a:cubicBezTo>
                  <a:cubicBezTo>
                    <a:pt x="475" y="30"/>
                    <a:pt x="474" y="30"/>
                    <a:pt x="474" y="29"/>
                  </a:cubicBezTo>
                  <a:cubicBezTo>
                    <a:pt x="474" y="29"/>
                    <a:pt x="473" y="29"/>
                    <a:pt x="473" y="29"/>
                  </a:cubicBezTo>
                  <a:cubicBezTo>
                    <a:pt x="471" y="29"/>
                    <a:pt x="463" y="31"/>
                    <a:pt x="449" y="33"/>
                  </a:cubicBezTo>
                  <a:cubicBezTo>
                    <a:pt x="446" y="34"/>
                    <a:pt x="442" y="34"/>
                    <a:pt x="438" y="35"/>
                  </a:cubicBezTo>
                  <a:cubicBezTo>
                    <a:pt x="432" y="35"/>
                    <a:pt x="427" y="36"/>
                    <a:pt x="425" y="36"/>
                  </a:cubicBezTo>
                  <a:cubicBezTo>
                    <a:pt x="421" y="36"/>
                    <a:pt x="423" y="35"/>
                    <a:pt x="432" y="33"/>
                  </a:cubicBezTo>
                  <a:cubicBezTo>
                    <a:pt x="442" y="32"/>
                    <a:pt x="452" y="30"/>
                    <a:pt x="457" y="28"/>
                  </a:cubicBezTo>
                  <a:cubicBezTo>
                    <a:pt x="461" y="26"/>
                    <a:pt x="462" y="25"/>
                    <a:pt x="460" y="24"/>
                  </a:cubicBezTo>
                  <a:cubicBezTo>
                    <a:pt x="459" y="24"/>
                    <a:pt x="458" y="23"/>
                    <a:pt x="456" y="23"/>
                  </a:cubicBezTo>
                  <a:cubicBezTo>
                    <a:pt x="451" y="23"/>
                    <a:pt x="443" y="25"/>
                    <a:pt x="441" y="26"/>
                  </a:cubicBezTo>
                  <a:cubicBezTo>
                    <a:pt x="438" y="26"/>
                    <a:pt x="436" y="27"/>
                    <a:pt x="434" y="27"/>
                  </a:cubicBezTo>
                  <a:cubicBezTo>
                    <a:pt x="432" y="27"/>
                    <a:pt x="428" y="27"/>
                    <a:pt x="425" y="27"/>
                  </a:cubicBezTo>
                  <a:cubicBezTo>
                    <a:pt x="419" y="27"/>
                    <a:pt x="418" y="26"/>
                    <a:pt x="424" y="25"/>
                  </a:cubicBezTo>
                  <a:cubicBezTo>
                    <a:pt x="429" y="24"/>
                    <a:pt x="433" y="23"/>
                    <a:pt x="429" y="22"/>
                  </a:cubicBezTo>
                  <a:cubicBezTo>
                    <a:pt x="427" y="21"/>
                    <a:pt x="421" y="21"/>
                    <a:pt x="415" y="21"/>
                  </a:cubicBezTo>
                  <a:cubicBezTo>
                    <a:pt x="413" y="21"/>
                    <a:pt x="412" y="21"/>
                    <a:pt x="410" y="21"/>
                  </a:cubicBezTo>
                  <a:cubicBezTo>
                    <a:pt x="399" y="21"/>
                    <a:pt x="384" y="22"/>
                    <a:pt x="377" y="23"/>
                  </a:cubicBezTo>
                  <a:cubicBezTo>
                    <a:pt x="376" y="23"/>
                    <a:pt x="374" y="24"/>
                    <a:pt x="373" y="24"/>
                  </a:cubicBezTo>
                  <a:cubicBezTo>
                    <a:pt x="368" y="24"/>
                    <a:pt x="365" y="22"/>
                    <a:pt x="372" y="22"/>
                  </a:cubicBezTo>
                  <a:cubicBezTo>
                    <a:pt x="381" y="21"/>
                    <a:pt x="387" y="20"/>
                    <a:pt x="386" y="20"/>
                  </a:cubicBezTo>
                  <a:cubicBezTo>
                    <a:pt x="386" y="20"/>
                    <a:pt x="386" y="20"/>
                    <a:pt x="386" y="20"/>
                  </a:cubicBezTo>
                  <a:cubicBezTo>
                    <a:pt x="389" y="20"/>
                    <a:pt x="401" y="20"/>
                    <a:pt x="416" y="20"/>
                  </a:cubicBezTo>
                  <a:cubicBezTo>
                    <a:pt x="416" y="20"/>
                    <a:pt x="417" y="20"/>
                    <a:pt x="417" y="20"/>
                  </a:cubicBezTo>
                  <a:cubicBezTo>
                    <a:pt x="420" y="20"/>
                    <a:pt x="423" y="20"/>
                    <a:pt x="425" y="20"/>
                  </a:cubicBezTo>
                  <a:cubicBezTo>
                    <a:pt x="442" y="20"/>
                    <a:pt x="461" y="20"/>
                    <a:pt x="468" y="18"/>
                  </a:cubicBezTo>
                  <a:cubicBezTo>
                    <a:pt x="472" y="17"/>
                    <a:pt x="473" y="16"/>
                    <a:pt x="466" y="14"/>
                  </a:cubicBezTo>
                  <a:cubicBezTo>
                    <a:pt x="461" y="13"/>
                    <a:pt x="457" y="12"/>
                    <a:pt x="452" y="12"/>
                  </a:cubicBezTo>
                  <a:cubicBezTo>
                    <a:pt x="451" y="12"/>
                    <a:pt x="450" y="12"/>
                    <a:pt x="448" y="12"/>
                  </a:cubicBezTo>
                  <a:cubicBezTo>
                    <a:pt x="447" y="12"/>
                    <a:pt x="446" y="12"/>
                    <a:pt x="444" y="12"/>
                  </a:cubicBezTo>
                  <a:cubicBezTo>
                    <a:pt x="439" y="12"/>
                    <a:pt x="435" y="12"/>
                    <a:pt x="433" y="12"/>
                  </a:cubicBezTo>
                  <a:cubicBezTo>
                    <a:pt x="433" y="12"/>
                    <a:pt x="433" y="12"/>
                    <a:pt x="433" y="12"/>
                  </a:cubicBezTo>
                  <a:cubicBezTo>
                    <a:pt x="433" y="12"/>
                    <a:pt x="432" y="12"/>
                    <a:pt x="432" y="12"/>
                  </a:cubicBezTo>
                  <a:cubicBezTo>
                    <a:pt x="432" y="12"/>
                    <a:pt x="432" y="12"/>
                    <a:pt x="432" y="12"/>
                  </a:cubicBezTo>
                  <a:cubicBezTo>
                    <a:pt x="432" y="12"/>
                    <a:pt x="432" y="12"/>
                    <a:pt x="433" y="12"/>
                  </a:cubicBezTo>
                  <a:cubicBezTo>
                    <a:pt x="434" y="12"/>
                    <a:pt x="434" y="12"/>
                    <a:pt x="434" y="11"/>
                  </a:cubicBezTo>
                  <a:cubicBezTo>
                    <a:pt x="432" y="11"/>
                    <a:pt x="437" y="11"/>
                    <a:pt x="442" y="11"/>
                  </a:cubicBezTo>
                  <a:cubicBezTo>
                    <a:pt x="446" y="11"/>
                    <a:pt x="448" y="10"/>
                    <a:pt x="444" y="9"/>
                  </a:cubicBezTo>
                  <a:cubicBezTo>
                    <a:pt x="442" y="8"/>
                    <a:pt x="441" y="8"/>
                    <a:pt x="439" y="8"/>
                  </a:cubicBezTo>
                  <a:cubicBezTo>
                    <a:pt x="438" y="8"/>
                    <a:pt x="437" y="8"/>
                    <a:pt x="436" y="9"/>
                  </a:cubicBezTo>
                  <a:cubicBezTo>
                    <a:pt x="435" y="9"/>
                    <a:pt x="433" y="9"/>
                    <a:pt x="431" y="9"/>
                  </a:cubicBezTo>
                  <a:cubicBezTo>
                    <a:pt x="430" y="9"/>
                    <a:pt x="429" y="9"/>
                    <a:pt x="428" y="9"/>
                  </a:cubicBezTo>
                  <a:cubicBezTo>
                    <a:pt x="422" y="9"/>
                    <a:pt x="413" y="8"/>
                    <a:pt x="405" y="8"/>
                  </a:cubicBezTo>
                  <a:cubicBezTo>
                    <a:pt x="402" y="8"/>
                    <a:pt x="399" y="8"/>
                    <a:pt x="395" y="8"/>
                  </a:cubicBezTo>
                  <a:cubicBezTo>
                    <a:pt x="386" y="8"/>
                    <a:pt x="378" y="8"/>
                    <a:pt x="372" y="8"/>
                  </a:cubicBezTo>
                  <a:cubicBezTo>
                    <a:pt x="366" y="9"/>
                    <a:pt x="364" y="10"/>
                    <a:pt x="363" y="10"/>
                  </a:cubicBezTo>
                  <a:cubicBezTo>
                    <a:pt x="363" y="10"/>
                    <a:pt x="363" y="10"/>
                    <a:pt x="363" y="10"/>
                  </a:cubicBezTo>
                  <a:cubicBezTo>
                    <a:pt x="363" y="10"/>
                    <a:pt x="363" y="10"/>
                    <a:pt x="363" y="10"/>
                  </a:cubicBezTo>
                  <a:cubicBezTo>
                    <a:pt x="362" y="10"/>
                    <a:pt x="361" y="10"/>
                    <a:pt x="360" y="10"/>
                  </a:cubicBezTo>
                  <a:cubicBezTo>
                    <a:pt x="360" y="10"/>
                    <a:pt x="359" y="10"/>
                    <a:pt x="359" y="10"/>
                  </a:cubicBezTo>
                  <a:cubicBezTo>
                    <a:pt x="357" y="10"/>
                    <a:pt x="357" y="8"/>
                    <a:pt x="365" y="8"/>
                  </a:cubicBezTo>
                  <a:cubicBezTo>
                    <a:pt x="374" y="7"/>
                    <a:pt x="380" y="6"/>
                    <a:pt x="382" y="6"/>
                  </a:cubicBezTo>
                  <a:cubicBezTo>
                    <a:pt x="382" y="6"/>
                    <a:pt x="382" y="6"/>
                    <a:pt x="383" y="6"/>
                  </a:cubicBezTo>
                  <a:cubicBezTo>
                    <a:pt x="386" y="6"/>
                    <a:pt x="397" y="7"/>
                    <a:pt x="410" y="7"/>
                  </a:cubicBezTo>
                  <a:cubicBezTo>
                    <a:pt x="411" y="7"/>
                    <a:pt x="411" y="7"/>
                    <a:pt x="411" y="7"/>
                  </a:cubicBezTo>
                  <a:cubicBezTo>
                    <a:pt x="426" y="7"/>
                    <a:pt x="425" y="3"/>
                    <a:pt x="408" y="2"/>
                  </a:cubicBezTo>
                  <a:cubicBezTo>
                    <a:pt x="403" y="1"/>
                    <a:pt x="398" y="1"/>
                    <a:pt x="393" y="1"/>
                  </a:cubicBezTo>
                  <a:cubicBezTo>
                    <a:pt x="385" y="0"/>
                    <a:pt x="376" y="0"/>
                    <a:pt x="3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8" name="Freeform 165"/>
            <p:cNvSpPr>
              <a:spLocks/>
            </p:cNvSpPr>
            <p:nvPr/>
          </p:nvSpPr>
          <p:spPr bwMode="auto">
            <a:xfrm>
              <a:off x="4237038" y="5329238"/>
              <a:ext cx="15875" cy="1587"/>
            </a:xfrm>
            <a:custGeom>
              <a:avLst/>
              <a:gdLst>
                <a:gd name="T0" fmla="*/ 6 w 6"/>
                <a:gd name="T1" fmla="*/ 0 h 1"/>
                <a:gd name="T2" fmla="*/ 1 w 6"/>
                <a:gd name="T3" fmla="*/ 1 h 1"/>
                <a:gd name="T4" fmla="*/ 1 w 6"/>
                <a:gd name="T5" fmla="*/ 1 h 1"/>
                <a:gd name="T6" fmla="*/ 3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5" y="0"/>
                    <a:pt x="3" y="1"/>
                    <a:pt x="1" y="1"/>
                  </a:cubicBezTo>
                  <a:cubicBezTo>
                    <a:pt x="0" y="1"/>
                    <a:pt x="0" y="1"/>
                    <a:pt x="1" y="1"/>
                  </a:cubicBezTo>
                  <a:cubicBezTo>
                    <a:pt x="1" y="1"/>
                    <a:pt x="2" y="1"/>
                    <a:pt x="3" y="1"/>
                  </a:cubicBezTo>
                  <a:cubicBezTo>
                    <a:pt x="4" y="1"/>
                    <a:pt x="5"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69" name="Freeform 166"/>
            <p:cNvSpPr>
              <a:spLocks/>
            </p:cNvSpPr>
            <p:nvPr/>
          </p:nvSpPr>
          <p:spPr bwMode="auto">
            <a:xfrm>
              <a:off x="2686050" y="5067300"/>
              <a:ext cx="7938" cy="7937"/>
            </a:xfrm>
            <a:custGeom>
              <a:avLst/>
              <a:gdLst>
                <a:gd name="T0" fmla="*/ 3 w 3"/>
                <a:gd name="T1" fmla="*/ 0 h 3"/>
                <a:gd name="T2" fmla="*/ 1 w 3"/>
                <a:gd name="T3" fmla="*/ 2 h 3"/>
                <a:gd name="T4" fmla="*/ 1 w 3"/>
                <a:gd name="T5" fmla="*/ 3 h 3"/>
                <a:gd name="T6" fmla="*/ 1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1" y="2"/>
                    <a:pt x="1" y="2"/>
                  </a:cubicBezTo>
                  <a:cubicBezTo>
                    <a:pt x="0" y="3"/>
                    <a:pt x="0" y="3"/>
                    <a:pt x="1" y="3"/>
                  </a:cubicBezTo>
                  <a:cubicBezTo>
                    <a:pt x="1" y="3"/>
                    <a:pt x="1" y="3"/>
                    <a:pt x="1" y="2"/>
                  </a:cubicBezTo>
                  <a:cubicBezTo>
                    <a:pt x="2" y="2"/>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0" name="Freeform 167"/>
            <p:cNvSpPr>
              <a:spLocks/>
            </p:cNvSpPr>
            <p:nvPr/>
          </p:nvSpPr>
          <p:spPr bwMode="auto">
            <a:xfrm>
              <a:off x="4265613" y="5322888"/>
              <a:ext cx="9525" cy="3175"/>
            </a:xfrm>
            <a:custGeom>
              <a:avLst/>
              <a:gdLst>
                <a:gd name="T0" fmla="*/ 2 w 3"/>
                <a:gd name="T1" fmla="*/ 0 h 1"/>
                <a:gd name="T2" fmla="*/ 0 w 3"/>
                <a:gd name="T3" fmla="*/ 0 h 1"/>
                <a:gd name="T4" fmla="*/ 0 w 3"/>
                <a:gd name="T5" fmla="*/ 1 h 1"/>
                <a:gd name="T6" fmla="*/ 0 w 3"/>
                <a:gd name="T7" fmla="*/ 1 h 1"/>
                <a:gd name="T8" fmla="*/ 2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1" y="0"/>
                    <a:pt x="0" y="0"/>
                  </a:cubicBezTo>
                  <a:cubicBezTo>
                    <a:pt x="0" y="0"/>
                    <a:pt x="0" y="1"/>
                    <a:pt x="0" y="1"/>
                  </a:cubicBezTo>
                  <a:cubicBezTo>
                    <a:pt x="0" y="1"/>
                    <a:pt x="0" y="1"/>
                    <a:pt x="0" y="1"/>
                  </a:cubicBezTo>
                  <a:cubicBezTo>
                    <a:pt x="1" y="0"/>
                    <a:pt x="1"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1" name="Freeform 168"/>
            <p:cNvSpPr>
              <a:spLocks/>
            </p:cNvSpPr>
            <p:nvPr/>
          </p:nvSpPr>
          <p:spPr bwMode="auto">
            <a:xfrm>
              <a:off x="4291013" y="4354513"/>
              <a:ext cx="15875" cy="0"/>
            </a:xfrm>
            <a:custGeom>
              <a:avLst/>
              <a:gdLst>
                <a:gd name="T0" fmla="*/ 3 w 6"/>
                <a:gd name="T1" fmla="*/ 1 w 6"/>
                <a:gd name="T2" fmla="*/ 2 w 6"/>
                <a:gd name="T3" fmla="*/ 2 w 6"/>
                <a:gd name="T4" fmla="*/ 3 w 6"/>
                <a:gd name="T5" fmla="*/ 5 w 6"/>
                <a:gd name="T6" fmla="*/ 6 w 6"/>
                <a:gd name="T7" fmla="*/ 4 w 6"/>
                <a:gd name="T8" fmla="*/ 3 w 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6">
                  <a:moveTo>
                    <a:pt x="3" y="0"/>
                  </a:moveTo>
                  <a:cubicBezTo>
                    <a:pt x="1" y="0"/>
                    <a:pt x="0" y="0"/>
                    <a:pt x="1" y="0"/>
                  </a:cubicBezTo>
                  <a:cubicBezTo>
                    <a:pt x="1" y="0"/>
                    <a:pt x="2" y="0"/>
                    <a:pt x="2" y="0"/>
                  </a:cubicBezTo>
                  <a:cubicBezTo>
                    <a:pt x="2" y="0"/>
                    <a:pt x="2" y="0"/>
                    <a:pt x="2" y="0"/>
                  </a:cubicBezTo>
                  <a:cubicBezTo>
                    <a:pt x="2" y="0"/>
                    <a:pt x="3" y="0"/>
                    <a:pt x="3" y="0"/>
                  </a:cubicBezTo>
                  <a:cubicBezTo>
                    <a:pt x="3" y="0"/>
                    <a:pt x="4" y="0"/>
                    <a:pt x="5" y="0"/>
                  </a:cubicBezTo>
                  <a:cubicBezTo>
                    <a:pt x="5" y="0"/>
                    <a:pt x="5" y="0"/>
                    <a:pt x="6" y="0"/>
                  </a:cubicBezTo>
                  <a:cubicBezTo>
                    <a:pt x="6" y="0"/>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2" name="Freeform 169"/>
            <p:cNvSpPr>
              <a:spLocks/>
            </p:cNvSpPr>
            <p:nvPr/>
          </p:nvSpPr>
          <p:spPr bwMode="auto">
            <a:xfrm>
              <a:off x="3119438" y="5111750"/>
              <a:ext cx="325438" cy="31750"/>
            </a:xfrm>
            <a:custGeom>
              <a:avLst/>
              <a:gdLst>
                <a:gd name="T0" fmla="*/ 32 w 120"/>
                <a:gd name="T1" fmla="*/ 0 h 12"/>
                <a:gd name="T2" fmla="*/ 17 w 120"/>
                <a:gd name="T3" fmla="*/ 1 h 12"/>
                <a:gd name="T4" fmla="*/ 4 w 120"/>
                <a:gd name="T5" fmla="*/ 3 h 12"/>
                <a:gd name="T6" fmla="*/ 10 w 120"/>
                <a:gd name="T7" fmla="*/ 3 h 12"/>
                <a:gd name="T8" fmla="*/ 23 w 120"/>
                <a:gd name="T9" fmla="*/ 2 h 12"/>
                <a:gd name="T10" fmla="*/ 29 w 120"/>
                <a:gd name="T11" fmla="*/ 3 h 12"/>
                <a:gd name="T12" fmla="*/ 42 w 120"/>
                <a:gd name="T13" fmla="*/ 4 h 12"/>
                <a:gd name="T14" fmla="*/ 58 w 120"/>
                <a:gd name="T15" fmla="*/ 5 h 12"/>
                <a:gd name="T16" fmla="*/ 73 w 120"/>
                <a:gd name="T17" fmla="*/ 8 h 12"/>
                <a:gd name="T18" fmla="*/ 85 w 120"/>
                <a:gd name="T19" fmla="*/ 11 h 12"/>
                <a:gd name="T20" fmla="*/ 93 w 120"/>
                <a:gd name="T21" fmla="*/ 12 h 12"/>
                <a:gd name="T22" fmla="*/ 104 w 120"/>
                <a:gd name="T23" fmla="*/ 12 h 12"/>
                <a:gd name="T24" fmla="*/ 105 w 120"/>
                <a:gd name="T25" fmla="*/ 12 h 12"/>
                <a:gd name="T26" fmla="*/ 115 w 120"/>
                <a:gd name="T27" fmla="*/ 12 h 12"/>
                <a:gd name="T28" fmla="*/ 115 w 120"/>
                <a:gd name="T29" fmla="*/ 9 h 12"/>
                <a:gd name="T30" fmla="*/ 107 w 120"/>
                <a:gd name="T31" fmla="*/ 8 h 12"/>
                <a:gd name="T32" fmla="*/ 80 w 120"/>
                <a:gd name="T33" fmla="*/ 5 h 12"/>
                <a:gd name="T34" fmla="*/ 54 w 120"/>
                <a:gd name="T35" fmla="*/ 1 h 12"/>
                <a:gd name="T36" fmla="*/ 32 w 1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
                  <a:moveTo>
                    <a:pt x="32" y="0"/>
                  </a:moveTo>
                  <a:cubicBezTo>
                    <a:pt x="27" y="0"/>
                    <a:pt x="22" y="1"/>
                    <a:pt x="17" y="1"/>
                  </a:cubicBezTo>
                  <a:cubicBezTo>
                    <a:pt x="4" y="2"/>
                    <a:pt x="0" y="3"/>
                    <a:pt x="4" y="3"/>
                  </a:cubicBezTo>
                  <a:cubicBezTo>
                    <a:pt x="6" y="3"/>
                    <a:pt x="8" y="3"/>
                    <a:pt x="10" y="3"/>
                  </a:cubicBezTo>
                  <a:cubicBezTo>
                    <a:pt x="15" y="3"/>
                    <a:pt x="19" y="2"/>
                    <a:pt x="23" y="2"/>
                  </a:cubicBezTo>
                  <a:cubicBezTo>
                    <a:pt x="27" y="2"/>
                    <a:pt x="30" y="3"/>
                    <a:pt x="29" y="3"/>
                  </a:cubicBezTo>
                  <a:cubicBezTo>
                    <a:pt x="27" y="3"/>
                    <a:pt x="33" y="3"/>
                    <a:pt x="42" y="4"/>
                  </a:cubicBezTo>
                  <a:cubicBezTo>
                    <a:pt x="48" y="4"/>
                    <a:pt x="53" y="5"/>
                    <a:pt x="58" y="5"/>
                  </a:cubicBezTo>
                  <a:cubicBezTo>
                    <a:pt x="63" y="6"/>
                    <a:pt x="68" y="7"/>
                    <a:pt x="73" y="8"/>
                  </a:cubicBezTo>
                  <a:cubicBezTo>
                    <a:pt x="81" y="9"/>
                    <a:pt x="87" y="10"/>
                    <a:pt x="85" y="11"/>
                  </a:cubicBezTo>
                  <a:cubicBezTo>
                    <a:pt x="83" y="12"/>
                    <a:pt x="86" y="12"/>
                    <a:pt x="93" y="12"/>
                  </a:cubicBezTo>
                  <a:cubicBezTo>
                    <a:pt x="97" y="12"/>
                    <a:pt x="100" y="12"/>
                    <a:pt x="104" y="12"/>
                  </a:cubicBezTo>
                  <a:cubicBezTo>
                    <a:pt x="104" y="12"/>
                    <a:pt x="104" y="12"/>
                    <a:pt x="105" y="12"/>
                  </a:cubicBezTo>
                  <a:cubicBezTo>
                    <a:pt x="108" y="12"/>
                    <a:pt x="112" y="12"/>
                    <a:pt x="115" y="12"/>
                  </a:cubicBezTo>
                  <a:cubicBezTo>
                    <a:pt x="120" y="11"/>
                    <a:pt x="120" y="10"/>
                    <a:pt x="115" y="9"/>
                  </a:cubicBezTo>
                  <a:cubicBezTo>
                    <a:pt x="110" y="9"/>
                    <a:pt x="107" y="8"/>
                    <a:pt x="107" y="8"/>
                  </a:cubicBezTo>
                  <a:cubicBezTo>
                    <a:pt x="108" y="8"/>
                    <a:pt x="95" y="7"/>
                    <a:pt x="80" y="5"/>
                  </a:cubicBezTo>
                  <a:cubicBezTo>
                    <a:pt x="73" y="4"/>
                    <a:pt x="65" y="2"/>
                    <a:pt x="54" y="1"/>
                  </a:cubicBezTo>
                  <a:cubicBezTo>
                    <a:pt x="46" y="1"/>
                    <a:pt x="39"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3" name="Freeform 170"/>
            <p:cNvSpPr>
              <a:spLocks/>
            </p:cNvSpPr>
            <p:nvPr/>
          </p:nvSpPr>
          <p:spPr bwMode="auto">
            <a:xfrm>
              <a:off x="3560763" y="4568825"/>
              <a:ext cx="9525" cy="6350"/>
            </a:xfrm>
            <a:custGeom>
              <a:avLst/>
              <a:gdLst>
                <a:gd name="T0" fmla="*/ 3 w 3"/>
                <a:gd name="T1" fmla="*/ 0 h 2"/>
                <a:gd name="T2" fmla="*/ 1 w 3"/>
                <a:gd name="T3" fmla="*/ 1 h 2"/>
                <a:gd name="T4" fmla="*/ 1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1" y="1"/>
                    <a:pt x="1" y="1"/>
                  </a:cubicBezTo>
                  <a:cubicBezTo>
                    <a:pt x="0" y="2"/>
                    <a:pt x="1" y="2"/>
                    <a:pt x="1" y="2"/>
                  </a:cubicBezTo>
                  <a:cubicBezTo>
                    <a:pt x="2" y="2"/>
                    <a:pt x="2" y="2"/>
                    <a:pt x="2" y="1"/>
                  </a:cubicBezTo>
                  <a:cubicBezTo>
                    <a:pt x="3" y="1"/>
                    <a:pt x="2"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4" name="Freeform 171"/>
            <p:cNvSpPr>
              <a:spLocks/>
            </p:cNvSpPr>
            <p:nvPr/>
          </p:nvSpPr>
          <p:spPr bwMode="auto">
            <a:xfrm>
              <a:off x="1162050" y="4487863"/>
              <a:ext cx="15875" cy="3175"/>
            </a:xfrm>
            <a:custGeom>
              <a:avLst/>
              <a:gdLst>
                <a:gd name="T0" fmla="*/ 6 w 6"/>
                <a:gd name="T1" fmla="*/ 0 h 1"/>
                <a:gd name="T2" fmla="*/ 0 w 6"/>
                <a:gd name="T3" fmla="*/ 1 h 1"/>
                <a:gd name="T4" fmla="*/ 1 w 6"/>
                <a:gd name="T5" fmla="*/ 1 h 1"/>
                <a:gd name="T6" fmla="*/ 2 w 6"/>
                <a:gd name="T7" fmla="*/ 1 h 1"/>
                <a:gd name="T8" fmla="*/ 6 w 6"/>
                <a:gd name="T9" fmla="*/ 0 h 1"/>
                <a:gd name="T10" fmla="*/ 6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6" y="0"/>
                  </a:moveTo>
                  <a:cubicBezTo>
                    <a:pt x="5" y="0"/>
                    <a:pt x="2" y="0"/>
                    <a:pt x="0" y="1"/>
                  </a:cubicBezTo>
                  <a:cubicBezTo>
                    <a:pt x="1" y="1"/>
                    <a:pt x="1" y="1"/>
                    <a:pt x="1" y="1"/>
                  </a:cubicBezTo>
                  <a:cubicBezTo>
                    <a:pt x="1" y="1"/>
                    <a:pt x="2" y="1"/>
                    <a:pt x="2" y="1"/>
                  </a:cubicBezTo>
                  <a:cubicBezTo>
                    <a:pt x="3" y="1"/>
                    <a:pt x="5" y="1"/>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5" name="Freeform 172"/>
            <p:cNvSpPr>
              <a:spLocks/>
            </p:cNvSpPr>
            <p:nvPr/>
          </p:nvSpPr>
          <p:spPr bwMode="auto">
            <a:xfrm>
              <a:off x="3694113" y="4618038"/>
              <a:ext cx="26988" cy="6350"/>
            </a:xfrm>
            <a:custGeom>
              <a:avLst/>
              <a:gdLst>
                <a:gd name="T0" fmla="*/ 4 w 10"/>
                <a:gd name="T1" fmla="*/ 0 h 2"/>
                <a:gd name="T2" fmla="*/ 3 w 10"/>
                <a:gd name="T3" fmla="*/ 2 h 2"/>
                <a:gd name="T4" fmla="*/ 4 w 10"/>
                <a:gd name="T5" fmla="*/ 2 h 2"/>
                <a:gd name="T6" fmla="*/ 10 w 10"/>
                <a:gd name="T7" fmla="*/ 1 h 2"/>
                <a:gd name="T8" fmla="*/ 5 w 10"/>
                <a:gd name="T9" fmla="*/ 0 h 2"/>
                <a:gd name="T10" fmla="*/ 4 w 10"/>
                <a:gd name="T11" fmla="*/ 0 h 2"/>
              </a:gdLst>
              <a:ahLst/>
              <a:cxnLst>
                <a:cxn ang="0">
                  <a:pos x="T0" y="T1"/>
                </a:cxn>
                <a:cxn ang="0">
                  <a:pos x="T2" y="T3"/>
                </a:cxn>
                <a:cxn ang="0">
                  <a:pos x="T4" y="T5"/>
                </a:cxn>
                <a:cxn ang="0">
                  <a:pos x="T6" y="T7"/>
                </a:cxn>
                <a:cxn ang="0">
                  <a:pos x="T8" y="T9"/>
                </a:cxn>
                <a:cxn ang="0">
                  <a:pos x="T10" y="T11"/>
                </a:cxn>
              </a:cxnLst>
              <a:rect l="0" t="0" r="r" b="b"/>
              <a:pathLst>
                <a:path w="10" h="2">
                  <a:moveTo>
                    <a:pt x="4" y="0"/>
                  </a:moveTo>
                  <a:cubicBezTo>
                    <a:pt x="1" y="0"/>
                    <a:pt x="0" y="1"/>
                    <a:pt x="3" y="2"/>
                  </a:cubicBezTo>
                  <a:cubicBezTo>
                    <a:pt x="4" y="2"/>
                    <a:pt x="4" y="2"/>
                    <a:pt x="4" y="2"/>
                  </a:cubicBezTo>
                  <a:cubicBezTo>
                    <a:pt x="6" y="2"/>
                    <a:pt x="7" y="2"/>
                    <a:pt x="10" y="1"/>
                  </a:cubicBezTo>
                  <a:cubicBezTo>
                    <a:pt x="8" y="1"/>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6" name="Freeform 173"/>
            <p:cNvSpPr>
              <a:spLocks/>
            </p:cNvSpPr>
            <p:nvPr/>
          </p:nvSpPr>
          <p:spPr bwMode="auto">
            <a:xfrm>
              <a:off x="1230313" y="4479925"/>
              <a:ext cx="12700" cy="3175"/>
            </a:xfrm>
            <a:custGeom>
              <a:avLst/>
              <a:gdLst>
                <a:gd name="T0" fmla="*/ 3 w 5"/>
                <a:gd name="T1" fmla="*/ 0 h 1"/>
                <a:gd name="T2" fmla="*/ 1 w 5"/>
                <a:gd name="T3" fmla="*/ 1 h 1"/>
                <a:gd name="T4" fmla="*/ 4 w 5"/>
                <a:gd name="T5" fmla="*/ 1 h 1"/>
                <a:gd name="T6" fmla="*/ 4 w 5"/>
                <a:gd name="T7" fmla="*/ 0 h 1"/>
                <a:gd name="T8" fmla="*/ 3 w 5"/>
                <a:gd name="T9" fmla="*/ 0 h 1"/>
              </a:gdLst>
              <a:ahLst/>
              <a:cxnLst>
                <a:cxn ang="0">
                  <a:pos x="T0" y="T1"/>
                </a:cxn>
                <a:cxn ang="0">
                  <a:pos x="T2" y="T3"/>
                </a:cxn>
                <a:cxn ang="0">
                  <a:pos x="T4" y="T5"/>
                </a:cxn>
                <a:cxn ang="0">
                  <a:pos x="T6" y="T7"/>
                </a:cxn>
                <a:cxn ang="0">
                  <a:pos x="T8" y="T9"/>
                </a:cxn>
              </a:cxnLst>
              <a:rect l="0" t="0" r="r" b="b"/>
              <a:pathLst>
                <a:path w="5" h="1">
                  <a:moveTo>
                    <a:pt x="3" y="0"/>
                  </a:moveTo>
                  <a:cubicBezTo>
                    <a:pt x="2" y="0"/>
                    <a:pt x="0" y="1"/>
                    <a:pt x="1" y="1"/>
                  </a:cubicBezTo>
                  <a:cubicBezTo>
                    <a:pt x="2" y="1"/>
                    <a:pt x="4" y="1"/>
                    <a:pt x="4" y="1"/>
                  </a:cubicBezTo>
                  <a:cubicBezTo>
                    <a:pt x="3" y="1"/>
                    <a:pt x="5" y="1"/>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7" name="Freeform 174"/>
            <p:cNvSpPr>
              <a:spLocks noEditPoints="1"/>
            </p:cNvSpPr>
            <p:nvPr/>
          </p:nvSpPr>
          <p:spPr bwMode="auto">
            <a:xfrm>
              <a:off x="3567113" y="4922838"/>
              <a:ext cx="58738" cy="3175"/>
            </a:xfrm>
            <a:custGeom>
              <a:avLst/>
              <a:gdLst>
                <a:gd name="T0" fmla="*/ 19 w 22"/>
                <a:gd name="T1" fmla="*/ 0 h 1"/>
                <a:gd name="T2" fmla="*/ 8 w 22"/>
                <a:gd name="T3" fmla="*/ 0 h 1"/>
                <a:gd name="T4" fmla="*/ 2 w 22"/>
                <a:gd name="T5" fmla="*/ 1 h 1"/>
                <a:gd name="T6" fmla="*/ 1 w 22"/>
                <a:gd name="T7" fmla="*/ 1 h 1"/>
                <a:gd name="T8" fmla="*/ 0 w 22"/>
                <a:gd name="T9" fmla="*/ 1 h 1"/>
                <a:gd name="T10" fmla="*/ 1 w 22"/>
                <a:gd name="T11" fmla="*/ 1 h 1"/>
                <a:gd name="T12" fmla="*/ 11 w 22"/>
                <a:gd name="T13" fmla="*/ 1 h 1"/>
                <a:gd name="T14" fmla="*/ 20 w 22"/>
                <a:gd name="T15" fmla="*/ 0 h 1"/>
                <a:gd name="T16" fmla="*/ 19 w 22"/>
                <a:gd name="T17" fmla="*/ 0 h 1"/>
                <a:gd name="T18" fmla="*/ 19 w 22"/>
                <a:gd name="T19" fmla="*/ 0 h 1"/>
                <a:gd name="T20" fmla="*/ 19 w 22"/>
                <a:gd name="T21" fmla="*/ 0 h 1"/>
                <a:gd name="T22" fmla="*/ 19 w 22"/>
                <a:gd name="T23" fmla="*/ 0 h 1"/>
                <a:gd name="T24" fmla="*/ 19 w 22"/>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
                  <a:moveTo>
                    <a:pt x="19" y="0"/>
                  </a:moveTo>
                  <a:cubicBezTo>
                    <a:pt x="16" y="0"/>
                    <a:pt x="12" y="0"/>
                    <a:pt x="8" y="0"/>
                  </a:cubicBezTo>
                  <a:cubicBezTo>
                    <a:pt x="6" y="0"/>
                    <a:pt x="4" y="0"/>
                    <a:pt x="2" y="1"/>
                  </a:cubicBezTo>
                  <a:cubicBezTo>
                    <a:pt x="2" y="1"/>
                    <a:pt x="2" y="1"/>
                    <a:pt x="1" y="1"/>
                  </a:cubicBezTo>
                  <a:cubicBezTo>
                    <a:pt x="1" y="1"/>
                    <a:pt x="1" y="1"/>
                    <a:pt x="0" y="1"/>
                  </a:cubicBezTo>
                  <a:cubicBezTo>
                    <a:pt x="0" y="1"/>
                    <a:pt x="1" y="1"/>
                    <a:pt x="1" y="1"/>
                  </a:cubicBezTo>
                  <a:cubicBezTo>
                    <a:pt x="2" y="1"/>
                    <a:pt x="6" y="1"/>
                    <a:pt x="11" y="1"/>
                  </a:cubicBezTo>
                  <a:cubicBezTo>
                    <a:pt x="18" y="0"/>
                    <a:pt x="22" y="0"/>
                    <a:pt x="20" y="0"/>
                  </a:cubicBezTo>
                  <a:cubicBezTo>
                    <a:pt x="18" y="0"/>
                    <a:pt x="19" y="0"/>
                    <a:pt x="19" y="0"/>
                  </a:cubicBezTo>
                  <a:moveTo>
                    <a:pt x="19" y="0"/>
                  </a:moveTo>
                  <a:cubicBezTo>
                    <a:pt x="19" y="0"/>
                    <a:pt x="19" y="0"/>
                    <a:pt x="19" y="0"/>
                  </a:cubicBezTo>
                  <a:cubicBezTo>
                    <a:pt x="19" y="0"/>
                    <a:pt x="19" y="0"/>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8" name="Freeform 175"/>
            <p:cNvSpPr>
              <a:spLocks/>
            </p:cNvSpPr>
            <p:nvPr/>
          </p:nvSpPr>
          <p:spPr bwMode="auto">
            <a:xfrm>
              <a:off x="3222625" y="5353050"/>
              <a:ext cx="11113" cy="4762"/>
            </a:xfrm>
            <a:custGeom>
              <a:avLst/>
              <a:gdLst>
                <a:gd name="T0" fmla="*/ 4 w 4"/>
                <a:gd name="T1" fmla="*/ 0 h 2"/>
                <a:gd name="T2" fmla="*/ 1 w 4"/>
                <a:gd name="T3" fmla="*/ 1 h 2"/>
                <a:gd name="T4" fmla="*/ 2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1" y="1"/>
                  </a:cubicBezTo>
                  <a:cubicBezTo>
                    <a:pt x="0" y="1"/>
                    <a:pt x="1" y="2"/>
                    <a:pt x="2" y="2"/>
                  </a:cubicBezTo>
                  <a:cubicBezTo>
                    <a:pt x="3" y="2"/>
                    <a:pt x="3" y="2"/>
                    <a:pt x="3" y="1"/>
                  </a:cubicBezTo>
                  <a:cubicBezTo>
                    <a:pt x="3" y="1"/>
                    <a:pt x="3"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79" name="Freeform 176"/>
            <p:cNvSpPr>
              <a:spLocks noEditPoints="1"/>
            </p:cNvSpPr>
            <p:nvPr/>
          </p:nvSpPr>
          <p:spPr bwMode="auto">
            <a:xfrm>
              <a:off x="901700" y="4332288"/>
              <a:ext cx="3898900" cy="1554162"/>
            </a:xfrm>
            <a:custGeom>
              <a:avLst/>
              <a:gdLst>
                <a:gd name="T0" fmla="*/ 667 w 1438"/>
                <a:gd name="T1" fmla="*/ 267 h 571"/>
                <a:gd name="T2" fmla="*/ 228 w 1438"/>
                <a:gd name="T3" fmla="*/ 81 h 571"/>
                <a:gd name="T4" fmla="*/ 286 w 1438"/>
                <a:gd name="T5" fmla="*/ 5 h 571"/>
                <a:gd name="T6" fmla="*/ 184 w 1438"/>
                <a:gd name="T7" fmla="*/ 33 h 571"/>
                <a:gd name="T8" fmla="*/ 107 w 1438"/>
                <a:gd name="T9" fmla="*/ 40 h 571"/>
                <a:gd name="T10" fmla="*/ 54 w 1438"/>
                <a:gd name="T11" fmla="*/ 71 h 571"/>
                <a:gd name="T12" fmla="*/ 108 w 1438"/>
                <a:gd name="T13" fmla="*/ 94 h 571"/>
                <a:gd name="T14" fmla="*/ 47 w 1438"/>
                <a:gd name="T15" fmla="*/ 112 h 571"/>
                <a:gd name="T16" fmla="*/ 227 w 1438"/>
                <a:gd name="T17" fmla="*/ 81 h 571"/>
                <a:gd name="T18" fmla="*/ 245 w 1438"/>
                <a:gd name="T19" fmla="*/ 85 h 571"/>
                <a:gd name="T20" fmla="*/ 289 w 1438"/>
                <a:gd name="T21" fmla="*/ 95 h 571"/>
                <a:gd name="T22" fmla="*/ 353 w 1438"/>
                <a:gd name="T23" fmla="*/ 111 h 571"/>
                <a:gd name="T24" fmla="*/ 375 w 1438"/>
                <a:gd name="T25" fmla="*/ 131 h 571"/>
                <a:gd name="T26" fmla="*/ 388 w 1438"/>
                <a:gd name="T27" fmla="*/ 143 h 571"/>
                <a:gd name="T28" fmla="*/ 390 w 1438"/>
                <a:gd name="T29" fmla="*/ 153 h 571"/>
                <a:gd name="T30" fmla="*/ 410 w 1438"/>
                <a:gd name="T31" fmla="*/ 161 h 571"/>
                <a:gd name="T32" fmla="*/ 361 w 1438"/>
                <a:gd name="T33" fmla="*/ 216 h 571"/>
                <a:gd name="T34" fmla="*/ 469 w 1438"/>
                <a:gd name="T35" fmla="*/ 276 h 571"/>
                <a:gd name="T36" fmla="*/ 656 w 1438"/>
                <a:gd name="T37" fmla="*/ 312 h 571"/>
                <a:gd name="T38" fmla="*/ 810 w 1438"/>
                <a:gd name="T39" fmla="*/ 334 h 571"/>
                <a:gd name="T40" fmla="*/ 845 w 1438"/>
                <a:gd name="T41" fmla="*/ 384 h 571"/>
                <a:gd name="T42" fmla="*/ 995 w 1438"/>
                <a:gd name="T43" fmla="*/ 537 h 571"/>
                <a:gd name="T44" fmla="*/ 1018 w 1438"/>
                <a:gd name="T45" fmla="*/ 559 h 571"/>
                <a:gd name="T46" fmla="*/ 1034 w 1438"/>
                <a:gd name="T47" fmla="*/ 564 h 571"/>
                <a:gd name="T48" fmla="*/ 1050 w 1438"/>
                <a:gd name="T49" fmla="*/ 570 h 571"/>
                <a:gd name="T50" fmla="*/ 1174 w 1438"/>
                <a:gd name="T51" fmla="*/ 502 h 571"/>
                <a:gd name="T52" fmla="*/ 1363 w 1438"/>
                <a:gd name="T53" fmla="*/ 440 h 571"/>
                <a:gd name="T54" fmla="*/ 1315 w 1438"/>
                <a:gd name="T55" fmla="*/ 376 h 571"/>
                <a:gd name="T56" fmla="*/ 1225 w 1438"/>
                <a:gd name="T57" fmla="*/ 369 h 571"/>
                <a:gd name="T58" fmla="*/ 1123 w 1438"/>
                <a:gd name="T59" fmla="*/ 338 h 571"/>
                <a:gd name="T60" fmla="*/ 933 w 1438"/>
                <a:gd name="T61" fmla="*/ 329 h 571"/>
                <a:gd name="T62" fmla="*/ 818 w 1438"/>
                <a:gd name="T63" fmla="*/ 324 h 571"/>
                <a:gd name="T64" fmla="*/ 770 w 1438"/>
                <a:gd name="T65" fmla="*/ 292 h 571"/>
                <a:gd name="T66" fmla="*/ 657 w 1438"/>
                <a:gd name="T67" fmla="*/ 277 h 571"/>
                <a:gd name="T68" fmla="*/ 755 w 1438"/>
                <a:gd name="T69" fmla="*/ 263 h 571"/>
                <a:gd name="T70" fmla="*/ 813 w 1438"/>
                <a:gd name="T71" fmla="*/ 261 h 571"/>
                <a:gd name="T72" fmla="*/ 933 w 1438"/>
                <a:gd name="T73" fmla="*/ 242 h 571"/>
                <a:gd name="T74" fmla="*/ 942 w 1438"/>
                <a:gd name="T75" fmla="*/ 231 h 571"/>
                <a:gd name="T76" fmla="*/ 983 w 1438"/>
                <a:gd name="T77" fmla="*/ 218 h 571"/>
                <a:gd name="T78" fmla="*/ 1099 w 1438"/>
                <a:gd name="T79" fmla="*/ 199 h 571"/>
                <a:gd name="T80" fmla="*/ 1107 w 1438"/>
                <a:gd name="T81" fmla="*/ 187 h 571"/>
                <a:gd name="T82" fmla="*/ 1227 w 1438"/>
                <a:gd name="T83" fmla="*/ 168 h 571"/>
                <a:gd name="T84" fmla="*/ 1180 w 1438"/>
                <a:gd name="T85" fmla="*/ 162 h 571"/>
                <a:gd name="T86" fmla="*/ 1196 w 1438"/>
                <a:gd name="T87" fmla="*/ 156 h 571"/>
                <a:gd name="T88" fmla="*/ 1181 w 1438"/>
                <a:gd name="T89" fmla="*/ 147 h 571"/>
                <a:gd name="T90" fmla="*/ 1168 w 1438"/>
                <a:gd name="T91" fmla="*/ 135 h 571"/>
                <a:gd name="T92" fmla="*/ 1103 w 1438"/>
                <a:gd name="T93" fmla="*/ 133 h 571"/>
                <a:gd name="T94" fmla="*/ 1055 w 1438"/>
                <a:gd name="T95" fmla="*/ 113 h 571"/>
                <a:gd name="T96" fmla="*/ 987 w 1438"/>
                <a:gd name="T97" fmla="*/ 150 h 571"/>
                <a:gd name="T98" fmla="*/ 821 w 1438"/>
                <a:gd name="T99" fmla="*/ 129 h 571"/>
                <a:gd name="T100" fmla="*/ 873 w 1438"/>
                <a:gd name="T101" fmla="*/ 106 h 571"/>
                <a:gd name="T102" fmla="*/ 903 w 1438"/>
                <a:gd name="T103" fmla="*/ 100 h 571"/>
                <a:gd name="T104" fmla="*/ 977 w 1438"/>
                <a:gd name="T105" fmla="*/ 83 h 571"/>
                <a:gd name="T106" fmla="*/ 1033 w 1438"/>
                <a:gd name="T107" fmla="*/ 73 h 571"/>
                <a:gd name="T108" fmla="*/ 957 w 1438"/>
                <a:gd name="T109" fmla="*/ 68 h 571"/>
                <a:gd name="T110" fmla="*/ 925 w 1438"/>
                <a:gd name="T111" fmla="*/ 59 h 571"/>
                <a:gd name="T112" fmla="*/ 885 w 1438"/>
                <a:gd name="T113" fmla="*/ 74 h 571"/>
                <a:gd name="T114" fmla="*/ 868 w 1438"/>
                <a:gd name="T115" fmla="*/ 69 h 571"/>
                <a:gd name="T116" fmla="*/ 782 w 1438"/>
                <a:gd name="T117" fmla="*/ 60 h 571"/>
                <a:gd name="T118" fmla="*/ 694 w 1438"/>
                <a:gd name="T119" fmla="*/ 51 h 571"/>
                <a:gd name="T120" fmla="*/ 580 w 1438"/>
                <a:gd name="T121" fmla="*/ 34 h 571"/>
                <a:gd name="T122" fmla="*/ 509 w 1438"/>
                <a:gd name="T123" fmla="*/ 39 h 571"/>
                <a:gd name="T124" fmla="*/ 339 w 1438"/>
                <a:gd name="T125" fmla="*/ 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8" h="571">
                  <a:moveTo>
                    <a:pt x="104" y="35"/>
                  </a:moveTo>
                  <a:cubicBezTo>
                    <a:pt x="104" y="35"/>
                    <a:pt x="104" y="35"/>
                    <a:pt x="104" y="35"/>
                  </a:cubicBezTo>
                  <a:cubicBezTo>
                    <a:pt x="104" y="35"/>
                    <a:pt x="104" y="35"/>
                    <a:pt x="104" y="35"/>
                  </a:cubicBezTo>
                  <a:cubicBezTo>
                    <a:pt x="104" y="35"/>
                    <a:pt x="104" y="35"/>
                    <a:pt x="104" y="35"/>
                  </a:cubicBezTo>
                  <a:cubicBezTo>
                    <a:pt x="104" y="35"/>
                    <a:pt x="104" y="35"/>
                    <a:pt x="104" y="35"/>
                  </a:cubicBezTo>
                  <a:moveTo>
                    <a:pt x="738" y="305"/>
                  </a:moveTo>
                  <a:cubicBezTo>
                    <a:pt x="742" y="305"/>
                    <a:pt x="745" y="305"/>
                    <a:pt x="749" y="305"/>
                  </a:cubicBezTo>
                  <a:cubicBezTo>
                    <a:pt x="745" y="305"/>
                    <a:pt x="742" y="305"/>
                    <a:pt x="738" y="305"/>
                  </a:cubicBezTo>
                  <a:moveTo>
                    <a:pt x="733" y="305"/>
                  </a:moveTo>
                  <a:cubicBezTo>
                    <a:pt x="733" y="305"/>
                    <a:pt x="735" y="305"/>
                    <a:pt x="738" y="305"/>
                  </a:cubicBezTo>
                  <a:cubicBezTo>
                    <a:pt x="735" y="305"/>
                    <a:pt x="733" y="305"/>
                    <a:pt x="733" y="305"/>
                  </a:cubicBezTo>
                  <a:moveTo>
                    <a:pt x="667" y="267"/>
                  </a:moveTo>
                  <a:cubicBezTo>
                    <a:pt x="667" y="267"/>
                    <a:pt x="668" y="267"/>
                    <a:pt x="668" y="267"/>
                  </a:cubicBezTo>
                  <a:cubicBezTo>
                    <a:pt x="668" y="267"/>
                    <a:pt x="668" y="267"/>
                    <a:pt x="668" y="267"/>
                  </a:cubicBezTo>
                  <a:cubicBezTo>
                    <a:pt x="668" y="267"/>
                    <a:pt x="668" y="267"/>
                    <a:pt x="668" y="267"/>
                  </a:cubicBezTo>
                  <a:cubicBezTo>
                    <a:pt x="668" y="267"/>
                    <a:pt x="668" y="267"/>
                    <a:pt x="668" y="267"/>
                  </a:cubicBezTo>
                  <a:cubicBezTo>
                    <a:pt x="667" y="267"/>
                    <a:pt x="667" y="267"/>
                    <a:pt x="667" y="267"/>
                  </a:cubicBezTo>
                  <a:cubicBezTo>
                    <a:pt x="666" y="268"/>
                    <a:pt x="665" y="268"/>
                    <a:pt x="664" y="268"/>
                  </a:cubicBezTo>
                  <a:cubicBezTo>
                    <a:pt x="665" y="268"/>
                    <a:pt x="666" y="268"/>
                    <a:pt x="666" y="267"/>
                  </a:cubicBezTo>
                  <a:cubicBezTo>
                    <a:pt x="667" y="267"/>
                    <a:pt x="667" y="267"/>
                    <a:pt x="667" y="267"/>
                  </a:cubicBezTo>
                  <a:cubicBezTo>
                    <a:pt x="667" y="267"/>
                    <a:pt x="667" y="267"/>
                    <a:pt x="667" y="267"/>
                  </a:cubicBezTo>
                  <a:moveTo>
                    <a:pt x="802" y="259"/>
                  </a:move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moveTo>
                    <a:pt x="414" y="177"/>
                  </a:moveTo>
                  <a:cubicBezTo>
                    <a:pt x="414" y="177"/>
                    <a:pt x="414" y="177"/>
                    <a:pt x="415" y="177"/>
                  </a:cubicBezTo>
                  <a:cubicBezTo>
                    <a:pt x="414" y="177"/>
                    <a:pt x="414" y="177"/>
                    <a:pt x="414" y="177"/>
                  </a:cubicBezTo>
                  <a:cubicBezTo>
                    <a:pt x="414" y="177"/>
                    <a:pt x="414" y="177"/>
                    <a:pt x="414" y="177"/>
                  </a:cubicBezTo>
                  <a:moveTo>
                    <a:pt x="413" y="165"/>
                  </a:moveTo>
                  <a:cubicBezTo>
                    <a:pt x="413" y="165"/>
                    <a:pt x="414" y="165"/>
                    <a:pt x="414" y="165"/>
                  </a:cubicBezTo>
                  <a:cubicBezTo>
                    <a:pt x="414" y="165"/>
                    <a:pt x="414" y="165"/>
                    <a:pt x="415" y="165"/>
                  </a:cubicBezTo>
                  <a:cubicBezTo>
                    <a:pt x="415" y="165"/>
                    <a:pt x="415" y="165"/>
                    <a:pt x="415" y="165"/>
                  </a:cubicBezTo>
                  <a:cubicBezTo>
                    <a:pt x="414" y="165"/>
                    <a:pt x="414" y="165"/>
                    <a:pt x="413" y="165"/>
                  </a:cubicBezTo>
                  <a:moveTo>
                    <a:pt x="190" y="92"/>
                  </a:moveTo>
                  <a:cubicBezTo>
                    <a:pt x="190" y="92"/>
                    <a:pt x="190" y="92"/>
                    <a:pt x="190" y="92"/>
                  </a:cubicBezTo>
                  <a:cubicBezTo>
                    <a:pt x="190" y="92"/>
                    <a:pt x="190" y="92"/>
                    <a:pt x="190" y="92"/>
                  </a:cubicBezTo>
                  <a:cubicBezTo>
                    <a:pt x="190" y="92"/>
                    <a:pt x="190" y="92"/>
                    <a:pt x="190" y="92"/>
                  </a:cubicBezTo>
                  <a:moveTo>
                    <a:pt x="228" y="81"/>
                  </a:moveTo>
                  <a:cubicBezTo>
                    <a:pt x="229" y="81"/>
                    <a:pt x="230" y="81"/>
                    <a:pt x="230" y="81"/>
                  </a:cubicBezTo>
                  <a:cubicBezTo>
                    <a:pt x="231" y="81"/>
                    <a:pt x="230" y="81"/>
                    <a:pt x="228" y="81"/>
                  </a:cubicBezTo>
                  <a:moveTo>
                    <a:pt x="60" y="73"/>
                  </a:moveTo>
                  <a:cubicBezTo>
                    <a:pt x="60" y="73"/>
                    <a:pt x="61" y="73"/>
                    <a:pt x="61" y="73"/>
                  </a:cubicBezTo>
                  <a:cubicBezTo>
                    <a:pt x="62" y="73"/>
                    <a:pt x="64" y="73"/>
                    <a:pt x="65" y="73"/>
                  </a:cubicBezTo>
                  <a:cubicBezTo>
                    <a:pt x="64" y="73"/>
                    <a:pt x="64" y="73"/>
                    <a:pt x="63" y="73"/>
                  </a:cubicBezTo>
                  <a:cubicBezTo>
                    <a:pt x="62" y="73"/>
                    <a:pt x="61" y="73"/>
                    <a:pt x="60" y="73"/>
                  </a:cubicBezTo>
                  <a:moveTo>
                    <a:pt x="65" y="73"/>
                  </a:moveTo>
                  <a:cubicBezTo>
                    <a:pt x="66" y="73"/>
                    <a:pt x="66" y="73"/>
                    <a:pt x="67" y="73"/>
                  </a:cubicBezTo>
                  <a:cubicBezTo>
                    <a:pt x="71" y="73"/>
                    <a:pt x="74" y="72"/>
                    <a:pt x="74" y="72"/>
                  </a:cubicBezTo>
                  <a:cubicBezTo>
                    <a:pt x="75" y="72"/>
                    <a:pt x="74" y="73"/>
                    <a:pt x="73" y="73"/>
                  </a:cubicBezTo>
                  <a:cubicBezTo>
                    <a:pt x="73" y="73"/>
                    <a:pt x="72" y="73"/>
                    <a:pt x="71" y="73"/>
                  </a:cubicBezTo>
                  <a:cubicBezTo>
                    <a:pt x="69" y="73"/>
                    <a:pt x="67" y="73"/>
                    <a:pt x="65" y="73"/>
                  </a:cubicBezTo>
                  <a:moveTo>
                    <a:pt x="333" y="0"/>
                  </a:moveTo>
                  <a:cubicBezTo>
                    <a:pt x="331" y="0"/>
                    <a:pt x="328" y="0"/>
                    <a:pt x="326" y="0"/>
                  </a:cubicBezTo>
                  <a:cubicBezTo>
                    <a:pt x="320" y="1"/>
                    <a:pt x="314" y="1"/>
                    <a:pt x="310" y="1"/>
                  </a:cubicBezTo>
                  <a:cubicBezTo>
                    <a:pt x="306" y="1"/>
                    <a:pt x="304" y="1"/>
                    <a:pt x="305" y="1"/>
                  </a:cubicBezTo>
                  <a:cubicBezTo>
                    <a:pt x="305" y="0"/>
                    <a:pt x="305" y="0"/>
                    <a:pt x="304" y="0"/>
                  </a:cubicBezTo>
                  <a:cubicBezTo>
                    <a:pt x="303" y="0"/>
                    <a:pt x="301" y="0"/>
                    <a:pt x="299" y="1"/>
                  </a:cubicBezTo>
                  <a:cubicBezTo>
                    <a:pt x="295" y="1"/>
                    <a:pt x="294" y="3"/>
                    <a:pt x="290" y="4"/>
                  </a:cubicBezTo>
                  <a:cubicBezTo>
                    <a:pt x="288" y="5"/>
                    <a:pt x="287" y="5"/>
                    <a:pt x="286" y="5"/>
                  </a:cubicBezTo>
                  <a:cubicBezTo>
                    <a:pt x="285" y="5"/>
                    <a:pt x="285" y="5"/>
                    <a:pt x="286" y="5"/>
                  </a:cubicBezTo>
                  <a:cubicBezTo>
                    <a:pt x="287" y="4"/>
                    <a:pt x="284" y="3"/>
                    <a:pt x="278" y="3"/>
                  </a:cubicBezTo>
                  <a:cubicBezTo>
                    <a:pt x="277" y="3"/>
                    <a:pt x="277" y="3"/>
                    <a:pt x="276" y="3"/>
                  </a:cubicBezTo>
                  <a:cubicBezTo>
                    <a:pt x="272" y="3"/>
                    <a:pt x="271" y="3"/>
                    <a:pt x="272" y="3"/>
                  </a:cubicBezTo>
                  <a:cubicBezTo>
                    <a:pt x="273" y="4"/>
                    <a:pt x="259" y="4"/>
                    <a:pt x="246" y="7"/>
                  </a:cubicBezTo>
                  <a:cubicBezTo>
                    <a:pt x="238" y="9"/>
                    <a:pt x="230" y="11"/>
                    <a:pt x="219" y="11"/>
                  </a:cubicBezTo>
                  <a:cubicBezTo>
                    <a:pt x="218" y="11"/>
                    <a:pt x="217" y="12"/>
                    <a:pt x="216" y="12"/>
                  </a:cubicBezTo>
                  <a:cubicBezTo>
                    <a:pt x="212" y="12"/>
                    <a:pt x="208" y="11"/>
                    <a:pt x="205" y="11"/>
                  </a:cubicBezTo>
                  <a:cubicBezTo>
                    <a:pt x="201" y="11"/>
                    <a:pt x="197" y="10"/>
                    <a:pt x="195" y="10"/>
                  </a:cubicBezTo>
                  <a:cubicBezTo>
                    <a:pt x="194" y="10"/>
                    <a:pt x="193" y="10"/>
                    <a:pt x="193" y="10"/>
                  </a:cubicBezTo>
                  <a:cubicBezTo>
                    <a:pt x="189" y="11"/>
                    <a:pt x="186" y="11"/>
                    <a:pt x="183" y="12"/>
                  </a:cubicBezTo>
                  <a:cubicBezTo>
                    <a:pt x="178" y="14"/>
                    <a:pt x="177" y="18"/>
                    <a:pt x="178" y="22"/>
                  </a:cubicBezTo>
                  <a:cubicBezTo>
                    <a:pt x="179" y="26"/>
                    <a:pt x="186" y="29"/>
                    <a:pt x="187" y="29"/>
                  </a:cubicBezTo>
                  <a:cubicBezTo>
                    <a:pt x="187" y="29"/>
                    <a:pt x="188" y="29"/>
                    <a:pt x="188" y="29"/>
                  </a:cubicBezTo>
                  <a:cubicBezTo>
                    <a:pt x="188" y="29"/>
                    <a:pt x="188" y="29"/>
                    <a:pt x="188" y="29"/>
                  </a:cubicBezTo>
                  <a:cubicBezTo>
                    <a:pt x="189" y="29"/>
                    <a:pt x="191" y="29"/>
                    <a:pt x="192" y="30"/>
                  </a:cubicBezTo>
                  <a:cubicBezTo>
                    <a:pt x="193" y="30"/>
                    <a:pt x="186" y="33"/>
                    <a:pt x="194" y="34"/>
                  </a:cubicBezTo>
                  <a:cubicBezTo>
                    <a:pt x="200" y="34"/>
                    <a:pt x="200" y="36"/>
                    <a:pt x="197" y="36"/>
                  </a:cubicBezTo>
                  <a:cubicBezTo>
                    <a:pt x="196" y="36"/>
                    <a:pt x="194" y="36"/>
                    <a:pt x="192" y="35"/>
                  </a:cubicBezTo>
                  <a:cubicBezTo>
                    <a:pt x="185" y="34"/>
                    <a:pt x="185" y="32"/>
                    <a:pt x="185" y="32"/>
                  </a:cubicBezTo>
                  <a:cubicBezTo>
                    <a:pt x="185" y="32"/>
                    <a:pt x="185" y="32"/>
                    <a:pt x="184" y="33"/>
                  </a:cubicBezTo>
                  <a:cubicBezTo>
                    <a:pt x="182" y="34"/>
                    <a:pt x="190" y="35"/>
                    <a:pt x="189" y="36"/>
                  </a:cubicBezTo>
                  <a:cubicBezTo>
                    <a:pt x="187" y="37"/>
                    <a:pt x="186" y="37"/>
                    <a:pt x="186" y="37"/>
                  </a:cubicBezTo>
                  <a:cubicBezTo>
                    <a:pt x="186" y="37"/>
                    <a:pt x="186" y="37"/>
                    <a:pt x="186" y="37"/>
                  </a:cubicBezTo>
                  <a:cubicBezTo>
                    <a:pt x="187" y="37"/>
                    <a:pt x="186" y="36"/>
                    <a:pt x="185" y="36"/>
                  </a:cubicBezTo>
                  <a:cubicBezTo>
                    <a:pt x="185" y="36"/>
                    <a:pt x="185" y="36"/>
                    <a:pt x="185" y="36"/>
                  </a:cubicBezTo>
                  <a:cubicBezTo>
                    <a:pt x="185" y="36"/>
                    <a:pt x="184" y="36"/>
                    <a:pt x="182" y="37"/>
                  </a:cubicBezTo>
                  <a:cubicBezTo>
                    <a:pt x="180" y="37"/>
                    <a:pt x="177" y="38"/>
                    <a:pt x="174" y="38"/>
                  </a:cubicBezTo>
                  <a:cubicBezTo>
                    <a:pt x="172" y="38"/>
                    <a:pt x="171" y="37"/>
                    <a:pt x="169" y="37"/>
                  </a:cubicBezTo>
                  <a:cubicBezTo>
                    <a:pt x="160" y="36"/>
                    <a:pt x="161" y="34"/>
                    <a:pt x="162" y="32"/>
                  </a:cubicBezTo>
                  <a:cubicBezTo>
                    <a:pt x="163" y="31"/>
                    <a:pt x="162" y="31"/>
                    <a:pt x="159" y="31"/>
                  </a:cubicBezTo>
                  <a:cubicBezTo>
                    <a:pt x="158" y="31"/>
                    <a:pt x="156" y="31"/>
                    <a:pt x="154" y="31"/>
                  </a:cubicBezTo>
                  <a:cubicBezTo>
                    <a:pt x="151" y="32"/>
                    <a:pt x="149" y="32"/>
                    <a:pt x="146" y="32"/>
                  </a:cubicBezTo>
                  <a:cubicBezTo>
                    <a:pt x="145" y="32"/>
                    <a:pt x="144" y="32"/>
                    <a:pt x="143" y="32"/>
                  </a:cubicBezTo>
                  <a:cubicBezTo>
                    <a:pt x="143" y="32"/>
                    <a:pt x="143" y="32"/>
                    <a:pt x="143" y="32"/>
                  </a:cubicBezTo>
                  <a:cubicBezTo>
                    <a:pt x="137" y="32"/>
                    <a:pt x="131" y="32"/>
                    <a:pt x="121" y="33"/>
                  </a:cubicBezTo>
                  <a:cubicBezTo>
                    <a:pt x="111" y="34"/>
                    <a:pt x="105" y="35"/>
                    <a:pt x="104" y="35"/>
                  </a:cubicBezTo>
                  <a:cubicBezTo>
                    <a:pt x="104" y="35"/>
                    <a:pt x="103" y="37"/>
                    <a:pt x="109" y="39"/>
                  </a:cubicBezTo>
                  <a:cubicBezTo>
                    <a:pt x="115" y="40"/>
                    <a:pt x="118" y="41"/>
                    <a:pt x="115" y="41"/>
                  </a:cubicBezTo>
                  <a:cubicBezTo>
                    <a:pt x="115" y="41"/>
                    <a:pt x="115" y="41"/>
                    <a:pt x="115" y="41"/>
                  </a:cubicBezTo>
                  <a:cubicBezTo>
                    <a:pt x="110" y="41"/>
                    <a:pt x="107" y="41"/>
                    <a:pt x="107" y="40"/>
                  </a:cubicBezTo>
                  <a:cubicBezTo>
                    <a:pt x="107" y="40"/>
                    <a:pt x="107" y="40"/>
                    <a:pt x="107" y="40"/>
                  </a:cubicBezTo>
                  <a:cubicBezTo>
                    <a:pt x="106" y="40"/>
                    <a:pt x="93" y="44"/>
                    <a:pt x="106" y="46"/>
                  </a:cubicBezTo>
                  <a:cubicBezTo>
                    <a:pt x="118" y="47"/>
                    <a:pt x="128" y="48"/>
                    <a:pt x="132" y="48"/>
                  </a:cubicBezTo>
                  <a:cubicBezTo>
                    <a:pt x="132" y="48"/>
                    <a:pt x="133" y="48"/>
                    <a:pt x="133" y="48"/>
                  </a:cubicBezTo>
                  <a:cubicBezTo>
                    <a:pt x="133" y="48"/>
                    <a:pt x="133" y="48"/>
                    <a:pt x="134" y="48"/>
                  </a:cubicBezTo>
                  <a:cubicBezTo>
                    <a:pt x="134" y="48"/>
                    <a:pt x="135" y="48"/>
                    <a:pt x="135" y="49"/>
                  </a:cubicBezTo>
                  <a:cubicBezTo>
                    <a:pt x="135" y="49"/>
                    <a:pt x="136" y="49"/>
                    <a:pt x="136" y="49"/>
                  </a:cubicBezTo>
                  <a:cubicBezTo>
                    <a:pt x="138" y="49"/>
                    <a:pt x="142" y="48"/>
                    <a:pt x="149" y="47"/>
                  </a:cubicBezTo>
                  <a:cubicBezTo>
                    <a:pt x="152" y="47"/>
                    <a:pt x="155" y="47"/>
                    <a:pt x="157" y="47"/>
                  </a:cubicBezTo>
                  <a:cubicBezTo>
                    <a:pt x="161" y="47"/>
                    <a:pt x="163" y="47"/>
                    <a:pt x="160" y="48"/>
                  </a:cubicBezTo>
                  <a:cubicBezTo>
                    <a:pt x="156" y="49"/>
                    <a:pt x="158" y="54"/>
                    <a:pt x="142" y="56"/>
                  </a:cubicBezTo>
                  <a:cubicBezTo>
                    <a:pt x="134" y="56"/>
                    <a:pt x="125" y="57"/>
                    <a:pt x="117" y="57"/>
                  </a:cubicBezTo>
                  <a:cubicBezTo>
                    <a:pt x="100" y="59"/>
                    <a:pt x="90" y="61"/>
                    <a:pt x="87" y="61"/>
                  </a:cubicBezTo>
                  <a:cubicBezTo>
                    <a:pt x="87" y="61"/>
                    <a:pt x="87" y="61"/>
                    <a:pt x="87" y="61"/>
                  </a:cubicBezTo>
                  <a:cubicBezTo>
                    <a:pt x="86" y="61"/>
                    <a:pt x="85" y="61"/>
                    <a:pt x="85" y="61"/>
                  </a:cubicBezTo>
                  <a:cubicBezTo>
                    <a:pt x="84" y="61"/>
                    <a:pt x="83" y="61"/>
                    <a:pt x="84" y="62"/>
                  </a:cubicBezTo>
                  <a:cubicBezTo>
                    <a:pt x="85" y="62"/>
                    <a:pt x="76" y="62"/>
                    <a:pt x="69" y="63"/>
                  </a:cubicBezTo>
                  <a:cubicBezTo>
                    <a:pt x="63" y="65"/>
                    <a:pt x="58" y="66"/>
                    <a:pt x="58" y="66"/>
                  </a:cubicBezTo>
                  <a:cubicBezTo>
                    <a:pt x="58" y="66"/>
                    <a:pt x="52" y="67"/>
                    <a:pt x="51" y="69"/>
                  </a:cubicBezTo>
                  <a:cubicBezTo>
                    <a:pt x="50" y="70"/>
                    <a:pt x="52" y="71"/>
                    <a:pt x="54" y="71"/>
                  </a:cubicBezTo>
                  <a:cubicBezTo>
                    <a:pt x="54" y="71"/>
                    <a:pt x="54" y="71"/>
                    <a:pt x="54" y="71"/>
                  </a:cubicBezTo>
                  <a:cubicBezTo>
                    <a:pt x="54" y="71"/>
                    <a:pt x="54" y="71"/>
                    <a:pt x="54" y="71"/>
                  </a:cubicBezTo>
                  <a:cubicBezTo>
                    <a:pt x="55" y="71"/>
                    <a:pt x="55" y="72"/>
                    <a:pt x="54" y="72"/>
                  </a:cubicBezTo>
                  <a:cubicBezTo>
                    <a:pt x="54" y="72"/>
                    <a:pt x="56" y="73"/>
                    <a:pt x="60" y="73"/>
                  </a:cubicBezTo>
                  <a:cubicBezTo>
                    <a:pt x="57" y="73"/>
                    <a:pt x="53" y="74"/>
                    <a:pt x="52" y="75"/>
                  </a:cubicBezTo>
                  <a:cubicBezTo>
                    <a:pt x="49" y="77"/>
                    <a:pt x="57" y="81"/>
                    <a:pt x="65" y="81"/>
                  </a:cubicBezTo>
                  <a:cubicBezTo>
                    <a:pt x="67" y="81"/>
                    <a:pt x="68" y="81"/>
                    <a:pt x="70" y="80"/>
                  </a:cubicBezTo>
                  <a:cubicBezTo>
                    <a:pt x="73" y="79"/>
                    <a:pt x="75" y="79"/>
                    <a:pt x="76" y="79"/>
                  </a:cubicBezTo>
                  <a:cubicBezTo>
                    <a:pt x="77" y="79"/>
                    <a:pt x="76" y="80"/>
                    <a:pt x="72" y="82"/>
                  </a:cubicBezTo>
                  <a:cubicBezTo>
                    <a:pt x="67" y="85"/>
                    <a:pt x="69" y="89"/>
                    <a:pt x="65" y="89"/>
                  </a:cubicBezTo>
                  <a:cubicBezTo>
                    <a:pt x="63" y="90"/>
                    <a:pt x="63" y="90"/>
                    <a:pt x="66" y="90"/>
                  </a:cubicBezTo>
                  <a:cubicBezTo>
                    <a:pt x="67" y="90"/>
                    <a:pt x="69" y="90"/>
                    <a:pt x="70" y="90"/>
                  </a:cubicBezTo>
                  <a:cubicBezTo>
                    <a:pt x="74" y="90"/>
                    <a:pt x="76" y="90"/>
                    <a:pt x="78" y="90"/>
                  </a:cubicBezTo>
                  <a:cubicBezTo>
                    <a:pt x="80" y="90"/>
                    <a:pt x="81" y="90"/>
                    <a:pt x="81" y="90"/>
                  </a:cubicBezTo>
                  <a:cubicBezTo>
                    <a:pt x="82" y="91"/>
                    <a:pt x="87" y="91"/>
                    <a:pt x="88" y="92"/>
                  </a:cubicBezTo>
                  <a:cubicBezTo>
                    <a:pt x="89" y="93"/>
                    <a:pt x="89" y="93"/>
                    <a:pt x="90" y="93"/>
                  </a:cubicBezTo>
                  <a:cubicBezTo>
                    <a:pt x="91" y="93"/>
                    <a:pt x="93" y="93"/>
                    <a:pt x="95" y="92"/>
                  </a:cubicBezTo>
                  <a:cubicBezTo>
                    <a:pt x="96" y="92"/>
                    <a:pt x="97" y="92"/>
                    <a:pt x="97" y="92"/>
                  </a:cubicBezTo>
                  <a:cubicBezTo>
                    <a:pt x="98" y="92"/>
                    <a:pt x="98" y="92"/>
                    <a:pt x="99" y="92"/>
                  </a:cubicBezTo>
                  <a:cubicBezTo>
                    <a:pt x="100" y="93"/>
                    <a:pt x="101" y="93"/>
                    <a:pt x="104" y="93"/>
                  </a:cubicBezTo>
                  <a:cubicBezTo>
                    <a:pt x="105" y="93"/>
                    <a:pt x="105" y="93"/>
                    <a:pt x="106" y="93"/>
                  </a:cubicBezTo>
                  <a:cubicBezTo>
                    <a:pt x="109" y="93"/>
                    <a:pt x="111" y="93"/>
                    <a:pt x="112" y="93"/>
                  </a:cubicBezTo>
                  <a:cubicBezTo>
                    <a:pt x="113" y="93"/>
                    <a:pt x="112" y="93"/>
                    <a:pt x="108" y="94"/>
                  </a:cubicBezTo>
                  <a:cubicBezTo>
                    <a:pt x="103" y="95"/>
                    <a:pt x="100" y="98"/>
                    <a:pt x="96" y="99"/>
                  </a:cubicBezTo>
                  <a:cubicBezTo>
                    <a:pt x="93" y="100"/>
                    <a:pt x="86" y="102"/>
                    <a:pt x="81" y="103"/>
                  </a:cubicBezTo>
                  <a:cubicBezTo>
                    <a:pt x="75" y="104"/>
                    <a:pt x="62" y="105"/>
                    <a:pt x="52" y="107"/>
                  </a:cubicBezTo>
                  <a:cubicBezTo>
                    <a:pt x="42" y="108"/>
                    <a:pt x="38" y="110"/>
                    <a:pt x="37" y="111"/>
                  </a:cubicBezTo>
                  <a:cubicBezTo>
                    <a:pt x="37" y="111"/>
                    <a:pt x="37" y="111"/>
                    <a:pt x="36" y="111"/>
                  </a:cubicBezTo>
                  <a:cubicBezTo>
                    <a:pt x="36" y="111"/>
                    <a:pt x="34" y="110"/>
                    <a:pt x="33" y="110"/>
                  </a:cubicBezTo>
                  <a:cubicBezTo>
                    <a:pt x="31" y="110"/>
                    <a:pt x="29" y="110"/>
                    <a:pt x="27" y="110"/>
                  </a:cubicBezTo>
                  <a:cubicBezTo>
                    <a:pt x="24" y="110"/>
                    <a:pt x="20" y="110"/>
                    <a:pt x="15" y="111"/>
                  </a:cubicBezTo>
                  <a:cubicBezTo>
                    <a:pt x="8" y="113"/>
                    <a:pt x="3" y="114"/>
                    <a:pt x="0" y="115"/>
                  </a:cubicBezTo>
                  <a:cubicBezTo>
                    <a:pt x="1" y="115"/>
                    <a:pt x="1" y="114"/>
                    <a:pt x="1" y="114"/>
                  </a:cubicBezTo>
                  <a:cubicBezTo>
                    <a:pt x="1" y="114"/>
                    <a:pt x="2" y="115"/>
                    <a:pt x="2" y="115"/>
                  </a:cubicBezTo>
                  <a:cubicBezTo>
                    <a:pt x="2" y="115"/>
                    <a:pt x="2" y="115"/>
                    <a:pt x="3" y="115"/>
                  </a:cubicBezTo>
                  <a:cubicBezTo>
                    <a:pt x="3" y="115"/>
                    <a:pt x="4" y="115"/>
                    <a:pt x="5" y="115"/>
                  </a:cubicBezTo>
                  <a:cubicBezTo>
                    <a:pt x="6" y="114"/>
                    <a:pt x="13" y="115"/>
                    <a:pt x="18" y="114"/>
                  </a:cubicBezTo>
                  <a:cubicBezTo>
                    <a:pt x="22" y="113"/>
                    <a:pt x="26" y="113"/>
                    <a:pt x="27" y="113"/>
                  </a:cubicBezTo>
                  <a:cubicBezTo>
                    <a:pt x="27" y="113"/>
                    <a:pt x="27" y="113"/>
                    <a:pt x="26" y="113"/>
                  </a:cubicBezTo>
                  <a:cubicBezTo>
                    <a:pt x="25" y="113"/>
                    <a:pt x="26" y="113"/>
                    <a:pt x="28" y="113"/>
                  </a:cubicBezTo>
                  <a:cubicBezTo>
                    <a:pt x="28" y="113"/>
                    <a:pt x="28" y="113"/>
                    <a:pt x="29" y="113"/>
                  </a:cubicBezTo>
                  <a:cubicBezTo>
                    <a:pt x="31" y="113"/>
                    <a:pt x="36" y="113"/>
                    <a:pt x="41" y="112"/>
                  </a:cubicBezTo>
                  <a:cubicBezTo>
                    <a:pt x="43" y="112"/>
                    <a:pt x="45" y="112"/>
                    <a:pt x="46" y="112"/>
                  </a:cubicBezTo>
                  <a:cubicBezTo>
                    <a:pt x="47" y="112"/>
                    <a:pt x="47" y="112"/>
                    <a:pt x="47" y="112"/>
                  </a:cubicBezTo>
                  <a:cubicBezTo>
                    <a:pt x="46" y="112"/>
                    <a:pt x="46" y="113"/>
                    <a:pt x="47" y="113"/>
                  </a:cubicBezTo>
                  <a:cubicBezTo>
                    <a:pt x="47" y="113"/>
                    <a:pt x="48" y="112"/>
                    <a:pt x="48" y="112"/>
                  </a:cubicBezTo>
                  <a:cubicBezTo>
                    <a:pt x="50" y="112"/>
                    <a:pt x="54" y="111"/>
                    <a:pt x="57" y="110"/>
                  </a:cubicBezTo>
                  <a:cubicBezTo>
                    <a:pt x="60" y="110"/>
                    <a:pt x="62" y="110"/>
                    <a:pt x="63" y="110"/>
                  </a:cubicBezTo>
                  <a:cubicBezTo>
                    <a:pt x="64" y="110"/>
                    <a:pt x="64" y="110"/>
                    <a:pt x="64" y="110"/>
                  </a:cubicBezTo>
                  <a:cubicBezTo>
                    <a:pt x="64" y="110"/>
                    <a:pt x="64" y="110"/>
                    <a:pt x="65" y="110"/>
                  </a:cubicBezTo>
                  <a:cubicBezTo>
                    <a:pt x="65" y="110"/>
                    <a:pt x="66" y="110"/>
                    <a:pt x="66" y="110"/>
                  </a:cubicBezTo>
                  <a:cubicBezTo>
                    <a:pt x="68" y="110"/>
                    <a:pt x="67" y="109"/>
                    <a:pt x="66" y="109"/>
                  </a:cubicBezTo>
                  <a:cubicBezTo>
                    <a:pt x="65" y="109"/>
                    <a:pt x="69" y="109"/>
                    <a:pt x="76" y="108"/>
                  </a:cubicBezTo>
                  <a:cubicBezTo>
                    <a:pt x="84" y="107"/>
                    <a:pt x="91" y="106"/>
                    <a:pt x="96" y="106"/>
                  </a:cubicBezTo>
                  <a:cubicBezTo>
                    <a:pt x="100" y="105"/>
                    <a:pt x="108" y="102"/>
                    <a:pt x="120" y="101"/>
                  </a:cubicBezTo>
                  <a:cubicBezTo>
                    <a:pt x="131" y="100"/>
                    <a:pt x="139" y="99"/>
                    <a:pt x="139" y="99"/>
                  </a:cubicBezTo>
                  <a:cubicBezTo>
                    <a:pt x="139" y="99"/>
                    <a:pt x="139" y="99"/>
                    <a:pt x="139" y="99"/>
                  </a:cubicBezTo>
                  <a:cubicBezTo>
                    <a:pt x="139" y="99"/>
                    <a:pt x="139" y="99"/>
                    <a:pt x="138" y="99"/>
                  </a:cubicBezTo>
                  <a:cubicBezTo>
                    <a:pt x="138" y="99"/>
                    <a:pt x="139" y="98"/>
                    <a:pt x="140" y="98"/>
                  </a:cubicBezTo>
                  <a:cubicBezTo>
                    <a:pt x="142" y="98"/>
                    <a:pt x="144" y="98"/>
                    <a:pt x="143" y="97"/>
                  </a:cubicBezTo>
                  <a:cubicBezTo>
                    <a:pt x="142" y="97"/>
                    <a:pt x="148" y="97"/>
                    <a:pt x="154" y="96"/>
                  </a:cubicBezTo>
                  <a:cubicBezTo>
                    <a:pt x="160" y="94"/>
                    <a:pt x="153" y="91"/>
                    <a:pt x="160" y="91"/>
                  </a:cubicBezTo>
                  <a:cubicBezTo>
                    <a:pt x="168" y="90"/>
                    <a:pt x="174" y="89"/>
                    <a:pt x="178" y="88"/>
                  </a:cubicBezTo>
                  <a:cubicBezTo>
                    <a:pt x="182" y="87"/>
                    <a:pt x="185" y="86"/>
                    <a:pt x="199" y="84"/>
                  </a:cubicBezTo>
                  <a:cubicBezTo>
                    <a:pt x="212" y="82"/>
                    <a:pt x="222" y="82"/>
                    <a:pt x="227" y="81"/>
                  </a:cubicBezTo>
                  <a:cubicBezTo>
                    <a:pt x="228" y="81"/>
                    <a:pt x="228" y="81"/>
                    <a:pt x="228" y="81"/>
                  </a:cubicBezTo>
                  <a:cubicBezTo>
                    <a:pt x="228" y="81"/>
                    <a:pt x="227" y="81"/>
                    <a:pt x="226" y="82"/>
                  </a:cubicBezTo>
                  <a:cubicBezTo>
                    <a:pt x="223" y="83"/>
                    <a:pt x="212" y="83"/>
                    <a:pt x="199" y="86"/>
                  </a:cubicBezTo>
                  <a:cubicBezTo>
                    <a:pt x="187" y="88"/>
                    <a:pt x="188" y="91"/>
                    <a:pt x="190" y="92"/>
                  </a:cubicBezTo>
                  <a:cubicBezTo>
                    <a:pt x="188" y="92"/>
                    <a:pt x="181" y="92"/>
                    <a:pt x="181" y="95"/>
                  </a:cubicBezTo>
                  <a:cubicBezTo>
                    <a:pt x="181" y="95"/>
                    <a:pt x="182" y="96"/>
                    <a:pt x="184" y="96"/>
                  </a:cubicBezTo>
                  <a:cubicBezTo>
                    <a:pt x="189" y="96"/>
                    <a:pt x="200" y="93"/>
                    <a:pt x="204" y="93"/>
                  </a:cubicBezTo>
                  <a:cubicBezTo>
                    <a:pt x="208" y="92"/>
                    <a:pt x="210" y="92"/>
                    <a:pt x="210" y="92"/>
                  </a:cubicBezTo>
                  <a:cubicBezTo>
                    <a:pt x="211" y="92"/>
                    <a:pt x="210" y="92"/>
                    <a:pt x="210" y="92"/>
                  </a:cubicBezTo>
                  <a:cubicBezTo>
                    <a:pt x="210" y="92"/>
                    <a:pt x="210" y="92"/>
                    <a:pt x="210" y="92"/>
                  </a:cubicBezTo>
                  <a:cubicBezTo>
                    <a:pt x="210" y="92"/>
                    <a:pt x="211" y="92"/>
                    <a:pt x="213" y="91"/>
                  </a:cubicBezTo>
                  <a:cubicBezTo>
                    <a:pt x="214" y="91"/>
                    <a:pt x="215" y="91"/>
                    <a:pt x="215" y="91"/>
                  </a:cubicBezTo>
                  <a:cubicBezTo>
                    <a:pt x="216" y="91"/>
                    <a:pt x="216" y="91"/>
                    <a:pt x="215" y="91"/>
                  </a:cubicBezTo>
                  <a:cubicBezTo>
                    <a:pt x="215" y="91"/>
                    <a:pt x="217" y="91"/>
                    <a:pt x="220" y="91"/>
                  </a:cubicBezTo>
                  <a:cubicBezTo>
                    <a:pt x="223" y="91"/>
                    <a:pt x="225" y="91"/>
                    <a:pt x="228" y="91"/>
                  </a:cubicBezTo>
                  <a:cubicBezTo>
                    <a:pt x="234" y="90"/>
                    <a:pt x="235" y="88"/>
                    <a:pt x="233" y="88"/>
                  </a:cubicBezTo>
                  <a:cubicBezTo>
                    <a:pt x="231" y="88"/>
                    <a:pt x="231" y="87"/>
                    <a:pt x="233" y="87"/>
                  </a:cubicBezTo>
                  <a:cubicBezTo>
                    <a:pt x="236" y="87"/>
                    <a:pt x="234" y="86"/>
                    <a:pt x="232" y="86"/>
                  </a:cubicBezTo>
                  <a:cubicBezTo>
                    <a:pt x="231" y="86"/>
                    <a:pt x="234" y="85"/>
                    <a:pt x="239" y="84"/>
                  </a:cubicBezTo>
                  <a:cubicBezTo>
                    <a:pt x="240" y="84"/>
                    <a:pt x="240" y="84"/>
                    <a:pt x="241" y="84"/>
                  </a:cubicBezTo>
                  <a:cubicBezTo>
                    <a:pt x="244" y="84"/>
                    <a:pt x="246" y="85"/>
                    <a:pt x="245" y="85"/>
                  </a:cubicBezTo>
                  <a:cubicBezTo>
                    <a:pt x="244" y="86"/>
                    <a:pt x="244" y="86"/>
                    <a:pt x="245" y="86"/>
                  </a:cubicBezTo>
                  <a:cubicBezTo>
                    <a:pt x="246" y="86"/>
                    <a:pt x="246" y="86"/>
                    <a:pt x="247" y="86"/>
                  </a:cubicBezTo>
                  <a:cubicBezTo>
                    <a:pt x="248" y="86"/>
                    <a:pt x="248" y="86"/>
                    <a:pt x="248" y="86"/>
                  </a:cubicBezTo>
                  <a:cubicBezTo>
                    <a:pt x="249" y="86"/>
                    <a:pt x="249" y="86"/>
                    <a:pt x="248" y="86"/>
                  </a:cubicBezTo>
                  <a:cubicBezTo>
                    <a:pt x="248" y="86"/>
                    <a:pt x="248" y="86"/>
                    <a:pt x="249" y="86"/>
                  </a:cubicBezTo>
                  <a:cubicBezTo>
                    <a:pt x="250" y="86"/>
                    <a:pt x="253" y="86"/>
                    <a:pt x="256" y="86"/>
                  </a:cubicBezTo>
                  <a:cubicBezTo>
                    <a:pt x="258" y="85"/>
                    <a:pt x="259" y="85"/>
                    <a:pt x="260" y="85"/>
                  </a:cubicBezTo>
                  <a:cubicBezTo>
                    <a:pt x="262" y="85"/>
                    <a:pt x="262" y="85"/>
                    <a:pt x="260" y="86"/>
                  </a:cubicBezTo>
                  <a:cubicBezTo>
                    <a:pt x="258" y="86"/>
                    <a:pt x="257" y="87"/>
                    <a:pt x="260" y="87"/>
                  </a:cubicBezTo>
                  <a:cubicBezTo>
                    <a:pt x="262" y="87"/>
                    <a:pt x="261" y="88"/>
                    <a:pt x="259" y="88"/>
                  </a:cubicBezTo>
                  <a:cubicBezTo>
                    <a:pt x="259" y="88"/>
                    <a:pt x="259" y="88"/>
                    <a:pt x="259" y="88"/>
                  </a:cubicBezTo>
                  <a:cubicBezTo>
                    <a:pt x="258" y="88"/>
                    <a:pt x="258" y="88"/>
                    <a:pt x="257" y="88"/>
                  </a:cubicBezTo>
                  <a:cubicBezTo>
                    <a:pt x="256" y="88"/>
                    <a:pt x="256" y="88"/>
                    <a:pt x="257" y="88"/>
                  </a:cubicBezTo>
                  <a:cubicBezTo>
                    <a:pt x="259" y="88"/>
                    <a:pt x="256" y="88"/>
                    <a:pt x="258" y="89"/>
                  </a:cubicBezTo>
                  <a:cubicBezTo>
                    <a:pt x="260" y="89"/>
                    <a:pt x="260" y="89"/>
                    <a:pt x="259" y="90"/>
                  </a:cubicBezTo>
                  <a:cubicBezTo>
                    <a:pt x="258" y="90"/>
                    <a:pt x="262" y="90"/>
                    <a:pt x="268" y="91"/>
                  </a:cubicBezTo>
                  <a:cubicBezTo>
                    <a:pt x="272" y="91"/>
                    <a:pt x="275" y="92"/>
                    <a:pt x="276" y="92"/>
                  </a:cubicBezTo>
                  <a:cubicBezTo>
                    <a:pt x="276" y="92"/>
                    <a:pt x="276" y="92"/>
                    <a:pt x="276" y="92"/>
                  </a:cubicBezTo>
                  <a:cubicBezTo>
                    <a:pt x="277" y="92"/>
                    <a:pt x="277" y="91"/>
                    <a:pt x="277" y="91"/>
                  </a:cubicBezTo>
                  <a:cubicBezTo>
                    <a:pt x="277" y="91"/>
                    <a:pt x="277" y="92"/>
                    <a:pt x="275" y="92"/>
                  </a:cubicBezTo>
                  <a:cubicBezTo>
                    <a:pt x="274" y="93"/>
                    <a:pt x="280" y="94"/>
                    <a:pt x="289" y="95"/>
                  </a:cubicBezTo>
                  <a:cubicBezTo>
                    <a:pt x="299" y="95"/>
                    <a:pt x="306" y="96"/>
                    <a:pt x="304" y="96"/>
                  </a:cubicBezTo>
                  <a:cubicBezTo>
                    <a:pt x="303" y="96"/>
                    <a:pt x="306" y="98"/>
                    <a:pt x="313" y="98"/>
                  </a:cubicBezTo>
                  <a:cubicBezTo>
                    <a:pt x="314" y="98"/>
                    <a:pt x="315" y="98"/>
                    <a:pt x="316" y="98"/>
                  </a:cubicBezTo>
                  <a:cubicBezTo>
                    <a:pt x="317" y="98"/>
                    <a:pt x="318" y="98"/>
                    <a:pt x="319" y="98"/>
                  </a:cubicBezTo>
                  <a:cubicBezTo>
                    <a:pt x="320" y="98"/>
                    <a:pt x="321" y="98"/>
                    <a:pt x="321" y="98"/>
                  </a:cubicBezTo>
                  <a:cubicBezTo>
                    <a:pt x="322" y="98"/>
                    <a:pt x="321" y="98"/>
                    <a:pt x="320" y="99"/>
                  </a:cubicBezTo>
                  <a:cubicBezTo>
                    <a:pt x="318" y="99"/>
                    <a:pt x="316" y="100"/>
                    <a:pt x="318" y="101"/>
                  </a:cubicBezTo>
                  <a:cubicBezTo>
                    <a:pt x="320" y="101"/>
                    <a:pt x="323" y="103"/>
                    <a:pt x="326" y="103"/>
                  </a:cubicBezTo>
                  <a:cubicBezTo>
                    <a:pt x="326" y="103"/>
                    <a:pt x="327" y="103"/>
                    <a:pt x="327" y="103"/>
                  </a:cubicBezTo>
                  <a:cubicBezTo>
                    <a:pt x="328" y="102"/>
                    <a:pt x="328" y="102"/>
                    <a:pt x="329" y="102"/>
                  </a:cubicBezTo>
                  <a:cubicBezTo>
                    <a:pt x="330" y="102"/>
                    <a:pt x="328" y="104"/>
                    <a:pt x="330" y="106"/>
                  </a:cubicBezTo>
                  <a:cubicBezTo>
                    <a:pt x="331" y="108"/>
                    <a:pt x="334" y="108"/>
                    <a:pt x="337" y="108"/>
                  </a:cubicBezTo>
                  <a:cubicBezTo>
                    <a:pt x="340" y="108"/>
                    <a:pt x="342" y="108"/>
                    <a:pt x="342" y="107"/>
                  </a:cubicBezTo>
                  <a:cubicBezTo>
                    <a:pt x="342" y="106"/>
                    <a:pt x="343" y="106"/>
                    <a:pt x="344" y="106"/>
                  </a:cubicBezTo>
                  <a:cubicBezTo>
                    <a:pt x="344" y="106"/>
                    <a:pt x="344" y="106"/>
                    <a:pt x="344" y="106"/>
                  </a:cubicBezTo>
                  <a:cubicBezTo>
                    <a:pt x="345" y="107"/>
                    <a:pt x="347" y="107"/>
                    <a:pt x="348" y="107"/>
                  </a:cubicBezTo>
                  <a:cubicBezTo>
                    <a:pt x="348" y="107"/>
                    <a:pt x="348" y="107"/>
                    <a:pt x="348" y="107"/>
                  </a:cubicBezTo>
                  <a:cubicBezTo>
                    <a:pt x="348" y="107"/>
                    <a:pt x="349" y="107"/>
                    <a:pt x="349" y="107"/>
                  </a:cubicBezTo>
                  <a:cubicBezTo>
                    <a:pt x="349" y="107"/>
                    <a:pt x="349" y="108"/>
                    <a:pt x="349" y="109"/>
                  </a:cubicBezTo>
                  <a:cubicBezTo>
                    <a:pt x="348" y="109"/>
                    <a:pt x="353" y="110"/>
                    <a:pt x="353" y="110"/>
                  </a:cubicBezTo>
                  <a:cubicBezTo>
                    <a:pt x="353" y="111"/>
                    <a:pt x="353" y="111"/>
                    <a:pt x="353" y="111"/>
                  </a:cubicBezTo>
                  <a:cubicBezTo>
                    <a:pt x="354" y="111"/>
                    <a:pt x="358" y="109"/>
                    <a:pt x="359" y="107"/>
                  </a:cubicBezTo>
                  <a:cubicBezTo>
                    <a:pt x="360" y="105"/>
                    <a:pt x="360" y="103"/>
                    <a:pt x="361" y="103"/>
                  </a:cubicBezTo>
                  <a:cubicBezTo>
                    <a:pt x="361" y="103"/>
                    <a:pt x="361" y="103"/>
                    <a:pt x="361" y="103"/>
                  </a:cubicBezTo>
                  <a:cubicBezTo>
                    <a:pt x="361" y="104"/>
                    <a:pt x="362" y="104"/>
                    <a:pt x="362" y="104"/>
                  </a:cubicBezTo>
                  <a:cubicBezTo>
                    <a:pt x="363" y="104"/>
                    <a:pt x="363" y="103"/>
                    <a:pt x="364" y="103"/>
                  </a:cubicBezTo>
                  <a:cubicBezTo>
                    <a:pt x="364" y="103"/>
                    <a:pt x="364" y="103"/>
                    <a:pt x="364" y="103"/>
                  </a:cubicBezTo>
                  <a:cubicBezTo>
                    <a:pt x="365" y="103"/>
                    <a:pt x="362" y="106"/>
                    <a:pt x="362" y="109"/>
                  </a:cubicBezTo>
                  <a:cubicBezTo>
                    <a:pt x="361" y="112"/>
                    <a:pt x="373" y="113"/>
                    <a:pt x="373" y="114"/>
                  </a:cubicBezTo>
                  <a:cubicBezTo>
                    <a:pt x="372" y="115"/>
                    <a:pt x="371" y="116"/>
                    <a:pt x="370" y="116"/>
                  </a:cubicBezTo>
                  <a:cubicBezTo>
                    <a:pt x="369" y="116"/>
                    <a:pt x="369" y="116"/>
                    <a:pt x="369" y="116"/>
                  </a:cubicBezTo>
                  <a:cubicBezTo>
                    <a:pt x="369" y="116"/>
                    <a:pt x="369" y="116"/>
                    <a:pt x="368" y="116"/>
                  </a:cubicBezTo>
                  <a:cubicBezTo>
                    <a:pt x="368" y="116"/>
                    <a:pt x="367" y="116"/>
                    <a:pt x="366" y="117"/>
                  </a:cubicBezTo>
                  <a:cubicBezTo>
                    <a:pt x="365" y="118"/>
                    <a:pt x="366" y="119"/>
                    <a:pt x="368" y="119"/>
                  </a:cubicBezTo>
                  <a:cubicBezTo>
                    <a:pt x="370" y="120"/>
                    <a:pt x="371" y="121"/>
                    <a:pt x="373" y="121"/>
                  </a:cubicBezTo>
                  <a:cubicBezTo>
                    <a:pt x="374" y="122"/>
                    <a:pt x="372" y="123"/>
                    <a:pt x="374" y="124"/>
                  </a:cubicBezTo>
                  <a:cubicBezTo>
                    <a:pt x="377" y="125"/>
                    <a:pt x="374" y="125"/>
                    <a:pt x="370" y="126"/>
                  </a:cubicBezTo>
                  <a:cubicBezTo>
                    <a:pt x="368" y="127"/>
                    <a:pt x="367" y="128"/>
                    <a:pt x="368" y="128"/>
                  </a:cubicBezTo>
                  <a:cubicBezTo>
                    <a:pt x="369" y="128"/>
                    <a:pt x="370" y="128"/>
                    <a:pt x="371" y="127"/>
                  </a:cubicBezTo>
                  <a:cubicBezTo>
                    <a:pt x="373" y="127"/>
                    <a:pt x="374" y="127"/>
                    <a:pt x="375" y="127"/>
                  </a:cubicBezTo>
                  <a:cubicBezTo>
                    <a:pt x="378" y="127"/>
                    <a:pt x="380" y="128"/>
                    <a:pt x="380" y="129"/>
                  </a:cubicBezTo>
                  <a:cubicBezTo>
                    <a:pt x="379" y="130"/>
                    <a:pt x="377" y="131"/>
                    <a:pt x="375" y="131"/>
                  </a:cubicBezTo>
                  <a:cubicBezTo>
                    <a:pt x="373" y="131"/>
                    <a:pt x="373" y="132"/>
                    <a:pt x="375" y="132"/>
                  </a:cubicBezTo>
                  <a:cubicBezTo>
                    <a:pt x="377" y="132"/>
                    <a:pt x="376" y="132"/>
                    <a:pt x="373" y="133"/>
                  </a:cubicBezTo>
                  <a:cubicBezTo>
                    <a:pt x="373" y="133"/>
                    <a:pt x="373" y="133"/>
                    <a:pt x="374" y="133"/>
                  </a:cubicBezTo>
                  <a:cubicBezTo>
                    <a:pt x="376" y="133"/>
                    <a:pt x="380" y="133"/>
                    <a:pt x="383" y="132"/>
                  </a:cubicBezTo>
                  <a:cubicBezTo>
                    <a:pt x="387" y="130"/>
                    <a:pt x="389" y="128"/>
                    <a:pt x="389" y="128"/>
                  </a:cubicBezTo>
                  <a:cubicBezTo>
                    <a:pt x="389" y="128"/>
                    <a:pt x="389" y="128"/>
                    <a:pt x="389" y="128"/>
                  </a:cubicBezTo>
                  <a:cubicBezTo>
                    <a:pt x="390" y="128"/>
                    <a:pt x="388" y="129"/>
                    <a:pt x="386" y="131"/>
                  </a:cubicBezTo>
                  <a:cubicBezTo>
                    <a:pt x="384" y="132"/>
                    <a:pt x="384" y="132"/>
                    <a:pt x="385" y="132"/>
                  </a:cubicBezTo>
                  <a:cubicBezTo>
                    <a:pt x="385" y="132"/>
                    <a:pt x="386" y="132"/>
                    <a:pt x="386" y="132"/>
                  </a:cubicBezTo>
                  <a:cubicBezTo>
                    <a:pt x="388" y="131"/>
                    <a:pt x="390" y="131"/>
                    <a:pt x="391" y="131"/>
                  </a:cubicBezTo>
                  <a:cubicBezTo>
                    <a:pt x="391" y="131"/>
                    <a:pt x="391" y="131"/>
                    <a:pt x="391" y="131"/>
                  </a:cubicBezTo>
                  <a:cubicBezTo>
                    <a:pt x="392" y="131"/>
                    <a:pt x="391" y="131"/>
                    <a:pt x="389" y="132"/>
                  </a:cubicBezTo>
                  <a:cubicBezTo>
                    <a:pt x="387" y="133"/>
                    <a:pt x="382" y="134"/>
                    <a:pt x="379" y="135"/>
                  </a:cubicBezTo>
                  <a:cubicBezTo>
                    <a:pt x="375" y="135"/>
                    <a:pt x="372" y="137"/>
                    <a:pt x="374" y="139"/>
                  </a:cubicBezTo>
                  <a:cubicBezTo>
                    <a:pt x="375" y="140"/>
                    <a:pt x="378" y="141"/>
                    <a:pt x="381" y="141"/>
                  </a:cubicBezTo>
                  <a:cubicBezTo>
                    <a:pt x="382" y="141"/>
                    <a:pt x="383" y="141"/>
                    <a:pt x="384" y="141"/>
                  </a:cubicBezTo>
                  <a:cubicBezTo>
                    <a:pt x="385" y="141"/>
                    <a:pt x="385" y="140"/>
                    <a:pt x="386" y="140"/>
                  </a:cubicBezTo>
                  <a:cubicBezTo>
                    <a:pt x="387" y="140"/>
                    <a:pt x="388" y="141"/>
                    <a:pt x="389" y="142"/>
                  </a:cubicBezTo>
                  <a:cubicBezTo>
                    <a:pt x="391" y="143"/>
                    <a:pt x="392" y="143"/>
                    <a:pt x="390" y="143"/>
                  </a:cubicBezTo>
                  <a:cubicBezTo>
                    <a:pt x="390" y="143"/>
                    <a:pt x="389" y="143"/>
                    <a:pt x="389" y="143"/>
                  </a:cubicBezTo>
                  <a:cubicBezTo>
                    <a:pt x="389" y="143"/>
                    <a:pt x="388" y="143"/>
                    <a:pt x="388" y="143"/>
                  </a:cubicBezTo>
                  <a:cubicBezTo>
                    <a:pt x="385" y="143"/>
                    <a:pt x="384" y="144"/>
                    <a:pt x="385" y="144"/>
                  </a:cubicBezTo>
                  <a:cubicBezTo>
                    <a:pt x="386" y="145"/>
                    <a:pt x="388" y="147"/>
                    <a:pt x="386" y="147"/>
                  </a:cubicBezTo>
                  <a:cubicBezTo>
                    <a:pt x="384" y="148"/>
                    <a:pt x="382" y="148"/>
                    <a:pt x="383" y="148"/>
                  </a:cubicBezTo>
                  <a:cubicBezTo>
                    <a:pt x="383" y="148"/>
                    <a:pt x="383" y="148"/>
                    <a:pt x="384" y="148"/>
                  </a:cubicBezTo>
                  <a:cubicBezTo>
                    <a:pt x="384" y="148"/>
                    <a:pt x="384" y="148"/>
                    <a:pt x="385" y="148"/>
                  </a:cubicBezTo>
                  <a:cubicBezTo>
                    <a:pt x="385" y="148"/>
                    <a:pt x="385" y="149"/>
                    <a:pt x="385" y="149"/>
                  </a:cubicBezTo>
                  <a:cubicBezTo>
                    <a:pt x="385" y="149"/>
                    <a:pt x="385" y="149"/>
                    <a:pt x="386" y="149"/>
                  </a:cubicBezTo>
                  <a:cubicBezTo>
                    <a:pt x="387" y="149"/>
                    <a:pt x="391" y="149"/>
                    <a:pt x="394" y="148"/>
                  </a:cubicBezTo>
                  <a:cubicBezTo>
                    <a:pt x="397" y="148"/>
                    <a:pt x="399" y="147"/>
                    <a:pt x="399" y="147"/>
                  </a:cubicBezTo>
                  <a:cubicBezTo>
                    <a:pt x="400" y="147"/>
                    <a:pt x="400" y="147"/>
                    <a:pt x="399" y="148"/>
                  </a:cubicBezTo>
                  <a:cubicBezTo>
                    <a:pt x="397" y="148"/>
                    <a:pt x="397" y="149"/>
                    <a:pt x="399" y="149"/>
                  </a:cubicBezTo>
                  <a:cubicBezTo>
                    <a:pt x="399" y="149"/>
                    <a:pt x="399" y="149"/>
                    <a:pt x="399" y="149"/>
                  </a:cubicBezTo>
                  <a:cubicBezTo>
                    <a:pt x="399" y="149"/>
                    <a:pt x="399" y="149"/>
                    <a:pt x="399" y="149"/>
                  </a:cubicBezTo>
                  <a:cubicBezTo>
                    <a:pt x="401" y="149"/>
                    <a:pt x="401" y="150"/>
                    <a:pt x="399" y="150"/>
                  </a:cubicBezTo>
                  <a:cubicBezTo>
                    <a:pt x="397" y="150"/>
                    <a:pt x="397" y="151"/>
                    <a:pt x="397" y="151"/>
                  </a:cubicBezTo>
                  <a:cubicBezTo>
                    <a:pt x="397" y="151"/>
                    <a:pt x="397" y="151"/>
                    <a:pt x="397" y="151"/>
                  </a:cubicBezTo>
                  <a:cubicBezTo>
                    <a:pt x="397" y="150"/>
                    <a:pt x="396" y="150"/>
                    <a:pt x="395" y="150"/>
                  </a:cubicBezTo>
                  <a:cubicBezTo>
                    <a:pt x="393" y="150"/>
                    <a:pt x="390" y="151"/>
                    <a:pt x="387" y="151"/>
                  </a:cubicBezTo>
                  <a:cubicBezTo>
                    <a:pt x="384" y="152"/>
                    <a:pt x="385" y="153"/>
                    <a:pt x="388" y="153"/>
                  </a:cubicBezTo>
                  <a:cubicBezTo>
                    <a:pt x="388" y="153"/>
                    <a:pt x="389" y="153"/>
                    <a:pt x="389" y="153"/>
                  </a:cubicBezTo>
                  <a:cubicBezTo>
                    <a:pt x="389" y="153"/>
                    <a:pt x="390" y="153"/>
                    <a:pt x="390" y="153"/>
                  </a:cubicBezTo>
                  <a:cubicBezTo>
                    <a:pt x="392" y="153"/>
                    <a:pt x="390" y="153"/>
                    <a:pt x="387" y="154"/>
                  </a:cubicBezTo>
                  <a:cubicBezTo>
                    <a:pt x="384" y="154"/>
                    <a:pt x="382" y="155"/>
                    <a:pt x="384" y="155"/>
                  </a:cubicBezTo>
                  <a:cubicBezTo>
                    <a:pt x="386" y="155"/>
                    <a:pt x="386" y="155"/>
                    <a:pt x="384" y="155"/>
                  </a:cubicBezTo>
                  <a:cubicBezTo>
                    <a:pt x="381" y="155"/>
                    <a:pt x="382" y="156"/>
                    <a:pt x="385" y="156"/>
                  </a:cubicBezTo>
                  <a:cubicBezTo>
                    <a:pt x="388" y="156"/>
                    <a:pt x="389" y="156"/>
                    <a:pt x="388" y="156"/>
                  </a:cubicBezTo>
                  <a:cubicBezTo>
                    <a:pt x="386" y="156"/>
                    <a:pt x="386" y="156"/>
                    <a:pt x="387" y="156"/>
                  </a:cubicBezTo>
                  <a:cubicBezTo>
                    <a:pt x="389" y="157"/>
                    <a:pt x="388" y="157"/>
                    <a:pt x="387" y="157"/>
                  </a:cubicBezTo>
                  <a:cubicBezTo>
                    <a:pt x="386" y="157"/>
                    <a:pt x="386" y="157"/>
                    <a:pt x="386" y="157"/>
                  </a:cubicBezTo>
                  <a:cubicBezTo>
                    <a:pt x="386" y="157"/>
                    <a:pt x="386" y="157"/>
                    <a:pt x="385" y="157"/>
                  </a:cubicBezTo>
                  <a:cubicBezTo>
                    <a:pt x="384" y="157"/>
                    <a:pt x="385" y="157"/>
                    <a:pt x="388" y="157"/>
                  </a:cubicBezTo>
                  <a:cubicBezTo>
                    <a:pt x="391" y="158"/>
                    <a:pt x="395" y="158"/>
                    <a:pt x="398" y="158"/>
                  </a:cubicBezTo>
                  <a:cubicBezTo>
                    <a:pt x="399" y="158"/>
                    <a:pt x="399" y="158"/>
                    <a:pt x="400" y="158"/>
                  </a:cubicBezTo>
                  <a:cubicBezTo>
                    <a:pt x="401" y="158"/>
                    <a:pt x="401" y="158"/>
                    <a:pt x="401" y="158"/>
                  </a:cubicBezTo>
                  <a:cubicBezTo>
                    <a:pt x="401" y="158"/>
                    <a:pt x="400" y="158"/>
                    <a:pt x="399" y="158"/>
                  </a:cubicBezTo>
                  <a:cubicBezTo>
                    <a:pt x="396" y="159"/>
                    <a:pt x="396" y="160"/>
                    <a:pt x="397" y="160"/>
                  </a:cubicBezTo>
                  <a:cubicBezTo>
                    <a:pt x="397" y="160"/>
                    <a:pt x="398" y="160"/>
                    <a:pt x="398" y="160"/>
                  </a:cubicBezTo>
                  <a:cubicBezTo>
                    <a:pt x="400" y="160"/>
                    <a:pt x="406" y="160"/>
                    <a:pt x="408" y="159"/>
                  </a:cubicBezTo>
                  <a:cubicBezTo>
                    <a:pt x="409" y="159"/>
                    <a:pt x="410" y="159"/>
                    <a:pt x="410" y="159"/>
                  </a:cubicBezTo>
                  <a:cubicBezTo>
                    <a:pt x="411" y="159"/>
                    <a:pt x="410" y="159"/>
                    <a:pt x="410" y="159"/>
                  </a:cubicBezTo>
                  <a:cubicBezTo>
                    <a:pt x="408" y="160"/>
                    <a:pt x="408" y="161"/>
                    <a:pt x="409" y="161"/>
                  </a:cubicBezTo>
                  <a:cubicBezTo>
                    <a:pt x="409" y="161"/>
                    <a:pt x="409" y="161"/>
                    <a:pt x="410" y="161"/>
                  </a:cubicBezTo>
                  <a:cubicBezTo>
                    <a:pt x="410" y="161"/>
                    <a:pt x="410" y="161"/>
                    <a:pt x="410" y="161"/>
                  </a:cubicBezTo>
                  <a:cubicBezTo>
                    <a:pt x="411" y="161"/>
                    <a:pt x="408" y="162"/>
                    <a:pt x="409" y="164"/>
                  </a:cubicBezTo>
                  <a:cubicBezTo>
                    <a:pt x="410" y="164"/>
                    <a:pt x="412" y="165"/>
                    <a:pt x="413" y="165"/>
                  </a:cubicBezTo>
                  <a:cubicBezTo>
                    <a:pt x="413" y="165"/>
                    <a:pt x="413" y="165"/>
                    <a:pt x="413" y="166"/>
                  </a:cubicBezTo>
                  <a:cubicBezTo>
                    <a:pt x="414" y="166"/>
                    <a:pt x="415" y="166"/>
                    <a:pt x="416" y="166"/>
                  </a:cubicBezTo>
                  <a:cubicBezTo>
                    <a:pt x="417" y="166"/>
                    <a:pt x="418" y="166"/>
                    <a:pt x="419" y="166"/>
                  </a:cubicBezTo>
                  <a:cubicBezTo>
                    <a:pt x="419" y="166"/>
                    <a:pt x="419" y="166"/>
                    <a:pt x="419" y="166"/>
                  </a:cubicBezTo>
                  <a:cubicBezTo>
                    <a:pt x="421" y="166"/>
                    <a:pt x="424" y="169"/>
                    <a:pt x="424" y="172"/>
                  </a:cubicBezTo>
                  <a:cubicBezTo>
                    <a:pt x="425" y="175"/>
                    <a:pt x="417" y="177"/>
                    <a:pt x="415" y="177"/>
                  </a:cubicBezTo>
                  <a:cubicBezTo>
                    <a:pt x="416" y="177"/>
                    <a:pt x="416" y="177"/>
                    <a:pt x="417" y="176"/>
                  </a:cubicBezTo>
                  <a:cubicBezTo>
                    <a:pt x="418" y="176"/>
                    <a:pt x="418" y="175"/>
                    <a:pt x="418" y="175"/>
                  </a:cubicBezTo>
                  <a:cubicBezTo>
                    <a:pt x="418" y="175"/>
                    <a:pt x="417" y="175"/>
                    <a:pt x="417" y="175"/>
                  </a:cubicBezTo>
                  <a:cubicBezTo>
                    <a:pt x="416" y="175"/>
                    <a:pt x="416" y="176"/>
                    <a:pt x="415" y="176"/>
                  </a:cubicBezTo>
                  <a:cubicBezTo>
                    <a:pt x="415" y="176"/>
                    <a:pt x="415" y="175"/>
                    <a:pt x="416" y="175"/>
                  </a:cubicBezTo>
                  <a:cubicBezTo>
                    <a:pt x="417" y="174"/>
                    <a:pt x="414" y="174"/>
                    <a:pt x="408" y="173"/>
                  </a:cubicBezTo>
                  <a:cubicBezTo>
                    <a:pt x="407" y="173"/>
                    <a:pt x="406" y="172"/>
                    <a:pt x="405" y="172"/>
                  </a:cubicBezTo>
                  <a:cubicBezTo>
                    <a:pt x="400" y="172"/>
                    <a:pt x="395" y="174"/>
                    <a:pt x="395" y="177"/>
                  </a:cubicBezTo>
                  <a:cubicBezTo>
                    <a:pt x="395" y="180"/>
                    <a:pt x="396" y="183"/>
                    <a:pt x="400" y="184"/>
                  </a:cubicBezTo>
                  <a:cubicBezTo>
                    <a:pt x="403" y="184"/>
                    <a:pt x="391" y="184"/>
                    <a:pt x="384" y="188"/>
                  </a:cubicBezTo>
                  <a:cubicBezTo>
                    <a:pt x="375" y="193"/>
                    <a:pt x="369" y="200"/>
                    <a:pt x="366" y="203"/>
                  </a:cubicBezTo>
                  <a:cubicBezTo>
                    <a:pt x="364" y="206"/>
                    <a:pt x="360" y="211"/>
                    <a:pt x="361" y="216"/>
                  </a:cubicBezTo>
                  <a:cubicBezTo>
                    <a:pt x="363" y="220"/>
                    <a:pt x="372" y="223"/>
                    <a:pt x="373" y="223"/>
                  </a:cubicBezTo>
                  <a:cubicBezTo>
                    <a:pt x="373" y="223"/>
                    <a:pt x="373" y="223"/>
                    <a:pt x="373" y="223"/>
                  </a:cubicBezTo>
                  <a:cubicBezTo>
                    <a:pt x="373" y="222"/>
                    <a:pt x="373" y="222"/>
                    <a:pt x="374" y="222"/>
                  </a:cubicBezTo>
                  <a:cubicBezTo>
                    <a:pt x="375" y="222"/>
                    <a:pt x="376" y="222"/>
                    <a:pt x="377" y="222"/>
                  </a:cubicBezTo>
                  <a:cubicBezTo>
                    <a:pt x="379" y="223"/>
                    <a:pt x="380" y="223"/>
                    <a:pt x="379" y="223"/>
                  </a:cubicBezTo>
                  <a:cubicBezTo>
                    <a:pt x="379" y="223"/>
                    <a:pt x="378" y="223"/>
                    <a:pt x="378" y="223"/>
                  </a:cubicBezTo>
                  <a:cubicBezTo>
                    <a:pt x="378" y="223"/>
                    <a:pt x="378" y="223"/>
                    <a:pt x="378" y="223"/>
                  </a:cubicBezTo>
                  <a:cubicBezTo>
                    <a:pt x="376" y="223"/>
                    <a:pt x="375" y="223"/>
                    <a:pt x="376" y="224"/>
                  </a:cubicBezTo>
                  <a:cubicBezTo>
                    <a:pt x="377" y="224"/>
                    <a:pt x="377" y="225"/>
                    <a:pt x="376" y="225"/>
                  </a:cubicBezTo>
                  <a:cubicBezTo>
                    <a:pt x="376" y="225"/>
                    <a:pt x="376" y="225"/>
                    <a:pt x="376" y="224"/>
                  </a:cubicBezTo>
                  <a:cubicBezTo>
                    <a:pt x="375" y="224"/>
                    <a:pt x="375" y="224"/>
                    <a:pt x="375" y="224"/>
                  </a:cubicBezTo>
                  <a:cubicBezTo>
                    <a:pt x="374" y="224"/>
                    <a:pt x="373" y="227"/>
                    <a:pt x="375" y="230"/>
                  </a:cubicBezTo>
                  <a:cubicBezTo>
                    <a:pt x="376" y="231"/>
                    <a:pt x="378" y="233"/>
                    <a:pt x="382" y="235"/>
                  </a:cubicBezTo>
                  <a:cubicBezTo>
                    <a:pt x="389" y="239"/>
                    <a:pt x="384" y="237"/>
                    <a:pt x="394" y="239"/>
                  </a:cubicBezTo>
                  <a:cubicBezTo>
                    <a:pt x="399" y="240"/>
                    <a:pt x="411" y="241"/>
                    <a:pt x="414" y="242"/>
                  </a:cubicBezTo>
                  <a:cubicBezTo>
                    <a:pt x="421" y="244"/>
                    <a:pt x="433" y="253"/>
                    <a:pt x="441" y="259"/>
                  </a:cubicBezTo>
                  <a:cubicBezTo>
                    <a:pt x="446" y="263"/>
                    <a:pt x="446" y="267"/>
                    <a:pt x="443" y="267"/>
                  </a:cubicBezTo>
                  <a:cubicBezTo>
                    <a:pt x="443" y="267"/>
                    <a:pt x="443" y="267"/>
                    <a:pt x="443" y="267"/>
                  </a:cubicBezTo>
                  <a:cubicBezTo>
                    <a:pt x="443" y="267"/>
                    <a:pt x="443" y="267"/>
                    <a:pt x="443" y="267"/>
                  </a:cubicBezTo>
                  <a:cubicBezTo>
                    <a:pt x="440" y="267"/>
                    <a:pt x="440" y="268"/>
                    <a:pt x="446" y="270"/>
                  </a:cubicBezTo>
                  <a:cubicBezTo>
                    <a:pt x="452" y="271"/>
                    <a:pt x="464" y="273"/>
                    <a:pt x="469" y="276"/>
                  </a:cubicBezTo>
                  <a:cubicBezTo>
                    <a:pt x="472" y="278"/>
                    <a:pt x="475" y="280"/>
                    <a:pt x="483" y="282"/>
                  </a:cubicBezTo>
                  <a:cubicBezTo>
                    <a:pt x="490" y="284"/>
                    <a:pt x="494" y="285"/>
                    <a:pt x="496" y="285"/>
                  </a:cubicBezTo>
                  <a:cubicBezTo>
                    <a:pt x="496" y="285"/>
                    <a:pt x="496" y="285"/>
                    <a:pt x="496" y="285"/>
                  </a:cubicBezTo>
                  <a:cubicBezTo>
                    <a:pt x="506" y="285"/>
                    <a:pt x="485" y="279"/>
                    <a:pt x="483" y="276"/>
                  </a:cubicBezTo>
                  <a:cubicBezTo>
                    <a:pt x="481" y="273"/>
                    <a:pt x="478" y="271"/>
                    <a:pt x="477" y="271"/>
                  </a:cubicBezTo>
                  <a:cubicBezTo>
                    <a:pt x="477" y="271"/>
                    <a:pt x="477" y="271"/>
                    <a:pt x="477" y="271"/>
                  </a:cubicBezTo>
                  <a:cubicBezTo>
                    <a:pt x="477" y="271"/>
                    <a:pt x="477" y="271"/>
                    <a:pt x="477" y="271"/>
                  </a:cubicBezTo>
                  <a:cubicBezTo>
                    <a:pt x="476" y="271"/>
                    <a:pt x="470" y="268"/>
                    <a:pt x="463" y="264"/>
                  </a:cubicBezTo>
                  <a:cubicBezTo>
                    <a:pt x="459" y="262"/>
                    <a:pt x="456" y="260"/>
                    <a:pt x="453" y="258"/>
                  </a:cubicBezTo>
                  <a:cubicBezTo>
                    <a:pt x="449" y="255"/>
                    <a:pt x="452" y="252"/>
                    <a:pt x="456" y="252"/>
                  </a:cubicBezTo>
                  <a:cubicBezTo>
                    <a:pt x="457" y="252"/>
                    <a:pt x="458" y="252"/>
                    <a:pt x="460" y="253"/>
                  </a:cubicBezTo>
                  <a:cubicBezTo>
                    <a:pt x="463" y="253"/>
                    <a:pt x="465" y="254"/>
                    <a:pt x="468" y="256"/>
                  </a:cubicBezTo>
                  <a:cubicBezTo>
                    <a:pt x="473" y="258"/>
                    <a:pt x="473" y="260"/>
                    <a:pt x="477" y="263"/>
                  </a:cubicBezTo>
                  <a:cubicBezTo>
                    <a:pt x="482" y="265"/>
                    <a:pt x="487" y="267"/>
                    <a:pt x="492" y="268"/>
                  </a:cubicBezTo>
                  <a:cubicBezTo>
                    <a:pt x="502" y="271"/>
                    <a:pt x="505" y="275"/>
                    <a:pt x="513" y="277"/>
                  </a:cubicBezTo>
                  <a:cubicBezTo>
                    <a:pt x="517" y="279"/>
                    <a:pt x="524" y="280"/>
                    <a:pt x="526" y="281"/>
                  </a:cubicBezTo>
                  <a:cubicBezTo>
                    <a:pt x="533" y="283"/>
                    <a:pt x="539" y="285"/>
                    <a:pt x="543" y="288"/>
                  </a:cubicBezTo>
                  <a:cubicBezTo>
                    <a:pt x="550" y="291"/>
                    <a:pt x="545" y="299"/>
                    <a:pt x="560" y="301"/>
                  </a:cubicBezTo>
                  <a:cubicBezTo>
                    <a:pt x="571" y="303"/>
                    <a:pt x="584" y="304"/>
                    <a:pt x="588" y="305"/>
                  </a:cubicBezTo>
                  <a:cubicBezTo>
                    <a:pt x="607" y="307"/>
                    <a:pt x="625" y="311"/>
                    <a:pt x="646" y="312"/>
                  </a:cubicBezTo>
                  <a:cubicBezTo>
                    <a:pt x="649" y="312"/>
                    <a:pt x="653" y="312"/>
                    <a:pt x="656" y="312"/>
                  </a:cubicBezTo>
                  <a:cubicBezTo>
                    <a:pt x="668" y="312"/>
                    <a:pt x="676" y="311"/>
                    <a:pt x="675" y="311"/>
                  </a:cubicBezTo>
                  <a:cubicBezTo>
                    <a:pt x="674" y="311"/>
                    <a:pt x="675" y="311"/>
                    <a:pt x="677" y="311"/>
                  </a:cubicBezTo>
                  <a:cubicBezTo>
                    <a:pt x="677" y="311"/>
                    <a:pt x="677" y="311"/>
                    <a:pt x="677" y="311"/>
                  </a:cubicBezTo>
                  <a:cubicBezTo>
                    <a:pt x="679" y="311"/>
                    <a:pt x="682" y="311"/>
                    <a:pt x="684" y="311"/>
                  </a:cubicBezTo>
                  <a:cubicBezTo>
                    <a:pt x="686" y="312"/>
                    <a:pt x="686" y="312"/>
                    <a:pt x="687" y="312"/>
                  </a:cubicBezTo>
                  <a:cubicBezTo>
                    <a:pt x="687" y="312"/>
                    <a:pt x="687" y="312"/>
                    <a:pt x="686" y="312"/>
                  </a:cubicBezTo>
                  <a:cubicBezTo>
                    <a:pt x="686" y="312"/>
                    <a:pt x="686" y="312"/>
                    <a:pt x="685" y="312"/>
                  </a:cubicBezTo>
                  <a:cubicBezTo>
                    <a:pt x="685" y="311"/>
                    <a:pt x="685" y="311"/>
                    <a:pt x="685" y="311"/>
                  </a:cubicBezTo>
                  <a:cubicBezTo>
                    <a:pt x="685" y="311"/>
                    <a:pt x="685" y="311"/>
                    <a:pt x="685" y="312"/>
                  </a:cubicBezTo>
                  <a:cubicBezTo>
                    <a:pt x="686" y="312"/>
                    <a:pt x="686" y="312"/>
                    <a:pt x="686" y="312"/>
                  </a:cubicBezTo>
                  <a:cubicBezTo>
                    <a:pt x="689" y="312"/>
                    <a:pt x="692" y="313"/>
                    <a:pt x="697" y="315"/>
                  </a:cubicBezTo>
                  <a:cubicBezTo>
                    <a:pt x="703" y="316"/>
                    <a:pt x="708" y="317"/>
                    <a:pt x="714" y="318"/>
                  </a:cubicBezTo>
                  <a:cubicBezTo>
                    <a:pt x="720" y="319"/>
                    <a:pt x="727" y="319"/>
                    <a:pt x="733" y="320"/>
                  </a:cubicBezTo>
                  <a:cubicBezTo>
                    <a:pt x="743" y="320"/>
                    <a:pt x="755" y="321"/>
                    <a:pt x="761" y="321"/>
                  </a:cubicBezTo>
                  <a:cubicBezTo>
                    <a:pt x="762" y="321"/>
                    <a:pt x="763" y="321"/>
                    <a:pt x="763" y="321"/>
                  </a:cubicBezTo>
                  <a:cubicBezTo>
                    <a:pt x="763" y="321"/>
                    <a:pt x="763" y="321"/>
                    <a:pt x="764" y="321"/>
                  </a:cubicBezTo>
                  <a:cubicBezTo>
                    <a:pt x="769" y="321"/>
                    <a:pt x="775" y="325"/>
                    <a:pt x="782" y="328"/>
                  </a:cubicBezTo>
                  <a:cubicBezTo>
                    <a:pt x="789" y="331"/>
                    <a:pt x="796" y="333"/>
                    <a:pt x="798" y="333"/>
                  </a:cubicBezTo>
                  <a:cubicBezTo>
                    <a:pt x="798" y="333"/>
                    <a:pt x="798" y="332"/>
                    <a:pt x="798" y="332"/>
                  </a:cubicBezTo>
                  <a:cubicBezTo>
                    <a:pt x="798" y="332"/>
                    <a:pt x="798" y="332"/>
                    <a:pt x="799" y="332"/>
                  </a:cubicBezTo>
                  <a:cubicBezTo>
                    <a:pt x="801" y="332"/>
                    <a:pt x="805" y="333"/>
                    <a:pt x="810" y="334"/>
                  </a:cubicBezTo>
                  <a:cubicBezTo>
                    <a:pt x="814" y="336"/>
                    <a:pt x="817" y="337"/>
                    <a:pt x="821" y="338"/>
                  </a:cubicBezTo>
                  <a:cubicBezTo>
                    <a:pt x="821" y="338"/>
                    <a:pt x="821" y="338"/>
                    <a:pt x="821" y="338"/>
                  </a:cubicBezTo>
                  <a:cubicBezTo>
                    <a:pt x="821" y="338"/>
                    <a:pt x="820" y="337"/>
                    <a:pt x="819" y="337"/>
                  </a:cubicBezTo>
                  <a:cubicBezTo>
                    <a:pt x="819" y="337"/>
                    <a:pt x="819" y="337"/>
                    <a:pt x="820" y="337"/>
                  </a:cubicBezTo>
                  <a:cubicBezTo>
                    <a:pt x="820" y="337"/>
                    <a:pt x="826" y="338"/>
                    <a:pt x="833" y="338"/>
                  </a:cubicBezTo>
                  <a:cubicBezTo>
                    <a:pt x="842" y="339"/>
                    <a:pt x="851" y="340"/>
                    <a:pt x="851" y="340"/>
                  </a:cubicBezTo>
                  <a:cubicBezTo>
                    <a:pt x="851" y="341"/>
                    <a:pt x="852" y="341"/>
                    <a:pt x="854" y="341"/>
                  </a:cubicBezTo>
                  <a:cubicBezTo>
                    <a:pt x="855" y="341"/>
                    <a:pt x="855" y="341"/>
                    <a:pt x="856" y="341"/>
                  </a:cubicBezTo>
                  <a:cubicBezTo>
                    <a:pt x="859" y="341"/>
                    <a:pt x="856" y="337"/>
                    <a:pt x="867" y="336"/>
                  </a:cubicBezTo>
                  <a:cubicBezTo>
                    <a:pt x="868" y="336"/>
                    <a:pt x="869" y="336"/>
                    <a:pt x="870" y="336"/>
                  </a:cubicBezTo>
                  <a:cubicBezTo>
                    <a:pt x="879" y="336"/>
                    <a:pt x="886" y="340"/>
                    <a:pt x="889" y="343"/>
                  </a:cubicBezTo>
                  <a:cubicBezTo>
                    <a:pt x="892" y="346"/>
                    <a:pt x="895" y="348"/>
                    <a:pt x="895" y="350"/>
                  </a:cubicBezTo>
                  <a:cubicBezTo>
                    <a:pt x="895" y="352"/>
                    <a:pt x="891" y="356"/>
                    <a:pt x="883" y="359"/>
                  </a:cubicBezTo>
                  <a:cubicBezTo>
                    <a:pt x="873" y="363"/>
                    <a:pt x="855" y="367"/>
                    <a:pt x="852" y="371"/>
                  </a:cubicBezTo>
                  <a:cubicBezTo>
                    <a:pt x="849" y="375"/>
                    <a:pt x="861" y="374"/>
                    <a:pt x="861" y="374"/>
                  </a:cubicBezTo>
                  <a:cubicBezTo>
                    <a:pt x="861" y="375"/>
                    <a:pt x="861" y="375"/>
                    <a:pt x="862" y="375"/>
                  </a:cubicBezTo>
                  <a:cubicBezTo>
                    <a:pt x="862" y="375"/>
                    <a:pt x="862" y="375"/>
                    <a:pt x="862" y="375"/>
                  </a:cubicBezTo>
                  <a:cubicBezTo>
                    <a:pt x="862" y="375"/>
                    <a:pt x="862" y="375"/>
                    <a:pt x="862" y="375"/>
                  </a:cubicBezTo>
                  <a:cubicBezTo>
                    <a:pt x="862" y="375"/>
                    <a:pt x="865" y="377"/>
                    <a:pt x="858" y="378"/>
                  </a:cubicBezTo>
                  <a:cubicBezTo>
                    <a:pt x="853" y="378"/>
                    <a:pt x="848" y="379"/>
                    <a:pt x="845" y="380"/>
                  </a:cubicBezTo>
                  <a:cubicBezTo>
                    <a:pt x="843" y="382"/>
                    <a:pt x="844" y="383"/>
                    <a:pt x="845" y="384"/>
                  </a:cubicBezTo>
                  <a:cubicBezTo>
                    <a:pt x="847" y="385"/>
                    <a:pt x="857" y="389"/>
                    <a:pt x="867" y="392"/>
                  </a:cubicBezTo>
                  <a:cubicBezTo>
                    <a:pt x="884" y="399"/>
                    <a:pt x="896" y="408"/>
                    <a:pt x="911" y="414"/>
                  </a:cubicBezTo>
                  <a:cubicBezTo>
                    <a:pt x="921" y="417"/>
                    <a:pt x="945" y="421"/>
                    <a:pt x="961" y="423"/>
                  </a:cubicBezTo>
                  <a:cubicBezTo>
                    <a:pt x="972" y="425"/>
                    <a:pt x="982" y="426"/>
                    <a:pt x="988" y="429"/>
                  </a:cubicBezTo>
                  <a:cubicBezTo>
                    <a:pt x="993" y="431"/>
                    <a:pt x="993" y="435"/>
                    <a:pt x="993" y="439"/>
                  </a:cubicBezTo>
                  <a:cubicBezTo>
                    <a:pt x="992" y="444"/>
                    <a:pt x="994" y="451"/>
                    <a:pt x="993" y="456"/>
                  </a:cubicBezTo>
                  <a:cubicBezTo>
                    <a:pt x="992" y="467"/>
                    <a:pt x="998" y="478"/>
                    <a:pt x="992" y="489"/>
                  </a:cubicBezTo>
                  <a:cubicBezTo>
                    <a:pt x="990" y="492"/>
                    <a:pt x="985" y="494"/>
                    <a:pt x="984" y="497"/>
                  </a:cubicBezTo>
                  <a:cubicBezTo>
                    <a:pt x="981" y="501"/>
                    <a:pt x="983" y="501"/>
                    <a:pt x="987" y="506"/>
                  </a:cubicBezTo>
                  <a:cubicBezTo>
                    <a:pt x="988" y="508"/>
                    <a:pt x="986" y="511"/>
                    <a:pt x="986" y="514"/>
                  </a:cubicBezTo>
                  <a:cubicBezTo>
                    <a:pt x="987" y="519"/>
                    <a:pt x="1006" y="518"/>
                    <a:pt x="1006" y="519"/>
                  </a:cubicBezTo>
                  <a:cubicBezTo>
                    <a:pt x="1006" y="520"/>
                    <a:pt x="1006" y="521"/>
                    <a:pt x="1005" y="521"/>
                  </a:cubicBezTo>
                  <a:cubicBezTo>
                    <a:pt x="1005" y="521"/>
                    <a:pt x="1005" y="521"/>
                    <a:pt x="1005" y="521"/>
                  </a:cubicBezTo>
                  <a:cubicBezTo>
                    <a:pt x="1005" y="521"/>
                    <a:pt x="1005" y="521"/>
                    <a:pt x="1004" y="521"/>
                  </a:cubicBezTo>
                  <a:cubicBezTo>
                    <a:pt x="1004" y="521"/>
                    <a:pt x="1003" y="524"/>
                    <a:pt x="1004" y="529"/>
                  </a:cubicBezTo>
                  <a:cubicBezTo>
                    <a:pt x="1005" y="529"/>
                    <a:pt x="1005" y="530"/>
                    <a:pt x="1005" y="531"/>
                  </a:cubicBezTo>
                  <a:cubicBezTo>
                    <a:pt x="1004" y="535"/>
                    <a:pt x="1000" y="538"/>
                    <a:pt x="999" y="538"/>
                  </a:cubicBezTo>
                  <a:cubicBezTo>
                    <a:pt x="999" y="538"/>
                    <a:pt x="999" y="538"/>
                    <a:pt x="999" y="538"/>
                  </a:cubicBezTo>
                  <a:cubicBezTo>
                    <a:pt x="1000" y="538"/>
                    <a:pt x="999" y="537"/>
                    <a:pt x="997" y="537"/>
                  </a:cubicBezTo>
                  <a:cubicBezTo>
                    <a:pt x="997" y="537"/>
                    <a:pt x="996" y="537"/>
                    <a:pt x="996" y="537"/>
                  </a:cubicBezTo>
                  <a:cubicBezTo>
                    <a:pt x="996" y="537"/>
                    <a:pt x="995" y="537"/>
                    <a:pt x="995" y="537"/>
                  </a:cubicBezTo>
                  <a:cubicBezTo>
                    <a:pt x="994" y="537"/>
                    <a:pt x="993" y="537"/>
                    <a:pt x="994" y="537"/>
                  </a:cubicBezTo>
                  <a:cubicBezTo>
                    <a:pt x="995" y="536"/>
                    <a:pt x="994" y="536"/>
                    <a:pt x="991" y="536"/>
                  </a:cubicBezTo>
                  <a:cubicBezTo>
                    <a:pt x="991" y="536"/>
                    <a:pt x="990" y="536"/>
                    <a:pt x="990" y="536"/>
                  </a:cubicBezTo>
                  <a:cubicBezTo>
                    <a:pt x="987" y="536"/>
                    <a:pt x="983" y="537"/>
                    <a:pt x="983" y="538"/>
                  </a:cubicBezTo>
                  <a:cubicBezTo>
                    <a:pt x="982" y="540"/>
                    <a:pt x="982" y="540"/>
                    <a:pt x="983" y="540"/>
                  </a:cubicBezTo>
                  <a:cubicBezTo>
                    <a:pt x="983" y="540"/>
                    <a:pt x="984" y="540"/>
                    <a:pt x="984" y="540"/>
                  </a:cubicBezTo>
                  <a:cubicBezTo>
                    <a:pt x="985" y="540"/>
                    <a:pt x="987" y="540"/>
                    <a:pt x="989" y="540"/>
                  </a:cubicBezTo>
                  <a:cubicBezTo>
                    <a:pt x="991" y="540"/>
                    <a:pt x="993" y="540"/>
                    <a:pt x="995" y="540"/>
                  </a:cubicBezTo>
                  <a:cubicBezTo>
                    <a:pt x="999" y="541"/>
                    <a:pt x="1000" y="542"/>
                    <a:pt x="1000" y="542"/>
                  </a:cubicBezTo>
                  <a:cubicBezTo>
                    <a:pt x="1001" y="543"/>
                    <a:pt x="1000" y="543"/>
                    <a:pt x="999" y="543"/>
                  </a:cubicBezTo>
                  <a:cubicBezTo>
                    <a:pt x="999" y="543"/>
                    <a:pt x="999" y="543"/>
                    <a:pt x="999" y="543"/>
                  </a:cubicBezTo>
                  <a:cubicBezTo>
                    <a:pt x="1000" y="544"/>
                    <a:pt x="1001" y="544"/>
                    <a:pt x="1003" y="544"/>
                  </a:cubicBezTo>
                  <a:cubicBezTo>
                    <a:pt x="1007" y="544"/>
                    <a:pt x="1010" y="544"/>
                    <a:pt x="1010" y="545"/>
                  </a:cubicBezTo>
                  <a:cubicBezTo>
                    <a:pt x="1010" y="545"/>
                    <a:pt x="1006" y="545"/>
                    <a:pt x="1002" y="545"/>
                  </a:cubicBezTo>
                  <a:cubicBezTo>
                    <a:pt x="999" y="546"/>
                    <a:pt x="1004" y="548"/>
                    <a:pt x="1004" y="550"/>
                  </a:cubicBezTo>
                  <a:cubicBezTo>
                    <a:pt x="1005" y="551"/>
                    <a:pt x="1008" y="552"/>
                    <a:pt x="1009" y="552"/>
                  </a:cubicBezTo>
                  <a:cubicBezTo>
                    <a:pt x="1010" y="552"/>
                    <a:pt x="1011" y="552"/>
                    <a:pt x="1011" y="552"/>
                  </a:cubicBezTo>
                  <a:cubicBezTo>
                    <a:pt x="1012" y="551"/>
                    <a:pt x="1012" y="551"/>
                    <a:pt x="1012" y="551"/>
                  </a:cubicBezTo>
                  <a:cubicBezTo>
                    <a:pt x="1013" y="551"/>
                    <a:pt x="1013" y="551"/>
                    <a:pt x="1013" y="551"/>
                  </a:cubicBezTo>
                  <a:cubicBezTo>
                    <a:pt x="1014" y="552"/>
                    <a:pt x="1006" y="554"/>
                    <a:pt x="1008" y="556"/>
                  </a:cubicBezTo>
                  <a:cubicBezTo>
                    <a:pt x="1011" y="558"/>
                    <a:pt x="1019" y="559"/>
                    <a:pt x="1018" y="559"/>
                  </a:cubicBezTo>
                  <a:cubicBezTo>
                    <a:pt x="1016" y="559"/>
                    <a:pt x="1016" y="560"/>
                    <a:pt x="1018" y="560"/>
                  </a:cubicBezTo>
                  <a:cubicBezTo>
                    <a:pt x="1021" y="560"/>
                    <a:pt x="1022" y="561"/>
                    <a:pt x="1022" y="561"/>
                  </a:cubicBezTo>
                  <a:cubicBezTo>
                    <a:pt x="1022" y="562"/>
                    <a:pt x="1022" y="562"/>
                    <a:pt x="1021" y="562"/>
                  </a:cubicBezTo>
                  <a:cubicBezTo>
                    <a:pt x="1019" y="562"/>
                    <a:pt x="1021" y="563"/>
                    <a:pt x="1023" y="563"/>
                  </a:cubicBezTo>
                  <a:cubicBezTo>
                    <a:pt x="1025" y="564"/>
                    <a:pt x="1026" y="564"/>
                    <a:pt x="1027" y="564"/>
                  </a:cubicBezTo>
                  <a:cubicBezTo>
                    <a:pt x="1027" y="564"/>
                    <a:pt x="1027" y="564"/>
                    <a:pt x="1027" y="563"/>
                  </a:cubicBezTo>
                  <a:cubicBezTo>
                    <a:pt x="1027" y="563"/>
                    <a:pt x="1027" y="563"/>
                    <a:pt x="1027" y="563"/>
                  </a:cubicBezTo>
                  <a:cubicBezTo>
                    <a:pt x="1028" y="563"/>
                    <a:pt x="1028" y="563"/>
                    <a:pt x="1029" y="563"/>
                  </a:cubicBezTo>
                  <a:cubicBezTo>
                    <a:pt x="1029" y="563"/>
                    <a:pt x="1030" y="564"/>
                    <a:pt x="1030" y="564"/>
                  </a:cubicBezTo>
                  <a:cubicBezTo>
                    <a:pt x="1031" y="564"/>
                    <a:pt x="1031" y="563"/>
                    <a:pt x="1032" y="563"/>
                  </a:cubicBezTo>
                  <a:cubicBezTo>
                    <a:pt x="1032" y="563"/>
                    <a:pt x="1032" y="563"/>
                    <a:pt x="1030" y="562"/>
                  </a:cubicBezTo>
                  <a:cubicBezTo>
                    <a:pt x="1030" y="562"/>
                    <a:pt x="1030" y="562"/>
                    <a:pt x="1031" y="562"/>
                  </a:cubicBezTo>
                  <a:cubicBezTo>
                    <a:pt x="1031" y="562"/>
                    <a:pt x="1032" y="562"/>
                    <a:pt x="1033" y="562"/>
                  </a:cubicBezTo>
                  <a:cubicBezTo>
                    <a:pt x="1033" y="562"/>
                    <a:pt x="1034" y="562"/>
                    <a:pt x="1034" y="562"/>
                  </a:cubicBezTo>
                  <a:cubicBezTo>
                    <a:pt x="1035" y="562"/>
                    <a:pt x="1036" y="562"/>
                    <a:pt x="1034" y="562"/>
                  </a:cubicBezTo>
                  <a:cubicBezTo>
                    <a:pt x="1033" y="562"/>
                    <a:pt x="1033" y="562"/>
                    <a:pt x="1033" y="562"/>
                  </a:cubicBezTo>
                  <a:cubicBezTo>
                    <a:pt x="1034" y="562"/>
                    <a:pt x="1036" y="562"/>
                    <a:pt x="1038" y="563"/>
                  </a:cubicBezTo>
                  <a:cubicBezTo>
                    <a:pt x="1039" y="564"/>
                    <a:pt x="1039" y="565"/>
                    <a:pt x="1038" y="565"/>
                  </a:cubicBezTo>
                  <a:cubicBezTo>
                    <a:pt x="1038" y="565"/>
                    <a:pt x="1037" y="565"/>
                    <a:pt x="1037" y="564"/>
                  </a:cubicBezTo>
                  <a:cubicBezTo>
                    <a:pt x="1037" y="564"/>
                    <a:pt x="1036" y="564"/>
                    <a:pt x="1035" y="564"/>
                  </a:cubicBezTo>
                  <a:cubicBezTo>
                    <a:pt x="1034" y="564"/>
                    <a:pt x="1034" y="564"/>
                    <a:pt x="1034" y="564"/>
                  </a:cubicBezTo>
                  <a:cubicBezTo>
                    <a:pt x="1035" y="565"/>
                    <a:pt x="1033" y="565"/>
                    <a:pt x="1032" y="565"/>
                  </a:cubicBezTo>
                  <a:cubicBezTo>
                    <a:pt x="1031" y="565"/>
                    <a:pt x="1030" y="565"/>
                    <a:pt x="1029" y="565"/>
                  </a:cubicBezTo>
                  <a:cubicBezTo>
                    <a:pt x="1029" y="565"/>
                    <a:pt x="1029" y="565"/>
                    <a:pt x="1028" y="565"/>
                  </a:cubicBezTo>
                  <a:cubicBezTo>
                    <a:pt x="1026" y="565"/>
                    <a:pt x="1025" y="566"/>
                    <a:pt x="1026" y="566"/>
                  </a:cubicBezTo>
                  <a:cubicBezTo>
                    <a:pt x="1027" y="567"/>
                    <a:pt x="1029" y="568"/>
                    <a:pt x="1030" y="568"/>
                  </a:cubicBezTo>
                  <a:cubicBezTo>
                    <a:pt x="1030" y="568"/>
                    <a:pt x="1030" y="568"/>
                    <a:pt x="1030" y="568"/>
                  </a:cubicBezTo>
                  <a:cubicBezTo>
                    <a:pt x="1030" y="568"/>
                    <a:pt x="1030" y="568"/>
                    <a:pt x="1031" y="568"/>
                  </a:cubicBezTo>
                  <a:cubicBezTo>
                    <a:pt x="1032" y="568"/>
                    <a:pt x="1033" y="568"/>
                    <a:pt x="1031" y="568"/>
                  </a:cubicBezTo>
                  <a:cubicBezTo>
                    <a:pt x="1030" y="568"/>
                    <a:pt x="1033" y="569"/>
                    <a:pt x="1036" y="569"/>
                  </a:cubicBezTo>
                  <a:cubicBezTo>
                    <a:pt x="1037" y="569"/>
                    <a:pt x="1037" y="569"/>
                    <a:pt x="1037" y="569"/>
                  </a:cubicBezTo>
                  <a:cubicBezTo>
                    <a:pt x="1040" y="569"/>
                    <a:pt x="1039" y="566"/>
                    <a:pt x="1044" y="566"/>
                  </a:cubicBezTo>
                  <a:cubicBezTo>
                    <a:pt x="1045" y="566"/>
                    <a:pt x="1045" y="566"/>
                    <a:pt x="1046" y="566"/>
                  </a:cubicBezTo>
                  <a:cubicBezTo>
                    <a:pt x="1049" y="566"/>
                    <a:pt x="1045" y="567"/>
                    <a:pt x="1041" y="568"/>
                  </a:cubicBezTo>
                  <a:cubicBezTo>
                    <a:pt x="1038" y="569"/>
                    <a:pt x="1040" y="570"/>
                    <a:pt x="1042" y="570"/>
                  </a:cubicBezTo>
                  <a:cubicBezTo>
                    <a:pt x="1045" y="570"/>
                    <a:pt x="1048" y="569"/>
                    <a:pt x="1050" y="569"/>
                  </a:cubicBezTo>
                  <a:cubicBezTo>
                    <a:pt x="1051" y="568"/>
                    <a:pt x="1053" y="568"/>
                    <a:pt x="1054" y="568"/>
                  </a:cubicBezTo>
                  <a:cubicBezTo>
                    <a:pt x="1056" y="568"/>
                    <a:pt x="1058" y="569"/>
                    <a:pt x="1056" y="570"/>
                  </a:cubicBezTo>
                  <a:cubicBezTo>
                    <a:pt x="1054" y="570"/>
                    <a:pt x="1053" y="571"/>
                    <a:pt x="1053" y="571"/>
                  </a:cubicBezTo>
                  <a:cubicBezTo>
                    <a:pt x="1052" y="571"/>
                    <a:pt x="1052" y="571"/>
                    <a:pt x="1053" y="571"/>
                  </a:cubicBezTo>
                  <a:cubicBezTo>
                    <a:pt x="1053" y="570"/>
                    <a:pt x="1052" y="570"/>
                    <a:pt x="1052" y="570"/>
                  </a:cubicBezTo>
                  <a:cubicBezTo>
                    <a:pt x="1051" y="570"/>
                    <a:pt x="1051" y="570"/>
                    <a:pt x="1050" y="570"/>
                  </a:cubicBezTo>
                  <a:cubicBezTo>
                    <a:pt x="1049" y="571"/>
                    <a:pt x="1052" y="571"/>
                    <a:pt x="1055" y="571"/>
                  </a:cubicBezTo>
                  <a:cubicBezTo>
                    <a:pt x="1059" y="571"/>
                    <a:pt x="1063" y="571"/>
                    <a:pt x="1066" y="568"/>
                  </a:cubicBezTo>
                  <a:cubicBezTo>
                    <a:pt x="1072" y="564"/>
                    <a:pt x="1079" y="563"/>
                    <a:pt x="1076" y="559"/>
                  </a:cubicBezTo>
                  <a:cubicBezTo>
                    <a:pt x="1072" y="556"/>
                    <a:pt x="1081" y="554"/>
                    <a:pt x="1084" y="553"/>
                  </a:cubicBezTo>
                  <a:cubicBezTo>
                    <a:pt x="1088" y="552"/>
                    <a:pt x="1089" y="549"/>
                    <a:pt x="1097" y="546"/>
                  </a:cubicBezTo>
                  <a:cubicBezTo>
                    <a:pt x="1102" y="544"/>
                    <a:pt x="1104" y="543"/>
                    <a:pt x="1098" y="540"/>
                  </a:cubicBezTo>
                  <a:cubicBezTo>
                    <a:pt x="1095" y="539"/>
                    <a:pt x="1076" y="539"/>
                    <a:pt x="1075" y="536"/>
                  </a:cubicBezTo>
                  <a:cubicBezTo>
                    <a:pt x="1075" y="534"/>
                    <a:pt x="1078" y="533"/>
                    <a:pt x="1082" y="532"/>
                  </a:cubicBezTo>
                  <a:cubicBezTo>
                    <a:pt x="1090" y="531"/>
                    <a:pt x="1096" y="529"/>
                    <a:pt x="1096" y="526"/>
                  </a:cubicBezTo>
                  <a:cubicBezTo>
                    <a:pt x="1097" y="523"/>
                    <a:pt x="1103" y="522"/>
                    <a:pt x="1101" y="522"/>
                  </a:cubicBezTo>
                  <a:cubicBezTo>
                    <a:pt x="1099" y="521"/>
                    <a:pt x="1105" y="522"/>
                    <a:pt x="1111" y="520"/>
                  </a:cubicBezTo>
                  <a:cubicBezTo>
                    <a:pt x="1116" y="519"/>
                    <a:pt x="1107" y="519"/>
                    <a:pt x="1106" y="519"/>
                  </a:cubicBezTo>
                  <a:cubicBezTo>
                    <a:pt x="1106" y="519"/>
                    <a:pt x="1106" y="519"/>
                    <a:pt x="1106" y="519"/>
                  </a:cubicBezTo>
                  <a:cubicBezTo>
                    <a:pt x="1107" y="519"/>
                    <a:pt x="1105" y="519"/>
                    <a:pt x="1104" y="519"/>
                  </a:cubicBezTo>
                  <a:cubicBezTo>
                    <a:pt x="1103" y="519"/>
                    <a:pt x="1103" y="519"/>
                    <a:pt x="1103" y="519"/>
                  </a:cubicBezTo>
                  <a:cubicBezTo>
                    <a:pt x="1102" y="519"/>
                    <a:pt x="1101" y="519"/>
                    <a:pt x="1102" y="519"/>
                  </a:cubicBezTo>
                  <a:cubicBezTo>
                    <a:pt x="1102" y="519"/>
                    <a:pt x="1096" y="518"/>
                    <a:pt x="1093" y="516"/>
                  </a:cubicBezTo>
                  <a:cubicBezTo>
                    <a:pt x="1090" y="514"/>
                    <a:pt x="1114" y="517"/>
                    <a:pt x="1122" y="512"/>
                  </a:cubicBezTo>
                  <a:cubicBezTo>
                    <a:pt x="1122" y="512"/>
                    <a:pt x="1122" y="512"/>
                    <a:pt x="1123" y="512"/>
                  </a:cubicBezTo>
                  <a:cubicBezTo>
                    <a:pt x="1129" y="508"/>
                    <a:pt x="1137" y="506"/>
                    <a:pt x="1155" y="505"/>
                  </a:cubicBezTo>
                  <a:cubicBezTo>
                    <a:pt x="1162" y="504"/>
                    <a:pt x="1169" y="503"/>
                    <a:pt x="1174" y="502"/>
                  </a:cubicBezTo>
                  <a:cubicBezTo>
                    <a:pt x="1187" y="499"/>
                    <a:pt x="1176" y="495"/>
                    <a:pt x="1178" y="493"/>
                  </a:cubicBezTo>
                  <a:cubicBezTo>
                    <a:pt x="1179" y="493"/>
                    <a:pt x="1182" y="491"/>
                    <a:pt x="1179" y="490"/>
                  </a:cubicBezTo>
                  <a:cubicBezTo>
                    <a:pt x="1172" y="488"/>
                    <a:pt x="1162" y="488"/>
                    <a:pt x="1159" y="485"/>
                  </a:cubicBezTo>
                  <a:cubicBezTo>
                    <a:pt x="1156" y="483"/>
                    <a:pt x="1159" y="475"/>
                    <a:pt x="1162" y="473"/>
                  </a:cubicBezTo>
                  <a:cubicBezTo>
                    <a:pt x="1165" y="472"/>
                    <a:pt x="1169" y="471"/>
                    <a:pt x="1175" y="471"/>
                  </a:cubicBezTo>
                  <a:cubicBezTo>
                    <a:pt x="1185" y="471"/>
                    <a:pt x="1197" y="473"/>
                    <a:pt x="1207" y="476"/>
                  </a:cubicBezTo>
                  <a:cubicBezTo>
                    <a:pt x="1214" y="478"/>
                    <a:pt x="1220" y="479"/>
                    <a:pt x="1226" y="479"/>
                  </a:cubicBezTo>
                  <a:cubicBezTo>
                    <a:pt x="1231" y="479"/>
                    <a:pt x="1235" y="479"/>
                    <a:pt x="1238" y="477"/>
                  </a:cubicBezTo>
                  <a:cubicBezTo>
                    <a:pt x="1242" y="474"/>
                    <a:pt x="1248" y="472"/>
                    <a:pt x="1250" y="472"/>
                  </a:cubicBezTo>
                  <a:cubicBezTo>
                    <a:pt x="1251" y="472"/>
                    <a:pt x="1251" y="472"/>
                    <a:pt x="1249" y="473"/>
                  </a:cubicBezTo>
                  <a:cubicBezTo>
                    <a:pt x="1247" y="474"/>
                    <a:pt x="1246" y="475"/>
                    <a:pt x="1248" y="475"/>
                  </a:cubicBezTo>
                  <a:cubicBezTo>
                    <a:pt x="1250" y="475"/>
                    <a:pt x="1254" y="474"/>
                    <a:pt x="1260" y="472"/>
                  </a:cubicBezTo>
                  <a:cubicBezTo>
                    <a:pt x="1267" y="469"/>
                    <a:pt x="1270" y="465"/>
                    <a:pt x="1272" y="461"/>
                  </a:cubicBezTo>
                  <a:cubicBezTo>
                    <a:pt x="1274" y="457"/>
                    <a:pt x="1284" y="451"/>
                    <a:pt x="1298" y="449"/>
                  </a:cubicBezTo>
                  <a:cubicBezTo>
                    <a:pt x="1311" y="447"/>
                    <a:pt x="1322" y="444"/>
                    <a:pt x="1320" y="444"/>
                  </a:cubicBezTo>
                  <a:cubicBezTo>
                    <a:pt x="1319" y="444"/>
                    <a:pt x="1321" y="443"/>
                    <a:pt x="1325" y="443"/>
                  </a:cubicBezTo>
                  <a:cubicBezTo>
                    <a:pt x="1326" y="443"/>
                    <a:pt x="1327" y="443"/>
                    <a:pt x="1328" y="443"/>
                  </a:cubicBezTo>
                  <a:cubicBezTo>
                    <a:pt x="1329" y="443"/>
                    <a:pt x="1329" y="443"/>
                    <a:pt x="1328" y="443"/>
                  </a:cubicBezTo>
                  <a:cubicBezTo>
                    <a:pt x="1327" y="443"/>
                    <a:pt x="1327" y="443"/>
                    <a:pt x="1327" y="443"/>
                  </a:cubicBezTo>
                  <a:cubicBezTo>
                    <a:pt x="1328" y="443"/>
                    <a:pt x="1329" y="443"/>
                    <a:pt x="1331" y="443"/>
                  </a:cubicBezTo>
                  <a:cubicBezTo>
                    <a:pt x="1335" y="443"/>
                    <a:pt x="1355" y="444"/>
                    <a:pt x="1363" y="440"/>
                  </a:cubicBezTo>
                  <a:cubicBezTo>
                    <a:pt x="1375" y="434"/>
                    <a:pt x="1382" y="424"/>
                    <a:pt x="1384" y="416"/>
                  </a:cubicBezTo>
                  <a:cubicBezTo>
                    <a:pt x="1386" y="412"/>
                    <a:pt x="1384" y="408"/>
                    <a:pt x="1384" y="408"/>
                  </a:cubicBezTo>
                  <a:cubicBezTo>
                    <a:pt x="1384" y="408"/>
                    <a:pt x="1385" y="408"/>
                    <a:pt x="1385" y="408"/>
                  </a:cubicBezTo>
                  <a:cubicBezTo>
                    <a:pt x="1385" y="408"/>
                    <a:pt x="1385" y="408"/>
                    <a:pt x="1386" y="408"/>
                  </a:cubicBezTo>
                  <a:cubicBezTo>
                    <a:pt x="1386" y="408"/>
                    <a:pt x="1387" y="408"/>
                    <a:pt x="1387" y="408"/>
                  </a:cubicBezTo>
                  <a:cubicBezTo>
                    <a:pt x="1388" y="408"/>
                    <a:pt x="1388" y="408"/>
                    <a:pt x="1388" y="408"/>
                  </a:cubicBezTo>
                  <a:cubicBezTo>
                    <a:pt x="1389" y="408"/>
                    <a:pt x="1390" y="408"/>
                    <a:pt x="1391" y="408"/>
                  </a:cubicBezTo>
                  <a:cubicBezTo>
                    <a:pt x="1392" y="408"/>
                    <a:pt x="1392" y="408"/>
                    <a:pt x="1392" y="408"/>
                  </a:cubicBezTo>
                  <a:cubicBezTo>
                    <a:pt x="1393" y="408"/>
                    <a:pt x="1393" y="409"/>
                    <a:pt x="1392" y="409"/>
                  </a:cubicBezTo>
                  <a:cubicBezTo>
                    <a:pt x="1392" y="409"/>
                    <a:pt x="1392" y="409"/>
                    <a:pt x="1392" y="409"/>
                  </a:cubicBezTo>
                  <a:cubicBezTo>
                    <a:pt x="1392" y="409"/>
                    <a:pt x="1403" y="407"/>
                    <a:pt x="1413" y="404"/>
                  </a:cubicBezTo>
                  <a:cubicBezTo>
                    <a:pt x="1426" y="399"/>
                    <a:pt x="1438" y="394"/>
                    <a:pt x="1438" y="391"/>
                  </a:cubicBezTo>
                  <a:cubicBezTo>
                    <a:pt x="1429" y="382"/>
                    <a:pt x="1417" y="385"/>
                    <a:pt x="1397" y="380"/>
                  </a:cubicBezTo>
                  <a:cubicBezTo>
                    <a:pt x="1390" y="378"/>
                    <a:pt x="1382" y="377"/>
                    <a:pt x="1375" y="376"/>
                  </a:cubicBezTo>
                  <a:cubicBezTo>
                    <a:pt x="1360" y="375"/>
                    <a:pt x="1341" y="374"/>
                    <a:pt x="1332" y="374"/>
                  </a:cubicBezTo>
                  <a:cubicBezTo>
                    <a:pt x="1331" y="374"/>
                    <a:pt x="1331" y="374"/>
                    <a:pt x="1331" y="374"/>
                  </a:cubicBezTo>
                  <a:cubicBezTo>
                    <a:pt x="1327" y="374"/>
                    <a:pt x="1324" y="374"/>
                    <a:pt x="1322" y="375"/>
                  </a:cubicBezTo>
                  <a:cubicBezTo>
                    <a:pt x="1320" y="375"/>
                    <a:pt x="1318" y="375"/>
                    <a:pt x="1318" y="375"/>
                  </a:cubicBezTo>
                  <a:cubicBezTo>
                    <a:pt x="1318" y="375"/>
                    <a:pt x="1318" y="375"/>
                    <a:pt x="1318" y="375"/>
                  </a:cubicBezTo>
                  <a:cubicBezTo>
                    <a:pt x="1318" y="375"/>
                    <a:pt x="1317" y="375"/>
                    <a:pt x="1317" y="375"/>
                  </a:cubicBezTo>
                  <a:cubicBezTo>
                    <a:pt x="1317" y="375"/>
                    <a:pt x="1316" y="376"/>
                    <a:pt x="1315" y="376"/>
                  </a:cubicBezTo>
                  <a:cubicBezTo>
                    <a:pt x="1315" y="376"/>
                    <a:pt x="1315" y="376"/>
                    <a:pt x="1315" y="376"/>
                  </a:cubicBezTo>
                  <a:cubicBezTo>
                    <a:pt x="1314" y="376"/>
                    <a:pt x="1315" y="373"/>
                    <a:pt x="1301" y="370"/>
                  </a:cubicBezTo>
                  <a:cubicBezTo>
                    <a:pt x="1295" y="369"/>
                    <a:pt x="1288" y="369"/>
                    <a:pt x="1281" y="369"/>
                  </a:cubicBezTo>
                  <a:cubicBezTo>
                    <a:pt x="1274" y="369"/>
                    <a:pt x="1267" y="369"/>
                    <a:pt x="1262" y="370"/>
                  </a:cubicBezTo>
                  <a:cubicBezTo>
                    <a:pt x="1253" y="372"/>
                    <a:pt x="1250" y="374"/>
                    <a:pt x="1250" y="375"/>
                  </a:cubicBezTo>
                  <a:cubicBezTo>
                    <a:pt x="1250" y="375"/>
                    <a:pt x="1250" y="375"/>
                    <a:pt x="1250" y="375"/>
                  </a:cubicBezTo>
                  <a:cubicBezTo>
                    <a:pt x="1250" y="375"/>
                    <a:pt x="1250" y="375"/>
                    <a:pt x="1250" y="375"/>
                  </a:cubicBezTo>
                  <a:cubicBezTo>
                    <a:pt x="1250" y="375"/>
                    <a:pt x="1250" y="375"/>
                    <a:pt x="1250" y="375"/>
                  </a:cubicBezTo>
                  <a:cubicBezTo>
                    <a:pt x="1250" y="375"/>
                    <a:pt x="1249" y="375"/>
                    <a:pt x="1249" y="375"/>
                  </a:cubicBezTo>
                  <a:cubicBezTo>
                    <a:pt x="1249" y="375"/>
                    <a:pt x="1250" y="375"/>
                    <a:pt x="1250" y="375"/>
                  </a:cubicBezTo>
                  <a:cubicBezTo>
                    <a:pt x="1250" y="375"/>
                    <a:pt x="1250" y="375"/>
                    <a:pt x="1250" y="375"/>
                  </a:cubicBezTo>
                  <a:cubicBezTo>
                    <a:pt x="1249" y="373"/>
                    <a:pt x="1247" y="372"/>
                    <a:pt x="1243" y="372"/>
                  </a:cubicBezTo>
                  <a:cubicBezTo>
                    <a:pt x="1239" y="372"/>
                    <a:pt x="1244" y="372"/>
                    <a:pt x="1253" y="371"/>
                  </a:cubicBezTo>
                  <a:cubicBezTo>
                    <a:pt x="1259" y="371"/>
                    <a:pt x="1264" y="370"/>
                    <a:pt x="1263" y="368"/>
                  </a:cubicBezTo>
                  <a:cubicBezTo>
                    <a:pt x="1263" y="367"/>
                    <a:pt x="1257" y="366"/>
                    <a:pt x="1251" y="366"/>
                  </a:cubicBezTo>
                  <a:cubicBezTo>
                    <a:pt x="1251" y="366"/>
                    <a:pt x="1251" y="366"/>
                    <a:pt x="1251" y="366"/>
                  </a:cubicBezTo>
                  <a:cubicBezTo>
                    <a:pt x="1242" y="367"/>
                    <a:pt x="1237" y="368"/>
                    <a:pt x="1236" y="368"/>
                  </a:cubicBezTo>
                  <a:cubicBezTo>
                    <a:pt x="1234" y="369"/>
                    <a:pt x="1232" y="369"/>
                    <a:pt x="1229" y="370"/>
                  </a:cubicBezTo>
                  <a:cubicBezTo>
                    <a:pt x="1228" y="370"/>
                    <a:pt x="1227" y="370"/>
                    <a:pt x="1226" y="370"/>
                  </a:cubicBezTo>
                  <a:cubicBezTo>
                    <a:pt x="1225" y="370"/>
                    <a:pt x="1224" y="370"/>
                    <a:pt x="1225" y="370"/>
                  </a:cubicBezTo>
                  <a:cubicBezTo>
                    <a:pt x="1225" y="369"/>
                    <a:pt x="1226" y="369"/>
                    <a:pt x="1225" y="369"/>
                  </a:cubicBezTo>
                  <a:cubicBezTo>
                    <a:pt x="1225" y="369"/>
                    <a:pt x="1224" y="369"/>
                    <a:pt x="1223" y="370"/>
                  </a:cubicBezTo>
                  <a:cubicBezTo>
                    <a:pt x="1222" y="370"/>
                    <a:pt x="1222" y="370"/>
                    <a:pt x="1222" y="370"/>
                  </a:cubicBezTo>
                  <a:cubicBezTo>
                    <a:pt x="1221" y="370"/>
                    <a:pt x="1224" y="368"/>
                    <a:pt x="1232" y="366"/>
                  </a:cubicBezTo>
                  <a:cubicBezTo>
                    <a:pt x="1238" y="364"/>
                    <a:pt x="1244" y="363"/>
                    <a:pt x="1244" y="361"/>
                  </a:cubicBezTo>
                  <a:cubicBezTo>
                    <a:pt x="1244" y="361"/>
                    <a:pt x="1243" y="360"/>
                    <a:pt x="1241" y="359"/>
                  </a:cubicBezTo>
                  <a:cubicBezTo>
                    <a:pt x="1240" y="359"/>
                    <a:pt x="1240" y="359"/>
                    <a:pt x="1240" y="359"/>
                  </a:cubicBezTo>
                  <a:cubicBezTo>
                    <a:pt x="1240" y="359"/>
                    <a:pt x="1240" y="359"/>
                    <a:pt x="1240" y="359"/>
                  </a:cubicBezTo>
                  <a:cubicBezTo>
                    <a:pt x="1239" y="359"/>
                    <a:pt x="1239" y="359"/>
                    <a:pt x="1239" y="359"/>
                  </a:cubicBezTo>
                  <a:cubicBezTo>
                    <a:pt x="1239" y="359"/>
                    <a:pt x="1239" y="359"/>
                    <a:pt x="1239" y="359"/>
                  </a:cubicBezTo>
                  <a:cubicBezTo>
                    <a:pt x="1239" y="358"/>
                    <a:pt x="1239" y="358"/>
                    <a:pt x="1238" y="358"/>
                  </a:cubicBezTo>
                  <a:cubicBezTo>
                    <a:pt x="1238" y="358"/>
                    <a:pt x="1239" y="358"/>
                    <a:pt x="1239" y="358"/>
                  </a:cubicBezTo>
                  <a:cubicBezTo>
                    <a:pt x="1238" y="357"/>
                    <a:pt x="1236" y="357"/>
                    <a:pt x="1235" y="356"/>
                  </a:cubicBezTo>
                  <a:cubicBezTo>
                    <a:pt x="1230" y="354"/>
                    <a:pt x="1226" y="352"/>
                    <a:pt x="1224" y="352"/>
                  </a:cubicBezTo>
                  <a:cubicBezTo>
                    <a:pt x="1224" y="352"/>
                    <a:pt x="1224" y="352"/>
                    <a:pt x="1224" y="352"/>
                  </a:cubicBezTo>
                  <a:cubicBezTo>
                    <a:pt x="1224" y="352"/>
                    <a:pt x="1224" y="352"/>
                    <a:pt x="1224" y="352"/>
                  </a:cubicBezTo>
                  <a:cubicBezTo>
                    <a:pt x="1222" y="352"/>
                    <a:pt x="1220" y="350"/>
                    <a:pt x="1211" y="348"/>
                  </a:cubicBezTo>
                  <a:cubicBezTo>
                    <a:pt x="1201" y="347"/>
                    <a:pt x="1186" y="345"/>
                    <a:pt x="1175" y="345"/>
                  </a:cubicBezTo>
                  <a:cubicBezTo>
                    <a:pt x="1175" y="345"/>
                    <a:pt x="1175" y="345"/>
                    <a:pt x="1174" y="345"/>
                  </a:cubicBezTo>
                  <a:cubicBezTo>
                    <a:pt x="1174" y="345"/>
                    <a:pt x="1173" y="345"/>
                    <a:pt x="1173" y="345"/>
                  </a:cubicBezTo>
                  <a:cubicBezTo>
                    <a:pt x="1162" y="345"/>
                    <a:pt x="1154" y="345"/>
                    <a:pt x="1148" y="344"/>
                  </a:cubicBezTo>
                  <a:cubicBezTo>
                    <a:pt x="1141" y="343"/>
                    <a:pt x="1137" y="340"/>
                    <a:pt x="1123" y="338"/>
                  </a:cubicBezTo>
                  <a:cubicBezTo>
                    <a:pt x="1109" y="336"/>
                    <a:pt x="1108" y="335"/>
                    <a:pt x="1101" y="334"/>
                  </a:cubicBezTo>
                  <a:cubicBezTo>
                    <a:pt x="1094" y="332"/>
                    <a:pt x="1084" y="332"/>
                    <a:pt x="1083" y="332"/>
                  </a:cubicBezTo>
                  <a:cubicBezTo>
                    <a:pt x="1081" y="331"/>
                    <a:pt x="1082" y="330"/>
                    <a:pt x="1086" y="330"/>
                  </a:cubicBezTo>
                  <a:cubicBezTo>
                    <a:pt x="1088" y="330"/>
                    <a:pt x="1087" y="330"/>
                    <a:pt x="1084" y="330"/>
                  </a:cubicBezTo>
                  <a:cubicBezTo>
                    <a:pt x="1081" y="330"/>
                    <a:pt x="1078" y="330"/>
                    <a:pt x="1075" y="330"/>
                  </a:cubicBezTo>
                  <a:cubicBezTo>
                    <a:pt x="1069" y="330"/>
                    <a:pt x="1063" y="331"/>
                    <a:pt x="1057" y="331"/>
                  </a:cubicBezTo>
                  <a:cubicBezTo>
                    <a:pt x="1055" y="331"/>
                    <a:pt x="1054" y="331"/>
                    <a:pt x="1052" y="331"/>
                  </a:cubicBezTo>
                  <a:cubicBezTo>
                    <a:pt x="1047" y="331"/>
                    <a:pt x="1043" y="331"/>
                    <a:pt x="1038" y="331"/>
                  </a:cubicBezTo>
                  <a:cubicBezTo>
                    <a:pt x="1028" y="331"/>
                    <a:pt x="1011" y="329"/>
                    <a:pt x="999" y="327"/>
                  </a:cubicBezTo>
                  <a:cubicBezTo>
                    <a:pt x="996" y="327"/>
                    <a:pt x="993" y="326"/>
                    <a:pt x="992" y="326"/>
                  </a:cubicBezTo>
                  <a:cubicBezTo>
                    <a:pt x="989" y="326"/>
                    <a:pt x="989" y="327"/>
                    <a:pt x="986" y="327"/>
                  </a:cubicBezTo>
                  <a:cubicBezTo>
                    <a:pt x="982" y="328"/>
                    <a:pt x="978" y="329"/>
                    <a:pt x="976" y="331"/>
                  </a:cubicBezTo>
                  <a:cubicBezTo>
                    <a:pt x="975" y="332"/>
                    <a:pt x="970" y="334"/>
                    <a:pt x="967" y="334"/>
                  </a:cubicBezTo>
                  <a:cubicBezTo>
                    <a:pt x="966" y="334"/>
                    <a:pt x="965" y="333"/>
                    <a:pt x="966" y="333"/>
                  </a:cubicBezTo>
                  <a:cubicBezTo>
                    <a:pt x="966" y="331"/>
                    <a:pt x="968" y="329"/>
                    <a:pt x="969" y="328"/>
                  </a:cubicBezTo>
                  <a:cubicBezTo>
                    <a:pt x="970" y="326"/>
                    <a:pt x="980" y="324"/>
                    <a:pt x="971" y="324"/>
                  </a:cubicBezTo>
                  <a:cubicBezTo>
                    <a:pt x="970" y="324"/>
                    <a:pt x="968" y="324"/>
                    <a:pt x="966" y="325"/>
                  </a:cubicBezTo>
                  <a:cubicBezTo>
                    <a:pt x="962" y="325"/>
                    <a:pt x="955" y="325"/>
                    <a:pt x="949" y="327"/>
                  </a:cubicBezTo>
                  <a:cubicBezTo>
                    <a:pt x="941" y="328"/>
                    <a:pt x="936" y="329"/>
                    <a:pt x="935" y="329"/>
                  </a:cubicBezTo>
                  <a:cubicBezTo>
                    <a:pt x="934" y="329"/>
                    <a:pt x="934" y="329"/>
                    <a:pt x="934" y="329"/>
                  </a:cubicBezTo>
                  <a:cubicBezTo>
                    <a:pt x="934" y="329"/>
                    <a:pt x="934" y="329"/>
                    <a:pt x="933" y="329"/>
                  </a:cubicBezTo>
                  <a:cubicBezTo>
                    <a:pt x="929" y="329"/>
                    <a:pt x="923" y="329"/>
                    <a:pt x="917" y="332"/>
                  </a:cubicBezTo>
                  <a:cubicBezTo>
                    <a:pt x="910" y="335"/>
                    <a:pt x="902" y="337"/>
                    <a:pt x="902" y="338"/>
                  </a:cubicBezTo>
                  <a:cubicBezTo>
                    <a:pt x="902" y="338"/>
                    <a:pt x="902" y="338"/>
                    <a:pt x="902" y="338"/>
                  </a:cubicBezTo>
                  <a:cubicBezTo>
                    <a:pt x="901" y="338"/>
                    <a:pt x="898" y="337"/>
                    <a:pt x="891" y="336"/>
                  </a:cubicBezTo>
                  <a:cubicBezTo>
                    <a:pt x="887" y="335"/>
                    <a:pt x="882" y="334"/>
                    <a:pt x="875" y="334"/>
                  </a:cubicBezTo>
                  <a:cubicBezTo>
                    <a:pt x="875" y="334"/>
                    <a:pt x="874" y="334"/>
                    <a:pt x="873" y="334"/>
                  </a:cubicBezTo>
                  <a:cubicBezTo>
                    <a:pt x="867" y="334"/>
                    <a:pt x="862" y="335"/>
                    <a:pt x="857" y="335"/>
                  </a:cubicBezTo>
                  <a:cubicBezTo>
                    <a:pt x="854" y="335"/>
                    <a:pt x="851" y="335"/>
                    <a:pt x="848" y="335"/>
                  </a:cubicBezTo>
                  <a:cubicBezTo>
                    <a:pt x="846" y="335"/>
                    <a:pt x="843" y="335"/>
                    <a:pt x="842" y="335"/>
                  </a:cubicBezTo>
                  <a:cubicBezTo>
                    <a:pt x="840" y="335"/>
                    <a:pt x="839" y="335"/>
                    <a:pt x="839" y="335"/>
                  </a:cubicBezTo>
                  <a:cubicBezTo>
                    <a:pt x="838" y="335"/>
                    <a:pt x="838" y="335"/>
                    <a:pt x="838" y="335"/>
                  </a:cubicBezTo>
                  <a:cubicBezTo>
                    <a:pt x="838" y="335"/>
                    <a:pt x="838" y="335"/>
                    <a:pt x="838" y="335"/>
                  </a:cubicBezTo>
                  <a:cubicBezTo>
                    <a:pt x="838" y="335"/>
                    <a:pt x="833" y="334"/>
                    <a:pt x="827" y="333"/>
                  </a:cubicBezTo>
                  <a:cubicBezTo>
                    <a:pt x="821" y="331"/>
                    <a:pt x="815" y="329"/>
                    <a:pt x="815" y="328"/>
                  </a:cubicBezTo>
                  <a:cubicBezTo>
                    <a:pt x="816" y="327"/>
                    <a:pt x="816" y="326"/>
                    <a:pt x="816" y="326"/>
                  </a:cubicBezTo>
                  <a:cubicBezTo>
                    <a:pt x="816" y="326"/>
                    <a:pt x="816" y="326"/>
                    <a:pt x="816" y="326"/>
                  </a:cubicBezTo>
                  <a:cubicBezTo>
                    <a:pt x="816" y="326"/>
                    <a:pt x="816" y="326"/>
                    <a:pt x="816" y="326"/>
                  </a:cubicBezTo>
                  <a:cubicBezTo>
                    <a:pt x="815" y="326"/>
                    <a:pt x="815" y="326"/>
                    <a:pt x="816" y="325"/>
                  </a:cubicBezTo>
                  <a:cubicBezTo>
                    <a:pt x="816" y="324"/>
                    <a:pt x="817" y="324"/>
                    <a:pt x="817" y="324"/>
                  </a:cubicBezTo>
                  <a:cubicBezTo>
                    <a:pt x="818" y="324"/>
                    <a:pt x="818" y="324"/>
                    <a:pt x="818" y="324"/>
                  </a:cubicBezTo>
                  <a:cubicBezTo>
                    <a:pt x="818" y="324"/>
                    <a:pt x="818" y="324"/>
                    <a:pt x="818" y="324"/>
                  </a:cubicBezTo>
                  <a:cubicBezTo>
                    <a:pt x="818" y="324"/>
                    <a:pt x="820" y="322"/>
                    <a:pt x="823" y="319"/>
                  </a:cubicBezTo>
                  <a:cubicBezTo>
                    <a:pt x="827" y="316"/>
                    <a:pt x="818" y="314"/>
                    <a:pt x="815" y="314"/>
                  </a:cubicBezTo>
                  <a:cubicBezTo>
                    <a:pt x="815" y="314"/>
                    <a:pt x="815" y="314"/>
                    <a:pt x="815" y="314"/>
                  </a:cubicBezTo>
                  <a:cubicBezTo>
                    <a:pt x="814" y="314"/>
                    <a:pt x="814" y="314"/>
                    <a:pt x="813" y="314"/>
                  </a:cubicBezTo>
                  <a:cubicBezTo>
                    <a:pt x="812" y="314"/>
                    <a:pt x="812" y="313"/>
                    <a:pt x="814" y="313"/>
                  </a:cubicBezTo>
                  <a:cubicBezTo>
                    <a:pt x="816" y="313"/>
                    <a:pt x="811" y="313"/>
                    <a:pt x="803" y="312"/>
                  </a:cubicBezTo>
                  <a:cubicBezTo>
                    <a:pt x="800" y="312"/>
                    <a:pt x="796" y="312"/>
                    <a:pt x="792" y="312"/>
                  </a:cubicBezTo>
                  <a:cubicBezTo>
                    <a:pt x="785" y="312"/>
                    <a:pt x="777" y="312"/>
                    <a:pt x="771" y="312"/>
                  </a:cubicBezTo>
                  <a:cubicBezTo>
                    <a:pt x="771" y="312"/>
                    <a:pt x="770" y="312"/>
                    <a:pt x="770" y="312"/>
                  </a:cubicBezTo>
                  <a:cubicBezTo>
                    <a:pt x="761" y="312"/>
                    <a:pt x="760" y="310"/>
                    <a:pt x="762" y="308"/>
                  </a:cubicBezTo>
                  <a:cubicBezTo>
                    <a:pt x="764" y="305"/>
                    <a:pt x="761" y="303"/>
                    <a:pt x="763" y="303"/>
                  </a:cubicBezTo>
                  <a:cubicBezTo>
                    <a:pt x="764" y="302"/>
                    <a:pt x="764" y="302"/>
                    <a:pt x="765" y="302"/>
                  </a:cubicBezTo>
                  <a:cubicBezTo>
                    <a:pt x="765" y="302"/>
                    <a:pt x="766" y="303"/>
                    <a:pt x="766" y="303"/>
                  </a:cubicBezTo>
                  <a:cubicBezTo>
                    <a:pt x="767" y="303"/>
                    <a:pt x="767" y="303"/>
                    <a:pt x="768" y="303"/>
                  </a:cubicBezTo>
                  <a:cubicBezTo>
                    <a:pt x="769" y="303"/>
                    <a:pt x="771" y="303"/>
                    <a:pt x="772" y="302"/>
                  </a:cubicBezTo>
                  <a:cubicBezTo>
                    <a:pt x="774" y="301"/>
                    <a:pt x="774" y="300"/>
                    <a:pt x="773" y="300"/>
                  </a:cubicBezTo>
                  <a:cubicBezTo>
                    <a:pt x="773" y="300"/>
                    <a:pt x="773" y="300"/>
                    <a:pt x="773" y="300"/>
                  </a:cubicBezTo>
                  <a:cubicBezTo>
                    <a:pt x="773" y="301"/>
                    <a:pt x="773" y="301"/>
                    <a:pt x="773" y="301"/>
                  </a:cubicBezTo>
                  <a:cubicBezTo>
                    <a:pt x="772" y="301"/>
                    <a:pt x="776" y="298"/>
                    <a:pt x="781" y="295"/>
                  </a:cubicBezTo>
                  <a:cubicBezTo>
                    <a:pt x="785" y="293"/>
                    <a:pt x="786" y="292"/>
                    <a:pt x="772" y="292"/>
                  </a:cubicBezTo>
                  <a:cubicBezTo>
                    <a:pt x="772" y="292"/>
                    <a:pt x="771" y="292"/>
                    <a:pt x="770" y="292"/>
                  </a:cubicBezTo>
                  <a:cubicBezTo>
                    <a:pt x="761" y="292"/>
                    <a:pt x="743" y="293"/>
                    <a:pt x="739" y="294"/>
                  </a:cubicBezTo>
                  <a:cubicBezTo>
                    <a:pt x="735" y="296"/>
                    <a:pt x="735" y="297"/>
                    <a:pt x="733" y="298"/>
                  </a:cubicBezTo>
                  <a:cubicBezTo>
                    <a:pt x="731" y="300"/>
                    <a:pt x="725" y="301"/>
                    <a:pt x="724" y="302"/>
                  </a:cubicBezTo>
                  <a:cubicBezTo>
                    <a:pt x="724" y="302"/>
                    <a:pt x="724" y="302"/>
                    <a:pt x="724" y="302"/>
                  </a:cubicBezTo>
                  <a:cubicBezTo>
                    <a:pt x="725" y="302"/>
                    <a:pt x="724" y="302"/>
                    <a:pt x="723" y="303"/>
                  </a:cubicBezTo>
                  <a:cubicBezTo>
                    <a:pt x="721" y="303"/>
                    <a:pt x="720" y="303"/>
                    <a:pt x="719" y="303"/>
                  </a:cubicBezTo>
                  <a:cubicBezTo>
                    <a:pt x="719" y="303"/>
                    <a:pt x="718" y="303"/>
                    <a:pt x="718" y="303"/>
                  </a:cubicBezTo>
                  <a:cubicBezTo>
                    <a:pt x="717" y="303"/>
                    <a:pt x="716" y="303"/>
                    <a:pt x="717" y="303"/>
                  </a:cubicBezTo>
                  <a:cubicBezTo>
                    <a:pt x="717" y="303"/>
                    <a:pt x="716" y="302"/>
                    <a:pt x="713" y="302"/>
                  </a:cubicBezTo>
                  <a:cubicBezTo>
                    <a:pt x="709" y="302"/>
                    <a:pt x="703" y="303"/>
                    <a:pt x="696" y="303"/>
                  </a:cubicBezTo>
                  <a:cubicBezTo>
                    <a:pt x="694" y="303"/>
                    <a:pt x="692" y="303"/>
                    <a:pt x="689" y="303"/>
                  </a:cubicBezTo>
                  <a:cubicBezTo>
                    <a:pt x="685" y="303"/>
                    <a:pt x="681" y="303"/>
                    <a:pt x="675" y="302"/>
                  </a:cubicBezTo>
                  <a:cubicBezTo>
                    <a:pt x="668" y="301"/>
                    <a:pt x="661" y="299"/>
                    <a:pt x="656" y="297"/>
                  </a:cubicBezTo>
                  <a:cubicBezTo>
                    <a:pt x="649" y="294"/>
                    <a:pt x="647" y="291"/>
                    <a:pt x="648" y="291"/>
                  </a:cubicBezTo>
                  <a:cubicBezTo>
                    <a:pt x="648" y="291"/>
                    <a:pt x="648" y="291"/>
                    <a:pt x="648" y="292"/>
                  </a:cubicBezTo>
                  <a:cubicBezTo>
                    <a:pt x="648" y="292"/>
                    <a:pt x="648" y="292"/>
                    <a:pt x="648" y="292"/>
                  </a:cubicBezTo>
                  <a:cubicBezTo>
                    <a:pt x="649" y="292"/>
                    <a:pt x="646" y="289"/>
                    <a:pt x="648" y="285"/>
                  </a:cubicBezTo>
                  <a:cubicBezTo>
                    <a:pt x="649" y="281"/>
                    <a:pt x="653" y="278"/>
                    <a:pt x="654" y="278"/>
                  </a:cubicBezTo>
                  <a:cubicBezTo>
                    <a:pt x="654" y="278"/>
                    <a:pt x="654" y="278"/>
                    <a:pt x="654" y="278"/>
                  </a:cubicBezTo>
                  <a:cubicBezTo>
                    <a:pt x="654" y="278"/>
                    <a:pt x="654" y="278"/>
                    <a:pt x="654" y="278"/>
                  </a:cubicBezTo>
                  <a:cubicBezTo>
                    <a:pt x="655" y="278"/>
                    <a:pt x="656" y="277"/>
                    <a:pt x="657" y="277"/>
                  </a:cubicBezTo>
                  <a:cubicBezTo>
                    <a:pt x="658" y="276"/>
                    <a:pt x="658" y="275"/>
                    <a:pt x="658" y="275"/>
                  </a:cubicBezTo>
                  <a:cubicBezTo>
                    <a:pt x="658" y="275"/>
                    <a:pt x="658" y="276"/>
                    <a:pt x="658" y="276"/>
                  </a:cubicBezTo>
                  <a:cubicBezTo>
                    <a:pt x="657" y="276"/>
                    <a:pt x="657" y="276"/>
                    <a:pt x="657" y="276"/>
                  </a:cubicBezTo>
                  <a:cubicBezTo>
                    <a:pt x="656" y="276"/>
                    <a:pt x="657" y="273"/>
                    <a:pt x="661" y="270"/>
                  </a:cubicBezTo>
                  <a:cubicBezTo>
                    <a:pt x="666" y="266"/>
                    <a:pt x="682" y="266"/>
                    <a:pt x="688" y="264"/>
                  </a:cubicBezTo>
                  <a:cubicBezTo>
                    <a:pt x="694" y="263"/>
                    <a:pt x="693" y="261"/>
                    <a:pt x="695" y="261"/>
                  </a:cubicBezTo>
                  <a:cubicBezTo>
                    <a:pt x="696" y="261"/>
                    <a:pt x="696" y="261"/>
                    <a:pt x="696" y="261"/>
                  </a:cubicBezTo>
                  <a:cubicBezTo>
                    <a:pt x="697" y="261"/>
                    <a:pt x="697" y="261"/>
                    <a:pt x="696" y="261"/>
                  </a:cubicBezTo>
                  <a:cubicBezTo>
                    <a:pt x="696" y="262"/>
                    <a:pt x="697" y="262"/>
                    <a:pt x="698" y="262"/>
                  </a:cubicBezTo>
                  <a:cubicBezTo>
                    <a:pt x="699" y="262"/>
                    <a:pt x="701" y="262"/>
                    <a:pt x="704" y="262"/>
                  </a:cubicBezTo>
                  <a:cubicBezTo>
                    <a:pt x="706" y="261"/>
                    <a:pt x="709" y="261"/>
                    <a:pt x="712" y="261"/>
                  </a:cubicBezTo>
                  <a:cubicBezTo>
                    <a:pt x="712" y="261"/>
                    <a:pt x="712" y="261"/>
                    <a:pt x="713" y="261"/>
                  </a:cubicBezTo>
                  <a:cubicBezTo>
                    <a:pt x="718" y="261"/>
                    <a:pt x="724" y="262"/>
                    <a:pt x="729" y="262"/>
                  </a:cubicBezTo>
                  <a:cubicBezTo>
                    <a:pt x="730" y="262"/>
                    <a:pt x="730" y="262"/>
                    <a:pt x="730" y="262"/>
                  </a:cubicBezTo>
                  <a:cubicBezTo>
                    <a:pt x="731" y="262"/>
                    <a:pt x="731" y="262"/>
                    <a:pt x="732" y="262"/>
                  </a:cubicBezTo>
                  <a:cubicBezTo>
                    <a:pt x="733" y="262"/>
                    <a:pt x="734" y="262"/>
                    <a:pt x="734" y="262"/>
                  </a:cubicBezTo>
                  <a:cubicBezTo>
                    <a:pt x="735" y="262"/>
                    <a:pt x="735" y="262"/>
                    <a:pt x="736" y="262"/>
                  </a:cubicBezTo>
                  <a:cubicBezTo>
                    <a:pt x="739" y="262"/>
                    <a:pt x="741" y="264"/>
                    <a:pt x="745" y="264"/>
                  </a:cubicBezTo>
                  <a:cubicBezTo>
                    <a:pt x="746" y="264"/>
                    <a:pt x="747" y="264"/>
                    <a:pt x="747" y="264"/>
                  </a:cubicBezTo>
                  <a:cubicBezTo>
                    <a:pt x="751" y="264"/>
                    <a:pt x="753" y="264"/>
                    <a:pt x="753" y="263"/>
                  </a:cubicBezTo>
                  <a:cubicBezTo>
                    <a:pt x="753" y="263"/>
                    <a:pt x="754" y="263"/>
                    <a:pt x="755" y="263"/>
                  </a:cubicBezTo>
                  <a:cubicBezTo>
                    <a:pt x="756" y="263"/>
                    <a:pt x="757" y="263"/>
                    <a:pt x="759" y="263"/>
                  </a:cubicBezTo>
                  <a:cubicBezTo>
                    <a:pt x="761" y="264"/>
                    <a:pt x="763" y="264"/>
                    <a:pt x="764" y="264"/>
                  </a:cubicBezTo>
                  <a:cubicBezTo>
                    <a:pt x="764" y="264"/>
                    <a:pt x="764" y="264"/>
                    <a:pt x="764" y="264"/>
                  </a:cubicBezTo>
                  <a:cubicBezTo>
                    <a:pt x="765" y="264"/>
                    <a:pt x="765" y="263"/>
                    <a:pt x="763" y="263"/>
                  </a:cubicBezTo>
                  <a:cubicBezTo>
                    <a:pt x="762" y="262"/>
                    <a:pt x="762" y="261"/>
                    <a:pt x="760" y="261"/>
                  </a:cubicBezTo>
                  <a:cubicBezTo>
                    <a:pt x="760" y="261"/>
                    <a:pt x="760" y="261"/>
                    <a:pt x="760" y="261"/>
                  </a:cubicBezTo>
                  <a:cubicBezTo>
                    <a:pt x="760" y="261"/>
                    <a:pt x="759" y="261"/>
                    <a:pt x="759" y="261"/>
                  </a:cubicBezTo>
                  <a:cubicBezTo>
                    <a:pt x="758" y="261"/>
                    <a:pt x="761" y="260"/>
                    <a:pt x="769" y="259"/>
                  </a:cubicBezTo>
                  <a:cubicBezTo>
                    <a:pt x="772" y="259"/>
                    <a:pt x="775" y="259"/>
                    <a:pt x="779" y="259"/>
                  </a:cubicBezTo>
                  <a:cubicBezTo>
                    <a:pt x="784" y="259"/>
                    <a:pt x="789" y="259"/>
                    <a:pt x="793" y="259"/>
                  </a:cubicBezTo>
                  <a:cubicBezTo>
                    <a:pt x="794" y="259"/>
                    <a:pt x="795" y="259"/>
                    <a:pt x="797" y="259"/>
                  </a:cubicBezTo>
                  <a:cubicBezTo>
                    <a:pt x="799" y="259"/>
                    <a:pt x="801" y="259"/>
                    <a:pt x="802" y="259"/>
                  </a:cubicBezTo>
                  <a:cubicBezTo>
                    <a:pt x="802" y="259"/>
                    <a:pt x="803" y="259"/>
                    <a:pt x="805" y="259"/>
                  </a:cubicBezTo>
                  <a:cubicBezTo>
                    <a:pt x="808" y="259"/>
                    <a:pt x="809" y="260"/>
                    <a:pt x="809" y="260"/>
                  </a:cubicBezTo>
                  <a:cubicBezTo>
                    <a:pt x="809" y="260"/>
                    <a:pt x="809" y="260"/>
                    <a:pt x="809" y="260"/>
                  </a:cubicBezTo>
                  <a:cubicBezTo>
                    <a:pt x="809" y="259"/>
                    <a:pt x="809" y="259"/>
                    <a:pt x="810" y="259"/>
                  </a:cubicBezTo>
                  <a:cubicBezTo>
                    <a:pt x="810" y="259"/>
                    <a:pt x="811" y="259"/>
                    <a:pt x="811" y="260"/>
                  </a:cubicBezTo>
                  <a:cubicBezTo>
                    <a:pt x="812" y="260"/>
                    <a:pt x="813" y="260"/>
                    <a:pt x="812" y="260"/>
                  </a:cubicBezTo>
                  <a:cubicBezTo>
                    <a:pt x="812" y="260"/>
                    <a:pt x="812" y="260"/>
                    <a:pt x="812" y="260"/>
                  </a:cubicBezTo>
                  <a:cubicBezTo>
                    <a:pt x="812" y="260"/>
                    <a:pt x="812" y="260"/>
                    <a:pt x="812" y="260"/>
                  </a:cubicBezTo>
                  <a:cubicBezTo>
                    <a:pt x="811" y="260"/>
                    <a:pt x="812" y="260"/>
                    <a:pt x="813" y="261"/>
                  </a:cubicBezTo>
                  <a:cubicBezTo>
                    <a:pt x="815" y="261"/>
                    <a:pt x="814" y="261"/>
                    <a:pt x="815" y="261"/>
                  </a:cubicBezTo>
                  <a:cubicBezTo>
                    <a:pt x="815" y="261"/>
                    <a:pt x="815" y="261"/>
                    <a:pt x="815" y="261"/>
                  </a:cubicBezTo>
                  <a:cubicBezTo>
                    <a:pt x="815" y="261"/>
                    <a:pt x="817" y="261"/>
                    <a:pt x="819" y="261"/>
                  </a:cubicBezTo>
                  <a:cubicBezTo>
                    <a:pt x="821" y="261"/>
                    <a:pt x="824" y="261"/>
                    <a:pt x="827" y="261"/>
                  </a:cubicBezTo>
                  <a:cubicBezTo>
                    <a:pt x="831" y="261"/>
                    <a:pt x="836" y="261"/>
                    <a:pt x="839" y="262"/>
                  </a:cubicBezTo>
                  <a:cubicBezTo>
                    <a:pt x="848" y="266"/>
                    <a:pt x="844" y="269"/>
                    <a:pt x="845" y="269"/>
                  </a:cubicBezTo>
                  <a:cubicBezTo>
                    <a:pt x="845" y="269"/>
                    <a:pt x="845" y="269"/>
                    <a:pt x="845" y="269"/>
                  </a:cubicBezTo>
                  <a:cubicBezTo>
                    <a:pt x="845" y="269"/>
                    <a:pt x="845" y="269"/>
                    <a:pt x="845" y="269"/>
                  </a:cubicBezTo>
                  <a:cubicBezTo>
                    <a:pt x="846" y="269"/>
                    <a:pt x="847" y="270"/>
                    <a:pt x="847" y="271"/>
                  </a:cubicBezTo>
                  <a:cubicBezTo>
                    <a:pt x="848" y="272"/>
                    <a:pt x="850" y="272"/>
                    <a:pt x="851" y="272"/>
                  </a:cubicBezTo>
                  <a:cubicBezTo>
                    <a:pt x="851" y="272"/>
                    <a:pt x="851" y="272"/>
                    <a:pt x="851" y="272"/>
                  </a:cubicBezTo>
                  <a:cubicBezTo>
                    <a:pt x="851" y="272"/>
                    <a:pt x="851" y="272"/>
                    <a:pt x="851" y="272"/>
                  </a:cubicBezTo>
                  <a:cubicBezTo>
                    <a:pt x="852" y="272"/>
                    <a:pt x="849" y="276"/>
                    <a:pt x="859" y="278"/>
                  </a:cubicBezTo>
                  <a:cubicBezTo>
                    <a:pt x="861" y="278"/>
                    <a:pt x="863" y="278"/>
                    <a:pt x="864" y="278"/>
                  </a:cubicBezTo>
                  <a:cubicBezTo>
                    <a:pt x="868" y="278"/>
                    <a:pt x="872" y="277"/>
                    <a:pt x="875" y="275"/>
                  </a:cubicBezTo>
                  <a:cubicBezTo>
                    <a:pt x="880" y="270"/>
                    <a:pt x="866" y="265"/>
                    <a:pt x="866" y="260"/>
                  </a:cubicBezTo>
                  <a:cubicBezTo>
                    <a:pt x="867" y="254"/>
                    <a:pt x="887" y="249"/>
                    <a:pt x="909" y="245"/>
                  </a:cubicBezTo>
                  <a:cubicBezTo>
                    <a:pt x="924" y="243"/>
                    <a:pt x="938" y="242"/>
                    <a:pt x="938" y="242"/>
                  </a:cubicBezTo>
                  <a:cubicBezTo>
                    <a:pt x="937" y="242"/>
                    <a:pt x="936" y="242"/>
                    <a:pt x="934" y="242"/>
                  </a:cubicBezTo>
                  <a:cubicBezTo>
                    <a:pt x="933" y="242"/>
                    <a:pt x="933" y="242"/>
                    <a:pt x="933" y="242"/>
                  </a:cubicBezTo>
                  <a:cubicBezTo>
                    <a:pt x="931" y="242"/>
                    <a:pt x="931" y="242"/>
                    <a:pt x="933" y="242"/>
                  </a:cubicBezTo>
                  <a:cubicBezTo>
                    <a:pt x="935" y="241"/>
                    <a:pt x="935" y="241"/>
                    <a:pt x="933" y="241"/>
                  </a:cubicBezTo>
                  <a:cubicBezTo>
                    <a:pt x="933" y="241"/>
                    <a:pt x="933" y="240"/>
                    <a:pt x="933" y="240"/>
                  </a:cubicBezTo>
                  <a:cubicBezTo>
                    <a:pt x="933" y="240"/>
                    <a:pt x="933" y="241"/>
                    <a:pt x="934" y="241"/>
                  </a:cubicBezTo>
                  <a:cubicBezTo>
                    <a:pt x="934" y="241"/>
                    <a:pt x="934" y="241"/>
                    <a:pt x="935" y="241"/>
                  </a:cubicBezTo>
                  <a:cubicBezTo>
                    <a:pt x="936" y="241"/>
                    <a:pt x="938" y="240"/>
                    <a:pt x="940" y="240"/>
                  </a:cubicBezTo>
                  <a:cubicBezTo>
                    <a:pt x="945" y="239"/>
                    <a:pt x="945" y="238"/>
                    <a:pt x="945" y="238"/>
                  </a:cubicBezTo>
                  <a:cubicBezTo>
                    <a:pt x="944" y="238"/>
                    <a:pt x="944" y="238"/>
                    <a:pt x="944" y="238"/>
                  </a:cubicBezTo>
                  <a:cubicBezTo>
                    <a:pt x="944" y="239"/>
                    <a:pt x="944" y="239"/>
                    <a:pt x="944" y="239"/>
                  </a:cubicBezTo>
                  <a:cubicBezTo>
                    <a:pt x="943" y="239"/>
                    <a:pt x="942" y="238"/>
                    <a:pt x="939" y="238"/>
                  </a:cubicBezTo>
                  <a:cubicBezTo>
                    <a:pt x="936" y="238"/>
                    <a:pt x="934" y="238"/>
                    <a:pt x="934" y="238"/>
                  </a:cubicBezTo>
                  <a:cubicBezTo>
                    <a:pt x="934" y="237"/>
                    <a:pt x="947" y="237"/>
                    <a:pt x="945" y="235"/>
                  </a:cubicBezTo>
                  <a:cubicBezTo>
                    <a:pt x="944" y="234"/>
                    <a:pt x="941" y="233"/>
                    <a:pt x="939" y="233"/>
                  </a:cubicBezTo>
                  <a:cubicBezTo>
                    <a:pt x="939" y="233"/>
                    <a:pt x="939" y="233"/>
                    <a:pt x="938" y="233"/>
                  </a:cubicBezTo>
                  <a:cubicBezTo>
                    <a:pt x="938" y="233"/>
                    <a:pt x="938" y="233"/>
                    <a:pt x="938" y="233"/>
                  </a:cubicBezTo>
                  <a:cubicBezTo>
                    <a:pt x="938" y="233"/>
                    <a:pt x="938" y="233"/>
                    <a:pt x="938" y="233"/>
                  </a:cubicBezTo>
                  <a:cubicBezTo>
                    <a:pt x="938" y="233"/>
                    <a:pt x="938" y="233"/>
                    <a:pt x="938" y="233"/>
                  </a:cubicBezTo>
                  <a:cubicBezTo>
                    <a:pt x="938" y="233"/>
                    <a:pt x="938" y="233"/>
                    <a:pt x="938" y="233"/>
                  </a:cubicBezTo>
                  <a:cubicBezTo>
                    <a:pt x="938" y="233"/>
                    <a:pt x="939" y="233"/>
                    <a:pt x="939" y="233"/>
                  </a:cubicBezTo>
                  <a:cubicBezTo>
                    <a:pt x="940" y="233"/>
                    <a:pt x="940" y="233"/>
                    <a:pt x="941" y="233"/>
                  </a:cubicBezTo>
                  <a:cubicBezTo>
                    <a:pt x="942" y="233"/>
                    <a:pt x="943" y="233"/>
                    <a:pt x="942" y="233"/>
                  </a:cubicBezTo>
                  <a:cubicBezTo>
                    <a:pt x="942" y="232"/>
                    <a:pt x="944" y="232"/>
                    <a:pt x="942" y="231"/>
                  </a:cubicBezTo>
                  <a:cubicBezTo>
                    <a:pt x="941" y="231"/>
                    <a:pt x="940" y="230"/>
                    <a:pt x="941" y="230"/>
                  </a:cubicBezTo>
                  <a:cubicBezTo>
                    <a:pt x="941" y="230"/>
                    <a:pt x="941" y="230"/>
                    <a:pt x="941" y="231"/>
                  </a:cubicBezTo>
                  <a:cubicBezTo>
                    <a:pt x="941" y="231"/>
                    <a:pt x="941" y="231"/>
                    <a:pt x="941" y="231"/>
                  </a:cubicBezTo>
                  <a:cubicBezTo>
                    <a:pt x="942" y="231"/>
                    <a:pt x="941" y="230"/>
                    <a:pt x="939" y="228"/>
                  </a:cubicBezTo>
                  <a:cubicBezTo>
                    <a:pt x="937" y="228"/>
                    <a:pt x="936" y="227"/>
                    <a:pt x="936" y="227"/>
                  </a:cubicBezTo>
                  <a:cubicBezTo>
                    <a:pt x="936" y="227"/>
                    <a:pt x="937" y="227"/>
                    <a:pt x="938" y="228"/>
                  </a:cubicBezTo>
                  <a:cubicBezTo>
                    <a:pt x="938" y="228"/>
                    <a:pt x="939" y="228"/>
                    <a:pt x="939" y="228"/>
                  </a:cubicBezTo>
                  <a:cubicBezTo>
                    <a:pt x="941" y="228"/>
                    <a:pt x="942" y="227"/>
                    <a:pt x="943" y="226"/>
                  </a:cubicBezTo>
                  <a:cubicBezTo>
                    <a:pt x="943" y="225"/>
                    <a:pt x="944" y="224"/>
                    <a:pt x="944" y="224"/>
                  </a:cubicBezTo>
                  <a:cubicBezTo>
                    <a:pt x="945" y="224"/>
                    <a:pt x="946" y="225"/>
                    <a:pt x="946" y="226"/>
                  </a:cubicBezTo>
                  <a:cubicBezTo>
                    <a:pt x="946" y="228"/>
                    <a:pt x="951" y="230"/>
                    <a:pt x="950" y="231"/>
                  </a:cubicBezTo>
                  <a:cubicBezTo>
                    <a:pt x="949" y="232"/>
                    <a:pt x="949" y="232"/>
                    <a:pt x="949" y="232"/>
                  </a:cubicBezTo>
                  <a:cubicBezTo>
                    <a:pt x="949" y="232"/>
                    <a:pt x="950" y="232"/>
                    <a:pt x="950" y="232"/>
                  </a:cubicBezTo>
                  <a:cubicBezTo>
                    <a:pt x="951" y="232"/>
                    <a:pt x="958" y="230"/>
                    <a:pt x="958" y="227"/>
                  </a:cubicBezTo>
                  <a:cubicBezTo>
                    <a:pt x="958" y="224"/>
                    <a:pt x="959" y="223"/>
                    <a:pt x="960" y="223"/>
                  </a:cubicBezTo>
                  <a:cubicBezTo>
                    <a:pt x="960" y="223"/>
                    <a:pt x="960" y="223"/>
                    <a:pt x="961" y="224"/>
                  </a:cubicBezTo>
                  <a:cubicBezTo>
                    <a:pt x="961" y="225"/>
                    <a:pt x="963" y="225"/>
                    <a:pt x="964" y="225"/>
                  </a:cubicBezTo>
                  <a:cubicBezTo>
                    <a:pt x="964" y="225"/>
                    <a:pt x="964" y="225"/>
                    <a:pt x="964" y="225"/>
                  </a:cubicBezTo>
                  <a:cubicBezTo>
                    <a:pt x="965" y="225"/>
                    <a:pt x="973" y="222"/>
                    <a:pt x="983" y="218"/>
                  </a:cubicBezTo>
                  <a:cubicBezTo>
                    <a:pt x="983" y="218"/>
                    <a:pt x="983" y="218"/>
                    <a:pt x="983" y="218"/>
                  </a:cubicBezTo>
                  <a:cubicBezTo>
                    <a:pt x="983" y="218"/>
                    <a:pt x="983" y="218"/>
                    <a:pt x="983" y="218"/>
                  </a:cubicBezTo>
                  <a:cubicBezTo>
                    <a:pt x="983" y="218"/>
                    <a:pt x="983" y="218"/>
                    <a:pt x="983" y="218"/>
                  </a:cubicBezTo>
                  <a:cubicBezTo>
                    <a:pt x="982" y="218"/>
                    <a:pt x="983" y="218"/>
                    <a:pt x="985" y="218"/>
                  </a:cubicBezTo>
                  <a:cubicBezTo>
                    <a:pt x="997" y="214"/>
                    <a:pt x="1014" y="215"/>
                    <a:pt x="1014" y="215"/>
                  </a:cubicBezTo>
                  <a:cubicBezTo>
                    <a:pt x="1014" y="214"/>
                    <a:pt x="1014" y="214"/>
                    <a:pt x="1015" y="214"/>
                  </a:cubicBezTo>
                  <a:cubicBezTo>
                    <a:pt x="1015" y="214"/>
                    <a:pt x="1016" y="214"/>
                    <a:pt x="1016" y="214"/>
                  </a:cubicBezTo>
                  <a:cubicBezTo>
                    <a:pt x="1017" y="215"/>
                    <a:pt x="1018" y="215"/>
                    <a:pt x="1018" y="215"/>
                  </a:cubicBezTo>
                  <a:cubicBezTo>
                    <a:pt x="1019" y="215"/>
                    <a:pt x="1019" y="215"/>
                    <a:pt x="1020" y="215"/>
                  </a:cubicBezTo>
                  <a:cubicBezTo>
                    <a:pt x="1021" y="214"/>
                    <a:pt x="1026" y="215"/>
                    <a:pt x="1028" y="214"/>
                  </a:cubicBezTo>
                  <a:cubicBezTo>
                    <a:pt x="1030" y="213"/>
                    <a:pt x="1030" y="213"/>
                    <a:pt x="1030" y="213"/>
                  </a:cubicBezTo>
                  <a:cubicBezTo>
                    <a:pt x="1030" y="213"/>
                    <a:pt x="1030" y="213"/>
                    <a:pt x="1029" y="213"/>
                  </a:cubicBezTo>
                  <a:cubicBezTo>
                    <a:pt x="1029" y="213"/>
                    <a:pt x="1029" y="213"/>
                    <a:pt x="1029" y="213"/>
                  </a:cubicBezTo>
                  <a:cubicBezTo>
                    <a:pt x="1027" y="213"/>
                    <a:pt x="1021" y="211"/>
                    <a:pt x="1027" y="208"/>
                  </a:cubicBezTo>
                  <a:cubicBezTo>
                    <a:pt x="1030" y="206"/>
                    <a:pt x="1037" y="205"/>
                    <a:pt x="1042" y="204"/>
                  </a:cubicBezTo>
                  <a:cubicBezTo>
                    <a:pt x="1044" y="204"/>
                    <a:pt x="1046" y="204"/>
                    <a:pt x="1049" y="203"/>
                  </a:cubicBezTo>
                  <a:cubicBezTo>
                    <a:pt x="1051" y="203"/>
                    <a:pt x="1052" y="202"/>
                    <a:pt x="1053" y="202"/>
                  </a:cubicBezTo>
                  <a:cubicBezTo>
                    <a:pt x="1053" y="202"/>
                    <a:pt x="1053" y="202"/>
                    <a:pt x="1053" y="203"/>
                  </a:cubicBezTo>
                  <a:cubicBezTo>
                    <a:pt x="1053" y="203"/>
                    <a:pt x="1055" y="203"/>
                    <a:pt x="1059" y="203"/>
                  </a:cubicBezTo>
                  <a:cubicBezTo>
                    <a:pt x="1061" y="203"/>
                    <a:pt x="1064" y="203"/>
                    <a:pt x="1068" y="203"/>
                  </a:cubicBezTo>
                  <a:cubicBezTo>
                    <a:pt x="1075" y="202"/>
                    <a:pt x="1079" y="201"/>
                    <a:pt x="1076" y="200"/>
                  </a:cubicBezTo>
                  <a:cubicBezTo>
                    <a:pt x="1074" y="200"/>
                    <a:pt x="1076" y="200"/>
                    <a:pt x="1081" y="200"/>
                  </a:cubicBezTo>
                  <a:cubicBezTo>
                    <a:pt x="1086" y="199"/>
                    <a:pt x="1094" y="200"/>
                    <a:pt x="1099" y="199"/>
                  </a:cubicBezTo>
                  <a:cubicBezTo>
                    <a:pt x="1104" y="198"/>
                    <a:pt x="1107" y="197"/>
                    <a:pt x="1108" y="197"/>
                  </a:cubicBezTo>
                  <a:cubicBezTo>
                    <a:pt x="1109" y="197"/>
                    <a:pt x="1107" y="198"/>
                    <a:pt x="1105" y="198"/>
                  </a:cubicBezTo>
                  <a:cubicBezTo>
                    <a:pt x="1103" y="199"/>
                    <a:pt x="1105" y="199"/>
                    <a:pt x="1110" y="199"/>
                  </a:cubicBezTo>
                  <a:cubicBezTo>
                    <a:pt x="1115" y="199"/>
                    <a:pt x="1117" y="199"/>
                    <a:pt x="1115" y="200"/>
                  </a:cubicBezTo>
                  <a:cubicBezTo>
                    <a:pt x="1112" y="200"/>
                    <a:pt x="1098" y="199"/>
                    <a:pt x="1088" y="202"/>
                  </a:cubicBezTo>
                  <a:cubicBezTo>
                    <a:pt x="1082" y="204"/>
                    <a:pt x="1081" y="206"/>
                    <a:pt x="1093" y="206"/>
                  </a:cubicBezTo>
                  <a:cubicBezTo>
                    <a:pt x="1094" y="206"/>
                    <a:pt x="1095" y="206"/>
                    <a:pt x="1095" y="206"/>
                  </a:cubicBezTo>
                  <a:cubicBezTo>
                    <a:pt x="1097" y="206"/>
                    <a:pt x="1102" y="205"/>
                    <a:pt x="1107" y="204"/>
                  </a:cubicBezTo>
                  <a:cubicBezTo>
                    <a:pt x="1112" y="203"/>
                    <a:pt x="1124" y="202"/>
                    <a:pt x="1133" y="201"/>
                  </a:cubicBezTo>
                  <a:cubicBezTo>
                    <a:pt x="1141" y="200"/>
                    <a:pt x="1148" y="200"/>
                    <a:pt x="1146" y="200"/>
                  </a:cubicBezTo>
                  <a:cubicBezTo>
                    <a:pt x="1144" y="200"/>
                    <a:pt x="1144" y="199"/>
                    <a:pt x="1145" y="199"/>
                  </a:cubicBezTo>
                  <a:cubicBezTo>
                    <a:pt x="1146" y="199"/>
                    <a:pt x="1144" y="199"/>
                    <a:pt x="1142" y="198"/>
                  </a:cubicBezTo>
                  <a:cubicBezTo>
                    <a:pt x="1141" y="198"/>
                    <a:pt x="1139" y="198"/>
                    <a:pt x="1136" y="198"/>
                  </a:cubicBezTo>
                  <a:cubicBezTo>
                    <a:pt x="1136" y="198"/>
                    <a:pt x="1135" y="198"/>
                    <a:pt x="1134" y="198"/>
                  </a:cubicBezTo>
                  <a:cubicBezTo>
                    <a:pt x="1134" y="198"/>
                    <a:pt x="1133" y="198"/>
                    <a:pt x="1133" y="198"/>
                  </a:cubicBezTo>
                  <a:cubicBezTo>
                    <a:pt x="1131" y="198"/>
                    <a:pt x="1128" y="198"/>
                    <a:pt x="1126" y="198"/>
                  </a:cubicBezTo>
                  <a:cubicBezTo>
                    <a:pt x="1119" y="198"/>
                    <a:pt x="1116" y="197"/>
                    <a:pt x="1117" y="197"/>
                  </a:cubicBezTo>
                  <a:cubicBezTo>
                    <a:pt x="1118" y="196"/>
                    <a:pt x="1113" y="196"/>
                    <a:pt x="1109" y="194"/>
                  </a:cubicBezTo>
                  <a:cubicBezTo>
                    <a:pt x="1105" y="193"/>
                    <a:pt x="1105" y="191"/>
                    <a:pt x="1107" y="190"/>
                  </a:cubicBezTo>
                  <a:cubicBezTo>
                    <a:pt x="1109" y="189"/>
                    <a:pt x="1106" y="189"/>
                    <a:pt x="1099" y="189"/>
                  </a:cubicBezTo>
                  <a:cubicBezTo>
                    <a:pt x="1093" y="188"/>
                    <a:pt x="1096" y="188"/>
                    <a:pt x="1107" y="187"/>
                  </a:cubicBezTo>
                  <a:cubicBezTo>
                    <a:pt x="1118" y="186"/>
                    <a:pt x="1113" y="184"/>
                    <a:pt x="1113" y="184"/>
                  </a:cubicBezTo>
                  <a:cubicBezTo>
                    <a:pt x="1113" y="184"/>
                    <a:pt x="1114" y="184"/>
                    <a:pt x="1114" y="184"/>
                  </a:cubicBezTo>
                  <a:cubicBezTo>
                    <a:pt x="1114" y="184"/>
                    <a:pt x="1115" y="184"/>
                    <a:pt x="1115" y="184"/>
                  </a:cubicBezTo>
                  <a:cubicBezTo>
                    <a:pt x="1115" y="184"/>
                    <a:pt x="1115" y="184"/>
                    <a:pt x="1115" y="184"/>
                  </a:cubicBezTo>
                  <a:cubicBezTo>
                    <a:pt x="1115" y="184"/>
                    <a:pt x="1114" y="184"/>
                    <a:pt x="1110" y="183"/>
                  </a:cubicBezTo>
                  <a:cubicBezTo>
                    <a:pt x="1107" y="183"/>
                    <a:pt x="1103" y="182"/>
                    <a:pt x="1097" y="182"/>
                  </a:cubicBezTo>
                  <a:cubicBezTo>
                    <a:pt x="1094" y="182"/>
                    <a:pt x="1090" y="182"/>
                    <a:pt x="1087" y="183"/>
                  </a:cubicBezTo>
                  <a:cubicBezTo>
                    <a:pt x="1075" y="184"/>
                    <a:pt x="1063" y="187"/>
                    <a:pt x="1052" y="189"/>
                  </a:cubicBezTo>
                  <a:cubicBezTo>
                    <a:pt x="1046" y="190"/>
                    <a:pt x="1042" y="191"/>
                    <a:pt x="1041" y="191"/>
                  </a:cubicBezTo>
                  <a:cubicBezTo>
                    <a:pt x="1039" y="191"/>
                    <a:pt x="1041" y="190"/>
                    <a:pt x="1048" y="188"/>
                  </a:cubicBezTo>
                  <a:cubicBezTo>
                    <a:pt x="1058" y="185"/>
                    <a:pt x="1067" y="182"/>
                    <a:pt x="1078" y="182"/>
                  </a:cubicBezTo>
                  <a:cubicBezTo>
                    <a:pt x="1090" y="182"/>
                    <a:pt x="1093" y="177"/>
                    <a:pt x="1100" y="177"/>
                  </a:cubicBezTo>
                  <a:cubicBezTo>
                    <a:pt x="1101" y="177"/>
                    <a:pt x="1103" y="177"/>
                    <a:pt x="1105" y="177"/>
                  </a:cubicBezTo>
                  <a:cubicBezTo>
                    <a:pt x="1113" y="177"/>
                    <a:pt x="1130" y="178"/>
                    <a:pt x="1136" y="178"/>
                  </a:cubicBezTo>
                  <a:cubicBezTo>
                    <a:pt x="1142" y="178"/>
                    <a:pt x="1153" y="179"/>
                    <a:pt x="1164" y="179"/>
                  </a:cubicBezTo>
                  <a:cubicBezTo>
                    <a:pt x="1175" y="179"/>
                    <a:pt x="1185" y="178"/>
                    <a:pt x="1189" y="176"/>
                  </a:cubicBezTo>
                  <a:cubicBezTo>
                    <a:pt x="1193" y="174"/>
                    <a:pt x="1202" y="174"/>
                    <a:pt x="1211" y="173"/>
                  </a:cubicBezTo>
                  <a:cubicBezTo>
                    <a:pt x="1225" y="172"/>
                    <a:pt x="1231" y="170"/>
                    <a:pt x="1229" y="170"/>
                  </a:cubicBezTo>
                  <a:cubicBezTo>
                    <a:pt x="1229" y="170"/>
                    <a:pt x="1229" y="170"/>
                    <a:pt x="1229" y="170"/>
                  </a:cubicBezTo>
                  <a:cubicBezTo>
                    <a:pt x="1227" y="170"/>
                    <a:pt x="1228" y="169"/>
                    <a:pt x="1229" y="169"/>
                  </a:cubicBezTo>
                  <a:cubicBezTo>
                    <a:pt x="1231" y="169"/>
                    <a:pt x="1230" y="169"/>
                    <a:pt x="1227" y="168"/>
                  </a:cubicBezTo>
                  <a:cubicBezTo>
                    <a:pt x="1225" y="168"/>
                    <a:pt x="1225" y="168"/>
                    <a:pt x="1228" y="167"/>
                  </a:cubicBezTo>
                  <a:cubicBezTo>
                    <a:pt x="1230" y="167"/>
                    <a:pt x="1229" y="166"/>
                    <a:pt x="1231" y="166"/>
                  </a:cubicBezTo>
                  <a:cubicBezTo>
                    <a:pt x="1233" y="166"/>
                    <a:pt x="1233" y="165"/>
                    <a:pt x="1232" y="165"/>
                  </a:cubicBezTo>
                  <a:cubicBezTo>
                    <a:pt x="1230" y="164"/>
                    <a:pt x="1230" y="164"/>
                    <a:pt x="1231" y="164"/>
                  </a:cubicBezTo>
                  <a:cubicBezTo>
                    <a:pt x="1231" y="164"/>
                    <a:pt x="1231" y="164"/>
                    <a:pt x="1231" y="164"/>
                  </a:cubicBezTo>
                  <a:cubicBezTo>
                    <a:pt x="1231" y="164"/>
                    <a:pt x="1231" y="164"/>
                    <a:pt x="1231" y="164"/>
                  </a:cubicBezTo>
                  <a:cubicBezTo>
                    <a:pt x="1232" y="164"/>
                    <a:pt x="1231" y="164"/>
                    <a:pt x="1229" y="164"/>
                  </a:cubicBezTo>
                  <a:cubicBezTo>
                    <a:pt x="1228" y="163"/>
                    <a:pt x="1227" y="163"/>
                    <a:pt x="1225" y="163"/>
                  </a:cubicBezTo>
                  <a:cubicBezTo>
                    <a:pt x="1224" y="163"/>
                    <a:pt x="1223" y="163"/>
                    <a:pt x="1222" y="163"/>
                  </a:cubicBezTo>
                  <a:cubicBezTo>
                    <a:pt x="1221" y="164"/>
                    <a:pt x="1220" y="164"/>
                    <a:pt x="1219" y="164"/>
                  </a:cubicBezTo>
                  <a:cubicBezTo>
                    <a:pt x="1218" y="164"/>
                    <a:pt x="1217" y="164"/>
                    <a:pt x="1216" y="164"/>
                  </a:cubicBezTo>
                  <a:cubicBezTo>
                    <a:pt x="1215" y="163"/>
                    <a:pt x="1223" y="162"/>
                    <a:pt x="1218" y="161"/>
                  </a:cubicBezTo>
                  <a:cubicBezTo>
                    <a:pt x="1216" y="161"/>
                    <a:pt x="1214" y="161"/>
                    <a:pt x="1212" y="161"/>
                  </a:cubicBezTo>
                  <a:cubicBezTo>
                    <a:pt x="1210" y="161"/>
                    <a:pt x="1208" y="161"/>
                    <a:pt x="1209" y="161"/>
                  </a:cubicBezTo>
                  <a:cubicBezTo>
                    <a:pt x="1211" y="161"/>
                    <a:pt x="1204" y="161"/>
                    <a:pt x="1195" y="163"/>
                  </a:cubicBezTo>
                  <a:cubicBezTo>
                    <a:pt x="1188" y="164"/>
                    <a:pt x="1181" y="164"/>
                    <a:pt x="1181" y="164"/>
                  </a:cubicBezTo>
                  <a:cubicBezTo>
                    <a:pt x="1181" y="164"/>
                    <a:pt x="1181" y="164"/>
                    <a:pt x="1181" y="164"/>
                  </a:cubicBezTo>
                  <a:cubicBezTo>
                    <a:pt x="1183" y="164"/>
                    <a:pt x="1182" y="163"/>
                    <a:pt x="1180" y="163"/>
                  </a:cubicBezTo>
                  <a:cubicBezTo>
                    <a:pt x="1178" y="163"/>
                    <a:pt x="1177" y="162"/>
                    <a:pt x="1177" y="162"/>
                  </a:cubicBezTo>
                  <a:cubicBezTo>
                    <a:pt x="1177" y="162"/>
                    <a:pt x="1177" y="162"/>
                    <a:pt x="1177" y="162"/>
                  </a:cubicBezTo>
                  <a:cubicBezTo>
                    <a:pt x="1178" y="162"/>
                    <a:pt x="1179" y="162"/>
                    <a:pt x="1180" y="162"/>
                  </a:cubicBezTo>
                  <a:cubicBezTo>
                    <a:pt x="1181" y="163"/>
                    <a:pt x="1182" y="163"/>
                    <a:pt x="1184" y="163"/>
                  </a:cubicBezTo>
                  <a:cubicBezTo>
                    <a:pt x="1186" y="163"/>
                    <a:pt x="1190" y="162"/>
                    <a:pt x="1194" y="162"/>
                  </a:cubicBezTo>
                  <a:cubicBezTo>
                    <a:pt x="1199" y="161"/>
                    <a:pt x="1201" y="161"/>
                    <a:pt x="1198" y="161"/>
                  </a:cubicBezTo>
                  <a:cubicBezTo>
                    <a:pt x="1198" y="161"/>
                    <a:pt x="1198" y="161"/>
                    <a:pt x="1198" y="161"/>
                  </a:cubicBezTo>
                  <a:cubicBezTo>
                    <a:pt x="1198" y="161"/>
                    <a:pt x="1197" y="161"/>
                    <a:pt x="1197" y="161"/>
                  </a:cubicBezTo>
                  <a:cubicBezTo>
                    <a:pt x="1195" y="161"/>
                    <a:pt x="1198" y="161"/>
                    <a:pt x="1206" y="160"/>
                  </a:cubicBezTo>
                  <a:cubicBezTo>
                    <a:pt x="1213" y="159"/>
                    <a:pt x="1218" y="159"/>
                    <a:pt x="1216" y="158"/>
                  </a:cubicBezTo>
                  <a:cubicBezTo>
                    <a:pt x="1213" y="158"/>
                    <a:pt x="1213" y="158"/>
                    <a:pt x="1214" y="158"/>
                  </a:cubicBezTo>
                  <a:cubicBezTo>
                    <a:pt x="1215" y="157"/>
                    <a:pt x="1212" y="157"/>
                    <a:pt x="1209" y="157"/>
                  </a:cubicBezTo>
                  <a:cubicBezTo>
                    <a:pt x="1209" y="157"/>
                    <a:pt x="1209" y="157"/>
                    <a:pt x="1209" y="157"/>
                  </a:cubicBezTo>
                  <a:cubicBezTo>
                    <a:pt x="1208" y="157"/>
                    <a:pt x="1208" y="157"/>
                    <a:pt x="1208" y="157"/>
                  </a:cubicBezTo>
                  <a:cubicBezTo>
                    <a:pt x="1205" y="157"/>
                    <a:pt x="1203" y="157"/>
                    <a:pt x="1203" y="156"/>
                  </a:cubicBezTo>
                  <a:cubicBezTo>
                    <a:pt x="1204" y="156"/>
                    <a:pt x="1203" y="156"/>
                    <a:pt x="1202" y="156"/>
                  </a:cubicBezTo>
                  <a:cubicBezTo>
                    <a:pt x="1202" y="156"/>
                    <a:pt x="1202" y="156"/>
                    <a:pt x="1202" y="156"/>
                  </a:cubicBezTo>
                  <a:cubicBezTo>
                    <a:pt x="1202" y="156"/>
                    <a:pt x="1201" y="156"/>
                    <a:pt x="1201" y="156"/>
                  </a:cubicBezTo>
                  <a:cubicBezTo>
                    <a:pt x="1201" y="156"/>
                    <a:pt x="1200" y="156"/>
                    <a:pt x="1201" y="156"/>
                  </a:cubicBezTo>
                  <a:cubicBezTo>
                    <a:pt x="1201" y="156"/>
                    <a:pt x="1201" y="156"/>
                    <a:pt x="1201" y="156"/>
                  </a:cubicBezTo>
                  <a:cubicBezTo>
                    <a:pt x="1200" y="156"/>
                    <a:pt x="1199" y="156"/>
                    <a:pt x="1197" y="156"/>
                  </a:cubicBezTo>
                  <a:cubicBezTo>
                    <a:pt x="1196" y="156"/>
                    <a:pt x="1195" y="156"/>
                    <a:pt x="1195" y="156"/>
                  </a:cubicBezTo>
                  <a:cubicBezTo>
                    <a:pt x="1194" y="156"/>
                    <a:pt x="1194" y="156"/>
                    <a:pt x="1195" y="156"/>
                  </a:cubicBezTo>
                  <a:cubicBezTo>
                    <a:pt x="1197" y="156"/>
                    <a:pt x="1197" y="156"/>
                    <a:pt x="1196" y="156"/>
                  </a:cubicBezTo>
                  <a:cubicBezTo>
                    <a:pt x="1196" y="156"/>
                    <a:pt x="1196" y="156"/>
                    <a:pt x="1195" y="156"/>
                  </a:cubicBezTo>
                  <a:cubicBezTo>
                    <a:pt x="1195" y="156"/>
                    <a:pt x="1195" y="156"/>
                    <a:pt x="1195" y="156"/>
                  </a:cubicBezTo>
                  <a:cubicBezTo>
                    <a:pt x="1194" y="156"/>
                    <a:pt x="1194" y="155"/>
                    <a:pt x="1194" y="155"/>
                  </a:cubicBezTo>
                  <a:cubicBezTo>
                    <a:pt x="1195" y="155"/>
                    <a:pt x="1195" y="155"/>
                    <a:pt x="1194" y="155"/>
                  </a:cubicBezTo>
                  <a:cubicBezTo>
                    <a:pt x="1194" y="155"/>
                    <a:pt x="1193" y="155"/>
                    <a:pt x="1191" y="155"/>
                  </a:cubicBezTo>
                  <a:cubicBezTo>
                    <a:pt x="1190" y="156"/>
                    <a:pt x="1189" y="156"/>
                    <a:pt x="1189" y="156"/>
                  </a:cubicBezTo>
                  <a:cubicBezTo>
                    <a:pt x="1188" y="156"/>
                    <a:pt x="1188" y="156"/>
                    <a:pt x="1189" y="156"/>
                  </a:cubicBezTo>
                  <a:cubicBezTo>
                    <a:pt x="1189" y="155"/>
                    <a:pt x="1189" y="155"/>
                    <a:pt x="1188" y="155"/>
                  </a:cubicBezTo>
                  <a:cubicBezTo>
                    <a:pt x="1188" y="155"/>
                    <a:pt x="1187" y="155"/>
                    <a:pt x="1185" y="156"/>
                  </a:cubicBezTo>
                  <a:cubicBezTo>
                    <a:pt x="1184" y="156"/>
                    <a:pt x="1184" y="156"/>
                    <a:pt x="1184" y="156"/>
                  </a:cubicBezTo>
                  <a:cubicBezTo>
                    <a:pt x="1182" y="156"/>
                    <a:pt x="1183" y="155"/>
                    <a:pt x="1185" y="154"/>
                  </a:cubicBezTo>
                  <a:cubicBezTo>
                    <a:pt x="1188" y="154"/>
                    <a:pt x="1188" y="153"/>
                    <a:pt x="1188" y="153"/>
                  </a:cubicBezTo>
                  <a:cubicBezTo>
                    <a:pt x="1188" y="153"/>
                    <a:pt x="1188" y="153"/>
                    <a:pt x="1188" y="153"/>
                  </a:cubicBezTo>
                  <a:cubicBezTo>
                    <a:pt x="1188" y="153"/>
                    <a:pt x="1188" y="153"/>
                    <a:pt x="1187" y="153"/>
                  </a:cubicBezTo>
                  <a:cubicBezTo>
                    <a:pt x="1187" y="153"/>
                    <a:pt x="1185" y="152"/>
                    <a:pt x="1180" y="151"/>
                  </a:cubicBezTo>
                  <a:cubicBezTo>
                    <a:pt x="1174" y="150"/>
                    <a:pt x="1170" y="150"/>
                    <a:pt x="1172" y="150"/>
                  </a:cubicBezTo>
                  <a:cubicBezTo>
                    <a:pt x="1174" y="150"/>
                    <a:pt x="1174" y="149"/>
                    <a:pt x="1172" y="149"/>
                  </a:cubicBezTo>
                  <a:cubicBezTo>
                    <a:pt x="1170" y="148"/>
                    <a:pt x="1171" y="148"/>
                    <a:pt x="1173" y="148"/>
                  </a:cubicBezTo>
                  <a:cubicBezTo>
                    <a:pt x="1173" y="148"/>
                    <a:pt x="1173" y="148"/>
                    <a:pt x="1174" y="148"/>
                  </a:cubicBezTo>
                  <a:cubicBezTo>
                    <a:pt x="1174" y="148"/>
                    <a:pt x="1174" y="148"/>
                    <a:pt x="1174" y="148"/>
                  </a:cubicBezTo>
                  <a:cubicBezTo>
                    <a:pt x="1177" y="148"/>
                    <a:pt x="1179" y="147"/>
                    <a:pt x="1181" y="147"/>
                  </a:cubicBezTo>
                  <a:cubicBezTo>
                    <a:pt x="1182" y="146"/>
                    <a:pt x="1183" y="145"/>
                    <a:pt x="1181" y="145"/>
                  </a:cubicBezTo>
                  <a:cubicBezTo>
                    <a:pt x="1180" y="145"/>
                    <a:pt x="1178" y="145"/>
                    <a:pt x="1178" y="145"/>
                  </a:cubicBezTo>
                  <a:cubicBezTo>
                    <a:pt x="1177" y="145"/>
                    <a:pt x="1178" y="144"/>
                    <a:pt x="1176" y="144"/>
                  </a:cubicBezTo>
                  <a:cubicBezTo>
                    <a:pt x="1174" y="143"/>
                    <a:pt x="1176" y="143"/>
                    <a:pt x="1178" y="142"/>
                  </a:cubicBezTo>
                  <a:cubicBezTo>
                    <a:pt x="1180" y="141"/>
                    <a:pt x="1172" y="141"/>
                    <a:pt x="1173" y="141"/>
                  </a:cubicBezTo>
                  <a:cubicBezTo>
                    <a:pt x="1175" y="140"/>
                    <a:pt x="1174" y="140"/>
                    <a:pt x="1172" y="140"/>
                  </a:cubicBezTo>
                  <a:cubicBezTo>
                    <a:pt x="1172" y="140"/>
                    <a:pt x="1171" y="140"/>
                    <a:pt x="1171" y="140"/>
                  </a:cubicBezTo>
                  <a:cubicBezTo>
                    <a:pt x="1170" y="140"/>
                    <a:pt x="1170" y="140"/>
                    <a:pt x="1170" y="140"/>
                  </a:cubicBezTo>
                  <a:cubicBezTo>
                    <a:pt x="1168" y="140"/>
                    <a:pt x="1168" y="140"/>
                    <a:pt x="1170" y="139"/>
                  </a:cubicBezTo>
                  <a:cubicBezTo>
                    <a:pt x="1172" y="139"/>
                    <a:pt x="1173" y="138"/>
                    <a:pt x="1171" y="138"/>
                  </a:cubicBezTo>
                  <a:cubicBezTo>
                    <a:pt x="1170" y="138"/>
                    <a:pt x="1170" y="138"/>
                    <a:pt x="1170" y="138"/>
                  </a:cubicBezTo>
                  <a:cubicBezTo>
                    <a:pt x="1168" y="138"/>
                    <a:pt x="1168" y="138"/>
                    <a:pt x="1167" y="138"/>
                  </a:cubicBezTo>
                  <a:cubicBezTo>
                    <a:pt x="1166" y="138"/>
                    <a:pt x="1165" y="138"/>
                    <a:pt x="1165" y="138"/>
                  </a:cubicBezTo>
                  <a:cubicBezTo>
                    <a:pt x="1165" y="138"/>
                    <a:pt x="1167" y="138"/>
                    <a:pt x="1169" y="137"/>
                  </a:cubicBezTo>
                  <a:cubicBezTo>
                    <a:pt x="1171" y="137"/>
                    <a:pt x="1173" y="136"/>
                    <a:pt x="1172" y="136"/>
                  </a:cubicBezTo>
                  <a:cubicBezTo>
                    <a:pt x="1172" y="136"/>
                    <a:pt x="1172" y="136"/>
                    <a:pt x="1172" y="136"/>
                  </a:cubicBezTo>
                  <a:cubicBezTo>
                    <a:pt x="1172" y="136"/>
                    <a:pt x="1171" y="136"/>
                    <a:pt x="1171" y="136"/>
                  </a:cubicBezTo>
                  <a:cubicBezTo>
                    <a:pt x="1170" y="136"/>
                    <a:pt x="1171" y="136"/>
                    <a:pt x="1171" y="136"/>
                  </a:cubicBezTo>
                  <a:cubicBezTo>
                    <a:pt x="1172" y="135"/>
                    <a:pt x="1170" y="135"/>
                    <a:pt x="1168" y="135"/>
                  </a:cubicBezTo>
                  <a:cubicBezTo>
                    <a:pt x="1168" y="135"/>
                    <a:pt x="1168" y="135"/>
                    <a:pt x="1168" y="135"/>
                  </a:cubicBezTo>
                  <a:cubicBezTo>
                    <a:pt x="1168" y="135"/>
                    <a:pt x="1168" y="135"/>
                    <a:pt x="1168" y="135"/>
                  </a:cubicBezTo>
                  <a:cubicBezTo>
                    <a:pt x="1165" y="135"/>
                    <a:pt x="1164" y="135"/>
                    <a:pt x="1167" y="134"/>
                  </a:cubicBezTo>
                  <a:cubicBezTo>
                    <a:pt x="1169" y="134"/>
                    <a:pt x="1170" y="134"/>
                    <a:pt x="1169" y="133"/>
                  </a:cubicBezTo>
                  <a:cubicBezTo>
                    <a:pt x="1168" y="133"/>
                    <a:pt x="1168" y="133"/>
                    <a:pt x="1166" y="133"/>
                  </a:cubicBezTo>
                  <a:cubicBezTo>
                    <a:pt x="1164" y="133"/>
                    <a:pt x="1166" y="131"/>
                    <a:pt x="1165" y="129"/>
                  </a:cubicBezTo>
                  <a:cubicBezTo>
                    <a:pt x="1165" y="128"/>
                    <a:pt x="1163" y="128"/>
                    <a:pt x="1161" y="128"/>
                  </a:cubicBezTo>
                  <a:cubicBezTo>
                    <a:pt x="1159" y="128"/>
                    <a:pt x="1157" y="128"/>
                    <a:pt x="1155" y="129"/>
                  </a:cubicBezTo>
                  <a:cubicBezTo>
                    <a:pt x="1150" y="131"/>
                    <a:pt x="1146" y="133"/>
                    <a:pt x="1143" y="134"/>
                  </a:cubicBezTo>
                  <a:cubicBezTo>
                    <a:pt x="1140" y="135"/>
                    <a:pt x="1138" y="136"/>
                    <a:pt x="1138" y="136"/>
                  </a:cubicBezTo>
                  <a:cubicBezTo>
                    <a:pt x="1138" y="136"/>
                    <a:pt x="1137" y="136"/>
                    <a:pt x="1137" y="136"/>
                  </a:cubicBezTo>
                  <a:cubicBezTo>
                    <a:pt x="1137" y="136"/>
                    <a:pt x="1137" y="136"/>
                    <a:pt x="1136" y="136"/>
                  </a:cubicBezTo>
                  <a:cubicBezTo>
                    <a:pt x="1134" y="136"/>
                    <a:pt x="1130" y="136"/>
                    <a:pt x="1125" y="137"/>
                  </a:cubicBezTo>
                  <a:cubicBezTo>
                    <a:pt x="1122" y="138"/>
                    <a:pt x="1119" y="138"/>
                    <a:pt x="1117" y="138"/>
                  </a:cubicBezTo>
                  <a:cubicBezTo>
                    <a:pt x="1116" y="138"/>
                    <a:pt x="1116" y="138"/>
                    <a:pt x="1116" y="138"/>
                  </a:cubicBezTo>
                  <a:cubicBezTo>
                    <a:pt x="1116" y="137"/>
                    <a:pt x="1115" y="137"/>
                    <a:pt x="1115" y="137"/>
                  </a:cubicBezTo>
                  <a:cubicBezTo>
                    <a:pt x="1114" y="137"/>
                    <a:pt x="1113" y="137"/>
                    <a:pt x="1112" y="138"/>
                  </a:cubicBezTo>
                  <a:cubicBezTo>
                    <a:pt x="1111" y="138"/>
                    <a:pt x="1110" y="138"/>
                    <a:pt x="1110" y="138"/>
                  </a:cubicBezTo>
                  <a:cubicBezTo>
                    <a:pt x="1110" y="138"/>
                    <a:pt x="1111" y="137"/>
                    <a:pt x="1111" y="136"/>
                  </a:cubicBezTo>
                  <a:cubicBezTo>
                    <a:pt x="1110" y="134"/>
                    <a:pt x="1105" y="133"/>
                    <a:pt x="1104" y="133"/>
                  </a:cubicBezTo>
                  <a:cubicBezTo>
                    <a:pt x="1103" y="133"/>
                    <a:pt x="1103" y="133"/>
                    <a:pt x="1103" y="133"/>
                  </a:cubicBezTo>
                  <a:cubicBezTo>
                    <a:pt x="1103" y="133"/>
                    <a:pt x="1103" y="133"/>
                    <a:pt x="1103" y="133"/>
                  </a:cubicBezTo>
                  <a:cubicBezTo>
                    <a:pt x="1103" y="133"/>
                    <a:pt x="1103" y="133"/>
                    <a:pt x="1103" y="133"/>
                  </a:cubicBezTo>
                  <a:cubicBezTo>
                    <a:pt x="1103" y="133"/>
                    <a:pt x="1103" y="133"/>
                    <a:pt x="1103" y="133"/>
                  </a:cubicBezTo>
                  <a:cubicBezTo>
                    <a:pt x="1103" y="133"/>
                    <a:pt x="1103" y="133"/>
                    <a:pt x="1104" y="133"/>
                  </a:cubicBezTo>
                  <a:cubicBezTo>
                    <a:pt x="1105" y="133"/>
                    <a:pt x="1106" y="132"/>
                    <a:pt x="1104" y="129"/>
                  </a:cubicBezTo>
                  <a:cubicBezTo>
                    <a:pt x="1102" y="128"/>
                    <a:pt x="1098" y="127"/>
                    <a:pt x="1098" y="127"/>
                  </a:cubicBezTo>
                  <a:cubicBezTo>
                    <a:pt x="1098" y="127"/>
                    <a:pt x="1098" y="127"/>
                    <a:pt x="1099" y="127"/>
                  </a:cubicBezTo>
                  <a:cubicBezTo>
                    <a:pt x="1099" y="127"/>
                    <a:pt x="1099" y="127"/>
                    <a:pt x="1099" y="127"/>
                  </a:cubicBezTo>
                  <a:cubicBezTo>
                    <a:pt x="1103" y="127"/>
                    <a:pt x="1108" y="126"/>
                    <a:pt x="1110" y="124"/>
                  </a:cubicBezTo>
                  <a:cubicBezTo>
                    <a:pt x="1112" y="123"/>
                    <a:pt x="1112" y="122"/>
                    <a:pt x="1111" y="122"/>
                  </a:cubicBezTo>
                  <a:cubicBezTo>
                    <a:pt x="1111" y="122"/>
                    <a:pt x="1111" y="122"/>
                    <a:pt x="1110" y="122"/>
                  </a:cubicBezTo>
                  <a:cubicBezTo>
                    <a:pt x="1110" y="122"/>
                    <a:pt x="1110" y="123"/>
                    <a:pt x="1109" y="123"/>
                  </a:cubicBezTo>
                  <a:cubicBezTo>
                    <a:pt x="1108" y="123"/>
                    <a:pt x="1105" y="122"/>
                    <a:pt x="1100" y="121"/>
                  </a:cubicBezTo>
                  <a:cubicBezTo>
                    <a:pt x="1095" y="120"/>
                    <a:pt x="1091" y="120"/>
                    <a:pt x="1089" y="120"/>
                  </a:cubicBezTo>
                  <a:cubicBezTo>
                    <a:pt x="1088" y="120"/>
                    <a:pt x="1088" y="119"/>
                    <a:pt x="1090" y="119"/>
                  </a:cubicBezTo>
                  <a:cubicBezTo>
                    <a:pt x="1091" y="119"/>
                    <a:pt x="1091" y="119"/>
                    <a:pt x="1089" y="119"/>
                  </a:cubicBezTo>
                  <a:cubicBezTo>
                    <a:pt x="1088" y="118"/>
                    <a:pt x="1087" y="117"/>
                    <a:pt x="1086" y="117"/>
                  </a:cubicBezTo>
                  <a:cubicBezTo>
                    <a:pt x="1084" y="117"/>
                    <a:pt x="1085" y="115"/>
                    <a:pt x="1078" y="113"/>
                  </a:cubicBezTo>
                  <a:cubicBezTo>
                    <a:pt x="1076" y="113"/>
                    <a:pt x="1074" y="113"/>
                    <a:pt x="1071" y="113"/>
                  </a:cubicBezTo>
                  <a:cubicBezTo>
                    <a:pt x="1069" y="113"/>
                    <a:pt x="1066" y="113"/>
                    <a:pt x="1064" y="113"/>
                  </a:cubicBezTo>
                  <a:cubicBezTo>
                    <a:pt x="1062" y="113"/>
                    <a:pt x="1060" y="113"/>
                    <a:pt x="1059" y="113"/>
                  </a:cubicBezTo>
                  <a:cubicBezTo>
                    <a:pt x="1058" y="113"/>
                    <a:pt x="1058" y="113"/>
                    <a:pt x="1058" y="113"/>
                  </a:cubicBezTo>
                  <a:cubicBezTo>
                    <a:pt x="1057" y="113"/>
                    <a:pt x="1056" y="113"/>
                    <a:pt x="1055" y="113"/>
                  </a:cubicBezTo>
                  <a:cubicBezTo>
                    <a:pt x="1055" y="113"/>
                    <a:pt x="1054" y="113"/>
                    <a:pt x="1054" y="113"/>
                  </a:cubicBezTo>
                  <a:cubicBezTo>
                    <a:pt x="1053" y="113"/>
                    <a:pt x="1053" y="113"/>
                    <a:pt x="1053" y="113"/>
                  </a:cubicBezTo>
                  <a:cubicBezTo>
                    <a:pt x="1053" y="113"/>
                    <a:pt x="1053" y="113"/>
                    <a:pt x="1053" y="113"/>
                  </a:cubicBezTo>
                  <a:cubicBezTo>
                    <a:pt x="1054" y="113"/>
                    <a:pt x="1045" y="111"/>
                    <a:pt x="1038" y="111"/>
                  </a:cubicBezTo>
                  <a:cubicBezTo>
                    <a:pt x="1034" y="111"/>
                    <a:pt x="1030" y="112"/>
                    <a:pt x="1028" y="113"/>
                  </a:cubicBezTo>
                  <a:cubicBezTo>
                    <a:pt x="1022" y="118"/>
                    <a:pt x="1018" y="121"/>
                    <a:pt x="1020" y="121"/>
                  </a:cubicBezTo>
                  <a:cubicBezTo>
                    <a:pt x="1020" y="121"/>
                    <a:pt x="1020" y="121"/>
                    <a:pt x="1020" y="121"/>
                  </a:cubicBezTo>
                  <a:cubicBezTo>
                    <a:pt x="1020" y="121"/>
                    <a:pt x="1020" y="121"/>
                    <a:pt x="1020" y="121"/>
                  </a:cubicBezTo>
                  <a:cubicBezTo>
                    <a:pt x="1022" y="121"/>
                    <a:pt x="1022" y="121"/>
                    <a:pt x="1021" y="122"/>
                  </a:cubicBezTo>
                  <a:cubicBezTo>
                    <a:pt x="1019" y="122"/>
                    <a:pt x="1022" y="124"/>
                    <a:pt x="1021" y="125"/>
                  </a:cubicBezTo>
                  <a:cubicBezTo>
                    <a:pt x="1020" y="127"/>
                    <a:pt x="1018" y="128"/>
                    <a:pt x="1016" y="128"/>
                  </a:cubicBezTo>
                  <a:cubicBezTo>
                    <a:pt x="1016" y="128"/>
                    <a:pt x="1016" y="128"/>
                    <a:pt x="1016" y="128"/>
                  </a:cubicBezTo>
                  <a:cubicBezTo>
                    <a:pt x="1016" y="128"/>
                    <a:pt x="1016" y="128"/>
                    <a:pt x="1016" y="128"/>
                  </a:cubicBezTo>
                  <a:cubicBezTo>
                    <a:pt x="1014" y="128"/>
                    <a:pt x="1010" y="129"/>
                    <a:pt x="1006" y="131"/>
                  </a:cubicBezTo>
                  <a:cubicBezTo>
                    <a:pt x="1004" y="132"/>
                    <a:pt x="1002" y="133"/>
                    <a:pt x="1002" y="134"/>
                  </a:cubicBezTo>
                  <a:cubicBezTo>
                    <a:pt x="1001" y="136"/>
                    <a:pt x="1005" y="138"/>
                    <a:pt x="1007" y="140"/>
                  </a:cubicBezTo>
                  <a:cubicBezTo>
                    <a:pt x="1011" y="143"/>
                    <a:pt x="1008" y="145"/>
                    <a:pt x="1008" y="145"/>
                  </a:cubicBezTo>
                  <a:cubicBezTo>
                    <a:pt x="1008" y="145"/>
                    <a:pt x="1008" y="145"/>
                    <a:pt x="1008" y="145"/>
                  </a:cubicBezTo>
                  <a:cubicBezTo>
                    <a:pt x="1008" y="145"/>
                    <a:pt x="1009" y="145"/>
                    <a:pt x="1009" y="145"/>
                  </a:cubicBezTo>
                  <a:cubicBezTo>
                    <a:pt x="1009" y="145"/>
                    <a:pt x="1009" y="145"/>
                    <a:pt x="1010" y="146"/>
                  </a:cubicBezTo>
                  <a:cubicBezTo>
                    <a:pt x="1010" y="146"/>
                    <a:pt x="1001" y="148"/>
                    <a:pt x="987" y="150"/>
                  </a:cubicBezTo>
                  <a:cubicBezTo>
                    <a:pt x="974" y="152"/>
                    <a:pt x="966" y="157"/>
                    <a:pt x="962" y="161"/>
                  </a:cubicBezTo>
                  <a:cubicBezTo>
                    <a:pt x="962" y="162"/>
                    <a:pt x="961" y="163"/>
                    <a:pt x="960" y="164"/>
                  </a:cubicBezTo>
                  <a:cubicBezTo>
                    <a:pt x="957" y="168"/>
                    <a:pt x="960" y="170"/>
                    <a:pt x="959" y="170"/>
                  </a:cubicBezTo>
                  <a:cubicBezTo>
                    <a:pt x="958" y="170"/>
                    <a:pt x="958" y="170"/>
                    <a:pt x="958" y="170"/>
                  </a:cubicBezTo>
                  <a:cubicBezTo>
                    <a:pt x="956" y="169"/>
                    <a:pt x="954" y="169"/>
                    <a:pt x="952" y="169"/>
                  </a:cubicBezTo>
                  <a:cubicBezTo>
                    <a:pt x="952" y="169"/>
                    <a:pt x="951" y="169"/>
                    <a:pt x="950" y="169"/>
                  </a:cubicBezTo>
                  <a:cubicBezTo>
                    <a:pt x="949" y="170"/>
                    <a:pt x="944" y="171"/>
                    <a:pt x="940" y="171"/>
                  </a:cubicBezTo>
                  <a:cubicBezTo>
                    <a:pt x="940" y="171"/>
                    <a:pt x="940" y="171"/>
                    <a:pt x="940" y="171"/>
                  </a:cubicBezTo>
                  <a:cubicBezTo>
                    <a:pt x="936" y="171"/>
                    <a:pt x="937" y="168"/>
                    <a:pt x="933" y="165"/>
                  </a:cubicBezTo>
                  <a:cubicBezTo>
                    <a:pt x="931" y="163"/>
                    <a:pt x="927" y="160"/>
                    <a:pt x="928" y="158"/>
                  </a:cubicBezTo>
                  <a:cubicBezTo>
                    <a:pt x="928" y="157"/>
                    <a:pt x="938" y="151"/>
                    <a:pt x="937" y="151"/>
                  </a:cubicBezTo>
                  <a:cubicBezTo>
                    <a:pt x="936" y="150"/>
                    <a:pt x="934" y="150"/>
                    <a:pt x="932" y="150"/>
                  </a:cubicBezTo>
                  <a:cubicBezTo>
                    <a:pt x="931" y="150"/>
                    <a:pt x="931" y="150"/>
                    <a:pt x="930" y="150"/>
                  </a:cubicBezTo>
                  <a:cubicBezTo>
                    <a:pt x="929" y="150"/>
                    <a:pt x="928" y="150"/>
                    <a:pt x="927" y="150"/>
                  </a:cubicBezTo>
                  <a:cubicBezTo>
                    <a:pt x="925" y="150"/>
                    <a:pt x="923" y="150"/>
                    <a:pt x="920" y="150"/>
                  </a:cubicBezTo>
                  <a:cubicBezTo>
                    <a:pt x="910" y="148"/>
                    <a:pt x="886" y="147"/>
                    <a:pt x="881" y="144"/>
                  </a:cubicBezTo>
                  <a:cubicBezTo>
                    <a:pt x="874" y="139"/>
                    <a:pt x="864" y="138"/>
                    <a:pt x="852" y="138"/>
                  </a:cubicBezTo>
                  <a:cubicBezTo>
                    <a:pt x="834" y="138"/>
                    <a:pt x="830" y="137"/>
                    <a:pt x="834" y="135"/>
                  </a:cubicBezTo>
                  <a:cubicBezTo>
                    <a:pt x="836" y="133"/>
                    <a:pt x="836" y="131"/>
                    <a:pt x="833" y="130"/>
                  </a:cubicBezTo>
                  <a:cubicBezTo>
                    <a:pt x="831" y="128"/>
                    <a:pt x="829" y="128"/>
                    <a:pt x="827" y="128"/>
                  </a:cubicBezTo>
                  <a:cubicBezTo>
                    <a:pt x="825" y="128"/>
                    <a:pt x="823" y="128"/>
                    <a:pt x="821" y="129"/>
                  </a:cubicBezTo>
                  <a:cubicBezTo>
                    <a:pt x="819" y="129"/>
                    <a:pt x="818" y="129"/>
                    <a:pt x="818" y="130"/>
                  </a:cubicBezTo>
                  <a:cubicBezTo>
                    <a:pt x="818" y="130"/>
                    <a:pt x="817" y="130"/>
                    <a:pt x="817" y="130"/>
                  </a:cubicBezTo>
                  <a:cubicBezTo>
                    <a:pt x="817" y="130"/>
                    <a:pt x="816" y="130"/>
                    <a:pt x="816" y="130"/>
                  </a:cubicBezTo>
                  <a:cubicBezTo>
                    <a:pt x="816" y="130"/>
                    <a:pt x="816" y="130"/>
                    <a:pt x="816" y="130"/>
                  </a:cubicBezTo>
                  <a:cubicBezTo>
                    <a:pt x="816" y="130"/>
                    <a:pt x="816" y="130"/>
                    <a:pt x="818" y="130"/>
                  </a:cubicBezTo>
                  <a:cubicBezTo>
                    <a:pt x="818" y="129"/>
                    <a:pt x="818" y="129"/>
                    <a:pt x="819" y="129"/>
                  </a:cubicBezTo>
                  <a:cubicBezTo>
                    <a:pt x="822" y="127"/>
                    <a:pt x="821" y="123"/>
                    <a:pt x="825" y="121"/>
                  </a:cubicBezTo>
                  <a:cubicBezTo>
                    <a:pt x="829" y="118"/>
                    <a:pt x="838" y="115"/>
                    <a:pt x="845" y="113"/>
                  </a:cubicBezTo>
                  <a:cubicBezTo>
                    <a:pt x="851" y="111"/>
                    <a:pt x="853" y="109"/>
                    <a:pt x="854" y="109"/>
                  </a:cubicBezTo>
                  <a:cubicBezTo>
                    <a:pt x="854" y="109"/>
                    <a:pt x="854" y="109"/>
                    <a:pt x="855" y="109"/>
                  </a:cubicBezTo>
                  <a:cubicBezTo>
                    <a:pt x="856" y="109"/>
                    <a:pt x="856" y="109"/>
                    <a:pt x="857" y="109"/>
                  </a:cubicBezTo>
                  <a:cubicBezTo>
                    <a:pt x="857" y="109"/>
                    <a:pt x="858" y="109"/>
                    <a:pt x="858" y="109"/>
                  </a:cubicBezTo>
                  <a:cubicBezTo>
                    <a:pt x="860" y="109"/>
                    <a:pt x="862" y="109"/>
                    <a:pt x="863" y="108"/>
                  </a:cubicBezTo>
                  <a:cubicBezTo>
                    <a:pt x="865" y="108"/>
                    <a:pt x="867" y="108"/>
                    <a:pt x="868" y="108"/>
                  </a:cubicBezTo>
                  <a:cubicBezTo>
                    <a:pt x="868" y="108"/>
                    <a:pt x="868" y="108"/>
                    <a:pt x="868" y="108"/>
                  </a:cubicBezTo>
                  <a:cubicBezTo>
                    <a:pt x="868" y="108"/>
                    <a:pt x="869" y="108"/>
                    <a:pt x="869" y="108"/>
                  </a:cubicBezTo>
                  <a:cubicBezTo>
                    <a:pt x="869" y="108"/>
                    <a:pt x="869" y="108"/>
                    <a:pt x="870" y="107"/>
                  </a:cubicBezTo>
                  <a:cubicBezTo>
                    <a:pt x="870" y="107"/>
                    <a:pt x="870" y="106"/>
                    <a:pt x="871" y="106"/>
                  </a:cubicBezTo>
                  <a:cubicBezTo>
                    <a:pt x="871" y="106"/>
                    <a:pt x="871" y="107"/>
                    <a:pt x="872" y="107"/>
                  </a:cubicBezTo>
                  <a:cubicBezTo>
                    <a:pt x="872" y="107"/>
                    <a:pt x="872" y="107"/>
                    <a:pt x="872" y="107"/>
                  </a:cubicBezTo>
                  <a:cubicBezTo>
                    <a:pt x="873" y="107"/>
                    <a:pt x="874" y="106"/>
                    <a:pt x="873" y="106"/>
                  </a:cubicBezTo>
                  <a:cubicBezTo>
                    <a:pt x="871" y="106"/>
                    <a:pt x="872" y="106"/>
                    <a:pt x="872" y="105"/>
                  </a:cubicBezTo>
                  <a:cubicBezTo>
                    <a:pt x="872" y="105"/>
                    <a:pt x="872" y="105"/>
                    <a:pt x="873" y="105"/>
                  </a:cubicBezTo>
                  <a:cubicBezTo>
                    <a:pt x="873" y="105"/>
                    <a:pt x="874" y="105"/>
                    <a:pt x="875" y="106"/>
                  </a:cubicBezTo>
                  <a:cubicBezTo>
                    <a:pt x="875" y="106"/>
                    <a:pt x="875" y="106"/>
                    <a:pt x="875" y="106"/>
                  </a:cubicBezTo>
                  <a:cubicBezTo>
                    <a:pt x="877" y="106"/>
                    <a:pt x="877" y="105"/>
                    <a:pt x="875" y="103"/>
                  </a:cubicBezTo>
                  <a:cubicBezTo>
                    <a:pt x="875" y="103"/>
                    <a:pt x="875" y="103"/>
                    <a:pt x="875" y="103"/>
                  </a:cubicBezTo>
                  <a:cubicBezTo>
                    <a:pt x="875" y="103"/>
                    <a:pt x="877" y="104"/>
                    <a:pt x="878" y="104"/>
                  </a:cubicBezTo>
                  <a:cubicBezTo>
                    <a:pt x="880" y="104"/>
                    <a:pt x="882" y="105"/>
                    <a:pt x="884" y="105"/>
                  </a:cubicBezTo>
                  <a:cubicBezTo>
                    <a:pt x="887" y="105"/>
                    <a:pt x="889" y="104"/>
                    <a:pt x="891" y="103"/>
                  </a:cubicBezTo>
                  <a:cubicBezTo>
                    <a:pt x="899" y="100"/>
                    <a:pt x="880" y="100"/>
                    <a:pt x="880" y="100"/>
                  </a:cubicBezTo>
                  <a:cubicBezTo>
                    <a:pt x="879" y="100"/>
                    <a:pt x="881" y="99"/>
                    <a:pt x="883" y="99"/>
                  </a:cubicBezTo>
                  <a:cubicBezTo>
                    <a:pt x="885" y="99"/>
                    <a:pt x="884" y="98"/>
                    <a:pt x="881" y="98"/>
                  </a:cubicBezTo>
                  <a:cubicBezTo>
                    <a:pt x="879" y="97"/>
                    <a:pt x="877" y="97"/>
                    <a:pt x="876" y="97"/>
                  </a:cubicBezTo>
                  <a:cubicBezTo>
                    <a:pt x="876" y="97"/>
                    <a:pt x="876" y="97"/>
                    <a:pt x="876" y="97"/>
                  </a:cubicBezTo>
                  <a:cubicBezTo>
                    <a:pt x="876" y="97"/>
                    <a:pt x="876" y="97"/>
                    <a:pt x="875" y="97"/>
                  </a:cubicBezTo>
                  <a:cubicBezTo>
                    <a:pt x="875" y="97"/>
                    <a:pt x="874" y="97"/>
                    <a:pt x="873" y="97"/>
                  </a:cubicBezTo>
                  <a:cubicBezTo>
                    <a:pt x="872" y="96"/>
                    <a:pt x="874" y="96"/>
                    <a:pt x="875" y="96"/>
                  </a:cubicBezTo>
                  <a:cubicBezTo>
                    <a:pt x="875" y="96"/>
                    <a:pt x="875" y="96"/>
                    <a:pt x="875" y="96"/>
                  </a:cubicBezTo>
                  <a:cubicBezTo>
                    <a:pt x="876" y="96"/>
                    <a:pt x="881" y="97"/>
                    <a:pt x="887" y="98"/>
                  </a:cubicBezTo>
                  <a:cubicBezTo>
                    <a:pt x="893" y="99"/>
                    <a:pt x="899" y="100"/>
                    <a:pt x="902" y="100"/>
                  </a:cubicBezTo>
                  <a:cubicBezTo>
                    <a:pt x="902" y="100"/>
                    <a:pt x="903" y="100"/>
                    <a:pt x="903" y="100"/>
                  </a:cubicBezTo>
                  <a:cubicBezTo>
                    <a:pt x="903" y="100"/>
                    <a:pt x="903" y="99"/>
                    <a:pt x="904" y="99"/>
                  </a:cubicBezTo>
                  <a:cubicBezTo>
                    <a:pt x="904" y="99"/>
                    <a:pt x="904" y="99"/>
                    <a:pt x="904" y="100"/>
                  </a:cubicBezTo>
                  <a:cubicBezTo>
                    <a:pt x="904" y="100"/>
                    <a:pt x="905" y="100"/>
                    <a:pt x="905" y="100"/>
                  </a:cubicBezTo>
                  <a:cubicBezTo>
                    <a:pt x="906" y="100"/>
                    <a:pt x="908" y="99"/>
                    <a:pt x="908" y="98"/>
                  </a:cubicBezTo>
                  <a:cubicBezTo>
                    <a:pt x="909" y="98"/>
                    <a:pt x="910" y="97"/>
                    <a:pt x="911" y="97"/>
                  </a:cubicBezTo>
                  <a:cubicBezTo>
                    <a:pt x="911" y="97"/>
                    <a:pt x="911" y="97"/>
                    <a:pt x="911" y="97"/>
                  </a:cubicBezTo>
                  <a:cubicBezTo>
                    <a:pt x="911" y="98"/>
                    <a:pt x="911" y="98"/>
                    <a:pt x="912" y="98"/>
                  </a:cubicBezTo>
                  <a:cubicBezTo>
                    <a:pt x="912" y="98"/>
                    <a:pt x="912" y="97"/>
                    <a:pt x="913" y="97"/>
                  </a:cubicBezTo>
                  <a:cubicBezTo>
                    <a:pt x="913" y="97"/>
                    <a:pt x="914" y="97"/>
                    <a:pt x="914" y="97"/>
                  </a:cubicBezTo>
                  <a:cubicBezTo>
                    <a:pt x="915" y="97"/>
                    <a:pt x="916" y="97"/>
                    <a:pt x="916" y="97"/>
                  </a:cubicBezTo>
                  <a:cubicBezTo>
                    <a:pt x="916" y="98"/>
                    <a:pt x="919" y="98"/>
                    <a:pt x="924" y="98"/>
                  </a:cubicBezTo>
                  <a:cubicBezTo>
                    <a:pt x="927" y="98"/>
                    <a:pt x="932" y="98"/>
                    <a:pt x="937" y="97"/>
                  </a:cubicBezTo>
                  <a:cubicBezTo>
                    <a:pt x="944" y="96"/>
                    <a:pt x="950" y="95"/>
                    <a:pt x="950" y="93"/>
                  </a:cubicBezTo>
                  <a:cubicBezTo>
                    <a:pt x="951" y="92"/>
                    <a:pt x="944" y="91"/>
                    <a:pt x="938" y="90"/>
                  </a:cubicBezTo>
                  <a:cubicBezTo>
                    <a:pt x="929" y="89"/>
                    <a:pt x="927" y="86"/>
                    <a:pt x="923" y="85"/>
                  </a:cubicBezTo>
                  <a:cubicBezTo>
                    <a:pt x="921" y="85"/>
                    <a:pt x="921" y="85"/>
                    <a:pt x="923" y="85"/>
                  </a:cubicBezTo>
                  <a:cubicBezTo>
                    <a:pt x="925" y="85"/>
                    <a:pt x="929" y="86"/>
                    <a:pt x="934" y="87"/>
                  </a:cubicBezTo>
                  <a:cubicBezTo>
                    <a:pt x="939" y="88"/>
                    <a:pt x="941" y="90"/>
                    <a:pt x="949" y="91"/>
                  </a:cubicBezTo>
                  <a:cubicBezTo>
                    <a:pt x="950" y="91"/>
                    <a:pt x="951" y="91"/>
                    <a:pt x="952" y="91"/>
                  </a:cubicBezTo>
                  <a:cubicBezTo>
                    <a:pt x="959" y="91"/>
                    <a:pt x="964" y="90"/>
                    <a:pt x="968" y="88"/>
                  </a:cubicBezTo>
                  <a:cubicBezTo>
                    <a:pt x="974" y="86"/>
                    <a:pt x="974" y="83"/>
                    <a:pt x="977" y="83"/>
                  </a:cubicBezTo>
                  <a:cubicBezTo>
                    <a:pt x="977" y="83"/>
                    <a:pt x="977" y="83"/>
                    <a:pt x="977" y="83"/>
                  </a:cubicBezTo>
                  <a:cubicBezTo>
                    <a:pt x="981" y="83"/>
                    <a:pt x="984" y="83"/>
                    <a:pt x="984" y="84"/>
                  </a:cubicBezTo>
                  <a:cubicBezTo>
                    <a:pt x="985" y="84"/>
                    <a:pt x="985" y="84"/>
                    <a:pt x="985" y="84"/>
                  </a:cubicBezTo>
                  <a:cubicBezTo>
                    <a:pt x="984" y="85"/>
                    <a:pt x="986" y="85"/>
                    <a:pt x="988" y="85"/>
                  </a:cubicBezTo>
                  <a:cubicBezTo>
                    <a:pt x="989" y="85"/>
                    <a:pt x="989" y="85"/>
                    <a:pt x="990" y="85"/>
                  </a:cubicBezTo>
                  <a:cubicBezTo>
                    <a:pt x="990" y="85"/>
                    <a:pt x="991" y="85"/>
                    <a:pt x="991" y="85"/>
                  </a:cubicBezTo>
                  <a:cubicBezTo>
                    <a:pt x="991" y="85"/>
                    <a:pt x="991" y="85"/>
                    <a:pt x="991" y="85"/>
                  </a:cubicBezTo>
                  <a:cubicBezTo>
                    <a:pt x="992" y="85"/>
                    <a:pt x="993" y="85"/>
                    <a:pt x="995" y="85"/>
                  </a:cubicBezTo>
                  <a:cubicBezTo>
                    <a:pt x="995" y="85"/>
                    <a:pt x="995" y="85"/>
                    <a:pt x="996" y="85"/>
                  </a:cubicBezTo>
                  <a:cubicBezTo>
                    <a:pt x="998" y="85"/>
                    <a:pt x="1000" y="85"/>
                    <a:pt x="998" y="83"/>
                  </a:cubicBezTo>
                  <a:cubicBezTo>
                    <a:pt x="996" y="82"/>
                    <a:pt x="994" y="81"/>
                    <a:pt x="995" y="81"/>
                  </a:cubicBezTo>
                  <a:cubicBezTo>
                    <a:pt x="995" y="81"/>
                    <a:pt x="995" y="81"/>
                    <a:pt x="995" y="81"/>
                  </a:cubicBezTo>
                  <a:cubicBezTo>
                    <a:pt x="998" y="82"/>
                    <a:pt x="1000" y="82"/>
                    <a:pt x="1001" y="82"/>
                  </a:cubicBezTo>
                  <a:cubicBezTo>
                    <a:pt x="1001" y="82"/>
                    <a:pt x="1001" y="82"/>
                    <a:pt x="1001" y="82"/>
                  </a:cubicBezTo>
                  <a:cubicBezTo>
                    <a:pt x="1001" y="82"/>
                    <a:pt x="1001" y="82"/>
                    <a:pt x="1001" y="82"/>
                  </a:cubicBezTo>
                  <a:cubicBezTo>
                    <a:pt x="1002" y="82"/>
                    <a:pt x="1001" y="83"/>
                    <a:pt x="1001" y="84"/>
                  </a:cubicBezTo>
                  <a:cubicBezTo>
                    <a:pt x="1001" y="85"/>
                    <a:pt x="1001" y="85"/>
                    <a:pt x="1005" y="85"/>
                  </a:cubicBezTo>
                  <a:cubicBezTo>
                    <a:pt x="1005" y="85"/>
                    <a:pt x="1006" y="85"/>
                    <a:pt x="1007" y="85"/>
                  </a:cubicBezTo>
                  <a:cubicBezTo>
                    <a:pt x="1011" y="85"/>
                    <a:pt x="1017" y="84"/>
                    <a:pt x="1022" y="83"/>
                  </a:cubicBezTo>
                  <a:cubicBezTo>
                    <a:pt x="1030" y="81"/>
                    <a:pt x="1032" y="80"/>
                    <a:pt x="1032" y="79"/>
                  </a:cubicBezTo>
                  <a:cubicBezTo>
                    <a:pt x="1033" y="76"/>
                    <a:pt x="1034" y="74"/>
                    <a:pt x="1033" y="73"/>
                  </a:cubicBezTo>
                  <a:cubicBezTo>
                    <a:pt x="1032" y="73"/>
                    <a:pt x="1031" y="72"/>
                    <a:pt x="1031" y="72"/>
                  </a:cubicBezTo>
                  <a:cubicBezTo>
                    <a:pt x="1031" y="72"/>
                    <a:pt x="1031" y="72"/>
                    <a:pt x="1032" y="72"/>
                  </a:cubicBezTo>
                  <a:cubicBezTo>
                    <a:pt x="1032" y="72"/>
                    <a:pt x="1033" y="72"/>
                    <a:pt x="1035" y="72"/>
                  </a:cubicBezTo>
                  <a:cubicBezTo>
                    <a:pt x="1036" y="72"/>
                    <a:pt x="1038" y="72"/>
                    <a:pt x="1040" y="72"/>
                  </a:cubicBezTo>
                  <a:cubicBezTo>
                    <a:pt x="1041" y="72"/>
                    <a:pt x="1042" y="72"/>
                    <a:pt x="1044" y="72"/>
                  </a:cubicBezTo>
                  <a:cubicBezTo>
                    <a:pt x="1051" y="72"/>
                    <a:pt x="1049" y="70"/>
                    <a:pt x="1051" y="68"/>
                  </a:cubicBezTo>
                  <a:cubicBezTo>
                    <a:pt x="1053" y="67"/>
                    <a:pt x="1044" y="66"/>
                    <a:pt x="1043" y="66"/>
                  </a:cubicBezTo>
                  <a:cubicBezTo>
                    <a:pt x="1041" y="65"/>
                    <a:pt x="1041" y="65"/>
                    <a:pt x="1041" y="65"/>
                  </a:cubicBezTo>
                  <a:cubicBezTo>
                    <a:pt x="1041" y="65"/>
                    <a:pt x="1041" y="65"/>
                    <a:pt x="1042" y="65"/>
                  </a:cubicBezTo>
                  <a:cubicBezTo>
                    <a:pt x="1042" y="65"/>
                    <a:pt x="1042" y="65"/>
                    <a:pt x="1042" y="65"/>
                  </a:cubicBezTo>
                  <a:cubicBezTo>
                    <a:pt x="1042" y="65"/>
                    <a:pt x="1038" y="64"/>
                    <a:pt x="1031" y="63"/>
                  </a:cubicBezTo>
                  <a:cubicBezTo>
                    <a:pt x="1029" y="62"/>
                    <a:pt x="1026" y="62"/>
                    <a:pt x="1024" y="62"/>
                  </a:cubicBezTo>
                  <a:cubicBezTo>
                    <a:pt x="1018" y="62"/>
                    <a:pt x="1014" y="63"/>
                    <a:pt x="1013" y="65"/>
                  </a:cubicBezTo>
                  <a:cubicBezTo>
                    <a:pt x="1013" y="66"/>
                    <a:pt x="1014" y="68"/>
                    <a:pt x="1012" y="68"/>
                  </a:cubicBezTo>
                  <a:cubicBezTo>
                    <a:pt x="1009" y="68"/>
                    <a:pt x="1008" y="68"/>
                    <a:pt x="1009" y="69"/>
                  </a:cubicBezTo>
                  <a:cubicBezTo>
                    <a:pt x="1011" y="69"/>
                    <a:pt x="999" y="70"/>
                    <a:pt x="990" y="73"/>
                  </a:cubicBezTo>
                  <a:cubicBezTo>
                    <a:pt x="986" y="74"/>
                    <a:pt x="982" y="75"/>
                    <a:pt x="978" y="75"/>
                  </a:cubicBezTo>
                  <a:cubicBezTo>
                    <a:pt x="972" y="75"/>
                    <a:pt x="968" y="74"/>
                    <a:pt x="971" y="71"/>
                  </a:cubicBezTo>
                  <a:cubicBezTo>
                    <a:pt x="976" y="68"/>
                    <a:pt x="971" y="66"/>
                    <a:pt x="967" y="66"/>
                  </a:cubicBezTo>
                  <a:cubicBezTo>
                    <a:pt x="965" y="66"/>
                    <a:pt x="963" y="66"/>
                    <a:pt x="962" y="67"/>
                  </a:cubicBezTo>
                  <a:cubicBezTo>
                    <a:pt x="960" y="68"/>
                    <a:pt x="958" y="68"/>
                    <a:pt x="957" y="68"/>
                  </a:cubicBezTo>
                  <a:cubicBezTo>
                    <a:pt x="955" y="68"/>
                    <a:pt x="954" y="67"/>
                    <a:pt x="954" y="66"/>
                  </a:cubicBezTo>
                  <a:cubicBezTo>
                    <a:pt x="955" y="64"/>
                    <a:pt x="954" y="62"/>
                    <a:pt x="957" y="62"/>
                  </a:cubicBezTo>
                  <a:cubicBezTo>
                    <a:pt x="959" y="61"/>
                    <a:pt x="960" y="61"/>
                    <a:pt x="958" y="61"/>
                  </a:cubicBezTo>
                  <a:cubicBezTo>
                    <a:pt x="956" y="61"/>
                    <a:pt x="951" y="60"/>
                    <a:pt x="948" y="60"/>
                  </a:cubicBezTo>
                  <a:cubicBezTo>
                    <a:pt x="944" y="60"/>
                    <a:pt x="943" y="59"/>
                    <a:pt x="946" y="58"/>
                  </a:cubicBezTo>
                  <a:cubicBezTo>
                    <a:pt x="949" y="57"/>
                    <a:pt x="952" y="56"/>
                    <a:pt x="950" y="56"/>
                  </a:cubicBezTo>
                  <a:cubicBezTo>
                    <a:pt x="949" y="56"/>
                    <a:pt x="949" y="56"/>
                    <a:pt x="951" y="56"/>
                  </a:cubicBezTo>
                  <a:cubicBezTo>
                    <a:pt x="952" y="55"/>
                    <a:pt x="952" y="55"/>
                    <a:pt x="953" y="55"/>
                  </a:cubicBezTo>
                  <a:cubicBezTo>
                    <a:pt x="954" y="55"/>
                    <a:pt x="955" y="55"/>
                    <a:pt x="956" y="56"/>
                  </a:cubicBezTo>
                  <a:cubicBezTo>
                    <a:pt x="956" y="56"/>
                    <a:pt x="956" y="56"/>
                    <a:pt x="956" y="56"/>
                  </a:cubicBezTo>
                  <a:cubicBezTo>
                    <a:pt x="957" y="56"/>
                    <a:pt x="959" y="52"/>
                    <a:pt x="958" y="47"/>
                  </a:cubicBezTo>
                  <a:cubicBezTo>
                    <a:pt x="957" y="46"/>
                    <a:pt x="957" y="45"/>
                    <a:pt x="956" y="44"/>
                  </a:cubicBezTo>
                  <a:cubicBezTo>
                    <a:pt x="955" y="42"/>
                    <a:pt x="951" y="42"/>
                    <a:pt x="948" y="42"/>
                  </a:cubicBezTo>
                  <a:cubicBezTo>
                    <a:pt x="942" y="42"/>
                    <a:pt x="936" y="43"/>
                    <a:pt x="937" y="43"/>
                  </a:cubicBezTo>
                  <a:cubicBezTo>
                    <a:pt x="939" y="43"/>
                    <a:pt x="939" y="44"/>
                    <a:pt x="937" y="44"/>
                  </a:cubicBezTo>
                  <a:cubicBezTo>
                    <a:pt x="936" y="45"/>
                    <a:pt x="935" y="45"/>
                    <a:pt x="935" y="45"/>
                  </a:cubicBezTo>
                  <a:cubicBezTo>
                    <a:pt x="934" y="45"/>
                    <a:pt x="934" y="45"/>
                    <a:pt x="934" y="45"/>
                  </a:cubicBezTo>
                  <a:cubicBezTo>
                    <a:pt x="934" y="44"/>
                    <a:pt x="933" y="44"/>
                    <a:pt x="932" y="44"/>
                  </a:cubicBezTo>
                  <a:cubicBezTo>
                    <a:pt x="930" y="44"/>
                    <a:pt x="925" y="45"/>
                    <a:pt x="921" y="46"/>
                  </a:cubicBezTo>
                  <a:cubicBezTo>
                    <a:pt x="917" y="48"/>
                    <a:pt x="913" y="51"/>
                    <a:pt x="910" y="54"/>
                  </a:cubicBezTo>
                  <a:cubicBezTo>
                    <a:pt x="908" y="57"/>
                    <a:pt x="923" y="58"/>
                    <a:pt x="925" y="59"/>
                  </a:cubicBezTo>
                  <a:cubicBezTo>
                    <a:pt x="928" y="60"/>
                    <a:pt x="931" y="60"/>
                    <a:pt x="929" y="61"/>
                  </a:cubicBezTo>
                  <a:cubicBezTo>
                    <a:pt x="928" y="61"/>
                    <a:pt x="927" y="61"/>
                    <a:pt x="927" y="61"/>
                  </a:cubicBezTo>
                  <a:cubicBezTo>
                    <a:pt x="926" y="61"/>
                    <a:pt x="926" y="61"/>
                    <a:pt x="926" y="61"/>
                  </a:cubicBezTo>
                  <a:cubicBezTo>
                    <a:pt x="927" y="61"/>
                    <a:pt x="926" y="61"/>
                    <a:pt x="926" y="61"/>
                  </a:cubicBezTo>
                  <a:cubicBezTo>
                    <a:pt x="925" y="61"/>
                    <a:pt x="923" y="61"/>
                    <a:pt x="920" y="62"/>
                  </a:cubicBezTo>
                  <a:cubicBezTo>
                    <a:pt x="916" y="63"/>
                    <a:pt x="916" y="64"/>
                    <a:pt x="918" y="64"/>
                  </a:cubicBezTo>
                  <a:cubicBezTo>
                    <a:pt x="919" y="64"/>
                    <a:pt x="919" y="63"/>
                    <a:pt x="919" y="63"/>
                  </a:cubicBezTo>
                  <a:cubicBezTo>
                    <a:pt x="919" y="63"/>
                    <a:pt x="919" y="63"/>
                    <a:pt x="919" y="63"/>
                  </a:cubicBezTo>
                  <a:cubicBezTo>
                    <a:pt x="922" y="63"/>
                    <a:pt x="921" y="67"/>
                    <a:pt x="906" y="69"/>
                  </a:cubicBezTo>
                  <a:cubicBezTo>
                    <a:pt x="892" y="71"/>
                    <a:pt x="890" y="75"/>
                    <a:pt x="892" y="75"/>
                  </a:cubicBezTo>
                  <a:cubicBezTo>
                    <a:pt x="893" y="75"/>
                    <a:pt x="893" y="75"/>
                    <a:pt x="893" y="75"/>
                  </a:cubicBezTo>
                  <a:cubicBezTo>
                    <a:pt x="893" y="75"/>
                    <a:pt x="893" y="75"/>
                    <a:pt x="893" y="75"/>
                  </a:cubicBezTo>
                  <a:cubicBezTo>
                    <a:pt x="894" y="75"/>
                    <a:pt x="893" y="75"/>
                    <a:pt x="889" y="76"/>
                  </a:cubicBezTo>
                  <a:cubicBezTo>
                    <a:pt x="884" y="76"/>
                    <a:pt x="878" y="77"/>
                    <a:pt x="877" y="77"/>
                  </a:cubicBezTo>
                  <a:cubicBezTo>
                    <a:pt x="877" y="78"/>
                    <a:pt x="876" y="78"/>
                    <a:pt x="876" y="78"/>
                  </a:cubicBezTo>
                  <a:cubicBezTo>
                    <a:pt x="875" y="78"/>
                    <a:pt x="875" y="77"/>
                    <a:pt x="875" y="77"/>
                  </a:cubicBezTo>
                  <a:cubicBezTo>
                    <a:pt x="875" y="76"/>
                    <a:pt x="877" y="76"/>
                    <a:pt x="881" y="76"/>
                  </a:cubicBezTo>
                  <a:cubicBezTo>
                    <a:pt x="885" y="75"/>
                    <a:pt x="886" y="75"/>
                    <a:pt x="885" y="75"/>
                  </a:cubicBezTo>
                  <a:cubicBezTo>
                    <a:pt x="885" y="75"/>
                    <a:pt x="885" y="75"/>
                    <a:pt x="885" y="75"/>
                  </a:cubicBezTo>
                  <a:cubicBezTo>
                    <a:pt x="885" y="75"/>
                    <a:pt x="885" y="75"/>
                    <a:pt x="885" y="75"/>
                  </a:cubicBezTo>
                  <a:cubicBezTo>
                    <a:pt x="884" y="75"/>
                    <a:pt x="884" y="74"/>
                    <a:pt x="885" y="74"/>
                  </a:cubicBezTo>
                  <a:cubicBezTo>
                    <a:pt x="886" y="74"/>
                    <a:pt x="886" y="74"/>
                    <a:pt x="885" y="74"/>
                  </a:cubicBezTo>
                  <a:cubicBezTo>
                    <a:pt x="884" y="74"/>
                    <a:pt x="884" y="74"/>
                    <a:pt x="883" y="74"/>
                  </a:cubicBezTo>
                  <a:cubicBezTo>
                    <a:pt x="883" y="74"/>
                    <a:pt x="882" y="74"/>
                    <a:pt x="882" y="74"/>
                  </a:cubicBezTo>
                  <a:cubicBezTo>
                    <a:pt x="881" y="74"/>
                    <a:pt x="880" y="74"/>
                    <a:pt x="881" y="73"/>
                  </a:cubicBezTo>
                  <a:cubicBezTo>
                    <a:pt x="883" y="73"/>
                    <a:pt x="881" y="71"/>
                    <a:pt x="886" y="70"/>
                  </a:cubicBezTo>
                  <a:cubicBezTo>
                    <a:pt x="890" y="69"/>
                    <a:pt x="891" y="68"/>
                    <a:pt x="889" y="68"/>
                  </a:cubicBezTo>
                  <a:cubicBezTo>
                    <a:pt x="889" y="68"/>
                    <a:pt x="889" y="68"/>
                    <a:pt x="888" y="68"/>
                  </a:cubicBezTo>
                  <a:cubicBezTo>
                    <a:pt x="887" y="68"/>
                    <a:pt x="885" y="68"/>
                    <a:pt x="885" y="68"/>
                  </a:cubicBezTo>
                  <a:cubicBezTo>
                    <a:pt x="884" y="68"/>
                    <a:pt x="884" y="68"/>
                    <a:pt x="885" y="68"/>
                  </a:cubicBezTo>
                  <a:cubicBezTo>
                    <a:pt x="886" y="68"/>
                    <a:pt x="885" y="67"/>
                    <a:pt x="883" y="66"/>
                  </a:cubicBezTo>
                  <a:cubicBezTo>
                    <a:pt x="880" y="66"/>
                    <a:pt x="879" y="65"/>
                    <a:pt x="879" y="65"/>
                  </a:cubicBezTo>
                  <a:cubicBezTo>
                    <a:pt x="879" y="65"/>
                    <a:pt x="878" y="65"/>
                    <a:pt x="877" y="65"/>
                  </a:cubicBezTo>
                  <a:cubicBezTo>
                    <a:pt x="876" y="65"/>
                    <a:pt x="876" y="65"/>
                    <a:pt x="875" y="65"/>
                  </a:cubicBezTo>
                  <a:cubicBezTo>
                    <a:pt x="874" y="65"/>
                    <a:pt x="873" y="65"/>
                    <a:pt x="872" y="65"/>
                  </a:cubicBezTo>
                  <a:cubicBezTo>
                    <a:pt x="871" y="65"/>
                    <a:pt x="871" y="65"/>
                    <a:pt x="870" y="65"/>
                  </a:cubicBezTo>
                  <a:cubicBezTo>
                    <a:pt x="870" y="65"/>
                    <a:pt x="870" y="65"/>
                    <a:pt x="870" y="65"/>
                  </a:cubicBezTo>
                  <a:cubicBezTo>
                    <a:pt x="869" y="65"/>
                    <a:pt x="867" y="65"/>
                    <a:pt x="867" y="66"/>
                  </a:cubicBezTo>
                  <a:cubicBezTo>
                    <a:pt x="867" y="66"/>
                    <a:pt x="867" y="67"/>
                    <a:pt x="867" y="67"/>
                  </a:cubicBezTo>
                  <a:cubicBezTo>
                    <a:pt x="866" y="67"/>
                    <a:pt x="866" y="67"/>
                    <a:pt x="866" y="67"/>
                  </a:cubicBezTo>
                  <a:cubicBezTo>
                    <a:pt x="866" y="67"/>
                    <a:pt x="866" y="67"/>
                    <a:pt x="866" y="67"/>
                  </a:cubicBezTo>
                  <a:cubicBezTo>
                    <a:pt x="866" y="67"/>
                    <a:pt x="867" y="67"/>
                    <a:pt x="868" y="69"/>
                  </a:cubicBezTo>
                  <a:cubicBezTo>
                    <a:pt x="869" y="69"/>
                    <a:pt x="869" y="70"/>
                    <a:pt x="868" y="70"/>
                  </a:cubicBezTo>
                  <a:cubicBezTo>
                    <a:pt x="868" y="70"/>
                    <a:pt x="867" y="70"/>
                    <a:pt x="866" y="69"/>
                  </a:cubicBezTo>
                  <a:cubicBezTo>
                    <a:pt x="864" y="68"/>
                    <a:pt x="863" y="68"/>
                    <a:pt x="863" y="68"/>
                  </a:cubicBezTo>
                  <a:cubicBezTo>
                    <a:pt x="862" y="68"/>
                    <a:pt x="862" y="68"/>
                    <a:pt x="862" y="68"/>
                  </a:cubicBezTo>
                  <a:cubicBezTo>
                    <a:pt x="863" y="69"/>
                    <a:pt x="857" y="69"/>
                    <a:pt x="849" y="69"/>
                  </a:cubicBezTo>
                  <a:cubicBezTo>
                    <a:pt x="848" y="69"/>
                    <a:pt x="846" y="69"/>
                    <a:pt x="844" y="69"/>
                  </a:cubicBezTo>
                  <a:cubicBezTo>
                    <a:pt x="837" y="69"/>
                    <a:pt x="829" y="69"/>
                    <a:pt x="825" y="68"/>
                  </a:cubicBezTo>
                  <a:cubicBezTo>
                    <a:pt x="820" y="68"/>
                    <a:pt x="818" y="67"/>
                    <a:pt x="814" y="66"/>
                  </a:cubicBezTo>
                  <a:cubicBezTo>
                    <a:pt x="809" y="64"/>
                    <a:pt x="803" y="59"/>
                    <a:pt x="789" y="57"/>
                  </a:cubicBezTo>
                  <a:cubicBezTo>
                    <a:pt x="787" y="56"/>
                    <a:pt x="784" y="56"/>
                    <a:pt x="782" y="56"/>
                  </a:cubicBezTo>
                  <a:cubicBezTo>
                    <a:pt x="777" y="56"/>
                    <a:pt x="773" y="57"/>
                    <a:pt x="770" y="58"/>
                  </a:cubicBezTo>
                  <a:cubicBezTo>
                    <a:pt x="767" y="58"/>
                    <a:pt x="765" y="59"/>
                    <a:pt x="766" y="59"/>
                  </a:cubicBezTo>
                  <a:cubicBezTo>
                    <a:pt x="766" y="59"/>
                    <a:pt x="766" y="59"/>
                    <a:pt x="766" y="59"/>
                  </a:cubicBezTo>
                  <a:cubicBezTo>
                    <a:pt x="766" y="59"/>
                    <a:pt x="766" y="59"/>
                    <a:pt x="766" y="59"/>
                  </a:cubicBezTo>
                  <a:cubicBezTo>
                    <a:pt x="767" y="59"/>
                    <a:pt x="765" y="60"/>
                    <a:pt x="768" y="61"/>
                  </a:cubicBezTo>
                  <a:cubicBezTo>
                    <a:pt x="768" y="61"/>
                    <a:pt x="769" y="61"/>
                    <a:pt x="769" y="61"/>
                  </a:cubicBezTo>
                  <a:cubicBezTo>
                    <a:pt x="771" y="61"/>
                    <a:pt x="773" y="60"/>
                    <a:pt x="772" y="60"/>
                  </a:cubicBezTo>
                  <a:cubicBezTo>
                    <a:pt x="771" y="60"/>
                    <a:pt x="774" y="60"/>
                    <a:pt x="777" y="60"/>
                  </a:cubicBezTo>
                  <a:cubicBezTo>
                    <a:pt x="778" y="60"/>
                    <a:pt x="780" y="60"/>
                    <a:pt x="780" y="60"/>
                  </a:cubicBezTo>
                  <a:cubicBezTo>
                    <a:pt x="781" y="60"/>
                    <a:pt x="781" y="60"/>
                    <a:pt x="781" y="60"/>
                  </a:cubicBezTo>
                  <a:cubicBezTo>
                    <a:pt x="782" y="60"/>
                    <a:pt x="782" y="60"/>
                    <a:pt x="782" y="60"/>
                  </a:cubicBezTo>
                  <a:cubicBezTo>
                    <a:pt x="784" y="60"/>
                    <a:pt x="787" y="59"/>
                    <a:pt x="790" y="59"/>
                  </a:cubicBezTo>
                  <a:cubicBezTo>
                    <a:pt x="791" y="59"/>
                    <a:pt x="792" y="59"/>
                    <a:pt x="792" y="59"/>
                  </a:cubicBezTo>
                  <a:cubicBezTo>
                    <a:pt x="794" y="59"/>
                    <a:pt x="792" y="59"/>
                    <a:pt x="789" y="60"/>
                  </a:cubicBezTo>
                  <a:cubicBezTo>
                    <a:pt x="786" y="61"/>
                    <a:pt x="772" y="61"/>
                    <a:pt x="765" y="64"/>
                  </a:cubicBezTo>
                  <a:cubicBezTo>
                    <a:pt x="758" y="67"/>
                    <a:pt x="758" y="71"/>
                    <a:pt x="757" y="71"/>
                  </a:cubicBezTo>
                  <a:cubicBezTo>
                    <a:pt x="757" y="71"/>
                    <a:pt x="757" y="71"/>
                    <a:pt x="757" y="71"/>
                  </a:cubicBezTo>
                  <a:cubicBezTo>
                    <a:pt x="756" y="71"/>
                    <a:pt x="755" y="70"/>
                    <a:pt x="756" y="70"/>
                  </a:cubicBezTo>
                  <a:cubicBezTo>
                    <a:pt x="756" y="70"/>
                    <a:pt x="756" y="70"/>
                    <a:pt x="756" y="70"/>
                  </a:cubicBezTo>
                  <a:cubicBezTo>
                    <a:pt x="756" y="70"/>
                    <a:pt x="752" y="71"/>
                    <a:pt x="751" y="72"/>
                  </a:cubicBezTo>
                  <a:cubicBezTo>
                    <a:pt x="751" y="73"/>
                    <a:pt x="751" y="73"/>
                    <a:pt x="750" y="73"/>
                  </a:cubicBezTo>
                  <a:cubicBezTo>
                    <a:pt x="750" y="73"/>
                    <a:pt x="749" y="72"/>
                    <a:pt x="748" y="70"/>
                  </a:cubicBezTo>
                  <a:cubicBezTo>
                    <a:pt x="747" y="67"/>
                    <a:pt x="749" y="65"/>
                    <a:pt x="749" y="65"/>
                  </a:cubicBezTo>
                  <a:cubicBezTo>
                    <a:pt x="749" y="65"/>
                    <a:pt x="749" y="65"/>
                    <a:pt x="749" y="65"/>
                  </a:cubicBezTo>
                  <a:cubicBezTo>
                    <a:pt x="749" y="65"/>
                    <a:pt x="748" y="65"/>
                    <a:pt x="748" y="65"/>
                  </a:cubicBezTo>
                  <a:cubicBezTo>
                    <a:pt x="747" y="65"/>
                    <a:pt x="746" y="65"/>
                    <a:pt x="745" y="64"/>
                  </a:cubicBezTo>
                  <a:cubicBezTo>
                    <a:pt x="744" y="62"/>
                    <a:pt x="729" y="62"/>
                    <a:pt x="712" y="62"/>
                  </a:cubicBezTo>
                  <a:cubicBezTo>
                    <a:pt x="694" y="62"/>
                    <a:pt x="686" y="58"/>
                    <a:pt x="688" y="57"/>
                  </a:cubicBezTo>
                  <a:cubicBezTo>
                    <a:pt x="690" y="57"/>
                    <a:pt x="710" y="58"/>
                    <a:pt x="708" y="54"/>
                  </a:cubicBezTo>
                  <a:cubicBezTo>
                    <a:pt x="707" y="52"/>
                    <a:pt x="700" y="51"/>
                    <a:pt x="696" y="51"/>
                  </a:cubicBezTo>
                  <a:cubicBezTo>
                    <a:pt x="695" y="51"/>
                    <a:pt x="695" y="51"/>
                    <a:pt x="695" y="51"/>
                  </a:cubicBezTo>
                  <a:cubicBezTo>
                    <a:pt x="695" y="51"/>
                    <a:pt x="695" y="51"/>
                    <a:pt x="694" y="51"/>
                  </a:cubicBezTo>
                  <a:cubicBezTo>
                    <a:pt x="693" y="51"/>
                    <a:pt x="686" y="50"/>
                    <a:pt x="677" y="48"/>
                  </a:cubicBezTo>
                  <a:cubicBezTo>
                    <a:pt x="670" y="46"/>
                    <a:pt x="664" y="45"/>
                    <a:pt x="658" y="43"/>
                  </a:cubicBezTo>
                  <a:cubicBezTo>
                    <a:pt x="651" y="42"/>
                    <a:pt x="653" y="40"/>
                    <a:pt x="642" y="39"/>
                  </a:cubicBezTo>
                  <a:cubicBezTo>
                    <a:pt x="641" y="39"/>
                    <a:pt x="641" y="39"/>
                    <a:pt x="640" y="39"/>
                  </a:cubicBezTo>
                  <a:cubicBezTo>
                    <a:pt x="637" y="39"/>
                    <a:pt x="635" y="40"/>
                    <a:pt x="631" y="41"/>
                  </a:cubicBezTo>
                  <a:cubicBezTo>
                    <a:pt x="630" y="41"/>
                    <a:pt x="629" y="42"/>
                    <a:pt x="628" y="42"/>
                  </a:cubicBezTo>
                  <a:cubicBezTo>
                    <a:pt x="626" y="42"/>
                    <a:pt x="625" y="40"/>
                    <a:pt x="627" y="39"/>
                  </a:cubicBezTo>
                  <a:cubicBezTo>
                    <a:pt x="630" y="38"/>
                    <a:pt x="628" y="37"/>
                    <a:pt x="625" y="37"/>
                  </a:cubicBezTo>
                  <a:cubicBezTo>
                    <a:pt x="625" y="37"/>
                    <a:pt x="625" y="37"/>
                    <a:pt x="624" y="37"/>
                  </a:cubicBezTo>
                  <a:cubicBezTo>
                    <a:pt x="621" y="37"/>
                    <a:pt x="619" y="38"/>
                    <a:pt x="620" y="38"/>
                  </a:cubicBezTo>
                  <a:cubicBezTo>
                    <a:pt x="621" y="38"/>
                    <a:pt x="617" y="39"/>
                    <a:pt x="614" y="39"/>
                  </a:cubicBezTo>
                  <a:cubicBezTo>
                    <a:pt x="612" y="40"/>
                    <a:pt x="610" y="40"/>
                    <a:pt x="611" y="40"/>
                  </a:cubicBezTo>
                  <a:cubicBezTo>
                    <a:pt x="613" y="41"/>
                    <a:pt x="613" y="41"/>
                    <a:pt x="612" y="41"/>
                  </a:cubicBezTo>
                  <a:cubicBezTo>
                    <a:pt x="612" y="41"/>
                    <a:pt x="612" y="41"/>
                    <a:pt x="612" y="41"/>
                  </a:cubicBezTo>
                  <a:cubicBezTo>
                    <a:pt x="610" y="41"/>
                    <a:pt x="604" y="39"/>
                    <a:pt x="605" y="35"/>
                  </a:cubicBezTo>
                  <a:cubicBezTo>
                    <a:pt x="606" y="33"/>
                    <a:pt x="605" y="31"/>
                    <a:pt x="604" y="31"/>
                  </a:cubicBezTo>
                  <a:cubicBezTo>
                    <a:pt x="604" y="31"/>
                    <a:pt x="603" y="31"/>
                    <a:pt x="603" y="31"/>
                  </a:cubicBezTo>
                  <a:cubicBezTo>
                    <a:pt x="601" y="32"/>
                    <a:pt x="597" y="33"/>
                    <a:pt x="591" y="34"/>
                  </a:cubicBezTo>
                  <a:cubicBezTo>
                    <a:pt x="587" y="34"/>
                    <a:pt x="584" y="35"/>
                    <a:pt x="583" y="35"/>
                  </a:cubicBezTo>
                  <a:cubicBezTo>
                    <a:pt x="582" y="35"/>
                    <a:pt x="582" y="34"/>
                    <a:pt x="583" y="34"/>
                  </a:cubicBezTo>
                  <a:cubicBezTo>
                    <a:pt x="583" y="34"/>
                    <a:pt x="582" y="34"/>
                    <a:pt x="580" y="34"/>
                  </a:cubicBezTo>
                  <a:cubicBezTo>
                    <a:pt x="577" y="34"/>
                    <a:pt x="573" y="34"/>
                    <a:pt x="568" y="35"/>
                  </a:cubicBezTo>
                  <a:cubicBezTo>
                    <a:pt x="561" y="36"/>
                    <a:pt x="557" y="36"/>
                    <a:pt x="556" y="36"/>
                  </a:cubicBezTo>
                  <a:cubicBezTo>
                    <a:pt x="555" y="36"/>
                    <a:pt x="555" y="36"/>
                    <a:pt x="555" y="36"/>
                  </a:cubicBezTo>
                  <a:cubicBezTo>
                    <a:pt x="556" y="36"/>
                    <a:pt x="554" y="36"/>
                    <a:pt x="552" y="36"/>
                  </a:cubicBezTo>
                  <a:cubicBezTo>
                    <a:pt x="550" y="36"/>
                    <a:pt x="546" y="36"/>
                    <a:pt x="541" y="37"/>
                  </a:cubicBezTo>
                  <a:cubicBezTo>
                    <a:pt x="534" y="38"/>
                    <a:pt x="528" y="39"/>
                    <a:pt x="526" y="39"/>
                  </a:cubicBezTo>
                  <a:cubicBezTo>
                    <a:pt x="526" y="39"/>
                    <a:pt x="526" y="39"/>
                    <a:pt x="526" y="39"/>
                  </a:cubicBezTo>
                  <a:cubicBezTo>
                    <a:pt x="526" y="39"/>
                    <a:pt x="526" y="39"/>
                    <a:pt x="526" y="39"/>
                  </a:cubicBezTo>
                  <a:cubicBezTo>
                    <a:pt x="526" y="39"/>
                    <a:pt x="525" y="39"/>
                    <a:pt x="525" y="39"/>
                  </a:cubicBezTo>
                  <a:cubicBezTo>
                    <a:pt x="525" y="39"/>
                    <a:pt x="524" y="39"/>
                    <a:pt x="524" y="39"/>
                  </a:cubicBezTo>
                  <a:cubicBezTo>
                    <a:pt x="524" y="40"/>
                    <a:pt x="524" y="40"/>
                    <a:pt x="524" y="40"/>
                  </a:cubicBezTo>
                  <a:cubicBezTo>
                    <a:pt x="524" y="40"/>
                    <a:pt x="524" y="40"/>
                    <a:pt x="524" y="40"/>
                  </a:cubicBezTo>
                  <a:cubicBezTo>
                    <a:pt x="524" y="39"/>
                    <a:pt x="523" y="39"/>
                    <a:pt x="523" y="39"/>
                  </a:cubicBezTo>
                  <a:cubicBezTo>
                    <a:pt x="523" y="39"/>
                    <a:pt x="524" y="39"/>
                    <a:pt x="525" y="39"/>
                  </a:cubicBezTo>
                  <a:cubicBezTo>
                    <a:pt x="528" y="38"/>
                    <a:pt x="533" y="36"/>
                    <a:pt x="546" y="35"/>
                  </a:cubicBezTo>
                  <a:cubicBezTo>
                    <a:pt x="549" y="35"/>
                    <a:pt x="552" y="35"/>
                    <a:pt x="555" y="35"/>
                  </a:cubicBezTo>
                  <a:cubicBezTo>
                    <a:pt x="571" y="34"/>
                    <a:pt x="571" y="32"/>
                    <a:pt x="562" y="32"/>
                  </a:cubicBezTo>
                  <a:cubicBezTo>
                    <a:pt x="561" y="32"/>
                    <a:pt x="560" y="32"/>
                    <a:pt x="559" y="32"/>
                  </a:cubicBezTo>
                  <a:cubicBezTo>
                    <a:pt x="552" y="32"/>
                    <a:pt x="545" y="32"/>
                    <a:pt x="539" y="33"/>
                  </a:cubicBezTo>
                  <a:cubicBezTo>
                    <a:pt x="535" y="33"/>
                    <a:pt x="522" y="35"/>
                    <a:pt x="518" y="36"/>
                  </a:cubicBezTo>
                  <a:cubicBezTo>
                    <a:pt x="513" y="37"/>
                    <a:pt x="511" y="38"/>
                    <a:pt x="509" y="39"/>
                  </a:cubicBezTo>
                  <a:cubicBezTo>
                    <a:pt x="509" y="40"/>
                    <a:pt x="508" y="40"/>
                    <a:pt x="507" y="40"/>
                  </a:cubicBezTo>
                  <a:cubicBezTo>
                    <a:pt x="505" y="40"/>
                    <a:pt x="504" y="40"/>
                    <a:pt x="502" y="39"/>
                  </a:cubicBezTo>
                  <a:cubicBezTo>
                    <a:pt x="502" y="39"/>
                    <a:pt x="501" y="39"/>
                    <a:pt x="501" y="39"/>
                  </a:cubicBezTo>
                  <a:cubicBezTo>
                    <a:pt x="500" y="39"/>
                    <a:pt x="499" y="38"/>
                    <a:pt x="498" y="38"/>
                  </a:cubicBezTo>
                  <a:cubicBezTo>
                    <a:pt x="498" y="38"/>
                    <a:pt x="498" y="38"/>
                    <a:pt x="498" y="38"/>
                  </a:cubicBezTo>
                  <a:cubicBezTo>
                    <a:pt x="498" y="38"/>
                    <a:pt x="498" y="38"/>
                    <a:pt x="498" y="38"/>
                  </a:cubicBezTo>
                  <a:cubicBezTo>
                    <a:pt x="496" y="37"/>
                    <a:pt x="493" y="36"/>
                    <a:pt x="490" y="35"/>
                  </a:cubicBezTo>
                  <a:cubicBezTo>
                    <a:pt x="477" y="29"/>
                    <a:pt x="455" y="24"/>
                    <a:pt x="446" y="22"/>
                  </a:cubicBezTo>
                  <a:cubicBezTo>
                    <a:pt x="439" y="21"/>
                    <a:pt x="426" y="19"/>
                    <a:pt x="414" y="17"/>
                  </a:cubicBezTo>
                  <a:cubicBezTo>
                    <a:pt x="398" y="15"/>
                    <a:pt x="400" y="13"/>
                    <a:pt x="389" y="12"/>
                  </a:cubicBezTo>
                  <a:cubicBezTo>
                    <a:pt x="386" y="12"/>
                    <a:pt x="384" y="12"/>
                    <a:pt x="382" y="12"/>
                  </a:cubicBezTo>
                  <a:cubicBezTo>
                    <a:pt x="380" y="12"/>
                    <a:pt x="378" y="12"/>
                    <a:pt x="376" y="12"/>
                  </a:cubicBezTo>
                  <a:cubicBezTo>
                    <a:pt x="375" y="12"/>
                    <a:pt x="374" y="12"/>
                    <a:pt x="373" y="12"/>
                  </a:cubicBezTo>
                  <a:cubicBezTo>
                    <a:pt x="372" y="12"/>
                    <a:pt x="372" y="12"/>
                    <a:pt x="372" y="12"/>
                  </a:cubicBezTo>
                  <a:cubicBezTo>
                    <a:pt x="372" y="11"/>
                    <a:pt x="372" y="9"/>
                    <a:pt x="368" y="8"/>
                  </a:cubicBezTo>
                  <a:cubicBezTo>
                    <a:pt x="365" y="8"/>
                    <a:pt x="369" y="6"/>
                    <a:pt x="363" y="5"/>
                  </a:cubicBezTo>
                  <a:cubicBezTo>
                    <a:pt x="356" y="5"/>
                    <a:pt x="352" y="5"/>
                    <a:pt x="353" y="4"/>
                  </a:cubicBezTo>
                  <a:cubicBezTo>
                    <a:pt x="353" y="3"/>
                    <a:pt x="352" y="3"/>
                    <a:pt x="350" y="3"/>
                  </a:cubicBezTo>
                  <a:cubicBezTo>
                    <a:pt x="349" y="3"/>
                    <a:pt x="347" y="3"/>
                    <a:pt x="345" y="3"/>
                  </a:cubicBezTo>
                  <a:cubicBezTo>
                    <a:pt x="342" y="4"/>
                    <a:pt x="340" y="5"/>
                    <a:pt x="339" y="5"/>
                  </a:cubicBezTo>
                  <a:cubicBezTo>
                    <a:pt x="339" y="5"/>
                    <a:pt x="339" y="5"/>
                    <a:pt x="339" y="5"/>
                  </a:cubicBezTo>
                  <a:cubicBezTo>
                    <a:pt x="339" y="5"/>
                    <a:pt x="339" y="4"/>
                    <a:pt x="338" y="4"/>
                  </a:cubicBezTo>
                  <a:cubicBezTo>
                    <a:pt x="338" y="4"/>
                    <a:pt x="338" y="4"/>
                    <a:pt x="337" y="4"/>
                  </a:cubicBezTo>
                  <a:cubicBezTo>
                    <a:pt x="337" y="5"/>
                    <a:pt x="337" y="5"/>
                    <a:pt x="336" y="5"/>
                  </a:cubicBezTo>
                  <a:cubicBezTo>
                    <a:pt x="335" y="5"/>
                    <a:pt x="334" y="4"/>
                    <a:pt x="334" y="4"/>
                  </a:cubicBezTo>
                  <a:cubicBezTo>
                    <a:pt x="334" y="4"/>
                    <a:pt x="339" y="3"/>
                    <a:pt x="345" y="2"/>
                  </a:cubicBezTo>
                  <a:cubicBezTo>
                    <a:pt x="349" y="1"/>
                    <a:pt x="342"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180" name="Freeform 177"/>
            <p:cNvSpPr>
              <a:spLocks/>
            </p:cNvSpPr>
            <p:nvPr/>
          </p:nvSpPr>
          <p:spPr bwMode="auto">
            <a:xfrm>
              <a:off x="4260850" y="5307013"/>
              <a:ext cx="4763" cy="3175"/>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1" name="Freeform 178"/>
            <p:cNvSpPr>
              <a:spLocks/>
            </p:cNvSpPr>
            <p:nvPr/>
          </p:nvSpPr>
          <p:spPr bwMode="auto">
            <a:xfrm>
              <a:off x="4003675" y="4852988"/>
              <a:ext cx="3175" cy="1587"/>
            </a:xfrm>
            <a:custGeom>
              <a:avLst/>
              <a:gdLst>
                <a:gd name="T0" fmla="*/ 1 w 1"/>
                <a:gd name="T1" fmla="*/ 0 h 1"/>
                <a:gd name="T2" fmla="*/ 0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1" y="0"/>
                    <a:pt x="0" y="1"/>
                  </a:cubicBezTo>
                  <a:cubicBezTo>
                    <a:pt x="1"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2" name="Freeform 179"/>
            <p:cNvSpPr>
              <a:spLocks/>
            </p:cNvSpPr>
            <p:nvPr/>
          </p:nvSpPr>
          <p:spPr bwMode="auto">
            <a:xfrm>
              <a:off x="3954463" y="4822825"/>
              <a:ext cx="61913" cy="11112"/>
            </a:xfrm>
            <a:custGeom>
              <a:avLst/>
              <a:gdLst>
                <a:gd name="T0" fmla="*/ 6 w 23"/>
                <a:gd name="T1" fmla="*/ 0 h 4"/>
                <a:gd name="T2" fmla="*/ 4 w 23"/>
                <a:gd name="T3" fmla="*/ 2 h 4"/>
                <a:gd name="T4" fmla="*/ 16 w 23"/>
                <a:gd name="T5" fmla="*/ 3 h 4"/>
                <a:gd name="T6" fmla="*/ 21 w 23"/>
                <a:gd name="T7" fmla="*/ 4 h 4"/>
                <a:gd name="T8" fmla="*/ 21 w 23"/>
                <a:gd name="T9" fmla="*/ 4 h 4"/>
                <a:gd name="T10" fmla="*/ 12 w 23"/>
                <a:gd name="T11" fmla="*/ 0 h 4"/>
                <a:gd name="T12" fmla="*/ 6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6" y="0"/>
                  </a:moveTo>
                  <a:cubicBezTo>
                    <a:pt x="2" y="0"/>
                    <a:pt x="0" y="1"/>
                    <a:pt x="4" y="2"/>
                  </a:cubicBezTo>
                  <a:cubicBezTo>
                    <a:pt x="8" y="2"/>
                    <a:pt x="12" y="3"/>
                    <a:pt x="16" y="3"/>
                  </a:cubicBezTo>
                  <a:cubicBezTo>
                    <a:pt x="18" y="3"/>
                    <a:pt x="20" y="3"/>
                    <a:pt x="21" y="4"/>
                  </a:cubicBezTo>
                  <a:cubicBezTo>
                    <a:pt x="21" y="4"/>
                    <a:pt x="21" y="4"/>
                    <a:pt x="21" y="4"/>
                  </a:cubicBezTo>
                  <a:cubicBezTo>
                    <a:pt x="23" y="4"/>
                    <a:pt x="21" y="2"/>
                    <a:pt x="12" y="0"/>
                  </a:cubicBezTo>
                  <a:cubicBezTo>
                    <a:pt x="10" y="0"/>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3" name="Freeform 180"/>
            <p:cNvSpPr>
              <a:spLocks/>
            </p:cNvSpPr>
            <p:nvPr/>
          </p:nvSpPr>
          <p:spPr bwMode="auto">
            <a:xfrm>
              <a:off x="4006850" y="4860925"/>
              <a:ext cx="53975" cy="12700"/>
            </a:xfrm>
            <a:custGeom>
              <a:avLst/>
              <a:gdLst>
                <a:gd name="T0" fmla="*/ 12 w 20"/>
                <a:gd name="T1" fmla="*/ 0 h 5"/>
                <a:gd name="T2" fmla="*/ 5 w 20"/>
                <a:gd name="T3" fmla="*/ 1 h 5"/>
                <a:gd name="T4" fmla="*/ 0 w 20"/>
                <a:gd name="T5" fmla="*/ 4 h 5"/>
                <a:gd name="T6" fmla="*/ 7 w 20"/>
                <a:gd name="T7" fmla="*/ 5 h 5"/>
                <a:gd name="T8" fmla="*/ 11 w 20"/>
                <a:gd name="T9" fmla="*/ 5 h 5"/>
                <a:gd name="T10" fmla="*/ 20 w 20"/>
                <a:gd name="T11" fmla="*/ 3 h 5"/>
                <a:gd name="T12" fmla="*/ 18 w 20"/>
                <a:gd name="T13" fmla="*/ 3 h 5"/>
                <a:gd name="T14" fmla="*/ 17 w 20"/>
                <a:gd name="T15" fmla="*/ 3 h 5"/>
                <a:gd name="T16" fmla="*/ 16 w 20"/>
                <a:gd name="T17" fmla="*/ 3 h 5"/>
                <a:gd name="T18" fmla="*/ 14 w 20"/>
                <a:gd name="T19" fmla="*/ 2 h 5"/>
                <a:gd name="T20" fmla="*/ 13 w 20"/>
                <a:gd name="T21" fmla="*/ 0 h 5"/>
                <a:gd name="T22" fmla="*/ 12 w 20"/>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5">
                  <a:moveTo>
                    <a:pt x="12" y="0"/>
                  </a:moveTo>
                  <a:cubicBezTo>
                    <a:pt x="10" y="0"/>
                    <a:pt x="7" y="0"/>
                    <a:pt x="5" y="1"/>
                  </a:cubicBezTo>
                  <a:cubicBezTo>
                    <a:pt x="2" y="2"/>
                    <a:pt x="0" y="3"/>
                    <a:pt x="0" y="4"/>
                  </a:cubicBezTo>
                  <a:cubicBezTo>
                    <a:pt x="2" y="5"/>
                    <a:pt x="4" y="5"/>
                    <a:pt x="7" y="5"/>
                  </a:cubicBezTo>
                  <a:cubicBezTo>
                    <a:pt x="8" y="5"/>
                    <a:pt x="9" y="5"/>
                    <a:pt x="11" y="5"/>
                  </a:cubicBezTo>
                  <a:cubicBezTo>
                    <a:pt x="17" y="4"/>
                    <a:pt x="20" y="3"/>
                    <a:pt x="20" y="3"/>
                  </a:cubicBezTo>
                  <a:cubicBezTo>
                    <a:pt x="20" y="3"/>
                    <a:pt x="19" y="3"/>
                    <a:pt x="18" y="3"/>
                  </a:cubicBezTo>
                  <a:cubicBezTo>
                    <a:pt x="18" y="3"/>
                    <a:pt x="17" y="3"/>
                    <a:pt x="17" y="3"/>
                  </a:cubicBezTo>
                  <a:cubicBezTo>
                    <a:pt x="17" y="3"/>
                    <a:pt x="16" y="3"/>
                    <a:pt x="16" y="3"/>
                  </a:cubicBezTo>
                  <a:cubicBezTo>
                    <a:pt x="15" y="3"/>
                    <a:pt x="15" y="2"/>
                    <a:pt x="14" y="2"/>
                  </a:cubicBezTo>
                  <a:cubicBezTo>
                    <a:pt x="13" y="2"/>
                    <a:pt x="12" y="1"/>
                    <a:pt x="13" y="0"/>
                  </a:cubicBezTo>
                  <a:cubicBezTo>
                    <a:pt x="13" y="0"/>
                    <a:pt x="13"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4" name="Freeform 181"/>
            <p:cNvSpPr>
              <a:spLocks/>
            </p:cNvSpPr>
            <p:nvPr/>
          </p:nvSpPr>
          <p:spPr bwMode="auto">
            <a:xfrm>
              <a:off x="3613150" y="4635500"/>
              <a:ext cx="38100" cy="7937"/>
            </a:xfrm>
            <a:custGeom>
              <a:avLst/>
              <a:gdLst>
                <a:gd name="T0" fmla="*/ 8 w 14"/>
                <a:gd name="T1" fmla="*/ 0 h 3"/>
                <a:gd name="T2" fmla="*/ 2 w 14"/>
                <a:gd name="T3" fmla="*/ 1 h 3"/>
                <a:gd name="T4" fmla="*/ 6 w 14"/>
                <a:gd name="T5" fmla="*/ 3 h 3"/>
                <a:gd name="T6" fmla="*/ 10 w 14"/>
                <a:gd name="T7" fmla="*/ 3 h 3"/>
                <a:gd name="T8" fmla="*/ 14 w 14"/>
                <a:gd name="T9" fmla="*/ 1 h 3"/>
                <a:gd name="T10" fmla="*/ 8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8" y="0"/>
                  </a:moveTo>
                  <a:cubicBezTo>
                    <a:pt x="6" y="0"/>
                    <a:pt x="3" y="0"/>
                    <a:pt x="2" y="1"/>
                  </a:cubicBezTo>
                  <a:cubicBezTo>
                    <a:pt x="0" y="2"/>
                    <a:pt x="3" y="3"/>
                    <a:pt x="6" y="3"/>
                  </a:cubicBezTo>
                  <a:cubicBezTo>
                    <a:pt x="7" y="3"/>
                    <a:pt x="9" y="3"/>
                    <a:pt x="10" y="3"/>
                  </a:cubicBezTo>
                  <a:cubicBezTo>
                    <a:pt x="11" y="2"/>
                    <a:pt x="13" y="1"/>
                    <a:pt x="14" y="1"/>
                  </a:cubicBezTo>
                  <a:cubicBezTo>
                    <a:pt x="12"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5" name="Freeform 182"/>
            <p:cNvSpPr>
              <a:spLocks/>
            </p:cNvSpPr>
            <p:nvPr/>
          </p:nvSpPr>
          <p:spPr bwMode="auto">
            <a:xfrm>
              <a:off x="3919538" y="4857750"/>
              <a:ext cx="65088" cy="7937"/>
            </a:xfrm>
            <a:custGeom>
              <a:avLst/>
              <a:gdLst>
                <a:gd name="T0" fmla="*/ 2 w 24"/>
                <a:gd name="T1" fmla="*/ 0 h 3"/>
                <a:gd name="T2" fmla="*/ 2 w 24"/>
                <a:gd name="T3" fmla="*/ 0 h 3"/>
                <a:gd name="T4" fmla="*/ 11 w 24"/>
                <a:gd name="T5" fmla="*/ 3 h 3"/>
                <a:gd name="T6" fmla="*/ 16 w 24"/>
                <a:gd name="T7" fmla="*/ 3 h 3"/>
                <a:gd name="T8" fmla="*/ 24 w 24"/>
                <a:gd name="T9" fmla="*/ 2 h 3"/>
                <a:gd name="T10" fmla="*/ 11 w 24"/>
                <a:gd name="T11" fmla="*/ 2 h 3"/>
                <a:gd name="T12" fmla="*/ 2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 y="0"/>
                    <a:pt x="2" y="0"/>
                    <a:pt x="2" y="0"/>
                  </a:cubicBezTo>
                  <a:cubicBezTo>
                    <a:pt x="0" y="0"/>
                    <a:pt x="3" y="2"/>
                    <a:pt x="11" y="3"/>
                  </a:cubicBezTo>
                  <a:cubicBezTo>
                    <a:pt x="13" y="3"/>
                    <a:pt x="14" y="3"/>
                    <a:pt x="16" y="3"/>
                  </a:cubicBezTo>
                  <a:cubicBezTo>
                    <a:pt x="19" y="3"/>
                    <a:pt x="22" y="3"/>
                    <a:pt x="24" y="2"/>
                  </a:cubicBezTo>
                  <a:cubicBezTo>
                    <a:pt x="20" y="2"/>
                    <a:pt x="15" y="2"/>
                    <a:pt x="11"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6" name="Freeform 183"/>
            <p:cNvSpPr>
              <a:spLocks/>
            </p:cNvSpPr>
            <p:nvPr/>
          </p:nvSpPr>
          <p:spPr bwMode="auto">
            <a:xfrm>
              <a:off x="3460750" y="5143500"/>
              <a:ext cx="198438" cy="15875"/>
            </a:xfrm>
            <a:custGeom>
              <a:avLst/>
              <a:gdLst>
                <a:gd name="T0" fmla="*/ 31 w 73"/>
                <a:gd name="T1" fmla="*/ 0 h 6"/>
                <a:gd name="T2" fmla="*/ 17 w 73"/>
                <a:gd name="T3" fmla="*/ 2 h 6"/>
                <a:gd name="T4" fmla="*/ 8 w 73"/>
                <a:gd name="T5" fmla="*/ 5 h 6"/>
                <a:gd name="T6" fmla="*/ 8 w 73"/>
                <a:gd name="T7" fmla="*/ 5 h 6"/>
                <a:gd name="T8" fmla="*/ 8 w 73"/>
                <a:gd name="T9" fmla="*/ 5 h 6"/>
                <a:gd name="T10" fmla="*/ 13 w 73"/>
                <a:gd name="T11" fmla="*/ 6 h 6"/>
                <a:gd name="T12" fmla="*/ 16 w 73"/>
                <a:gd name="T13" fmla="*/ 6 h 6"/>
                <a:gd name="T14" fmla="*/ 49 w 73"/>
                <a:gd name="T15" fmla="*/ 5 h 6"/>
                <a:gd name="T16" fmla="*/ 73 w 73"/>
                <a:gd name="T17" fmla="*/ 5 h 6"/>
                <a:gd name="T18" fmla="*/ 62 w 73"/>
                <a:gd name="T19" fmla="*/ 3 h 6"/>
                <a:gd name="T20" fmla="*/ 57 w 73"/>
                <a:gd name="T21" fmla="*/ 2 h 6"/>
                <a:gd name="T22" fmla="*/ 36 w 73"/>
                <a:gd name="T23" fmla="*/ 0 h 6"/>
                <a:gd name="T24" fmla="*/ 31 w 73"/>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
                  <a:moveTo>
                    <a:pt x="31" y="0"/>
                  </a:moveTo>
                  <a:cubicBezTo>
                    <a:pt x="19" y="0"/>
                    <a:pt x="13" y="1"/>
                    <a:pt x="17" y="2"/>
                  </a:cubicBezTo>
                  <a:cubicBezTo>
                    <a:pt x="20" y="3"/>
                    <a:pt x="16" y="5"/>
                    <a:pt x="8" y="5"/>
                  </a:cubicBezTo>
                  <a:cubicBezTo>
                    <a:pt x="8" y="5"/>
                    <a:pt x="8" y="5"/>
                    <a:pt x="8" y="5"/>
                  </a:cubicBezTo>
                  <a:cubicBezTo>
                    <a:pt x="8" y="5"/>
                    <a:pt x="8" y="5"/>
                    <a:pt x="8" y="5"/>
                  </a:cubicBezTo>
                  <a:cubicBezTo>
                    <a:pt x="0" y="5"/>
                    <a:pt x="2" y="6"/>
                    <a:pt x="13" y="6"/>
                  </a:cubicBezTo>
                  <a:cubicBezTo>
                    <a:pt x="14" y="6"/>
                    <a:pt x="15" y="6"/>
                    <a:pt x="16" y="6"/>
                  </a:cubicBezTo>
                  <a:cubicBezTo>
                    <a:pt x="26" y="6"/>
                    <a:pt x="37" y="5"/>
                    <a:pt x="49" y="5"/>
                  </a:cubicBezTo>
                  <a:cubicBezTo>
                    <a:pt x="57" y="5"/>
                    <a:pt x="65" y="5"/>
                    <a:pt x="73" y="5"/>
                  </a:cubicBezTo>
                  <a:cubicBezTo>
                    <a:pt x="69" y="4"/>
                    <a:pt x="66" y="3"/>
                    <a:pt x="62" y="3"/>
                  </a:cubicBezTo>
                  <a:cubicBezTo>
                    <a:pt x="56" y="2"/>
                    <a:pt x="53" y="2"/>
                    <a:pt x="57" y="2"/>
                  </a:cubicBezTo>
                  <a:cubicBezTo>
                    <a:pt x="60" y="2"/>
                    <a:pt x="52" y="0"/>
                    <a:pt x="36" y="0"/>
                  </a:cubicBezTo>
                  <a:cubicBezTo>
                    <a:pt x="34" y="0"/>
                    <a:pt x="33"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7" name="Freeform 184"/>
            <p:cNvSpPr>
              <a:spLocks/>
            </p:cNvSpPr>
            <p:nvPr/>
          </p:nvSpPr>
          <p:spPr bwMode="auto">
            <a:xfrm>
              <a:off x="3517900" y="4624388"/>
              <a:ext cx="68263" cy="11112"/>
            </a:xfrm>
            <a:custGeom>
              <a:avLst/>
              <a:gdLst>
                <a:gd name="T0" fmla="*/ 15 w 25"/>
                <a:gd name="T1" fmla="*/ 0 h 4"/>
                <a:gd name="T2" fmla="*/ 8 w 25"/>
                <a:gd name="T3" fmla="*/ 1 h 4"/>
                <a:gd name="T4" fmla="*/ 9 w 25"/>
                <a:gd name="T5" fmla="*/ 4 h 4"/>
                <a:gd name="T6" fmla="*/ 11 w 25"/>
                <a:gd name="T7" fmla="*/ 4 h 4"/>
                <a:gd name="T8" fmla="*/ 21 w 25"/>
                <a:gd name="T9" fmla="*/ 2 h 4"/>
                <a:gd name="T10" fmla="*/ 24 w 25"/>
                <a:gd name="T11" fmla="*/ 1 h 4"/>
                <a:gd name="T12" fmla="*/ 15 w 2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5" h="4">
                  <a:moveTo>
                    <a:pt x="15" y="0"/>
                  </a:moveTo>
                  <a:cubicBezTo>
                    <a:pt x="13" y="0"/>
                    <a:pt x="11" y="0"/>
                    <a:pt x="8" y="1"/>
                  </a:cubicBezTo>
                  <a:cubicBezTo>
                    <a:pt x="0" y="2"/>
                    <a:pt x="5" y="4"/>
                    <a:pt x="9" y="4"/>
                  </a:cubicBezTo>
                  <a:cubicBezTo>
                    <a:pt x="10" y="4"/>
                    <a:pt x="11" y="4"/>
                    <a:pt x="11" y="4"/>
                  </a:cubicBezTo>
                  <a:cubicBezTo>
                    <a:pt x="15" y="3"/>
                    <a:pt x="18" y="3"/>
                    <a:pt x="21" y="2"/>
                  </a:cubicBezTo>
                  <a:cubicBezTo>
                    <a:pt x="22" y="2"/>
                    <a:pt x="23" y="1"/>
                    <a:pt x="24" y="1"/>
                  </a:cubicBezTo>
                  <a:cubicBezTo>
                    <a:pt x="25" y="1"/>
                    <a:pt x="21"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8" name="Freeform 185"/>
            <p:cNvSpPr>
              <a:spLocks/>
            </p:cNvSpPr>
            <p:nvPr/>
          </p:nvSpPr>
          <p:spPr bwMode="auto">
            <a:xfrm>
              <a:off x="3590925" y="4568825"/>
              <a:ext cx="17463" cy="6350"/>
            </a:xfrm>
            <a:custGeom>
              <a:avLst/>
              <a:gdLst>
                <a:gd name="T0" fmla="*/ 0 w 6"/>
                <a:gd name="T1" fmla="*/ 0 h 2"/>
                <a:gd name="T2" fmla="*/ 2 w 6"/>
                <a:gd name="T3" fmla="*/ 1 h 2"/>
                <a:gd name="T4" fmla="*/ 6 w 6"/>
                <a:gd name="T5" fmla="*/ 2 h 2"/>
                <a:gd name="T6" fmla="*/ 5 w 6"/>
                <a:gd name="T7" fmla="*/ 2 h 2"/>
                <a:gd name="T8" fmla="*/ 3 w 6"/>
                <a:gd name="T9" fmla="*/ 1 h 2"/>
                <a:gd name="T10" fmla="*/ 1 w 6"/>
                <a:gd name="T11" fmla="*/ 0 h 2"/>
                <a:gd name="T12" fmla="*/ 0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0"/>
                  </a:moveTo>
                  <a:cubicBezTo>
                    <a:pt x="0" y="0"/>
                    <a:pt x="0" y="0"/>
                    <a:pt x="2" y="1"/>
                  </a:cubicBezTo>
                  <a:cubicBezTo>
                    <a:pt x="3" y="2"/>
                    <a:pt x="5" y="2"/>
                    <a:pt x="6" y="2"/>
                  </a:cubicBezTo>
                  <a:cubicBezTo>
                    <a:pt x="6" y="2"/>
                    <a:pt x="6" y="2"/>
                    <a:pt x="5" y="2"/>
                  </a:cubicBezTo>
                  <a:cubicBezTo>
                    <a:pt x="5" y="1"/>
                    <a:pt x="4"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89" name="Freeform 186"/>
            <p:cNvSpPr>
              <a:spLocks/>
            </p:cNvSpPr>
            <p:nvPr/>
          </p:nvSpPr>
          <p:spPr bwMode="auto">
            <a:xfrm>
              <a:off x="3475038" y="4575175"/>
              <a:ext cx="173038" cy="42862"/>
            </a:xfrm>
            <a:custGeom>
              <a:avLst/>
              <a:gdLst>
                <a:gd name="T0" fmla="*/ 26 w 64"/>
                <a:gd name="T1" fmla="*/ 0 h 16"/>
                <a:gd name="T2" fmla="*/ 8 w 64"/>
                <a:gd name="T3" fmla="*/ 5 h 16"/>
                <a:gd name="T4" fmla="*/ 5 w 64"/>
                <a:gd name="T5" fmla="*/ 14 h 16"/>
                <a:gd name="T6" fmla="*/ 10 w 64"/>
                <a:gd name="T7" fmla="*/ 16 h 16"/>
                <a:gd name="T8" fmla="*/ 12 w 64"/>
                <a:gd name="T9" fmla="*/ 16 h 16"/>
                <a:gd name="T10" fmla="*/ 26 w 64"/>
                <a:gd name="T11" fmla="*/ 13 h 16"/>
                <a:gd name="T12" fmla="*/ 38 w 64"/>
                <a:gd name="T13" fmla="*/ 11 h 16"/>
                <a:gd name="T14" fmla="*/ 38 w 64"/>
                <a:gd name="T15" fmla="*/ 11 h 16"/>
                <a:gd name="T16" fmla="*/ 41 w 64"/>
                <a:gd name="T17" fmla="*/ 12 h 16"/>
                <a:gd name="T18" fmla="*/ 42 w 64"/>
                <a:gd name="T19" fmla="*/ 12 h 16"/>
                <a:gd name="T20" fmla="*/ 42 w 64"/>
                <a:gd name="T21" fmla="*/ 12 h 16"/>
                <a:gd name="T22" fmla="*/ 47 w 64"/>
                <a:gd name="T23" fmla="*/ 14 h 16"/>
                <a:gd name="T24" fmla="*/ 54 w 64"/>
                <a:gd name="T25" fmla="*/ 15 h 16"/>
                <a:gd name="T26" fmla="*/ 54 w 64"/>
                <a:gd name="T27" fmla="*/ 15 h 16"/>
                <a:gd name="T28" fmla="*/ 64 w 64"/>
                <a:gd name="T29" fmla="*/ 13 h 16"/>
                <a:gd name="T30" fmla="*/ 64 w 64"/>
                <a:gd name="T31" fmla="*/ 12 h 16"/>
                <a:gd name="T32" fmla="*/ 56 w 64"/>
                <a:gd name="T33" fmla="*/ 12 h 16"/>
                <a:gd name="T34" fmla="*/ 48 w 64"/>
                <a:gd name="T35" fmla="*/ 6 h 16"/>
                <a:gd name="T36" fmla="*/ 31 w 64"/>
                <a:gd name="T37" fmla="*/ 2 h 16"/>
                <a:gd name="T38" fmla="*/ 30 w 64"/>
                <a:gd name="T39" fmla="*/ 2 h 16"/>
                <a:gd name="T40" fmla="*/ 30 w 64"/>
                <a:gd name="T41" fmla="*/ 2 h 16"/>
                <a:gd name="T42" fmla="*/ 28 w 64"/>
                <a:gd name="T43" fmla="*/ 1 h 16"/>
                <a:gd name="T44" fmla="*/ 26 w 64"/>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6">
                  <a:moveTo>
                    <a:pt x="26" y="0"/>
                  </a:moveTo>
                  <a:cubicBezTo>
                    <a:pt x="22" y="0"/>
                    <a:pt x="14" y="2"/>
                    <a:pt x="8" y="5"/>
                  </a:cubicBezTo>
                  <a:cubicBezTo>
                    <a:pt x="0" y="9"/>
                    <a:pt x="5" y="12"/>
                    <a:pt x="5" y="14"/>
                  </a:cubicBezTo>
                  <a:cubicBezTo>
                    <a:pt x="5" y="15"/>
                    <a:pt x="5" y="16"/>
                    <a:pt x="10" y="16"/>
                  </a:cubicBezTo>
                  <a:cubicBezTo>
                    <a:pt x="11" y="16"/>
                    <a:pt x="11" y="16"/>
                    <a:pt x="12" y="16"/>
                  </a:cubicBezTo>
                  <a:cubicBezTo>
                    <a:pt x="17" y="15"/>
                    <a:pt x="22" y="14"/>
                    <a:pt x="26" y="13"/>
                  </a:cubicBezTo>
                  <a:cubicBezTo>
                    <a:pt x="32" y="12"/>
                    <a:pt x="38" y="11"/>
                    <a:pt x="38" y="11"/>
                  </a:cubicBezTo>
                  <a:cubicBezTo>
                    <a:pt x="38" y="11"/>
                    <a:pt x="38" y="11"/>
                    <a:pt x="38" y="11"/>
                  </a:cubicBezTo>
                  <a:cubicBezTo>
                    <a:pt x="37" y="11"/>
                    <a:pt x="38" y="12"/>
                    <a:pt x="41" y="12"/>
                  </a:cubicBezTo>
                  <a:cubicBezTo>
                    <a:pt x="42" y="12"/>
                    <a:pt x="42" y="12"/>
                    <a:pt x="42" y="12"/>
                  </a:cubicBezTo>
                  <a:cubicBezTo>
                    <a:pt x="42" y="12"/>
                    <a:pt x="42" y="12"/>
                    <a:pt x="42" y="12"/>
                  </a:cubicBezTo>
                  <a:cubicBezTo>
                    <a:pt x="44" y="12"/>
                    <a:pt x="45" y="13"/>
                    <a:pt x="47" y="14"/>
                  </a:cubicBezTo>
                  <a:cubicBezTo>
                    <a:pt x="48" y="14"/>
                    <a:pt x="50" y="15"/>
                    <a:pt x="54" y="15"/>
                  </a:cubicBezTo>
                  <a:cubicBezTo>
                    <a:pt x="54" y="15"/>
                    <a:pt x="54" y="15"/>
                    <a:pt x="54" y="15"/>
                  </a:cubicBezTo>
                  <a:cubicBezTo>
                    <a:pt x="58" y="15"/>
                    <a:pt x="62" y="14"/>
                    <a:pt x="64" y="13"/>
                  </a:cubicBezTo>
                  <a:cubicBezTo>
                    <a:pt x="64" y="13"/>
                    <a:pt x="64" y="13"/>
                    <a:pt x="64" y="12"/>
                  </a:cubicBezTo>
                  <a:cubicBezTo>
                    <a:pt x="64" y="12"/>
                    <a:pt x="59" y="12"/>
                    <a:pt x="56" y="12"/>
                  </a:cubicBezTo>
                  <a:cubicBezTo>
                    <a:pt x="52" y="12"/>
                    <a:pt x="56" y="9"/>
                    <a:pt x="48" y="6"/>
                  </a:cubicBezTo>
                  <a:cubicBezTo>
                    <a:pt x="41" y="4"/>
                    <a:pt x="33" y="2"/>
                    <a:pt x="31" y="2"/>
                  </a:cubicBezTo>
                  <a:cubicBezTo>
                    <a:pt x="31" y="2"/>
                    <a:pt x="30" y="2"/>
                    <a:pt x="30" y="2"/>
                  </a:cubicBezTo>
                  <a:cubicBezTo>
                    <a:pt x="30" y="2"/>
                    <a:pt x="30" y="2"/>
                    <a:pt x="30" y="2"/>
                  </a:cubicBezTo>
                  <a:cubicBezTo>
                    <a:pt x="29" y="2"/>
                    <a:pt x="29" y="2"/>
                    <a:pt x="28" y="1"/>
                  </a:cubicBezTo>
                  <a:cubicBezTo>
                    <a:pt x="28" y="1"/>
                    <a:pt x="27"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0" name="Freeform 187"/>
            <p:cNvSpPr>
              <a:spLocks/>
            </p:cNvSpPr>
            <p:nvPr/>
          </p:nvSpPr>
          <p:spPr bwMode="auto">
            <a:xfrm>
              <a:off x="10409238" y="4686300"/>
              <a:ext cx="219075" cy="122237"/>
            </a:xfrm>
            <a:custGeom>
              <a:avLst/>
              <a:gdLst>
                <a:gd name="T0" fmla="*/ 2 w 81"/>
                <a:gd name="T1" fmla="*/ 0 h 45"/>
                <a:gd name="T2" fmla="*/ 2 w 81"/>
                <a:gd name="T3" fmla="*/ 0 h 45"/>
                <a:gd name="T4" fmla="*/ 7 w 81"/>
                <a:gd name="T5" fmla="*/ 2 h 45"/>
                <a:gd name="T6" fmla="*/ 8 w 81"/>
                <a:gd name="T7" fmla="*/ 5 h 45"/>
                <a:gd name="T8" fmla="*/ 8 w 81"/>
                <a:gd name="T9" fmla="*/ 5 h 45"/>
                <a:gd name="T10" fmla="*/ 8 w 81"/>
                <a:gd name="T11" fmla="*/ 5 h 45"/>
                <a:gd name="T12" fmla="*/ 10 w 81"/>
                <a:gd name="T13" fmla="*/ 11 h 45"/>
                <a:gd name="T14" fmla="*/ 24 w 81"/>
                <a:gd name="T15" fmla="*/ 17 h 45"/>
                <a:gd name="T16" fmla="*/ 51 w 81"/>
                <a:gd name="T17" fmla="*/ 40 h 45"/>
                <a:gd name="T18" fmla="*/ 65 w 81"/>
                <a:gd name="T19" fmla="*/ 45 h 45"/>
                <a:gd name="T20" fmla="*/ 66 w 81"/>
                <a:gd name="T21" fmla="*/ 45 h 45"/>
                <a:gd name="T22" fmla="*/ 72 w 81"/>
                <a:gd name="T23" fmla="*/ 43 h 45"/>
                <a:gd name="T24" fmla="*/ 73 w 81"/>
                <a:gd name="T25" fmla="*/ 43 h 45"/>
                <a:gd name="T26" fmla="*/ 80 w 81"/>
                <a:gd name="T27" fmla="*/ 45 h 45"/>
                <a:gd name="T28" fmla="*/ 80 w 81"/>
                <a:gd name="T29" fmla="*/ 45 h 45"/>
                <a:gd name="T30" fmla="*/ 71 w 81"/>
                <a:gd name="T31" fmla="*/ 41 h 45"/>
                <a:gd name="T32" fmla="*/ 58 w 81"/>
                <a:gd name="T33" fmla="*/ 36 h 45"/>
                <a:gd name="T34" fmla="*/ 58 w 81"/>
                <a:gd name="T35" fmla="*/ 29 h 45"/>
                <a:gd name="T36" fmla="*/ 60 w 81"/>
                <a:gd name="T37" fmla="*/ 25 h 45"/>
                <a:gd name="T38" fmla="*/ 44 w 81"/>
                <a:gd name="T39" fmla="*/ 18 h 45"/>
                <a:gd name="T40" fmla="*/ 34 w 81"/>
                <a:gd name="T41" fmla="*/ 12 h 45"/>
                <a:gd name="T42" fmla="*/ 24 w 81"/>
                <a:gd name="T43" fmla="*/ 7 h 45"/>
                <a:gd name="T44" fmla="*/ 25 w 81"/>
                <a:gd name="T45" fmla="*/ 7 h 45"/>
                <a:gd name="T46" fmla="*/ 25 w 81"/>
                <a:gd name="T47" fmla="*/ 7 h 45"/>
                <a:gd name="T48" fmla="*/ 16 w 81"/>
                <a:gd name="T49" fmla="*/ 4 h 45"/>
                <a:gd name="T50" fmla="*/ 2 w 81"/>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45">
                  <a:moveTo>
                    <a:pt x="2" y="0"/>
                  </a:moveTo>
                  <a:cubicBezTo>
                    <a:pt x="2" y="0"/>
                    <a:pt x="2" y="0"/>
                    <a:pt x="2" y="0"/>
                  </a:cubicBezTo>
                  <a:cubicBezTo>
                    <a:pt x="0" y="0"/>
                    <a:pt x="3" y="1"/>
                    <a:pt x="7" y="2"/>
                  </a:cubicBezTo>
                  <a:cubicBezTo>
                    <a:pt x="11" y="4"/>
                    <a:pt x="10" y="5"/>
                    <a:pt x="8" y="5"/>
                  </a:cubicBezTo>
                  <a:cubicBezTo>
                    <a:pt x="8" y="5"/>
                    <a:pt x="8" y="5"/>
                    <a:pt x="8" y="5"/>
                  </a:cubicBezTo>
                  <a:cubicBezTo>
                    <a:pt x="8" y="5"/>
                    <a:pt x="8" y="5"/>
                    <a:pt x="8" y="5"/>
                  </a:cubicBezTo>
                  <a:cubicBezTo>
                    <a:pt x="7" y="5"/>
                    <a:pt x="5" y="8"/>
                    <a:pt x="10" y="11"/>
                  </a:cubicBezTo>
                  <a:cubicBezTo>
                    <a:pt x="14" y="14"/>
                    <a:pt x="19" y="16"/>
                    <a:pt x="24" y="17"/>
                  </a:cubicBezTo>
                  <a:cubicBezTo>
                    <a:pt x="36" y="23"/>
                    <a:pt x="40" y="33"/>
                    <a:pt x="51" y="40"/>
                  </a:cubicBezTo>
                  <a:cubicBezTo>
                    <a:pt x="55" y="44"/>
                    <a:pt x="62" y="45"/>
                    <a:pt x="65" y="45"/>
                  </a:cubicBezTo>
                  <a:cubicBezTo>
                    <a:pt x="66" y="45"/>
                    <a:pt x="66" y="45"/>
                    <a:pt x="66" y="45"/>
                  </a:cubicBezTo>
                  <a:cubicBezTo>
                    <a:pt x="67" y="44"/>
                    <a:pt x="70" y="43"/>
                    <a:pt x="72" y="43"/>
                  </a:cubicBezTo>
                  <a:cubicBezTo>
                    <a:pt x="72" y="43"/>
                    <a:pt x="72" y="43"/>
                    <a:pt x="73" y="43"/>
                  </a:cubicBezTo>
                  <a:cubicBezTo>
                    <a:pt x="75" y="43"/>
                    <a:pt x="78" y="44"/>
                    <a:pt x="80" y="45"/>
                  </a:cubicBezTo>
                  <a:cubicBezTo>
                    <a:pt x="80" y="45"/>
                    <a:pt x="80" y="45"/>
                    <a:pt x="80" y="45"/>
                  </a:cubicBezTo>
                  <a:cubicBezTo>
                    <a:pt x="81" y="45"/>
                    <a:pt x="79" y="43"/>
                    <a:pt x="71" y="41"/>
                  </a:cubicBezTo>
                  <a:cubicBezTo>
                    <a:pt x="66" y="39"/>
                    <a:pt x="60" y="38"/>
                    <a:pt x="58" y="36"/>
                  </a:cubicBezTo>
                  <a:cubicBezTo>
                    <a:pt x="55" y="33"/>
                    <a:pt x="55" y="30"/>
                    <a:pt x="58" y="29"/>
                  </a:cubicBezTo>
                  <a:cubicBezTo>
                    <a:pt x="67" y="27"/>
                    <a:pt x="69" y="29"/>
                    <a:pt x="60" y="25"/>
                  </a:cubicBezTo>
                  <a:cubicBezTo>
                    <a:pt x="55" y="23"/>
                    <a:pt x="50" y="20"/>
                    <a:pt x="44" y="18"/>
                  </a:cubicBezTo>
                  <a:cubicBezTo>
                    <a:pt x="40" y="16"/>
                    <a:pt x="37" y="14"/>
                    <a:pt x="34" y="12"/>
                  </a:cubicBezTo>
                  <a:cubicBezTo>
                    <a:pt x="29" y="9"/>
                    <a:pt x="24" y="7"/>
                    <a:pt x="24" y="7"/>
                  </a:cubicBezTo>
                  <a:cubicBezTo>
                    <a:pt x="25" y="7"/>
                    <a:pt x="25" y="7"/>
                    <a:pt x="25" y="7"/>
                  </a:cubicBezTo>
                  <a:cubicBezTo>
                    <a:pt x="25" y="7"/>
                    <a:pt x="25" y="7"/>
                    <a:pt x="25" y="7"/>
                  </a:cubicBezTo>
                  <a:cubicBezTo>
                    <a:pt x="26" y="7"/>
                    <a:pt x="22" y="6"/>
                    <a:pt x="16" y="4"/>
                  </a:cubicBezTo>
                  <a:cubicBezTo>
                    <a:pt x="10"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1" name="Freeform 188"/>
            <p:cNvSpPr>
              <a:spLocks/>
            </p:cNvSpPr>
            <p:nvPr/>
          </p:nvSpPr>
          <p:spPr bwMode="auto">
            <a:xfrm>
              <a:off x="10572750" y="4822825"/>
              <a:ext cx="177800" cy="53975"/>
            </a:xfrm>
            <a:custGeom>
              <a:avLst/>
              <a:gdLst>
                <a:gd name="T0" fmla="*/ 8 w 66"/>
                <a:gd name="T1" fmla="*/ 0 h 20"/>
                <a:gd name="T2" fmla="*/ 5 w 66"/>
                <a:gd name="T3" fmla="*/ 0 h 20"/>
                <a:gd name="T4" fmla="*/ 11 w 66"/>
                <a:gd name="T5" fmla="*/ 7 h 20"/>
                <a:gd name="T6" fmla="*/ 3 w 66"/>
                <a:gd name="T7" fmla="*/ 16 h 20"/>
                <a:gd name="T8" fmla="*/ 14 w 66"/>
                <a:gd name="T9" fmla="*/ 20 h 20"/>
                <a:gd name="T10" fmla="*/ 16 w 66"/>
                <a:gd name="T11" fmla="*/ 19 h 20"/>
                <a:gd name="T12" fmla="*/ 19 w 66"/>
                <a:gd name="T13" fmla="*/ 15 h 20"/>
                <a:gd name="T14" fmla="*/ 52 w 66"/>
                <a:gd name="T15" fmla="*/ 12 h 20"/>
                <a:gd name="T16" fmla="*/ 66 w 66"/>
                <a:gd name="T17" fmla="*/ 9 h 20"/>
                <a:gd name="T18" fmla="*/ 66 w 66"/>
                <a:gd name="T19" fmla="*/ 9 h 20"/>
                <a:gd name="T20" fmla="*/ 64 w 66"/>
                <a:gd name="T21" fmla="*/ 9 h 20"/>
                <a:gd name="T22" fmla="*/ 58 w 66"/>
                <a:gd name="T23" fmla="*/ 7 h 20"/>
                <a:gd name="T24" fmla="*/ 58 w 66"/>
                <a:gd name="T25" fmla="*/ 5 h 20"/>
                <a:gd name="T26" fmla="*/ 49 w 66"/>
                <a:gd name="T27" fmla="*/ 6 h 20"/>
                <a:gd name="T28" fmla="*/ 26 w 66"/>
                <a:gd name="T29" fmla="*/ 3 h 20"/>
                <a:gd name="T30" fmla="*/ 8 w 6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0">
                  <a:moveTo>
                    <a:pt x="8" y="0"/>
                  </a:moveTo>
                  <a:cubicBezTo>
                    <a:pt x="7" y="0"/>
                    <a:pt x="6" y="0"/>
                    <a:pt x="5" y="0"/>
                  </a:cubicBezTo>
                  <a:cubicBezTo>
                    <a:pt x="1" y="1"/>
                    <a:pt x="7" y="4"/>
                    <a:pt x="11" y="7"/>
                  </a:cubicBezTo>
                  <a:cubicBezTo>
                    <a:pt x="17" y="11"/>
                    <a:pt x="0" y="14"/>
                    <a:pt x="3" y="16"/>
                  </a:cubicBezTo>
                  <a:cubicBezTo>
                    <a:pt x="5" y="18"/>
                    <a:pt x="10" y="20"/>
                    <a:pt x="14" y="20"/>
                  </a:cubicBezTo>
                  <a:cubicBezTo>
                    <a:pt x="15" y="20"/>
                    <a:pt x="16" y="20"/>
                    <a:pt x="16" y="19"/>
                  </a:cubicBezTo>
                  <a:cubicBezTo>
                    <a:pt x="20" y="19"/>
                    <a:pt x="4" y="15"/>
                    <a:pt x="19" y="15"/>
                  </a:cubicBezTo>
                  <a:cubicBezTo>
                    <a:pt x="34" y="15"/>
                    <a:pt x="41" y="14"/>
                    <a:pt x="52" y="12"/>
                  </a:cubicBezTo>
                  <a:cubicBezTo>
                    <a:pt x="61" y="10"/>
                    <a:pt x="66" y="9"/>
                    <a:pt x="66" y="9"/>
                  </a:cubicBezTo>
                  <a:cubicBezTo>
                    <a:pt x="66" y="9"/>
                    <a:pt x="66" y="9"/>
                    <a:pt x="66" y="9"/>
                  </a:cubicBezTo>
                  <a:cubicBezTo>
                    <a:pt x="65" y="9"/>
                    <a:pt x="65" y="9"/>
                    <a:pt x="64" y="9"/>
                  </a:cubicBezTo>
                  <a:cubicBezTo>
                    <a:pt x="62" y="9"/>
                    <a:pt x="59" y="8"/>
                    <a:pt x="58" y="7"/>
                  </a:cubicBezTo>
                  <a:cubicBezTo>
                    <a:pt x="58" y="7"/>
                    <a:pt x="57" y="6"/>
                    <a:pt x="58" y="5"/>
                  </a:cubicBezTo>
                  <a:cubicBezTo>
                    <a:pt x="55" y="6"/>
                    <a:pt x="52" y="6"/>
                    <a:pt x="49" y="6"/>
                  </a:cubicBezTo>
                  <a:cubicBezTo>
                    <a:pt x="42" y="6"/>
                    <a:pt x="34" y="5"/>
                    <a:pt x="26" y="3"/>
                  </a:cubicBezTo>
                  <a:cubicBezTo>
                    <a:pt x="19" y="2"/>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2" name="Freeform 189"/>
            <p:cNvSpPr>
              <a:spLocks/>
            </p:cNvSpPr>
            <p:nvPr/>
          </p:nvSpPr>
          <p:spPr bwMode="auto">
            <a:xfrm>
              <a:off x="10534650" y="5334000"/>
              <a:ext cx="666750" cy="92075"/>
            </a:xfrm>
            <a:custGeom>
              <a:avLst/>
              <a:gdLst>
                <a:gd name="T0" fmla="*/ 10 w 246"/>
                <a:gd name="T1" fmla="*/ 0 h 34"/>
                <a:gd name="T2" fmla="*/ 19 w 246"/>
                <a:gd name="T3" fmla="*/ 8 h 34"/>
                <a:gd name="T4" fmla="*/ 26 w 246"/>
                <a:gd name="T5" fmla="*/ 12 h 34"/>
                <a:gd name="T6" fmla="*/ 33 w 246"/>
                <a:gd name="T7" fmla="*/ 11 h 34"/>
                <a:gd name="T8" fmla="*/ 42 w 246"/>
                <a:gd name="T9" fmla="*/ 12 h 34"/>
                <a:gd name="T10" fmla="*/ 44 w 246"/>
                <a:gd name="T11" fmla="*/ 12 h 34"/>
                <a:gd name="T12" fmla="*/ 62 w 246"/>
                <a:gd name="T13" fmla="*/ 15 h 34"/>
                <a:gd name="T14" fmla="*/ 89 w 246"/>
                <a:gd name="T15" fmla="*/ 19 h 34"/>
                <a:gd name="T16" fmla="*/ 97 w 246"/>
                <a:gd name="T17" fmla="*/ 23 h 34"/>
                <a:gd name="T18" fmla="*/ 96 w 246"/>
                <a:gd name="T19" fmla="*/ 25 h 34"/>
                <a:gd name="T20" fmla="*/ 103 w 246"/>
                <a:gd name="T21" fmla="*/ 26 h 34"/>
                <a:gd name="T22" fmla="*/ 122 w 246"/>
                <a:gd name="T23" fmla="*/ 29 h 34"/>
                <a:gd name="T24" fmla="*/ 143 w 246"/>
                <a:gd name="T25" fmla="*/ 31 h 34"/>
                <a:gd name="T26" fmla="*/ 142 w 246"/>
                <a:gd name="T27" fmla="*/ 27 h 34"/>
                <a:gd name="T28" fmla="*/ 136 w 246"/>
                <a:gd name="T29" fmla="*/ 26 h 34"/>
                <a:gd name="T30" fmla="*/ 147 w 246"/>
                <a:gd name="T31" fmla="*/ 27 h 34"/>
                <a:gd name="T32" fmla="*/ 153 w 246"/>
                <a:gd name="T33" fmla="*/ 25 h 34"/>
                <a:gd name="T34" fmla="*/ 155 w 246"/>
                <a:gd name="T35" fmla="*/ 26 h 34"/>
                <a:gd name="T36" fmla="*/ 158 w 246"/>
                <a:gd name="T37" fmla="*/ 24 h 34"/>
                <a:gd name="T38" fmla="*/ 164 w 246"/>
                <a:gd name="T39" fmla="*/ 24 h 34"/>
                <a:gd name="T40" fmla="*/ 165 w 246"/>
                <a:gd name="T41" fmla="*/ 24 h 34"/>
                <a:gd name="T42" fmla="*/ 170 w 246"/>
                <a:gd name="T43" fmla="*/ 24 h 34"/>
                <a:gd name="T44" fmla="*/ 207 w 246"/>
                <a:gd name="T45" fmla="*/ 33 h 34"/>
                <a:gd name="T46" fmla="*/ 240 w 246"/>
                <a:gd name="T47" fmla="*/ 34 h 34"/>
                <a:gd name="T48" fmla="*/ 244 w 246"/>
                <a:gd name="T49" fmla="*/ 34 h 34"/>
                <a:gd name="T50" fmla="*/ 244 w 246"/>
                <a:gd name="T51" fmla="*/ 34 h 34"/>
                <a:gd name="T52" fmla="*/ 235 w 246"/>
                <a:gd name="T53" fmla="*/ 32 h 34"/>
                <a:gd name="T54" fmla="*/ 229 w 246"/>
                <a:gd name="T55" fmla="*/ 30 h 34"/>
                <a:gd name="T56" fmla="*/ 209 w 246"/>
                <a:gd name="T57" fmla="*/ 20 h 34"/>
                <a:gd name="T58" fmla="*/ 179 w 246"/>
                <a:gd name="T59" fmla="*/ 13 h 34"/>
                <a:gd name="T60" fmla="*/ 82 w 246"/>
                <a:gd name="T61" fmla="*/ 4 h 34"/>
                <a:gd name="T62" fmla="*/ 59 w 246"/>
                <a:gd name="T63" fmla="*/ 8 h 34"/>
                <a:gd name="T64" fmla="*/ 45 w 246"/>
                <a:gd name="T65" fmla="*/ 9 h 34"/>
                <a:gd name="T66" fmla="*/ 42 w 246"/>
                <a:gd name="T67" fmla="*/ 8 h 34"/>
                <a:gd name="T68" fmla="*/ 38 w 246"/>
                <a:gd name="T69" fmla="*/ 4 h 34"/>
                <a:gd name="T70" fmla="*/ 16 w 246"/>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34">
                  <a:moveTo>
                    <a:pt x="16" y="0"/>
                  </a:moveTo>
                  <a:cubicBezTo>
                    <a:pt x="14" y="0"/>
                    <a:pt x="12" y="0"/>
                    <a:pt x="10" y="0"/>
                  </a:cubicBezTo>
                  <a:cubicBezTo>
                    <a:pt x="0" y="1"/>
                    <a:pt x="6" y="4"/>
                    <a:pt x="16" y="5"/>
                  </a:cubicBezTo>
                  <a:cubicBezTo>
                    <a:pt x="26" y="6"/>
                    <a:pt x="25" y="7"/>
                    <a:pt x="19" y="8"/>
                  </a:cubicBezTo>
                  <a:cubicBezTo>
                    <a:pt x="13" y="8"/>
                    <a:pt x="13" y="11"/>
                    <a:pt x="22" y="12"/>
                  </a:cubicBezTo>
                  <a:cubicBezTo>
                    <a:pt x="24" y="12"/>
                    <a:pt x="25" y="12"/>
                    <a:pt x="26" y="12"/>
                  </a:cubicBezTo>
                  <a:cubicBezTo>
                    <a:pt x="28" y="12"/>
                    <a:pt x="30" y="12"/>
                    <a:pt x="30" y="11"/>
                  </a:cubicBezTo>
                  <a:cubicBezTo>
                    <a:pt x="31" y="11"/>
                    <a:pt x="32" y="11"/>
                    <a:pt x="33" y="11"/>
                  </a:cubicBezTo>
                  <a:cubicBezTo>
                    <a:pt x="33" y="11"/>
                    <a:pt x="34" y="11"/>
                    <a:pt x="35" y="11"/>
                  </a:cubicBezTo>
                  <a:cubicBezTo>
                    <a:pt x="37" y="12"/>
                    <a:pt x="40" y="12"/>
                    <a:pt x="42" y="12"/>
                  </a:cubicBezTo>
                  <a:cubicBezTo>
                    <a:pt x="43" y="12"/>
                    <a:pt x="43" y="12"/>
                    <a:pt x="43" y="12"/>
                  </a:cubicBezTo>
                  <a:cubicBezTo>
                    <a:pt x="43" y="12"/>
                    <a:pt x="44" y="12"/>
                    <a:pt x="44" y="12"/>
                  </a:cubicBezTo>
                  <a:cubicBezTo>
                    <a:pt x="44" y="12"/>
                    <a:pt x="44" y="12"/>
                    <a:pt x="43" y="12"/>
                  </a:cubicBezTo>
                  <a:cubicBezTo>
                    <a:pt x="42" y="12"/>
                    <a:pt x="51" y="14"/>
                    <a:pt x="62" y="15"/>
                  </a:cubicBezTo>
                  <a:cubicBezTo>
                    <a:pt x="74" y="15"/>
                    <a:pt x="81" y="16"/>
                    <a:pt x="83" y="16"/>
                  </a:cubicBezTo>
                  <a:cubicBezTo>
                    <a:pt x="85" y="16"/>
                    <a:pt x="86" y="18"/>
                    <a:pt x="89" y="19"/>
                  </a:cubicBezTo>
                  <a:cubicBezTo>
                    <a:pt x="93" y="21"/>
                    <a:pt x="95" y="22"/>
                    <a:pt x="94" y="22"/>
                  </a:cubicBezTo>
                  <a:cubicBezTo>
                    <a:pt x="93" y="22"/>
                    <a:pt x="95" y="22"/>
                    <a:pt x="97" y="23"/>
                  </a:cubicBezTo>
                  <a:cubicBezTo>
                    <a:pt x="99" y="23"/>
                    <a:pt x="100" y="23"/>
                    <a:pt x="98" y="23"/>
                  </a:cubicBezTo>
                  <a:cubicBezTo>
                    <a:pt x="96" y="23"/>
                    <a:pt x="95" y="24"/>
                    <a:pt x="96" y="25"/>
                  </a:cubicBezTo>
                  <a:cubicBezTo>
                    <a:pt x="96" y="25"/>
                    <a:pt x="98" y="26"/>
                    <a:pt x="102" y="26"/>
                  </a:cubicBezTo>
                  <a:cubicBezTo>
                    <a:pt x="103" y="26"/>
                    <a:pt x="103" y="26"/>
                    <a:pt x="103" y="26"/>
                  </a:cubicBezTo>
                  <a:cubicBezTo>
                    <a:pt x="103" y="26"/>
                    <a:pt x="103" y="26"/>
                    <a:pt x="103" y="26"/>
                  </a:cubicBezTo>
                  <a:cubicBezTo>
                    <a:pt x="108" y="26"/>
                    <a:pt x="112" y="28"/>
                    <a:pt x="122" y="29"/>
                  </a:cubicBezTo>
                  <a:cubicBezTo>
                    <a:pt x="127" y="30"/>
                    <a:pt x="133" y="31"/>
                    <a:pt x="138" y="31"/>
                  </a:cubicBezTo>
                  <a:cubicBezTo>
                    <a:pt x="140" y="31"/>
                    <a:pt x="141" y="31"/>
                    <a:pt x="143" y="31"/>
                  </a:cubicBezTo>
                  <a:cubicBezTo>
                    <a:pt x="155" y="30"/>
                    <a:pt x="151" y="29"/>
                    <a:pt x="145" y="27"/>
                  </a:cubicBezTo>
                  <a:cubicBezTo>
                    <a:pt x="144" y="27"/>
                    <a:pt x="143" y="27"/>
                    <a:pt x="142" y="27"/>
                  </a:cubicBezTo>
                  <a:cubicBezTo>
                    <a:pt x="141" y="27"/>
                    <a:pt x="141" y="27"/>
                    <a:pt x="141" y="27"/>
                  </a:cubicBezTo>
                  <a:cubicBezTo>
                    <a:pt x="137" y="26"/>
                    <a:pt x="136" y="26"/>
                    <a:pt x="136" y="26"/>
                  </a:cubicBezTo>
                  <a:cubicBezTo>
                    <a:pt x="137" y="26"/>
                    <a:pt x="139" y="26"/>
                    <a:pt x="142" y="27"/>
                  </a:cubicBezTo>
                  <a:cubicBezTo>
                    <a:pt x="144" y="27"/>
                    <a:pt x="145" y="27"/>
                    <a:pt x="147" y="27"/>
                  </a:cubicBezTo>
                  <a:cubicBezTo>
                    <a:pt x="151" y="27"/>
                    <a:pt x="154" y="26"/>
                    <a:pt x="153" y="26"/>
                  </a:cubicBezTo>
                  <a:cubicBezTo>
                    <a:pt x="151" y="26"/>
                    <a:pt x="151" y="25"/>
                    <a:pt x="153" y="25"/>
                  </a:cubicBezTo>
                  <a:cubicBezTo>
                    <a:pt x="153" y="25"/>
                    <a:pt x="153" y="26"/>
                    <a:pt x="154" y="26"/>
                  </a:cubicBezTo>
                  <a:cubicBezTo>
                    <a:pt x="155" y="26"/>
                    <a:pt x="155" y="26"/>
                    <a:pt x="155" y="26"/>
                  </a:cubicBezTo>
                  <a:cubicBezTo>
                    <a:pt x="157" y="26"/>
                    <a:pt x="157" y="25"/>
                    <a:pt x="157" y="25"/>
                  </a:cubicBezTo>
                  <a:cubicBezTo>
                    <a:pt x="156" y="24"/>
                    <a:pt x="157" y="24"/>
                    <a:pt x="158" y="24"/>
                  </a:cubicBezTo>
                  <a:cubicBezTo>
                    <a:pt x="159" y="24"/>
                    <a:pt x="159" y="24"/>
                    <a:pt x="159" y="24"/>
                  </a:cubicBezTo>
                  <a:cubicBezTo>
                    <a:pt x="161" y="24"/>
                    <a:pt x="164" y="24"/>
                    <a:pt x="164" y="24"/>
                  </a:cubicBezTo>
                  <a:cubicBezTo>
                    <a:pt x="165" y="25"/>
                    <a:pt x="165" y="25"/>
                    <a:pt x="165" y="25"/>
                  </a:cubicBezTo>
                  <a:cubicBezTo>
                    <a:pt x="165" y="25"/>
                    <a:pt x="166" y="24"/>
                    <a:pt x="165" y="24"/>
                  </a:cubicBezTo>
                  <a:cubicBezTo>
                    <a:pt x="165" y="24"/>
                    <a:pt x="166" y="24"/>
                    <a:pt x="167" y="24"/>
                  </a:cubicBezTo>
                  <a:cubicBezTo>
                    <a:pt x="168" y="24"/>
                    <a:pt x="169" y="24"/>
                    <a:pt x="170" y="24"/>
                  </a:cubicBezTo>
                  <a:cubicBezTo>
                    <a:pt x="173" y="24"/>
                    <a:pt x="183" y="26"/>
                    <a:pt x="191" y="29"/>
                  </a:cubicBezTo>
                  <a:cubicBezTo>
                    <a:pt x="196" y="30"/>
                    <a:pt x="201" y="32"/>
                    <a:pt x="207" y="33"/>
                  </a:cubicBezTo>
                  <a:cubicBezTo>
                    <a:pt x="212" y="34"/>
                    <a:pt x="219" y="34"/>
                    <a:pt x="225" y="34"/>
                  </a:cubicBezTo>
                  <a:cubicBezTo>
                    <a:pt x="231" y="34"/>
                    <a:pt x="237" y="34"/>
                    <a:pt x="240" y="34"/>
                  </a:cubicBezTo>
                  <a:cubicBezTo>
                    <a:pt x="243" y="34"/>
                    <a:pt x="244" y="34"/>
                    <a:pt x="243" y="34"/>
                  </a:cubicBezTo>
                  <a:cubicBezTo>
                    <a:pt x="242" y="34"/>
                    <a:pt x="242" y="34"/>
                    <a:pt x="244" y="34"/>
                  </a:cubicBezTo>
                  <a:cubicBezTo>
                    <a:pt x="244" y="34"/>
                    <a:pt x="244" y="34"/>
                    <a:pt x="244" y="34"/>
                  </a:cubicBezTo>
                  <a:cubicBezTo>
                    <a:pt x="244" y="34"/>
                    <a:pt x="244" y="34"/>
                    <a:pt x="244" y="34"/>
                  </a:cubicBezTo>
                  <a:cubicBezTo>
                    <a:pt x="246" y="34"/>
                    <a:pt x="244" y="33"/>
                    <a:pt x="240" y="33"/>
                  </a:cubicBezTo>
                  <a:cubicBezTo>
                    <a:pt x="236" y="33"/>
                    <a:pt x="234" y="32"/>
                    <a:pt x="235" y="32"/>
                  </a:cubicBezTo>
                  <a:cubicBezTo>
                    <a:pt x="237" y="32"/>
                    <a:pt x="234" y="32"/>
                    <a:pt x="231" y="31"/>
                  </a:cubicBezTo>
                  <a:cubicBezTo>
                    <a:pt x="229" y="31"/>
                    <a:pt x="230" y="30"/>
                    <a:pt x="229" y="30"/>
                  </a:cubicBezTo>
                  <a:cubicBezTo>
                    <a:pt x="223" y="29"/>
                    <a:pt x="217" y="28"/>
                    <a:pt x="212" y="26"/>
                  </a:cubicBezTo>
                  <a:cubicBezTo>
                    <a:pt x="204" y="24"/>
                    <a:pt x="213" y="21"/>
                    <a:pt x="209" y="20"/>
                  </a:cubicBezTo>
                  <a:cubicBezTo>
                    <a:pt x="208" y="19"/>
                    <a:pt x="204" y="19"/>
                    <a:pt x="198" y="18"/>
                  </a:cubicBezTo>
                  <a:cubicBezTo>
                    <a:pt x="184" y="17"/>
                    <a:pt x="190" y="15"/>
                    <a:pt x="179" y="13"/>
                  </a:cubicBezTo>
                  <a:cubicBezTo>
                    <a:pt x="166" y="11"/>
                    <a:pt x="145" y="9"/>
                    <a:pt x="127" y="7"/>
                  </a:cubicBezTo>
                  <a:cubicBezTo>
                    <a:pt x="116" y="7"/>
                    <a:pt x="97" y="4"/>
                    <a:pt x="82" y="4"/>
                  </a:cubicBezTo>
                  <a:cubicBezTo>
                    <a:pt x="80" y="4"/>
                    <a:pt x="77" y="4"/>
                    <a:pt x="75" y="4"/>
                  </a:cubicBezTo>
                  <a:cubicBezTo>
                    <a:pt x="70" y="5"/>
                    <a:pt x="65" y="7"/>
                    <a:pt x="59" y="8"/>
                  </a:cubicBezTo>
                  <a:cubicBezTo>
                    <a:pt x="57" y="9"/>
                    <a:pt x="54" y="9"/>
                    <a:pt x="52" y="9"/>
                  </a:cubicBezTo>
                  <a:cubicBezTo>
                    <a:pt x="50" y="9"/>
                    <a:pt x="47" y="9"/>
                    <a:pt x="45" y="9"/>
                  </a:cubicBezTo>
                  <a:cubicBezTo>
                    <a:pt x="43" y="8"/>
                    <a:pt x="42" y="8"/>
                    <a:pt x="42" y="8"/>
                  </a:cubicBezTo>
                  <a:cubicBezTo>
                    <a:pt x="42" y="8"/>
                    <a:pt x="42" y="8"/>
                    <a:pt x="42" y="8"/>
                  </a:cubicBezTo>
                  <a:cubicBezTo>
                    <a:pt x="42" y="8"/>
                    <a:pt x="42" y="8"/>
                    <a:pt x="42" y="8"/>
                  </a:cubicBezTo>
                  <a:cubicBezTo>
                    <a:pt x="41" y="8"/>
                    <a:pt x="39" y="6"/>
                    <a:pt x="38" y="4"/>
                  </a:cubicBezTo>
                  <a:cubicBezTo>
                    <a:pt x="37" y="3"/>
                    <a:pt x="36" y="2"/>
                    <a:pt x="28" y="1"/>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3" name="Freeform 190"/>
            <p:cNvSpPr>
              <a:spLocks/>
            </p:cNvSpPr>
            <p:nvPr/>
          </p:nvSpPr>
          <p:spPr bwMode="auto">
            <a:xfrm>
              <a:off x="10086975" y="5081588"/>
              <a:ext cx="58738" cy="34925"/>
            </a:xfrm>
            <a:custGeom>
              <a:avLst/>
              <a:gdLst>
                <a:gd name="T0" fmla="*/ 13 w 22"/>
                <a:gd name="T1" fmla="*/ 0 h 13"/>
                <a:gd name="T2" fmla="*/ 5 w 22"/>
                <a:gd name="T3" fmla="*/ 4 h 13"/>
                <a:gd name="T4" fmla="*/ 1 w 22"/>
                <a:gd name="T5" fmla="*/ 9 h 13"/>
                <a:gd name="T6" fmla="*/ 12 w 22"/>
                <a:gd name="T7" fmla="*/ 13 h 13"/>
                <a:gd name="T8" fmla="*/ 19 w 22"/>
                <a:gd name="T9" fmla="*/ 8 h 13"/>
                <a:gd name="T10" fmla="*/ 20 w 22"/>
                <a:gd name="T11" fmla="*/ 3 h 13"/>
                <a:gd name="T12" fmla="*/ 13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13" y="0"/>
                  </a:moveTo>
                  <a:cubicBezTo>
                    <a:pt x="10" y="0"/>
                    <a:pt x="7" y="1"/>
                    <a:pt x="5" y="4"/>
                  </a:cubicBezTo>
                  <a:cubicBezTo>
                    <a:pt x="0" y="5"/>
                    <a:pt x="0" y="7"/>
                    <a:pt x="1" y="9"/>
                  </a:cubicBezTo>
                  <a:cubicBezTo>
                    <a:pt x="4" y="12"/>
                    <a:pt x="11" y="13"/>
                    <a:pt x="12" y="13"/>
                  </a:cubicBezTo>
                  <a:cubicBezTo>
                    <a:pt x="13" y="13"/>
                    <a:pt x="16" y="11"/>
                    <a:pt x="19" y="8"/>
                  </a:cubicBezTo>
                  <a:cubicBezTo>
                    <a:pt x="21" y="6"/>
                    <a:pt x="22" y="4"/>
                    <a:pt x="20" y="3"/>
                  </a:cubicBezTo>
                  <a:cubicBezTo>
                    <a:pt x="18" y="1"/>
                    <a:pt x="16"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4" name="Freeform 191"/>
            <p:cNvSpPr>
              <a:spLocks/>
            </p:cNvSpPr>
            <p:nvPr/>
          </p:nvSpPr>
          <p:spPr bwMode="auto">
            <a:xfrm>
              <a:off x="10109200" y="5151438"/>
              <a:ext cx="157163" cy="57150"/>
            </a:xfrm>
            <a:custGeom>
              <a:avLst/>
              <a:gdLst>
                <a:gd name="T0" fmla="*/ 13 w 58"/>
                <a:gd name="T1" fmla="*/ 0 h 21"/>
                <a:gd name="T2" fmla="*/ 5 w 58"/>
                <a:gd name="T3" fmla="*/ 3 h 21"/>
                <a:gd name="T4" fmla="*/ 3 w 58"/>
                <a:gd name="T5" fmla="*/ 8 h 21"/>
                <a:gd name="T6" fmla="*/ 3 w 58"/>
                <a:gd name="T7" fmla="*/ 8 h 21"/>
                <a:gd name="T8" fmla="*/ 2 w 58"/>
                <a:gd name="T9" fmla="*/ 8 h 21"/>
                <a:gd name="T10" fmla="*/ 3 w 58"/>
                <a:gd name="T11" fmla="*/ 12 h 21"/>
                <a:gd name="T12" fmla="*/ 12 w 58"/>
                <a:gd name="T13" fmla="*/ 14 h 21"/>
                <a:gd name="T14" fmla="*/ 12 w 58"/>
                <a:gd name="T15" fmla="*/ 14 h 21"/>
                <a:gd name="T16" fmla="*/ 12 w 58"/>
                <a:gd name="T17" fmla="*/ 14 h 21"/>
                <a:gd name="T18" fmla="*/ 14 w 58"/>
                <a:gd name="T19" fmla="*/ 15 h 21"/>
                <a:gd name="T20" fmla="*/ 14 w 58"/>
                <a:gd name="T21" fmla="*/ 17 h 21"/>
                <a:gd name="T22" fmla="*/ 14 w 58"/>
                <a:gd name="T23" fmla="*/ 17 h 21"/>
                <a:gd name="T24" fmla="*/ 15 w 58"/>
                <a:gd name="T25" fmla="*/ 17 h 21"/>
                <a:gd name="T26" fmla="*/ 29 w 58"/>
                <a:gd name="T27" fmla="*/ 17 h 21"/>
                <a:gd name="T28" fmla="*/ 40 w 58"/>
                <a:gd name="T29" fmla="*/ 18 h 21"/>
                <a:gd name="T30" fmla="*/ 40 w 58"/>
                <a:gd name="T31" fmla="*/ 18 h 21"/>
                <a:gd name="T32" fmla="*/ 40 w 58"/>
                <a:gd name="T33" fmla="*/ 18 h 21"/>
                <a:gd name="T34" fmla="*/ 47 w 58"/>
                <a:gd name="T35" fmla="*/ 19 h 21"/>
                <a:gd name="T36" fmla="*/ 58 w 58"/>
                <a:gd name="T37" fmla="*/ 21 h 21"/>
                <a:gd name="T38" fmla="*/ 56 w 58"/>
                <a:gd name="T39" fmla="*/ 20 h 21"/>
                <a:gd name="T40" fmla="*/ 52 w 58"/>
                <a:gd name="T41" fmla="*/ 17 h 21"/>
                <a:gd name="T42" fmla="*/ 49 w 58"/>
                <a:gd name="T43" fmla="*/ 17 h 21"/>
                <a:gd name="T44" fmla="*/ 48 w 58"/>
                <a:gd name="T45" fmla="*/ 17 h 21"/>
                <a:gd name="T46" fmla="*/ 47 w 58"/>
                <a:gd name="T47" fmla="*/ 17 h 21"/>
                <a:gd name="T48" fmla="*/ 25 w 58"/>
                <a:gd name="T49" fmla="*/ 14 h 21"/>
                <a:gd name="T50" fmla="*/ 29 w 58"/>
                <a:gd name="T51" fmla="*/ 9 h 21"/>
                <a:gd name="T52" fmla="*/ 29 w 58"/>
                <a:gd name="T53" fmla="*/ 9 h 21"/>
                <a:gd name="T54" fmla="*/ 29 w 58"/>
                <a:gd name="T55" fmla="*/ 9 h 21"/>
                <a:gd name="T56" fmla="*/ 32 w 58"/>
                <a:gd name="T57" fmla="*/ 5 h 21"/>
                <a:gd name="T58" fmla="*/ 25 w 58"/>
                <a:gd name="T59" fmla="*/ 0 h 21"/>
                <a:gd name="T60" fmla="*/ 25 w 58"/>
                <a:gd name="T61" fmla="*/ 0 h 21"/>
                <a:gd name="T62" fmla="*/ 21 w 58"/>
                <a:gd name="T63" fmla="*/ 1 h 21"/>
                <a:gd name="T64" fmla="*/ 13 w 58"/>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21">
                  <a:moveTo>
                    <a:pt x="13" y="0"/>
                  </a:moveTo>
                  <a:cubicBezTo>
                    <a:pt x="9" y="0"/>
                    <a:pt x="6" y="1"/>
                    <a:pt x="5" y="3"/>
                  </a:cubicBezTo>
                  <a:cubicBezTo>
                    <a:pt x="3" y="6"/>
                    <a:pt x="4" y="8"/>
                    <a:pt x="3" y="8"/>
                  </a:cubicBezTo>
                  <a:cubicBezTo>
                    <a:pt x="3" y="8"/>
                    <a:pt x="3" y="8"/>
                    <a:pt x="3" y="8"/>
                  </a:cubicBezTo>
                  <a:cubicBezTo>
                    <a:pt x="3" y="8"/>
                    <a:pt x="2" y="8"/>
                    <a:pt x="2" y="8"/>
                  </a:cubicBezTo>
                  <a:cubicBezTo>
                    <a:pt x="1" y="8"/>
                    <a:pt x="0" y="10"/>
                    <a:pt x="3" y="12"/>
                  </a:cubicBezTo>
                  <a:cubicBezTo>
                    <a:pt x="6" y="13"/>
                    <a:pt x="11" y="14"/>
                    <a:pt x="12" y="14"/>
                  </a:cubicBezTo>
                  <a:cubicBezTo>
                    <a:pt x="12" y="14"/>
                    <a:pt x="12" y="14"/>
                    <a:pt x="12" y="14"/>
                  </a:cubicBezTo>
                  <a:cubicBezTo>
                    <a:pt x="12" y="14"/>
                    <a:pt x="12" y="14"/>
                    <a:pt x="12" y="14"/>
                  </a:cubicBezTo>
                  <a:cubicBezTo>
                    <a:pt x="12" y="14"/>
                    <a:pt x="13" y="15"/>
                    <a:pt x="14" y="15"/>
                  </a:cubicBezTo>
                  <a:cubicBezTo>
                    <a:pt x="14" y="16"/>
                    <a:pt x="14" y="17"/>
                    <a:pt x="14" y="17"/>
                  </a:cubicBezTo>
                  <a:cubicBezTo>
                    <a:pt x="14" y="17"/>
                    <a:pt x="14" y="17"/>
                    <a:pt x="14" y="17"/>
                  </a:cubicBezTo>
                  <a:cubicBezTo>
                    <a:pt x="14" y="17"/>
                    <a:pt x="15" y="17"/>
                    <a:pt x="15" y="17"/>
                  </a:cubicBezTo>
                  <a:cubicBezTo>
                    <a:pt x="18" y="17"/>
                    <a:pt x="23" y="17"/>
                    <a:pt x="29" y="17"/>
                  </a:cubicBezTo>
                  <a:cubicBezTo>
                    <a:pt x="35" y="17"/>
                    <a:pt x="39" y="18"/>
                    <a:pt x="40" y="18"/>
                  </a:cubicBezTo>
                  <a:cubicBezTo>
                    <a:pt x="40" y="18"/>
                    <a:pt x="40" y="18"/>
                    <a:pt x="40" y="18"/>
                  </a:cubicBezTo>
                  <a:cubicBezTo>
                    <a:pt x="39" y="18"/>
                    <a:pt x="40" y="18"/>
                    <a:pt x="40" y="18"/>
                  </a:cubicBezTo>
                  <a:cubicBezTo>
                    <a:pt x="41" y="18"/>
                    <a:pt x="43" y="18"/>
                    <a:pt x="47" y="19"/>
                  </a:cubicBezTo>
                  <a:cubicBezTo>
                    <a:pt x="52" y="20"/>
                    <a:pt x="57" y="21"/>
                    <a:pt x="58" y="21"/>
                  </a:cubicBezTo>
                  <a:cubicBezTo>
                    <a:pt x="58" y="21"/>
                    <a:pt x="57" y="20"/>
                    <a:pt x="56" y="20"/>
                  </a:cubicBezTo>
                  <a:cubicBezTo>
                    <a:pt x="55" y="18"/>
                    <a:pt x="54" y="17"/>
                    <a:pt x="52" y="17"/>
                  </a:cubicBezTo>
                  <a:cubicBezTo>
                    <a:pt x="51" y="17"/>
                    <a:pt x="50" y="17"/>
                    <a:pt x="49" y="17"/>
                  </a:cubicBezTo>
                  <a:cubicBezTo>
                    <a:pt x="48" y="17"/>
                    <a:pt x="48" y="17"/>
                    <a:pt x="48" y="17"/>
                  </a:cubicBezTo>
                  <a:cubicBezTo>
                    <a:pt x="48" y="17"/>
                    <a:pt x="47" y="17"/>
                    <a:pt x="47" y="17"/>
                  </a:cubicBezTo>
                  <a:cubicBezTo>
                    <a:pt x="44" y="17"/>
                    <a:pt x="34" y="16"/>
                    <a:pt x="25" y="14"/>
                  </a:cubicBezTo>
                  <a:cubicBezTo>
                    <a:pt x="15" y="11"/>
                    <a:pt x="28" y="9"/>
                    <a:pt x="29" y="9"/>
                  </a:cubicBezTo>
                  <a:cubicBezTo>
                    <a:pt x="29" y="9"/>
                    <a:pt x="29" y="9"/>
                    <a:pt x="29" y="9"/>
                  </a:cubicBezTo>
                  <a:cubicBezTo>
                    <a:pt x="29" y="9"/>
                    <a:pt x="29" y="9"/>
                    <a:pt x="29" y="9"/>
                  </a:cubicBezTo>
                  <a:cubicBezTo>
                    <a:pt x="30" y="9"/>
                    <a:pt x="33" y="7"/>
                    <a:pt x="32" y="5"/>
                  </a:cubicBezTo>
                  <a:cubicBezTo>
                    <a:pt x="30" y="2"/>
                    <a:pt x="27" y="0"/>
                    <a:pt x="25" y="0"/>
                  </a:cubicBezTo>
                  <a:cubicBezTo>
                    <a:pt x="25" y="0"/>
                    <a:pt x="25" y="0"/>
                    <a:pt x="25" y="0"/>
                  </a:cubicBezTo>
                  <a:cubicBezTo>
                    <a:pt x="23" y="1"/>
                    <a:pt x="22" y="1"/>
                    <a:pt x="21" y="1"/>
                  </a:cubicBezTo>
                  <a:cubicBezTo>
                    <a:pt x="18" y="0"/>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5" name="Freeform 192"/>
            <p:cNvSpPr>
              <a:spLocks/>
            </p:cNvSpPr>
            <p:nvPr/>
          </p:nvSpPr>
          <p:spPr bwMode="auto">
            <a:xfrm>
              <a:off x="10347325" y="4876800"/>
              <a:ext cx="346075" cy="136525"/>
            </a:xfrm>
            <a:custGeom>
              <a:avLst/>
              <a:gdLst>
                <a:gd name="T0" fmla="*/ 102 w 128"/>
                <a:gd name="T1" fmla="*/ 1 h 50"/>
                <a:gd name="T2" fmla="*/ 104 w 128"/>
                <a:gd name="T3" fmla="*/ 2 h 50"/>
                <a:gd name="T4" fmla="*/ 106 w 128"/>
                <a:gd name="T5" fmla="*/ 2 h 50"/>
                <a:gd name="T6" fmla="*/ 101 w 128"/>
                <a:gd name="T7" fmla="*/ 3 h 50"/>
                <a:gd name="T8" fmla="*/ 98 w 128"/>
                <a:gd name="T9" fmla="*/ 2 h 50"/>
                <a:gd name="T10" fmla="*/ 96 w 128"/>
                <a:gd name="T11" fmla="*/ 8 h 50"/>
                <a:gd name="T12" fmla="*/ 95 w 128"/>
                <a:gd name="T13" fmla="*/ 20 h 50"/>
                <a:gd name="T14" fmla="*/ 78 w 128"/>
                <a:gd name="T15" fmla="*/ 23 h 50"/>
                <a:gd name="T16" fmla="*/ 72 w 128"/>
                <a:gd name="T17" fmla="*/ 23 h 50"/>
                <a:gd name="T18" fmla="*/ 67 w 128"/>
                <a:gd name="T19" fmla="*/ 28 h 50"/>
                <a:gd name="T20" fmla="*/ 63 w 128"/>
                <a:gd name="T21" fmla="*/ 29 h 50"/>
                <a:gd name="T22" fmla="*/ 58 w 128"/>
                <a:gd name="T23" fmla="*/ 29 h 50"/>
                <a:gd name="T24" fmla="*/ 5 w 128"/>
                <a:gd name="T25" fmla="*/ 40 h 50"/>
                <a:gd name="T26" fmla="*/ 2 w 128"/>
                <a:gd name="T27" fmla="*/ 42 h 50"/>
                <a:gd name="T28" fmla="*/ 1 w 128"/>
                <a:gd name="T29" fmla="*/ 42 h 50"/>
                <a:gd name="T30" fmla="*/ 3 w 128"/>
                <a:gd name="T31" fmla="*/ 43 h 50"/>
                <a:gd name="T32" fmla="*/ 7 w 128"/>
                <a:gd name="T33" fmla="*/ 42 h 50"/>
                <a:gd name="T34" fmla="*/ 11 w 128"/>
                <a:gd name="T35" fmla="*/ 46 h 50"/>
                <a:gd name="T36" fmla="*/ 18 w 128"/>
                <a:gd name="T37" fmla="*/ 49 h 50"/>
                <a:gd name="T38" fmla="*/ 19 w 128"/>
                <a:gd name="T39" fmla="*/ 49 h 50"/>
                <a:gd name="T40" fmla="*/ 24 w 128"/>
                <a:gd name="T41" fmla="*/ 50 h 50"/>
                <a:gd name="T42" fmla="*/ 21 w 128"/>
                <a:gd name="T43" fmla="*/ 39 h 50"/>
                <a:gd name="T44" fmla="*/ 35 w 128"/>
                <a:gd name="T45" fmla="*/ 36 h 50"/>
                <a:gd name="T46" fmla="*/ 58 w 128"/>
                <a:gd name="T47" fmla="*/ 34 h 50"/>
                <a:gd name="T48" fmla="*/ 61 w 128"/>
                <a:gd name="T49" fmla="*/ 34 h 50"/>
                <a:gd name="T50" fmla="*/ 64 w 128"/>
                <a:gd name="T51" fmla="*/ 35 h 50"/>
                <a:gd name="T52" fmla="*/ 78 w 128"/>
                <a:gd name="T53" fmla="*/ 37 h 50"/>
                <a:gd name="T54" fmla="*/ 85 w 128"/>
                <a:gd name="T55" fmla="*/ 33 h 50"/>
                <a:gd name="T56" fmla="*/ 89 w 128"/>
                <a:gd name="T57" fmla="*/ 33 h 50"/>
                <a:gd name="T58" fmla="*/ 95 w 128"/>
                <a:gd name="T59" fmla="*/ 33 h 50"/>
                <a:gd name="T60" fmla="*/ 107 w 128"/>
                <a:gd name="T61" fmla="*/ 32 h 50"/>
                <a:gd name="T62" fmla="*/ 108 w 128"/>
                <a:gd name="T63" fmla="*/ 32 h 50"/>
                <a:gd name="T64" fmla="*/ 117 w 128"/>
                <a:gd name="T65" fmla="*/ 29 h 50"/>
                <a:gd name="T66" fmla="*/ 120 w 128"/>
                <a:gd name="T67" fmla="*/ 30 h 50"/>
                <a:gd name="T68" fmla="*/ 125 w 128"/>
                <a:gd name="T69" fmla="*/ 23 h 50"/>
                <a:gd name="T70" fmla="*/ 106 w 12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50">
                  <a:moveTo>
                    <a:pt x="105" y="0"/>
                  </a:moveTo>
                  <a:cubicBezTo>
                    <a:pt x="103" y="0"/>
                    <a:pt x="102" y="0"/>
                    <a:pt x="102" y="1"/>
                  </a:cubicBezTo>
                  <a:cubicBezTo>
                    <a:pt x="102" y="1"/>
                    <a:pt x="102" y="2"/>
                    <a:pt x="104" y="2"/>
                  </a:cubicBezTo>
                  <a:cubicBezTo>
                    <a:pt x="104" y="2"/>
                    <a:pt x="104" y="2"/>
                    <a:pt x="104" y="2"/>
                  </a:cubicBezTo>
                  <a:cubicBezTo>
                    <a:pt x="105" y="2"/>
                    <a:pt x="105" y="1"/>
                    <a:pt x="105" y="1"/>
                  </a:cubicBezTo>
                  <a:cubicBezTo>
                    <a:pt x="106" y="1"/>
                    <a:pt x="106" y="2"/>
                    <a:pt x="106" y="2"/>
                  </a:cubicBezTo>
                  <a:cubicBezTo>
                    <a:pt x="105" y="3"/>
                    <a:pt x="104" y="3"/>
                    <a:pt x="103" y="3"/>
                  </a:cubicBezTo>
                  <a:cubicBezTo>
                    <a:pt x="102" y="3"/>
                    <a:pt x="102" y="3"/>
                    <a:pt x="101" y="3"/>
                  </a:cubicBezTo>
                  <a:cubicBezTo>
                    <a:pt x="100" y="2"/>
                    <a:pt x="99" y="2"/>
                    <a:pt x="98" y="2"/>
                  </a:cubicBezTo>
                  <a:cubicBezTo>
                    <a:pt x="98" y="2"/>
                    <a:pt x="98" y="2"/>
                    <a:pt x="98" y="2"/>
                  </a:cubicBezTo>
                  <a:cubicBezTo>
                    <a:pt x="97" y="2"/>
                    <a:pt x="97" y="3"/>
                    <a:pt x="96" y="5"/>
                  </a:cubicBezTo>
                  <a:cubicBezTo>
                    <a:pt x="96" y="6"/>
                    <a:pt x="97" y="8"/>
                    <a:pt x="96" y="8"/>
                  </a:cubicBezTo>
                  <a:cubicBezTo>
                    <a:pt x="94" y="8"/>
                    <a:pt x="102" y="10"/>
                    <a:pt x="101" y="14"/>
                  </a:cubicBezTo>
                  <a:cubicBezTo>
                    <a:pt x="101" y="16"/>
                    <a:pt x="98" y="18"/>
                    <a:pt x="95" y="20"/>
                  </a:cubicBezTo>
                  <a:cubicBezTo>
                    <a:pt x="91" y="21"/>
                    <a:pt x="86" y="22"/>
                    <a:pt x="82" y="23"/>
                  </a:cubicBezTo>
                  <a:cubicBezTo>
                    <a:pt x="80" y="23"/>
                    <a:pt x="79" y="23"/>
                    <a:pt x="78" y="23"/>
                  </a:cubicBezTo>
                  <a:cubicBezTo>
                    <a:pt x="76" y="23"/>
                    <a:pt x="75" y="23"/>
                    <a:pt x="74" y="23"/>
                  </a:cubicBezTo>
                  <a:cubicBezTo>
                    <a:pt x="74" y="23"/>
                    <a:pt x="73" y="23"/>
                    <a:pt x="72" y="23"/>
                  </a:cubicBezTo>
                  <a:cubicBezTo>
                    <a:pt x="72" y="23"/>
                    <a:pt x="71" y="23"/>
                    <a:pt x="71" y="24"/>
                  </a:cubicBezTo>
                  <a:cubicBezTo>
                    <a:pt x="71" y="25"/>
                    <a:pt x="70" y="26"/>
                    <a:pt x="67" y="28"/>
                  </a:cubicBezTo>
                  <a:cubicBezTo>
                    <a:pt x="64" y="29"/>
                    <a:pt x="64" y="29"/>
                    <a:pt x="63" y="29"/>
                  </a:cubicBezTo>
                  <a:cubicBezTo>
                    <a:pt x="63" y="29"/>
                    <a:pt x="63" y="29"/>
                    <a:pt x="63" y="29"/>
                  </a:cubicBezTo>
                  <a:cubicBezTo>
                    <a:pt x="63" y="29"/>
                    <a:pt x="63" y="29"/>
                    <a:pt x="62" y="29"/>
                  </a:cubicBezTo>
                  <a:cubicBezTo>
                    <a:pt x="62" y="29"/>
                    <a:pt x="60" y="29"/>
                    <a:pt x="58" y="29"/>
                  </a:cubicBezTo>
                  <a:cubicBezTo>
                    <a:pt x="38" y="32"/>
                    <a:pt x="13" y="32"/>
                    <a:pt x="11" y="38"/>
                  </a:cubicBezTo>
                  <a:cubicBezTo>
                    <a:pt x="9" y="39"/>
                    <a:pt x="7" y="39"/>
                    <a:pt x="5" y="40"/>
                  </a:cubicBezTo>
                  <a:cubicBezTo>
                    <a:pt x="2" y="40"/>
                    <a:pt x="0" y="41"/>
                    <a:pt x="1" y="42"/>
                  </a:cubicBezTo>
                  <a:cubicBezTo>
                    <a:pt x="2" y="42"/>
                    <a:pt x="2" y="42"/>
                    <a:pt x="2" y="42"/>
                  </a:cubicBezTo>
                  <a:cubicBezTo>
                    <a:pt x="2" y="42"/>
                    <a:pt x="2" y="42"/>
                    <a:pt x="2" y="42"/>
                  </a:cubicBezTo>
                  <a:cubicBezTo>
                    <a:pt x="2" y="42"/>
                    <a:pt x="1" y="42"/>
                    <a:pt x="1" y="42"/>
                  </a:cubicBezTo>
                  <a:cubicBezTo>
                    <a:pt x="1" y="42"/>
                    <a:pt x="1" y="42"/>
                    <a:pt x="1" y="43"/>
                  </a:cubicBezTo>
                  <a:cubicBezTo>
                    <a:pt x="1" y="43"/>
                    <a:pt x="2" y="43"/>
                    <a:pt x="3" y="43"/>
                  </a:cubicBezTo>
                  <a:cubicBezTo>
                    <a:pt x="4" y="43"/>
                    <a:pt x="4" y="43"/>
                    <a:pt x="5" y="43"/>
                  </a:cubicBezTo>
                  <a:cubicBezTo>
                    <a:pt x="7" y="43"/>
                    <a:pt x="8" y="43"/>
                    <a:pt x="7" y="42"/>
                  </a:cubicBezTo>
                  <a:cubicBezTo>
                    <a:pt x="7" y="42"/>
                    <a:pt x="7" y="42"/>
                    <a:pt x="7" y="42"/>
                  </a:cubicBezTo>
                  <a:cubicBezTo>
                    <a:pt x="7" y="42"/>
                    <a:pt x="10" y="44"/>
                    <a:pt x="11" y="46"/>
                  </a:cubicBezTo>
                  <a:cubicBezTo>
                    <a:pt x="11" y="48"/>
                    <a:pt x="15" y="49"/>
                    <a:pt x="17" y="49"/>
                  </a:cubicBezTo>
                  <a:cubicBezTo>
                    <a:pt x="17" y="49"/>
                    <a:pt x="18" y="49"/>
                    <a:pt x="18" y="49"/>
                  </a:cubicBezTo>
                  <a:cubicBezTo>
                    <a:pt x="18" y="49"/>
                    <a:pt x="18" y="48"/>
                    <a:pt x="18" y="48"/>
                  </a:cubicBezTo>
                  <a:cubicBezTo>
                    <a:pt x="18" y="48"/>
                    <a:pt x="19" y="49"/>
                    <a:pt x="19" y="49"/>
                  </a:cubicBezTo>
                  <a:cubicBezTo>
                    <a:pt x="20" y="50"/>
                    <a:pt x="22" y="50"/>
                    <a:pt x="23" y="50"/>
                  </a:cubicBezTo>
                  <a:cubicBezTo>
                    <a:pt x="23" y="50"/>
                    <a:pt x="24" y="50"/>
                    <a:pt x="24" y="50"/>
                  </a:cubicBezTo>
                  <a:cubicBezTo>
                    <a:pt x="24" y="49"/>
                    <a:pt x="28" y="47"/>
                    <a:pt x="29" y="44"/>
                  </a:cubicBezTo>
                  <a:cubicBezTo>
                    <a:pt x="30" y="42"/>
                    <a:pt x="23" y="40"/>
                    <a:pt x="21" y="39"/>
                  </a:cubicBezTo>
                  <a:cubicBezTo>
                    <a:pt x="18" y="39"/>
                    <a:pt x="18" y="38"/>
                    <a:pt x="22" y="38"/>
                  </a:cubicBezTo>
                  <a:cubicBezTo>
                    <a:pt x="26" y="38"/>
                    <a:pt x="28" y="36"/>
                    <a:pt x="35" y="36"/>
                  </a:cubicBezTo>
                  <a:cubicBezTo>
                    <a:pt x="38" y="36"/>
                    <a:pt x="42" y="36"/>
                    <a:pt x="47" y="35"/>
                  </a:cubicBezTo>
                  <a:cubicBezTo>
                    <a:pt x="53" y="35"/>
                    <a:pt x="56" y="34"/>
                    <a:pt x="58" y="34"/>
                  </a:cubicBezTo>
                  <a:cubicBezTo>
                    <a:pt x="59" y="34"/>
                    <a:pt x="60" y="34"/>
                    <a:pt x="61" y="35"/>
                  </a:cubicBezTo>
                  <a:cubicBezTo>
                    <a:pt x="61" y="34"/>
                    <a:pt x="61" y="34"/>
                    <a:pt x="61" y="34"/>
                  </a:cubicBezTo>
                  <a:cubicBezTo>
                    <a:pt x="61" y="34"/>
                    <a:pt x="61" y="35"/>
                    <a:pt x="61" y="35"/>
                  </a:cubicBezTo>
                  <a:cubicBezTo>
                    <a:pt x="62" y="35"/>
                    <a:pt x="63" y="35"/>
                    <a:pt x="64" y="35"/>
                  </a:cubicBezTo>
                  <a:cubicBezTo>
                    <a:pt x="70" y="35"/>
                    <a:pt x="65" y="38"/>
                    <a:pt x="70" y="38"/>
                  </a:cubicBezTo>
                  <a:cubicBezTo>
                    <a:pt x="71" y="38"/>
                    <a:pt x="74" y="38"/>
                    <a:pt x="78" y="37"/>
                  </a:cubicBezTo>
                  <a:cubicBezTo>
                    <a:pt x="81" y="37"/>
                    <a:pt x="83" y="36"/>
                    <a:pt x="84" y="35"/>
                  </a:cubicBezTo>
                  <a:cubicBezTo>
                    <a:pt x="85" y="33"/>
                    <a:pt x="83" y="33"/>
                    <a:pt x="85" y="33"/>
                  </a:cubicBezTo>
                  <a:cubicBezTo>
                    <a:pt x="86" y="33"/>
                    <a:pt x="86" y="33"/>
                    <a:pt x="86" y="33"/>
                  </a:cubicBezTo>
                  <a:cubicBezTo>
                    <a:pt x="89" y="33"/>
                    <a:pt x="90" y="33"/>
                    <a:pt x="89" y="33"/>
                  </a:cubicBezTo>
                  <a:cubicBezTo>
                    <a:pt x="88" y="33"/>
                    <a:pt x="89" y="33"/>
                    <a:pt x="92" y="33"/>
                  </a:cubicBezTo>
                  <a:cubicBezTo>
                    <a:pt x="93" y="33"/>
                    <a:pt x="94" y="33"/>
                    <a:pt x="95" y="33"/>
                  </a:cubicBezTo>
                  <a:cubicBezTo>
                    <a:pt x="99" y="33"/>
                    <a:pt x="103" y="33"/>
                    <a:pt x="105" y="32"/>
                  </a:cubicBezTo>
                  <a:cubicBezTo>
                    <a:pt x="105" y="32"/>
                    <a:pt x="106" y="32"/>
                    <a:pt x="107" y="32"/>
                  </a:cubicBezTo>
                  <a:cubicBezTo>
                    <a:pt x="107" y="32"/>
                    <a:pt x="108" y="32"/>
                    <a:pt x="108" y="32"/>
                  </a:cubicBezTo>
                  <a:cubicBezTo>
                    <a:pt x="108" y="32"/>
                    <a:pt x="108" y="32"/>
                    <a:pt x="108" y="32"/>
                  </a:cubicBezTo>
                  <a:cubicBezTo>
                    <a:pt x="109" y="32"/>
                    <a:pt x="110" y="32"/>
                    <a:pt x="113" y="30"/>
                  </a:cubicBezTo>
                  <a:cubicBezTo>
                    <a:pt x="114" y="30"/>
                    <a:pt x="116" y="29"/>
                    <a:pt x="117" y="29"/>
                  </a:cubicBezTo>
                  <a:cubicBezTo>
                    <a:pt x="118" y="29"/>
                    <a:pt x="118" y="30"/>
                    <a:pt x="119" y="30"/>
                  </a:cubicBezTo>
                  <a:cubicBezTo>
                    <a:pt x="119" y="30"/>
                    <a:pt x="119" y="30"/>
                    <a:pt x="120" y="30"/>
                  </a:cubicBezTo>
                  <a:cubicBezTo>
                    <a:pt x="122" y="30"/>
                    <a:pt x="128" y="28"/>
                    <a:pt x="125" y="24"/>
                  </a:cubicBezTo>
                  <a:cubicBezTo>
                    <a:pt x="125" y="24"/>
                    <a:pt x="125" y="23"/>
                    <a:pt x="125" y="23"/>
                  </a:cubicBezTo>
                  <a:cubicBezTo>
                    <a:pt x="121" y="19"/>
                    <a:pt x="126" y="12"/>
                    <a:pt x="119" y="8"/>
                  </a:cubicBezTo>
                  <a:cubicBezTo>
                    <a:pt x="113" y="4"/>
                    <a:pt x="108" y="0"/>
                    <a:pt x="106" y="0"/>
                  </a:cubicBezTo>
                  <a:cubicBezTo>
                    <a:pt x="105" y="0"/>
                    <a:pt x="105" y="0"/>
                    <a:pt x="1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6" name="Freeform 193"/>
            <p:cNvSpPr>
              <a:spLocks/>
            </p:cNvSpPr>
            <p:nvPr/>
          </p:nvSpPr>
          <p:spPr bwMode="auto">
            <a:xfrm>
              <a:off x="9704388" y="5135563"/>
              <a:ext cx="111125" cy="19050"/>
            </a:xfrm>
            <a:custGeom>
              <a:avLst/>
              <a:gdLst>
                <a:gd name="T0" fmla="*/ 22 w 41"/>
                <a:gd name="T1" fmla="*/ 0 h 7"/>
                <a:gd name="T2" fmla="*/ 7 w 41"/>
                <a:gd name="T3" fmla="*/ 7 h 7"/>
                <a:gd name="T4" fmla="*/ 11 w 41"/>
                <a:gd name="T5" fmla="*/ 7 h 7"/>
                <a:gd name="T6" fmla="*/ 29 w 41"/>
                <a:gd name="T7" fmla="*/ 1 h 7"/>
                <a:gd name="T8" fmla="*/ 22 w 41"/>
                <a:gd name="T9" fmla="*/ 0 h 7"/>
              </a:gdLst>
              <a:ahLst/>
              <a:cxnLst>
                <a:cxn ang="0">
                  <a:pos x="T0" y="T1"/>
                </a:cxn>
                <a:cxn ang="0">
                  <a:pos x="T2" y="T3"/>
                </a:cxn>
                <a:cxn ang="0">
                  <a:pos x="T4" y="T5"/>
                </a:cxn>
                <a:cxn ang="0">
                  <a:pos x="T6" y="T7"/>
                </a:cxn>
                <a:cxn ang="0">
                  <a:pos x="T8" y="T9"/>
                </a:cxn>
              </a:cxnLst>
              <a:rect l="0" t="0" r="r" b="b"/>
              <a:pathLst>
                <a:path w="41" h="7">
                  <a:moveTo>
                    <a:pt x="22" y="0"/>
                  </a:moveTo>
                  <a:cubicBezTo>
                    <a:pt x="11" y="0"/>
                    <a:pt x="0" y="4"/>
                    <a:pt x="7" y="7"/>
                  </a:cubicBezTo>
                  <a:cubicBezTo>
                    <a:pt x="9" y="7"/>
                    <a:pt x="10" y="7"/>
                    <a:pt x="11" y="7"/>
                  </a:cubicBezTo>
                  <a:cubicBezTo>
                    <a:pt x="23" y="7"/>
                    <a:pt x="41" y="3"/>
                    <a:pt x="29" y="1"/>
                  </a:cubicBezTo>
                  <a:cubicBezTo>
                    <a:pt x="27" y="0"/>
                    <a:pt x="25"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197" name="Freeform 194"/>
            <p:cNvSpPr>
              <a:spLocks/>
            </p:cNvSpPr>
            <p:nvPr/>
          </p:nvSpPr>
          <p:spPr bwMode="auto">
            <a:xfrm>
              <a:off x="5287963" y="4606925"/>
              <a:ext cx="290513" cy="47625"/>
            </a:xfrm>
            <a:custGeom>
              <a:avLst/>
              <a:gdLst>
                <a:gd name="T0" fmla="*/ 17 w 107"/>
                <a:gd name="T1" fmla="*/ 1 h 17"/>
                <a:gd name="T2" fmla="*/ 18 w 107"/>
                <a:gd name="T3" fmla="*/ 1 h 17"/>
                <a:gd name="T4" fmla="*/ 18 w 107"/>
                <a:gd name="T5" fmla="*/ 2 h 17"/>
                <a:gd name="T6" fmla="*/ 15 w 107"/>
                <a:gd name="T7" fmla="*/ 2 h 17"/>
                <a:gd name="T8" fmla="*/ 9 w 107"/>
                <a:gd name="T9" fmla="*/ 2 h 17"/>
                <a:gd name="T10" fmla="*/ 8 w 107"/>
                <a:gd name="T11" fmla="*/ 2 h 17"/>
                <a:gd name="T12" fmla="*/ 7 w 107"/>
                <a:gd name="T13" fmla="*/ 2 h 17"/>
                <a:gd name="T14" fmla="*/ 6 w 107"/>
                <a:gd name="T15" fmla="*/ 4 h 17"/>
                <a:gd name="T16" fmla="*/ 6 w 107"/>
                <a:gd name="T17" fmla="*/ 4 h 17"/>
                <a:gd name="T18" fmla="*/ 3 w 107"/>
                <a:gd name="T19" fmla="*/ 4 h 17"/>
                <a:gd name="T20" fmla="*/ 2 w 107"/>
                <a:gd name="T21" fmla="*/ 5 h 17"/>
                <a:gd name="T22" fmla="*/ 0 w 107"/>
                <a:gd name="T23" fmla="*/ 5 h 17"/>
                <a:gd name="T24" fmla="*/ 2 w 107"/>
                <a:gd name="T25" fmla="*/ 5 h 17"/>
                <a:gd name="T26" fmla="*/ 11 w 107"/>
                <a:gd name="T27" fmla="*/ 5 h 17"/>
                <a:gd name="T28" fmla="*/ 16 w 107"/>
                <a:gd name="T29" fmla="*/ 5 h 17"/>
                <a:gd name="T30" fmla="*/ 22 w 107"/>
                <a:gd name="T31" fmla="*/ 6 h 17"/>
                <a:gd name="T32" fmla="*/ 23 w 107"/>
                <a:gd name="T33" fmla="*/ 6 h 17"/>
                <a:gd name="T34" fmla="*/ 20 w 107"/>
                <a:gd name="T35" fmla="*/ 7 h 17"/>
                <a:gd name="T36" fmla="*/ 21 w 107"/>
                <a:gd name="T37" fmla="*/ 7 h 17"/>
                <a:gd name="T38" fmla="*/ 7 w 107"/>
                <a:gd name="T39" fmla="*/ 9 h 17"/>
                <a:gd name="T40" fmla="*/ 18 w 107"/>
                <a:gd name="T41" fmla="*/ 11 h 17"/>
                <a:gd name="T42" fmla="*/ 21 w 107"/>
                <a:gd name="T43" fmla="*/ 12 h 17"/>
                <a:gd name="T44" fmla="*/ 19 w 107"/>
                <a:gd name="T45" fmla="*/ 13 h 17"/>
                <a:gd name="T46" fmla="*/ 11 w 107"/>
                <a:gd name="T47" fmla="*/ 14 h 17"/>
                <a:gd name="T48" fmla="*/ 33 w 107"/>
                <a:gd name="T49" fmla="*/ 16 h 17"/>
                <a:gd name="T50" fmla="*/ 48 w 107"/>
                <a:gd name="T51" fmla="*/ 17 h 17"/>
                <a:gd name="T52" fmla="*/ 81 w 107"/>
                <a:gd name="T53" fmla="*/ 14 h 17"/>
                <a:gd name="T54" fmla="*/ 94 w 107"/>
                <a:gd name="T55" fmla="*/ 12 h 17"/>
                <a:gd name="T56" fmla="*/ 99 w 107"/>
                <a:gd name="T57" fmla="*/ 11 h 17"/>
                <a:gd name="T58" fmla="*/ 102 w 107"/>
                <a:gd name="T59" fmla="*/ 10 h 17"/>
                <a:gd name="T60" fmla="*/ 106 w 107"/>
                <a:gd name="T61" fmla="*/ 8 h 17"/>
                <a:gd name="T62" fmla="*/ 99 w 107"/>
                <a:gd name="T63" fmla="*/ 5 h 17"/>
                <a:gd name="T64" fmla="*/ 97 w 107"/>
                <a:gd name="T65" fmla="*/ 2 h 17"/>
                <a:gd name="T66" fmla="*/ 95 w 107"/>
                <a:gd name="T67" fmla="*/ 2 h 17"/>
                <a:gd name="T68" fmla="*/ 88 w 107"/>
                <a:gd name="T69" fmla="*/ 2 h 17"/>
                <a:gd name="T70" fmla="*/ 71 w 107"/>
                <a:gd name="T71" fmla="*/ 2 h 17"/>
                <a:gd name="T72" fmla="*/ 57 w 107"/>
                <a:gd name="T73" fmla="*/ 3 h 17"/>
                <a:gd name="T74" fmla="*/ 48 w 107"/>
                <a:gd name="T75" fmla="*/ 3 h 17"/>
                <a:gd name="T76" fmla="*/ 45 w 107"/>
                <a:gd name="T77" fmla="*/ 3 h 17"/>
                <a:gd name="T78" fmla="*/ 41 w 107"/>
                <a:gd name="T79" fmla="*/ 4 h 17"/>
                <a:gd name="T80" fmla="*/ 37 w 107"/>
                <a:gd name="T81" fmla="*/ 6 h 17"/>
                <a:gd name="T82" fmla="*/ 35 w 107"/>
                <a:gd name="T83" fmla="*/ 6 h 17"/>
                <a:gd name="T84" fmla="*/ 29 w 107"/>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7">
                  <a:moveTo>
                    <a:pt x="18" y="0"/>
                  </a:moveTo>
                  <a:cubicBezTo>
                    <a:pt x="17" y="0"/>
                    <a:pt x="16" y="1"/>
                    <a:pt x="17" y="1"/>
                  </a:cubicBezTo>
                  <a:cubicBezTo>
                    <a:pt x="19" y="1"/>
                    <a:pt x="20" y="1"/>
                    <a:pt x="18" y="1"/>
                  </a:cubicBezTo>
                  <a:cubicBezTo>
                    <a:pt x="18" y="1"/>
                    <a:pt x="18" y="1"/>
                    <a:pt x="18" y="1"/>
                  </a:cubicBezTo>
                  <a:cubicBezTo>
                    <a:pt x="18" y="1"/>
                    <a:pt x="18" y="1"/>
                    <a:pt x="18" y="1"/>
                  </a:cubicBezTo>
                  <a:cubicBezTo>
                    <a:pt x="16" y="1"/>
                    <a:pt x="17" y="2"/>
                    <a:pt x="18" y="2"/>
                  </a:cubicBezTo>
                  <a:cubicBezTo>
                    <a:pt x="20" y="2"/>
                    <a:pt x="19" y="3"/>
                    <a:pt x="18" y="3"/>
                  </a:cubicBezTo>
                  <a:cubicBezTo>
                    <a:pt x="17" y="3"/>
                    <a:pt x="16" y="2"/>
                    <a:pt x="15" y="2"/>
                  </a:cubicBezTo>
                  <a:cubicBezTo>
                    <a:pt x="13" y="2"/>
                    <a:pt x="11" y="2"/>
                    <a:pt x="10" y="2"/>
                  </a:cubicBezTo>
                  <a:cubicBezTo>
                    <a:pt x="9" y="2"/>
                    <a:pt x="9" y="2"/>
                    <a:pt x="9" y="2"/>
                  </a:cubicBezTo>
                  <a:cubicBezTo>
                    <a:pt x="9" y="2"/>
                    <a:pt x="9" y="2"/>
                    <a:pt x="9" y="2"/>
                  </a:cubicBezTo>
                  <a:cubicBezTo>
                    <a:pt x="9" y="2"/>
                    <a:pt x="9" y="2"/>
                    <a:pt x="8" y="2"/>
                  </a:cubicBezTo>
                  <a:cubicBezTo>
                    <a:pt x="8" y="2"/>
                    <a:pt x="8" y="2"/>
                    <a:pt x="7" y="2"/>
                  </a:cubicBezTo>
                  <a:cubicBezTo>
                    <a:pt x="7" y="2"/>
                    <a:pt x="7" y="2"/>
                    <a:pt x="7" y="2"/>
                  </a:cubicBezTo>
                  <a:cubicBezTo>
                    <a:pt x="8" y="3"/>
                    <a:pt x="8" y="3"/>
                    <a:pt x="7" y="3"/>
                  </a:cubicBezTo>
                  <a:cubicBezTo>
                    <a:pt x="5" y="3"/>
                    <a:pt x="5" y="4"/>
                    <a:pt x="6" y="4"/>
                  </a:cubicBezTo>
                  <a:cubicBezTo>
                    <a:pt x="8" y="4"/>
                    <a:pt x="8" y="4"/>
                    <a:pt x="7" y="4"/>
                  </a:cubicBezTo>
                  <a:cubicBezTo>
                    <a:pt x="7" y="4"/>
                    <a:pt x="6" y="4"/>
                    <a:pt x="6" y="4"/>
                  </a:cubicBezTo>
                  <a:cubicBezTo>
                    <a:pt x="6" y="4"/>
                    <a:pt x="5" y="4"/>
                    <a:pt x="5" y="4"/>
                  </a:cubicBezTo>
                  <a:cubicBezTo>
                    <a:pt x="4" y="4"/>
                    <a:pt x="4" y="4"/>
                    <a:pt x="3" y="4"/>
                  </a:cubicBezTo>
                  <a:cubicBezTo>
                    <a:pt x="2" y="4"/>
                    <a:pt x="1" y="4"/>
                    <a:pt x="2" y="4"/>
                  </a:cubicBezTo>
                  <a:cubicBezTo>
                    <a:pt x="3" y="5"/>
                    <a:pt x="2" y="5"/>
                    <a:pt x="2" y="5"/>
                  </a:cubicBezTo>
                  <a:cubicBezTo>
                    <a:pt x="1" y="5"/>
                    <a:pt x="1" y="5"/>
                    <a:pt x="1" y="5"/>
                  </a:cubicBezTo>
                  <a:cubicBezTo>
                    <a:pt x="0" y="5"/>
                    <a:pt x="0" y="5"/>
                    <a:pt x="0" y="5"/>
                  </a:cubicBezTo>
                  <a:cubicBezTo>
                    <a:pt x="0" y="5"/>
                    <a:pt x="0" y="5"/>
                    <a:pt x="0" y="5"/>
                  </a:cubicBezTo>
                  <a:cubicBezTo>
                    <a:pt x="1" y="5"/>
                    <a:pt x="1" y="5"/>
                    <a:pt x="2" y="5"/>
                  </a:cubicBezTo>
                  <a:cubicBezTo>
                    <a:pt x="3" y="5"/>
                    <a:pt x="3" y="5"/>
                    <a:pt x="4" y="5"/>
                  </a:cubicBezTo>
                  <a:cubicBezTo>
                    <a:pt x="6" y="5"/>
                    <a:pt x="8" y="5"/>
                    <a:pt x="11" y="5"/>
                  </a:cubicBezTo>
                  <a:cubicBezTo>
                    <a:pt x="13" y="5"/>
                    <a:pt x="14" y="5"/>
                    <a:pt x="16" y="5"/>
                  </a:cubicBezTo>
                  <a:cubicBezTo>
                    <a:pt x="16" y="5"/>
                    <a:pt x="16" y="5"/>
                    <a:pt x="16" y="5"/>
                  </a:cubicBezTo>
                  <a:cubicBezTo>
                    <a:pt x="17" y="5"/>
                    <a:pt x="18" y="5"/>
                    <a:pt x="19" y="6"/>
                  </a:cubicBezTo>
                  <a:cubicBezTo>
                    <a:pt x="20" y="6"/>
                    <a:pt x="21" y="6"/>
                    <a:pt x="22" y="6"/>
                  </a:cubicBezTo>
                  <a:cubicBezTo>
                    <a:pt x="22" y="6"/>
                    <a:pt x="22" y="6"/>
                    <a:pt x="22" y="6"/>
                  </a:cubicBezTo>
                  <a:cubicBezTo>
                    <a:pt x="22" y="6"/>
                    <a:pt x="22" y="6"/>
                    <a:pt x="23" y="6"/>
                  </a:cubicBezTo>
                  <a:cubicBezTo>
                    <a:pt x="24" y="6"/>
                    <a:pt x="24" y="6"/>
                    <a:pt x="21" y="7"/>
                  </a:cubicBezTo>
                  <a:cubicBezTo>
                    <a:pt x="19" y="7"/>
                    <a:pt x="18" y="7"/>
                    <a:pt x="20" y="7"/>
                  </a:cubicBezTo>
                  <a:cubicBezTo>
                    <a:pt x="20" y="7"/>
                    <a:pt x="20" y="7"/>
                    <a:pt x="20" y="7"/>
                  </a:cubicBezTo>
                  <a:cubicBezTo>
                    <a:pt x="21" y="7"/>
                    <a:pt x="21" y="7"/>
                    <a:pt x="21" y="7"/>
                  </a:cubicBezTo>
                  <a:cubicBezTo>
                    <a:pt x="22" y="7"/>
                    <a:pt x="19" y="8"/>
                    <a:pt x="12" y="8"/>
                  </a:cubicBezTo>
                  <a:cubicBezTo>
                    <a:pt x="5" y="8"/>
                    <a:pt x="3" y="9"/>
                    <a:pt x="7" y="9"/>
                  </a:cubicBezTo>
                  <a:cubicBezTo>
                    <a:pt x="12" y="10"/>
                    <a:pt x="15" y="11"/>
                    <a:pt x="17" y="11"/>
                  </a:cubicBezTo>
                  <a:cubicBezTo>
                    <a:pt x="17" y="11"/>
                    <a:pt x="17" y="11"/>
                    <a:pt x="18" y="11"/>
                  </a:cubicBezTo>
                  <a:cubicBezTo>
                    <a:pt x="18" y="11"/>
                    <a:pt x="19" y="11"/>
                    <a:pt x="19" y="11"/>
                  </a:cubicBezTo>
                  <a:cubicBezTo>
                    <a:pt x="21" y="11"/>
                    <a:pt x="22" y="11"/>
                    <a:pt x="21" y="12"/>
                  </a:cubicBezTo>
                  <a:cubicBezTo>
                    <a:pt x="19" y="12"/>
                    <a:pt x="20" y="12"/>
                    <a:pt x="23" y="12"/>
                  </a:cubicBezTo>
                  <a:cubicBezTo>
                    <a:pt x="25" y="12"/>
                    <a:pt x="24" y="13"/>
                    <a:pt x="19" y="13"/>
                  </a:cubicBezTo>
                  <a:cubicBezTo>
                    <a:pt x="15" y="13"/>
                    <a:pt x="12" y="13"/>
                    <a:pt x="11" y="13"/>
                  </a:cubicBezTo>
                  <a:cubicBezTo>
                    <a:pt x="11" y="13"/>
                    <a:pt x="11" y="14"/>
                    <a:pt x="11" y="14"/>
                  </a:cubicBezTo>
                  <a:cubicBezTo>
                    <a:pt x="11" y="15"/>
                    <a:pt x="16" y="15"/>
                    <a:pt x="22" y="15"/>
                  </a:cubicBezTo>
                  <a:cubicBezTo>
                    <a:pt x="27" y="15"/>
                    <a:pt x="30" y="16"/>
                    <a:pt x="33" y="16"/>
                  </a:cubicBezTo>
                  <a:cubicBezTo>
                    <a:pt x="37" y="17"/>
                    <a:pt x="41" y="17"/>
                    <a:pt x="45" y="17"/>
                  </a:cubicBezTo>
                  <a:cubicBezTo>
                    <a:pt x="46" y="17"/>
                    <a:pt x="47" y="17"/>
                    <a:pt x="48" y="17"/>
                  </a:cubicBezTo>
                  <a:cubicBezTo>
                    <a:pt x="54" y="17"/>
                    <a:pt x="60" y="17"/>
                    <a:pt x="63" y="16"/>
                  </a:cubicBezTo>
                  <a:cubicBezTo>
                    <a:pt x="66" y="16"/>
                    <a:pt x="74" y="16"/>
                    <a:pt x="81" y="14"/>
                  </a:cubicBezTo>
                  <a:cubicBezTo>
                    <a:pt x="87" y="13"/>
                    <a:pt x="92" y="12"/>
                    <a:pt x="94" y="12"/>
                  </a:cubicBezTo>
                  <a:cubicBezTo>
                    <a:pt x="94" y="12"/>
                    <a:pt x="94" y="12"/>
                    <a:pt x="94" y="12"/>
                  </a:cubicBezTo>
                  <a:cubicBezTo>
                    <a:pt x="95" y="12"/>
                    <a:pt x="95" y="12"/>
                    <a:pt x="95" y="12"/>
                  </a:cubicBezTo>
                  <a:cubicBezTo>
                    <a:pt x="97" y="12"/>
                    <a:pt x="98" y="12"/>
                    <a:pt x="99" y="11"/>
                  </a:cubicBezTo>
                  <a:cubicBezTo>
                    <a:pt x="100" y="11"/>
                    <a:pt x="101" y="10"/>
                    <a:pt x="102" y="10"/>
                  </a:cubicBezTo>
                  <a:cubicBezTo>
                    <a:pt x="102" y="10"/>
                    <a:pt x="102" y="10"/>
                    <a:pt x="102" y="10"/>
                  </a:cubicBezTo>
                  <a:cubicBezTo>
                    <a:pt x="102" y="10"/>
                    <a:pt x="102" y="10"/>
                    <a:pt x="102" y="10"/>
                  </a:cubicBezTo>
                  <a:cubicBezTo>
                    <a:pt x="103" y="10"/>
                    <a:pt x="105" y="9"/>
                    <a:pt x="106" y="8"/>
                  </a:cubicBezTo>
                  <a:cubicBezTo>
                    <a:pt x="107" y="7"/>
                    <a:pt x="107" y="6"/>
                    <a:pt x="105" y="6"/>
                  </a:cubicBezTo>
                  <a:cubicBezTo>
                    <a:pt x="103" y="6"/>
                    <a:pt x="100" y="5"/>
                    <a:pt x="99" y="5"/>
                  </a:cubicBezTo>
                  <a:cubicBezTo>
                    <a:pt x="98" y="4"/>
                    <a:pt x="99" y="3"/>
                    <a:pt x="97" y="3"/>
                  </a:cubicBezTo>
                  <a:cubicBezTo>
                    <a:pt x="96" y="3"/>
                    <a:pt x="96" y="2"/>
                    <a:pt x="97" y="2"/>
                  </a:cubicBezTo>
                  <a:cubicBezTo>
                    <a:pt x="98" y="2"/>
                    <a:pt x="98" y="1"/>
                    <a:pt x="98" y="1"/>
                  </a:cubicBezTo>
                  <a:cubicBezTo>
                    <a:pt x="97" y="1"/>
                    <a:pt x="96" y="2"/>
                    <a:pt x="95" y="2"/>
                  </a:cubicBezTo>
                  <a:cubicBezTo>
                    <a:pt x="94" y="2"/>
                    <a:pt x="94" y="2"/>
                    <a:pt x="93" y="2"/>
                  </a:cubicBezTo>
                  <a:cubicBezTo>
                    <a:pt x="92" y="2"/>
                    <a:pt x="90" y="2"/>
                    <a:pt x="88" y="2"/>
                  </a:cubicBezTo>
                  <a:cubicBezTo>
                    <a:pt x="86" y="1"/>
                    <a:pt x="83" y="1"/>
                    <a:pt x="81" y="1"/>
                  </a:cubicBezTo>
                  <a:cubicBezTo>
                    <a:pt x="78" y="1"/>
                    <a:pt x="74" y="1"/>
                    <a:pt x="71" y="2"/>
                  </a:cubicBezTo>
                  <a:cubicBezTo>
                    <a:pt x="64" y="3"/>
                    <a:pt x="63" y="3"/>
                    <a:pt x="61" y="3"/>
                  </a:cubicBezTo>
                  <a:cubicBezTo>
                    <a:pt x="60" y="3"/>
                    <a:pt x="59" y="3"/>
                    <a:pt x="57" y="3"/>
                  </a:cubicBezTo>
                  <a:cubicBezTo>
                    <a:pt x="56" y="2"/>
                    <a:pt x="54" y="2"/>
                    <a:pt x="53" y="2"/>
                  </a:cubicBezTo>
                  <a:cubicBezTo>
                    <a:pt x="51" y="2"/>
                    <a:pt x="50" y="3"/>
                    <a:pt x="48" y="3"/>
                  </a:cubicBezTo>
                  <a:cubicBezTo>
                    <a:pt x="47" y="3"/>
                    <a:pt x="46" y="3"/>
                    <a:pt x="45" y="3"/>
                  </a:cubicBezTo>
                  <a:cubicBezTo>
                    <a:pt x="45" y="3"/>
                    <a:pt x="45" y="3"/>
                    <a:pt x="45" y="3"/>
                  </a:cubicBezTo>
                  <a:cubicBezTo>
                    <a:pt x="44" y="3"/>
                    <a:pt x="44" y="3"/>
                    <a:pt x="43" y="3"/>
                  </a:cubicBezTo>
                  <a:cubicBezTo>
                    <a:pt x="42" y="3"/>
                    <a:pt x="41" y="3"/>
                    <a:pt x="41" y="4"/>
                  </a:cubicBezTo>
                  <a:cubicBezTo>
                    <a:pt x="40" y="5"/>
                    <a:pt x="38" y="6"/>
                    <a:pt x="37" y="6"/>
                  </a:cubicBezTo>
                  <a:cubicBezTo>
                    <a:pt x="37" y="6"/>
                    <a:pt x="37" y="6"/>
                    <a:pt x="37" y="6"/>
                  </a:cubicBezTo>
                  <a:cubicBezTo>
                    <a:pt x="37" y="6"/>
                    <a:pt x="37" y="6"/>
                    <a:pt x="36" y="6"/>
                  </a:cubicBezTo>
                  <a:cubicBezTo>
                    <a:pt x="36" y="6"/>
                    <a:pt x="36" y="6"/>
                    <a:pt x="35" y="6"/>
                  </a:cubicBezTo>
                  <a:cubicBezTo>
                    <a:pt x="34" y="7"/>
                    <a:pt x="34" y="7"/>
                    <a:pt x="34" y="7"/>
                  </a:cubicBezTo>
                  <a:cubicBezTo>
                    <a:pt x="33" y="7"/>
                    <a:pt x="31" y="5"/>
                    <a:pt x="29" y="3"/>
                  </a:cubicBezTo>
                  <a:cubicBezTo>
                    <a:pt x="27"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8" name="Freeform 195"/>
            <p:cNvSpPr>
              <a:spLocks/>
            </p:cNvSpPr>
            <p:nvPr/>
          </p:nvSpPr>
          <p:spPr bwMode="auto">
            <a:xfrm>
              <a:off x="9753600" y="5265738"/>
              <a:ext cx="349250" cy="101600"/>
            </a:xfrm>
            <a:custGeom>
              <a:avLst/>
              <a:gdLst>
                <a:gd name="T0" fmla="*/ 104 w 129"/>
                <a:gd name="T1" fmla="*/ 0 h 37"/>
                <a:gd name="T2" fmla="*/ 103 w 129"/>
                <a:gd name="T3" fmla="*/ 0 h 37"/>
                <a:gd name="T4" fmla="*/ 102 w 129"/>
                <a:gd name="T5" fmla="*/ 0 h 37"/>
                <a:gd name="T6" fmla="*/ 101 w 129"/>
                <a:gd name="T7" fmla="*/ 0 h 37"/>
                <a:gd name="T8" fmla="*/ 100 w 129"/>
                <a:gd name="T9" fmla="*/ 0 h 37"/>
                <a:gd name="T10" fmla="*/ 92 w 129"/>
                <a:gd name="T11" fmla="*/ 3 h 37"/>
                <a:gd name="T12" fmla="*/ 82 w 129"/>
                <a:gd name="T13" fmla="*/ 6 h 37"/>
                <a:gd name="T14" fmla="*/ 82 w 129"/>
                <a:gd name="T15" fmla="*/ 6 h 37"/>
                <a:gd name="T16" fmla="*/ 82 w 129"/>
                <a:gd name="T17" fmla="*/ 6 h 37"/>
                <a:gd name="T18" fmla="*/ 82 w 129"/>
                <a:gd name="T19" fmla="*/ 6 h 37"/>
                <a:gd name="T20" fmla="*/ 80 w 129"/>
                <a:gd name="T21" fmla="*/ 7 h 37"/>
                <a:gd name="T22" fmla="*/ 79 w 129"/>
                <a:gd name="T23" fmla="*/ 6 h 37"/>
                <a:gd name="T24" fmla="*/ 79 w 129"/>
                <a:gd name="T25" fmla="*/ 6 h 37"/>
                <a:gd name="T26" fmla="*/ 58 w 129"/>
                <a:gd name="T27" fmla="*/ 10 h 37"/>
                <a:gd name="T28" fmla="*/ 24 w 129"/>
                <a:gd name="T29" fmla="*/ 17 h 37"/>
                <a:gd name="T30" fmla="*/ 23 w 129"/>
                <a:gd name="T31" fmla="*/ 17 h 37"/>
                <a:gd name="T32" fmla="*/ 21 w 129"/>
                <a:gd name="T33" fmla="*/ 17 h 37"/>
                <a:gd name="T34" fmla="*/ 20 w 129"/>
                <a:gd name="T35" fmla="*/ 17 h 37"/>
                <a:gd name="T36" fmla="*/ 6 w 129"/>
                <a:gd name="T37" fmla="*/ 19 h 37"/>
                <a:gd name="T38" fmla="*/ 4 w 129"/>
                <a:gd name="T39" fmla="*/ 23 h 37"/>
                <a:gd name="T40" fmla="*/ 13 w 129"/>
                <a:gd name="T41" fmla="*/ 25 h 37"/>
                <a:gd name="T42" fmla="*/ 13 w 129"/>
                <a:gd name="T43" fmla="*/ 27 h 37"/>
                <a:gd name="T44" fmla="*/ 13 w 129"/>
                <a:gd name="T45" fmla="*/ 27 h 37"/>
                <a:gd name="T46" fmla="*/ 13 w 129"/>
                <a:gd name="T47" fmla="*/ 27 h 37"/>
                <a:gd name="T48" fmla="*/ 13 w 129"/>
                <a:gd name="T49" fmla="*/ 28 h 37"/>
                <a:gd name="T50" fmla="*/ 14 w 129"/>
                <a:gd name="T51" fmla="*/ 28 h 37"/>
                <a:gd name="T52" fmla="*/ 19 w 129"/>
                <a:gd name="T53" fmla="*/ 32 h 37"/>
                <a:gd name="T54" fmla="*/ 39 w 129"/>
                <a:gd name="T55" fmla="*/ 34 h 37"/>
                <a:gd name="T56" fmla="*/ 43 w 129"/>
                <a:gd name="T57" fmla="*/ 35 h 37"/>
                <a:gd name="T58" fmla="*/ 52 w 129"/>
                <a:gd name="T59" fmla="*/ 35 h 37"/>
                <a:gd name="T60" fmla="*/ 54 w 129"/>
                <a:gd name="T61" fmla="*/ 35 h 37"/>
                <a:gd name="T62" fmla="*/ 60 w 129"/>
                <a:gd name="T63" fmla="*/ 35 h 37"/>
                <a:gd name="T64" fmla="*/ 63 w 129"/>
                <a:gd name="T65" fmla="*/ 35 h 37"/>
                <a:gd name="T66" fmla="*/ 64 w 129"/>
                <a:gd name="T67" fmla="*/ 35 h 37"/>
                <a:gd name="T68" fmla="*/ 64 w 129"/>
                <a:gd name="T69" fmla="*/ 35 h 37"/>
                <a:gd name="T70" fmla="*/ 70 w 129"/>
                <a:gd name="T71" fmla="*/ 36 h 37"/>
                <a:gd name="T72" fmla="*/ 79 w 129"/>
                <a:gd name="T73" fmla="*/ 37 h 37"/>
                <a:gd name="T74" fmla="*/ 88 w 129"/>
                <a:gd name="T75" fmla="*/ 36 h 37"/>
                <a:gd name="T76" fmla="*/ 95 w 129"/>
                <a:gd name="T77" fmla="*/ 32 h 37"/>
                <a:gd name="T78" fmla="*/ 96 w 129"/>
                <a:gd name="T79" fmla="*/ 31 h 37"/>
                <a:gd name="T80" fmla="*/ 94 w 129"/>
                <a:gd name="T81" fmla="*/ 30 h 37"/>
                <a:gd name="T82" fmla="*/ 98 w 129"/>
                <a:gd name="T83" fmla="*/ 28 h 37"/>
                <a:gd name="T84" fmla="*/ 101 w 129"/>
                <a:gd name="T85" fmla="*/ 27 h 37"/>
                <a:gd name="T86" fmla="*/ 102 w 129"/>
                <a:gd name="T87" fmla="*/ 27 h 37"/>
                <a:gd name="T88" fmla="*/ 102 w 129"/>
                <a:gd name="T89" fmla="*/ 27 h 37"/>
                <a:gd name="T90" fmla="*/ 110 w 129"/>
                <a:gd name="T91" fmla="*/ 24 h 37"/>
                <a:gd name="T92" fmla="*/ 121 w 129"/>
                <a:gd name="T93" fmla="*/ 20 h 37"/>
                <a:gd name="T94" fmla="*/ 122 w 129"/>
                <a:gd name="T95" fmla="*/ 20 h 37"/>
                <a:gd name="T96" fmla="*/ 122 w 129"/>
                <a:gd name="T97" fmla="*/ 20 h 37"/>
                <a:gd name="T98" fmla="*/ 114 w 129"/>
                <a:gd name="T99" fmla="*/ 16 h 37"/>
                <a:gd name="T100" fmla="*/ 111 w 129"/>
                <a:gd name="T101" fmla="*/ 11 h 37"/>
                <a:gd name="T102" fmla="*/ 111 w 129"/>
                <a:gd name="T103" fmla="*/ 10 h 37"/>
                <a:gd name="T104" fmla="*/ 117 w 129"/>
                <a:gd name="T105" fmla="*/ 8 h 37"/>
                <a:gd name="T106" fmla="*/ 117 w 129"/>
                <a:gd name="T107" fmla="*/ 8 h 37"/>
                <a:gd name="T108" fmla="*/ 117 w 129"/>
                <a:gd name="T109" fmla="*/ 8 h 37"/>
                <a:gd name="T110" fmla="*/ 124 w 129"/>
                <a:gd name="T111" fmla="*/ 6 h 37"/>
                <a:gd name="T112" fmla="*/ 124 w 129"/>
                <a:gd name="T113" fmla="*/ 5 h 37"/>
                <a:gd name="T114" fmla="*/ 117 w 129"/>
                <a:gd name="T115" fmla="*/ 4 h 37"/>
                <a:gd name="T116" fmla="*/ 115 w 129"/>
                <a:gd name="T117" fmla="*/ 3 h 37"/>
                <a:gd name="T118" fmla="*/ 114 w 129"/>
                <a:gd name="T119" fmla="*/ 3 h 37"/>
                <a:gd name="T120" fmla="*/ 113 w 129"/>
                <a:gd name="T121" fmla="*/ 3 h 37"/>
                <a:gd name="T122" fmla="*/ 109 w 129"/>
                <a:gd name="T123" fmla="*/ 1 h 37"/>
                <a:gd name="T124" fmla="*/ 104 w 129"/>
                <a:gd name="T1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37">
                  <a:moveTo>
                    <a:pt x="104" y="0"/>
                  </a:moveTo>
                  <a:cubicBezTo>
                    <a:pt x="103" y="0"/>
                    <a:pt x="103" y="0"/>
                    <a:pt x="103" y="0"/>
                  </a:cubicBezTo>
                  <a:cubicBezTo>
                    <a:pt x="102" y="0"/>
                    <a:pt x="102" y="0"/>
                    <a:pt x="102" y="0"/>
                  </a:cubicBezTo>
                  <a:cubicBezTo>
                    <a:pt x="101" y="0"/>
                    <a:pt x="101" y="0"/>
                    <a:pt x="101" y="0"/>
                  </a:cubicBezTo>
                  <a:cubicBezTo>
                    <a:pt x="100" y="0"/>
                    <a:pt x="100" y="0"/>
                    <a:pt x="100" y="0"/>
                  </a:cubicBezTo>
                  <a:cubicBezTo>
                    <a:pt x="100" y="0"/>
                    <a:pt x="97" y="2"/>
                    <a:pt x="92" y="3"/>
                  </a:cubicBezTo>
                  <a:cubicBezTo>
                    <a:pt x="87" y="5"/>
                    <a:pt x="81" y="6"/>
                    <a:pt x="82" y="6"/>
                  </a:cubicBezTo>
                  <a:cubicBezTo>
                    <a:pt x="82" y="6"/>
                    <a:pt x="82" y="6"/>
                    <a:pt x="82" y="6"/>
                  </a:cubicBezTo>
                  <a:cubicBezTo>
                    <a:pt x="82" y="6"/>
                    <a:pt x="82" y="6"/>
                    <a:pt x="82" y="6"/>
                  </a:cubicBezTo>
                  <a:cubicBezTo>
                    <a:pt x="84" y="6"/>
                    <a:pt x="84" y="6"/>
                    <a:pt x="82" y="6"/>
                  </a:cubicBezTo>
                  <a:cubicBezTo>
                    <a:pt x="81" y="7"/>
                    <a:pt x="80" y="7"/>
                    <a:pt x="80" y="7"/>
                  </a:cubicBezTo>
                  <a:cubicBezTo>
                    <a:pt x="79" y="7"/>
                    <a:pt x="79" y="7"/>
                    <a:pt x="79" y="6"/>
                  </a:cubicBezTo>
                  <a:cubicBezTo>
                    <a:pt x="79" y="6"/>
                    <a:pt x="79" y="6"/>
                    <a:pt x="79" y="6"/>
                  </a:cubicBezTo>
                  <a:cubicBezTo>
                    <a:pt x="77" y="6"/>
                    <a:pt x="67" y="8"/>
                    <a:pt x="58" y="10"/>
                  </a:cubicBezTo>
                  <a:cubicBezTo>
                    <a:pt x="48" y="13"/>
                    <a:pt x="35" y="17"/>
                    <a:pt x="24" y="17"/>
                  </a:cubicBezTo>
                  <a:cubicBezTo>
                    <a:pt x="23" y="17"/>
                    <a:pt x="23" y="17"/>
                    <a:pt x="23" y="17"/>
                  </a:cubicBezTo>
                  <a:cubicBezTo>
                    <a:pt x="22" y="17"/>
                    <a:pt x="22" y="17"/>
                    <a:pt x="21" y="17"/>
                  </a:cubicBezTo>
                  <a:cubicBezTo>
                    <a:pt x="21" y="17"/>
                    <a:pt x="20" y="17"/>
                    <a:pt x="20" y="17"/>
                  </a:cubicBezTo>
                  <a:cubicBezTo>
                    <a:pt x="15" y="17"/>
                    <a:pt x="10" y="17"/>
                    <a:pt x="6" y="19"/>
                  </a:cubicBezTo>
                  <a:cubicBezTo>
                    <a:pt x="0" y="20"/>
                    <a:pt x="0" y="22"/>
                    <a:pt x="4" y="23"/>
                  </a:cubicBezTo>
                  <a:cubicBezTo>
                    <a:pt x="10" y="25"/>
                    <a:pt x="17" y="25"/>
                    <a:pt x="13" y="25"/>
                  </a:cubicBezTo>
                  <a:cubicBezTo>
                    <a:pt x="12" y="25"/>
                    <a:pt x="12" y="26"/>
                    <a:pt x="13" y="27"/>
                  </a:cubicBezTo>
                  <a:cubicBezTo>
                    <a:pt x="13" y="27"/>
                    <a:pt x="13" y="27"/>
                    <a:pt x="13" y="27"/>
                  </a:cubicBezTo>
                  <a:cubicBezTo>
                    <a:pt x="13" y="27"/>
                    <a:pt x="13" y="27"/>
                    <a:pt x="13" y="27"/>
                  </a:cubicBezTo>
                  <a:cubicBezTo>
                    <a:pt x="13" y="27"/>
                    <a:pt x="13" y="28"/>
                    <a:pt x="13" y="28"/>
                  </a:cubicBezTo>
                  <a:cubicBezTo>
                    <a:pt x="14" y="28"/>
                    <a:pt x="14" y="28"/>
                    <a:pt x="14" y="28"/>
                  </a:cubicBezTo>
                  <a:cubicBezTo>
                    <a:pt x="15" y="29"/>
                    <a:pt x="17" y="30"/>
                    <a:pt x="19" y="32"/>
                  </a:cubicBezTo>
                  <a:cubicBezTo>
                    <a:pt x="25" y="35"/>
                    <a:pt x="38" y="33"/>
                    <a:pt x="39" y="34"/>
                  </a:cubicBezTo>
                  <a:cubicBezTo>
                    <a:pt x="39" y="35"/>
                    <a:pt x="41" y="35"/>
                    <a:pt x="43" y="35"/>
                  </a:cubicBezTo>
                  <a:cubicBezTo>
                    <a:pt x="45" y="35"/>
                    <a:pt x="48" y="35"/>
                    <a:pt x="52" y="35"/>
                  </a:cubicBezTo>
                  <a:cubicBezTo>
                    <a:pt x="53" y="35"/>
                    <a:pt x="53" y="35"/>
                    <a:pt x="54" y="35"/>
                  </a:cubicBezTo>
                  <a:cubicBezTo>
                    <a:pt x="57" y="35"/>
                    <a:pt x="59" y="35"/>
                    <a:pt x="60" y="35"/>
                  </a:cubicBezTo>
                  <a:cubicBezTo>
                    <a:pt x="62" y="35"/>
                    <a:pt x="63" y="35"/>
                    <a:pt x="63" y="35"/>
                  </a:cubicBezTo>
                  <a:cubicBezTo>
                    <a:pt x="64" y="35"/>
                    <a:pt x="64" y="35"/>
                    <a:pt x="64" y="35"/>
                  </a:cubicBezTo>
                  <a:cubicBezTo>
                    <a:pt x="64" y="35"/>
                    <a:pt x="64" y="35"/>
                    <a:pt x="64" y="35"/>
                  </a:cubicBezTo>
                  <a:cubicBezTo>
                    <a:pt x="65" y="35"/>
                    <a:pt x="67" y="36"/>
                    <a:pt x="70" y="36"/>
                  </a:cubicBezTo>
                  <a:cubicBezTo>
                    <a:pt x="71" y="36"/>
                    <a:pt x="75" y="37"/>
                    <a:pt x="79" y="37"/>
                  </a:cubicBezTo>
                  <a:cubicBezTo>
                    <a:pt x="82" y="37"/>
                    <a:pt x="85" y="37"/>
                    <a:pt x="88" y="36"/>
                  </a:cubicBezTo>
                  <a:cubicBezTo>
                    <a:pt x="93" y="35"/>
                    <a:pt x="95" y="33"/>
                    <a:pt x="95" y="32"/>
                  </a:cubicBezTo>
                  <a:cubicBezTo>
                    <a:pt x="95" y="32"/>
                    <a:pt x="97" y="31"/>
                    <a:pt x="96" y="31"/>
                  </a:cubicBezTo>
                  <a:cubicBezTo>
                    <a:pt x="96" y="30"/>
                    <a:pt x="94" y="30"/>
                    <a:pt x="94" y="30"/>
                  </a:cubicBezTo>
                  <a:cubicBezTo>
                    <a:pt x="94" y="30"/>
                    <a:pt x="96" y="29"/>
                    <a:pt x="98" y="28"/>
                  </a:cubicBezTo>
                  <a:cubicBezTo>
                    <a:pt x="99" y="28"/>
                    <a:pt x="100" y="27"/>
                    <a:pt x="101" y="27"/>
                  </a:cubicBezTo>
                  <a:cubicBezTo>
                    <a:pt x="101" y="27"/>
                    <a:pt x="102" y="27"/>
                    <a:pt x="102" y="27"/>
                  </a:cubicBezTo>
                  <a:cubicBezTo>
                    <a:pt x="102" y="27"/>
                    <a:pt x="102" y="27"/>
                    <a:pt x="102" y="27"/>
                  </a:cubicBezTo>
                  <a:cubicBezTo>
                    <a:pt x="103" y="27"/>
                    <a:pt x="106" y="26"/>
                    <a:pt x="110" y="24"/>
                  </a:cubicBezTo>
                  <a:cubicBezTo>
                    <a:pt x="113" y="22"/>
                    <a:pt x="118" y="20"/>
                    <a:pt x="121" y="20"/>
                  </a:cubicBezTo>
                  <a:cubicBezTo>
                    <a:pt x="122" y="20"/>
                    <a:pt x="122" y="20"/>
                    <a:pt x="122" y="20"/>
                  </a:cubicBezTo>
                  <a:cubicBezTo>
                    <a:pt x="122" y="20"/>
                    <a:pt x="122" y="20"/>
                    <a:pt x="122" y="20"/>
                  </a:cubicBezTo>
                  <a:cubicBezTo>
                    <a:pt x="125" y="20"/>
                    <a:pt x="118" y="19"/>
                    <a:pt x="114" y="16"/>
                  </a:cubicBezTo>
                  <a:cubicBezTo>
                    <a:pt x="111" y="13"/>
                    <a:pt x="109" y="11"/>
                    <a:pt x="111" y="11"/>
                  </a:cubicBezTo>
                  <a:cubicBezTo>
                    <a:pt x="113" y="11"/>
                    <a:pt x="113" y="10"/>
                    <a:pt x="111" y="10"/>
                  </a:cubicBezTo>
                  <a:cubicBezTo>
                    <a:pt x="110" y="9"/>
                    <a:pt x="114" y="8"/>
                    <a:pt x="117" y="8"/>
                  </a:cubicBezTo>
                  <a:cubicBezTo>
                    <a:pt x="117" y="8"/>
                    <a:pt x="117" y="8"/>
                    <a:pt x="117" y="8"/>
                  </a:cubicBezTo>
                  <a:cubicBezTo>
                    <a:pt x="117" y="8"/>
                    <a:pt x="117" y="8"/>
                    <a:pt x="117" y="8"/>
                  </a:cubicBezTo>
                  <a:cubicBezTo>
                    <a:pt x="120" y="8"/>
                    <a:pt x="119" y="7"/>
                    <a:pt x="124" y="6"/>
                  </a:cubicBezTo>
                  <a:cubicBezTo>
                    <a:pt x="128" y="6"/>
                    <a:pt x="129" y="5"/>
                    <a:pt x="124" y="5"/>
                  </a:cubicBezTo>
                  <a:cubicBezTo>
                    <a:pt x="119" y="4"/>
                    <a:pt x="116" y="4"/>
                    <a:pt x="117" y="4"/>
                  </a:cubicBezTo>
                  <a:cubicBezTo>
                    <a:pt x="118" y="3"/>
                    <a:pt x="116" y="3"/>
                    <a:pt x="115" y="3"/>
                  </a:cubicBezTo>
                  <a:cubicBezTo>
                    <a:pt x="114" y="3"/>
                    <a:pt x="114" y="3"/>
                    <a:pt x="114" y="3"/>
                  </a:cubicBezTo>
                  <a:cubicBezTo>
                    <a:pt x="114" y="3"/>
                    <a:pt x="113" y="3"/>
                    <a:pt x="113" y="3"/>
                  </a:cubicBezTo>
                  <a:cubicBezTo>
                    <a:pt x="112" y="3"/>
                    <a:pt x="112" y="2"/>
                    <a:pt x="109" y="1"/>
                  </a:cubicBezTo>
                  <a:cubicBezTo>
                    <a:pt x="107" y="0"/>
                    <a:pt x="105" y="0"/>
                    <a:pt x="10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199" name="Freeform 196"/>
            <p:cNvSpPr>
              <a:spLocks/>
            </p:cNvSpPr>
            <p:nvPr/>
          </p:nvSpPr>
          <p:spPr bwMode="auto">
            <a:xfrm>
              <a:off x="8739188" y="5241925"/>
              <a:ext cx="76200" cy="31750"/>
            </a:xfrm>
            <a:custGeom>
              <a:avLst/>
              <a:gdLst>
                <a:gd name="T0" fmla="*/ 6 w 28"/>
                <a:gd name="T1" fmla="*/ 0 h 12"/>
                <a:gd name="T2" fmla="*/ 2 w 28"/>
                <a:gd name="T3" fmla="*/ 1 h 12"/>
                <a:gd name="T4" fmla="*/ 0 w 28"/>
                <a:gd name="T5" fmla="*/ 5 h 12"/>
                <a:gd name="T6" fmla="*/ 3 w 28"/>
                <a:gd name="T7" fmla="*/ 9 h 12"/>
                <a:gd name="T8" fmla="*/ 17 w 28"/>
                <a:gd name="T9" fmla="*/ 12 h 12"/>
                <a:gd name="T10" fmla="*/ 27 w 28"/>
                <a:gd name="T11" fmla="*/ 7 h 12"/>
                <a:gd name="T12" fmla="*/ 24 w 28"/>
                <a:gd name="T13" fmla="*/ 5 h 12"/>
                <a:gd name="T14" fmla="*/ 14 w 28"/>
                <a:gd name="T15" fmla="*/ 1 h 12"/>
                <a:gd name="T16" fmla="*/ 6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6" y="0"/>
                  </a:moveTo>
                  <a:cubicBezTo>
                    <a:pt x="4" y="0"/>
                    <a:pt x="3" y="0"/>
                    <a:pt x="2" y="1"/>
                  </a:cubicBezTo>
                  <a:cubicBezTo>
                    <a:pt x="1" y="1"/>
                    <a:pt x="0" y="3"/>
                    <a:pt x="0" y="5"/>
                  </a:cubicBezTo>
                  <a:cubicBezTo>
                    <a:pt x="0" y="7"/>
                    <a:pt x="0" y="8"/>
                    <a:pt x="3" y="9"/>
                  </a:cubicBezTo>
                  <a:cubicBezTo>
                    <a:pt x="6" y="11"/>
                    <a:pt x="12" y="12"/>
                    <a:pt x="17" y="12"/>
                  </a:cubicBezTo>
                  <a:cubicBezTo>
                    <a:pt x="23" y="12"/>
                    <a:pt x="28" y="10"/>
                    <a:pt x="27" y="7"/>
                  </a:cubicBezTo>
                  <a:cubicBezTo>
                    <a:pt x="26" y="6"/>
                    <a:pt x="25" y="6"/>
                    <a:pt x="24" y="5"/>
                  </a:cubicBezTo>
                  <a:cubicBezTo>
                    <a:pt x="21" y="4"/>
                    <a:pt x="17" y="2"/>
                    <a:pt x="14" y="1"/>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srgbClr val="333333"/>
                </a:solidFill>
              </a:endParaRPr>
            </a:p>
          </p:txBody>
        </p:sp>
        <p:sp>
          <p:nvSpPr>
            <p:cNvPr id="200" name="Freeform 197"/>
            <p:cNvSpPr>
              <a:spLocks/>
            </p:cNvSpPr>
            <p:nvPr/>
          </p:nvSpPr>
          <p:spPr bwMode="auto">
            <a:xfrm>
              <a:off x="7429500" y="5437188"/>
              <a:ext cx="271463" cy="125412"/>
            </a:xfrm>
            <a:custGeom>
              <a:avLst/>
              <a:gdLst>
                <a:gd name="T0" fmla="*/ 86 w 100"/>
                <a:gd name="T1" fmla="*/ 0 h 46"/>
                <a:gd name="T2" fmla="*/ 86 w 100"/>
                <a:gd name="T3" fmla="*/ 0 h 46"/>
                <a:gd name="T4" fmla="*/ 83 w 100"/>
                <a:gd name="T5" fmla="*/ 4 h 46"/>
                <a:gd name="T6" fmla="*/ 75 w 100"/>
                <a:gd name="T7" fmla="*/ 6 h 46"/>
                <a:gd name="T8" fmla="*/ 74 w 100"/>
                <a:gd name="T9" fmla="*/ 6 h 46"/>
                <a:gd name="T10" fmla="*/ 73 w 100"/>
                <a:gd name="T11" fmla="*/ 6 h 46"/>
                <a:gd name="T12" fmla="*/ 72 w 100"/>
                <a:gd name="T13" fmla="*/ 6 h 46"/>
                <a:gd name="T14" fmla="*/ 72 w 100"/>
                <a:gd name="T15" fmla="*/ 7 h 46"/>
                <a:gd name="T16" fmla="*/ 71 w 100"/>
                <a:gd name="T17" fmla="*/ 7 h 46"/>
                <a:gd name="T18" fmla="*/ 71 w 100"/>
                <a:gd name="T19" fmla="*/ 7 h 46"/>
                <a:gd name="T20" fmla="*/ 70 w 100"/>
                <a:gd name="T21" fmla="*/ 8 h 46"/>
                <a:gd name="T22" fmla="*/ 68 w 100"/>
                <a:gd name="T23" fmla="*/ 9 h 46"/>
                <a:gd name="T24" fmla="*/ 65 w 100"/>
                <a:gd name="T25" fmla="*/ 10 h 46"/>
                <a:gd name="T26" fmla="*/ 64 w 100"/>
                <a:gd name="T27" fmla="*/ 9 h 46"/>
                <a:gd name="T28" fmla="*/ 64 w 100"/>
                <a:gd name="T29" fmla="*/ 9 h 46"/>
                <a:gd name="T30" fmla="*/ 62 w 100"/>
                <a:gd name="T31" fmla="*/ 10 h 46"/>
                <a:gd name="T32" fmla="*/ 60 w 100"/>
                <a:gd name="T33" fmla="*/ 12 h 46"/>
                <a:gd name="T34" fmla="*/ 59 w 100"/>
                <a:gd name="T35" fmla="*/ 12 h 46"/>
                <a:gd name="T36" fmla="*/ 58 w 100"/>
                <a:gd name="T37" fmla="*/ 11 h 46"/>
                <a:gd name="T38" fmla="*/ 57 w 100"/>
                <a:gd name="T39" fmla="*/ 11 h 46"/>
                <a:gd name="T40" fmla="*/ 54 w 100"/>
                <a:gd name="T41" fmla="*/ 12 h 46"/>
                <a:gd name="T42" fmla="*/ 48 w 100"/>
                <a:gd name="T43" fmla="*/ 13 h 46"/>
                <a:gd name="T44" fmla="*/ 47 w 100"/>
                <a:gd name="T45" fmla="*/ 13 h 46"/>
                <a:gd name="T46" fmla="*/ 46 w 100"/>
                <a:gd name="T47" fmla="*/ 13 h 46"/>
                <a:gd name="T48" fmla="*/ 39 w 100"/>
                <a:gd name="T49" fmla="*/ 13 h 46"/>
                <a:gd name="T50" fmla="*/ 21 w 100"/>
                <a:gd name="T51" fmla="*/ 17 h 46"/>
                <a:gd name="T52" fmla="*/ 21 w 100"/>
                <a:gd name="T53" fmla="*/ 25 h 46"/>
                <a:gd name="T54" fmla="*/ 8 w 100"/>
                <a:gd name="T55" fmla="*/ 32 h 46"/>
                <a:gd name="T56" fmla="*/ 10 w 100"/>
                <a:gd name="T57" fmla="*/ 43 h 46"/>
                <a:gd name="T58" fmla="*/ 26 w 100"/>
                <a:gd name="T59" fmla="*/ 46 h 46"/>
                <a:gd name="T60" fmla="*/ 30 w 100"/>
                <a:gd name="T61" fmla="*/ 46 h 46"/>
                <a:gd name="T62" fmla="*/ 60 w 100"/>
                <a:gd name="T63" fmla="*/ 38 h 46"/>
                <a:gd name="T64" fmla="*/ 87 w 100"/>
                <a:gd name="T65" fmla="*/ 20 h 46"/>
                <a:gd name="T66" fmla="*/ 95 w 100"/>
                <a:gd name="T67" fmla="*/ 12 h 46"/>
                <a:gd name="T68" fmla="*/ 95 w 100"/>
                <a:gd name="T69" fmla="*/ 12 h 46"/>
                <a:gd name="T70" fmla="*/ 97 w 100"/>
                <a:gd name="T71" fmla="*/ 13 h 46"/>
                <a:gd name="T72" fmla="*/ 100 w 100"/>
                <a:gd name="T73" fmla="*/ 11 h 46"/>
                <a:gd name="T74" fmla="*/ 98 w 100"/>
                <a:gd name="T75" fmla="*/ 10 h 46"/>
                <a:gd name="T76" fmla="*/ 96 w 100"/>
                <a:gd name="T77" fmla="*/ 5 h 46"/>
                <a:gd name="T78" fmla="*/ 86 w 10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46">
                  <a:moveTo>
                    <a:pt x="86" y="0"/>
                  </a:moveTo>
                  <a:cubicBezTo>
                    <a:pt x="86" y="0"/>
                    <a:pt x="86" y="0"/>
                    <a:pt x="86" y="0"/>
                  </a:cubicBezTo>
                  <a:cubicBezTo>
                    <a:pt x="83" y="1"/>
                    <a:pt x="85" y="2"/>
                    <a:pt x="83" y="4"/>
                  </a:cubicBezTo>
                  <a:cubicBezTo>
                    <a:pt x="81" y="5"/>
                    <a:pt x="76" y="6"/>
                    <a:pt x="75" y="6"/>
                  </a:cubicBezTo>
                  <a:cubicBezTo>
                    <a:pt x="74" y="6"/>
                    <a:pt x="74" y="6"/>
                    <a:pt x="74" y="6"/>
                  </a:cubicBezTo>
                  <a:cubicBezTo>
                    <a:pt x="74" y="6"/>
                    <a:pt x="74" y="6"/>
                    <a:pt x="73" y="6"/>
                  </a:cubicBezTo>
                  <a:cubicBezTo>
                    <a:pt x="73" y="6"/>
                    <a:pt x="72" y="6"/>
                    <a:pt x="72" y="6"/>
                  </a:cubicBezTo>
                  <a:cubicBezTo>
                    <a:pt x="72" y="7"/>
                    <a:pt x="73" y="7"/>
                    <a:pt x="72" y="7"/>
                  </a:cubicBezTo>
                  <a:cubicBezTo>
                    <a:pt x="72" y="7"/>
                    <a:pt x="71" y="7"/>
                    <a:pt x="71" y="7"/>
                  </a:cubicBezTo>
                  <a:cubicBezTo>
                    <a:pt x="71" y="7"/>
                    <a:pt x="71" y="7"/>
                    <a:pt x="71" y="7"/>
                  </a:cubicBezTo>
                  <a:cubicBezTo>
                    <a:pt x="70" y="7"/>
                    <a:pt x="69" y="8"/>
                    <a:pt x="70" y="8"/>
                  </a:cubicBezTo>
                  <a:cubicBezTo>
                    <a:pt x="72" y="8"/>
                    <a:pt x="70" y="9"/>
                    <a:pt x="68" y="9"/>
                  </a:cubicBezTo>
                  <a:cubicBezTo>
                    <a:pt x="67" y="10"/>
                    <a:pt x="66" y="10"/>
                    <a:pt x="65" y="10"/>
                  </a:cubicBezTo>
                  <a:cubicBezTo>
                    <a:pt x="65" y="10"/>
                    <a:pt x="64" y="10"/>
                    <a:pt x="64" y="9"/>
                  </a:cubicBezTo>
                  <a:cubicBezTo>
                    <a:pt x="64" y="9"/>
                    <a:pt x="64" y="9"/>
                    <a:pt x="64" y="9"/>
                  </a:cubicBezTo>
                  <a:cubicBezTo>
                    <a:pt x="64" y="9"/>
                    <a:pt x="63" y="10"/>
                    <a:pt x="62" y="10"/>
                  </a:cubicBezTo>
                  <a:cubicBezTo>
                    <a:pt x="61" y="11"/>
                    <a:pt x="61" y="11"/>
                    <a:pt x="60" y="12"/>
                  </a:cubicBezTo>
                  <a:cubicBezTo>
                    <a:pt x="60" y="12"/>
                    <a:pt x="59" y="12"/>
                    <a:pt x="59" y="12"/>
                  </a:cubicBezTo>
                  <a:cubicBezTo>
                    <a:pt x="58" y="12"/>
                    <a:pt x="58" y="11"/>
                    <a:pt x="58" y="11"/>
                  </a:cubicBezTo>
                  <a:cubicBezTo>
                    <a:pt x="57" y="11"/>
                    <a:pt x="57" y="11"/>
                    <a:pt x="57" y="11"/>
                  </a:cubicBezTo>
                  <a:cubicBezTo>
                    <a:pt x="57" y="11"/>
                    <a:pt x="55" y="11"/>
                    <a:pt x="54" y="12"/>
                  </a:cubicBezTo>
                  <a:cubicBezTo>
                    <a:pt x="53" y="13"/>
                    <a:pt x="51" y="13"/>
                    <a:pt x="48" y="13"/>
                  </a:cubicBezTo>
                  <a:cubicBezTo>
                    <a:pt x="48" y="13"/>
                    <a:pt x="48" y="13"/>
                    <a:pt x="47" y="13"/>
                  </a:cubicBezTo>
                  <a:cubicBezTo>
                    <a:pt x="47" y="13"/>
                    <a:pt x="46" y="13"/>
                    <a:pt x="46" y="13"/>
                  </a:cubicBezTo>
                  <a:cubicBezTo>
                    <a:pt x="42" y="13"/>
                    <a:pt x="40" y="13"/>
                    <a:pt x="39" y="13"/>
                  </a:cubicBezTo>
                  <a:cubicBezTo>
                    <a:pt x="38" y="14"/>
                    <a:pt x="22" y="13"/>
                    <a:pt x="21" y="17"/>
                  </a:cubicBezTo>
                  <a:cubicBezTo>
                    <a:pt x="20" y="20"/>
                    <a:pt x="22" y="24"/>
                    <a:pt x="21" y="25"/>
                  </a:cubicBezTo>
                  <a:cubicBezTo>
                    <a:pt x="20" y="27"/>
                    <a:pt x="13" y="30"/>
                    <a:pt x="8" y="32"/>
                  </a:cubicBezTo>
                  <a:cubicBezTo>
                    <a:pt x="0" y="35"/>
                    <a:pt x="5" y="41"/>
                    <a:pt x="10" y="43"/>
                  </a:cubicBezTo>
                  <a:cubicBezTo>
                    <a:pt x="14" y="45"/>
                    <a:pt x="20" y="46"/>
                    <a:pt x="26" y="46"/>
                  </a:cubicBezTo>
                  <a:cubicBezTo>
                    <a:pt x="27" y="46"/>
                    <a:pt x="29" y="46"/>
                    <a:pt x="30" y="46"/>
                  </a:cubicBezTo>
                  <a:cubicBezTo>
                    <a:pt x="48" y="46"/>
                    <a:pt x="54" y="42"/>
                    <a:pt x="60" y="38"/>
                  </a:cubicBezTo>
                  <a:cubicBezTo>
                    <a:pt x="69" y="33"/>
                    <a:pt x="81" y="26"/>
                    <a:pt x="87" y="20"/>
                  </a:cubicBezTo>
                  <a:cubicBezTo>
                    <a:pt x="92" y="16"/>
                    <a:pt x="93" y="12"/>
                    <a:pt x="95" y="12"/>
                  </a:cubicBezTo>
                  <a:cubicBezTo>
                    <a:pt x="95" y="12"/>
                    <a:pt x="95" y="12"/>
                    <a:pt x="95" y="12"/>
                  </a:cubicBezTo>
                  <a:cubicBezTo>
                    <a:pt x="96" y="12"/>
                    <a:pt x="96" y="13"/>
                    <a:pt x="97" y="13"/>
                  </a:cubicBezTo>
                  <a:cubicBezTo>
                    <a:pt x="98" y="13"/>
                    <a:pt x="100" y="12"/>
                    <a:pt x="100" y="11"/>
                  </a:cubicBezTo>
                  <a:cubicBezTo>
                    <a:pt x="100" y="11"/>
                    <a:pt x="99" y="10"/>
                    <a:pt x="98" y="10"/>
                  </a:cubicBezTo>
                  <a:cubicBezTo>
                    <a:pt x="99" y="8"/>
                    <a:pt x="98" y="6"/>
                    <a:pt x="96" y="5"/>
                  </a:cubicBezTo>
                  <a:cubicBezTo>
                    <a:pt x="94" y="2"/>
                    <a:pt x="89"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1" name="Freeform 198"/>
            <p:cNvSpPr>
              <a:spLocks/>
            </p:cNvSpPr>
            <p:nvPr/>
          </p:nvSpPr>
          <p:spPr bwMode="auto">
            <a:xfrm>
              <a:off x="9088438" y="5113338"/>
              <a:ext cx="11113" cy="3175"/>
            </a:xfrm>
            <a:custGeom>
              <a:avLst/>
              <a:gdLst>
                <a:gd name="T0" fmla="*/ 0 w 4"/>
                <a:gd name="T1" fmla="*/ 0 h 1"/>
                <a:gd name="T2" fmla="*/ 1 w 4"/>
                <a:gd name="T3" fmla="*/ 1 h 1"/>
                <a:gd name="T4" fmla="*/ 3 w 4"/>
                <a:gd name="T5" fmla="*/ 1 h 1"/>
                <a:gd name="T6" fmla="*/ 3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1" y="1"/>
                    <a:pt x="1" y="1"/>
                  </a:cubicBezTo>
                  <a:cubicBezTo>
                    <a:pt x="1" y="1"/>
                    <a:pt x="2" y="1"/>
                    <a:pt x="3" y="1"/>
                  </a:cubicBezTo>
                  <a:cubicBezTo>
                    <a:pt x="4" y="1"/>
                    <a:pt x="4" y="1"/>
                    <a:pt x="3" y="1"/>
                  </a:cubicBezTo>
                  <a:cubicBezTo>
                    <a:pt x="3"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2" name="Freeform 199"/>
            <p:cNvSpPr>
              <a:spLocks/>
            </p:cNvSpPr>
            <p:nvPr/>
          </p:nvSpPr>
          <p:spPr bwMode="auto">
            <a:xfrm>
              <a:off x="9075738" y="5113338"/>
              <a:ext cx="12700" cy="3175"/>
            </a:xfrm>
            <a:custGeom>
              <a:avLst/>
              <a:gdLst>
                <a:gd name="T0" fmla="*/ 2 w 5"/>
                <a:gd name="T1" fmla="*/ 0 h 1"/>
                <a:gd name="T2" fmla="*/ 0 w 5"/>
                <a:gd name="T3" fmla="*/ 1 h 1"/>
                <a:gd name="T4" fmla="*/ 3 w 5"/>
                <a:gd name="T5" fmla="*/ 1 h 1"/>
                <a:gd name="T6" fmla="*/ 4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2" y="0"/>
                    <a:pt x="1" y="0"/>
                    <a:pt x="0" y="1"/>
                  </a:cubicBezTo>
                  <a:cubicBezTo>
                    <a:pt x="0" y="1"/>
                    <a:pt x="2" y="1"/>
                    <a:pt x="3" y="1"/>
                  </a:cubicBezTo>
                  <a:cubicBezTo>
                    <a:pt x="4" y="1"/>
                    <a:pt x="5" y="1"/>
                    <a:pt x="4"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3" name="Freeform 200"/>
            <p:cNvSpPr>
              <a:spLocks/>
            </p:cNvSpPr>
            <p:nvPr/>
          </p:nvSpPr>
          <p:spPr bwMode="auto">
            <a:xfrm>
              <a:off x="9290050" y="5276850"/>
              <a:ext cx="379413" cy="106362"/>
            </a:xfrm>
            <a:custGeom>
              <a:avLst/>
              <a:gdLst>
                <a:gd name="T0" fmla="*/ 4 w 140"/>
                <a:gd name="T1" fmla="*/ 0 h 39"/>
                <a:gd name="T2" fmla="*/ 10 w 140"/>
                <a:gd name="T3" fmla="*/ 5 h 39"/>
                <a:gd name="T4" fmla="*/ 57 w 140"/>
                <a:gd name="T5" fmla="*/ 20 h 39"/>
                <a:gd name="T6" fmla="*/ 96 w 140"/>
                <a:gd name="T7" fmla="*/ 33 h 39"/>
                <a:gd name="T8" fmla="*/ 117 w 140"/>
                <a:gd name="T9" fmla="*/ 39 h 39"/>
                <a:gd name="T10" fmla="*/ 117 w 140"/>
                <a:gd name="T11" fmla="*/ 39 h 39"/>
                <a:gd name="T12" fmla="*/ 118 w 140"/>
                <a:gd name="T13" fmla="*/ 39 h 39"/>
                <a:gd name="T14" fmla="*/ 120 w 140"/>
                <a:gd name="T15" fmla="*/ 39 h 39"/>
                <a:gd name="T16" fmla="*/ 122 w 140"/>
                <a:gd name="T17" fmla="*/ 39 h 39"/>
                <a:gd name="T18" fmla="*/ 125 w 140"/>
                <a:gd name="T19" fmla="*/ 39 h 39"/>
                <a:gd name="T20" fmla="*/ 128 w 140"/>
                <a:gd name="T21" fmla="*/ 38 h 39"/>
                <a:gd name="T22" fmla="*/ 129 w 140"/>
                <a:gd name="T23" fmla="*/ 38 h 39"/>
                <a:gd name="T24" fmla="*/ 138 w 140"/>
                <a:gd name="T25" fmla="*/ 31 h 39"/>
                <a:gd name="T26" fmla="*/ 125 w 140"/>
                <a:gd name="T27" fmla="*/ 27 h 39"/>
                <a:gd name="T28" fmla="*/ 108 w 140"/>
                <a:gd name="T29" fmla="*/ 23 h 39"/>
                <a:gd name="T30" fmla="*/ 105 w 140"/>
                <a:gd name="T31" fmla="*/ 21 h 39"/>
                <a:gd name="T32" fmla="*/ 104 w 140"/>
                <a:gd name="T33" fmla="*/ 20 h 39"/>
                <a:gd name="T34" fmla="*/ 102 w 140"/>
                <a:gd name="T35" fmla="*/ 19 h 39"/>
                <a:gd name="T36" fmla="*/ 98 w 140"/>
                <a:gd name="T37" fmla="*/ 19 h 39"/>
                <a:gd name="T38" fmla="*/ 97 w 140"/>
                <a:gd name="T39" fmla="*/ 19 h 39"/>
                <a:gd name="T40" fmla="*/ 96 w 140"/>
                <a:gd name="T41" fmla="*/ 19 h 39"/>
                <a:gd name="T42" fmla="*/ 96 w 140"/>
                <a:gd name="T43" fmla="*/ 18 h 39"/>
                <a:gd name="T44" fmla="*/ 71 w 140"/>
                <a:gd name="T45" fmla="*/ 13 h 39"/>
                <a:gd name="T46" fmla="*/ 42 w 140"/>
                <a:gd name="T47" fmla="*/ 6 h 39"/>
                <a:gd name="T48" fmla="*/ 4 w 140"/>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39">
                  <a:moveTo>
                    <a:pt x="4" y="0"/>
                  </a:moveTo>
                  <a:cubicBezTo>
                    <a:pt x="0" y="0"/>
                    <a:pt x="0" y="2"/>
                    <a:pt x="10" y="5"/>
                  </a:cubicBezTo>
                  <a:cubicBezTo>
                    <a:pt x="25" y="11"/>
                    <a:pt x="45" y="14"/>
                    <a:pt x="57" y="20"/>
                  </a:cubicBezTo>
                  <a:cubicBezTo>
                    <a:pt x="68" y="26"/>
                    <a:pt x="82" y="29"/>
                    <a:pt x="96" y="33"/>
                  </a:cubicBezTo>
                  <a:cubicBezTo>
                    <a:pt x="107" y="37"/>
                    <a:pt x="116" y="39"/>
                    <a:pt x="117" y="39"/>
                  </a:cubicBezTo>
                  <a:cubicBezTo>
                    <a:pt x="117" y="39"/>
                    <a:pt x="117" y="39"/>
                    <a:pt x="117" y="39"/>
                  </a:cubicBezTo>
                  <a:cubicBezTo>
                    <a:pt x="117" y="39"/>
                    <a:pt x="117" y="39"/>
                    <a:pt x="118" y="39"/>
                  </a:cubicBezTo>
                  <a:cubicBezTo>
                    <a:pt x="119" y="39"/>
                    <a:pt x="119" y="39"/>
                    <a:pt x="120" y="39"/>
                  </a:cubicBezTo>
                  <a:cubicBezTo>
                    <a:pt x="121" y="39"/>
                    <a:pt x="121" y="39"/>
                    <a:pt x="122" y="39"/>
                  </a:cubicBezTo>
                  <a:cubicBezTo>
                    <a:pt x="123" y="39"/>
                    <a:pt x="124" y="39"/>
                    <a:pt x="125" y="39"/>
                  </a:cubicBezTo>
                  <a:cubicBezTo>
                    <a:pt x="125" y="38"/>
                    <a:pt x="127" y="38"/>
                    <a:pt x="128" y="38"/>
                  </a:cubicBezTo>
                  <a:cubicBezTo>
                    <a:pt x="128" y="38"/>
                    <a:pt x="129" y="38"/>
                    <a:pt x="129" y="38"/>
                  </a:cubicBezTo>
                  <a:cubicBezTo>
                    <a:pt x="134" y="38"/>
                    <a:pt x="140" y="32"/>
                    <a:pt x="138" y="31"/>
                  </a:cubicBezTo>
                  <a:cubicBezTo>
                    <a:pt x="135" y="29"/>
                    <a:pt x="129" y="28"/>
                    <a:pt x="125" y="27"/>
                  </a:cubicBezTo>
                  <a:cubicBezTo>
                    <a:pt x="115" y="26"/>
                    <a:pt x="113" y="23"/>
                    <a:pt x="108" y="23"/>
                  </a:cubicBezTo>
                  <a:cubicBezTo>
                    <a:pt x="103" y="23"/>
                    <a:pt x="107" y="21"/>
                    <a:pt x="105" y="21"/>
                  </a:cubicBezTo>
                  <a:cubicBezTo>
                    <a:pt x="102" y="21"/>
                    <a:pt x="102" y="21"/>
                    <a:pt x="104" y="20"/>
                  </a:cubicBezTo>
                  <a:cubicBezTo>
                    <a:pt x="107" y="20"/>
                    <a:pt x="106" y="19"/>
                    <a:pt x="102" y="19"/>
                  </a:cubicBezTo>
                  <a:cubicBezTo>
                    <a:pt x="100" y="19"/>
                    <a:pt x="99" y="19"/>
                    <a:pt x="98" y="19"/>
                  </a:cubicBezTo>
                  <a:cubicBezTo>
                    <a:pt x="97" y="19"/>
                    <a:pt x="97" y="19"/>
                    <a:pt x="97" y="19"/>
                  </a:cubicBezTo>
                  <a:cubicBezTo>
                    <a:pt x="96" y="19"/>
                    <a:pt x="96" y="19"/>
                    <a:pt x="96" y="19"/>
                  </a:cubicBezTo>
                  <a:cubicBezTo>
                    <a:pt x="95" y="19"/>
                    <a:pt x="95" y="19"/>
                    <a:pt x="96" y="18"/>
                  </a:cubicBezTo>
                  <a:cubicBezTo>
                    <a:pt x="97" y="18"/>
                    <a:pt x="85" y="16"/>
                    <a:pt x="71" y="13"/>
                  </a:cubicBezTo>
                  <a:cubicBezTo>
                    <a:pt x="61" y="11"/>
                    <a:pt x="51" y="8"/>
                    <a:pt x="42" y="6"/>
                  </a:cubicBezTo>
                  <a:cubicBezTo>
                    <a:pt x="34" y="4"/>
                    <a:pt x="12"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sp>
          <p:nvSpPr>
            <p:cNvPr id="204" name="Freeform 201"/>
            <p:cNvSpPr>
              <a:spLocks/>
            </p:cNvSpPr>
            <p:nvPr/>
          </p:nvSpPr>
          <p:spPr bwMode="auto">
            <a:xfrm>
              <a:off x="9645650" y="5387975"/>
              <a:ext cx="280988" cy="19050"/>
            </a:xfrm>
            <a:custGeom>
              <a:avLst/>
              <a:gdLst>
                <a:gd name="T0" fmla="*/ 17 w 104"/>
                <a:gd name="T1" fmla="*/ 0 h 7"/>
                <a:gd name="T2" fmla="*/ 3 w 104"/>
                <a:gd name="T3" fmla="*/ 2 h 7"/>
                <a:gd name="T4" fmla="*/ 40 w 104"/>
                <a:gd name="T5" fmla="*/ 6 h 7"/>
                <a:gd name="T6" fmla="*/ 71 w 104"/>
                <a:gd name="T7" fmla="*/ 7 h 7"/>
                <a:gd name="T8" fmla="*/ 72 w 104"/>
                <a:gd name="T9" fmla="*/ 7 h 7"/>
                <a:gd name="T10" fmla="*/ 91 w 104"/>
                <a:gd name="T11" fmla="*/ 7 h 7"/>
                <a:gd name="T12" fmla="*/ 93 w 104"/>
                <a:gd name="T13" fmla="*/ 7 h 7"/>
                <a:gd name="T14" fmla="*/ 91 w 104"/>
                <a:gd name="T15" fmla="*/ 3 h 7"/>
                <a:gd name="T16" fmla="*/ 34 w 104"/>
                <a:gd name="T17" fmla="*/ 1 h 7"/>
                <a:gd name="T18" fmla="*/ 25 w 104"/>
                <a:gd name="T19" fmla="*/ 0 h 7"/>
                <a:gd name="T20" fmla="*/ 17 w 10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
                  <a:moveTo>
                    <a:pt x="17" y="0"/>
                  </a:moveTo>
                  <a:cubicBezTo>
                    <a:pt x="5" y="0"/>
                    <a:pt x="0" y="2"/>
                    <a:pt x="3" y="2"/>
                  </a:cubicBezTo>
                  <a:cubicBezTo>
                    <a:pt x="7" y="2"/>
                    <a:pt x="23" y="5"/>
                    <a:pt x="40" y="6"/>
                  </a:cubicBezTo>
                  <a:cubicBezTo>
                    <a:pt x="52" y="6"/>
                    <a:pt x="64" y="7"/>
                    <a:pt x="71" y="7"/>
                  </a:cubicBezTo>
                  <a:cubicBezTo>
                    <a:pt x="72" y="7"/>
                    <a:pt x="72" y="7"/>
                    <a:pt x="72" y="7"/>
                  </a:cubicBezTo>
                  <a:cubicBezTo>
                    <a:pt x="78" y="7"/>
                    <a:pt x="84" y="7"/>
                    <a:pt x="91" y="7"/>
                  </a:cubicBezTo>
                  <a:cubicBezTo>
                    <a:pt x="92" y="7"/>
                    <a:pt x="93" y="7"/>
                    <a:pt x="93" y="7"/>
                  </a:cubicBezTo>
                  <a:cubicBezTo>
                    <a:pt x="102" y="7"/>
                    <a:pt x="104" y="5"/>
                    <a:pt x="91" y="3"/>
                  </a:cubicBezTo>
                  <a:cubicBezTo>
                    <a:pt x="77" y="1"/>
                    <a:pt x="52" y="2"/>
                    <a:pt x="34" y="1"/>
                  </a:cubicBezTo>
                  <a:cubicBezTo>
                    <a:pt x="31" y="1"/>
                    <a:pt x="28" y="0"/>
                    <a:pt x="25" y="0"/>
                  </a:cubicBezTo>
                  <a:cubicBezTo>
                    <a:pt x="22" y="0"/>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a:solidFill>
                  <a:srgbClr val="333333"/>
                </a:solidFill>
              </a:endParaRPr>
            </a:p>
          </p:txBody>
        </p:sp>
      </p:grpSp>
      <p:sp>
        <p:nvSpPr>
          <p:cNvPr id="205" name="Ellipse 204"/>
          <p:cNvSpPr/>
          <p:nvPr/>
        </p:nvSpPr>
        <p:spPr>
          <a:xfrm>
            <a:off x="3433652" y="4285116"/>
            <a:ext cx="162018"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06" name="ZoneTexte 205"/>
          <p:cNvSpPr txBox="1"/>
          <p:nvPr/>
        </p:nvSpPr>
        <p:spPr>
          <a:xfrm>
            <a:off x="3595671" y="3854240"/>
            <a:ext cx="1641303" cy="646331"/>
          </a:xfrm>
          <a:prstGeom prst="rect">
            <a:avLst/>
          </a:prstGeom>
          <a:noFill/>
        </p:spPr>
        <p:txBody>
          <a:bodyPr wrap="square" rtlCol="0">
            <a:spAutoFit/>
          </a:bodyPr>
          <a:lstStyle/>
          <a:p>
            <a:r>
              <a:rPr lang="fr-FR" b="1" dirty="0" err="1"/>
              <a:t>Maricopa</a:t>
            </a:r>
            <a:endParaRPr lang="fr-FR" b="1" dirty="0"/>
          </a:p>
          <a:p>
            <a:r>
              <a:rPr lang="fr-FR" b="1" dirty="0"/>
              <a:t>  2008-2009</a:t>
            </a:r>
          </a:p>
        </p:txBody>
      </p:sp>
      <p:sp>
        <p:nvSpPr>
          <p:cNvPr id="207" name="ZoneTexte 206"/>
          <p:cNvSpPr txBox="1"/>
          <p:nvPr/>
        </p:nvSpPr>
        <p:spPr>
          <a:xfrm>
            <a:off x="7515640" y="3497050"/>
            <a:ext cx="1152128" cy="646331"/>
          </a:xfrm>
          <a:prstGeom prst="rect">
            <a:avLst/>
          </a:prstGeom>
          <a:noFill/>
        </p:spPr>
        <p:txBody>
          <a:bodyPr wrap="square" rtlCol="0">
            <a:spAutoFit/>
          </a:bodyPr>
          <a:lstStyle/>
          <a:p>
            <a:r>
              <a:rPr lang="fr-FR" b="1" dirty="0"/>
              <a:t>Grignon</a:t>
            </a:r>
          </a:p>
          <a:p>
            <a:r>
              <a:rPr lang="fr-FR" b="1" dirty="0"/>
              <a:t>2015</a:t>
            </a:r>
          </a:p>
        </p:txBody>
      </p:sp>
      <p:sp>
        <p:nvSpPr>
          <p:cNvPr id="208" name="Ellipse 207"/>
          <p:cNvSpPr/>
          <p:nvPr/>
        </p:nvSpPr>
        <p:spPr>
          <a:xfrm>
            <a:off x="8255128" y="3926783"/>
            <a:ext cx="162018"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09" name="ZoneTexte 208"/>
          <p:cNvSpPr txBox="1"/>
          <p:nvPr/>
        </p:nvSpPr>
        <p:spPr>
          <a:xfrm>
            <a:off x="8460963" y="4177366"/>
            <a:ext cx="1152128" cy="646331"/>
          </a:xfrm>
          <a:prstGeom prst="rect">
            <a:avLst/>
          </a:prstGeom>
          <a:noFill/>
        </p:spPr>
        <p:txBody>
          <a:bodyPr wrap="square" rtlCol="0">
            <a:spAutoFit/>
          </a:bodyPr>
          <a:lstStyle/>
          <a:p>
            <a:r>
              <a:rPr lang="fr-FR" b="1" dirty="0" smtClean="0"/>
              <a:t>Avignon</a:t>
            </a:r>
            <a:endParaRPr lang="fr-FR" b="1" dirty="0"/>
          </a:p>
          <a:p>
            <a:r>
              <a:rPr lang="fr-FR" b="1" dirty="0" smtClean="0"/>
              <a:t>1990</a:t>
            </a:r>
            <a:endParaRPr lang="fr-FR" b="1" dirty="0"/>
          </a:p>
        </p:txBody>
      </p:sp>
      <p:sp>
        <p:nvSpPr>
          <p:cNvPr id="210" name="Ellipse 209"/>
          <p:cNvSpPr/>
          <p:nvPr/>
        </p:nvSpPr>
        <p:spPr>
          <a:xfrm>
            <a:off x="8417146" y="4058904"/>
            <a:ext cx="162018"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grpSp>
        <p:nvGrpSpPr>
          <p:cNvPr id="211" name="Groupe 210">
            <a:extLst>
              <a:ext uri="{FF2B5EF4-FFF2-40B4-BE49-F238E27FC236}">
                <a16:creationId xmlns:a16="http://schemas.microsoft.com/office/drawing/2014/main" id="{5926A6BE-BAD5-4620-A82A-59AA3F1067D5}"/>
              </a:ext>
            </a:extLst>
          </p:cNvPr>
          <p:cNvGrpSpPr/>
          <p:nvPr/>
        </p:nvGrpSpPr>
        <p:grpSpPr>
          <a:xfrm>
            <a:off x="2986271" y="6007392"/>
            <a:ext cx="6400792" cy="930403"/>
            <a:chOff x="428797" y="2834608"/>
            <a:chExt cx="9128125" cy="749512"/>
          </a:xfrm>
        </p:grpSpPr>
        <p:sp>
          <p:nvSpPr>
            <p:cNvPr id="212" name="Freeform 5">
              <a:extLst>
                <a:ext uri="{FF2B5EF4-FFF2-40B4-BE49-F238E27FC236}">
                  <a16:creationId xmlns:a16="http://schemas.microsoft.com/office/drawing/2014/main" id="{0AAF4E6E-EC8D-443D-8081-27A88039BEAA}"/>
                </a:ext>
              </a:extLst>
            </p:cNvPr>
            <p:cNvSpPr>
              <a:spLocks/>
            </p:cNvSpPr>
            <p:nvPr/>
          </p:nvSpPr>
          <p:spPr bwMode="gray">
            <a:xfrm>
              <a:off x="4613447" y="2834608"/>
              <a:ext cx="2667000" cy="618540"/>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13" name="Freeform 6">
              <a:extLst>
                <a:ext uri="{FF2B5EF4-FFF2-40B4-BE49-F238E27FC236}">
                  <a16:creationId xmlns:a16="http://schemas.microsoft.com/office/drawing/2014/main" id="{318CD824-9AFE-4952-A9E0-5598794C54C0}"/>
                </a:ext>
              </a:extLst>
            </p:cNvPr>
            <p:cNvSpPr>
              <a:spLocks/>
            </p:cNvSpPr>
            <p:nvPr/>
          </p:nvSpPr>
          <p:spPr bwMode="gray">
            <a:xfrm>
              <a:off x="2336972" y="2834608"/>
              <a:ext cx="2643187" cy="618540"/>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sz="1600"/>
            </a:p>
          </p:txBody>
        </p:sp>
        <p:sp>
          <p:nvSpPr>
            <p:cNvPr id="214" name="Freeform 10">
              <a:extLst>
                <a:ext uri="{FF2B5EF4-FFF2-40B4-BE49-F238E27FC236}">
                  <a16:creationId xmlns:a16="http://schemas.microsoft.com/office/drawing/2014/main" id="{2BA5F352-AF35-41B0-A10F-7AD886F9A40A}"/>
                </a:ext>
              </a:extLst>
            </p:cNvPr>
            <p:cNvSpPr>
              <a:spLocks/>
            </p:cNvSpPr>
            <p:nvPr/>
          </p:nvSpPr>
          <p:spPr bwMode="gray">
            <a:xfrm>
              <a:off x="6912147" y="2834608"/>
              <a:ext cx="2644775" cy="618540"/>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15" name="Freeform 13">
              <a:extLst>
                <a:ext uri="{FF2B5EF4-FFF2-40B4-BE49-F238E27FC236}">
                  <a16:creationId xmlns:a16="http://schemas.microsoft.com/office/drawing/2014/main" id="{D6118123-10D9-4446-B1A5-C8DC1CE3EE7B}"/>
                </a:ext>
              </a:extLst>
            </p:cNvPr>
            <p:cNvSpPr>
              <a:spLocks/>
            </p:cNvSpPr>
            <p:nvPr/>
          </p:nvSpPr>
          <p:spPr bwMode="gray">
            <a:xfrm>
              <a:off x="428797" y="2834608"/>
              <a:ext cx="2274887" cy="618540"/>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600" dirty="0"/>
            </a:p>
          </p:txBody>
        </p:sp>
        <p:sp>
          <p:nvSpPr>
            <p:cNvPr id="216" name="TextBox 26">
              <a:extLst>
                <a:ext uri="{FF2B5EF4-FFF2-40B4-BE49-F238E27FC236}">
                  <a16:creationId xmlns:a16="http://schemas.microsoft.com/office/drawing/2014/main" id="{A2751568-35F5-4EC4-9A3B-76C0D36506CD}"/>
                </a:ext>
              </a:extLst>
            </p:cNvPr>
            <p:cNvSpPr txBox="1"/>
            <p:nvPr/>
          </p:nvSpPr>
          <p:spPr bwMode="gray">
            <a:xfrm>
              <a:off x="511332" y="2987611"/>
              <a:ext cx="1908175" cy="272732"/>
            </a:xfrm>
            <a:prstGeom prst="rect">
              <a:avLst/>
            </a:prstGeom>
            <a:noFill/>
          </p:spPr>
          <p:txBody>
            <a:bodyPr wrap="square" rtlCol="0">
              <a:spAutoFit/>
            </a:bodyPr>
            <a:lstStyle/>
            <a:p>
              <a:pPr algn="ctr"/>
              <a:r>
                <a:rPr lang="fr-FR" sz="1600" b="1" dirty="0">
                  <a:solidFill>
                    <a:schemeClr val="bg1"/>
                  </a:solidFill>
                </a:rPr>
                <a:t>Introduction</a:t>
              </a:r>
              <a:endParaRPr lang="id-ID" sz="1600" b="1" dirty="0">
                <a:solidFill>
                  <a:schemeClr val="bg1"/>
                </a:solidFill>
              </a:endParaRPr>
            </a:p>
          </p:txBody>
        </p:sp>
        <p:sp>
          <p:nvSpPr>
            <p:cNvPr id="217" name="TextBox 27">
              <a:extLst>
                <a:ext uri="{FF2B5EF4-FFF2-40B4-BE49-F238E27FC236}">
                  <a16:creationId xmlns:a16="http://schemas.microsoft.com/office/drawing/2014/main" id="{AAF83A4F-5613-408D-A8B2-762B17274FB8}"/>
                </a:ext>
              </a:extLst>
            </p:cNvPr>
            <p:cNvSpPr txBox="1"/>
            <p:nvPr/>
          </p:nvSpPr>
          <p:spPr bwMode="gray">
            <a:xfrm>
              <a:off x="2465640" y="2894361"/>
              <a:ext cx="2305478" cy="471082"/>
            </a:xfrm>
            <a:prstGeom prst="rect">
              <a:avLst/>
            </a:prstGeom>
            <a:noFill/>
          </p:spPr>
          <p:txBody>
            <a:bodyPr wrap="square" rtlCol="0">
              <a:spAutoFit/>
            </a:bodyPr>
            <a:lstStyle/>
            <a:p>
              <a:pPr algn="ctr"/>
              <a:r>
                <a:rPr lang="fr-FR" sz="1600" b="1" dirty="0">
                  <a:solidFill>
                    <a:schemeClr val="bg1"/>
                  </a:solidFill>
                </a:rPr>
                <a:t>Matériel &amp; </a:t>
              </a:r>
              <a:br>
                <a:rPr lang="fr-FR" sz="1600" b="1" dirty="0">
                  <a:solidFill>
                    <a:schemeClr val="bg1"/>
                  </a:solidFill>
                </a:rPr>
              </a:br>
              <a:r>
                <a:rPr lang="fr-FR" sz="1600" b="1" dirty="0">
                  <a:solidFill>
                    <a:schemeClr val="bg1"/>
                  </a:solidFill>
                </a:rPr>
                <a:t>méthodes</a:t>
              </a:r>
              <a:endParaRPr lang="id-ID" sz="1600" b="1" dirty="0">
                <a:solidFill>
                  <a:schemeClr val="bg1"/>
                </a:solidFill>
              </a:endParaRPr>
            </a:p>
          </p:txBody>
        </p:sp>
        <p:sp>
          <p:nvSpPr>
            <p:cNvPr id="218" name="TextBox 28">
              <a:extLst>
                <a:ext uri="{FF2B5EF4-FFF2-40B4-BE49-F238E27FC236}">
                  <a16:creationId xmlns:a16="http://schemas.microsoft.com/office/drawing/2014/main" id="{2E176F55-7AC5-4E63-BE7E-AB54BD00A77D}"/>
                </a:ext>
              </a:extLst>
            </p:cNvPr>
            <p:cNvSpPr txBox="1"/>
            <p:nvPr/>
          </p:nvSpPr>
          <p:spPr bwMode="gray">
            <a:xfrm>
              <a:off x="5213473" y="2987611"/>
              <a:ext cx="1555234" cy="272732"/>
            </a:xfrm>
            <a:prstGeom prst="rect">
              <a:avLst/>
            </a:prstGeom>
            <a:noFill/>
          </p:spPr>
          <p:txBody>
            <a:bodyPr wrap="square" rtlCol="0">
              <a:spAutoFit/>
            </a:bodyPr>
            <a:lstStyle/>
            <a:p>
              <a:pPr algn="ctr"/>
              <a:r>
                <a:rPr lang="fr-FR" sz="1600" b="1" dirty="0" smtClean="0">
                  <a:solidFill>
                    <a:schemeClr val="bg1"/>
                  </a:solidFill>
                </a:rPr>
                <a:t>Résultats</a:t>
              </a:r>
              <a:endParaRPr lang="id-ID" sz="1600" b="1" dirty="0">
                <a:solidFill>
                  <a:schemeClr val="bg1"/>
                </a:solidFill>
              </a:endParaRPr>
            </a:p>
          </p:txBody>
        </p:sp>
        <p:sp>
          <p:nvSpPr>
            <p:cNvPr id="219" name="TextBox 29">
              <a:extLst>
                <a:ext uri="{FF2B5EF4-FFF2-40B4-BE49-F238E27FC236}">
                  <a16:creationId xmlns:a16="http://schemas.microsoft.com/office/drawing/2014/main" id="{2FFC88DB-7F13-4C35-BDEF-ABBFC02CF770}"/>
                </a:ext>
              </a:extLst>
            </p:cNvPr>
            <p:cNvSpPr txBox="1"/>
            <p:nvPr/>
          </p:nvSpPr>
          <p:spPr bwMode="gray">
            <a:xfrm>
              <a:off x="7337020" y="2914687"/>
              <a:ext cx="1955800" cy="669433"/>
            </a:xfrm>
            <a:prstGeom prst="rect">
              <a:avLst/>
            </a:prstGeom>
            <a:noFill/>
          </p:spPr>
          <p:txBody>
            <a:bodyPr wrap="square" rtlCol="0">
              <a:spAutoFit/>
            </a:bodyPr>
            <a:lstStyle/>
            <a:p>
              <a:pPr algn="ctr"/>
              <a:r>
                <a:rPr lang="fr-FR" sz="1600" b="1" dirty="0" smtClean="0">
                  <a:solidFill>
                    <a:schemeClr val="bg1"/>
                  </a:solidFill>
                </a:rPr>
                <a:t>Discussion &amp; Conclusion</a:t>
              </a:r>
              <a:endParaRPr lang="id-ID" sz="1600" b="1" dirty="0">
                <a:solidFill>
                  <a:schemeClr val="bg1"/>
                </a:solidFill>
              </a:endParaRPr>
            </a:p>
            <a:p>
              <a:pPr algn="ctr"/>
              <a:endParaRPr lang="id-ID" sz="1600" b="1" dirty="0">
                <a:solidFill>
                  <a:schemeClr val="bg1"/>
                </a:solidFill>
              </a:endParaRPr>
            </a:p>
          </p:txBody>
        </p:sp>
      </p:grpSp>
    </p:spTree>
    <p:extLst>
      <p:ext uri="{BB962C8B-B14F-4D97-AF65-F5344CB8AC3E}">
        <p14:creationId xmlns:p14="http://schemas.microsoft.com/office/powerpoint/2010/main" val="94284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5817</TotalTime>
  <Words>2553</Words>
  <Application>Microsoft Office PowerPoint</Application>
  <PresentationFormat>Grand écran</PresentationFormat>
  <Paragraphs>481</Paragraphs>
  <Slides>25</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Calibri Light</vt:lpstr>
      <vt:lpstr>Cambria Math</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Launay</dc:creator>
  <cp:lastModifiedBy>Christelle RAYNAUD</cp:lastModifiedBy>
  <cp:revision>126</cp:revision>
  <dcterms:created xsi:type="dcterms:W3CDTF">2017-10-03T14:52:37Z</dcterms:created>
  <dcterms:modified xsi:type="dcterms:W3CDTF">2018-06-19T14:00:05Z</dcterms:modified>
</cp:coreProperties>
</file>