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2"/>
  </p:notesMasterIdLst>
  <p:handoutMasterIdLst>
    <p:handoutMasterId r:id="rId23"/>
  </p:handoutMasterIdLst>
  <p:sldIdLst>
    <p:sldId id="311" r:id="rId2"/>
    <p:sldId id="347" r:id="rId3"/>
    <p:sldId id="410" r:id="rId4"/>
    <p:sldId id="376" r:id="rId5"/>
    <p:sldId id="396" r:id="rId6"/>
    <p:sldId id="401" r:id="rId7"/>
    <p:sldId id="395" r:id="rId8"/>
    <p:sldId id="397" r:id="rId9"/>
    <p:sldId id="399" r:id="rId10"/>
    <p:sldId id="377" r:id="rId11"/>
    <p:sldId id="404" r:id="rId12"/>
    <p:sldId id="405" r:id="rId13"/>
    <p:sldId id="406" r:id="rId14"/>
    <p:sldId id="409" r:id="rId15"/>
    <p:sldId id="407" r:id="rId16"/>
    <p:sldId id="372" r:id="rId17"/>
    <p:sldId id="386" r:id="rId18"/>
    <p:sldId id="361" r:id="rId19"/>
    <p:sldId id="379" r:id="rId20"/>
    <p:sldId id="388" r:id="rId21"/>
  </p:sldIdLst>
  <p:sldSz cx="9144000" cy="6858000" type="screen4x3"/>
  <p:notesSz cx="6400800" cy="86868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9D20"/>
    <a:srgbClr val="BCD631"/>
    <a:srgbClr val="009900"/>
    <a:srgbClr val="0000FF"/>
    <a:srgbClr val="6F9500"/>
    <a:srgbClr val="999900"/>
    <a:srgbClr val="FF3300"/>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9886" autoAdjust="0"/>
  </p:normalViewPr>
  <p:slideViewPr>
    <p:cSldViewPr snapToGrid="0" showGuides="1">
      <p:cViewPr varScale="1">
        <p:scale>
          <a:sx n="90" d="100"/>
          <a:sy n="90" d="100"/>
        </p:scale>
        <p:origin x="-1142" y="-82"/>
      </p:cViewPr>
      <p:guideLst>
        <p:guide orient="horz" pos="2160"/>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notesViewPr>
    <p:cSldViewPr snapToGrid="0">
      <p:cViewPr varScale="1">
        <p:scale>
          <a:sx n="72" d="100"/>
          <a:sy n="72" d="100"/>
        </p:scale>
        <p:origin x="-3086" y="-86"/>
      </p:cViewPr>
      <p:guideLst>
        <p:guide orient="horz" pos="2736"/>
        <p:guide pos="201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jolivet\AppData\Local\Temp\CEES%20Evaluation%20pour%20Claud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jolivet\AppData\Local\Temp\CEES%20Evaluation%20pour%20Clau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18605671161231271"/>
          <c:y val="9.6712712211551574E-2"/>
          <c:w val="0.7804611428556365"/>
          <c:h val="0.78261458285922347"/>
        </c:manualLayout>
      </c:layout>
      <c:barChart>
        <c:barDir val="col"/>
        <c:grouping val="clustered"/>
        <c:varyColors val="0"/>
        <c:ser>
          <c:idx val="0"/>
          <c:order val="0"/>
          <c:tx>
            <c:strRef>
              <c:f>'[1]échantillons stockés'!$F$8</c:f>
              <c:strCache>
                <c:ptCount val="1"/>
              </c:strCache>
            </c:strRef>
          </c:tx>
          <c:spPr>
            <a:solidFill>
              <a:srgbClr val="C00000"/>
            </a:solidFill>
          </c:spPr>
          <c:invertIfNegative val="0"/>
          <c:cat>
            <c:numRef>
              <c:f>'[1]échantillons stockés'!$E$9:$E$14</c:f>
              <c:numCache>
                <c:formatCode>General</c:formatCode>
                <c:ptCount val="6"/>
                <c:pt idx="0">
                  <c:v>2010</c:v>
                </c:pt>
                <c:pt idx="1">
                  <c:v>2011</c:v>
                </c:pt>
                <c:pt idx="2">
                  <c:v>2012</c:v>
                </c:pt>
                <c:pt idx="3">
                  <c:v>2013</c:v>
                </c:pt>
                <c:pt idx="4">
                  <c:v>2014</c:v>
                </c:pt>
                <c:pt idx="5">
                  <c:v>2015</c:v>
                </c:pt>
              </c:numCache>
            </c:numRef>
          </c:cat>
          <c:val>
            <c:numRef>
              <c:f>'[1]échantillons stockés'!$F$9:$F$14</c:f>
              <c:numCache>
                <c:formatCode>General</c:formatCode>
                <c:ptCount val="6"/>
                <c:pt idx="0">
                  <c:v>1014</c:v>
                </c:pt>
                <c:pt idx="1">
                  <c:v>1037</c:v>
                </c:pt>
                <c:pt idx="2">
                  <c:v>4963</c:v>
                </c:pt>
                <c:pt idx="3">
                  <c:v>3630</c:v>
                </c:pt>
                <c:pt idx="4">
                  <c:v>11925</c:v>
                </c:pt>
                <c:pt idx="5">
                  <c:v>11192</c:v>
                </c:pt>
              </c:numCache>
            </c:numRef>
          </c:val>
        </c:ser>
        <c:dLbls>
          <c:showLegendKey val="0"/>
          <c:showVal val="0"/>
          <c:showCatName val="0"/>
          <c:showSerName val="0"/>
          <c:showPercent val="0"/>
          <c:showBubbleSize val="0"/>
        </c:dLbls>
        <c:gapWidth val="150"/>
        <c:axId val="115655808"/>
        <c:axId val="115657344"/>
      </c:barChart>
      <c:catAx>
        <c:axId val="115655808"/>
        <c:scaling>
          <c:orientation val="minMax"/>
        </c:scaling>
        <c:delete val="0"/>
        <c:axPos val="b"/>
        <c:numFmt formatCode="General" sourceLinked="1"/>
        <c:majorTickMark val="out"/>
        <c:minorTickMark val="none"/>
        <c:tickLblPos val="nextTo"/>
        <c:crossAx val="115657344"/>
        <c:crosses val="autoZero"/>
        <c:auto val="1"/>
        <c:lblAlgn val="ctr"/>
        <c:lblOffset val="100"/>
        <c:noMultiLvlLbl val="0"/>
      </c:catAx>
      <c:valAx>
        <c:axId val="115657344"/>
        <c:scaling>
          <c:orientation val="minMax"/>
        </c:scaling>
        <c:delete val="0"/>
        <c:axPos val="l"/>
        <c:majorGridlines/>
        <c:title>
          <c:tx>
            <c:rich>
              <a:bodyPr rot="-5400000" vert="horz"/>
              <a:lstStyle/>
              <a:p>
                <a:pPr>
                  <a:defRPr/>
                </a:pPr>
                <a:r>
                  <a:rPr lang="fr-FR" dirty="0" smtClean="0"/>
                  <a:t>Nombre d’échantillons</a:t>
                </a:r>
                <a:endParaRPr lang="fr-FR" dirty="0"/>
              </a:p>
            </c:rich>
          </c:tx>
          <c:layout>
            <c:manualLayout>
              <c:xMode val="edge"/>
              <c:yMode val="edge"/>
              <c:x val="1.1551220372675215E-2"/>
              <c:y val="0.24548609530745072"/>
            </c:manualLayout>
          </c:layout>
          <c:overlay val="0"/>
        </c:title>
        <c:numFmt formatCode="General" sourceLinked="1"/>
        <c:majorTickMark val="out"/>
        <c:minorTickMark val="none"/>
        <c:tickLblPos val="nextTo"/>
        <c:crossAx val="11565580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[CEES Evaluation pour Claudy.xlsx]tableau 19!Tableau croisé dynamique1</c:name>
    <c:fmtId val="4"/>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s>
    <c:plotArea>
      <c:layout>
        <c:manualLayout>
          <c:layoutTarget val="inner"/>
          <c:xMode val="edge"/>
          <c:yMode val="edge"/>
          <c:x val="0.18128018372703414"/>
          <c:y val="5.1400554097404488E-2"/>
          <c:w val="0.60808136482939634"/>
          <c:h val="0.8326195683872849"/>
        </c:manualLayout>
      </c:layout>
      <c:barChart>
        <c:barDir val="col"/>
        <c:grouping val="stacked"/>
        <c:varyColors val="0"/>
        <c:ser>
          <c:idx val="0"/>
          <c:order val="0"/>
          <c:tx>
            <c:strRef>
              <c:f>'tableau 19'!$J$2:$J$3</c:f>
              <c:strCache>
                <c:ptCount val="1"/>
                <c:pt idx="0">
                  <c:v>IGCS</c:v>
                </c:pt>
              </c:strCache>
            </c:strRef>
          </c:tx>
          <c:invertIfNegative val="0"/>
          <c:cat>
            <c:strRef>
              <c:f>'tableau 19'!$I$4:$I$8</c:f>
              <c:strCache>
                <c:ptCount val="4"/>
                <c:pt idx="0">
                  <c:v>2010</c:v>
                </c:pt>
                <c:pt idx="1">
                  <c:v>2012</c:v>
                </c:pt>
                <c:pt idx="2">
                  <c:v>2013</c:v>
                </c:pt>
                <c:pt idx="3">
                  <c:v>2015</c:v>
                </c:pt>
              </c:strCache>
            </c:strRef>
          </c:cat>
          <c:val>
            <c:numRef>
              <c:f>'tableau 19'!$J$4:$J$8</c:f>
              <c:numCache>
                <c:formatCode>General</c:formatCode>
                <c:ptCount val="4"/>
                <c:pt idx="2">
                  <c:v>133</c:v>
                </c:pt>
              </c:numCache>
            </c:numRef>
          </c:val>
        </c:ser>
        <c:ser>
          <c:idx val="1"/>
          <c:order val="1"/>
          <c:tx>
            <c:strRef>
              <c:f>'tableau 19'!$K$2:$K$3</c:f>
              <c:strCache>
                <c:ptCount val="1"/>
                <c:pt idx="0">
                  <c:v>RMQS</c:v>
                </c:pt>
              </c:strCache>
            </c:strRef>
          </c:tx>
          <c:invertIfNegative val="0"/>
          <c:cat>
            <c:strRef>
              <c:f>'tableau 19'!$I$4:$I$8</c:f>
              <c:strCache>
                <c:ptCount val="4"/>
                <c:pt idx="0">
                  <c:v>2010</c:v>
                </c:pt>
                <c:pt idx="1">
                  <c:v>2012</c:v>
                </c:pt>
                <c:pt idx="2">
                  <c:v>2013</c:v>
                </c:pt>
                <c:pt idx="3">
                  <c:v>2015</c:v>
                </c:pt>
              </c:strCache>
            </c:strRef>
          </c:cat>
          <c:val>
            <c:numRef>
              <c:f>'tableau 19'!$K$4:$K$8</c:f>
              <c:numCache>
                <c:formatCode>General</c:formatCode>
                <c:ptCount val="4"/>
                <c:pt idx="0">
                  <c:v>295</c:v>
                </c:pt>
                <c:pt idx="1">
                  <c:v>6720</c:v>
                </c:pt>
                <c:pt idx="2">
                  <c:v>360</c:v>
                </c:pt>
                <c:pt idx="3">
                  <c:v>7426</c:v>
                </c:pt>
              </c:numCache>
            </c:numRef>
          </c:val>
        </c:ser>
        <c:ser>
          <c:idx val="2"/>
          <c:order val="2"/>
          <c:tx>
            <c:strRef>
              <c:f>'tableau 19'!$L$2:$L$3</c:f>
              <c:strCache>
                <c:ptCount val="1"/>
                <c:pt idx="0">
                  <c:v>Autre projet</c:v>
                </c:pt>
              </c:strCache>
            </c:strRef>
          </c:tx>
          <c:invertIfNegative val="0"/>
          <c:cat>
            <c:strRef>
              <c:f>'tableau 19'!$I$4:$I$8</c:f>
              <c:strCache>
                <c:ptCount val="4"/>
                <c:pt idx="0">
                  <c:v>2010</c:v>
                </c:pt>
                <c:pt idx="1">
                  <c:v>2012</c:v>
                </c:pt>
                <c:pt idx="2">
                  <c:v>2013</c:v>
                </c:pt>
                <c:pt idx="3">
                  <c:v>2015</c:v>
                </c:pt>
              </c:strCache>
            </c:strRef>
          </c:cat>
          <c:val>
            <c:numRef>
              <c:f>'tableau 19'!$L$4:$L$8</c:f>
              <c:numCache>
                <c:formatCode>General</c:formatCode>
                <c:ptCount val="4"/>
                <c:pt idx="0">
                  <c:v>2379</c:v>
                </c:pt>
                <c:pt idx="2">
                  <c:v>747</c:v>
                </c:pt>
              </c:numCache>
            </c:numRef>
          </c:val>
        </c:ser>
        <c:dLbls>
          <c:showLegendKey val="0"/>
          <c:showVal val="0"/>
          <c:showCatName val="0"/>
          <c:showSerName val="0"/>
          <c:showPercent val="0"/>
          <c:showBubbleSize val="0"/>
        </c:dLbls>
        <c:gapWidth val="150"/>
        <c:overlap val="100"/>
        <c:axId val="123703680"/>
        <c:axId val="123705216"/>
      </c:barChart>
      <c:catAx>
        <c:axId val="123703680"/>
        <c:scaling>
          <c:orientation val="minMax"/>
        </c:scaling>
        <c:delete val="0"/>
        <c:axPos val="b"/>
        <c:majorTickMark val="out"/>
        <c:minorTickMark val="none"/>
        <c:tickLblPos val="nextTo"/>
        <c:crossAx val="123705216"/>
        <c:crosses val="autoZero"/>
        <c:auto val="1"/>
        <c:lblAlgn val="ctr"/>
        <c:lblOffset val="100"/>
        <c:noMultiLvlLbl val="0"/>
      </c:catAx>
      <c:valAx>
        <c:axId val="123705216"/>
        <c:scaling>
          <c:orientation val="minMax"/>
        </c:scaling>
        <c:delete val="0"/>
        <c:axPos val="l"/>
        <c:majorGridlines/>
        <c:title>
          <c:tx>
            <c:rich>
              <a:bodyPr rot="-5400000" vert="horz"/>
              <a:lstStyle/>
              <a:p>
                <a:pPr>
                  <a:defRPr/>
                </a:pPr>
                <a:r>
                  <a:rPr lang="en-US"/>
                  <a:t>Nombre d'échantillons</a:t>
                </a:r>
              </a:p>
            </c:rich>
          </c:tx>
          <c:layout>
            <c:manualLayout>
              <c:xMode val="edge"/>
              <c:yMode val="edge"/>
              <c:x val="3.888888888888889E-2"/>
              <c:y val="0.23517534266550014"/>
            </c:manualLayout>
          </c:layout>
          <c:overlay val="0"/>
        </c:title>
        <c:numFmt formatCode="General" sourceLinked="1"/>
        <c:majorTickMark val="out"/>
        <c:minorTickMark val="none"/>
        <c:tickLblPos val="nextTo"/>
        <c:crossAx val="123703680"/>
        <c:crosses val="autoZero"/>
        <c:crossBetween val="between"/>
      </c:valAx>
    </c:plotArea>
    <c:legend>
      <c:legendPos val="r"/>
      <c:layout>
        <c:manualLayout>
          <c:xMode val="edge"/>
          <c:yMode val="edge"/>
          <c:x val="0.77777777777777779"/>
          <c:y val="0.14238261883931172"/>
          <c:w val="0.21944444444444444"/>
          <c:h val="0.32171624380285802"/>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Series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6298F1AC-1887-45F9-BFF2-271AD935A3DB}" type="datetimeFigureOut">
              <a:rPr lang="fr-FR" smtClean="0"/>
              <a:t>26/04/2016</a:t>
            </a:fld>
            <a:endParaRPr lang="fr-FR"/>
          </a:p>
        </p:txBody>
      </p:sp>
      <p:sp>
        <p:nvSpPr>
          <p:cNvPr id="4" name="Espace réservé du pied de page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4FFBF08B-25CE-4973-A1A2-E7EF3335E1C3}" type="slidenum">
              <a:rPr lang="fr-FR" smtClean="0"/>
              <a:t>‹N°›</a:t>
            </a:fld>
            <a:endParaRPr lang="fr-FR"/>
          </a:p>
        </p:txBody>
      </p:sp>
    </p:spTree>
    <p:extLst>
      <p:ext uri="{BB962C8B-B14F-4D97-AF65-F5344CB8AC3E}">
        <p14:creationId xmlns:p14="http://schemas.microsoft.com/office/powerpoint/2010/main" val="2591279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defTabSz="862013">
              <a:defRPr sz="1100">
                <a:latin typeface="Arial" charset="0"/>
              </a:defRPr>
            </a:lvl1pPr>
          </a:lstStyle>
          <a:p>
            <a:pPr>
              <a:defRPr/>
            </a:pPr>
            <a:endParaRPr lang="fr-FR" altLang="fr-FR"/>
          </a:p>
        </p:txBody>
      </p:sp>
      <p:sp>
        <p:nvSpPr>
          <p:cNvPr id="4099" name="Rectangle 3"/>
          <p:cNvSpPr>
            <a:spLocks noGrp="1" noChangeArrowheads="1"/>
          </p:cNvSpPr>
          <p:nvPr>
            <p:ph type="dt" idx="1"/>
          </p:nvPr>
        </p:nvSpPr>
        <p:spPr bwMode="auto">
          <a:xfrm>
            <a:off x="362585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lvl1pPr algn="r" defTabSz="862013">
              <a:defRPr sz="1100">
                <a:latin typeface="Arial" charset="0"/>
              </a:defRPr>
            </a:lvl1pPr>
          </a:lstStyle>
          <a:p>
            <a:pPr>
              <a:defRPr/>
            </a:pPr>
            <a:endParaRPr lang="fr-FR" altLang="fr-FR"/>
          </a:p>
        </p:txBody>
      </p:sp>
      <p:sp>
        <p:nvSpPr>
          <p:cNvPr id="23556"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39763" y="4125913"/>
            <a:ext cx="5121275"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4102" name="Rectangle 6"/>
          <p:cNvSpPr>
            <a:spLocks noGrp="1" noChangeArrowheads="1"/>
          </p:cNvSpPr>
          <p:nvPr>
            <p:ph type="ftr" sz="quarter" idx="4"/>
          </p:nvPr>
        </p:nvSpPr>
        <p:spPr bwMode="auto">
          <a:xfrm>
            <a:off x="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defTabSz="862013">
              <a:defRPr sz="1100">
                <a:latin typeface="Arial" charset="0"/>
              </a:defRPr>
            </a:lvl1pPr>
          </a:lstStyle>
          <a:p>
            <a:pPr>
              <a:defRPr/>
            </a:pPr>
            <a:endParaRPr lang="fr-FR" altLang="fr-FR"/>
          </a:p>
        </p:txBody>
      </p:sp>
      <p:sp>
        <p:nvSpPr>
          <p:cNvPr id="4103" name="Rectangle 7"/>
          <p:cNvSpPr>
            <a:spLocks noGrp="1" noChangeArrowheads="1"/>
          </p:cNvSpPr>
          <p:nvPr>
            <p:ph type="sldNum" sz="quarter" idx="5"/>
          </p:nvPr>
        </p:nvSpPr>
        <p:spPr bwMode="auto">
          <a:xfrm>
            <a:off x="3625850" y="8250238"/>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10" tIns="43105" rIns="86210" bIns="43105" numCol="1" anchor="b" anchorCtr="0" compatLnSpc="1">
            <a:prstTxWarp prst="textNoShape">
              <a:avLst/>
            </a:prstTxWarp>
          </a:bodyPr>
          <a:lstStyle>
            <a:lvl1pPr algn="r" defTabSz="862013">
              <a:defRPr sz="1100">
                <a:latin typeface="Arial" charset="0"/>
              </a:defRPr>
            </a:lvl1pPr>
          </a:lstStyle>
          <a:p>
            <a:pPr>
              <a:defRPr/>
            </a:pPr>
            <a:fld id="{A7D6B59F-0FFA-4819-939A-2E7462FE2C4C}" type="slidenum">
              <a:rPr lang="fr-FR" altLang="fr-FR"/>
              <a:pPr>
                <a:defRPr/>
              </a:pPr>
              <a:t>‹N°›</a:t>
            </a:fld>
            <a:endParaRPr lang="fr-FR" altLang="fr-FR"/>
          </a:p>
        </p:txBody>
      </p:sp>
    </p:spTree>
    <p:extLst>
      <p:ext uri="{BB962C8B-B14F-4D97-AF65-F5344CB8AC3E}">
        <p14:creationId xmlns:p14="http://schemas.microsoft.com/office/powerpoint/2010/main" val="1477678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862013" eaLnBrk="0" hangingPunct="0">
              <a:spcBef>
                <a:spcPct val="30000"/>
              </a:spcBef>
              <a:defRPr sz="1200">
                <a:solidFill>
                  <a:schemeClr val="tx1"/>
                </a:solidFill>
                <a:latin typeface="Arial" pitchFamily="34" charset="0"/>
              </a:defRPr>
            </a:lvl1pPr>
            <a:lvl2pPr marL="742950" indent="-285750" defTabSz="862013" eaLnBrk="0" hangingPunct="0">
              <a:spcBef>
                <a:spcPct val="30000"/>
              </a:spcBef>
              <a:defRPr sz="1200">
                <a:solidFill>
                  <a:schemeClr val="tx1"/>
                </a:solidFill>
                <a:latin typeface="Arial" pitchFamily="34" charset="0"/>
              </a:defRPr>
            </a:lvl2pPr>
            <a:lvl3pPr marL="1143000" indent="-228600" defTabSz="862013" eaLnBrk="0" hangingPunct="0">
              <a:spcBef>
                <a:spcPct val="30000"/>
              </a:spcBef>
              <a:defRPr sz="1200">
                <a:solidFill>
                  <a:schemeClr val="tx1"/>
                </a:solidFill>
                <a:latin typeface="Arial" pitchFamily="34" charset="0"/>
              </a:defRPr>
            </a:lvl3pPr>
            <a:lvl4pPr marL="1600200" indent="-228600" defTabSz="862013" eaLnBrk="0" hangingPunct="0">
              <a:spcBef>
                <a:spcPct val="30000"/>
              </a:spcBef>
              <a:defRPr sz="1200">
                <a:solidFill>
                  <a:schemeClr val="tx1"/>
                </a:solidFill>
                <a:latin typeface="Arial" pitchFamily="34" charset="0"/>
              </a:defRPr>
            </a:lvl4pPr>
            <a:lvl5pPr marL="2057400" indent="-228600" defTabSz="862013" eaLnBrk="0" hangingPunct="0">
              <a:spcBef>
                <a:spcPct val="30000"/>
              </a:spcBef>
              <a:defRPr sz="1200">
                <a:solidFill>
                  <a:schemeClr val="tx1"/>
                </a:solidFill>
                <a:latin typeface="Arial" pitchFamily="34" charset="0"/>
              </a:defRPr>
            </a:lvl5pPr>
            <a:lvl6pPr marL="2514600" indent="-228600" defTabSz="862013" eaLnBrk="0" fontAlgn="base" hangingPunct="0">
              <a:spcBef>
                <a:spcPct val="30000"/>
              </a:spcBef>
              <a:spcAft>
                <a:spcPct val="0"/>
              </a:spcAft>
              <a:defRPr sz="1200">
                <a:solidFill>
                  <a:schemeClr val="tx1"/>
                </a:solidFill>
                <a:latin typeface="Arial" pitchFamily="34" charset="0"/>
              </a:defRPr>
            </a:lvl6pPr>
            <a:lvl7pPr marL="2971800" indent="-228600" defTabSz="862013" eaLnBrk="0" fontAlgn="base" hangingPunct="0">
              <a:spcBef>
                <a:spcPct val="30000"/>
              </a:spcBef>
              <a:spcAft>
                <a:spcPct val="0"/>
              </a:spcAft>
              <a:defRPr sz="1200">
                <a:solidFill>
                  <a:schemeClr val="tx1"/>
                </a:solidFill>
                <a:latin typeface="Arial" pitchFamily="34" charset="0"/>
              </a:defRPr>
            </a:lvl7pPr>
            <a:lvl8pPr marL="3429000" indent="-228600" defTabSz="862013" eaLnBrk="0" fontAlgn="base" hangingPunct="0">
              <a:spcBef>
                <a:spcPct val="30000"/>
              </a:spcBef>
              <a:spcAft>
                <a:spcPct val="0"/>
              </a:spcAft>
              <a:defRPr sz="1200">
                <a:solidFill>
                  <a:schemeClr val="tx1"/>
                </a:solidFill>
                <a:latin typeface="Arial" pitchFamily="34" charset="0"/>
              </a:defRPr>
            </a:lvl8pPr>
            <a:lvl9pPr marL="3886200" indent="-228600" defTabSz="862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6304E0C-A139-41D3-A164-2269D230E3AD}" type="slidenum">
              <a:rPr lang="fr-FR" altLang="fr-FR" sz="1100" smtClean="0"/>
              <a:pPr eaLnBrk="1" hangingPunct="1">
                <a:spcBef>
                  <a:spcPct val="0"/>
                </a:spcBef>
              </a:pPr>
              <a:t>1</a:t>
            </a:fld>
            <a:endParaRPr lang="fr-FR" altLang="fr-FR" sz="11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algn="just" eaLnBrk="1" hangingPunct="1"/>
            <a:endParaRPr lang="fr-FR" altLang="fr-FR" sz="14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94658-40FD-4CF3-81D8-EADE450C5FA4}" type="slidenum">
              <a:rPr lang="fr-FR" altLang="fr-FR"/>
              <a:pPr/>
              <a:t>11</a:t>
            </a:fld>
            <a:endParaRPr lang="fr-FR" altLang="fr-F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lgn="just"/>
            <a:endParaRPr lang="fr-FR" altLang="fr-F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4ABC9-6AE9-4001-B571-068AA54AEDB7}" type="slidenum">
              <a:rPr lang="fr-FR" altLang="fr-FR"/>
              <a:pPr/>
              <a:t>12</a:t>
            </a:fld>
            <a:endParaRPr lang="fr-FR" alt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lgn="just"/>
            <a:endParaRPr lang="fr-FR" altLang="fr-FR"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4ABC9-6AE9-4001-B571-068AA54AEDB7}" type="slidenum">
              <a:rPr lang="fr-FR" altLang="fr-FR"/>
              <a:pPr/>
              <a:t>13</a:t>
            </a:fld>
            <a:endParaRPr lang="fr-FR" altLang="fr-F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lgn="just"/>
            <a:r>
              <a:rPr lang="fr-FR" altLang="fr-FR" sz="1400" dirty="0"/>
              <a:t>Permet de faire des analyses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62096" eaLnBrk="1" fontAlgn="auto" hangingPunct="1">
              <a:spcBef>
                <a:spcPts val="0"/>
              </a:spcBef>
              <a:spcAft>
                <a:spcPts val="0"/>
              </a:spcAft>
              <a:defRPr/>
            </a:pPr>
            <a:r>
              <a:rPr lang="fr-FR" dirty="0" smtClean="0"/>
              <a:t>Financement Région centre</a:t>
            </a:r>
          </a:p>
          <a:p>
            <a:pPr defTabSz="862096" eaLnBrk="1" fontAlgn="auto" hangingPunct="1">
              <a:spcBef>
                <a:spcPts val="0"/>
              </a:spcBef>
              <a:spcAft>
                <a:spcPts val="0"/>
              </a:spcAft>
              <a:defRPr/>
            </a:pPr>
            <a:r>
              <a:rPr lang="fr-FR" dirty="0" smtClean="0"/>
              <a:t>Comment</a:t>
            </a:r>
            <a:r>
              <a:rPr lang="fr-FR" baseline="0" dirty="0" smtClean="0"/>
              <a:t> faire du DSM avec la BDAT, quel apport de toute cette technique</a:t>
            </a:r>
            <a:endParaRPr lang="fr-FR" dirty="0" smtClean="0"/>
          </a:p>
          <a:p>
            <a:pPr defTabSz="862096" eaLnBrk="1" fontAlgn="auto" hangingPunct="1">
              <a:spcBef>
                <a:spcPts val="0"/>
              </a:spcBef>
              <a:spcAft>
                <a:spcPts val="0"/>
              </a:spcAft>
              <a:defRPr/>
            </a:pPr>
            <a:r>
              <a:rPr lang="fr-FR" dirty="0" smtClean="0"/>
              <a:t>Attention à la diffusion de données à la résolution &gt; canton, recherche uniquement</a:t>
            </a:r>
          </a:p>
          <a:p>
            <a:endParaRPr lang="fr-FR" dirty="0"/>
          </a:p>
        </p:txBody>
      </p:sp>
      <p:sp>
        <p:nvSpPr>
          <p:cNvPr id="4" name="Espace réservé du numéro de diapositive 3"/>
          <p:cNvSpPr>
            <a:spLocks noGrp="1"/>
          </p:cNvSpPr>
          <p:nvPr>
            <p:ph type="sldNum" sz="quarter" idx="10"/>
          </p:nvPr>
        </p:nvSpPr>
        <p:spPr/>
        <p:txBody>
          <a:bodyPr/>
          <a:lstStyle/>
          <a:p>
            <a:fld id="{A6F64404-97D7-4439-8702-08625FBBBEC1}" type="slidenum">
              <a:rPr lang="fr-FR" smtClean="0"/>
              <a:t>15</a:t>
            </a:fld>
            <a:endParaRPr lang="fr-FR"/>
          </a:p>
        </p:txBody>
      </p:sp>
    </p:spTree>
    <p:extLst>
      <p:ext uri="{BB962C8B-B14F-4D97-AF65-F5344CB8AC3E}">
        <p14:creationId xmlns:p14="http://schemas.microsoft.com/office/powerpoint/2010/main" val="233340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9EC9C-6F85-4CC3-8184-9A0AA258607A}" type="slidenum">
              <a:rPr lang="fr-FR" altLang="fr-FR"/>
              <a:pPr/>
              <a:t>16</a:t>
            </a:fld>
            <a:endParaRPr lang="fr-FR" altLang="fr-F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algn="just"/>
            <a:endParaRPr lang="fr-FR" altLang="fr-F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861956" eaLnBrk="0" hangingPunct="0">
              <a:spcBef>
                <a:spcPct val="30000"/>
              </a:spcBef>
              <a:defRPr sz="1200">
                <a:solidFill>
                  <a:schemeClr val="tx1"/>
                </a:solidFill>
                <a:latin typeface="Arial" charset="0"/>
              </a:defRPr>
            </a:lvl1pPr>
            <a:lvl2pPr marL="742901" indent="-285731" defTabSz="861956" eaLnBrk="0" hangingPunct="0">
              <a:spcBef>
                <a:spcPct val="30000"/>
              </a:spcBef>
              <a:defRPr sz="1200">
                <a:solidFill>
                  <a:schemeClr val="tx1"/>
                </a:solidFill>
                <a:latin typeface="Arial" charset="0"/>
              </a:defRPr>
            </a:lvl2pPr>
            <a:lvl3pPr marL="1142924" indent="-228585" defTabSz="861956" eaLnBrk="0" hangingPunct="0">
              <a:spcBef>
                <a:spcPct val="30000"/>
              </a:spcBef>
              <a:defRPr sz="1200">
                <a:solidFill>
                  <a:schemeClr val="tx1"/>
                </a:solidFill>
                <a:latin typeface="Arial" charset="0"/>
              </a:defRPr>
            </a:lvl3pPr>
            <a:lvl4pPr marL="1600094" indent="-228585" defTabSz="861956" eaLnBrk="0" hangingPunct="0">
              <a:spcBef>
                <a:spcPct val="30000"/>
              </a:spcBef>
              <a:defRPr sz="1200">
                <a:solidFill>
                  <a:schemeClr val="tx1"/>
                </a:solidFill>
                <a:latin typeface="Arial" charset="0"/>
              </a:defRPr>
            </a:lvl4pPr>
            <a:lvl5pPr marL="2057263" indent="-228585" defTabSz="861956" eaLnBrk="0" hangingPunct="0">
              <a:spcBef>
                <a:spcPct val="30000"/>
              </a:spcBef>
              <a:defRPr sz="1200">
                <a:solidFill>
                  <a:schemeClr val="tx1"/>
                </a:solidFill>
                <a:latin typeface="Arial" charset="0"/>
              </a:defRPr>
            </a:lvl5pPr>
            <a:lvl6pPr marL="2514433" indent="-228585" defTabSz="861956" eaLnBrk="0" fontAlgn="base" hangingPunct="0">
              <a:spcBef>
                <a:spcPct val="30000"/>
              </a:spcBef>
              <a:spcAft>
                <a:spcPct val="0"/>
              </a:spcAft>
              <a:defRPr sz="1200">
                <a:solidFill>
                  <a:schemeClr val="tx1"/>
                </a:solidFill>
                <a:latin typeface="Arial" charset="0"/>
              </a:defRPr>
            </a:lvl6pPr>
            <a:lvl7pPr marL="2971603" indent="-228585" defTabSz="861956" eaLnBrk="0" fontAlgn="base" hangingPunct="0">
              <a:spcBef>
                <a:spcPct val="30000"/>
              </a:spcBef>
              <a:spcAft>
                <a:spcPct val="0"/>
              </a:spcAft>
              <a:defRPr sz="1200">
                <a:solidFill>
                  <a:schemeClr val="tx1"/>
                </a:solidFill>
                <a:latin typeface="Arial" charset="0"/>
              </a:defRPr>
            </a:lvl7pPr>
            <a:lvl8pPr marL="3428772" indent="-228585" defTabSz="861956" eaLnBrk="0" fontAlgn="base" hangingPunct="0">
              <a:spcBef>
                <a:spcPct val="30000"/>
              </a:spcBef>
              <a:spcAft>
                <a:spcPct val="0"/>
              </a:spcAft>
              <a:defRPr sz="1200">
                <a:solidFill>
                  <a:schemeClr val="tx1"/>
                </a:solidFill>
                <a:latin typeface="Arial" charset="0"/>
              </a:defRPr>
            </a:lvl8pPr>
            <a:lvl9pPr marL="3885943" indent="-228585" defTabSz="86195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A723A0-5331-41AC-8003-5301F67BBD32}" type="slidenum">
              <a:rPr lang="fr-FR" altLang="fr-FR" sz="1100"/>
              <a:pPr eaLnBrk="1" hangingPunct="1">
                <a:spcBef>
                  <a:spcPct val="0"/>
                </a:spcBef>
              </a:pPr>
              <a:t>18</a:t>
            </a:fld>
            <a:endParaRPr lang="fr-FR" altLang="fr-FR" sz="11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algn="just" eaLnBrk="1" hangingPunct="1"/>
            <a:endParaRPr lang="fr-FR" altLang="fr-FR"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F6570-8474-4F13-AA5D-A2C99E0809DE}" type="slidenum">
              <a:rPr lang="fr-FR" altLang="fr-FR"/>
              <a:pPr/>
              <a:t>20</a:t>
            </a:fld>
            <a:endParaRPr lang="fr-FR" altLang="fr-F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fr-FR" altLang="fr-FR" b="1"/>
              <a:t>Sols et Territoires</a:t>
            </a:r>
          </a:p>
          <a:p>
            <a:r>
              <a:rPr lang="fr-FR" altLang="fr-FR" b="1"/>
              <a:t>Réseau Mixte Technologique </a:t>
            </a:r>
          </a:p>
          <a:p>
            <a:r>
              <a:rPr lang="fr-FR" altLang="fr-FR"/>
              <a:t>Ce réseau a été labellisé par le Ministère en charge de l’Agriculture fin 2010. Il a pour objet d’accroître et de valoriser la connaissance des sols pour le développement durable des territoires ruraux. </a:t>
            </a:r>
          </a:p>
          <a:p>
            <a:r>
              <a:rPr lang="fr-FR" altLang="fr-FR"/>
              <a:t> </a:t>
            </a:r>
            <a:endParaRPr lang="fr-FR" altLang="fr-FR" b="1"/>
          </a:p>
          <a:p>
            <a:r>
              <a:rPr lang="fr-FR" altLang="fr-FR" b="1"/>
              <a:t>Le RMT "Sols et Territoires" propose de répondre à deux enjeux :</a:t>
            </a:r>
            <a:r>
              <a:rPr lang="fr-FR" altLang="fr-FR"/>
              <a:t> </a:t>
            </a:r>
          </a:p>
          <a:p>
            <a:r>
              <a:rPr lang="fr-FR" altLang="fr-FR"/>
              <a:t>connaître les sols et donner accès à la connaissance des sols dans les territoires agricoles et ruraux ; </a:t>
            </a:r>
          </a:p>
          <a:p>
            <a:r>
              <a:rPr lang="fr-FR" altLang="fr-FR"/>
              <a:t>mieux faire prendre en compte les sols dans différentes politiques, projets et programmes d’action agricoles, environnementaux et ruraux.</a:t>
            </a:r>
          </a:p>
          <a:p>
            <a:r>
              <a:rPr lang="fr-FR" altLang="fr-FR"/>
              <a:t>Il a donc pour vocation de favoriser la prise en compte des sols dans diverses thématiques, en privilégiant l’approche cartographique et territoriale. </a:t>
            </a:r>
          </a:p>
          <a:p>
            <a:r>
              <a:rPr lang="fr-FR" altLang="fr-FR"/>
              <a:t> </a:t>
            </a:r>
            <a:endParaRPr lang="fr-FR" altLang="fr-FR" b="1"/>
          </a:p>
          <a:p>
            <a:r>
              <a:rPr lang="fr-FR" altLang="fr-FR" b="1"/>
              <a:t>Ce réseau associe 25 partenaires de la recherche, du développement et de la formation : </a:t>
            </a:r>
            <a:endParaRPr lang="fr-FR" altLang="fr-FR"/>
          </a:p>
          <a:p>
            <a:r>
              <a:rPr lang="fr-FR" altLang="fr-FR"/>
              <a:t>des instituts de recherche ;</a:t>
            </a:r>
          </a:p>
          <a:p>
            <a:r>
              <a:rPr lang="fr-FR" altLang="fr-FR"/>
              <a:t>des chambres d’agriculture et organismes « affiliés » de plusieurs régions ;</a:t>
            </a:r>
          </a:p>
          <a:p>
            <a:r>
              <a:rPr lang="fr-FR" altLang="fr-FR"/>
              <a:t>des établissements techniques ;</a:t>
            </a:r>
          </a:p>
          <a:p>
            <a:r>
              <a:rPr lang="fr-FR" altLang="fr-FR"/>
              <a:t>des compagnie d’aménagement et association régionale de valorisation de données géographiques ;</a:t>
            </a:r>
          </a:p>
          <a:p>
            <a:r>
              <a:rPr lang="fr-FR" altLang="fr-FR"/>
              <a:t>des établissements d’enseignement supérieur ;</a:t>
            </a:r>
          </a:p>
          <a:p>
            <a:r>
              <a:rPr lang="fr-FR" altLang="fr-FR"/>
              <a:t>des établissements d’enseignement technique.</a:t>
            </a:r>
          </a:p>
          <a:p>
            <a:pPr algn="just"/>
            <a:endParaRPr lang="fr-FR" altLang="fr-F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861941" eaLnBrk="0" hangingPunct="0">
              <a:spcBef>
                <a:spcPct val="30000"/>
              </a:spcBef>
              <a:defRPr sz="1200">
                <a:solidFill>
                  <a:schemeClr val="tx1"/>
                </a:solidFill>
                <a:latin typeface="Arial" charset="0"/>
              </a:defRPr>
            </a:lvl1pPr>
            <a:lvl2pPr marL="742887" indent="-285726" defTabSz="861941" eaLnBrk="0" hangingPunct="0">
              <a:spcBef>
                <a:spcPct val="30000"/>
              </a:spcBef>
              <a:defRPr sz="1200">
                <a:solidFill>
                  <a:schemeClr val="tx1"/>
                </a:solidFill>
                <a:latin typeface="Arial" charset="0"/>
              </a:defRPr>
            </a:lvl2pPr>
            <a:lvl3pPr marL="1142903" indent="-228581" defTabSz="861941" eaLnBrk="0" hangingPunct="0">
              <a:spcBef>
                <a:spcPct val="30000"/>
              </a:spcBef>
              <a:defRPr sz="1200">
                <a:solidFill>
                  <a:schemeClr val="tx1"/>
                </a:solidFill>
                <a:latin typeface="Arial" charset="0"/>
              </a:defRPr>
            </a:lvl3pPr>
            <a:lvl4pPr marL="1600065" indent="-228581" defTabSz="861941" eaLnBrk="0" hangingPunct="0">
              <a:spcBef>
                <a:spcPct val="30000"/>
              </a:spcBef>
              <a:defRPr sz="1200">
                <a:solidFill>
                  <a:schemeClr val="tx1"/>
                </a:solidFill>
                <a:latin typeface="Arial" charset="0"/>
              </a:defRPr>
            </a:lvl4pPr>
            <a:lvl5pPr marL="2057226" indent="-228581" defTabSz="861941" eaLnBrk="0" hangingPunct="0">
              <a:spcBef>
                <a:spcPct val="30000"/>
              </a:spcBef>
              <a:defRPr sz="1200">
                <a:solidFill>
                  <a:schemeClr val="tx1"/>
                </a:solidFill>
                <a:latin typeface="Arial" charset="0"/>
              </a:defRPr>
            </a:lvl5pPr>
            <a:lvl6pPr marL="2514387" indent="-228581" defTabSz="861941" eaLnBrk="0" fontAlgn="base" hangingPunct="0">
              <a:spcBef>
                <a:spcPct val="30000"/>
              </a:spcBef>
              <a:spcAft>
                <a:spcPct val="0"/>
              </a:spcAft>
              <a:defRPr sz="1200">
                <a:solidFill>
                  <a:schemeClr val="tx1"/>
                </a:solidFill>
                <a:latin typeface="Arial" charset="0"/>
              </a:defRPr>
            </a:lvl6pPr>
            <a:lvl7pPr marL="2971549" indent="-228581" defTabSz="861941" eaLnBrk="0" fontAlgn="base" hangingPunct="0">
              <a:spcBef>
                <a:spcPct val="30000"/>
              </a:spcBef>
              <a:spcAft>
                <a:spcPct val="0"/>
              </a:spcAft>
              <a:defRPr sz="1200">
                <a:solidFill>
                  <a:schemeClr val="tx1"/>
                </a:solidFill>
                <a:latin typeface="Arial" charset="0"/>
              </a:defRPr>
            </a:lvl7pPr>
            <a:lvl8pPr marL="3428710" indent="-228581" defTabSz="861941" eaLnBrk="0" fontAlgn="base" hangingPunct="0">
              <a:spcBef>
                <a:spcPct val="30000"/>
              </a:spcBef>
              <a:spcAft>
                <a:spcPct val="0"/>
              </a:spcAft>
              <a:defRPr sz="1200">
                <a:solidFill>
                  <a:schemeClr val="tx1"/>
                </a:solidFill>
                <a:latin typeface="Arial" charset="0"/>
              </a:defRPr>
            </a:lvl8pPr>
            <a:lvl9pPr marL="3885872" indent="-228581" defTabSz="8619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CE4A67-45D5-453F-ADF4-490CD9771E1A}" type="slidenum">
              <a:rPr lang="fr-FR" altLang="fr-FR" sz="1100"/>
              <a:pPr eaLnBrk="1" hangingPunct="1">
                <a:spcBef>
                  <a:spcPct val="0"/>
                </a:spcBef>
              </a:pPr>
              <a:t>2</a:t>
            </a:fld>
            <a:endParaRPr lang="fr-FR" altLang="fr-FR" sz="1100"/>
          </a:p>
        </p:txBody>
      </p:sp>
      <p:sp>
        <p:nvSpPr>
          <p:cNvPr id="39939" name="Rectangle 2"/>
          <p:cNvSpPr>
            <a:spLocks noGrp="1" noRot="1" noChangeAspect="1" noChangeArrowheads="1" noTextEdit="1"/>
          </p:cNvSpPr>
          <p:nvPr>
            <p:ph type="sldImg"/>
          </p:nvPr>
        </p:nvSpPr>
        <p:spPr>
          <a:xfrm>
            <a:off x="1031875" y="650875"/>
            <a:ext cx="4343400" cy="3257550"/>
          </a:xfrm>
          <a:ln/>
        </p:spPr>
      </p:sp>
      <p:sp>
        <p:nvSpPr>
          <p:cNvPr id="39940" name="Rectangle 3"/>
          <p:cNvSpPr>
            <a:spLocks noGrp="1" noChangeArrowheads="1"/>
          </p:cNvSpPr>
          <p:nvPr>
            <p:ph type="body" idx="1"/>
          </p:nvPr>
        </p:nvSpPr>
        <p:spPr>
          <a:noFill/>
        </p:spPr>
        <p:txBody>
          <a:bodyPr/>
          <a:lstStyle/>
          <a:p>
            <a:pPr algn="just" eaLnBrk="1" hangingPunct="1"/>
            <a:endParaRPr lang="fr-FR" altLang="fr-FR" sz="1400"/>
          </a:p>
          <a:p>
            <a:pPr algn="just" eaLnBrk="1" hangingPunct="1"/>
            <a:endParaRPr lang="fr-FR" altLang="fr-FR" sz="1400"/>
          </a:p>
          <a:p>
            <a:pPr algn="just" eaLnBrk="1" hangingPunct="1"/>
            <a:endParaRPr lang="fr-FR" altLang="fr-F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2BB69-FA04-4835-96DA-B4F196EABB2B}" type="slidenum">
              <a:rPr lang="fr-FR" altLang="fr-FR"/>
              <a:pPr/>
              <a:t>3</a:t>
            </a:fld>
            <a:endParaRPr lang="fr-FR" altLang="fr-F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algn="just"/>
            <a:r>
              <a:rPr lang="fr-FR" altLang="fr-FR" sz="1100"/>
              <a:t>Quels sont les objectifs de ce réseau ? Nous en avons identifié cinq principaux</a:t>
            </a:r>
          </a:p>
          <a:p>
            <a:pPr algn="just"/>
            <a:endParaRPr lang="fr-FR" altLang="fr-FR" sz="1100"/>
          </a:p>
          <a:p>
            <a:pPr algn="just">
              <a:buFont typeface="Wingdings" pitchFamily="2" charset="2"/>
              <a:buChar char="§"/>
            </a:pPr>
            <a:r>
              <a:rPr lang="fr-FR" altLang="fr-FR" sz="1100"/>
              <a:t>Disposer d’un tableau de bord de la qualité des sols : le RMQS permettra de réaliser des bilans de l’état des sols en France. Il servira de référence nationale vis-à-vis des propriétés mesurées </a:t>
            </a:r>
          </a:p>
          <a:p>
            <a:pPr algn="just">
              <a:buFont typeface="Wingdings" pitchFamily="2" charset="2"/>
              <a:buChar char="§"/>
            </a:pPr>
            <a:r>
              <a:rPr lang="fr-FR" altLang="fr-FR" sz="1100"/>
              <a:t>Caractériser des gradients : nous attendons de ce réseau qu’il nous permette de mettre en évidence des gradients à l’échelle du territoire. </a:t>
            </a:r>
          </a:p>
          <a:p>
            <a:pPr algn="just">
              <a:buFont typeface="Wingdings" pitchFamily="2" charset="2"/>
              <a:buChar char="§"/>
            </a:pPr>
            <a:r>
              <a:rPr lang="fr-FR" altLang="fr-FR" sz="1100"/>
              <a:t>Détecter des évolutions : à l’issu de la deuxième campagne nous serons en mesure d’évaluer l’évolution des propriétés du sol et d’alerter la communauté scientifique et le monde politique vis-à-vis des évolutions constatées.</a:t>
            </a:r>
          </a:p>
          <a:p>
            <a:pPr algn="just">
              <a:buFont typeface="Wingdings" pitchFamily="2" charset="2"/>
              <a:buChar char="§"/>
            </a:pPr>
            <a:r>
              <a:rPr lang="fr-FR" altLang="fr-FR" sz="1100"/>
              <a:t>Support de validation : le RMQS est le seul réseau d’observation des sols couvrant la totalité du territoire national. A ce titre il constituera une base de données d’une grande richesse qui permettra, par exemple, de valider des résultats issus de modélisation. Un exemple : les scientifiques qui modélisent l’effet de changements d’occupation du sol sur les stocks de carbone des sols, disposeront de 2200 points de validation des résultats de leur modèle.</a:t>
            </a:r>
          </a:p>
          <a:p>
            <a:pPr algn="just">
              <a:buFont typeface="Wingdings" pitchFamily="2" charset="2"/>
              <a:buChar char="§"/>
            </a:pPr>
            <a:r>
              <a:rPr lang="fr-FR" altLang="fr-FR" sz="1100"/>
              <a:t>Banque d’échantillon : nous allons conserver au sein du Conservatoire des sols la totalité des échantillons prélevés sur les sites du RMQS lors de chaque campagne. Nous allons ainsi constituer une véritable banque d’échantillons dont les applications seront multiples.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861941" eaLnBrk="0" hangingPunct="0">
              <a:spcBef>
                <a:spcPct val="30000"/>
              </a:spcBef>
              <a:defRPr sz="1200">
                <a:solidFill>
                  <a:schemeClr val="tx1"/>
                </a:solidFill>
                <a:latin typeface="Arial" pitchFamily="34" charset="0"/>
              </a:defRPr>
            </a:lvl1pPr>
            <a:lvl2pPr marL="742887" indent="-285726" defTabSz="861941" eaLnBrk="0" hangingPunct="0">
              <a:spcBef>
                <a:spcPct val="30000"/>
              </a:spcBef>
              <a:defRPr sz="1200">
                <a:solidFill>
                  <a:schemeClr val="tx1"/>
                </a:solidFill>
                <a:latin typeface="Arial" pitchFamily="34" charset="0"/>
              </a:defRPr>
            </a:lvl2pPr>
            <a:lvl3pPr marL="1142903" indent="-228581" defTabSz="861941" eaLnBrk="0" hangingPunct="0">
              <a:spcBef>
                <a:spcPct val="30000"/>
              </a:spcBef>
              <a:defRPr sz="1200">
                <a:solidFill>
                  <a:schemeClr val="tx1"/>
                </a:solidFill>
                <a:latin typeface="Arial" pitchFamily="34" charset="0"/>
              </a:defRPr>
            </a:lvl3pPr>
            <a:lvl4pPr marL="1600065" indent="-228581" defTabSz="861941" eaLnBrk="0" hangingPunct="0">
              <a:spcBef>
                <a:spcPct val="30000"/>
              </a:spcBef>
              <a:defRPr sz="1200">
                <a:solidFill>
                  <a:schemeClr val="tx1"/>
                </a:solidFill>
                <a:latin typeface="Arial" pitchFamily="34" charset="0"/>
              </a:defRPr>
            </a:lvl4pPr>
            <a:lvl5pPr marL="2057226" indent="-228581" defTabSz="861941" eaLnBrk="0" hangingPunct="0">
              <a:spcBef>
                <a:spcPct val="30000"/>
              </a:spcBef>
              <a:defRPr sz="1200">
                <a:solidFill>
                  <a:schemeClr val="tx1"/>
                </a:solidFill>
                <a:latin typeface="Arial" pitchFamily="34" charset="0"/>
              </a:defRPr>
            </a:lvl5pPr>
            <a:lvl6pPr marL="2514387" indent="-228581" defTabSz="861941" eaLnBrk="0" fontAlgn="base" hangingPunct="0">
              <a:spcBef>
                <a:spcPct val="30000"/>
              </a:spcBef>
              <a:spcAft>
                <a:spcPct val="0"/>
              </a:spcAft>
              <a:defRPr sz="1200">
                <a:solidFill>
                  <a:schemeClr val="tx1"/>
                </a:solidFill>
                <a:latin typeface="Arial" pitchFamily="34" charset="0"/>
              </a:defRPr>
            </a:lvl6pPr>
            <a:lvl7pPr marL="2971549" indent="-228581" defTabSz="861941" eaLnBrk="0" fontAlgn="base" hangingPunct="0">
              <a:spcBef>
                <a:spcPct val="30000"/>
              </a:spcBef>
              <a:spcAft>
                <a:spcPct val="0"/>
              </a:spcAft>
              <a:defRPr sz="1200">
                <a:solidFill>
                  <a:schemeClr val="tx1"/>
                </a:solidFill>
                <a:latin typeface="Arial" pitchFamily="34" charset="0"/>
              </a:defRPr>
            </a:lvl7pPr>
            <a:lvl8pPr marL="3428710" indent="-228581" defTabSz="861941" eaLnBrk="0" fontAlgn="base" hangingPunct="0">
              <a:spcBef>
                <a:spcPct val="30000"/>
              </a:spcBef>
              <a:spcAft>
                <a:spcPct val="0"/>
              </a:spcAft>
              <a:defRPr sz="1200">
                <a:solidFill>
                  <a:schemeClr val="tx1"/>
                </a:solidFill>
                <a:latin typeface="Arial" pitchFamily="34" charset="0"/>
              </a:defRPr>
            </a:lvl8pPr>
            <a:lvl9pPr marL="3885872" indent="-228581" defTabSz="86194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5F40F43-169D-4C3E-AC5E-438699F8688F}" type="slidenum">
              <a:rPr lang="fr-FR" altLang="fr-FR" sz="1100"/>
              <a:pPr eaLnBrk="1" hangingPunct="1">
                <a:spcBef>
                  <a:spcPct val="0"/>
                </a:spcBef>
              </a:pPr>
              <a:t>4</a:t>
            </a:fld>
            <a:endParaRPr lang="fr-FR" altLang="fr-FR" sz="1100"/>
          </a:p>
        </p:txBody>
      </p:sp>
      <p:sp>
        <p:nvSpPr>
          <p:cNvPr id="41987" name="Rectangle 2"/>
          <p:cNvSpPr>
            <a:spLocks noGrp="1" noRot="1" noChangeAspect="1" noChangeArrowheads="1" noTextEdit="1"/>
          </p:cNvSpPr>
          <p:nvPr>
            <p:ph type="sldImg"/>
          </p:nvPr>
        </p:nvSpPr>
        <p:spPr>
          <a:xfrm>
            <a:off x="1031875" y="650875"/>
            <a:ext cx="4343400" cy="3257550"/>
          </a:xfrm>
          <a:ln/>
        </p:spPr>
      </p:sp>
      <p:sp>
        <p:nvSpPr>
          <p:cNvPr id="41988" name="Rectangle 3"/>
          <p:cNvSpPr>
            <a:spLocks noGrp="1" noChangeArrowheads="1"/>
          </p:cNvSpPr>
          <p:nvPr>
            <p:ph type="body" idx="1"/>
          </p:nvPr>
        </p:nvSpPr>
        <p:spPr>
          <a:noFill/>
        </p:spPr>
        <p:txBody>
          <a:bodyPr/>
          <a:lstStyle/>
          <a:p>
            <a:pPr algn="just" eaLnBrk="1" hangingPunct="1"/>
            <a:endParaRPr lang="fr-FR" altLang="fr-FR" sz="1400">
              <a:latin typeface="Arial" pitchFamily="34" charset="0"/>
            </a:endParaRPr>
          </a:p>
          <a:p>
            <a:pPr algn="just" eaLnBrk="1" hangingPunct="1"/>
            <a:endParaRPr lang="fr-FR" altLang="fr-FR" sz="1400">
              <a:latin typeface="Arial" pitchFamily="34" charset="0"/>
            </a:endParaRPr>
          </a:p>
          <a:p>
            <a:pPr algn="just" eaLnBrk="1" hangingPunct="1"/>
            <a:endParaRPr lang="fr-FR" altLang="fr-FR" sz="14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861868" eaLnBrk="0" hangingPunct="0">
              <a:spcBef>
                <a:spcPct val="30000"/>
              </a:spcBef>
              <a:defRPr sz="1200">
                <a:solidFill>
                  <a:schemeClr val="tx1"/>
                </a:solidFill>
                <a:latin typeface="Arial" charset="0"/>
              </a:defRPr>
            </a:lvl1pPr>
            <a:lvl2pPr marL="742825" indent="-285702" defTabSz="861868" eaLnBrk="0" hangingPunct="0">
              <a:spcBef>
                <a:spcPct val="30000"/>
              </a:spcBef>
              <a:defRPr sz="1200">
                <a:solidFill>
                  <a:schemeClr val="tx1"/>
                </a:solidFill>
                <a:latin typeface="Arial" charset="0"/>
              </a:defRPr>
            </a:lvl2pPr>
            <a:lvl3pPr marL="1142806" indent="-228562" defTabSz="861868" eaLnBrk="0" hangingPunct="0">
              <a:spcBef>
                <a:spcPct val="30000"/>
              </a:spcBef>
              <a:defRPr sz="1200">
                <a:solidFill>
                  <a:schemeClr val="tx1"/>
                </a:solidFill>
                <a:latin typeface="Arial" charset="0"/>
              </a:defRPr>
            </a:lvl3pPr>
            <a:lvl4pPr marL="1599930" indent="-228562" defTabSz="861868" eaLnBrk="0" hangingPunct="0">
              <a:spcBef>
                <a:spcPct val="30000"/>
              </a:spcBef>
              <a:defRPr sz="1200">
                <a:solidFill>
                  <a:schemeClr val="tx1"/>
                </a:solidFill>
                <a:latin typeface="Arial" charset="0"/>
              </a:defRPr>
            </a:lvl4pPr>
            <a:lvl5pPr marL="2057052" indent="-228562" defTabSz="861868" eaLnBrk="0" hangingPunct="0">
              <a:spcBef>
                <a:spcPct val="30000"/>
              </a:spcBef>
              <a:defRPr sz="1200">
                <a:solidFill>
                  <a:schemeClr val="tx1"/>
                </a:solidFill>
                <a:latin typeface="Arial" charset="0"/>
              </a:defRPr>
            </a:lvl5pPr>
            <a:lvl6pPr marL="2514175" indent="-228562" defTabSz="861868" eaLnBrk="0" fontAlgn="base" hangingPunct="0">
              <a:spcBef>
                <a:spcPct val="30000"/>
              </a:spcBef>
              <a:spcAft>
                <a:spcPct val="0"/>
              </a:spcAft>
              <a:defRPr sz="1200">
                <a:solidFill>
                  <a:schemeClr val="tx1"/>
                </a:solidFill>
                <a:latin typeface="Arial" charset="0"/>
              </a:defRPr>
            </a:lvl6pPr>
            <a:lvl7pPr marL="2971298" indent="-228562" defTabSz="861868" eaLnBrk="0" fontAlgn="base" hangingPunct="0">
              <a:spcBef>
                <a:spcPct val="30000"/>
              </a:spcBef>
              <a:spcAft>
                <a:spcPct val="0"/>
              </a:spcAft>
              <a:defRPr sz="1200">
                <a:solidFill>
                  <a:schemeClr val="tx1"/>
                </a:solidFill>
                <a:latin typeface="Arial" charset="0"/>
              </a:defRPr>
            </a:lvl7pPr>
            <a:lvl8pPr marL="3428420" indent="-228562" defTabSz="861868" eaLnBrk="0" fontAlgn="base" hangingPunct="0">
              <a:spcBef>
                <a:spcPct val="30000"/>
              </a:spcBef>
              <a:spcAft>
                <a:spcPct val="0"/>
              </a:spcAft>
              <a:defRPr sz="1200">
                <a:solidFill>
                  <a:schemeClr val="tx1"/>
                </a:solidFill>
                <a:latin typeface="Arial" charset="0"/>
              </a:defRPr>
            </a:lvl8pPr>
            <a:lvl9pPr marL="3885544" indent="-228562" defTabSz="8618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7162EC-4C21-451F-B1AA-109480237601}" type="slidenum">
              <a:rPr lang="fr-FR" altLang="fr-FR" sz="1100"/>
              <a:pPr eaLnBrk="1" hangingPunct="1">
                <a:spcBef>
                  <a:spcPct val="0"/>
                </a:spcBef>
              </a:pPr>
              <a:t>5</a:t>
            </a:fld>
            <a:endParaRPr lang="fr-FR" altLang="fr-FR" sz="1100"/>
          </a:p>
        </p:txBody>
      </p:sp>
      <p:sp>
        <p:nvSpPr>
          <p:cNvPr id="44035" name="Rectangle 2"/>
          <p:cNvSpPr>
            <a:spLocks noGrp="1" noRot="1" noChangeAspect="1" noChangeArrowheads="1" noTextEdit="1"/>
          </p:cNvSpPr>
          <p:nvPr>
            <p:ph type="sldImg"/>
          </p:nvPr>
        </p:nvSpPr>
        <p:spPr>
          <a:xfrm>
            <a:off x="1031875" y="650875"/>
            <a:ext cx="4343400" cy="3257550"/>
          </a:xfrm>
          <a:ln/>
        </p:spPr>
      </p:sp>
      <p:sp>
        <p:nvSpPr>
          <p:cNvPr id="44036" name="Rectangle 3"/>
          <p:cNvSpPr>
            <a:spLocks noGrp="1" noChangeArrowheads="1"/>
          </p:cNvSpPr>
          <p:nvPr>
            <p:ph type="body" idx="1"/>
          </p:nvPr>
        </p:nvSpPr>
        <p:spPr>
          <a:noFill/>
        </p:spPr>
        <p:txBody>
          <a:bodyPr/>
          <a:lstStyle/>
          <a:p>
            <a:pPr algn="just" eaLnBrk="1" hangingPunct="1"/>
            <a:endParaRPr lang="fr-FR" altLang="fr-FR" sz="1400"/>
          </a:p>
          <a:p>
            <a:pPr algn="just" eaLnBrk="1" hangingPunct="1"/>
            <a:endParaRPr lang="fr-FR" altLang="fr-FR" sz="1400"/>
          </a:p>
          <a:p>
            <a:pPr algn="just" eaLnBrk="1" hangingPunct="1"/>
            <a:endParaRPr lang="fr-FR" altLang="fr-F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861868" eaLnBrk="0" hangingPunct="0">
              <a:spcBef>
                <a:spcPct val="30000"/>
              </a:spcBef>
              <a:defRPr sz="1200">
                <a:solidFill>
                  <a:schemeClr val="tx1"/>
                </a:solidFill>
                <a:latin typeface="Arial" charset="0"/>
              </a:defRPr>
            </a:lvl1pPr>
            <a:lvl2pPr marL="742825" indent="-285702" defTabSz="861868" eaLnBrk="0" hangingPunct="0">
              <a:spcBef>
                <a:spcPct val="30000"/>
              </a:spcBef>
              <a:defRPr sz="1200">
                <a:solidFill>
                  <a:schemeClr val="tx1"/>
                </a:solidFill>
                <a:latin typeface="Arial" charset="0"/>
              </a:defRPr>
            </a:lvl2pPr>
            <a:lvl3pPr marL="1142806" indent="-228562" defTabSz="861868" eaLnBrk="0" hangingPunct="0">
              <a:spcBef>
                <a:spcPct val="30000"/>
              </a:spcBef>
              <a:defRPr sz="1200">
                <a:solidFill>
                  <a:schemeClr val="tx1"/>
                </a:solidFill>
                <a:latin typeface="Arial" charset="0"/>
              </a:defRPr>
            </a:lvl3pPr>
            <a:lvl4pPr marL="1599930" indent="-228562" defTabSz="861868" eaLnBrk="0" hangingPunct="0">
              <a:spcBef>
                <a:spcPct val="30000"/>
              </a:spcBef>
              <a:defRPr sz="1200">
                <a:solidFill>
                  <a:schemeClr val="tx1"/>
                </a:solidFill>
                <a:latin typeface="Arial" charset="0"/>
              </a:defRPr>
            </a:lvl4pPr>
            <a:lvl5pPr marL="2057052" indent="-228562" defTabSz="861868" eaLnBrk="0" hangingPunct="0">
              <a:spcBef>
                <a:spcPct val="30000"/>
              </a:spcBef>
              <a:defRPr sz="1200">
                <a:solidFill>
                  <a:schemeClr val="tx1"/>
                </a:solidFill>
                <a:latin typeface="Arial" charset="0"/>
              </a:defRPr>
            </a:lvl5pPr>
            <a:lvl6pPr marL="2514175" indent="-228562" defTabSz="861868" eaLnBrk="0" fontAlgn="base" hangingPunct="0">
              <a:spcBef>
                <a:spcPct val="30000"/>
              </a:spcBef>
              <a:spcAft>
                <a:spcPct val="0"/>
              </a:spcAft>
              <a:defRPr sz="1200">
                <a:solidFill>
                  <a:schemeClr val="tx1"/>
                </a:solidFill>
                <a:latin typeface="Arial" charset="0"/>
              </a:defRPr>
            </a:lvl6pPr>
            <a:lvl7pPr marL="2971298" indent="-228562" defTabSz="861868" eaLnBrk="0" fontAlgn="base" hangingPunct="0">
              <a:spcBef>
                <a:spcPct val="30000"/>
              </a:spcBef>
              <a:spcAft>
                <a:spcPct val="0"/>
              </a:spcAft>
              <a:defRPr sz="1200">
                <a:solidFill>
                  <a:schemeClr val="tx1"/>
                </a:solidFill>
                <a:latin typeface="Arial" charset="0"/>
              </a:defRPr>
            </a:lvl7pPr>
            <a:lvl8pPr marL="3428420" indent="-228562" defTabSz="861868" eaLnBrk="0" fontAlgn="base" hangingPunct="0">
              <a:spcBef>
                <a:spcPct val="30000"/>
              </a:spcBef>
              <a:spcAft>
                <a:spcPct val="0"/>
              </a:spcAft>
              <a:defRPr sz="1200">
                <a:solidFill>
                  <a:schemeClr val="tx1"/>
                </a:solidFill>
                <a:latin typeface="Arial" charset="0"/>
              </a:defRPr>
            </a:lvl8pPr>
            <a:lvl9pPr marL="3885544" indent="-228562" defTabSz="8618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7162EC-4C21-451F-B1AA-109480237601}" type="slidenum">
              <a:rPr lang="fr-FR" altLang="fr-FR" sz="1100"/>
              <a:pPr eaLnBrk="1" hangingPunct="1">
                <a:spcBef>
                  <a:spcPct val="0"/>
                </a:spcBef>
              </a:pPr>
              <a:t>6</a:t>
            </a:fld>
            <a:endParaRPr lang="fr-FR" altLang="fr-FR" sz="1100"/>
          </a:p>
        </p:txBody>
      </p:sp>
      <p:sp>
        <p:nvSpPr>
          <p:cNvPr id="44035" name="Rectangle 2"/>
          <p:cNvSpPr>
            <a:spLocks noGrp="1" noRot="1" noChangeAspect="1" noChangeArrowheads="1" noTextEdit="1"/>
          </p:cNvSpPr>
          <p:nvPr>
            <p:ph type="sldImg"/>
          </p:nvPr>
        </p:nvSpPr>
        <p:spPr>
          <a:xfrm>
            <a:off x="1031875" y="650875"/>
            <a:ext cx="4343400" cy="3257550"/>
          </a:xfrm>
          <a:ln/>
        </p:spPr>
      </p:sp>
      <p:sp>
        <p:nvSpPr>
          <p:cNvPr id="44036" name="Rectangle 3"/>
          <p:cNvSpPr>
            <a:spLocks noGrp="1" noChangeArrowheads="1"/>
          </p:cNvSpPr>
          <p:nvPr>
            <p:ph type="body" idx="1"/>
          </p:nvPr>
        </p:nvSpPr>
        <p:spPr>
          <a:noFill/>
        </p:spPr>
        <p:txBody>
          <a:bodyPr/>
          <a:lstStyle/>
          <a:p>
            <a:pPr algn="just" eaLnBrk="1" hangingPunct="1"/>
            <a:endParaRPr lang="fr-FR" altLang="fr-FR" sz="1400"/>
          </a:p>
          <a:p>
            <a:pPr algn="just" eaLnBrk="1" hangingPunct="1"/>
            <a:endParaRPr lang="fr-FR" altLang="fr-FR" sz="1400"/>
          </a:p>
          <a:p>
            <a:pPr algn="just" eaLnBrk="1" hangingPunct="1"/>
            <a:endParaRPr lang="fr-FR" altLang="fr-F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862013" eaLnBrk="0" hangingPunct="0">
              <a:spcBef>
                <a:spcPct val="30000"/>
              </a:spcBef>
              <a:defRPr sz="1200">
                <a:solidFill>
                  <a:schemeClr val="tx1"/>
                </a:solidFill>
                <a:latin typeface="Arial" pitchFamily="34" charset="0"/>
              </a:defRPr>
            </a:lvl1pPr>
            <a:lvl2pPr marL="742950" indent="-285750" defTabSz="862013" eaLnBrk="0" hangingPunct="0">
              <a:spcBef>
                <a:spcPct val="30000"/>
              </a:spcBef>
              <a:defRPr sz="1200">
                <a:solidFill>
                  <a:schemeClr val="tx1"/>
                </a:solidFill>
                <a:latin typeface="Arial" pitchFamily="34" charset="0"/>
              </a:defRPr>
            </a:lvl2pPr>
            <a:lvl3pPr marL="1143000" indent="-228600" defTabSz="862013" eaLnBrk="0" hangingPunct="0">
              <a:spcBef>
                <a:spcPct val="30000"/>
              </a:spcBef>
              <a:defRPr sz="1200">
                <a:solidFill>
                  <a:schemeClr val="tx1"/>
                </a:solidFill>
                <a:latin typeface="Arial" pitchFamily="34" charset="0"/>
              </a:defRPr>
            </a:lvl3pPr>
            <a:lvl4pPr marL="1600200" indent="-228600" defTabSz="862013" eaLnBrk="0" hangingPunct="0">
              <a:spcBef>
                <a:spcPct val="30000"/>
              </a:spcBef>
              <a:defRPr sz="1200">
                <a:solidFill>
                  <a:schemeClr val="tx1"/>
                </a:solidFill>
                <a:latin typeface="Arial" pitchFamily="34" charset="0"/>
              </a:defRPr>
            </a:lvl4pPr>
            <a:lvl5pPr marL="2057400" indent="-228600" defTabSz="862013" eaLnBrk="0" hangingPunct="0">
              <a:spcBef>
                <a:spcPct val="30000"/>
              </a:spcBef>
              <a:defRPr sz="1200">
                <a:solidFill>
                  <a:schemeClr val="tx1"/>
                </a:solidFill>
                <a:latin typeface="Arial" pitchFamily="34" charset="0"/>
              </a:defRPr>
            </a:lvl5pPr>
            <a:lvl6pPr marL="2514600" indent="-228600" defTabSz="862013" eaLnBrk="0" fontAlgn="base" hangingPunct="0">
              <a:spcBef>
                <a:spcPct val="30000"/>
              </a:spcBef>
              <a:spcAft>
                <a:spcPct val="0"/>
              </a:spcAft>
              <a:defRPr sz="1200">
                <a:solidFill>
                  <a:schemeClr val="tx1"/>
                </a:solidFill>
                <a:latin typeface="Arial" pitchFamily="34" charset="0"/>
              </a:defRPr>
            </a:lvl6pPr>
            <a:lvl7pPr marL="2971800" indent="-228600" defTabSz="862013" eaLnBrk="0" fontAlgn="base" hangingPunct="0">
              <a:spcBef>
                <a:spcPct val="30000"/>
              </a:spcBef>
              <a:spcAft>
                <a:spcPct val="0"/>
              </a:spcAft>
              <a:defRPr sz="1200">
                <a:solidFill>
                  <a:schemeClr val="tx1"/>
                </a:solidFill>
                <a:latin typeface="Arial" pitchFamily="34" charset="0"/>
              </a:defRPr>
            </a:lvl7pPr>
            <a:lvl8pPr marL="3429000" indent="-228600" defTabSz="862013" eaLnBrk="0" fontAlgn="base" hangingPunct="0">
              <a:spcBef>
                <a:spcPct val="30000"/>
              </a:spcBef>
              <a:spcAft>
                <a:spcPct val="0"/>
              </a:spcAft>
              <a:defRPr sz="1200">
                <a:solidFill>
                  <a:schemeClr val="tx1"/>
                </a:solidFill>
                <a:latin typeface="Arial" pitchFamily="34" charset="0"/>
              </a:defRPr>
            </a:lvl8pPr>
            <a:lvl9pPr marL="3886200" indent="-228600" defTabSz="862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DA755CA-AC37-41A5-922A-57F723DC439A}" type="slidenum">
              <a:rPr lang="fr-FR" altLang="fr-FR" sz="1100" smtClean="0"/>
              <a:pPr eaLnBrk="1" hangingPunct="1">
                <a:spcBef>
                  <a:spcPct val="0"/>
                </a:spcBef>
              </a:pPr>
              <a:t>7</a:t>
            </a:fld>
            <a:endParaRPr lang="fr-FR" altLang="fr-FR" sz="1100" smtClean="0"/>
          </a:p>
        </p:txBody>
      </p:sp>
      <p:sp>
        <p:nvSpPr>
          <p:cNvPr id="43011" name="Rectangle 2"/>
          <p:cNvSpPr>
            <a:spLocks noGrp="1" noRot="1" noChangeAspect="1" noChangeArrowheads="1" noTextEdit="1"/>
          </p:cNvSpPr>
          <p:nvPr>
            <p:ph type="sldImg"/>
          </p:nvPr>
        </p:nvSpPr>
        <p:spPr>
          <a:xfrm>
            <a:off x="1031875" y="650875"/>
            <a:ext cx="4343400" cy="3257550"/>
          </a:xfrm>
          <a:ln/>
        </p:spPr>
      </p:sp>
      <p:sp>
        <p:nvSpPr>
          <p:cNvPr id="43012" name="Rectangle 3"/>
          <p:cNvSpPr>
            <a:spLocks noGrp="1" noChangeArrowheads="1"/>
          </p:cNvSpPr>
          <p:nvPr>
            <p:ph type="body" idx="1"/>
          </p:nvPr>
        </p:nvSpPr>
        <p:spPr>
          <a:noFill/>
        </p:spPr>
        <p:txBody>
          <a:bodyPr/>
          <a:lstStyle/>
          <a:p>
            <a:pPr eaLnBrk="1" hangingPunct="1"/>
            <a:endParaRPr lang="fr-FR" altLang="fr-F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861868" eaLnBrk="0" hangingPunct="0">
              <a:spcBef>
                <a:spcPct val="30000"/>
              </a:spcBef>
              <a:defRPr sz="1200">
                <a:solidFill>
                  <a:schemeClr val="tx1"/>
                </a:solidFill>
                <a:latin typeface="Arial" charset="0"/>
              </a:defRPr>
            </a:lvl1pPr>
            <a:lvl2pPr marL="742825" indent="-285702" defTabSz="861868" eaLnBrk="0" hangingPunct="0">
              <a:spcBef>
                <a:spcPct val="30000"/>
              </a:spcBef>
              <a:defRPr sz="1200">
                <a:solidFill>
                  <a:schemeClr val="tx1"/>
                </a:solidFill>
                <a:latin typeface="Arial" charset="0"/>
              </a:defRPr>
            </a:lvl2pPr>
            <a:lvl3pPr marL="1142806" indent="-228562" defTabSz="861868" eaLnBrk="0" hangingPunct="0">
              <a:spcBef>
                <a:spcPct val="30000"/>
              </a:spcBef>
              <a:defRPr sz="1200">
                <a:solidFill>
                  <a:schemeClr val="tx1"/>
                </a:solidFill>
                <a:latin typeface="Arial" charset="0"/>
              </a:defRPr>
            </a:lvl3pPr>
            <a:lvl4pPr marL="1599930" indent="-228562" defTabSz="861868" eaLnBrk="0" hangingPunct="0">
              <a:spcBef>
                <a:spcPct val="30000"/>
              </a:spcBef>
              <a:defRPr sz="1200">
                <a:solidFill>
                  <a:schemeClr val="tx1"/>
                </a:solidFill>
                <a:latin typeface="Arial" charset="0"/>
              </a:defRPr>
            </a:lvl4pPr>
            <a:lvl5pPr marL="2057052" indent="-228562" defTabSz="861868" eaLnBrk="0" hangingPunct="0">
              <a:spcBef>
                <a:spcPct val="30000"/>
              </a:spcBef>
              <a:defRPr sz="1200">
                <a:solidFill>
                  <a:schemeClr val="tx1"/>
                </a:solidFill>
                <a:latin typeface="Arial" charset="0"/>
              </a:defRPr>
            </a:lvl5pPr>
            <a:lvl6pPr marL="2514175" indent="-228562" defTabSz="861868" eaLnBrk="0" fontAlgn="base" hangingPunct="0">
              <a:spcBef>
                <a:spcPct val="30000"/>
              </a:spcBef>
              <a:spcAft>
                <a:spcPct val="0"/>
              </a:spcAft>
              <a:defRPr sz="1200">
                <a:solidFill>
                  <a:schemeClr val="tx1"/>
                </a:solidFill>
                <a:latin typeface="Arial" charset="0"/>
              </a:defRPr>
            </a:lvl6pPr>
            <a:lvl7pPr marL="2971298" indent="-228562" defTabSz="861868" eaLnBrk="0" fontAlgn="base" hangingPunct="0">
              <a:spcBef>
                <a:spcPct val="30000"/>
              </a:spcBef>
              <a:spcAft>
                <a:spcPct val="0"/>
              </a:spcAft>
              <a:defRPr sz="1200">
                <a:solidFill>
                  <a:schemeClr val="tx1"/>
                </a:solidFill>
                <a:latin typeface="Arial" charset="0"/>
              </a:defRPr>
            </a:lvl7pPr>
            <a:lvl8pPr marL="3428420" indent="-228562" defTabSz="861868" eaLnBrk="0" fontAlgn="base" hangingPunct="0">
              <a:spcBef>
                <a:spcPct val="30000"/>
              </a:spcBef>
              <a:spcAft>
                <a:spcPct val="0"/>
              </a:spcAft>
              <a:defRPr sz="1200">
                <a:solidFill>
                  <a:schemeClr val="tx1"/>
                </a:solidFill>
                <a:latin typeface="Arial" charset="0"/>
              </a:defRPr>
            </a:lvl8pPr>
            <a:lvl9pPr marL="3885544" indent="-228562" defTabSz="8618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7162EC-4C21-451F-B1AA-109480237601}" type="slidenum">
              <a:rPr lang="fr-FR" altLang="fr-FR" sz="1100"/>
              <a:pPr eaLnBrk="1" hangingPunct="1">
                <a:spcBef>
                  <a:spcPct val="0"/>
                </a:spcBef>
              </a:pPr>
              <a:t>8</a:t>
            </a:fld>
            <a:endParaRPr lang="fr-FR" altLang="fr-FR" sz="1100"/>
          </a:p>
        </p:txBody>
      </p:sp>
      <p:sp>
        <p:nvSpPr>
          <p:cNvPr id="44035" name="Rectangle 2"/>
          <p:cNvSpPr>
            <a:spLocks noGrp="1" noRot="1" noChangeAspect="1" noChangeArrowheads="1" noTextEdit="1"/>
          </p:cNvSpPr>
          <p:nvPr>
            <p:ph type="sldImg"/>
          </p:nvPr>
        </p:nvSpPr>
        <p:spPr>
          <a:xfrm>
            <a:off x="1031875" y="650875"/>
            <a:ext cx="4343400" cy="3257550"/>
          </a:xfrm>
          <a:ln/>
        </p:spPr>
      </p:sp>
      <p:sp>
        <p:nvSpPr>
          <p:cNvPr id="44036" name="Rectangle 3"/>
          <p:cNvSpPr>
            <a:spLocks noGrp="1" noChangeArrowheads="1"/>
          </p:cNvSpPr>
          <p:nvPr>
            <p:ph type="body" idx="1"/>
          </p:nvPr>
        </p:nvSpPr>
        <p:spPr>
          <a:noFill/>
        </p:spPr>
        <p:txBody>
          <a:bodyPr/>
          <a:lstStyle/>
          <a:p>
            <a:pPr algn="just" eaLnBrk="1" hangingPunct="1"/>
            <a:endParaRPr lang="fr-FR" altLang="fr-FR" sz="1400"/>
          </a:p>
          <a:p>
            <a:pPr algn="just" eaLnBrk="1" hangingPunct="1"/>
            <a:endParaRPr lang="fr-FR" altLang="fr-FR" sz="1400"/>
          </a:p>
          <a:p>
            <a:pPr algn="just" eaLnBrk="1" hangingPunct="1"/>
            <a:endParaRPr lang="fr-FR" altLang="fr-F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861868" eaLnBrk="0" hangingPunct="0">
              <a:spcBef>
                <a:spcPct val="30000"/>
              </a:spcBef>
              <a:defRPr sz="1200">
                <a:solidFill>
                  <a:schemeClr val="tx1"/>
                </a:solidFill>
                <a:latin typeface="Arial" charset="0"/>
              </a:defRPr>
            </a:lvl1pPr>
            <a:lvl2pPr marL="742825" indent="-285702" defTabSz="861868" eaLnBrk="0" hangingPunct="0">
              <a:spcBef>
                <a:spcPct val="30000"/>
              </a:spcBef>
              <a:defRPr sz="1200">
                <a:solidFill>
                  <a:schemeClr val="tx1"/>
                </a:solidFill>
                <a:latin typeface="Arial" charset="0"/>
              </a:defRPr>
            </a:lvl2pPr>
            <a:lvl3pPr marL="1142806" indent="-228562" defTabSz="861868" eaLnBrk="0" hangingPunct="0">
              <a:spcBef>
                <a:spcPct val="30000"/>
              </a:spcBef>
              <a:defRPr sz="1200">
                <a:solidFill>
                  <a:schemeClr val="tx1"/>
                </a:solidFill>
                <a:latin typeface="Arial" charset="0"/>
              </a:defRPr>
            </a:lvl3pPr>
            <a:lvl4pPr marL="1599930" indent="-228562" defTabSz="861868" eaLnBrk="0" hangingPunct="0">
              <a:spcBef>
                <a:spcPct val="30000"/>
              </a:spcBef>
              <a:defRPr sz="1200">
                <a:solidFill>
                  <a:schemeClr val="tx1"/>
                </a:solidFill>
                <a:latin typeface="Arial" charset="0"/>
              </a:defRPr>
            </a:lvl4pPr>
            <a:lvl5pPr marL="2057052" indent="-228562" defTabSz="861868" eaLnBrk="0" hangingPunct="0">
              <a:spcBef>
                <a:spcPct val="30000"/>
              </a:spcBef>
              <a:defRPr sz="1200">
                <a:solidFill>
                  <a:schemeClr val="tx1"/>
                </a:solidFill>
                <a:latin typeface="Arial" charset="0"/>
              </a:defRPr>
            </a:lvl5pPr>
            <a:lvl6pPr marL="2514175" indent="-228562" defTabSz="861868" eaLnBrk="0" fontAlgn="base" hangingPunct="0">
              <a:spcBef>
                <a:spcPct val="30000"/>
              </a:spcBef>
              <a:spcAft>
                <a:spcPct val="0"/>
              </a:spcAft>
              <a:defRPr sz="1200">
                <a:solidFill>
                  <a:schemeClr val="tx1"/>
                </a:solidFill>
                <a:latin typeface="Arial" charset="0"/>
              </a:defRPr>
            </a:lvl6pPr>
            <a:lvl7pPr marL="2971298" indent="-228562" defTabSz="861868" eaLnBrk="0" fontAlgn="base" hangingPunct="0">
              <a:spcBef>
                <a:spcPct val="30000"/>
              </a:spcBef>
              <a:spcAft>
                <a:spcPct val="0"/>
              </a:spcAft>
              <a:defRPr sz="1200">
                <a:solidFill>
                  <a:schemeClr val="tx1"/>
                </a:solidFill>
                <a:latin typeface="Arial" charset="0"/>
              </a:defRPr>
            </a:lvl7pPr>
            <a:lvl8pPr marL="3428420" indent="-228562" defTabSz="861868" eaLnBrk="0" fontAlgn="base" hangingPunct="0">
              <a:spcBef>
                <a:spcPct val="30000"/>
              </a:spcBef>
              <a:spcAft>
                <a:spcPct val="0"/>
              </a:spcAft>
              <a:defRPr sz="1200">
                <a:solidFill>
                  <a:schemeClr val="tx1"/>
                </a:solidFill>
                <a:latin typeface="Arial" charset="0"/>
              </a:defRPr>
            </a:lvl8pPr>
            <a:lvl9pPr marL="3885544" indent="-228562" defTabSz="86186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7162EC-4C21-451F-B1AA-109480237601}" type="slidenum">
              <a:rPr lang="fr-FR" altLang="fr-FR" sz="1100"/>
              <a:pPr eaLnBrk="1" hangingPunct="1">
                <a:spcBef>
                  <a:spcPct val="0"/>
                </a:spcBef>
              </a:pPr>
              <a:t>9</a:t>
            </a:fld>
            <a:endParaRPr lang="fr-FR" altLang="fr-FR" sz="1100"/>
          </a:p>
        </p:txBody>
      </p:sp>
      <p:sp>
        <p:nvSpPr>
          <p:cNvPr id="44035" name="Rectangle 2"/>
          <p:cNvSpPr>
            <a:spLocks noGrp="1" noRot="1" noChangeAspect="1" noChangeArrowheads="1" noTextEdit="1"/>
          </p:cNvSpPr>
          <p:nvPr>
            <p:ph type="sldImg"/>
          </p:nvPr>
        </p:nvSpPr>
        <p:spPr>
          <a:xfrm>
            <a:off x="1031875" y="650875"/>
            <a:ext cx="4343400" cy="3257550"/>
          </a:xfrm>
          <a:ln/>
        </p:spPr>
      </p:sp>
      <p:sp>
        <p:nvSpPr>
          <p:cNvPr id="44036" name="Rectangle 3"/>
          <p:cNvSpPr>
            <a:spLocks noGrp="1" noChangeArrowheads="1"/>
          </p:cNvSpPr>
          <p:nvPr>
            <p:ph type="body" idx="1"/>
          </p:nvPr>
        </p:nvSpPr>
        <p:spPr>
          <a:noFill/>
        </p:spPr>
        <p:txBody>
          <a:bodyPr/>
          <a:lstStyle/>
          <a:p>
            <a:pPr algn="just" eaLnBrk="1" hangingPunct="1"/>
            <a:endParaRPr lang="fr-FR" altLang="fr-FR" sz="1400"/>
          </a:p>
          <a:p>
            <a:pPr algn="just" eaLnBrk="1" hangingPunct="1"/>
            <a:endParaRPr lang="fr-FR" altLang="fr-FR" sz="1400"/>
          </a:p>
          <a:p>
            <a:pPr algn="just" eaLnBrk="1" hangingPunct="1"/>
            <a:endParaRPr lang="fr-FR" altLang="fr-FR" sz="14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cueil">
    <p:bg>
      <p:bgPr>
        <a:solidFill>
          <a:srgbClr val="6F9D20"/>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08" y="2852936"/>
            <a:ext cx="2160000" cy="894449"/>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733256"/>
            <a:ext cx="1260000" cy="638514"/>
          </a:xfrm>
          <a:prstGeom prst="rect">
            <a:avLst/>
          </a:prstGeom>
        </p:spPr>
      </p:pic>
      <p:sp>
        <p:nvSpPr>
          <p:cNvPr id="6" name="ZoneTexte 5"/>
          <p:cNvSpPr txBox="1"/>
          <p:nvPr userDrawn="1"/>
        </p:nvSpPr>
        <p:spPr>
          <a:xfrm>
            <a:off x="7115622" y="6468467"/>
            <a:ext cx="1904652" cy="230832"/>
          </a:xfrm>
          <a:prstGeom prst="rect">
            <a:avLst/>
          </a:prstGeom>
          <a:noFill/>
        </p:spPr>
        <p:txBody>
          <a:bodyPr wrap="square" rtlCol="0">
            <a:spAutoFit/>
          </a:bodyPr>
          <a:lstStyle/>
          <a:p>
            <a:pPr algn="r"/>
            <a:r>
              <a:rPr lang="fr-FR" sz="900" b="1" dirty="0" smtClean="0">
                <a:solidFill>
                  <a:schemeClr val="bg1"/>
                </a:solidFill>
                <a:cs typeface="Arial" pitchFamily="34" charset="0"/>
              </a:rPr>
              <a:t>27 - 29 avril 2016</a:t>
            </a:r>
            <a:endParaRPr lang="fr-FR" sz="900" b="1" dirty="0">
              <a:solidFill>
                <a:schemeClr val="bg1"/>
              </a:solidFill>
              <a:cs typeface="Arial" pitchFamily="34" charset="0"/>
            </a:endParaRPr>
          </a:p>
        </p:txBody>
      </p:sp>
      <p:sp>
        <p:nvSpPr>
          <p:cNvPr id="7" name="ZoneTexte 6"/>
          <p:cNvSpPr txBox="1"/>
          <p:nvPr userDrawn="1"/>
        </p:nvSpPr>
        <p:spPr>
          <a:xfrm>
            <a:off x="1299196" y="6392077"/>
            <a:ext cx="6863292" cy="307777"/>
          </a:xfrm>
          <a:prstGeom prst="rect">
            <a:avLst/>
          </a:prstGeom>
          <a:noFill/>
        </p:spPr>
        <p:txBody>
          <a:bodyPr wrap="square" rtlCol="0">
            <a:spAutoFit/>
          </a:bodyPr>
          <a:lstStyle/>
          <a:p>
            <a:r>
              <a:rPr lang="fr-FR" sz="1400" b="1" dirty="0" smtClean="0">
                <a:solidFill>
                  <a:schemeClr val="bg1"/>
                </a:solidFill>
                <a:latin typeface="Arial" pitchFamily="34" charset="0"/>
                <a:cs typeface="Arial" pitchFamily="34" charset="0"/>
              </a:rPr>
              <a:t>C. Jolivet</a:t>
            </a:r>
            <a:r>
              <a:rPr lang="fr-FR" sz="1400" b="1" baseline="0" dirty="0" smtClean="0">
                <a:solidFill>
                  <a:schemeClr val="bg1"/>
                </a:solidFill>
                <a:latin typeface="Arial" pitchFamily="34" charset="0"/>
                <a:cs typeface="Arial" pitchFamily="34" charset="0"/>
              </a:rPr>
              <a:t>, </a:t>
            </a:r>
            <a:r>
              <a:rPr lang="fr-FR" sz="1400" b="1" baseline="0" dirty="0" smtClean="0">
                <a:solidFill>
                  <a:schemeClr val="bg1"/>
                </a:solidFill>
                <a:latin typeface="Arial" pitchFamily="34" charset="0"/>
                <a:cs typeface="Arial" pitchFamily="34" charset="0"/>
              </a:rPr>
              <a:t>N. </a:t>
            </a:r>
            <a:r>
              <a:rPr lang="fr-FR" sz="1400" b="1" baseline="0" dirty="0" err="1" smtClean="0">
                <a:solidFill>
                  <a:schemeClr val="bg1"/>
                </a:solidFill>
                <a:latin typeface="Arial" pitchFamily="34" charset="0"/>
                <a:cs typeface="Arial" pitchFamily="34" charset="0"/>
              </a:rPr>
              <a:t>Saby</a:t>
            </a:r>
            <a:r>
              <a:rPr lang="fr-FR" sz="1400" b="1" baseline="0" dirty="0" smtClean="0">
                <a:solidFill>
                  <a:schemeClr val="bg1"/>
                </a:solidFill>
                <a:latin typeface="Arial" pitchFamily="34" charset="0"/>
                <a:cs typeface="Arial" pitchFamily="34" charset="0"/>
              </a:rPr>
              <a:t>, B. Lemercier et C. </a:t>
            </a:r>
            <a:r>
              <a:rPr lang="fr-FR" sz="1400" b="1" baseline="0" dirty="0" err="1" smtClean="0">
                <a:solidFill>
                  <a:schemeClr val="bg1"/>
                </a:solidFill>
                <a:latin typeface="Arial" pitchFamily="34" charset="0"/>
                <a:cs typeface="Arial" pitchFamily="34" charset="0"/>
              </a:rPr>
              <a:t>Ratié</a:t>
            </a:r>
            <a:r>
              <a:rPr lang="fr-FR" sz="1400" b="1" baseline="0" dirty="0" smtClean="0">
                <a:solidFill>
                  <a:schemeClr val="bg1"/>
                </a:solidFill>
                <a:latin typeface="Arial" pitchFamily="34" charset="0"/>
                <a:cs typeface="Arial" pitchFamily="34" charset="0"/>
              </a:rPr>
              <a:t> </a:t>
            </a:r>
            <a:r>
              <a:rPr lang="fr-FR" sz="1400" b="1" dirty="0" smtClean="0">
                <a:solidFill>
                  <a:schemeClr val="bg1"/>
                </a:solidFill>
                <a:latin typeface="Arial" pitchFamily="34" charset="0"/>
                <a:cs typeface="Arial" pitchFamily="34" charset="0"/>
              </a:rPr>
              <a:t>/ </a:t>
            </a:r>
            <a:r>
              <a:rPr lang="fr-FR" sz="1400" b="1" dirty="0" smtClean="0">
                <a:solidFill>
                  <a:srgbClr val="C5DD01"/>
                </a:solidFill>
                <a:latin typeface="Arial" pitchFamily="34" charset="0"/>
                <a:cs typeface="Arial" pitchFamily="34" charset="0"/>
              </a:rPr>
              <a:t> </a:t>
            </a:r>
            <a:r>
              <a:rPr lang="fr-FR" sz="1400" b="1" dirty="0" smtClean="0">
                <a:solidFill>
                  <a:srgbClr val="C5DD01"/>
                </a:solidFill>
                <a:latin typeface="Arial" pitchFamily="34" charset="0"/>
                <a:cs typeface="Arial" pitchFamily="34" charset="0"/>
              </a:rPr>
              <a:t>Séminaire IGCS,</a:t>
            </a:r>
            <a:r>
              <a:rPr lang="fr-FR" sz="1400" b="1" baseline="0" dirty="0" smtClean="0">
                <a:solidFill>
                  <a:srgbClr val="C5DD01"/>
                </a:solidFill>
                <a:latin typeface="Arial" pitchFamily="34" charset="0"/>
                <a:cs typeface="Arial" pitchFamily="34" charset="0"/>
              </a:rPr>
              <a:t> Caen</a:t>
            </a:r>
            <a:endParaRPr lang="fr-FR" sz="1400" b="1" dirty="0">
              <a:solidFill>
                <a:srgbClr val="C5DD01"/>
              </a:solidFill>
              <a:latin typeface="Arial" pitchFamily="34" charset="0"/>
              <a:cs typeface="Arial" pitchFamily="34" charset="0"/>
            </a:endParaRPr>
          </a:p>
        </p:txBody>
      </p:sp>
      <p:pic>
        <p:nvPicPr>
          <p:cNvPr id="9" name="Picture 2" descr="Y:\COM-DOC\Communication\Logos\GIS\logo GIS Quadri Dev.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88224" y="404664"/>
            <a:ext cx="2186744" cy="118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084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
        <p:nvSpPr>
          <p:cNvPr id="12" name="ZoneTexte 11"/>
          <p:cNvSpPr txBox="1"/>
          <p:nvPr userDrawn="1"/>
        </p:nvSpPr>
        <p:spPr>
          <a:xfrm>
            <a:off x="7115622" y="6468467"/>
            <a:ext cx="1904652" cy="230832"/>
          </a:xfrm>
          <a:prstGeom prst="rect">
            <a:avLst/>
          </a:prstGeom>
          <a:noFill/>
        </p:spPr>
        <p:txBody>
          <a:bodyPr wrap="square" rtlCol="0">
            <a:spAutoFit/>
          </a:bodyPr>
          <a:lstStyle/>
          <a:p>
            <a:pPr algn="r"/>
            <a:r>
              <a:rPr lang="fr-FR" sz="900" b="1" dirty="0" smtClean="0">
                <a:solidFill>
                  <a:schemeClr val="bg1"/>
                </a:solidFill>
                <a:cs typeface="Arial" pitchFamily="34" charset="0"/>
              </a:rPr>
              <a:t>27 - 29 avril 2016</a:t>
            </a:r>
            <a:endParaRPr lang="fr-FR" sz="900" b="1" dirty="0">
              <a:solidFill>
                <a:schemeClr val="bg1"/>
              </a:solidFill>
              <a:cs typeface="Arial" pitchFamily="34" charset="0"/>
            </a:endParaRPr>
          </a:p>
        </p:txBody>
      </p:sp>
      <p:sp>
        <p:nvSpPr>
          <p:cNvPr id="13" name="ZoneTexte 12"/>
          <p:cNvSpPr txBox="1"/>
          <p:nvPr userDrawn="1"/>
        </p:nvSpPr>
        <p:spPr>
          <a:xfrm>
            <a:off x="2708572" y="6468467"/>
            <a:ext cx="5453915" cy="246221"/>
          </a:xfrm>
          <a:prstGeom prst="rect">
            <a:avLst/>
          </a:prstGeom>
          <a:noFill/>
        </p:spPr>
        <p:txBody>
          <a:bodyPr wrap="square" rtlCol="0">
            <a:spAutoFit/>
          </a:bodyPr>
          <a:lstStyle/>
          <a:p>
            <a:r>
              <a:rPr lang="fr-FR" sz="1000" b="1" dirty="0" smtClean="0">
                <a:solidFill>
                  <a:schemeClr val="bg1"/>
                </a:solidFill>
                <a:latin typeface="Arial" pitchFamily="34" charset="0"/>
                <a:cs typeface="Arial" pitchFamily="34" charset="0"/>
              </a:rPr>
              <a:t>C. </a:t>
            </a:r>
            <a:r>
              <a:rPr lang="fr-FR" sz="1000" b="1" dirty="0" smtClean="0">
                <a:solidFill>
                  <a:schemeClr val="bg1"/>
                </a:solidFill>
                <a:latin typeface="Arial" pitchFamily="34" charset="0"/>
                <a:cs typeface="Arial" pitchFamily="34" charset="0"/>
              </a:rPr>
              <a:t>Jolivet,</a:t>
            </a:r>
            <a:r>
              <a:rPr lang="fr-FR" sz="1000" b="1" baseline="0" dirty="0" smtClean="0">
                <a:solidFill>
                  <a:schemeClr val="bg1"/>
                </a:solidFill>
                <a:latin typeface="Arial" pitchFamily="34" charset="0"/>
                <a:cs typeface="Arial" pitchFamily="34" charset="0"/>
              </a:rPr>
              <a:t> N</a:t>
            </a:r>
            <a:r>
              <a:rPr lang="fr-FR" sz="1000" b="1" baseline="0" dirty="0" smtClean="0">
                <a:solidFill>
                  <a:schemeClr val="bg1"/>
                </a:solidFill>
                <a:latin typeface="Arial" pitchFamily="34" charset="0"/>
                <a:cs typeface="Arial" pitchFamily="34" charset="0"/>
              </a:rPr>
              <a:t>. </a:t>
            </a:r>
            <a:r>
              <a:rPr lang="fr-FR" sz="1000" b="1" baseline="0" dirty="0" err="1" smtClean="0">
                <a:solidFill>
                  <a:schemeClr val="bg1"/>
                </a:solidFill>
                <a:latin typeface="Arial" pitchFamily="34" charset="0"/>
                <a:cs typeface="Arial" pitchFamily="34" charset="0"/>
              </a:rPr>
              <a:t>Saby</a:t>
            </a:r>
            <a:r>
              <a:rPr lang="fr-FR" sz="1000" b="1" baseline="0" dirty="0" smtClean="0">
                <a:solidFill>
                  <a:schemeClr val="bg1"/>
                </a:solidFill>
                <a:latin typeface="Arial" pitchFamily="34" charset="0"/>
                <a:cs typeface="Arial" pitchFamily="34" charset="0"/>
              </a:rPr>
              <a:t>, B. Lemercier et C. </a:t>
            </a:r>
            <a:r>
              <a:rPr lang="fr-FR" sz="1000" b="1" baseline="0" dirty="0" err="1" smtClean="0">
                <a:solidFill>
                  <a:schemeClr val="bg1"/>
                </a:solidFill>
                <a:latin typeface="Arial" pitchFamily="34" charset="0"/>
                <a:cs typeface="Arial" pitchFamily="34" charset="0"/>
              </a:rPr>
              <a:t>Ratié</a:t>
            </a:r>
            <a:r>
              <a:rPr lang="fr-FR" sz="1000" b="1" baseline="0" dirty="0" smtClean="0">
                <a:solidFill>
                  <a:schemeClr val="bg1"/>
                </a:solidFill>
                <a:latin typeface="Arial" pitchFamily="34" charset="0"/>
                <a:cs typeface="Arial" pitchFamily="34" charset="0"/>
              </a:rPr>
              <a:t>  </a:t>
            </a:r>
            <a:r>
              <a:rPr lang="fr-FR" sz="1000" b="1" dirty="0" smtClean="0">
                <a:solidFill>
                  <a:schemeClr val="bg1"/>
                </a:solidFill>
                <a:latin typeface="Arial" pitchFamily="34" charset="0"/>
                <a:cs typeface="Arial" pitchFamily="34" charset="0"/>
              </a:rPr>
              <a:t>/ </a:t>
            </a:r>
            <a:r>
              <a:rPr lang="fr-FR" sz="1000" b="1" dirty="0" smtClean="0">
                <a:solidFill>
                  <a:srgbClr val="C5DD01"/>
                </a:solidFill>
                <a:latin typeface="Arial" pitchFamily="34" charset="0"/>
                <a:cs typeface="Arial" pitchFamily="34" charset="0"/>
              </a:rPr>
              <a:t> </a:t>
            </a:r>
            <a:r>
              <a:rPr lang="fr-FR" sz="1000" b="1" dirty="0" smtClean="0">
                <a:solidFill>
                  <a:srgbClr val="C5DD01"/>
                </a:solidFill>
                <a:latin typeface="Arial" pitchFamily="34" charset="0"/>
                <a:cs typeface="Arial" pitchFamily="34" charset="0"/>
              </a:rPr>
              <a:t>Séminaire IGCS,</a:t>
            </a:r>
            <a:r>
              <a:rPr lang="fr-FR" sz="1000" b="1" baseline="0" dirty="0" smtClean="0">
                <a:solidFill>
                  <a:srgbClr val="C5DD01"/>
                </a:solidFill>
                <a:latin typeface="Arial" pitchFamily="34" charset="0"/>
                <a:cs typeface="Arial" pitchFamily="34" charset="0"/>
              </a:rPr>
              <a:t> Caen</a:t>
            </a:r>
            <a:endParaRPr lang="fr-FR" sz="1000" b="1" dirty="0">
              <a:solidFill>
                <a:srgbClr val="C5DD01"/>
              </a:solidFill>
              <a:latin typeface="Arial" pitchFamily="34" charset="0"/>
              <a:cs typeface="Arial" pitchFamily="34" charset="0"/>
            </a:endParaRPr>
          </a:p>
        </p:txBody>
      </p:sp>
      <p:pic>
        <p:nvPicPr>
          <p:cNvPr id="14" name="Picture 2" descr="N:\communs_infosol\COM-DOC\Communication\Logos\GIS\logo GIS bas def ss cartouche.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403648" y="6366345"/>
            <a:ext cx="1119944" cy="34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7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itre">
    <p:bg>
      <p:bgPr>
        <a:solidFill>
          <a:srgbClr val="6F9D20"/>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4" name="ZoneTexte 3"/>
          <p:cNvSpPr txBox="1"/>
          <p:nvPr userDrawn="1"/>
        </p:nvSpPr>
        <p:spPr>
          <a:xfrm>
            <a:off x="7115622" y="6468467"/>
            <a:ext cx="1904652" cy="230832"/>
          </a:xfrm>
          <a:prstGeom prst="rect">
            <a:avLst/>
          </a:prstGeom>
          <a:noFill/>
        </p:spPr>
        <p:txBody>
          <a:bodyPr wrap="square" rtlCol="0">
            <a:spAutoFit/>
          </a:bodyPr>
          <a:lstStyle/>
          <a:p>
            <a:pPr algn="r"/>
            <a:r>
              <a:rPr lang="fr-FR" sz="900" b="1" dirty="0" smtClean="0">
                <a:solidFill>
                  <a:schemeClr val="bg1"/>
                </a:solidFill>
                <a:cs typeface="Arial" pitchFamily="34" charset="0"/>
              </a:rPr>
              <a:t>27 - 29 avril 2016</a:t>
            </a:r>
            <a:endParaRPr lang="fr-FR" sz="900" b="1" dirty="0">
              <a:solidFill>
                <a:schemeClr val="bg1"/>
              </a:solidFill>
              <a:cs typeface="Arial" pitchFamily="34" charset="0"/>
            </a:endParaRPr>
          </a:p>
        </p:txBody>
      </p:sp>
      <p:sp>
        <p:nvSpPr>
          <p:cNvPr id="6"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
        <p:nvSpPr>
          <p:cNvPr id="9" name="ZoneTexte 8"/>
          <p:cNvSpPr txBox="1"/>
          <p:nvPr userDrawn="1"/>
        </p:nvSpPr>
        <p:spPr>
          <a:xfrm>
            <a:off x="2708572" y="6468467"/>
            <a:ext cx="5453915" cy="246221"/>
          </a:xfrm>
          <a:prstGeom prst="rect">
            <a:avLst/>
          </a:prstGeom>
          <a:noFill/>
        </p:spPr>
        <p:txBody>
          <a:bodyPr wrap="square" rtlCol="0">
            <a:spAutoFit/>
          </a:bodyPr>
          <a:lstStyle/>
          <a:p>
            <a:r>
              <a:rPr lang="fr-FR" sz="1000" b="1" dirty="0" smtClean="0">
                <a:solidFill>
                  <a:schemeClr val="bg1"/>
                </a:solidFill>
                <a:latin typeface="Arial" pitchFamily="34" charset="0"/>
                <a:cs typeface="Arial" pitchFamily="34" charset="0"/>
              </a:rPr>
              <a:t>C. </a:t>
            </a:r>
            <a:r>
              <a:rPr lang="fr-FR" sz="1000" b="1" dirty="0" smtClean="0">
                <a:solidFill>
                  <a:schemeClr val="bg1"/>
                </a:solidFill>
                <a:latin typeface="Arial" pitchFamily="34" charset="0"/>
                <a:cs typeface="Arial" pitchFamily="34" charset="0"/>
              </a:rPr>
              <a:t>Jolivet</a:t>
            </a:r>
            <a:r>
              <a:rPr lang="fr-FR" sz="1000" b="1" baseline="0" dirty="0" smtClean="0">
                <a:solidFill>
                  <a:schemeClr val="bg1"/>
                </a:solidFill>
                <a:latin typeface="Arial" pitchFamily="34" charset="0"/>
                <a:cs typeface="Arial" pitchFamily="34" charset="0"/>
              </a:rPr>
              <a:t>, N</a:t>
            </a:r>
            <a:r>
              <a:rPr lang="fr-FR" sz="1000" b="1" baseline="0" dirty="0" smtClean="0">
                <a:solidFill>
                  <a:schemeClr val="bg1"/>
                </a:solidFill>
                <a:latin typeface="Arial" pitchFamily="34" charset="0"/>
                <a:cs typeface="Arial" pitchFamily="34" charset="0"/>
              </a:rPr>
              <a:t>. </a:t>
            </a:r>
            <a:r>
              <a:rPr lang="fr-FR" sz="1000" b="1" baseline="0" dirty="0" err="1" smtClean="0">
                <a:solidFill>
                  <a:schemeClr val="bg1"/>
                </a:solidFill>
                <a:latin typeface="Arial" pitchFamily="34" charset="0"/>
                <a:cs typeface="Arial" pitchFamily="34" charset="0"/>
              </a:rPr>
              <a:t>Saby</a:t>
            </a:r>
            <a:r>
              <a:rPr lang="fr-FR" sz="1000" b="1" baseline="0" dirty="0" smtClean="0">
                <a:solidFill>
                  <a:schemeClr val="bg1"/>
                </a:solidFill>
                <a:latin typeface="Arial" pitchFamily="34" charset="0"/>
                <a:cs typeface="Arial" pitchFamily="34" charset="0"/>
              </a:rPr>
              <a:t>, B. Lemercier et C. </a:t>
            </a:r>
            <a:r>
              <a:rPr lang="fr-FR" sz="1000" b="1" baseline="0" dirty="0" err="1" smtClean="0">
                <a:solidFill>
                  <a:schemeClr val="bg1"/>
                </a:solidFill>
                <a:latin typeface="Arial" pitchFamily="34" charset="0"/>
                <a:cs typeface="Arial" pitchFamily="34" charset="0"/>
              </a:rPr>
              <a:t>Ratié</a:t>
            </a:r>
            <a:r>
              <a:rPr lang="fr-FR" sz="1000" b="1" baseline="0" dirty="0" smtClean="0">
                <a:solidFill>
                  <a:schemeClr val="bg1"/>
                </a:solidFill>
                <a:latin typeface="Arial" pitchFamily="34" charset="0"/>
                <a:cs typeface="Arial" pitchFamily="34" charset="0"/>
              </a:rPr>
              <a:t>  </a:t>
            </a:r>
            <a:r>
              <a:rPr lang="fr-FR" sz="1000" b="1" dirty="0" smtClean="0">
                <a:solidFill>
                  <a:schemeClr val="bg1"/>
                </a:solidFill>
                <a:latin typeface="Arial" pitchFamily="34" charset="0"/>
                <a:cs typeface="Arial" pitchFamily="34" charset="0"/>
              </a:rPr>
              <a:t>/ </a:t>
            </a:r>
            <a:r>
              <a:rPr lang="fr-FR" sz="1000" b="1" dirty="0" smtClean="0">
                <a:solidFill>
                  <a:srgbClr val="C5DD01"/>
                </a:solidFill>
                <a:latin typeface="Arial" pitchFamily="34" charset="0"/>
                <a:cs typeface="Arial" pitchFamily="34" charset="0"/>
              </a:rPr>
              <a:t> Séminaire IGCS,</a:t>
            </a:r>
            <a:r>
              <a:rPr lang="fr-FR" sz="1000" b="1" baseline="0" dirty="0" smtClean="0">
                <a:solidFill>
                  <a:srgbClr val="C5DD01"/>
                </a:solidFill>
                <a:latin typeface="Arial" pitchFamily="34" charset="0"/>
                <a:cs typeface="Arial" pitchFamily="34" charset="0"/>
              </a:rPr>
              <a:t> Caen</a:t>
            </a:r>
            <a:endParaRPr lang="fr-FR" sz="1000" b="1" dirty="0">
              <a:solidFill>
                <a:srgbClr val="C5DD01"/>
              </a:solidFill>
              <a:latin typeface="Arial" pitchFamily="34" charset="0"/>
              <a:cs typeface="Arial" pitchFamily="34" charset="0"/>
            </a:endParaRPr>
          </a:p>
        </p:txBody>
      </p:sp>
      <p:pic>
        <p:nvPicPr>
          <p:cNvPr id="10" name="Picture 2" descr="N:\communs_infosol\COM-DOC\Communication\Logos\GIS\logo GIS bas def ss cartouche.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403648" y="6366345"/>
            <a:ext cx="1119944" cy="34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65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pPr>
              <a:defRPr/>
            </a:pPr>
            <a:endParaRPr lang="fr-FR" alt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pPr>
              <a:defRPr/>
            </a:pPr>
            <a:endParaRPr lang="fr-FR" altLang="fr-FR"/>
          </a:p>
        </p:txBody>
      </p:sp>
      <p:sp>
        <p:nvSpPr>
          <p:cNvPr id="4" name="Espace réservé du numéro de diapositive 3"/>
          <p:cNvSpPr>
            <a:spLocks noGrp="1"/>
          </p:cNvSpPr>
          <p:nvPr>
            <p:ph type="sldNum" sz="quarter" idx="12"/>
          </p:nvPr>
        </p:nvSpPr>
        <p:spPr/>
        <p:txBody>
          <a:bodyPr/>
          <a:lstStyle/>
          <a:p>
            <a:pPr>
              <a:defRPr/>
            </a:pPr>
            <a:fld id="{8736D1BC-364A-4C15-8154-C93170462050}" type="slidenum">
              <a:rPr lang="fr-FR" altLang="fr-FR" smtClean="0"/>
              <a:pPr>
                <a:defRPr/>
              </a:pPr>
              <a:t>‹N°›</a:t>
            </a:fld>
            <a:endParaRPr lang="fr-FR" alt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307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3AB4481B-8CED-457F-8DAA-CECA0F4322F9}" type="slidenum">
              <a:rPr lang="fr-FR" altLang="fr-FR"/>
              <a:pPr>
                <a:defRPr/>
              </a:pPr>
              <a:t>‹N°›</a:t>
            </a:fld>
            <a:endParaRPr lang="fr-FR" altLang="fr-FR"/>
          </a:p>
        </p:txBody>
      </p:sp>
    </p:spTree>
    <p:extLst>
      <p:ext uri="{BB962C8B-B14F-4D97-AF65-F5344CB8AC3E}">
        <p14:creationId xmlns:p14="http://schemas.microsoft.com/office/powerpoint/2010/main" val="1143733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4"/>
          </p:nvPr>
        </p:nvSpPr>
        <p:spPr>
          <a:xfrm>
            <a:off x="7884367" y="6246000"/>
            <a:ext cx="1123727" cy="249385"/>
          </a:xfrm>
          <a:prstGeom prst="rect">
            <a:avLst/>
          </a:prstGeom>
        </p:spPr>
        <p:txBody>
          <a:bodyPr/>
          <a:lstStyle/>
          <a:p>
            <a:fld id="{7396FEC1-1FA1-4A37-85CB-D740390E3A4A}" type="slidenum">
              <a:rPr lang="fr-FR" smtClean="0"/>
              <a:t>‹N°›</a:t>
            </a:fld>
            <a:endParaRPr lang="fr-FR"/>
          </a:p>
        </p:txBody>
      </p:sp>
    </p:spTree>
    <p:extLst>
      <p:ext uri="{BB962C8B-B14F-4D97-AF65-F5344CB8AC3E}">
        <p14:creationId xmlns:p14="http://schemas.microsoft.com/office/powerpoint/2010/main" val="402135466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notesSlide" Target="../notesSlides/notesSlide15.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8.pn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wmf"/><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notesSlide" Target="../notesSlides/notesSlide3.xml"/><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9.wmf"/><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8.png"/><Relationship Id="rId9" Type="http://schemas.openxmlformats.org/officeDocument/2006/relationships/image" Target="../media/image16.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6.jpeg"/><Relationship Id="rId3" Type="http://schemas.openxmlformats.org/officeDocument/2006/relationships/notesSlide" Target="../notesSlides/notesSlide8.xml"/><Relationship Id="rId7"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tags" Target="../tags/tag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8.pn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8"/>
          <p:cNvSpPr>
            <a:spLocks noChangeArrowheads="1"/>
          </p:cNvSpPr>
          <p:nvPr/>
        </p:nvSpPr>
        <p:spPr bwMode="auto">
          <a:xfrm>
            <a:off x="5039999" y="2446374"/>
            <a:ext cx="3943663"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endParaRPr lang="fr-FR" altLang="fr-FR" dirty="0">
              <a:solidFill>
                <a:schemeClr val="tx2"/>
              </a:solidFill>
            </a:endParaRPr>
          </a:p>
        </p:txBody>
      </p:sp>
      <p:sp>
        <p:nvSpPr>
          <p:cNvPr id="29" name="ZoneTexte 28"/>
          <p:cNvSpPr txBox="1"/>
          <p:nvPr/>
        </p:nvSpPr>
        <p:spPr>
          <a:xfrm>
            <a:off x="1299196" y="3843045"/>
            <a:ext cx="7286004" cy="1077218"/>
          </a:xfrm>
          <a:prstGeom prst="rect">
            <a:avLst/>
          </a:prstGeom>
          <a:noFill/>
        </p:spPr>
        <p:txBody>
          <a:bodyPr wrap="square" rtlCol="0">
            <a:spAutoFit/>
          </a:bodyPr>
          <a:lstStyle/>
          <a:p>
            <a:r>
              <a:rPr lang="fr-FR" sz="3200" b="1" dirty="0" smtClean="0">
                <a:solidFill>
                  <a:schemeClr val="bg1"/>
                </a:solidFill>
                <a:cs typeface="Arial" pitchFamily="34" charset="0"/>
              </a:rPr>
              <a:t>Avancement des programmes de surveillance </a:t>
            </a:r>
            <a:r>
              <a:rPr lang="fr-FR" sz="3200" b="1" dirty="0" smtClean="0">
                <a:solidFill>
                  <a:schemeClr val="bg1"/>
                </a:solidFill>
                <a:cs typeface="Arial" pitchFamily="34" charset="0"/>
              </a:rPr>
              <a:t>RMQS, BDAT &amp; CEES</a:t>
            </a:r>
            <a:endParaRPr lang="fr-FR" sz="3200" b="1" dirty="0">
              <a:solidFill>
                <a:schemeClr val="bg1"/>
              </a:solidFill>
              <a:cs typeface="Arial" pitchFamily="34" charset="0"/>
            </a:endParaRPr>
          </a:p>
        </p:txBody>
      </p:sp>
    </p:spTree>
    <p:custDataLst>
      <p:tags r:id="rId1"/>
    </p:custDataLst>
  </p:cSld>
  <p:clrMapOvr>
    <a:masterClrMapping/>
  </p:clrMapOvr>
  <p:transition advTm="4676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ocalis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8" y="3966666"/>
            <a:ext cx="314007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localisation_Mayo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288" y="4047629"/>
            <a:ext cx="155098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ZoneTexte 1"/>
          <p:cNvSpPr txBox="1">
            <a:spLocks noChangeArrowheads="1"/>
          </p:cNvSpPr>
          <p:nvPr/>
        </p:nvSpPr>
        <p:spPr bwMode="auto">
          <a:xfrm>
            <a:off x="1067854" y="3701026"/>
            <a:ext cx="1417356"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400" dirty="0" smtClean="0">
                <a:latin typeface="Arial" charset="0"/>
              </a:rPr>
              <a:t>Réunion (2012)</a:t>
            </a:r>
            <a:endParaRPr lang="fr-FR" altLang="fr-FR" sz="1400" dirty="0">
              <a:latin typeface="Arial" charset="0"/>
            </a:endParaRPr>
          </a:p>
        </p:txBody>
      </p:sp>
      <p:sp>
        <p:nvSpPr>
          <p:cNvPr id="18438" name="Rectangle 2"/>
          <p:cNvSpPr>
            <a:spLocks noChangeArrowheads="1"/>
          </p:cNvSpPr>
          <p:nvPr/>
        </p:nvSpPr>
        <p:spPr bwMode="auto">
          <a:xfrm>
            <a:off x="587375" y="226745"/>
            <a:ext cx="8255000" cy="52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Extension du RMQS Outre-mer </a:t>
            </a:r>
            <a:endParaRPr lang="fr-FR" altLang="fr-FR" sz="3200" dirty="0"/>
          </a:p>
        </p:txBody>
      </p:sp>
      <p:pic>
        <p:nvPicPr>
          <p:cNvPr id="184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1263154"/>
            <a:ext cx="249237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0" y="1352054"/>
            <a:ext cx="1646238"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2" name="ZoneTexte 6"/>
          <p:cNvSpPr txBox="1">
            <a:spLocks noChangeArrowheads="1"/>
          </p:cNvSpPr>
          <p:nvPr/>
        </p:nvSpPr>
        <p:spPr bwMode="auto">
          <a:xfrm>
            <a:off x="3632200" y="1464766"/>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3011</a:t>
            </a:r>
          </a:p>
        </p:txBody>
      </p:sp>
      <p:sp>
        <p:nvSpPr>
          <p:cNvPr id="18443" name="ZoneTexte 2240"/>
          <p:cNvSpPr txBox="1">
            <a:spLocks noChangeArrowheads="1"/>
          </p:cNvSpPr>
          <p:nvPr/>
        </p:nvSpPr>
        <p:spPr bwMode="auto">
          <a:xfrm>
            <a:off x="3079750" y="1731466"/>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3010</a:t>
            </a:r>
          </a:p>
        </p:txBody>
      </p:sp>
      <p:sp>
        <p:nvSpPr>
          <p:cNvPr id="18444" name="ZoneTexte 2241"/>
          <p:cNvSpPr txBox="1">
            <a:spLocks noChangeArrowheads="1"/>
          </p:cNvSpPr>
          <p:nvPr/>
        </p:nvSpPr>
        <p:spPr bwMode="auto">
          <a:xfrm>
            <a:off x="3346450" y="2242641"/>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3012</a:t>
            </a:r>
          </a:p>
        </p:txBody>
      </p:sp>
      <p:sp>
        <p:nvSpPr>
          <p:cNvPr id="18445" name="ZoneTexte 2242"/>
          <p:cNvSpPr txBox="1">
            <a:spLocks noChangeArrowheads="1"/>
          </p:cNvSpPr>
          <p:nvPr/>
        </p:nvSpPr>
        <p:spPr bwMode="auto">
          <a:xfrm>
            <a:off x="3835400" y="1987054"/>
            <a:ext cx="415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3013</a:t>
            </a:r>
          </a:p>
        </p:txBody>
      </p:sp>
      <p:sp>
        <p:nvSpPr>
          <p:cNvPr id="18446" name="ZoneTexte 2243"/>
          <p:cNvSpPr txBox="1">
            <a:spLocks noChangeArrowheads="1"/>
          </p:cNvSpPr>
          <p:nvPr/>
        </p:nvSpPr>
        <p:spPr bwMode="auto">
          <a:xfrm>
            <a:off x="3576638" y="2720479"/>
            <a:ext cx="415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3014</a:t>
            </a:r>
          </a:p>
        </p:txBody>
      </p:sp>
      <p:sp>
        <p:nvSpPr>
          <p:cNvPr id="18447" name="ZoneTexte 2244"/>
          <p:cNvSpPr txBox="1">
            <a:spLocks noChangeArrowheads="1"/>
          </p:cNvSpPr>
          <p:nvPr/>
        </p:nvSpPr>
        <p:spPr bwMode="auto">
          <a:xfrm>
            <a:off x="4092575" y="2487116"/>
            <a:ext cx="4143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3015</a:t>
            </a:r>
          </a:p>
        </p:txBody>
      </p:sp>
      <p:sp>
        <p:nvSpPr>
          <p:cNvPr id="18448" name="ZoneTexte 2245"/>
          <p:cNvSpPr txBox="1">
            <a:spLocks noChangeArrowheads="1"/>
          </p:cNvSpPr>
          <p:nvPr/>
        </p:nvSpPr>
        <p:spPr bwMode="auto">
          <a:xfrm>
            <a:off x="4300538" y="2947491"/>
            <a:ext cx="4143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3016</a:t>
            </a:r>
          </a:p>
        </p:txBody>
      </p:sp>
      <p:sp>
        <p:nvSpPr>
          <p:cNvPr id="10241" name="Forme libre 10240"/>
          <p:cNvSpPr/>
          <p:nvPr/>
        </p:nvSpPr>
        <p:spPr>
          <a:xfrm>
            <a:off x="2954338" y="2274391"/>
            <a:ext cx="841375" cy="982663"/>
          </a:xfrm>
          <a:custGeom>
            <a:avLst/>
            <a:gdLst>
              <a:gd name="connsiteX0" fmla="*/ 76200 w 840888"/>
              <a:gd name="connsiteY0" fmla="*/ 33867 h 982133"/>
              <a:gd name="connsiteX1" fmla="*/ 76200 w 840888"/>
              <a:gd name="connsiteY1" fmla="*/ 33867 h 982133"/>
              <a:gd name="connsiteX2" fmla="*/ 152400 w 840888"/>
              <a:gd name="connsiteY2" fmla="*/ 42333 h 982133"/>
              <a:gd name="connsiteX3" fmla="*/ 169333 w 840888"/>
              <a:gd name="connsiteY3" fmla="*/ 59267 h 982133"/>
              <a:gd name="connsiteX4" fmla="*/ 220133 w 840888"/>
              <a:gd name="connsiteY4" fmla="*/ 93133 h 982133"/>
              <a:gd name="connsiteX5" fmla="*/ 270933 w 840888"/>
              <a:gd name="connsiteY5" fmla="*/ 110067 h 982133"/>
              <a:gd name="connsiteX6" fmla="*/ 287866 w 840888"/>
              <a:gd name="connsiteY6" fmla="*/ 135467 h 982133"/>
              <a:gd name="connsiteX7" fmla="*/ 338666 w 840888"/>
              <a:gd name="connsiteY7" fmla="*/ 152400 h 982133"/>
              <a:gd name="connsiteX8" fmla="*/ 389466 w 840888"/>
              <a:gd name="connsiteY8" fmla="*/ 169333 h 982133"/>
              <a:gd name="connsiteX9" fmla="*/ 423333 w 840888"/>
              <a:gd name="connsiteY9" fmla="*/ 177800 h 982133"/>
              <a:gd name="connsiteX10" fmla="*/ 499533 w 840888"/>
              <a:gd name="connsiteY10" fmla="*/ 203200 h 982133"/>
              <a:gd name="connsiteX11" fmla="*/ 550333 w 840888"/>
              <a:gd name="connsiteY11" fmla="*/ 220133 h 982133"/>
              <a:gd name="connsiteX12" fmla="*/ 584200 w 840888"/>
              <a:gd name="connsiteY12" fmla="*/ 228600 h 982133"/>
              <a:gd name="connsiteX13" fmla="*/ 609600 w 840888"/>
              <a:gd name="connsiteY13" fmla="*/ 245533 h 982133"/>
              <a:gd name="connsiteX14" fmla="*/ 618066 w 840888"/>
              <a:gd name="connsiteY14" fmla="*/ 270933 h 982133"/>
              <a:gd name="connsiteX15" fmla="*/ 635000 w 840888"/>
              <a:gd name="connsiteY15" fmla="*/ 330200 h 982133"/>
              <a:gd name="connsiteX16" fmla="*/ 626533 w 840888"/>
              <a:gd name="connsiteY16" fmla="*/ 406400 h 982133"/>
              <a:gd name="connsiteX17" fmla="*/ 618066 w 840888"/>
              <a:gd name="connsiteY17" fmla="*/ 431800 h 982133"/>
              <a:gd name="connsiteX18" fmla="*/ 567266 w 840888"/>
              <a:gd name="connsiteY18" fmla="*/ 499533 h 982133"/>
              <a:gd name="connsiteX19" fmla="*/ 575733 w 840888"/>
              <a:gd name="connsiteY19" fmla="*/ 685800 h 982133"/>
              <a:gd name="connsiteX20" fmla="*/ 584200 w 840888"/>
              <a:gd name="connsiteY20" fmla="*/ 728133 h 982133"/>
              <a:gd name="connsiteX21" fmla="*/ 592666 w 840888"/>
              <a:gd name="connsiteY21" fmla="*/ 753533 h 982133"/>
              <a:gd name="connsiteX22" fmla="*/ 618066 w 840888"/>
              <a:gd name="connsiteY22" fmla="*/ 762000 h 982133"/>
              <a:gd name="connsiteX23" fmla="*/ 635000 w 840888"/>
              <a:gd name="connsiteY23" fmla="*/ 778933 h 982133"/>
              <a:gd name="connsiteX24" fmla="*/ 702733 w 840888"/>
              <a:gd name="connsiteY24" fmla="*/ 795867 h 982133"/>
              <a:gd name="connsiteX25" fmla="*/ 728133 w 840888"/>
              <a:gd name="connsiteY25" fmla="*/ 804333 h 982133"/>
              <a:gd name="connsiteX26" fmla="*/ 812800 w 840888"/>
              <a:gd name="connsiteY26" fmla="*/ 812800 h 982133"/>
              <a:gd name="connsiteX27" fmla="*/ 829733 w 840888"/>
              <a:gd name="connsiteY27" fmla="*/ 838200 h 982133"/>
              <a:gd name="connsiteX28" fmla="*/ 829733 w 840888"/>
              <a:gd name="connsiteY28" fmla="*/ 965200 h 982133"/>
              <a:gd name="connsiteX29" fmla="*/ 804333 w 840888"/>
              <a:gd name="connsiteY29" fmla="*/ 982133 h 982133"/>
              <a:gd name="connsiteX30" fmla="*/ 50800 w 840888"/>
              <a:gd name="connsiteY30" fmla="*/ 973667 h 982133"/>
              <a:gd name="connsiteX31" fmla="*/ 42333 w 840888"/>
              <a:gd name="connsiteY31" fmla="*/ 931333 h 982133"/>
              <a:gd name="connsiteX32" fmla="*/ 25400 w 840888"/>
              <a:gd name="connsiteY32" fmla="*/ 889000 h 982133"/>
              <a:gd name="connsiteX33" fmla="*/ 16933 w 840888"/>
              <a:gd name="connsiteY33" fmla="*/ 855133 h 982133"/>
              <a:gd name="connsiteX34" fmla="*/ 0 w 840888"/>
              <a:gd name="connsiteY34" fmla="*/ 787400 h 982133"/>
              <a:gd name="connsiteX35" fmla="*/ 8466 w 840888"/>
              <a:gd name="connsiteY35" fmla="*/ 406400 h 982133"/>
              <a:gd name="connsiteX36" fmla="*/ 16933 w 840888"/>
              <a:gd name="connsiteY36" fmla="*/ 321733 h 982133"/>
              <a:gd name="connsiteX37" fmla="*/ 25400 w 840888"/>
              <a:gd name="connsiteY37" fmla="*/ 220133 h 982133"/>
              <a:gd name="connsiteX38" fmla="*/ 33866 w 840888"/>
              <a:gd name="connsiteY38" fmla="*/ 59267 h 982133"/>
              <a:gd name="connsiteX39" fmla="*/ 42333 w 840888"/>
              <a:gd name="connsiteY39" fmla="*/ 33867 h 982133"/>
              <a:gd name="connsiteX40" fmla="*/ 76200 w 840888"/>
              <a:gd name="connsiteY40" fmla="*/ 0 h 982133"/>
              <a:gd name="connsiteX41" fmla="*/ 76200 w 840888"/>
              <a:gd name="connsiteY41" fmla="*/ 33867 h 98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0888" h="982133">
                <a:moveTo>
                  <a:pt x="76200" y="33867"/>
                </a:moveTo>
                <a:lnTo>
                  <a:pt x="76200" y="33867"/>
                </a:lnTo>
                <a:cubicBezTo>
                  <a:pt x="101600" y="36689"/>
                  <a:pt x="127744" y="35609"/>
                  <a:pt x="152400" y="42333"/>
                </a:cubicBezTo>
                <a:cubicBezTo>
                  <a:pt x="160101" y="44433"/>
                  <a:pt x="162947" y="54477"/>
                  <a:pt x="169333" y="59267"/>
                </a:cubicBezTo>
                <a:cubicBezTo>
                  <a:pt x="185614" y="71478"/>
                  <a:pt x="200826" y="86697"/>
                  <a:pt x="220133" y="93133"/>
                </a:cubicBezTo>
                <a:lnTo>
                  <a:pt x="270933" y="110067"/>
                </a:lnTo>
                <a:cubicBezTo>
                  <a:pt x="276577" y="118534"/>
                  <a:pt x="279237" y="130074"/>
                  <a:pt x="287866" y="135467"/>
                </a:cubicBezTo>
                <a:cubicBezTo>
                  <a:pt x="303002" y="144927"/>
                  <a:pt x="321733" y="146756"/>
                  <a:pt x="338666" y="152400"/>
                </a:cubicBezTo>
                <a:lnTo>
                  <a:pt x="389466" y="169333"/>
                </a:lnTo>
                <a:lnTo>
                  <a:pt x="423333" y="177800"/>
                </a:lnTo>
                <a:cubicBezTo>
                  <a:pt x="470229" y="209063"/>
                  <a:pt x="426529" y="184949"/>
                  <a:pt x="499533" y="203200"/>
                </a:cubicBezTo>
                <a:cubicBezTo>
                  <a:pt x="516849" y="207529"/>
                  <a:pt x="533017" y="215804"/>
                  <a:pt x="550333" y="220133"/>
                </a:cubicBezTo>
                <a:lnTo>
                  <a:pt x="584200" y="228600"/>
                </a:lnTo>
                <a:cubicBezTo>
                  <a:pt x="592667" y="234244"/>
                  <a:pt x="603243" y="237587"/>
                  <a:pt x="609600" y="245533"/>
                </a:cubicBezTo>
                <a:cubicBezTo>
                  <a:pt x="615175" y="252502"/>
                  <a:pt x="615614" y="262352"/>
                  <a:pt x="618066" y="270933"/>
                </a:cubicBezTo>
                <a:cubicBezTo>
                  <a:pt x="639320" y="345325"/>
                  <a:pt x="614706" y="269320"/>
                  <a:pt x="635000" y="330200"/>
                </a:cubicBezTo>
                <a:cubicBezTo>
                  <a:pt x="632178" y="355600"/>
                  <a:pt x="630735" y="381191"/>
                  <a:pt x="626533" y="406400"/>
                </a:cubicBezTo>
                <a:cubicBezTo>
                  <a:pt x="625066" y="415203"/>
                  <a:pt x="622400" y="423998"/>
                  <a:pt x="618066" y="431800"/>
                </a:cubicBezTo>
                <a:cubicBezTo>
                  <a:pt x="594130" y="474885"/>
                  <a:pt x="592959" y="473841"/>
                  <a:pt x="567266" y="499533"/>
                </a:cubicBezTo>
                <a:cubicBezTo>
                  <a:pt x="570088" y="561622"/>
                  <a:pt x="571141" y="623817"/>
                  <a:pt x="575733" y="685800"/>
                </a:cubicBezTo>
                <a:cubicBezTo>
                  <a:pt x="576796" y="700151"/>
                  <a:pt x="580710" y="714172"/>
                  <a:pt x="584200" y="728133"/>
                </a:cubicBezTo>
                <a:cubicBezTo>
                  <a:pt x="586364" y="736791"/>
                  <a:pt x="586355" y="747222"/>
                  <a:pt x="592666" y="753533"/>
                </a:cubicBezTo>
                <a:cubicBezTo>
                  <a:pt x="598977" y="759844"/>
                  <a:pt x="609599" y="759178"/>
                  <a:pt x="618066" y="762000"/>
                </a:cubicBezTo>
                <a:cubicBezTo>
                  <a:pt x="623711" y="767644"/>
                  <a:pt x="628155" y="774826"/>
                  <a:pt x="635000" y="778933"/>
                </a:cubicBezTo>
                <a:cubicBezTo>
                  <a:pt x="648825" y="787228"/>
                  <a:pt x="692326" y="793265"/>
                  <a:pt x="702733" y="795867"/>
                </a:cubicBezTo>
                <a:cubicBezTo>
                  <a:pt x="711391" y="798031"/>
                  <a:pt x="719312" y="802976"/>
                  <a:pt x="728133" y="804333"/>
                </a:cubicBezTo>
                <a:cubicBezTo>
                  <a:pt x="756166" y="808646"/>
                  <a:pt x="784578" y="809978"/>
                  <a:pt x="812800" y="812800"/>
                </a:cubicBezTo>
                <a:cubicBezTo>
                  <a:pt x="818444" y="821267"/>
                  <a:pt x="825182" y="829099"/>
                  <a:pt x="829733" y="838200"/>
                </a:cubicBezTo>
                <a:cubicBezTo>
                  <a:pt x="848703" y="876140"/>
                  <a:pt x="839870" y="929720"/>
                  <a:pt x="829733" y="965200"/>
                </a:cubicBezTo>
                <a:cubicBezTo>
                  <a:pt x="826938" y="974984"/>
                  <a:pt x="812800" y="976489"/>
                  <a:pt x="804333" y="982133"/>
                </a:cubicBezTo>
                <a:lnTo>
                  <a:pt x="50800" y="973667"/>
                </a:lnTo>
                <a:cubicBezTo>
                  <a:pt x="36441" y="972710"/>
                  <a:pt x="46468" y="945117"/>
                  <a:pt x="42333" y="931333"/>
                </a:cubicBezTo>
                <a:cubicBezTo>
                  <a:pt x="37966" y="916776"/>
                  <a:pt x="30206" y="903418"/>
                  <a:pt x="25400" y="889000"/>
                </a:cubicBezTo>
                <a:cubicBezTo>
                  <a:pt x="21720" y="877961"/>
                  <a:pt x="20130" y="866322"/>
                  <a:pt x="16933" y="855133"/>
                </a:cubicBezTo>
                <a:cubicBezTo>
                  <a:pt x="-423" y="794390"/>
                  <a:pt x="17211" y="873460"/>
                  <a:pt x="0" y="787400"/>
                </a:cubicBezTo>
                <a:cubicBezTo>
                  <a:pt x="2822" y="660400"/>
                  <a:pt x="3850" y="533347"/>
                  <a:pt x="8466" y="406400"/>
                </a:cubicBezTo>
                <a:cubicBezTo>
                  <a:pt x="9497" y="378056"/>
                  <a:pt x="14365" y="349980"/>
                  <a:pt x="16933" y="321733"/>
                </a:cubicBezTo>
                <a:cubicBezTo>
                  <a:pt x="20010" y="287889"/>
                  <a:pt x="23212" y="254047"/>
                  <a:pt x="25400" y="220133"/>
                </a:cubicBezTo>
                <a:cubicBezTo>
                  <a:pt x="28857" y="166548"/>
                  <a:pt x="29005" y="112743"/>
                  <a:pt x="33866" y="59267"/>
                </a:cubicBezTo>
                <a:cubicBezTo>
                  <a:pt x="34674" y="50379"/>
                  <a:pt x="37146" y="41129"/>
                  <a:pt x="42333" y="33867"/>
                </a:cubicBezTo>
                <a:cubicBezTo>
                  <a:pt x="51613" y="20876"/>
                  <a:pt x="76200" y="0"/>
                  <a:pt x="76200" y="0"/>
                </a:cubicBezTo>
                <a:cubicBezTo>
                  <a:pt x="108645" y="21629"/>
                  <a:pt x="76200" y="28223"/>
                  <a:pt x="76200" y="33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50" name="ZoneTexte 2248"/>
          <p:cNvSpPr txBox="1">
            <a:spLocks noChangeArrowheads="1"/>
          </p:cNvSpPr>
          <p:nvPr/>
        </p:nvSpPr>
        <p:spPr bwMode="auto">
          <a:xfrm>
            <a:off x="726011" y="993279"/>
            <a:ext cx="1725132"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400" dirty="0" smtClean="0">
                <a:latin typeface="Arial" charset="0"/>
              </a:rPr>
              <a:t>Guadeloupe (2006)</a:t>
            </a:r>
            <a:endParaRPr lang="fr-FR" altLang="fr-FR" sz="1400" dirty="0">
              <a:latin typeface="Arial" charset="0"/>
            </a:endParaRPr>
          </a:p>
        </p:txBody>
      </p:sp>
      <p:sp>
        <p:nvSpPr>
          <p:cNvPr id="18451" name="ZoneTexte 2249"/>
          <p:cNvSpPr txBox="1">
            <a:spLocks noChangeArrowheads="1"/>
          </p:cNvSpPr>
          <p:nvPr/>
        </p:nvSpPr>
        <p:spPr bwMode="auto">
          <a:xfrm>
            <a:off x="3143250" y="987988"/>
            <a:ext cx="158567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400" dirty="0" smtClean="0">
                <a:latin typeface="Arial" charset="0"/>
              </a:rPr>
              <a:t>Martinique (2007)</a:t>
            </a:r>
            <a:endParaRPr lang="fr-FR" altLang="fr-FR" sz="1400" dirty="0">
              <a:latin typeface="Arial" charset="0"/>
            </a:endParaRPr>
          </a:p>
        </p:txBody>
      </p:sp>
      <p:sp>
        <p:nvSpPr>
          <p:cNvPr id="18452" name="ZoneTexte 2255"/>
          <p:cNvSpPr txBox="1">
            <a:spLocks noChangeArrowheads="1"/>
          </p:cNvSpPr>
          <p:nvPr/>
        </p:nvSpPr>
        <p:spPr bwMode="auto">
          <a:xfrm>
            <a:off x="3391946" y="3755529"/>
            <a:ext cx="138689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400" dirty="0" smtClean="0">
                <a:latin typeface="Arial" charset="0"/>
              </a:rPr>
              <a:t>Mayotte (2012)</a:t>
            </a:r>
            <a:endParaRPr lang="fr-FR" altLang="fr-FR" sz="1400" dirty="0">
              <a:latin typeface="Arial" charset="0"/>
            </a:endParaRPr>
          </a:p>
        </p:txBody>
      </p:sp>
      <p:sp>
        <p:nvSpPr>
          <p:cNvPr id="18453" name="ZoneTexte 2256"/>
          <p:cNvSpPr txBox="1">
            <a:spLocks noChangeArrowheads="1"/>
          </p:cNvSpPr>
          <p:nvPr/>
        </p:nvSpPr>
        <p:spPr bwMode="auto">
          <a:xfrm>
            <a:off x="3890963" y="4469904"/>
            <a:ext cx="414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3031</a:t>
            </a:r>
          </a:p>
        </p:txBody>
      </p:sp>
      <p:sp>
        <p:nvSpPr>
          <p:cNvPr id="18454" name="ZoneTexte 2257"/>
          <p:cNvSpPr txBox="1">
            <a:spLocks noChangeArrowheads="1"/>
          </p:cNvSpPr>
          <p:nvPr/>
        </p:nvSpPr>
        <p:spPr bwMode="auto">
          <a:xfrm>
            <a:off x="3929063" y="4985841"/>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3032</a:t>
            </a:r>
          </a:p>
        </p:txBody>
      </p:sp>
      <p:sp>
        <p:nvSpPr>
          <p:cNvPr id="18455" name="ZoneTexte 2258"/>
          <p:cNvSpPr txBox="1">
            <a:spLocks noChangeArrowheads="1"/>
          </p:cNvSpPr>
          <p:nvPr/>
        </p:nvSpPr>
        <p:spPr bwMode="auto">
          <a:xfrm>
            <a:off x="3978275" y="5657354"/>
            <a:ext cx="41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Arial" charset="0"/>
              </a:rPr>
              <a:t>3033</a:t>
            </a:r>
          </a:p>
        </p:txBody>
      </p:sp>
      <p:grpSp>
        <p:nvGrpSpPr>
          <p:cNvPr id="8" name="Groupe 7"/>
          <p:cNvGrpSpPr/>
          <p:nvPr/>
        </p:nvGrpSpPr>
        <p:grpSpPr>
          <a:xfrm>
            <a:off x="5317067" y="884958"/>
            <a:ext cx="3132666" cy="4263794"/>
            <a:chOff x="5317067" y="755384"/>
            <a:chExt cx="3132666" cy="4263794"/>
          </a:xfrm>
        </p:grpSpPr>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b="38004"/>
            <a:stretch/>
          </p:blipFill>
          <p:spPr>
            <a:xfrm>
              <a:off x="5317067" y="1063151"/>
              <a:ext cx="3132666" cy="2569050"/>
            </a:xfrm>
            <a:prstGeom prst="rect">
              <a:avLst/>
            </a:prstGeom>
          </p:spPr>
        </p:pic>
        <p:grpSp>
          <p:nvGrpSpPr>
            <p:cNvPr id="6" name="Groupe 5"/>
            <p:cNvGrpSpPr/>
            <p:nvPr/>
          </p:nvGrpSpPr>
          <p:grpSpPr>
            <a:xfrm>
              <a:off x="7236940" y="1141468"/>
              <a:ext cx="1103231" cy="369332"/>
              <a:chOff x="7321607" y="5742001"/>
              <a:chExt cx="1103231" cy="369332"/>
            </a:xfrm>
          </p:grpSpPr>
          <p:sp>
            <p:nvSpPr>
              <p:cNvPr id="3" name="ZoneTexte 2"/>
              <p:cNvSpPr txBox="1"/>
              <p:nvPr/>
            </p:nvSpPr>
            <p:spPr>
              <a:xfrm>
                <a:off x="7387375" y="5742001"/>
                <a:ext cx="1037463" cy="369332"/>
              </a:xfrm>
              <a:prstGeom prst="rect">
                <a:avLst/>
              </a:prstGeom>
              <a:noFill/>
            </p:spPr>
            <p:txBody>
              <a:bodyPr wrap="none" rtlCol="0">
                <a:spAutoFit/>
              </a:bodyPr>
              <a:lstStyle/>
              <a:p>
                <a:r>
                  <a:rPr lang="fr-FR" sz="900" dirty="0" smtClean="0"/>
                  <a:t>Campagne 2014</a:t>
                </a:r>
              </a:p>
              <a:p>
                <a:r>
                  <a:rPr lang="fr-FR" sz="900" dirty="0" smtClean="0"/>
                  <a:t>Campagne 2015</a:t>
                </a:r>
                <a:endParaRPr lang="fr-FR" sz="900" dirty="0"/>
              </a:p>
            </p:txBody>
          </p:sp>
          <p:sp>
            <p:nvSpPr>
              <p:cNvPr id="4" name="Rectangle 3"/>
              <p:cNvSpPr/>
              <p:nvPr/>
            </p:nvSpPr>
            <p:spPr>
              <a:xfrm>
                <a:off x="7321607" y="5813590"/>
                <a:ext cx="65768" cy="72133"/>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321986" y="5956495"/>
                <a:ext cx="65768" cy="697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ZoneTexte 2249"/>
            <p:cNvSpPr txBox="1">
              <a:spLocks noChangeArrowheads="1"/>
            </p:cNvSpPr>
            <p:nvPr/>
          </p:nvSpPr>
          <p:spPr bwMode="auto">
            <a:xfrm>
              <a:off x="5972585" y="755384"/>
              <a:ext cx="1933522"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400" dirty="0" smtClean="0">
                  <a:latin typeface="Arial" charset="0"/>
                </a:rPr>
                <a:t>Guyane (2014 - 2015)</a:t>
              </a:r>
              <a:endParaRPr lang="fr-FR" altLang="fr-FR" sz="1400" dirty="0">
                <a:latin typeface="Arial" charset="0"/>
              </a:endParaRPr>
            </a:p>
          </p:txBody>
        </p:sp>
        <p:pic>
          <p:nvPicPr>
            <p:cNvPr id="29" name="Imag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1734" y="2118789"/>
              <a:ext cx="753534" cy="11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V:\Donnees_RMQS\Fiches_releves_infos\dom-tom\Guyane\Mission novembre 2015\photos_terrain\RMQS_Guyane_2015\DSC_857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40" b="12720"/>
            <a:stretch/>
          </p:blipFill>
          <p:spPr bwMode="auto">
            <a:xfrm>
              <a:off x="5317781" y="3329781"/>
              <a:ext cx="3131952" cy="16893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V:\Donnees_RMQS\Fiches_releves_infos\dom-tom\Guyane\Mission novembre 2015\photos_terrain\RMQS_Guyane_2015\DSC_834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4395" y="2636148"/>
              <a:ext cx="931607" cy="61703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ZoneTexte 31"/>
          <p:cNvSpPr txBox="1"/>
          <p:nvPr/>
        </p:nvSpPr>
        <p:spPr>
          <a:xfrm>
            <a:off x="5208744" y="5334188"/>
            <a:ext cx="3461204" cy="646331"/>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t>Réunion, Mayotte, Guyane</a:t>
            </a:r>
          </a:p>
          <a:p>
            <a:pPr marL="285750" indent="-285750">
              <a:buFont typeface="Wingdings" panose="05000000000000000000" pitchFamily="2" charset="2"/>
              <a:buChar char="Ø"/>
            </a:pPr>
            <a:r>
              <a:rPr lang="fr-FR" dirty="0" smtClean="0"/>
              <a:t>66 sites RMQS en Outre-mer</a:t>
            </a:r>
            <a:endParaRPr lang="fr-FR" dirty="0"/>
          </a:p>
        </p:txBody>
      </p:sp>
    </p:spTree>
    <p:extLst>
      <p:ext uri="{BB962C8B-B14F-4D97-AF65-F5344CB8AC3E}">
        <p14:creationId xmlns:p14="http://schemas.microsoft.com/office/powerpoint/2010/main" val="322444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2" name="Rectangle 40"/>
          <p:cNvSpPr>
            <a:spLocks noChangeArrowheads="1"/>
          </p:cNvSpPr>
          <p:nvPr/>
        </p:nvSpPr>
        <p:spPr bwMode="auto">
          <a:xfrm>
            <a:off x="1576388" y="412750"/>
            <a:ext cx="710406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smtClean="0">
                <a:solidFill>
                  <a:schemeClr val="bg1"/>
                </a:solidFill>
                <a:latin typeface="Verdana" pitchFamily="34" charset="0"/>
              </a:rPr>
              <a:t>La base </a:t>
            </a:r>
            <a:r>
              <a:rPr lang="fr-FR" altLang="fr-FR" sz="3200" dirty="0">
                <a:solidFill>
                  <a:schemeClr val="bg1"/>
                </a:solidFill>
                <a:latin typeface="Verdana" pitchFamily="34" charset="0"/>
              </a:rPr>
              <a:t>de </a:t>
            </a:r>
            <a:r>
              <a:rPr lang="fr-FR" altLang="fr-FR" sz="3200" dirty="0" smtClean="0">
                <a:solidFill>
                  <a:schemeClr val="bg1"/>
                </a:solidFill>
                <a:latin typeface="Verdana" pitchFamily="34" charset="0"/>
              </a:rPr>
              <a:t>données </a:t>
            </a:r>
            <a:r>
              <a:rPr lang="fr-FR" altLang="fr-FR" sz="3200" dirty="0">
                <a:solidFill>
                  <a:schemeClr val="bg1"/>
                </a:solidFill>
                <a:latin typeface="Verdana" pitchFamily="34" charset="0"/>
              </a:rPr>
              <a:t/>
            </a:r>
            <a:br>
              <a:rPr lang="fr-FR" altLang="fr-FR" sz="3200" dirty="0">
                <a:solidFill>
                  <a:schemeClr val="bg1"/>
                </a:solidFill>
                <a:latin typeface="Verdana" pitchFamily="34" charset="0"/>
              </a:rPr>
            </a:br>
            <a:r>
              <a:rPr lang="fr-FR" altLang="fr-FR" sz="3200" dirty="0" smtClean="0">
                <a:solidFill>
                  <a:schemeClr val="bg1"/>
                </a:solidFill>
                <a:latin typeface="Verdana" pitchFamily="34" charset="0"/>
              </a:rPr>
              <a:t>des analyses de terre (BDAT)</a:t>
            </a:r>
            <a:endParaRPr lang="fr-FR" altLang="fr-FR" sz="3200" dirty="0">
              <a:solidFill>
                <a:schemeClr val="bg1"/>
              </a:solidFill>
              <a:latin typeface="Verdana" pitchFamily="34" charset="0"/>
            </a:endParaRPr>
          </a:p>
        </p:txBody>
      </p:sp>
      <p:pic>
        <p:nvPicPr>
          <p:cNvPr id="28724"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1079500"/>
            <a:ext cx="12922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25" name="Picture 53" descr="prep-ec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 y="2914650"/>
            <a:ext cx="1543050" cy="1074737"/>
          </a:xfrm>
          <a:prstGeom prst="rect">
            <a:avLst/>
          </a:prstGeom>
          <a:noFill/>
          <a:extLst>
            <a:ext uri="{909E8E84-426E-40DD-AFC4-6F175D3DCCD1}">
              <a14:hiddenFill xmlns:a14="http://schemas.microsoft.com/office/drawing/2010/main">
                <a:solidFill>
                  <a:srgbClr val="FFFFFF"/>
                </a:solidFill>
              </a14:hiddenFill>
            </a:ext>
          </a:extLst>
        </p:spPr>
      </p:pic>
      <p:pic>
        <p:nvPicPr>
          <p:cNvPr id="28726" name="Picture 54" descr="echantillondeter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49" y="2105025"/>
            <a:ext cx="1381125" cy="1301750"/>
          </a:xfrm>
          <a:prstGeom prst="rect">
            <a:avLst/>
          </a:prstGeom>
          <a:noFill/>
          <a:extLst>
            <a:ext uri="{909E8E84-426E-40DD-AFC4-6F175D3DCCD1}">
              <a14:hiddenFill xmlns:a14="http://schemas.microsoft.com/office/drawing/2010/main">
                <a:solidFill>
                  <a:srgbClr val="FFFFFF"/>
                </a:solidFill>
              </a14:hiddenFill>
            </a:ext>
          </a:extLst>
        </p:spPr>
      </p:pic>
      <p:pic>
        <p:nvPicPr>
          <p:cNvPr id="28727" name="Picture 55" descr="fig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12" y="4597401"/>
            <a:ext cx="2897189" cy="1337870"/>
          </a:xfrm>
          <a:prstGeom prst="rect">
            <a:avLst/>
          </a:prstGeom>
          <a:noFill/>
          <a:extLst>
            <a:ext uri="{909E8E84-426E-40DD-AFC4-6F175D3DCCD1}">
              <a14:hiddenFill xmlns:a14="http://schemas.microsoft.com/office/drawing/2010/main">
                <a:solidFill>
                  <a:srgbClr val="FFFFFF"/>
                </a:solidFill>
              </a14:hiddenFill>
            </a:ext>
          </a:extLst>
        </p:spPr>
      </p:pic>
      <p:sp>
        <p:nvSpPr>
          <p:cNvPr id="28728" name="AutoShape 56"/>
          <p:cNvSpPr>
            <a:spLocks noChangeArrowheads="1"/>
          </p:cNvSpPr>
          <p:nvPr/>
        </p:nvSpPr>
        <p:spPr bwMode="auto">
          <a:xfrm rot="5400000">
            <a:off x="896143" y="4009231"/>
            <a:ext cx="395287" cy="6000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729" name="Rectangle 57"/>
          <p:cNvSpPr>
            <a:spLocks noChangeArrowheads="1"/>
          </p:cNvSpPr>
          <p:nvPr/>
        </p:nvSpPr>
        <p:spPr bwMode="auto">
          <a:xfrm>
            <a:off x="3191933" y="2744788"/>
            <a:ext cx="583353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77825" indent="-377825" defTabSz="377825" eaLnBrk="0" hangingPunct="0">
              <a:spcBef>
                <a:spcPct val="50000"/>
              </a:spcBef>
              <a:buClr>
                <a:srgbClr val="BCD631"/>
              </a:buClr>
              <a:buSzPct val="100000"/>
              <a:buFont typeface="Webdings" pitchFamily="18" charset="2"/>
              <a:buChar char="="/>
            </a:pPr>
            <a:r>
              <a:rPr lang="fr-FR" altLang="fr-FR" sz="2000" b="1" dirty="0" smtClean="0">
                <a:latin typeface="Verdana" pitchFamily="34" charset="0"/>
              </a:rPr>
              <a:t>Collecter</a:t>
            </a:r>
            <a:r>
              <a:rPr lang="fr-FR" altLang="fr-FR" sz="2000" dirty="0" smtClean="0">
                <a:latin typeface="Verdana" pitchFamily="34" charset="0"/>
              </a:rPr>
              <a:t> </a:t>
            </a:r>
            <a:r>
              <a:rPr lang="fr-FR" altLang="fr-FR" sz="2000" dirty="0">
                <a:latin typeface="Verdana" pitchFamily="34" charset="0"/>
              </a:rPr>
              <a:t>les milliers d’analyses de sols agricoles réalisées chaque année</a:t>
            </a:r>
          </a:p>
          <a:p>
            <a:pPr marL="377825" indent="-377825" defTabSz="377825" eaLnBrk="0" hangingPunct="0">
              <a:spcBef>
                <a:spcPct val="50000"/>
              </a:spcBef>
              <a:buClr>
                <a:srgbClr val="BCD631"/>
              </a:buClr>
              <a:buSzPct val="100000"/>
              <a:buFont typeface="Webdings" pitchFamily="18" charset="2"/>
              <a:buChar char="="/>
            </a:pPr>
            <a:r>
              <a:rPr lang="fr-FR" altLang="fr-FR" sz="2000" dirty="0" smtClean="0">
                <a:latin typeface="Verdana" pitchFamily="34" charset="0"/>
              </a:rPr>
              <a:t>Transformer </a:t>
            </a:r>
            <a:r>
              <a:rPr lang="fr-FR" altLang="fr-FR" sz="2000" dirty="0">
                <a:latin typeface="Verdana" pitchFamily="34" charset="0"/>
              </a:rPr>
              <a:t>des informations individuelles, isolées, dispersées et atemporelles en </a:t>
            </a:r>
            <a:r>
              <a:rPr lang="fr-FR" altLang="fr-FR" sz="2000" b="1" dirty="0">
                <a:latin typeface="Verdana" pitchFamily="34" charset="0"/>
              </a:rPr>
              <a:t>bases de données </a:t>
            </a:r>
            <a:r>
              <a:rPr lang="fr-FR" altLang="fr-FR" sz="2000" dirty="0">
                <a:latin typeface="Verdana" pitchFamily="34" charset="0"/>
              </a:rPr>
              <a:t>riches, </a:t>
            </a:r>
            <a:r>
              <a:rPr lang="fr-FR" altLang="fr-FR" sz="2000" dirty="0" err="1">
                <a:latin typeface="Verdana" pitchFamily="34" charset="0"/>
              </a:rPr>
              <a:t>géoréférencées</a:t>
            </a:r>
            <a:r>
              <a:rPr lang="fr-FR" altLang="fr-FR" sz="2000" dirty="0">
                <a:latin typeface="Verdana" pitchFamily="34" charset="0"/>
              </a:rPr>
              <a:t> et temporelles</a:t>
            </a:r>
          </a:p>
          <a:p>
            <a:pPr marL="377825" indent="-377825" defTabSz="377825" eaLnBrk="0" hangingPunct="0">
              <a:spcBef>
                <a:spcPct val="50000"/>
              </a:spcBef>
              <a:buClr>
                <a:srgbClr val="BCD631"/>
              </a:buClr>
              <a:buSzPct val="100000"/>
              <a:buFont typeface="Webdings" pitchFamily="18" charset="2"/>
              <a:buChar char="="/>
            </a:pPr>
            <a:r>
              <a:rPr lang="fr-FR" altLang="fr-FR" sz="2000" dirty="0" smtClean="0">
                <a:latin typeface="Verdana" pitchFamily="34" charset="0"/>
              </a:rPr>
              <a:t>Développer </a:t>
            </a:r>
            <a:r>
              <a:rPr lang="fr-FR" altLang="fr-FR" sz="2000" dirty="0">
                <a:latin typeface="Verdana" pitchFamily="34" charset="0"/>
              </a:rPr>
              <a:t>des </a:t>
            </a:r>
            <a:r>
              <a:rPr lang="fr-FR" altLang="fr-FR" sz="2000" b="1" dirty="0">
                <a:latin typeface="Verdana" pitchFamily="34" charset="0"/>
              </a:rPr>
              <a:t>outils de suivi </a:t>
            </a:r>
            <a:r>
              <a:rPr lang="fr-FR" altLang="fr-FR" sz="2000" dirty="0">
                <a:latin typeface="Verdana" pitchFamily="34" charset="0"/>
              </a:rPr>
              <a:t>de l’évolution de la qualité des sols</a:t>
            </a:r>
          </a:p>
        </p:txBody>
      </p:sp>
      <p:sp>
        <p:nvSpPr>
          <p:cNvPr id="28730" name="Text Box 58"/>
          <p:cNvSpPr txBox="1">
            <a:spLocks noChangeArrowheads="1"/>
          </p:cNvSpPr>
          <p:nvPr/>
        </p:nvSpPr>
        <p:spPr bwMode="auto">
          <a:xfrm>
            <a:off x="3524250" y="1631950"/>
            <a:ext cx="5010150" cy="83099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eaLnBrk="0" hangingPunct="0"/>
            <a:r>
              <a:rPr lang="fr-FR" altLang="fr-FR" sz="2400" b="1" dirty="0">
                <a:solidFill>
                  <a:srgbClr val="BCD631"/>
                </a:solidFill>
                <a:latin typeface="Verdana" pitchFamily="34" charset="0"/>
              </a:rPr>
              <a:t>«Capitaliser les analyses des sols agricoles français» </a:t>
            </a:r>
          </a:p>
        </p:txBody>
      </p:sp>
    </p:spTree>
    <p:extLst>
      <p:ext uri="{BB962C8B-B14F-4D97-AF65-F5344CB8AC3E}">
        <p14:creationId xmlns:p14="http://schemas.microsoft.com/office/powerpoint/2010/main" val="2146918776"/>
      </p:ext>
    </p:extLst>
  </p:cSld>
  <p:clrMapOvr>
    <a:masterClrMapping/>
  </p:clrMapOvr>
  <p:transition advTm="1473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N:\communs_infosol\Evaluation\InfoSol\evaluation_infosol_2015\3_Bilan_activites\1.Acquisition\Figures\figure2bda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973" y="1141932"/>
            <a:ext cx="3924672" cy="436403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285501" y="228595"/>
            <a:ext cx="8535693" cy="53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smtClean="0">
                <a:solidFill>
                  <a:schemeClr val="tx1"/>
                </a:solidFill>
                <a:latin typeface="Verdana" pitchFamily="34" charset="0"/>
              </a:rPr>
              <a:t>Évolution des données collectées</a:t>
            </a:r>
            <a:endParaRPr lang="fr-FR" altLang="fr-FR" sz="3200" dirty="0">
              <a:solidFill>
                <a:schemeClr val="tx1"/>
              </a:solidFill>
              <a:latin typeface="Verdana" pitchFamily="34" charset="0"/>
            </a:endParaRPr>
          </a:p>
        </p:txBody>
      </p:sp>
      <p:sp>
        <p:nvSpPr>
          <p:cNvPr id="22" name="ZoneTexte 21"/>
          <p:cNvSpPr txBox="1"/>
          <p:nvPr/>
        </p:nvSpPr>
        <p:spPr>
          <a:xfrm>
            <a:off x="1352151" y="5515770"/>
            <a:ext cx="6402394" cy="646331"/>
          </a:xfrm>
          <a:prstGeom prst="rect">
            <a:avLst/>
          </a:prstGeom>
          <a:noFill/>
        </p:spPr>
        <p:txBody>
          <a:bodyPr wrap="none" rtlCol="0">
            <a:spAutoFit/>
          </a:bodyPr>
          <a:lstStyle/>
          <a:p>
            <a:pPr marL="285750" indent="-285750">
              <a:buFont typeface="Wingdings" panose="05000000000000000000" pitchFamily="2" charset="2"/>
              <a:buChar char="Ø"/>
            </a:pPr>
            <a:r>
              <a:rPr lang="fr-FR" dirty="0" smtClean="0"/>
              <a:t>Gros effort de capitalisation de données, gain en efficacité</a:t>
            </a:r>
          </a:p>
          <a:p>
            <a:pPr marL="285750" indent="-285750">
              <a:buFont typeface="Wingdings" panose="05000000000000000000" pitchFamily="2" charset="2"/>
              <a:buChar char="Ø"/>
            </a:pPr>
            <a:r>
              <a:rPr lang="fr-FR" dirty="0" smtClean="0"/>
              <a:t>Amélioration de la qualité des données collectées</a:t>
            </a:r>
            <a:endParaRPr lang="fr-FR" dirty="0"/>
          </a:p>
        </p:txBody>
      </p:sp>
      <p:sp>
        <p:nvSpPr>
          <p:cNvPr id="2" name="ZoneTexte 1"/>
          <p:cNvSpPr txBox="1"/>
          <p:nvPr/>
        </p:nvSpPr>
        <p:spPr>
          <a:xfrm>
            <a:off x="5257916" y="2954619"/>
            <a:ext cx="909223" cy="369332"/>
          </a:xfrm>
          <a:prstGeom prst="rect">
            <a:avLst/>
          </a:prstGeom>
          <a:noFill/>
        </p:spPr>
        <p:txBody>
          <a:bodyPr wrap="none" rtlCol="0">
            <a:spAutoFit/>
          </a:bodyPr>
          <a:lstStyle/>
          <a:p>
            <a:r>
              <a:rPr lang="fr-FR" dirty="0" smtClean="0">
                <a:solidFill>
                  <a:schemeClr val="bg1"/>
                </a:solidFill>
              </a:rPr>
              <a:t>+ 49 %</a:t>
            </a:r>
            <a:endParaRPr lang="fr-FR" dirty="0">
              <a:solidFill>
                <a:schemeClr val="bg1"/>
              </a:solidFill>
            </a:endParaRPr>
          </a:p>
        </p:txBody>
      </p:sp>
      <p:sp>
        <p:nvSpPr>
          <p:cNvPr id="7" name="ZoneTexte 6"/>
          <p:cNvSpPr txBox="1"/>
          <p:nvPr/>
        </p:nvSpPr>
        <p:spPr>
          <a:xfrm>
            <a:off x="5257917" y="4479712"/>
            <a:ext cx="909223" cy="369332"/>
          </a:xfrm>
          <a:prstGeom prst="rect">
            <a:avLst/>
          </a:prstGeom>
          <a:noFill/>
        </p:spPr>
        <p:txBody>
          <a:bodyPr wrap="none" rtlCol="0">
            <a:spAutoFit/>
          </a:bodyPr>
          <a:lstStyle/>
          <a:p>
            <a:r>
              <a:rPr lang="fr-FR" dirty="0" smtClean="0">
                <a:solidFill>
                  <a:schemeClr val="bg1"/>
                </a:solidFill>
              </a:rPr>
              <a:t>+ 51 %</a:t>
            </a:r>
            <a:endParaRPr lang="fr-FR" dirty="0">
              <a:solidFill>
                <a:schemeClr val="bg1"/>
              </a:solidFill>
            </a:endParaRPr>
          </a:p>
        </p:txBody>
      </p:sp>
      <p:sp>
        <p:nvSpPr>
          <p:cNvPr id="3" name="ZoneTexte 2"/>
          <p:cNvSpPr txBox="1"/>
          <p:nvPr/>
        </p:nvSpPr>
        <p:spPr>
          <a:xfrm>
            <a:off x="6577121" y="2821007"/>
            <a:ext cx="1402948" cy="646331"/>
          </a:xfrm>
          <a:prstGeom prst="rect">
            <a:avLst/>
          </a:prstGeom>
          <a:noFill/>
        </p:spPr>
        <p:txBody>
          <a:bodyPr wrap="none" rtlCol="0">
            <a:spAutoFit/>
          </a:bodyPr>
          <a:lstStyle/>
          <a:p>
            <a:pPr algn="ctr"/>
            <a:r>
              <a:rPr lang="fr-FR" dirty="0" smtClean="0">
                <a:solidFill>
                  <a:srgbClr val="C00000"/>
                </a:solidFill>
              </a:rPr>
              <a:t>2 225 922</a:t>
            </a:r>
          </a:p>
          <a:p>
            <a:pPr algn="ctr"/>
            <a:r>
              <a:rPr lang="fr-FR" dirty="0" smtClean="0">
                <a:solidFill>
                  <a:srgbClr val="C00000"/>
                </a:solidFill>
              </a:rPr>
              <a:t>échantillons</a:t>
            </a:r>
            <a:endParaRPr lang="fr-FR" dirty="0">
              <a:solidFill>
                <a:srgbClr val="C00000"/>
              </a:solidFill>
            </a:endParaRPr>
          </a:p>
        </p:txBody>
      </p:sp>
      <p:sp>
        <p:nvSpPr>
          <p:cNvPr id="9" name="ZoneTexte 8"/>
          <p:cNvSpPr txBox="1"/>
          <p:nvPr/>
        </p:nvSpPr>
        <p:spPr>
          <a:xfrm>
            <a:off x="6429645" y="4341213"/>
            <a:ext cx="1697901" cy="646331"/>
          </a:xfrm>
          <a:prstGeom prst="rect">
            <a:avLst/>
          </a:prstGeom>
          <a:noFill/>
        </p:spPr>
        <p:txBody>
          <a:bodyPr wrap="none" rtlCol="0">
            <a:spAutoFit/>
          </a:bodyPr>
          <a:lstStyle/>
          <a:p>
            <a:pPr algn="ctr"/>
            <a:r>
              <a:rPr lang="fr-FR" dirty="0" smtClean="0">
                <a:solidFill>
                  <a:srgbClr val="C00000"/>
                </a:solidFill>
              </a:rPr>
              <a:t>26 168 379</a:t>
            </a:r>
          </a:p>
          <a:p>
            <a:pPr algn="ctr"/>
            <a:r>
              <a:rPr lang="fr-FR" dirty="0" smtClean="0">
                <a:solidFill>
                  <a:srgbClr val="C00000"/>
                </a:solidFill>
              </a:rPr>
              <a:t>déterminations</a:t>
            </a:r>
            <a:endParaRPr lang="fr-FR" dirty="0">
              <a:solidFill>
                <a:srgbClr val="C00000"/>
              </a:solidFill>
            </a:endParaRPr>
          </a:p>
        </p:txBody>
      </p:sp>
      <p:sp>
        <p:nvSpPr>
          <p:cNvPr id="4" name="ZoneTexte 3"/>
          <p:cNvSpPr txBox="1"/>
          <p:nvPr/>
        </p:nvSpPr>
        <p:spPr>
          <a:xfrm>
            <a:off x="1024093" y="1693336"/>
            <a:ext cx="1324402" cy="338554"/>
          </a:xfrm>
          <a:prstGeom prst="rect">
            <a:avLst/>
          </a:prstGeom>
          <a:noFill/>
        </p:spPr>
        <p:txBody>
          <a:bodyPr wrap="none" rtlCol="0">
            <a:spAutoFit/>
          </a:bodyPr>
          <a:lstStyle/>
          <a:p>
            <a:r>
              <a:rPr lang="fr-FR" sz="1600" dirty="0" smtClean="0"/>
              <a:t>Laboratoires</a:t>
            </a:r>
            <a:endParaRPr lang="fr-FR" sz="1600" dirty="0"/>
          </a:p>
        </p:txBody>
      </p:sp>
      <p:sp>
        <p:nvSpPr>
          <p:cNvPr id="10" name="ZoneTexte 9"/>
          <p:cNvSpPr txBox="1"/>
          <p:nvPr/>
        </p:nvSpPr>
        <p:spPr>
          <a:xfrm>
            <a:off x="1024092" y="2959506"/>
            <a:ext cx="1287532" cy="338554"/>
          </a:xfrm>
          <a:prstGeom prst="rect">
            <a:avLst/>
          </a:prstGeom>
          <a:noFill/>
        </p:spPr>
        <p:txBody>
          <a:bodyPr wrap="none" rtlCol="0">
            <a:spAutoFit/>
          </a:bodyPr>
          <a:lstStyle/>
          <a:p>
            <a:r>
              <a:rPr lang="fr-FR" sz="1600" dirty="0" smtClean="0"/>
              <a:t>Échantillons</a:t>
            </a:r>
            <a:endParaRPr lang="fr-FR" sz="1600" dirty="0"/>
          </a:p>
        </p:txBody>
      </p:sp>
      <p:sp>
        <p:nvSpPr>
          <p:cNvPr id="5" name="ZoneTexte 4"/>
          <p:cNvSpPr txBox="1"/>
          <p:nvPr/>
        </p:nvSpPr>
        <p:spPr>
          <a:xfrm>
            <a:off x="1024092" y="4479712"/>
            <a:ext cx="1563248" cy="338554"/>
          </a:xfrm>
          <a:prstGeom prst="rect">
            <a:avLst/>
          </a:prstGeom>
          <a:noFill/>
        </p:spPr>
        <p:txBody>
          <a:bodyPr wrap="none" rtlCol="0">
            <a:spAutoFit/>
          </a:bodyPr>
          <a:lstStyle/>
          <a:p>
            <a:r>
              <a:rPr lang="fr-FR" sz="1600" dirty="0" smtClean="0"/>
              <a:t>Déterminations</a:t>
            </a:r>
            <a:endParaRPr lang="fr-FR" sz="1600" dirty="0"/>
          </a:p>
        </p:txBody>
      </p:sp>
      <p:sp>
        <p:nvSpPr>
          <p:cNvPr id="6" name="ZoneTexte 5"/>
          <p:cNvSpPr txBox="1"/>
          <p:nvPr/>
        </p:nvSpPr>
        <p:spPr>
          <a:xfrm>
            <a:off x="2794000" y="903283"/>
            <a:ext cx="1227667" cy="307777"/>
          </a:xfrm>
          <a:prstGeom prst="rect">
            <a:avLst/>
          </a:prstGeom>
          <a:noFill/>
        </p:spPr>
        <p:txBody>
          <a:bodyPr wrap="square" rtlCol="0">
            <a:spAutoFit/>
          </a:bodyPr>
          <a:lstStyle/>
          <a:p>
            <a:r>
              <a:rPr lang="fr-FR" sz="1400" dirty="0" smtClean="0"/>
              <a:t>Avant le GIS</a:t>
            </a:r>
            <a:endParaRPr lang="fr-FR" sz="1400" dirty="0"/>
          </a:p>
        </p:txBody>
      </p:sp>
      <p:sp>
        <p:nvSpPr>
          <p:cNvPr id="15" name="ZoneTexte 14"/>
          <p:cNvSpPr txBox="1"/>
          <p:nvPr/>
        </p:nvSpPr>
        <p:spPr>
          <a:xfrm>
            <a:off x="4024184" y="903283"/>
            <a:ext cx="1227667" cy="307777"/>
          </a:xfrm>
          <a:prstGeom prst="rect">
            <a:avLst/>
          </a:prstGeom>
          <a:noFill/>
        </p:spPr>
        <p:txBody>
          <a:bodyPr wrap="square" rtlCol="0">
            <a:spAutoFit/>
          </a:bodyPr>
          <a:lstStyle/>
          <a:p>
            <a:r>
              <a:rPr lang="fr-FR" sz="1400" dirty="0" smtClean="0"/>
              <a:t>2000 - 2009</a:t>
            </a:r>
            <a:endParaRPr lang="fr-FR" sz="1400" dirty="0"/>
          </a:p>
        </p:txBody>
      </p:sp>
      <p:sp>
        <p:nvSpPr>
          <p:cNvPr id="16" name="ZoneTexte 15"/>
          <p:cNvSpPr txBox="1"/>
          <p:nvPr/>
        </p:nvSpPr>
        <p:spPr>
          <a:xfrm>
            <a:off x="5191831" y="902121"/>
            <a:ext cx="1227667" cy="307777"/>
          </a:xfrm>
          <a:prstGeom prst="rect">
            <a:avLst/>
          </a:prstGeom>
          <a:noFill/>
        </p:spPr>
        <p:txBody>
          <a:bodyPr wrap="square" rtlCol="0">
            <a:spAutoFit/>
          </a:bodyPr>
          <a:lstStyle/>
          <a:p>
            <a:r>
              <a:rPr lang="fr-FR" sz="1400" dirty="0" smtClean="0"/>
              <a:t>2010-2015</a:t>
            </a:r>
            <a:endParaRPr lang="fr-FR" sz="1400" dirty="0"/>
          </a:p>
        </p:txBody>
      </p:sp>
    </p:spTree>
    <p:extLst>
      <p:ext uri="{BB962C8B-B14F-4D97-AF65-F5344CB8AC3E}">
        <p14:creationId xmlns:p14="http://schemas.microsoft.com/office/powerpoint/2010/main" val="1351403739"/>
      </p:ext>
    </p:extLst>
  </p:cSld>
  <p:clrMapOvr>
    <a:masterClrMapping/>
  </p:clrMapOvr>
  <p:transition advTm="1473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61938" y="217487"/>
            <a:ext cx="8535693" cy="53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smtClean="0">
                <a:solidFill>
                  <a:schemeClr val="tx1"/>
                </a:solidFill>
                <a:latin typeface="Verdana" pitchFamily="34" charset="0"/>
              </a:rPr>
              <a:t>Répartition spatiale des données</a:t>
            </a:r>
            <a:endParaRPr lang="fr-FR" altLang="fr-FR" sz="3200" dirty="0">
              <a:solidFill>
                <a:schemeClr val="tx1"/>
              </a:solidFill>
              <a:latin typeface="Verdana" pitchFamily="34" charset="0"/>
            </a:endParaRPr>
          </a:p>
        </p:txBody>
      </p:sp>
      <p:pic>
        <p:nvPicPr>
          <p:cNvPr id="1026" name="Picture 2" descr="Y:\BDAT\rapports\681\nbanalyses_conv628_canto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943" y="839890"/>
            <a:ext cx="7246809" cy="483120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19417" y="5515769"/>
            <a:ext cx="5820824" cy="646331"/>
          </a:xfrm>
          <a:prstGeom prst="rect">
            <a:avLst/>
          </a:prstGeom>
          <a:noFill/>
        </p:spPr>
        <p:txBody>
          <a:bodyPr wrap="none" rtlCol="0">
            <a:spAutoFit/>
          </a:bodyPr>
          <a:lstStyle/>
          <a:p>
            <a:pPr marL="285750" indent="-285750">
              <a:buFont typeface="Wingdings" panose="05000000000000000000" pitchFamily="2" charset="2"/>
              <a:buChar char="Ø"/>
            </a:pPr>
            <a:r>
              <a:rPr lang="fr-FR" dirty="0"/>
              <a:t>Couverture exhaustive du territoire</a:t>
            </a:r>
          </a:p>
          <a:p>
            <a:pPr marL="285750" indent="-285750">
              <a:buFont typeface="Wingdings" panose="05000000000000000000" pitchFamily="2" charset="2"/>
              <a:buChar char="Ø"/>
            </a:pPr>
            <a:r>
              <a:rPr lang="fr-FR" dirty="0" smtClean="0"/>
              <a:t>Hétérogénéité de la répartition spatiale des données</a:t>
            </a:r>
          </a:p>
        </p:txBody>
      </p:sp>
      <p:sp>
        <p:nvSpPr>
          <p:cNvPr id="5" name="ZoneTexte 4"/>
          <p:cNvSpPr txBox="1"/>
          <p:nvPr/>
        </p:nvSpPr>
        <p:spPr>
          <a:xfrm>
            <a:off x="1433384" y="841379"/>
            <a:ext cx="1227667" cy="307777"/>
          </a:xfrm>
          <a:prstGeom prst="rect">
            <a:avLst/>
          </a:prstGeom>
          <a:solidFill>
            <a:schemeClr val="bg1"/>
          </a:solidFill>
        </p:spPr>
        <p:txBody>
          <a:bodyPr wrap="square" rtlCol="0">
            <a:spAutoFit/>
          </a:bodyPr>
          <a:lstStyle/>
          <a:p>
            <a:r>
              <a:rPr lang="fr-FR" sz="1400" dirty="0" smtClean="0"/>
              <a:t>1990 - 1994</a:t>
            </a:r>
            <a:endParaRPr lang="fr-FR" sz="1400" dirty="0"/>
          </a:p>
        </p:txBody>
      </p:sp>
      <p:sp>
        <p:nvSpPr>
          <p:cNvPr id="6" name="ZoneTexte 5"/>
          <p:cNvSpPr txBox="1"/>
          <p:nvPr/>
        </p:nvSpPr>
        <p:spPr>
          <a:xfrm>
            <a:off x="3873615" y="839890"/>
            <a:ext cx="1227667" cy="307777"/>
          </a:xfrm>
          <a:prstGeom prst="rect">
            <a:avLst/>
          </a:prstGeom>
          <a:solidFill>
            <a:schemeClr val="bg1"/>
          </a:solidFill>
        </p:spPr>
        <p:txBody>
          <a:bodyPr wrap="square" rtlCol="0">
            <a:spAutoFit/>
          </a:bodyPr>
          <a:lstStyle/>
          <a:p>
            <a:r>
              <a:rPr lang="fr-FR" sz="1400" dirty="0" smtClean="0"/>
              <a:t>1995 - 1990</a:t>
            </a:r>
            <a:endParaRPr lang="fr-FR" sz="1400" dirty="0"/>
          </a:p>
        </p:txBody>
      </p:sp>
      <p:sp>
        <p:nvSpPr>
          <p:cNvPr id="7" name="ZoneTexte 6"/>
          <p:cNvSpPr txBox="1"/>
          <p:nvPr/>
        </p:nvSpPr>
        <p:spPr>
          <a:xfrm>
            <a:off x="6354349" y="840749"/>
            <a:ext cx="1227667" cy="307777"/>
          </a:xfrm>
          <a:prstGeom prst="rect">
            <a:avLst/>
          </a:prstGeom>
          <a:solidFill>
            <a:schemeClr val="bg1"/>
          </a:solidFill>
        </p:spPr>
        <p:txBody>
          <a:bodyPr wrap="square" rtlCol="0">
            <a:spAutoFit/>
          </a:bodyPr>
          <a:lstStyle/>
          <a:p>
            <a:r>
              <a:rPr lang="fr-FR" sz="1400" dirty="0" smtClean="0"/>
              <a:t>2000 - 2004</a:t>
            </a:r>
            <a:endParaRPr lang="fr-FR" sz="1400" dirty="0"/>
          </a:p>
        </p:txBody>
      </p:sp>
      <p:sp>
        <p:nvSpPr>
          <p:cNvPr id="8" name="ZoneTexte 7"/>
          <p:cNvSpPr txBox="1"/>
          <p:nvPr/>
        </p:nvSpPr>
        <p:spPr>
          <a:xfrm>
            <a:off x="1536815" y="3255493"/>
            <a:ext cx="1227667" cy="307777"/>
          </a:xfrm>
          <a:prstGeom prst="rect">
            <a:avLst/>
          </a:prstGeom>
          <a:solidFill>
            <a:schemeClr val="bg1"/>
          </a:solidFill>
        </p:spPr>
        <p:txBody>
          <a:bodyPr wrap="square" rtlCol="0">
            <a:spAutoFit/>
          </a:bodyPr>
          <a:lstStyle/>
          <a:p>
            <a:r>
              <a:rPr lang="fr-FR" sz="1400" dirty="0" smtClean="0"/>
              <a:t>2005 - 2009</a:t>
            </a:r>
            <a:endParaRPr lang="fr-FR" sz="1400" dirty="0"/>
          </a:p>
        </p:txBody>
      </p:sp>
      <p:sp>
        <p:nvSpPr>
          <p:cNvPr id="9" name="ZoneTexte 8"/>
          <p:cNvSpPr txBox="1"/>
          <p:nvPr/>
        </p:nvSpPr>
        <p:spPr>
          <a:xfrm>
            <a:off x="3899132" y="3255492"/>
            <a:ext cx="1227667" cy="307777"/>
          </a:xfrm>
          <a:prstGeom prst="rect">
            <a:avLst/>
          </a:prstGeom>
          <a:solidFill>
            <a:schemeClr val="bg1"/>
          </a:solidFill>
        </p:spPr>
        <p:txBody>
          <a:bodyPr wrap="square" rtlCol="0">
            <a:spAutoFit/>
          </a:bodyPr>
          <a:lstStyle/>
          <a:p>
            <a:r>
              <a:rPr lang="fr-FR" sz="1400" dirty="0" smtClean="0">
                <a:solidFill>
                  <a:srgbClr val="C00000"/>
                </a:solidFill>
              </a:rPr>
              <a:t>2010 - 2014</a:t>
            </a:r>
            <a:endParaRPr lang="fr-FR" sz="1400" dirty="0">
              <a:solidFill>
                <a:srgbClr val="C00000"/>
              </a:solidFill>
            </a:endParaRPr>
          </a:p>
        </p:txBody>
      </p:sp>
      <p:sp>
        <p:nvSpPr>
          <p:cNvPr id="10" name="ZoneTexte 9"/>
          <p:cNvSpPr txBox="1"/>
          <p:nvPr/>
        </p:nvSpPr>
        <p:spPr>
          <a:xfrm>
            <a:off x="6354348" y="3255491"/>
            <a:ext cx="1227667" cy="307777"/>
          </a:xfrm>
          <a:prstGeom prst="rect">
            <a:avLst/>
          </a:prstGeom>
          <a:solidFill>
            <a:schemeClr val="bg1"/>
          </a:solidFill>
        </p:spPr>
        <p:txBody>
          <a:bodyPr wrap="square" rtlCol="0">
            <a:spAutoFit/>
          </a:bodyPr>
          <a:lstStyle/>
          <a:p>
            <a:r>
              <a:rPr lang="fr-FR" sz="1400" b="1" dirty="0" smtClean="0"/>
              <a:t>1990 - 2014</a:t>
            </a:r>
            <a:endParaRPr lang="fr-FR" sz="1400" b="1" dirty="0"/>
          </a:p>
        </p:txBody>
      </p:sp>
    </p:spTree>
    <p:extLst>
      <p:ext uri="{BB962C8B-B14F-4D97-AF65-F5344CB8AC3E}">
        <p14:creationId xmlns:p14="http://schemas.microsoft.com/office/powerpoint/2010/main" val="1517241097"/>
      </p:ext>
    </p:extLst>
  </p:cSld>
  <p:clrMapOvr>
    <a:masterClrMapping/>
  </p:clrMapOvr>
  <p:transition advTm="1473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8355475" cy="1169551"/>
          </a:xfrm>
          <a:prstGeom prst="rect">
            <a:avLst/>
          </a:prstGeom>
          <a:solidFill>
            <a:schemeClr val="bg1"/>
          </a:solidFill>
        </p:spPr>
        <p:txBody>
          <a:bodyPr wrap="square" rtlCol="0">
            <a:spAutoFit/>
          </a:bodyPr>
          <a:lstStyle/>
          <a:p>
            <a:r>
              <a:rPr lang="fr-FR" sz="3400" dirty="0">
                <a:effectLst>
                  <a:outerShdw blurRad="63500" dist="38100" dir="5400000" algn="t" rotWithShape="0">
                    <a:prstClr val="black">
                      <a:alpha val="25000"/>
                    </a:prstClr>
                  </a:outerShdw>
                </a:effectLst>
              </a:rPr>
              <a:t>Quelles évolutions de la fertilité des </a:t>
            </a:r>
            <a:r>
              <a:rPr lang="fr-FR" sz="3400" dirty="0" smtClean="0">
                <a:effectLst>
                  <a:outerShdw blurRad="63500" dist="38100" dir="5400000" algn="t" rotWithShape="0">
                    <a:prstClr val="black">
                      <a:alpha val="25000"/>
                    </a:prstClr>
                  </a:outerShdw>
                </a:effectLst>
              </a:rPr>
              <a:t>sols ?</a:t>
            </a:r>
            <a:endParaRPr lang="fr-FR" sz="3400" dirty="0">
              <a:effectLst>
                <a:outerShdw blurRad="63500" dist="38100" dir="5400000" algn="t" rotWithShape="0">
                  <a:prstClr val="black">
                    <a:alpha val="25000"/>
                  </a:prstClr>
                </a:outerShdw>
              </a:effectLst>
            </a:endParaRPr>
          </a:p>
          <a:p>
            <a:r>
              <a:rPr lang="fr-FR" sz="3600" dirty="0">
                <a:effectLst>
                  <a:outerShdw blurRad="63500" dist="38100" dir="5400000" algn="t" rotWithShape="0">
                    <a:prstClr val="black">
                      <a:alpha val="25000"/>
                    </a:prstClr>
                  </a:outerShdw>
                </a:effectLst>
                <a:ea typeface="+mj-ea"/>
                <a:cs typeface="+mj-cs"/>
              </a:rPr>
              <a:t>	</a:t>
            </a:r>
            <a:r>
              <a:rPr lang="fr-FR" sz="2800" i="1" dirty="0" smtClean="0">
                <a:effectLst>
                  <a:outerShdw blurRad="63500" dist="38100" dir="5400000" algn="t" rotWithShape="0">
                    <a:prstClr val="black">
                      <a:alpha val="25000"/>
                    </a:prstClr>
                  </a:outerShdw>
                </a:effectLst>
                <a:ea typeface="+mj-ea"/>
                <a:cs typeface="+mj-cs"/>
              </a:rPr>
              <a:t>le pH</a:t>
            </a:r>
            <a:endParaRPr lang="fr-FR" sz="2800" i="1" dirty="0">
              <a:effectLst>
                <a:outerShdw blurRad="63500" dist="38100" dir="5400000" algn="t" rotWithShape="0">
                  <a:prstClr val="black">
                    <a:alpha val="25000"/>
                  </a:prstClr>
                </a:outerShdw>
              </a:effectLst>
              <a:ea typeface="+mj-ea"/>
              <a:cs typeface="+mj-cs"/>
            </a:endParaRPr>
          </a:p>
        </p:txBody>
      </p:sp>
      <p:grpSp>
        <p:nvGrpSpPr>
          <p:cNvPr id="3" name="Groupe 2"/>
          <p:cNvGrpSpPr/>
          <p:nvPr/>
        </p:nvGrpSpPr>
        <p:grpSpPr>
          <a:xfrm>
            <a:off x="5332152" y="3787332"/>
            <a:ext cx="3200288" cy="2738012"/>
            <a:chOff x="5332152" y="3787332"/>
            <a:chExt cx="3200288" cy="2738012"/>
          </a:xfrm>
        </p:grpSpPr>
        <p:sp>
          <p:nvSpPr>
            <p:cNvPr id="4" name="ZoneTexte 3"/>
            <p:cNvSpPr txBox="1"/>
            <p:nvPr/>
          </p:nvSpPr>
          <p:spPr>
            <a:xfrm>
              <a:off x="5479941" y="3787332"/>
              <a:ext cx="2454518" cy="369332"/>
            </a:xfrm>
            <a:prstGeom prst="rect">
              <a:avLst/>
            </a:prstGeom>
            <a:noFill/>
          </p:spPr>
          <p:txBody>
            <a:bodyPr wrap="none" rtlCol="0">
              <a:spAutoFit/>
            </a:bodyPr>
            <a:lstStyle/>
            <a:p>
              <a:r>
                <a:rPr lang="fr-FR" dirty="0" smtClean="0"/>
                <a:t>Ampleur de l’évolution</a:t>
              </a:r>
              <a:endParaRPr lang="fr-FR" baseline="-25000" dirty="0"/>
            </a:p>
          </p:txBody>
        </p:sp>
        <p:pic>
          <p:nvPicPr>
            <p:cNvPr id="5" name="Picture 5" descr="D:\swiderski\1_BDAT\etudes\unifa\manip\avecgalys\pho_PRA_col_galys.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32152" y="4112626"/>
              <a:ext cx="2958400" cy="241271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157167" y="4187317"/>
              <a:ext cx="295579" cy="249296"/>
            </a:xfrm>
            <a:prstGeom prst="rect">
              <a:avLst/>
            </a:prstGeom>
            <a:solidFill>
              <a:schemeClr val="bg1"/>
            </a:solidFill>
          </p:spPr>
          <p:txBody>
            <a:bodyPr wrap="square" lIns="0" tIns="0" rIns="0" bIns="0" rtlCol="0">
              <a:spAutoFit/>
            </a:bodyPr>
            <a:lstStyle/>
            <a:p>
              <a:r>
                <a:rPr lang="fr-FR" sz="1600" dirty="0" smtClean="0"/>
                <a:t>1,0</a:t>
              </a:r>
              <a:endParaRPr lang="fr-FR" sz="1600" dirty="0"/>
            </a:p>
          </p:txBody>
        </p:sp>
        <p:sp>
          <p:nvSpPr>
            <p:cNvPr id="7" name="ZoneTexte 6"/>
            <p:cNvSpPr txBox="1"/>
            <p:nvPr/>
          </p:nvSpPr>
          <p:spPr>
            <a:xfrm>
              <a:off x="8157167" y="4436613"/>
              <a:ext cx="295579" cy="249296"/>
            </a:xfrm>
            <a:prstGeom prst="rect">
              <a:avLst/>
            </a:prstGeom>
            <a:solidFill>
              <a:schemeClr val="bg1"/>
            </a:solidFill>
          </p:spPr>
          <p:txBody>
            <a:bodyPr wrap="square" lIns="0" tIns="0" rIns="0" bIns="0" rtlCol="0">
              <a:spAutoFit/>
            </a:bodyPr>
            <a:lstStyle/>
            <a:p>
              <a:r>
                <a:rPr lang="fr-FR" sz="1600" dirty="0" smtClean="0"/>
                <a:t>0,8</a:t>
              </a:r>
              <a:endParaRPr lang="fr-FR" sz="1600" dirty="0"/>
            </a:p>
          </p:txBody>
        </p:sp>
        <p:sp>
          <p:nvSpPr>
            <p:cNvPr id="8" name="ZoneTexte 7"/>
            <p:cNvSpPr txBox="1"/>
            <p:nvPr/>
          </p:nvSpPr>
          <p:spPr>
            <a:xfrm>
              <a:off x="8157167" y="4697669"/>
              <a:ext cx="295579" cy="249296"/>
            </a:xfrm>
            <a:prstGeom prst="rect">
              <a:avLst/>
            </a:prstGeom>
            <a:solidFill>
              <a:schemeClr val="bg1"/>
            </a:solidFill>
          </p:spPr>
          <p:txBody>
            <a:bodyPr wrap="square" lIns="0" tIns="0" rIns="0" bIns="0" rtlCol="0">
              <a:spAutoFit/>
            </a:bodyPr>
            <a:lstStyle/>
            <a:p>
              <a:r>
                <a:rPr lang="fr-FR" sz="1600" dirty="0" smtClean="0"/>
                <a:t>0,6</a:t>
              </a:r>
              <a:endParaRPr lang="fr-FR" sz="1600" dirty="0"/>
            </a:p>
          </p:txBody>
        </p:sp>
        <p:sp>
          <p:nvSpPr>
            <p:cNvPr id="9" name="ZoneTexte 8"/>
            <p:cNvSpPr txBox="1"/>
            <p:nvPr/>
          </p:nvSpPr>
          <p:spPr>
            <a:xfrm>
              <a:off x="8157167" y="4916391"/>
              <a:ext cx="295579" cy="249296"/>
            </a:xfrm>
            <a:prstGeom prst="rect">
              <a:avLst/>
            </a:prstGeom>
            <a:solidFill>
              <a:schemeClr val="bg1"/>
            </a:solidFill>
          </p:spPr>
          <p:txBody>
            <a:bodyPr wrap="square" lIns="0" tIns="0" rIns="0" bIns="0" rtlCol="0">
              <a:spAutoFit/>
            </a:bodyPr>
            <a:lstStyle/>
            <a:p>
              <a:r>
                <a:rPr lang="fr-FR" sz="1600" dirty="0" smtClean="0"/>
                <a:t>0,4</a:t>
              </a:r>
              <a:endParaRPr lang="fr-FR" sz="1600" dirty="0"/>
            </a:p>
          </p:txBody>
        </p:sp>
        <p:sp>
          <p:nvSpPr>
            <p:cNvPr id="10" name="ZoneTexte 9"/>
            <p:cNvSpPr txBox="1"/>
            <p:nvPr/>
          </p:nvSpPr>
          <p:spPr>
            <a:xfrm>
              <a:off x="8142763" y="5177447"/>
              <a:ext cx="295579" cy="249296"/>
            </a:xfrm>
            <a:prstGeom prst="rect">
              <a:avLst/>
            </a:prstGeom>
            <a:solidFill>
              <a:schemeClr val="bg1"/>
            </a:solidFill>
          </p:spPr>
          <p:txBody>
            <a:bodyPr wrap="square" lIns="0" tIns="0" rIns="0" bIns="0" rtlCol="0">
              <a:spAutoFit/>
            </a:bodyPr>
            <a:lstStyle/>
            <a:p>
              <a:r>
                <a:rPr lang="fr-FR" sz="1600" dirty="0" smtClean="0"/>
                <a:t>0,2</a:t>
              </a:r>
              <a:endParaRPr lang="fr-FR" sz="1600" dirty="0"/>
            </a:p>
          </p:txBody>
        </p:sp>
        <p:sp>
          <p:nvSpPr>
            <p:cNvPr id="11" name="ZoneTexte 10"/>
            <p:cNvSpPr txBox="1"/>
            <p:nvPr/>
          </p:nvSpPr>
          <p:spPr>
            <a:xfrm>
              <a:off x="8157167" y="5396169"/>
              <a:ext cx="295579" cy="249296"/>
            </a:xfrm>
            <a:prstGeom prst="rect">
              <a:avLst/>
            </a:prstGeom>
            <a:solidFill>
              <a:schemeClr val="bg1"/>
            </a:solidFill>
          </p:spPr>
          <p:txBody>
            <a:bodyPr wrap="square" lIns="0" tIns="0" rIns="0" bIns="0" rtlCol="0">
              <a:spAutoFit/>
            </a:bodyPr>
            <a:lstStyle/>
            <a:p>
              <a:r>
                <a:rPr lang="fr-FR" sz="1600" dirty="0" smtClean="0"/>
                <a:t>0</a:t>
              </a:r>
              <a:endParaRPr lang="fr-FR" sz="1600" dirty="0"/>
            </a:p>
          </p:txBody>
        </p:sp>
        <p:sp>
          <p:nvSpPr>
            <p:cNvPr id="12" name="ZoneTexte 11"/>
            <p:cNvSpPr txBox="1"/>
            <p:nvPr/>
          </p:nvSpPr>
          <p:spPr>
            <a:xfrm>
              <a:off x="8157167" y="5645465"/>
              <a:ext cx="375273" cy="249296"/>
            </a:xfrm>
            <a:prstGeom prst="rect">
              <a:avLst/>
            </a:prstGeom>
            <a:solidFill>
              <a:schemeClr val="bg1"/>
            </a:solidFill>
          </p:spPr>
          <p:txBody>
            <a:bodyPr wrap="square" lIns="0" tIns="0" rIns="0" bIns="0" rtlCol="0">
              <a:spAutoFit/>
            </a:bodyPr>
            <a:lstStyle/>
            <a:p>
              <a:r>
                <a:rPr lang="fr-FR" sz="1600" dirty="0" smtClean="0"/>
                <a:t>-0,2</a:t>
              </a:r>
              <a:endParaRPr lang="fr-FR" sz="1600" dirty="0"/>
            </a:p>
          </p:txBody>
        </p:sp>
        <p:sp>
          <p:nvSpPr>
            <p:cNvPr id="13" name="ZoneTexte 12"/>
            <p:cNvSpPr txBox="1"/>
            <p:nvPr/>
          </p:nvSpPr>
          <p:spPr>
            <a:xfrm>
              <a:off x="8143323" y="5864187"/>
              <a:ext cx="375273" cy="249296"/>
            </a:xfrm>
            <a:prstGeom prst="rect">
              <a:avLst/>
            </a:prstGeom>
            <a:solidFill>
              <a:schemeClr val="bg1"/>
            </a:solidFill>
          </p:spPr>
          <p:txBody>
            <a:bodyPr wrap="square" lIns="0" tIns="0" rIns="0" bIns="0" rtlCol="0">
              <a:spAutoFit/>
            </a:bodyPr>
            <a:lstStyle/>
            <a:p>
              <a:r>
                <a:rPr lang="fr-FR" sz="1600" dirty="0" smtClean="0"/>
                <a:t>-0,4</a:t>
              </a:r>
              <a:endParaRPr lang="fr-FR" sz="1600" dirty="0"/>
            </a:p>
          </p:txBody>
        </p:sp>
        <p:sp>
          <p:nvSpPr>
            <p:cNvPr id="14" name="ZoneTexte 13"/>
            <p:cNvSpPr txBox="1"/>
            <p:nvPr/>
          </p:nvSpPr>
          <p:spPr>
            <a:xfrm>
              <a:off x="8142763" y="6108609"/>
              <a:ext cx="375273" cy="249296"/>
            </a:xfrm>
            <a:prstGeom prst="rect">
              <a:avLst/>
            </a:prstGeom>
            <a:solidFill>
              <a:schemeClr val="bg1"/>
            </a:solidFill>
          </p:spPr>
          <p:txBody>
            <a:bodyPr wrap="square" lIns="0" tIns="0" rIns="0" bIns="0" rtlCol="0">
              <a:spAutoFit/>
            </a:bodyPr>
            <a:lstStyle/>
            <a:p>
              <a:r>
                <a:rPr lang="fr-FR" sz="1600" dirty="0" smtClean="0"/>
                <a:t>-0,6</a:t>
              </a:r>
              <a:endParaRPr lang="fr-FR" sz="1600" dirty="0"/>
            </a:p>
          </p:txBody>
        </p:sp>
      </p:grpSp>
      <p:grpSp>
        <p:nvGrpSpPr>
          <p:cNvPr id="15" name="Groupe 14"/>
          <p:cNvGrpSpPr/>
          <p:nvPr/>
        </p:nvGrpSpPr>
        <p:grpSpPr>
          <a:xfrm>
            <a:off x="5353471" y="1078607"/>
            <a:ext cx="3178969" cy="2771492"/>
            <a:chOff x="5353471" y="1078607"/>
            <a:chExt cx="3178969" cy="2771492"/>
          </a:xfrm>
        </p:grpSpPr>
        <p:grpSp>
          <p:nvGrpSpPr>
            <p:cNvPr id="16" name="Groupe 15"/>
            <p:cNvGrpSpPr/>
            <p:nvPr/>
          </p:nvGrpSpPr>
          <p:grpSpPr>
            <a:xfrm>
              <a:off x="5353471" y="1078607"/>
              <a:ext cx="2844000" cy="2771492"/>
              <a:chOff x="2843808" y="1089252"/>
              <a:chExt cx="2844000" cy="2771492"/>
            </a:xfrm>
          </p:grpSpPr>
          <p:pic>
            <p:nvPicPr>
              <p:cNvPr id="27" name="Picture 2" descr="D:\swiderski\1_BDAT\etudes\unifa\manip\avecgalys\phase2\ph_vignette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3808" y="1340768"/>
                <a:ext cx="2844000" cy="2519976"/>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2867829" y="1089252"/>
                <a:ext cx="2795958" cy="369332"/>
              </a:xfrm>
              <a:prstGeom prst="rect">
                <a:avLst/>
              </a:prstGeom>
              <a:noFill/>
            </p:spPr>
            <p:txBody>
              <a:bodyPr wrap="none" rtlCol="0">
                <a:spAutoFit/>
              </a:bodyPr>
              <a:lstStyle/>
              <a:p>
                <a:r>
                  <a:rPr lang="fr-FR" dirty="0" smtClean="0"/>
                  <a:t>Médiane </a:t>
                </a:r>
                <a:r>
                  <a:rPr lang="fr-FR" dirty="0" smtClean="0"/>
                  <a:t>de la 1</a:t>
                </a:r>
                <a:r>
                  <a:rPr lang="fr-FR" baseline="30000" dirty="0" smtClean="0"/>
                  <a:t>re</a:t>
                </a:r>
                <a:r>
                  <a:rPr lang="fr-FR" dirty="0" smtClean="0"/>
                  <a:t> période</a:t>
                </a:r>
                <a:endParaRPr lang="fr-FR" baseline="-25000" dirty="0"/>
              </a:p>
            </p:txBody>
          </p:sp>
        </p:grpSp>
        <p:grpSp>
          <p:nvGrpSpPr>
            <p:cNvPr id="17" name="Groupe 16"/>
            <p:cNvGrpSpPr/>
            <p:nvPr/>
          </p:nvGrpSpPr>
          <p:grpSpPr>
            <a:xfrm>
              <a:off x="8180784" y="1340768"/>
              <a:ext cx="351656" cy="2334453"/>
              <a:chOff x="8180784" y="1340768"/>
              <a:chExt cx="351656" cy="2334453"/>
            </a:xfrm>
          </p:grpSpPr>
          <p:sp>
            <p:nvSpPr>
              <p:cNvPr id="18" name="ZoneTexte 17"/>
              <p:cNvSpPr txBox="1"/>
              <p:nvPr/>
            </p:nvSpPr>
            <p:spPr>
              <a:xfrm>
                <a:off x="8180784" y="3429000"/>
                <a:ext cx="295579" cy="246221"/>
              </a:xfrm>
              <a:prstGeom prst="rect">
                <a:avLst/>
              </a:prstGeom>
              <a:solidFill>
                <a:schemeClr val="bg1"/>
              </a:solidFill>
            </p:spPr>
            <p:txBody>
              <a:bodyPr wrap="square" lIns="0" tIns="0" rIns="0" bIns="0" rtlCol="0">
                <a:spAutoFit/>
              </a:bodyPr>
              <a:lstStyle/>
              <a:p>
                <a:r>
                  <a:rPr lang="fr-FR" sz="1600" dirty="0" smtClean="0"/>
                  <a:t>5,6</a:t>
                </a:r>
                <a:endParaRPr lang="fr-FR" sz="1600" dirty="0"/>
              </a:p>
            </p:txBody>
          </p:sp>
          <p:sp>
            <p:nvSpPr>
              <p:cNvPr id="19" name="ZoneTexte 18"/>
              <p:cNvSpPr txBox="1"/>
              <p:nvPr/>
            </p:nvSpPr>
            <p:spPr>
              <a:xfrm>
                <a:off x="8180784" y="3167971"/>
                <a:ext cx="295579" cy="246221"/>
              </a:xfrm>
              <a:prstGeom prst="rect">
                <a:avLst/>
              </a:prstGeom>
              <a:solidFill>
                <a:schemeClr val="bg1"/>
              </a:solidFill>
            </p:spPr>
            <p:txBody>
              <a:bodyPr wrap="square" lIns="0" tIns="0" rIns="0" bIns="0" rtlCol="0">
                <a:spAutoFit/>
              </a:bodyPr>
              <a:lstStyle/>
              <a:p>
                <a:r>
                  <a:rPr lang="fr-FR" sz="1600" dirty="0" smtClean="0"/>
                  <a:t>5,8</a:t>
                </a:r>
                <a:endParaRPr lang="fr-FR" sz="1600" dirty="0"/>
              </a:p>
            </p:txBody>
          </p:sp>
          <p:sp>
            <p:nvSpPr>
              <p:cNvPr id="20" name="ZoneTexte 19"/>
              <p:cNvSpPr txBox="1"/>
              <p:nvPr/>
            </p:nvSpPr>
            <p:spPr>
              <a:xfrm>
                <a:off x="8180784" y="2906942"/>
                <a:ext cx="143179" cy="246221"/>
              </a:xfrm>
              <a:prstGeom prst="rect">
                <a:avLst/>
              </a:prstGeom>
              <a:solidFill>
                <a:schemeClr val="bg1"/>
              </a:solidFill>
            </p:spPr>
            <p:txBody>
              <a:bodyPr wrap="square" lIns="0" tIns="0" rIns="0" bIns="0" rtlCol="0">
                <a:spAutoFit/>
              </a:bodyPr>
              <a:lstStyle/>
              <a:p>
                <a:r>
                  <a:rPr lang="fr-FR" sz="1600" dirty="0"/>
                  <a:t>6</a:t>
                </a:r>
              </a:p>
            </p:txBody>
          </p:sp>
          <p:sp>
            <p:nvSpPr>
              <p:cNvPr id="21" name="ZoneTexte 20"/>
              <p:cNvSpPr txBox="1"/>
              <p:nvPr/>
            </p:nvSpPr>
            <p:spPr>
              <a:xfrm>
                <a:off x="8180784" y="2645913"/>
                <a:ext cx="351656" cy="246221"/>
              </a:xfrm>
              <a:prstGeom prst="rect">
                <a:avLst/>
              </a:prstGeom>
              <a:solidFill>
                <a:schemeClr val="bg1"/>
              </a:solidFill>
            </p:spPr>
            <p:txBody>
              <a:bodyPr wrap="square" lIns="0" tIns="0" rIns="0" bIns="0" rtlCol="0">
                <a:spAutoFit/>
              </a:bodyPr>
              <a:lstStyle/>
              <a:p>
                <a:r>
                  <a:rPr lang="fr-FR" sz="1600" dirty="0" smtClean="0"/>
                  <a:t>6,2</a:t>
                </a:r>
                <a:endParaRPr lang="fr-FR" sz="1600" dirty="0"/>
              </a:p>
            </p:txBody>
          </p:sp>
          <p:sp>
            <p:nvSpPr>
              <p:cNvPr id="22" name="ZoneTexte 21"/>
              <p:cNvSpPr txBox="1"/>
              <p:nvPr/>
            </p:nvSpPr>
            <p:spPr>
              <a:xfrm>
                <a:off x="8180784" y="2384884"/>
                <a:ext cx="351656" cy="246221"/>
              </a:xfrm>
              <a:prstGeom prst="rect">
                <a:avLst/>
              </a:prstGeom>
              <a:solidFill>
                <a:schemeClr val="bg1"/>
              </a:solidFill>
            </p:spPr>
            <p:txBody>
              <a:bodyPr wrap="square" lIns="0" tIns="0" rIns="0" bIns="0" rtlCol="0">
                <a:spAutoFit/>
              </a:bodyPr>
              <a:lstStyle/>
              <a:p>
                <a:r>
                  <a:rPr lang="fr-FR" sz="1600" dirty="0" smtClean="0"/>
                  <a:t>6,4</a:t>
                </a:r>
                <a:endParaRPr lang="fr-FR" sz="1600" dirty="0"/>
              </a:p>
            </p:txBody>
          </p:sp>
          <p:sp>
            <p:nvSpPr>
              <p:cNvPr id="23" name="ZoneTexte 22"/>
              <p:cNvSpPr txBox="1"/>
              <p:nvPr/>
            </p:nvSpPr>
            <p:spPr>
              <a:xfrm>
                <a:off x="8180784" y="2123855"/>
                <a:ext cx="351656" cy="246221"/>
              </a:xfrm>
              <a:prstGeom prst="rect">
                <a:avLst/>
              </a:prstGeom>
              <a:solidFill>
                <a:schemeClr val="bg1"/>
              </a:solidFill>
            </p:spPr>
            <p:txBody>
              <a:bodyPr wrap="square" lIns="0" tIns="0" rIns="0" bIns="0" rtlCol="0">
                <a:spAutoFit/>
              </a:bodyPr>
              <a:lstStyle/>
              <a:p>
                <a:r>
                  <a:rPr lang="fr-FR" sz="1600" dirty="0" smtClean="0"/>
                  <a:t>6,6</a:t>
                </a:r>
                <a:endParaRPr lang="fr-FR" sz="1600" dirty="0"/>
              </a:p>
            </p:txBody>
          </p:sp>
          <p:sp>
            <p:nvSpPr>
              <p:cNvPr id="24" name="ZoneTexte 23"/>
              <p:cNvSpPr txBox="1"/>
              <p:nvPr/>
            </p:nvSpPr>
            <p:spPr>
              <a:xfrm>
                <a:off x="8180784" y="1862826"/>
                <a:ext cx="351656" cy="246221"/>
              </a:xfrm>
              <a:prstGeom prst="rect">
                <a:avLst/>
              </a:prstGeom>
              <a:solidFill>
                <a:schemeClr val="bg1"/>
              </a:solidFill>
            </p:spPr>
            <p:txBody>
              <a:bodyPr wrap="square" lIns="0" tIns="0" rIns="0" bIns="0" rtlCol="0">
                <a:spAutoFit/>
              </a:bodyPr>
              <a:lstStyle/>
              <a:p>
                <a:r>
                  <a:rPr lang="fr-FR" sz="1600" dirty="0" smtClean="0"/>
                  <a:t>6,8</a:t>
                </a:r>
                <a:endParaRPr lang="fr-FR" sz="1600" dirty="0"/>
              </a:p>
            </p:txBody>
          </p:sp>
          <p:sp>
            <p:nvSpPr>
              <p:cNvPr id="25" name="ZoneTexte 24"/>
              <p:cNvSpPr txBox="1"/>
              <p:nvPr/>
            </p:nvSpPr>
            <p:spPr>
              <a:xfrm>
                <a:off x="8180784" y="1601797"/>
                <a:ext cx="351656" cy="246221"/>
              </a:xfrm>
              <a:prstGeom prst="rect">
                <a:avLst/>
              </a:prstGeom>
              <a:solidFill>
                <a:schemeClr val="bg1"/>
              </a:solidFill>
            </p:spPr>
            <p:txBody>
              <a:bodyPr wrap="square" lIns="0" tIns="0" rIns="0" bIns="0" rtlCol="0">
                <a:spAutoFit/>
              </a:bodyPr>
              <a:lstStyle/>
              <a:p>
                <a:r>
                  <a:rPr lang="fr-FR" sz="1600" dirty="0"/>
                  <a:t>7</a:t>
                </a:r>
              </a:p>
            </p:txBody>
          </p:sp>
          <p:sp>
            <p:nvSpPr>
              <p:cNvPr id="26" name="ZoneTexte 25"/>
              <p:cNvSpPr txBox="1"/>
              <p:nvPr/>
            </p:nvSpPr>
            <p:spPr>
              <a:xfrm>
                <a:off x="8180784" y="1340768"/>
                <a:ext cx="351656" cy="246221"/>
              </a:xfrm>
              <a:prstGeom prst="rect">
                <a:avLst/>
              </a:prstGeom>
              <a:solidFill>
                <a:schemeClr val="bg1"/>
              </a:solidFill>
            </p:spPr>
            <p:txBody>
              <a:bodyPr wrap="square" lIns="0" tIns="0" rIns="0" bIns="0" rtlCol="0">
                <a:spAutoFit/>
              </a:bodyPr>
              <a:lstStyle/>
              <a:p>
                <a:r>
                  <a:rPr lang="fr-FR" sz="1600" dirty="0"/>
                  <a:t>7</a:t>
                </a:r>
                <a:r>
                  <a:rPr lang="fr-FR" sz="1600" dirty="0" smtClean="0"/>
                  <a:t>,2</a:t>
                </a:r>
                <a:endParaRPr lang="fr-FR" sz="1600" dirty="0"/>
              </a:p>
            </p:txBody>
          </p:sp>
        </p:grpSp>
      </p:grpSp>
      <p:grpSp>
        <p:nvGrpSpPr>
          <p:cNvPr id="29" name="Groupe 28"/>
          <p:cNvGrpSpPr/>
          <p:nvPr/>
        </p:nvGrpSpPr>
        <p:grpSpPr>
          <a:xfrm>
            <a:off x="402464" y="1540241"/>
            <a:ext cx="4839139" cy="3157428"/>
            <a:chOff x="402464" y="1540241"/>
            <a:chExt cx="4839139" cy="3157428"/>
          </a:xfrm>
        </p:grpSpPr>
        <p:grpSp>
          <p:nvGrpSpPr>
            <p:cNvPr id="30" name="Groupe 29"/>
            <p:cNvGrpSpPr/>
            <p:nvPr/>
          </p:nvGrpSpPr>
          <p:grpSpPr>
            <a:xfrm>
              <a:off x="402464" y="1916832"/>
              <a:ext cx="4839139" cy="2780837"/>
              <a:chOff x="6099" y="1944000"/>
              <a:chExt cx="4127157" cy="2340000"/>
            </a:xfrm>
          </p:grpSpPr>
          <p:pic>
            <p:nvPicPr>
              <p:cNvPr id="32" name="Picture 5" descr="D:\swiderski\1_BDAT\etudes\unifa\manip\avecgalys\pho_PRA_col_galys.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99" y="1944000"/>
                <a:ext cx="2628000" cy="2340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e 32"/>
              <p:cNvGrpSpPr/>
              <p:nvPr/>
            </p:nvGrpSpPr>
            <p:grpSpPr>
              <a:xfrm>
                <a:off x="2634099" y="2431116"/>
                <a:ext cx="1499157" cy="1413218"/>
                <a:chOff x="2634099" y="2431116"/>
                <a:chExt cx="1499157" cy="1413218"/>
              </a:xfrm>
            </p:grpSpPr>
            <p:pic>
              <p:nvPicPr>
                <p:cNvPr id="34" name="Picture 5" descr="D:\swiderski\1_BDAT\etudes\unifa\manip\avecgalys\pho_PRA_col_galys.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34099" y="2431116"/>
                  <a:ext cx="271535" cy="1357924"/>
                </a:xfrm>
                <a:prstGeom prst="rect">
                  <a:avLst/>
                </a:prstGeom>
                <a:noFill/>
                <a:extLst>
                  <a:ext uri="{909E8E84-426E-40DD-AFC4-6F175D3DCCD1}">
                    <a14:hiddenFill xmlns:a14="http://schemas.microsoft.com/office/drawing/2010/main">
                      <a:solidFill>
                        <a:srgbClr val="FFFFFF"/>
                      </a:solidFill>
                    </a14:hiddenFill>
                  </a:ext>
                </a:extLst>
              </p:spPr>
            </p:pic>
            <p:sp>
              <p:nvSpPr>
                <p:cNvPr id="35" name="ZoneTexte 34"/>
                <p:cNvSpPr txBox="1"/>
                <p:nvPr/>
              </p:nvSpPr>
              <p:spPr>
                <a:xfrm>
                  <a:off x="2845124" y="2523507"/>
                  <a:ext cx="1288132" cy="1320827"/>
                </a:xfrm>
                <a:prstGeom prst="rect">
                  <a:avLst/>
                </a:prstGeom>
                <a:noFill/>
              </p:spPr>
              <p:txBody>
                <a:bodyPr wrap="none" rtlCol="0">
                  <a:spAutoFit/>
                </a:bodyPr>
                <a:lstStyle/>
                <a:p>
                  <a:pPr>
                    <a:lnSpc>
                      <a:spcPct val="150000"/>
                    </a:lnSpc>
                  </a:pPr>
                  <a:r>
                    <a:rPr lang="fr-FR" sz="1600" dirty="0" smtClean="0"/>
                    <a:t>Augmentation</a:t>
                  </a:r>
                </a:p>
                <a:p>
                  <a:r>
                    <a:rPr lang="fr-FR" sz="1600" dirty="0" smtClean="0"/>
                    <a:t>Diminution</a:t>
                  </a:r>
                </a:p>
                <a:p>
                  <a:pPr>
                    <a:lnSpc>
                      <a:spcPct val="150000"/>
                    </a:lnSpc>
                  </a:pPr>
                  <a:r>
                    <a:rPr lang="fr-FR" sz="1600" dirty="0" smtClean="0"/>
                    <a:t>Indéterminée</a:t>
                  </a:r>
                </a:p>
                <a:p>
                  <a:r>
                    <a:rPr lang="fr-FR" sz="1600" dirty="0" smtClean="0"/>
                    <a:t>Calcul </a:t>
                  </a:r>
                </a:p>
                <a:p>
                  <a:r>
                    <a:rPr lang="fr-FR" sz="1600" dirty="0" smtClean="0"/>
                    <a:t>impossible</a:t>
                  </a:r>
                  <a:endParaRPr lang="fr-FR" sz="1600" dirty="0"/>
                </a:p>
              </p:txBody>
            </p:sp>
          </p:grpSp>
        </p:grpSp>
        <p:sp>
          <p:nvSpPr>
            <p:cNvPr id="31" name="ZoneTexte 30"/>
            <p:cNvSpPr txBox="1"/>
            <p:nvPr/>
          </p:nvSpPr>
          <p:spPr>
            <a:xfrm>
              <a:off x="1366796" y="1540241"/>
              <a:ext cx="1188980" cy="369332"/>
            </a:xfrm>
            <a:prstGeom prst="rect">
              <a:avLst/>
            </a:prstGeom>
            <a:noFill/>
          </p:spPr>
          <p:txBody>
            <a:bodyPr wrap="none" rtlCol="0">
              <a:spAutoFit/>
            </a:bodyPr>
            <a:lstStyle/>
            <a:p>
              <a:r>
                <a:rPr lang="fr-FR" dirty="0" smtClean="0"/>
                <a:t>Evolution</a:t>
              </a:r>
            </a:p>
          </p:txBody>
        </p:sp>
      </p:grpSp>
      <p:sp>
        <p:nvSpPr>
          <p:cNvPr id="36" name="ZoneTexte 35"/>
          <p:cNvSpPr txBox="1"/>
          <p:nvPr/>
        </p:nvSpPr>
        <p:spPr>
          <a:xfrm>
            <a:off x="395537" y="4822317"/>
            <a:ext cx="4846066" cy="923330"/>
          </a:xfrm>
          <a:prstGeom prst="rect">
            <a:avLst/>
          </a:prstGeom>
          <a:noFill/>
        </p:spPr>
        <p:txBody>
          <a:bodyPr wrap="square" rtlCol="0">
            <a:spAutoFit/>
          </a:bodyPr>
          <a:lstStyle/>
          <a:p>
            <a:r>
              <a:rPr lang="fr-FR" dirty="0" smtClean="0">
                <a:latin typeface="Calibri"/>
              </a:rPr>
              <a:t>→ </a:t>
            </a:r>
            <a:r>
              <a:rPr lang="fr-FR" dirty="0" smtClean="0"/>
              <a:t>Augmentation </a:t>
            </a:r>
            <a:r>
              <a:rPr lang="fr-FR" dirty="0" smtClean="0"/>
              <a:t>généralisée du pH des sols agricoles non </a:t>
            </a:r>
            <a:r>
              <a:rPr lang="fr-FR" dirty="0" smtClean="0"/>
              <a:t>calcaires (meilleure gestion de la fertilisation des sols)</a:t>
            </a:r>
            <a:endParaRPr lang="fr-FR" dirty="0"/>
          </a:p>
        </p:txBody>
      </p:sp>
      <p:sp>
        <p:nvSpPr>
          <p:cNvPr id="37" name="ZoneTexte 36"/>
          <p:cNvSpPr txBox="1"/>
          <p:nvPr/>
        </p:nvSpPr>
        <p:spPr>
          <a:xfrm>
            <a:off x="22504" y="5805264"/>
            <a:ext cx="3535455" cy="338554"/>
          </a:xfrm>
          <a:prstGeom prst="rect">
            <a:avLst/>
          </a:prstGeom>
          <a:noFill/>
        </p:spPr>
        <p:txBody>
          <a:bodyPr wrap="none" rtlCol="0">
            <a:spAutoFit/>
          </a:bodyPr>
          <a:lstStyle/>
          <a:p>
            <a:r>
              <a:rPr lang="fr-FR" sz="1600" i="1" dirty="0" err="1" smtClean="0"/>
              <a:t>Swiderski</a:t>
            </a:r>
            <a:r>
              <a:rPr lang="fr-FR" sz="1600" i="1" dirty="0" smtClean="0"/>
              <a:t> C. et al., 2016, </a:t>
            </a:r>
            <a:r>
              <a:rPr lang="fr-FR" sz="1600" i="1" dirty="0" err="1" smtClean="0"/>
              <a:t>Soil</a:t>
            </a:r>
            <a:r>
              <a:rPr lang="fr-FR" sz="1600" i="1" dirty="0" smtClean="0"/>
              <a:t> Use </a:t>
            </a:r>
            <a:r>
              <a:rPr lang="fr-FR" sz="1600" i="1" dirty="0" err="1" smtClean="0"/>
              <a:t>Manag</a:t>
            </a:r>
            <a:endParaRPr lang="fr-FR" sz="1600" i="1" dirty="0"/>
          </a:p>
        </p:txBody>
      </p:sp>
    </p:spTree>
    <p:extLst>
      <p:ext uri="{BB962C8B-B14F-4D97-AF65-F5344CB8AC3E}">
        <p14:creationId xmlns:p14="http://schemas.microsoft.com/office/powerpoint/2010/main" val="238768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r="3818"/>
          <a:stretch/>
        </p:blipFill>
        <p:spPr>
          <a:xfrm>
            <a:off x="5723930" y="914400"/>
            <a:ext cx="3420070" cy="2844800"/>
          </a:xfrm>
          <a:prstGeom prst="rect">
            <a:avLst/>
          </a:prstGeom>
        </p:spPr>
      </p:pic>
      <p:sp>
        <p:nvSpPr>
          <p:cNvPr id="3" name="Rectangle 4"/>
          <p:cNvSpPr>
            <a:spLocks noChangeArrowheads="1"/>
          </p:cNvSpPr>
          <p:nvPr/>
        </p:nvSpPr>
        <p:spPr bwMode="auto">
          <a:xfrm>
            <a:off x="285501" y="228595"/>
            <a:ext cx="8535693" cy="53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2800" dirty="0" smtClean="0">
                <a:solidFill>
                  <a:schemeClr val="tx1"/>
                </a:solidFill>
                <a:latin typeface="Verdana" pitchFamily="34" charset="0"/>
              </a:rPr>
              <a:t>Comparaison de méthodes de cartographie</a:t>
            </a:r>
            <a:endParaRPr lang="fr-FR" altLang="fr-FR" sz="2800" dirty="0">
              <a:solidFill>
                <a:schemeClr val="tx1"/>
              </a:solidFill>
              <a:latin typeface="Verdana"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98902338"/>
              </p:ext>
            </p:extLst>
          </p:nvPr>
        </p:nvGraphicFramePr>
        <p:xfrm>
          <a:off x="827584" y="3933056"/>
          <a:ext cx="7926949" cy="1414609"/>
        </p:xfrm>
        <a:graphic>
          <a:graphicData uri="http://schemas.openxmlformats.org/drawingml/2006/table">
            <a:tbl>
              <a:tblPr/>
              <a:tblGrid>
                <a:gridCol w="2796149"/>
                <a:gridCol w="1727200"/>
                <a:gridCol w="1693334"/>
                <a:gridCol w="1710266"/>
              </a:tblGrid>
              <a:tr h="254428">
                <a:tc>
                  <a:txBody>
                    <a:bodyPr/>
                    <a:lstStyle/>
                    <a:p>
                      <a:pPr algn="ctr" fontAlgn="ctr"/>
                      <a:r>
                        <a:rPr lang="en-US" sz="1800" b="1" i="0" u="none" strike="noStrike" dirty="0" err="1" smtClean="0">
                          <a:solidFill>
                            <a:schemeClr val="tx1"/>
                          </a:solidFill>
                          <a:effectLst/>
                          <a:latin typeface="Calibri"/>
                          <a:ea typeface="Times New Roman"/>
                        </a:rPr>
                        <a:t>Modèle</a:t>
                      </a:r>
                      <a:endParaRPr lang="en-US" sz="1800" b="1" i="0" u="none" strike="noStrike" dirty="0">
                        <a:solidFill>
                          <a:schemeClr val="tx1"/>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chemeClr val="tx1"/>
                          </a:solidFill>
                          <a:effectLst/>
                          <a:latin typeface="Calibri"/>
                          <a:ea typeface="Times New Roman"/>
                        </a:rPr>
                        <a:t>RMSE</a:t>
                      </a:r>
                      <a:endParaRPr lang="en-US" sz="1800" b="1" i="0" u="none" strike="noStrike" dirty="0">
                        <a:solidFill>
                          <a:schemeClr val="tx1"/>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chemeClr val="tx1"/>
                          </a:solidFill>
                          <a:effectLst/>
                          <a:latin typeface="Calibri"/>
                          <a:ea typeface="Times New Roman"/>
                        </a:rPr>
                        <a:t>R</a:t>
                      </a:r>
                      <a:r>
                        <a:rPr lang="en-US" sz="1800" b="1" i="0" u="none" strike="noStrike" baseline="30000" dirty="0">
                          <a:solidFill>
                            <a:schemeClr val="tx1"/>
                          </a:solidFill>
                          <a:effectLst/>
                          <a:latin typeface="Calibri"/>
                          <a:ea typeface="Times New Roman"/>
                        </a:rPr>
                        <a:t>2</a:t>
                      </a:r>
                      <a:endParaRPr lang="en-US" sz="1800" b="1" i="0" u="none" strike="noStrike" baseline="30000" dirty="0">
                        <a:solidFill>
                          <a:schemeClr val="tx1"/>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1" i="0" u="none" strike="noStrike" dirty="0">
                          <a:solidFill>
                            <a:schemeClr val="tx1"/>
                          </a:solidFill>
                          <a:effectLst/>
                          <a:latin typeface="Calibri"/>
                          <a:ea typeface="Times New Roman"/>
                        </a:rPr>
                        <a:t>MPE</a:t>
                      </a:r>
                      <a:endParaRPr lang="en-US" sz="1800" b="1" i="0" u="none" strike="noStrike" dirty="0">
                        <a:solidFill>
                          <a:schemeClr val="tx1"/>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l" fontAlgn="ctr"/>
                      <a:r>
                        <a:rPr lang="en-US" sz="1800" b="0" i="0" u="none" strike="noStrike" dirty="0">
                          <a:solidFill>
                            <a:srgbClr val="000000"/>
                          </a:solidFill>
                          <a:effectLst/>
                          <a:latin typeface="Calibri"/>
                        </a:rPr>
                        <a:t>BDAT </a:t>
                      </a:r>
                      <a:r>
                        <a:rPr lang="en-US" sz="1800" b="0" i="0" u="none" strike="noStrike" dirty="0" err="1" smtClean="0">
                          <a:solidFill>
                            <a:srgbClr val="000000"/>
                          </a:solidFill>
                          <a:effectLst/>
                          <a:latin typeface="Calibri"/>
                        </a:rPr>
                        <a:t>référence</a:t>
                      </a:r>
                      <a:endParaRPr lang="en-US" sz="1800" b="0" i="0" u="none" strike="noStrike" dirty="0">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153.7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0.59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-2.7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l" fontAlgn="ctr"/>
                      <a:r>
                        <a:rPr lang="en-US" sz="1800" b="0" i="0" u="none" strike="noStrike" dirty="0" err="1" smtClean="0">
                          <a:solidFill>
                            <a:srgbClr val="000000"/>
                          </a:solidFill>
                          <a:effectLst/>
                          <a:latin typeface="Calibri"/>
                        </a:rPr>
                        <a:t>Régression</a:t>
                      </a:r>
                      <a:r>
                        <a:rPr lang="en-US" sz="1800" b="0" i="0" u="none" strike="noStrike" dirty="0" smtClean="0">
                          <a:solidFill>
                            <a:srgbClr val="000000"/>
                          </a:solidFill>
                          <a:effectLst/>
                          <a:latin typeface="Calibri"/>
                        </a:rPr>
                        <a:t> </a:t>
                      </a:r>
                      <a:r>
                        <a:rPr lang="en-US" sz="1800" b="0" i="0" u="none" strike="noStrike" dirty="0" err="1" smtClean="0">
                          <a:solidFill>
                            <a:srgbClr val="000000"/>
                          </a:solidFill>
                          <a:effectLst/>
                          <a:latin typeface="Calibri"/>
                        </a:rPr>
                        <a:t>boostée</a:t>
                      </a:r>
                      <a:endParaRPr lang="en-US" sz="1800" b="0" i="0" u="none" strike="noStrike" dirty="0">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125.2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0.73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-4.7</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254428">
                <a:tc>
                  <a:txBody>
                    <a:bodyPr/>
                    <a:lstStyle/>
                    <a:p>
                      <a:pPr algn="l" fontAlgn="ctr"/>
                      <a:r>
                        <a:rPr lang="en-US" sz="1800" b="0" i="0" u="none" strike="noStrike" dirty="0" err="1" smtClean="0">
                          <a:solidFill>
                            <a:srgbClr val="000000"/>
                          </a:solidFill>
                          <a:effectLst/>
                          <a:latin typeface="Calibri"/>
                        </a:rPr>
                        <a:t>Géostatistique</a:t>
                      </a:r>
                      <a:endParaRPr lang="en-US" sz="1800" b="0" i="0" u="none" strike="noStrike" dirty="0">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130.5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dirty="0">
                          <a:solidFill>
                            <a:srgbClr val="000000"/>
                          </a:solidFill>
                          <a:effectLst/>
                          <a:latin typeface="Calibri"/>
                        </a:rPr>
                        <a:t>0.71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n-US" sz="1800" b="0" i="0" u="none" strike="noStrike">
                          <a:solidFill>
                            <a:srgbClr val="000000"/>
                          </a:solidFill>
                          <a:effectLst/>
                          <a:latin typeface="Calibri"/>
                        </a:rPr>
                        <a:t>2.3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254428">
                <a:tc>
                  <a:txBody>
                    <a:bodyPr/>
                    <a:lstStyle/>
                    <a:p>
                      <a:pPr algn="l" fontAlgn="ctr"/>
                      <a:r>
                        <a:rPr lang="en-US" sz="1800" b="0" i="0" u="none" strike="noStrike" dirty="0" err="1" smtClean="0">
                          <a:solidFill>
                            <a:srgbClr val="000000"/>
                          </a:solidFill>
                          <a:effectLst/>
                          <a:latin typeface="+mn-lt"/>
                        </a:rPr>
                        <a:t>Régression</a:t>
                      </a:r>
                      <a:r>
                        <a:rPr lang="en-US" sz="1800" b="0" i="0" u="none" strike="noStrike" dirty="0" smtClean="0">
                          <a:solidFill>
                            <a:srgbClr val="000000"/>
                          </a:solidFill>
                          <a:effectLst/>
                          <a:latin typeface="+mn-lt"/>
                        </a:rPr>
                        <a:t> + </a:t>
                      </a:r>
                      <a:r>
                        <a:rPr lang="en-US" sz="1800" b="0" i="0" u="none" strike="noStrike" dirty="0" err="1" smtClean="0">
                          <a:solidFill>
                            <a:srgbClr val="000000"/>
                          </a:solidFill>
                          <a:effectLst/>
                          <a:latin typeface="+mn-lt"/>
                        </a:rPr>
                        <a:t>géostatistique</a:t>
                      </a:r>
                      <a:endParaRPr lang="en-US" sz="1800" b="0" i="0" u="none" strike="noStrike" dirty="0">
                        <a:solidFill>
                          <a:srgbClr val="000000"/>
                        </a:solidFill>
                        <a:effectLst/>
                        <a:latin typeface="Calibri"/>
                      </a:endParaRPr>
                    </a:p>
                  </a:txBody>
                  <a:tcPr marL="4909" marR="4909" marT="490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a:solidFill>
                            <a:srgbClr val="000000"/>
                          </a:solidFill>
                          <a:effectLst/>
                          <a:latin typeface="Calibri"/>
                        </a:rPr>
                        <a:t>121.8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0.74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sz="1800" b="0" i="0" u="none" strike="noStrike" dirty="0">
                          <a:solidFill>
                            <a:srgbClr val="000000"/>
                          </a:solidFill>
                          <a:effectLst/>
                          <a:latin typeface="Calibri"/>
                        </a:rPr>
                        <a:t>-6.8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bl>
          </a:graphicData>
        </a:graphic>
      </p:graphicFrame>
      <p:sp>
        <p:nvSpPr>
          <p:cNvPr id="6" name="ZoneTexte 5"/>
          <p:cNvSpPr txBox="1"/>
          <p:nvPr/>
        </p:nvSpPr>
        <p:spPr>
          <a:xfrm>
            <a:off x="742916" y="1384257"/>
            <a:ext cx="5294389" cy="2246769"/>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4 méthodes de cartographie numérique</a:t>
            </a:r>
          </a:p>
          <a:p>
            <a:pPr marL="285750" indent="-285750">
              <a:buFont typeface="Arial" panose="020B0604020202020204" pitchFamily="34" charset="0"/>
              <a:buChar char="•"/>
            </a:pPr>
            <a:r>
              <a:rPr lang="fr-FR" sz="2000" dirty="0" smtClean="0"/>
              <a:t>Utilisation de </a:t>
            </a:r>
            <a:r>
              <a:rPr lang="fr-FR" sz="2000" dirty="0" err="1" smtClean="0"/>
              <a:t>covariables</a:t>
            </a:r>
            <a:r>
              <a:rPr lang="fr-FR" sz="2000" dirty="0" smtClean="0"/>
              <a:t> et de la </a:t>
            </a:r>
            <a:r>
              <a:rPr lang="fr-FR" sz="2000" dirty="0" smtClean="0"/>
              <a:t>géostatistique</a:t>
            </a:r>
            <a:endParaRPr lang="fr-FR" sz="2000" dirty="0" smtClean="0"/>
          </a:p>
          <a:p>
            <a:pPr marL="285750" indent="-285750">
              <a:buFont typeface="Arial" panose="020B0604020202020204" pitchFamily="34" charset="0"/>
              <a:buChar char="•"/>
            </a:pPr>
            <a:r>
              <a:rPr lang="fr-FR" sz="2000" dirty="0" smtClean="0"/>
              <a:t>Validation externe par le RMQS</a:t>
            </a:r>
          </a:p>
          <a:p>
            <a:pPr marL="285750" indent="-285750">
              <a:buFont typeface="Arial" panose="020B0604020202020204" pitchFamily="34" charset="0"/>
              <a:buChar char="•"/>
            </a:pPr>
            <a:r>
              <a:rPr lang="fr-FR" sz="2000" dirty="0" smtClean="0"/>
              <a:t>Les cartes cantonales sont pertinentes</a:t>
            </a:r>
          </a:p>
          <a:p>
            <a:pPr marL="285750" indent="-285750">
              <a:buFont typeface="Arial" panose="020B0604020202020204" pitchFamily="34" charset="0"/>
              <a:buChar char="•"/>
            </a:pPr>
            <a:r>
              <a:rPr lang="fr-FR" sz="2000" dirty="0" smtClean="0"/>
              <a:t>Pour le sable, </a:t>
            </a:r>
            <a:r>
              <a:rPr lang="fr-FR" sz="2000" dirty="0" smtClean="0"/>
              <a:t>15 </a:t>
            </a:r>
            <a:r>
              <a:rPr lang="fr-FR" sz="2000" dirty="0" smtClean="0"/>
              <a:t>% de gain de </a:t>
            </a:r>
            <a:r>
              <a:rPr lang="fr-FR" sz="2000" dirty="0" smtClean="0"/>
              <a:t>précision avec </a:t>
            </a:r>
            <a:r>
              <a:rPr lang="fr-FR" sz="2000" dirty="0" smtClean="0"/>
              <a:t>les méthodes les plus complexes</a:t>
            </a:r>
            <a:endParaRPr lang="fr-FR" sz="2000" dirty="0"/>
          </a:p>
        </p:txBody>
      </p:sp>
      <p:sp>
        <p:nvSpPr>
          <p:cNvPr id="7" name="ZoneTexte 6"/>
          <p:cNvSpPr txBox="1"/>
          <p:nvPr/>
        </p:nvSpPr>
        <p:spPr>
          <a:xfrm>
            <a:off x="22504" y="5805264"/>
            <a:ext cx="4451219" cy="338554"/>
          </a:xfrm>
          <a:prstGeom prst="rect">
            <a:avLst/>
          </a:prstGeom>
          <a:noFill/>
        </p:spPr>
        <p:txBody>
          <a:bodyPr wrap="none" rtlCol="0">
            <a:spAutoFit/>
          </a:bodyPr>
          <a:lstStyle>
            <a:defPPr>
              <a:defRPr lang="fr-FR"/>
            </a:defPPr>
            <a:lvl1pPr>
              <a:defRPr sz="1600" i="1"/>
            </a:lvl1pPr>
          </a:lstStyle>
          <a:p>
            <a:r>
              <a:rPr lang="fr-FR" dirty="0"/>
              <a:t>Roman </a:t>
            </a:r>
            <a:r>
              <a:rPr lang="fr-FR" dirty="0" err="1"/>
              <a:t>Dobarco</a:t>
            </a:r>
            <a:r>
              <a:rPr lang="fr-FR" dirty="0"/>
              <a:t> M. et al., 2016, </a:t>
            </a:r>
            <a:r>
              <a:rPr lang="fr-FR" dirty="0" err="1"/>
              <a:t>geoderma</a:t>
            </a:r>
            <a:r>
              <a:rPr lang="fr-FR" dirty="0"/>
              <a:t> </a:t>
            </a:r>
            <a:r>
              <a:rPr lang="fr-FR" dirty="0" err="1"/>
              <a:t>regional</a:t>
            </a:r>
            <a:endParaRPr lang="fr-FR" dirty="0"/>
          </a:p>
        </p:txBody>
      </p:sp>
    </p:spTree>
    <p:extLst>
      <p:ext uri="{BB962C8B-B14F-4D97-AF65-F5344CB8AC3E}">
        <p14:creationId xmlns:p14="http://schemas.microsoft.com/office/powerpoint/2010/main" val="301261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1331913" y="412750"/>
            <a:ext cx="734377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a:solidFill>
                  <a:schemeClr val="bg1"/>
                </a:solidFill>
                <a:latin typeface="Verdana" pitchFamily="34" charset="0"/>
              </a:rPr>
              <a:t>Le Conservatoire </a:t>
            </a:r>
            <a:r>
              <a:rPr lang="fr-FR" altLang="fr-FR" sz="3200" dirty="0" smtClean="0">
                <a:solidFill>
                  <a:schemeClr val="bg1"/>
                </a:solidFill>
                <a:latin typeface="Verdana" pitchFamily="34" charset="0"/>
              </a:rPr>
              <a:t>européen d’échantillons de sols</a:t>
            </a:r>
            <a:endParaRPr lang="fr-FR" altLang="fr-FR" sz="3200" dirty="0">
              <a:solidFill>
                <a:schemeClr val="bg1"/>
              </a:solidFill>
              <a:latin typeface="Verdana" pitchFamily="34" charset="0"/>
            </a:endParaRPr>
          </a:p>
        </p:txBody>
      </p:sp>
      <p:sp>
        <p:nvSpPr>
          <p:cNvPr id="271363" name="Text Box 3"/>
          <p:cNvSpPr txBox="1">
            <a:spLocks noChangeArrowheads="1"/>
          </p:cNvSpPr>
          <p:nvPr/>
        </p:nvSpPr>
        <p:spPr bwMode="auto">
          <a:xfrm>
            <a:off x="3217863" y="2170113"/>
            <a:ext cx="4848225" cy="83099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eaLnBrk="0" hangingPunct="0"/>
            <a:r>
              <a:rPr lang="fr-FR" altLang="fr-FR" sz="2400" b="1" dirty="0">
                <a:solidFill>
                  <a:srgbClr val="BCD631"/>
                </a:solidFill>
                <a:latin typeface="Verdana" pitchFamily="34" charset="0"/>
              </a:rPr>
              <a:t>« Construire la mémoire </a:t>
            </a:r>
          </a:p>
          <a:p>
            <a:pPr algn="ctr" eaLnBrk="0" hangingPunct="0"/>
            <a:r>
              <a:rPr lang="fr-FR" altLang="fr-FR" sz="2400" b="1" dirty="0">
                <a:solidFill>
                  <a:srgbClr val="BCD631"/>
                </a:solidFill>
                <a:latin typeface="Verdana" pitchFamily="34" charset="0"/>
              </a:rPr>
              <a:t>de nos sols » </a:t>
            </a:r>
          </a:p>
        </p:txBody>
      </p:sp>
      <p:sp>
        <p:nvSpPr>
          <p:cNvPr id="271364" name="Rectangle 4"/>
          <p:cNvSpPr>
            <a:spLocks noChangeArrowheads="1"/>
          </p:cNvSpPr>
          <p:nvPr/>
        </p:nvSpPr>
        <p:spPr bwMode="auto">
          <a:xfrm>
            <a:off x="3297238" y="3903663"/>
            <a:ext cx="5487080" cy="2308966"/>
          </a:xfrm>
          <a:prstGeom prst="rect">
            <a:avLst/>
          </a:prstGeom>
          <a:noFill/>
          <a:ln>
            <a:noFill/>
          </a:ln>
          <a:effectLst/>
          <a:extLst/>
        </p:spPr>
        <p:txBody>
          <a:bodyPr wrap="none" lIns="92075" tIns="46038" rIns="92075" bIns="46038">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buClr>
                <a:srgbClr val="BCD631"/>
              </a:buClr>
              <a:buSzPct val="125000"/>
              <a:buFontTx/>
              <a:buChar char="•"/>
            </a:pPr>
            <a:r>
              <a:rPr lang="fr-FR" altLang="fr-FR" sz="2400" dirty="0">
                <a:latin typeface="Verdana" pitchFamily="34" charset="0"/>
              </a:rPr>
              <a:t> Constituer une </a:t>
            </a:r>
            <a:r>
              <a:rPr lang="fr-FR" altLang="fr-FR" sz="2400" b="1" dirty="0">
                <a:latin typeface="Verdana" pitchFamily="34" charset="0"/>
              </a:rPr>
              <a:t>banque de sols</a:t>
            </a:r>
          </a:p>
          <a:p>
            <a:pPr eaLnBrk="0" hangingPunct="0">
              <a:buClr>
                <a:srgbClr val="BCD631"/>
              </a:buClr>
              <a:buSzPct val="125000"/>
              <a:buFontTx/>
              <a:buChar char="•"/>
            </a:pPr>
            <a:endParaRPr lang="fr-FR" altLang="fr-FR" sz="2400" dirty="0">
              <a:latin typeface="Verdana" pitchFamily="34" charset="0"/>
            </a:endParaRPr>
          </a:p>
          <a:p>
            <a:pPr eaLnBrk="0" hangingPunct="0">
              <a:buClr>
                <a:srgbClr val="BCD631"/>
              </a:buClr>
              <a:buSzPct val="125000"/>
              <a:buFontTx/>
              <a:buChar char="•"/>
            </a:pPr>
            <a:r>
              <a:rPr lang="fr-FR" altLang="fr-FR" sz="2400" dirty="0">
                <a:latin typeface="Verdana" pitchFamily="34" charset="0"/>
              </a:rPr>
              <a:t> Pouvoir «</a:t>
            </a:r>
            <a:r>
              <a:rPr lang="fr-FR" altLang="fr-FR" sz="2400" b="1" dirty="0">
                <a:latin typeface="Verdana" pitchFamily="34" charset="0"/>
              </a:rPr>
              <a:t>remonter le temps</a:t>
            </a:r>
            <a:r>
              <a:rPr lang="fr-FR" altLang="fr-FR" sz="2400" dirty="0" smtClean="0">
                <a:latin typeface="Verdana" pitchFamily="34" charset="0"/>
              </a:rPr>
              <a:t>»</a:t>
            </a:r>
          </a:p>
          <a:p>
            <a:pPr eaLnBrk="0" hangingPunct="0">
              <a:buClr>
                <a:srgbClr val="BCD631"/>
              </a:buClr>
              <a:buSzPct val="125000"/>
              <a:buFontTx/>
              <a:buChar char="•"/>
            </a:pPr>
            <a:endParaRPr lang="fr-FR" altLang="fr-FR" sz="2400" dirty="0">
              <a:latin typeface="Verdana" pitchFamily="34" charset="0"/>
            </a:endParaRPr>
          </a:p>
          <a:p>
            <a:pPr eaLnBrk="0" hangingPunct="0">
              <a:buClr>
                <a:srgbClr val="BCD631"/>
              </a:buClr>
              <a:buSzPct val="125000"/>
              <a:buFontTx/>
              <a:buChar char="•"/>
            </a:pPr>
            <a:r>
              <a:rPr lang="fr-FR" altLang="fr-FR" sz="2400" dirty="0" smtClean="0">
                <a:latin typeface="Verdana" pitchFamily="34" charset="0"/>
              </a:rPr>
              <a:t> Eviter la « </a:t>
            </a:r>
            <a:r>
              <a:rPr lang="fr-FR" altLang="fr-FR" sz="2400" b="1" dirty="0" smtClean="0">
                <a:latin typeface="Verdana" pitchFamily="34" charset="0"/>
              </a:rPr>
              <a:t>dérive analytique </a:t>
            </a:r>
            <a:r>
              <a:rPr lang="fr-FR" altLang="fr-FR" sz="2400" dirty="0" smtClean="0">
                <a:latin typeface="Verdana" pitchFamily="34" charset="0"/>
              </a:rPr>
              <a:t>»</a:t>
            </a:r>
            <a:endParaRPr lang="fr-FR" altLang="fr-FR" sz="2400" dirty="0">
              <a:latin typeface="Verdana" pitchFamily="34" charset="0"/>
            </a:endParaRPr>
          </a:p>
          <a:p>
            <a:pPr eaLnBrk="0" hangingPunct="0">
              <a:buClr>
                <a:srgbClr val="BCD631"/>
              </a:buClr>
              <a:buSzPct val="125000"/>
            </a:pPr>
            <a:endParaRPr lang="fr-FR" altLang="fr-FR" sz="2400" dirty="0">
              <a:latin typeface="Verdana" pitchFamily="34" charset="0"/>
            </a:endParaRPr>
          </a:p>
        </p:txBody>
      </p:sp>
      <p:pic>
        <p:nvPicPr>
          <p:cNvPr id="271365" name="Picture 5" descr="IMGP69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3" y="2362200"/>
            <a:ext cx="2109787" cy="1411288"/>
          </a:xfrm>
          <a:prstGeom prst="rect">
            <a:avLst/>
          </a:prstGeom>
          <a:noFill/>
          <a:extLst>
            <a:ext uri="{909E8E84-426E-40DD-AFC4-6F175D3DCCD1}">
              <a14:hiddenFill xmlns:a14="http://schemas.microsoft.com/office/drawing/2010/main">
                <a:solidFill>
                  <a:srgbClr val="FFFFFF"/>
                </a:solidFill>
              </a14:hiddenFill>
            </a:ext>
          </a:extLst>
        </p:spPr>
      </p:pic>
      <p:sp>
        <p:nvSpPr>
          <p:cNvPr id="271366" name="AutoShape 6"/>
          <p:cNvSpPr>
            <a:spLocks noChangeArrowheads="1"/>
          </p:cNvSpPr>
          <p:nvPr/>
        </p:nvSpPr>
        <p:spPr bwMode="auto">
          <a:xfrm rot="5400000">
            <a:off x="1383507" y="3847306"/>
            <a:ext cx="395288" cy="6000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71367" name="Picture 7" descr="kriged_lind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4584700"/>
            <a:ext cx="2306637" cy="1550988"/>
          </a:xfrm>
          <a:prstGeom prst="rect">
            <a:avLst/>
          </a:prstGeom>
          <a:noFill/>
          <a:extLst>
            <a:ext uri="{909E8E84-426E-40DD-AFC4-6F175D3DCCD1}">
              <a14:hiddenFill xmlns:a14="http://schemas.microsoft.com/office/drawing/2010/main">
                <a:solidFill>
                  <a:srgbClr val="FFFFFF"/>
                </a:solidFill>
              </a14:hiddenFill>
            </a:ext>
          </a:extLst>
        </p:spPr>
      </p:pic>
      <p:sp>
        <p:nvSpPr>
          <p:cNvPr id="271369" name="Text Box 9"/>
          <p:cNvSpPr txBox="1">
            <a:spLocks noChangeArrowheads="1"/>
          </p:cNvSpPr>
          <p:nvPr/>
        </p:nvSpPr>
        <p:spPr bwMode="auto">
          <a:xfrm rot="16200000">
            <a:off x="-403225" y="2952750"/>
            <a:ext cx="16430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800">
                <a:cs typeface="Tahoma" pitchFamily="34" charset="0"/>
              </a:rPr>
              <a:t>© Claudy Jolivet (INRA Orléans)</a:t>
            </a:r>
          </a:p>
        </p:txBody>
      </p:sp>
    </p:spTree>
    <p:extLst>
      <p:ext uri="{BB962C8B-B14F-4D97-AF65-F5344CB8AC3E}">
        <p14:creationId xmlns:p14="http://schemas.microsoft.com/office/powerpoint/2010/main" val="2816258725"/>
      </p:ext>
    </p:extLst>
  </p:cSld>
  <p:clrMapOvr>
    <a:masterClrMapping/>
  </p:clrMapOvr>
  <p:transition advTm="2566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SCN59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37" y="2703582"/>
            <a:ext cx="2956095" cy="19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Rectangle 4"/>
          <p:cNvSpPr>
            <a:spLocks noChangeArrowheads="1"/>
          </p:cNvSpPr>
          <p:nvPr/>
        </p:nvSpPr>
        <p:spPr bwMode="auto">
          <a:xfrm>
            <a:off x="1310180" y="130175"/>
            <a:ext cx="7342495"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fontAlgn="base" hangingPunct="1">
              <a:spcBef>
                <a:spcPct val="0"/>
              </a:spcBef>
              <a:spcAft>
                <a:spcPct val="0"/>
              </a:spcAft>
              <a:buClrTx/>
              <a:buSzTx/>
              <a:buFontTx/>
              <a:buNone/>
            </a:pPr>
            <a:r>
              <a:rPr lang="fr-FR" altLang="fr-FR" sz="3200" dirty="0"/>
              <a:t>Un nouveau </a:t>
            </a:r>
            <a:r>
              <a:rPr lang="fr-FR" altLang="fr-FR" sz="3200" dirty="0" smtClean="0"/>
              <a:t>conservatoire </a:t>
            </a:r>
          </a:p>
          <a:p>
            <a:pPr algn="r" eaLnBrk="1" fontAlgn="base" hangingPunct="1">
              <a:spcBef>
                <a:spcPct val="0"/>
              </a:spcBef>
              <a:spcAft>
                <a:spcPct val="0"/>
              </a:spcAft>
              <a:buClrTx/>
              <a:buSzTx/>
              <a:buFontTx/>
              <a:buNone/>
            </a:pPr>
            <a:r>
              <a:rPr lang="fr-FR" altLang="fr-FR" sz="3200" dirty="0" smtClean="0"/>
              <a:t>des sols construit en pisé</a:t>
            </a:r>
            <a:endParaRPr lang="fr-FR" altLang="fr-FR" sz="3200" dirty="0"/>
          </a:p>
        </p:txBody>
      </p:sp>
      <p:pic>
        <p:nvPicPr>
          <p:cNvPr id="16389" name="Picture 5" descr="boites_soi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368" y="130175"/>
            <a:ext cx="1790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470432" y="2142746"/>
            <a:ext cx="2985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2400" dirty="0" smtClean="0">
                <a:solidFill>
                  <a:srgbClr val="000000"/>
                </a:solidFill>
              </a:rPr>
              <a:t>En 2002 : 300 m²</a:t>
            </a:r>
            <a:endParaRPr lang="fr-FR" altLang="fr-FR" sz="2400" dirty="0">
              <a:solidFill>
                <a:srgbClr val="000000"/>
              </a:solidFill>
            </a:endParaRPr>
          </a:p>
        </p:txBody>
      </p:sp>
      <p:sp>
        <p:nvSpPr>
          <p:cNvPr id="16391" name="Text Box 7"/>
          <p:cNvSpPr txBox="1">
            <a:spLocks noChangeArrowheads="1"/>
          </p:cNvSpPr>
          <p:nvPr/>
        </p:nvSpPr>
        <p:spPr bwMode="auto">
          <a:xfrm>
            <a:off x="4571998" y="2142746"/>
            <a:ext cx="36487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2400" dirty="0" smtClean="0">
                <a:solidFill>
                  <a:srgbClr val="000000"/>
                </a:solidFill>
              </a:rPr>
              <a:t>Depuis 2014 : 700 m²</a:t>
            </a:r>
            <a:endParaRPr lang="fr-FR" altLang="fr-FR" sz="2400" dirty="0">
              <a:solidFill>
                <a:srgbClr val="000000"/>
              </a:solidFill>
            </a:endParaRPr>
          </a:p>
        </p:txBody>
      </p:sp>
      <p:sp>
        <p:nvSpPr>
          <p:cNvPr id="16392" name="Text Box 8"/>
          <p:cNvSpPr txBox="1">
            <a:spLocks noChangeArrowheads="1"/>
          </p:cNvSpPr>
          <p:nvPr/>
        </p:nvSpPr>
        <p:spPr bwMode="auto">
          <a:xfrm>
            <a:off x="2001822" y="4916985"/>
            <a:ext cx="561710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342900" indent="-342900" eaLnBrk="1" fontAlgn="base" hangingPunct="1">
              <a:spcBef>
                <a:spcPct val="0"/>
              </a:spcBef>
              <a:spcAft>
                <a:spcPct val="0"/>
              </a:spcAft>
              <a:buClrTx/>
              <a:buSzTx/>
              <a:buFont typeface="Wingdings" panose="05000000000000000000" pitchFamily="2" charset="2"/>
              <a:buChar char="Ø"/>
            </a:pPr>
            <a:r>
              <a:rPr lang="fr-FR" altLang="fr-FR" sz="1800" dirty="0" smtClean="0">
                <a:solidFill>
                  <a:srgbClr val="000000"/>
                </a:solidFill>
                <a:latin typeface="Arial" panose="020B0604020202020204" pitchFamily="34" charset="0"/>
                <a:cs typeface="Arial" panose="020B0604020202020204" pitchFamily="34" charset="0"/>
              </a:rPr>
              <a:t>nouveau laboratoire de préparation d’échantillons</a:t>
            </a:r>
          </a:p>
          <a:p>
            <a:pPr marL="342900" indent="-342900" eaLnBrk="1" fontAlgn="base" hangingPunct="1">
              <a:spcBef>
                <a:spcPct val="0"/>
              </a:spcBef>
              <a:spcAft>
                <a:spcPct val="0"/>
              </a:spcAft>
              <a:buClrTx/>
              <a:buSzTx/>
              <a:buFont typeface="Wingdings" panose="05000000000000000000" pitchFamily="2" charset="2"/>
              <a:buChar char="Ø"/>
            </a:pPr>
            <a:r>
              <a:rPr lang="fr-FR" altLang="fr-FR" sz="1800" dirty="0" smtClean="0">
                <a:solidFill>
                  <a:srgbClr val="000000"/>
                </a:solidFill>
                <a:latin typeface="Arial" panose="020B0604020202020204" pitchFamily="34" charset="0"/>
                <a:cs typeface="Arial" panose="020B0604020202020204" pitchFamily="34" charset="0"/>
              </a:rPr>
              <a:t>triplement des </a:t>
            </a:r>
            <a:r>
              <a:rPr lang="fr-FR" altLang="fr-FR" sz="1800" dirty="0">
                <a:solidFill>
                  <a:srgbClr val="000000"/>
                </a:solidFill>
                <a:latin typeface="Arial" panose="020B0604020202020204" pitchFamily="34" charset="0"/>
                <a:cs typeface="Arial" panose="020B0604020202020204" pitchFamily="34" charset="0"/>
              </a:rPr>
              <a:t>surfaces de </a:t>
            </a:r>
            <a:r>
              <a:rPr lang="fr-FR" altLang="fr-FR" sz="1800" dirty="0" smtClean="0">
                <a:solidFill>
                  <a:srgbClr val="000000"/>
                </a:solidFill>
                <a:latin typeface="Arial" panose="020B0604020202020204" pitchFamily="34" charset="0"/>
                <a:cs typeface="Arial" panose="020B0604020202020204" pitchFamily="34" charset="0"/>
              </a:rPr>
              <a:t>stockage (370 m²)</a:t>
            </a:r>
          </a:p>
          <a:p>
            <a:pPr marL="342900" indent="-342900" eaLnBrk="1" fontAlgn="base" hangingPunct="1">
              <a:spcBef>
                <a:spcPct val="0"/>
              </a:spcBef>
              <a:spcAft>
                <a:spcPct val="0"/>
              </a:spcAft>
              <a:buClrTx/>
              <a:buSzTx/>
              <a:buFont typeface="Wingdings" panose="05000000000000000000" pitchFamily="2" charset="2"/>
              <a:buChar char="Ø"/>
            </a:pPr>
            <a:r>
              <a:rPr lang="fr-FR" altLang="fr-FR" sz="1800" dirty="0" smtClean="0">
                <a:solidFill>
                  <a:srgbClr val="000000"/>
                </a:solidFill>
                <a:latin typeface="Arial" panose="020B0604020202020204" pitchFamily="34" charset="0"/>
                <a:cs typeface="Arial" panose="020B0604020202020204" pitchFamily="34" charset="0"/>
              </a:rPr>
              <a:t>Amélioration des conditions de conservation</a:t>
            </a:r>
            <a:endParaRPr lang="fr-FR" altLang="fr-FR" sz="1800" dirty="0">
              <a:solidFill>
                <a:srgbClr val="000000"/>
              </a:solidFill>
              <a:latin typeface="Arial" panose="020B0604020202020204" pitchFamily="34" charset="0"/>
              <a:cs typeface="Arial" panose="020B0604020202020204" pitchFamily="34" charset="0"/>
            </a:endParaRPr>
          </a:p>
        </p:txBody>
      </p:sp>
      <p:sp>
        <p:nvSpPr>
          <p:cNvPr id="16393" name="Text Box 9"/>
          <p:cNvSpPr txBox="1">
            <a:spLocks noChangeArrowheads="1"/>
          </p:cNvSpPr>
          <p:nvPr/>
        </p:nvSpPr>
        <p:spPr bwMode="auto">
          <a:xfrm rot="16200000">
            <a:off x="-515895" y="3630266"/>
            <a:ext cx="16430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pic>
        <p:nvPicPr>
          <p:cNvPr id="12" name="Picture 2" descr="Y:\cellule_projet_conservatoire\Batiment_Projet_extension\SUIVI DE CHANTIER\Photos\2013_12_23_Chantier_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127" y="2703583"/>
            <a:ext cx="3786748" cy="19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Y:\cellule_projet_conservatoire\Batiment_Projet_extension\SUIVI DE CHANTIER\Photos\2013_12_23_Chantier_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1843" y="2703583"/>
            <a:ext cx="3732155" cy="19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256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399885" y="223042"/>
            <a:ext cx="8607955" cy="51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a:t>Le </a:t>
            </a:r>
            <a:r>
              <a:rPr lang="fr-FR" altLang="fr-FR" sz="3200" dirty="0" smtClean="0"/>
              <a:t>CEES : laboratoire et </a:t>
            </a:r>
            <a:r>
              <a:rPr lang="fr-FR" altLang="fr-FR" sz="3200" dirty="0" err="1" smtClean="0"/>
              <a:t>pédothèque</a:t>
            </a:r>
            <a:endParaRPr lang="fr-FR" altLang="fr-FR" sz="3200" dirty="0"/>
          </a:p>
        </p:txBody>
      </p:sp>
      <p:sp>
        <p:nvSpPr>
          <p:cNvPr id="17" name="Rectangle 5"/>
          <p:cNvSpPr>
            <a:spLocks noChangeArrowheads="1"/>
          </p:cNvSpPr>
          <p:nvPr/>
        </p:nvSpPr>
        <p:spPr bwMode="auto">
          <a:xfrm>
            <a:off x="5357813" y="3970866"/>
            <a:ext cx="39211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1800">
                <a:solidFill>
                  <a:srgbClr val="FFFFFF"/>
                </a:solidFill>
                <a:latin typeface="Arial" charset="0"/>
                <a:sym typeface="Wingdings" pitchFamily="2" charset="2"/>
              </a:rPr>
              <a:t></a:t>
            </a:r>
          </a:p>
        </p:txBody>
      </p:sp>
      <p:sp>
        <p:nvSpPr>
          <p:cNvPr id="18" name="Rectangle 6"/>
          <p:cNvSpPr>
            <a:spLocks noChangeArrowheads="1"/>
          </p:cNvSpPr>
          <p:nvPr/>
        </p:nvSpPr>
        <p:spPr bwMode="auto">
          <a:xfrm>
            <a:off x="8086725" y="2529416"/>
            <a:ext cx="3921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1800">
                <a:solidFill>
                  <a:srgbClr val="FFFFFF"/>
                </a:solidFill>
                <a:latin typeface="Arial" charset="0"/>
                <a:sym typeface="Wingdings" pitchFamily="2" charset="2"/>
              </a:rPr>
              <a:t></a:t>
            </a:r>
          </a:p>
        </p:txBody>
      </p:sp>
      <p:sp>
        <p:nvSpPr>
          <p:cNvPr id="19" name="Rectangle 7"/>
          <p:cNvSpPr>
            <a:spLocks noChangeArrowheads="1"/>
          </p:cNvSpPr>
          <p:nvPr/>
        </p:nvSpPr>
        <p:spPr bwMode="auto">
          <a:xfrm>
            <a:off x="8089900" y="4247091"/>
            <a:ext cx="3921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1800">
                <a:solidFill>
                  <a:srgbClr val="FFFFFF"/>
                </a:solidFill>
                <a:latin typeface="Arial" charset="0"/>
                <a:sym typeface="Wingdings" pitchFamily="2" charset="2"/>
              </a:rPr>
              <a:t></a:t>
            </a:r>
          </a:p>
        </p:txBody>
      </p:sp>
      <p:pic>
        <p:nvPicPr>
          <p:cNvPr id="20" name="Picture 10" descr="IMGP69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4364" y="2643573"/>
            <a:ext cx="2790032" cy="158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IMGP7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365" y="4364213"/>
            <a:ext cx="2790032"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6230" y="4341758"/>
            <a:ext cx="2898586" cy="180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094" y="2643573"/>
            <a:ext cx="2758281" cy="158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72911" y="835593"/>
            <a:ext cx="8661905" cy="172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6230" y="2643573"/>
            <a:ext cx="2902653" cy="158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Box 15"/>
          <p:cNvSpPr txBox="1">
            <a:spLocks noChangeArrowheads="1"/>
          </p:cNvSpPr>
          <p:nvPr/>
        </p:nvSpPr>
        <p:spPr bwMode="auto">
          <a:xfrm rot="-5400000">
            <a:off x="-348489" y="1570045"/>
            <a:ext cx="1617730" cy="21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dirty="0">
                <a:solidFill>
                  <a:srgbClr val="000000"/>
                </a:solidFill>
                <a:latin typeface="Tahoma" pitchFamily="34" charset="0"/>
                <a:cs typeface="Tahoma" pitchFamily="34" charset="0"/>
              </a:rPr>
              <a:t>© </a:t>
            </a:r>
            <a:r>
              <a:rPr lang="fr-FR" altLang="fr-FR" sz="800" dirty="0" smtClean="0">
                <a:solidFill>
                  <a:srgbClr val="000000"/>
                </a:solidFill>
                <a:latin typeface="Tahoma" pitchFamily="34" charset="0"/>
                <a:cs typeface="Tahoma" pitchFamily="34" charset="0"/>
              </a:rPr>
              <a:t>Olivier Bertel (INRA </a:t>
            </a:r>
            <a:r>
              <a:rPr lang="fr-FR" altLang="fr-FR" sz="800" dirty="0">
                <a:solidFill>
                  <a:srgbClr val="000000"/>
                </a:solidFill>
                <a:latin typeface="Tahoma" pitchFamily="34" charset="0"/>
                <a:cs typeface="Tahoma" pitchFamily="34" charset="0"/>
              </a:rPr>
              <a:t>Orléans)</a:t>
            </a:r>
          </a:p>
        </p:txBody>
      </p:sp>
      <p:pic>
        <p:nvPicPr>
          <p:cNvPr id="1026" name="Picture 2" descr="N:\communs_infosol\Conservatoire_plateforme\QualiForSol\Photos\Photos_archi\_23B8647.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69095" y="4364213"/>
            <a:ext cx="2758280" cy="17789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5"/>
          <p:cNvSpPr txBox="1">
            <a:spLocks noChangeArrowheads="1"/>
          </p:cNvSpPr>
          <p:nvPr/>
        </p:nvSpPr>
        <p:spPr bwMode="auto">
          <a:xfrm rot="-5400000">
            <a:off x="-358306" y="3329440"/>
            <a:ext cx="168433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sp>
        <p:nvSpPr>
          <p:cNvPr id="28" name="Text Box 15"/>
          <p:cNvSpPr txBox="1">
            <a:spLocks noChangeArrowheads="1"/>
          </p:cNvSpPr>
          <p:nvPr/>
        </p:nvSpPr>
        <p:spPr bwMode="auto">
          <a:xfrm rot="-5400000">
            <a:off x="2510939" y="3329440"/>
            <a:ext cx="168433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sp>
        <p:nvSpPr>
          <p:cNvPr id="29" name="Text Box 15"/>
          <p:cNvSpPr txBox="1">
            <a:spLocks noChangeArrowheads="1"/>
          </p:cNvSpPr>
          <p:nvPr/>
        </p:nvSpPr>
        <p:spPr bwMode="auto">
          <a:xfrm rot="-5400000">
            <a:off x="5402746" y="3329440"/>
            <a:ext cx="168433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sp>
        <p:nvSpPr>
          <p:cNvPr id="30" name="Text Box 15"/>
          <p:cNvSpPr txBox="1">
            <a:spLocks noChangeArrowheads="1"/>
          </p:cNvSpPr>
          <p:nvPr/>
        </p:nvSpPr>
        <p:spPr bwMode="auto">
          <a:xfrm rot="-5400000">
            <a:off x="2519348" y="5133697"/>
            <a:ext cx="168433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sp>
        <p:nvSpPr>
          <p:cNvPr id="32" name="Text Box 15"/>
          <p:cNvSpPr txBox="1">
            <a:spLocks noChangeArrowheads="1"/>
          </p:cNvSpPr>
          <p:nvPr/>
        </p:nvSpPr>
        <p:spPr bwMode="auto">
          <a:xfrm rot="-5400000">
            <a:off x="5402805" y="5122508"/>
            <a:ext cx="168433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fontAlgn="base" hangingPunct="1">
              <a:spcBef>
                <a:spcPct val="0"/>
              </a:spcBef>
              <a:spcAft>
                <a:spcPct val="0"/>
              </a:spcAft>
              <a:buClrTx/>
              <a:buSzTx/>
              <a:buFontTx/>
              <a:buNone/>
            </a:pPr>
            <a:r>
              <a:rPr lang="fr-FR" altLang="fr-FR" sz="800">
                <a:solidFill>
                  <a:srgbClr val="000000"/>
                </a:solidFill>
                <a:latin typeface="Tahoma" pitchFamily="34" charset="0"/>
                <a:cs typeface="Tahoma" pitchFamily="34" charset="0"/>
              </a:rPr>
              <a:t>© Claudy Jolivet (INRA Orléans)</a:t>
            </a:r>
          </a:p>
        </p:txBody>
      </p:sp>
      <p:sp>
        <p:nvSpPr>
          <p:cNvPr id="21" name="Text Box 15"/>
          <p:cNvSpPr txBox="1">
            <a:spLocks noChangeArrowheads="1"/>
          </p:cNvSpPr>
          <p:nvPr/>
        </p:nvSpPr>
        <p:spPr bwMode="auto">
          <a:xfrm rot="-5400000">
            <a:off x="-57715" y="5134724"/>
            <a:ext cx="1071107" cy="21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None/>
            </a:pPr>
            <a:r>
              <a:rPr lang="fr-FR" altLang="fr-FR" sz="800" dirty="0">
                <a:solidFill>
                  <a:srgbClr val="000000"/>
                </a:solidFill>
                <a:latin typeface="Tahoma" pitchFamily="34" charset="0"/>
                <a:cs typeface="Tahoma" pitchFamily="34" charset="0"/>
              </a:rPr>
              <a:t>© </a:t>
            </a:r>
            <a:r>
              <a:rPr lang="fr-FR" sz="800" dirty="0"/>
              <a:t>Paul Kozlowski</a:t>
            </a:r>
            <a:endParaRPr lang="fr-FR" altLang="fr-FR" sz="800" dirty="0">
              <a:solidFill>
                <a:srgbClr val="000000"/>
              </a:solidFill>
              <a:latin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5400279"/>
      </p:ext>
    </p:extLst>
  </p:cSld>
  <p:clrMapOvr>
    <a:masterClrMapping/>
  </p:clrMapOvr>
  <p:transition advTm="46768"/>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176041531"/>
              </p:ext>
            </p:extLst>
          </p:nvPr>
        </p:nvGraphicFramePr>
        <p:xfrm>
          <a:off x="289561" y="2051475"/>
          <a:ext cx="4172373" cy="2636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a:graphicFrameLocks/>
          </p:cNvGraphicFramePr>
          <p:nvPr>
            <p:extLst>
              <p:ext uri="{D42A27DB-BD31-4B8C-83A1-F6EECF244321}">
                <p14:modId xmlns:p14="http://schemas.microsoft.com/office/powerpoint/2010/main" val="1852869059"/>
              </p:ext>
            </p:extLst>
          </p:nvPr>
        </p:nvGraphicFramePr>
        <p:xfrm>
          <a:off x="4487334" y="207433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a:spLocks noChangeArrowheads="1"/>
          </p:cNvSpPr>
          <p:nvPr/>
        </p:nvSpPr>
        <p:spPr bwMode="auto">
          <a:xfrm>
            <a:off x="536045" y="231772"/>
            <a:ext cx="8607955" cy="51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Flux d’échantillons au Conservatoire</a:t>
            </a:r>
            <a:endParaRPr lang="fr-FR" altLang="fr-FR" sz="3200" dirty="0"/>
          </a:p>
        </p:txBody>
      </p:sp>
      <p:sp>
        <p:nvSpPr>
          <p:cNvPr id="2" name="Rectangle 1"/>
          <p:cNvSpPr/>
          <p:nvPr/>
        </p:nvSpPr>
        <p:spPr>
          <a:xfrm>
            <a:off x="5899549" y="1508667"/>
            <a:ext cx="2018501" cy="369332"/>
          </a:xfrm>
          <a:prstGeom prst="rect">
            <a:avLst/>
          </a:prstGeom>
        </p:spPr>
        <p:txBody>
          <a:bodyPr wrap="none">
            <a:spAutoFit/>
          </a:bodyPr>
          <a:lstStyle/>
          <a:p>
            <a:r>
              <a:rPr lang="fr-FR" altLang="fr-FR" dirty="0"/>
              <a:t>mise à disposition</a:t>
            </a:r>
            <a:endParaRPr lang="fr-FR" dirty="0"/>
          </a:p>
        </p:txBody>
      </p:sp>
      <p:sp>
        <p:nvSpPr>
          <p:cNvPr id="6" name="Rectangle 5"/>
          <p:cNvSpPr/>
          <p:nvPr/>
        </p:nvSpPr>
        <p:spPr>
          <a:xfrm>
            <a:off x="1979342" y="1508667"/>
            <a:ext cx="1172116" cy="369332"/>
          </a:xfrm>
          <a:prstGeom prst="rect">
            <a:avLst/>
          </a:prstGeom>
        </p:spPr>
        <p:txBody>
          <a:bodyPr wrap="none">
            <a:spAutoFit/>
          </a:bodyPr>
          <a:lstStyle/>
          <a:p>
            <a:r>
              <a:rPr lang="fr-FR" altLang="fr-FR" dirty="0"/>
              <a:t>stockage </a:t>
            </a:r>
            <a:endParaRPr lang="fr-FR" dirty="0"/>
          </a:p>
        </p:txBody>
      </p:sp>
      <p:sp>
        <p:nvSpPr>
          <p:cNvPr id="7" name="Text Box 8"/>
          <p:cNvSpPr txBox="1">
            <a:spLocks noChangeArrowheads="1"/>
          </p:cNvSpPr>
          <p:nvPr/>
        </p:nvSpPr>
        <p:spPr bwMode="auto">
          <a:xfrm>
            <a:off x="941122" y="5162519"/>
            <a:ext cx="779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342900" indent="-342900" eaLnBrk="1" fontAlgn="base" hangingPunct="1">
              <a:spcBef>
                <a:spcPct val="0"/>
              </a:spcBef>
              <a:spcAft>
                <a:spcPct val="0"/>
              </a:spcAft>
              <a:buClrTx/>
              <a:buSzTx/>
              <a:buFont typeface="Wingdings" panose="05000000000000000000" pitchFamily="2" charset="2"/>
              <a:buChar char="Ø"/>
            </a:pPr>
            <a:r>
              <a:rPr lang="fr-FR" altLang="fr-FR" sz="1800" dirty="0" smtClean="0">
                <a:solidFill>
                  <a:srgbClr val="000000"/>
                </a:solidFill>
                <a:latin typeface="Arial" panose="020B0604020202020204" pitchFamily="34" charset="0"/>
                <a:cs typeface="Arial" panose="020B0604020202020204" pitchFamily="34" charset="0"/>
              </a:rPr>
              <a:t>34 000 nouveaux échantillons stockés (dont 15 500 IGCS anciens)</a:t>
            </a:r>
          </a:p>
          <a:p>
            <a:pPr marL="342900" indent="-342900" eaLnBrk="1" fontAlgn="base" hangingPunct="1">
              <a:spcBef>
                <a:spcPct val="0"/>
              </a:spcBef>
              <a:spcAft>
                <a:spcPct val="0"/>
              </a:spcAft>
              <a:buClrTx/>
              <a:buSzTx/>
              <a:buFont typeface="Wingdings" panose="05000000000000000000" pitchFamily="2" charset="2"/>
              <a:buChar char="Ø"/>
            </a:pPr>
            <a:r>
              <a:rPr lang="fr-FR" altLang="fr-FR" sz="1800" dirty="0" smtClean="0">
                <a:solidFill>
                  <a:srgbClr val="000000"/>
                </a:solidFill>
                <a:latin typeface="Arial" panose="020B0604020202020204" pitchFamily="34" charset="0"/>
                <a:cs typeface="Arial" panose="020B0604020202020204" pitchFamily="34" charset="0"/>
              </a:rPr>
              <a:t>18 000 échantillons mis à disposition (essentiellement RMQS)</a:t>
            </a:r>
          </a:p>
        </p:txBody>
      </p:sp>
    </p:spTree>
    <p:extLst>
      <p:ext uri="{BB962C8B-B14F-4D97-AF65-F5344CB8AC3E}">
        <p14:creationId xmlns:p14="http://schemas.microsoft.com/office/powerpoint/2010/main" val="401854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6"/>
          <p:cNvSpPr txBox="1">
            <a:spLocks noChangeArrowheads="1"/>
          </p:cNvSpPr>
          <p:nvPr/>
        </p:nvSpPr>
        <p:spPr bwMode="auto">
          <a:xfrm>
            <a:off x="608591" y="278297"/>
            <a:ext cx="80792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fr-FR" altLang="fr-FR" sz="2800" dirty="0" smtClean="0">
                <a:latin typeface="Verdana" panose="020B0604030504040204" pitchFamily="34" charset="0"/>
                <a:ea typeface="Verdana" panose="020B0604030504040204" pitchFamily="34" charset="0"/>
                <a:cs typeface="Verdana" panose="020B0604030504040204" pitchFamily="34" charset="0"/>
              </a:rPr>
              <a:t>Quatre grands programmes d’acquisition</a:t>
            </a:r>
            <a:endParaRPr lang="fr-FR" altLang="fr-FR"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13"/>
          <p:cNvSpPr>
            <a:spLocks noChangeArrowheads="1"/>
          </p:cNvSpPr>
          <p:nvPr/>
        </p:nvSpPr>
        <p:spPr bwMode="auto">
          <a:xfrm>
            <a:off x="684213" y="3188397"/>
            <a:ext cx="3743325" cy="1908175"/>
          </a:xfrm>
          <a:prstGeom prst="rect">
            <a:avLst/>
          </a:prstGeom>
          <a:noFill/>
          <a:ln w="127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sp>
        <p:nvSpPr>
          <p:cNvPr id="6" name="Rectangle 14"/>
          <p:cNvSpPr>
            <a:spLocks noChangeArrowheads="1"/>
          </p:cNvSpPr>
          <p:nvPr/>
        </p:nvSpPr>
        <p:spPr bwMode="auto">
          <a:xfrm>
            <a:off x="4618038" y="3188397"/>
            <a:ext cx="3744912" cy="1908175"/>
          </a:xfrm>
          <a:prstGeom prst="rect">
            <a:avLst/>
          </a:prstGeom>
          <a:noFill/>
          <a:ln w="127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sp>
        <p:nvSpPr>
          <p:cNvPr id="8" name="ZoneTexte 17"/>
          <p:cNvSpPr txBox="1">
            <a:spLocks noChangeArrowheads="1"/>
          </p:cNvSpPr>
          <p:nvPr/>
        </p:nvSpPr>
        <p:spPr bwMode="auto">
          <a:xfrm>
            <a:off x="4618038" y="3209035"/>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latin typeface="Arial" charset="0"/>
                <a:ea typeface="ＭＳ Ｐゴシック" pitchFamily="34" charset="-128"/>
              </a:rPr>
              <a:t>Analyses agronomiques</a:t>
            </a:r>
            <a:endParaRPr lang="fr-FR" altLang="fr-FR" sz="2000" b="1" dirty="0">
              <a:latin typeface="Arial" charset="0"/>
              <a:ea typeface="ＭＳ Ｐゴシック" pitchFamily="34" charset="-128"/>
            </a:endParaRPr>
          </a:p>
        </p:txBody>
      </p:sp>
      <p:grpSp>
        <p:nvGrpSpPr>
          <p:cNvPr id="9" name="Groupe 2"/>
          <p:cNvGrpSpPr>
            <a:grpSpLocks/>
          </p:cNvGrpSpPr>
          <p:nvPr/>
        </p:nvGrpSpPr>
        <p:grpSpPr bwMode="auto">
          <a:xfrm>
            <a:off x="660400" y="1088135"/>
            <a:ext cx="3744913" cy="1908175"/>
            <a:chOff x="4618038" y="1728788"/>
            <a:chExt cx="3744912" cy="1908175"/>
          </a:xfrm>
        </p:grpSpPr>
        <p:sp>
          <p:nvSpPr>
            <p:cNvPr id="10" name="Rectangle 11"/>
            <p:cNvSpPr>
              <a:spLocks noChangeArrowheads="1"/>
            </p:cNvSpPr>
            <p:nvPr/>
          </p:nvSpPr>
          <p:spPr bwMode="auto">
            <a:xfrm>
              <a:off x="4618038" y="1728788"/>
              <a:ext cx="3744912" cy="1908175"/>
            </a:xfrm>
            <a:prstGeom prst="rect">
              <a:avLst/>
            </a:prstGeom>
            <a:noFill/>
            <a:ln w="127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sp>
          <p:nvSpPr>
            <p:cNvPr id="11" name="ZoneTexte 15"/>
            <p:cNvSpPr txBox="1">
              <a:spLocks noChangeArrowheads="1"/>
            </p:cNvSpPr>
            <p:nvPr/>
          </p:nvSpPr>
          <p:spPr bwMode="auto">
            <a:xfrm>
              <a:off x="4618038" y="17287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latin typeface="Arial" charset="0"/>
                  <a:ea typeface="ＭＳ Ｐゴシック" pitchFamily="34" charset="-128"/>
                </a:rPr>
                <a:t>Inventaire</a:t>
              </a:r>
              <a:endParaRPr lang="fr-FR" altLang="fr-FR" sz="2000" b="1" dirty="0">
                <a:latin typeface="Arial" charset="0"/>
                <a:ea typeface="ＭＳ Ｐゴシック" pitchFamily="34" charset="-128"/>
              </a:endParaRPr>
            </a:p>
          </p:txBody>
        </p:sp>
        <p:pic>
          <p:nvPicPr>
            <p:cNvPr id="12" name="Picture 6" descr="logo_IGCS_carte-pé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67" y="1931988"/>
              <a:ext cx="1558925" cy="153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4" name="Rectangle 2"/>
          <p:cNvSpPr>
            <a:spLocks noChangeArrowheads="1"/>
          </p:cNvSpPr>
          <p:nvPr/>
        </p:nvSpPr>
        <p:spPr bwMode="auto">
          <a:xfrm>
            <a:off x="4616450" y="1077022"/>
            <a:ext cx="3743325" cy="1909763"/>
          </a:xfrm>
          <a:prstGeom prst="rect">
            <a:avLst/>
          </a:prstGeom>
          <a:noFill/>
          <a:ln w="127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sp>
        <p:nvSpPr>
          <p:cNvPr id="15" name="ZoneTexte 8"/>
          <p:cNvSpPr txBox="1">
            <a:spLocks noChangeArrowheads="1"/>
          </p:cNvSpPr>
          <p:nvPr/>
        </p:nvSpPr>
        <p:spPr bwMode="auto">
          <a:xfrm>
            <a:off x="4648200" y="1104010"/>
            <a:ext cx="201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latin typeface="Arial" charset="0"/>
                <a:ea typeface="ＭＳ Ｐゴシック" pitchFamily="34" charset="-128"/>
              </a:rPr>
              <a:t>Surveillance</a:t>
            </a:r>
            <a:endParaRPr lang="fr-FR" altLang="fr-FR" sz="2000" b="1" dirty="0">
              <a:latin typeface="Arial" charset="0"/>
              <a:ea typeface="ＭＳ Ｐゴシック" pitchFamily="34" charset="-128"/>
            </a:endParaRPr>
          </a:p>
        </p:txBody>
      </p:sp>
      <p:grpSp>
        <p:nvGrpSpPr>
          <p:cNvPr id="16" name="Group 8"/>
          <p:cNvGrpSpPr>
            <a:grpSpLocks noChangeAspect="1"/>
          </p:cNvGrpSpPr>
          <p:nvPr/>
        </p:nvGrpSpPr>
        <p:grpSpPr bwMode="auto">
          <a:xfrm>
            <a:off x="6438016" y="1200847"/>
            <a:ext cx="1697154" cy="1709738"/>
            <a:chOff x="1066" y="945"/>
            <a:chExt cx="3171" cy="3195"/>
          </a:xfrm>
        </p:grpSpPr>
        <p:pic>
          <p:nvPicPr>
            <p:cNvPr id="17" name="Picture 22" descr="france_reli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 y="945"/>
              <a:ext cx="3039" cy="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4"/>
            <p:cNvGrpSpPr>
              <a:grpSpLocks noChangeAspect="1"/>
            </p:cNvGrpSpPr>
            <p:nvPr/>
          </p:nvGrpSpPr>
          <p:grpSpPr bwMode="auto">
            <a:xfrm>
              <a:off x="1080" y="1004"/>
              <a:ext cx="3157" cy="3136"/>
              <a:chOff x="930" y="981"/>
              <a:chExt cx="3157" cy="3136"/>
            </a:xfrm>
          </p:grpSpPr>
          <p:pic>
            <p:nvPicPr>
              <p:cNvPr id="19" name="Picture 23"/>
              <p:cNvPicPr>
                <a:picLocks noChangeAspect="1" noChangeArrowheads="1"/>
              </p:cNvPicPr>
              <p:nvPr/>
            </p:nvPicPr>
            <p:blipFill>
              <a:blip r:embed="rId6" cstate="print">
                <a:lum bright="32000" contrast="-20000"/>
                <a:grayscl/>
                <a:extLst>
                  <a:ext uri="{28A0092B-C50C-407E-A947-70E740481C1C}">
                    <a14:useLocalDpi xmlns:a14="http://schemas.microsoft.com/office/drawing/2010/main" val="0"/>
                  </a:ext>
                </a:extLst>
              </a:blip>
              <a:srcRect r="8821" b="6737"/>
              <a:stretch>
                <a:fillRect/>
              </a:stretch>
            </p:blipFill>
            <p:spPr bwMode="auto">
              <a:xfrm>
                <a:off x="930" y="981"/>
                <a:ext cx="3129" cy="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6" cstate="print">
                <a:lum bright="32000" contrast="-20000"/>
                <a:grayscl/>
                <a:extLst>
                  <a:ext uri="{28A0092B-C50C-407E-A947-70E740481C1C}">
                    <a14:useLocalDpi xmlns:a14="http://schemas.microsoft.com/office/drawing/2010/main" val="0"/>
                  </a:ext>
                </a:extLst>
              </a:blip>
              <a:srcRect l="88261" t="74991"/>
              <a:stretch>
                <a:fillRect/>
              </a:stretch>
            </p:blipFill>
            <p:spPr bwMode="auto">
              <a:xfrm>
                <a:off x="3709" y="3339"/>
                <a:ext cx="3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1" name="Groupe 32"/>
          <p:cNvGrpSpPr>
            <a:grpSpLocks/>
          </p:cNvGrpSpPr>
          <p:nvPr/>
        </p:nvGrpSpPr>
        <p:grpSpPr bwMode="auto">
          <a:xfrm>
            <a:off x="2321144" y="3409060"/>
            <a:ext cx="1731962" cy="1492250"/>
            <a:chOff x="2179753" y="3476834"/>
            <a:chExt cx="1731638" cy="1492833"/>
          </a:xfrm>
        </p:grpSpPr>
        <p:pic>
          <p:nvPicPr>
            <p:cNvPr id="22" name="Picture 19" descr="nbre d'ana par de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5193" y="3476834"/>
              <a:ext cx="1586198" cy="149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0"/>
            <p:cNvSpPr>
              <a:spLocks noChangeArrowheads="1"/>
            </p:cNvSpPr>
            <p:nvPr/>
          </p:nvSpPr>
          <p:spPr bwMode="auto">
            <a:xfrm>
              <a:off x="2179753" y="4338636"/>
              <a:ext cx="511164" cy="5454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grpSp>
      <p:grpSp>
        <p:nvGrpSpPr>
          <p:cNvPr id="24" name="Groupe 6"/>
          <p:cNvGrpSpPr>
            <a:grpSpLocks/>
          </p:cNvGrpSpPr>
          <p:nvPr/>
        </p:nvGrpSpPr>
        <p:grpSpPr bwMode="auto">
          <a:xfrm>
            <a:off x="6377425" y="3336035"/>
            <a:ext cx="1955800" cy="1760537"/>
            <a:chOff x="5777345" y="3721675"/>
            <a:chExt cx="1954768" cy="1759963"/>
          </a:xfrm>
        </p:grpSpPr>
        <p:pic>
          <p:nvPicPr>
            <p:cNvPr id="2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l="15895" t="4237" r="1030" b="1546"/>
            <a:stretch>
              <a:fillRect/>
            </a:stretch>
          </p:blipFill>
          <p:spPr bwMode="auto">
            <a:xfrm>
              <a:off x="5869915" y="3721675"/>
              <a:ext cx="1862198" cy="175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3"/>
            <p:cNvSpPr>
              <a:spLocks noChangeArrowheads="1"/>
            </p:cNvSpPr>
            <p:nvPr/>
          </p:nvSpPr>
          <p:spPr bwMode="auto">
            <a:xfrm>
              <a:off x="5777345" y="4601656"/>
              <a:ext cx="439387" cy="68530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sp>
          <p:nvSpPr>
            <p:cNvPr id="27" name="Rectangle 5"/>
            <p:cNvSpPr>
              <a:spLocks noChangeArrowheads="1"/>
            </p:cNvSpPr>
            <p:nvPr/>
          </p:nvSpPr>
          <p:spPr bwMode="auto">
            <a:xfrm>
              <a:off x="6161508" y="4652142"/>
              <a:ext cx="142509" cy="10097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fr-FR" altLang="fr-FR"/>
            </a:p>
          </p:txBody>
        </p:sp>
      </p:grpSp>
      <p:sp>
        <p:nvSpPr>
          <p:cNvPr id="7" name="ZoneTexte 16"/>
          <p:cNvSpPr txBox="1">
            <a:spLocks noChangeArrowheads="1"/>
          </p:cNvSpPr>
          <p:nvPr/>
        </p:nvSpPr>
        <p:spPr bwMode="auto">
          <a:xfrm>
            <a:off x="684213" y="3202045"/>
            <a:ext cx="22773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latin typeface="Arial" charset="0"/>
                <a:ea typeface="ＭＳ Ｐゴシック" pitchFamily="34" charset="-128"/>
              </a:rPr>
              <a:t>Éléments traces métalliques</a:t>
            </a:r>
            <a:endParaRPr lang="fr-FR" altLang="fr-FR" sz="2000" b="1" dirty="0">
              <a:latin typeface="Arial" charset="0"/>
              <a:ea typeface="ＭＳ Ｐゴシック" pitchFamily="34" charset="-128"/>
            </a:endParaRPr>
          </a:p>
        </p:txBody>
      </p:sp>
      <p:sp>
        <p:nvSpPr>
          <p:cNvPr id="35" name="ZoneTexte 8"/>
          <p:cNvSpPr txBox="1">
            <a:spLocks noChangeArrowheads="1"/>
          </p:cNvSpPr>
          <p:nvPr/>
        </p:nvSpPr>
        <p:spPr bwMode="auto">
          <a:xfrm>
            <a:off x="788988" y="2494255"/>
            <a:ext cx="201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solidFill>
                  <a:srgbClr val="6F9D20"/>
                </a:solidFill>
                <a:latin typeface="Arial" charset="0"/>
                <a:ea typeface="ＭＳ Ｐゴシック" pitchFamily="34" charset="-128"/>
              </a:rPr>
              <a:t>IGCS</a:t>
            </a:r>
            <a:endParaRPr lang="fr-FR" altLang="fr-FR" sz="2000" b="1" dirty="0">
              <a:solidFill>
                <a:srgbClr val="6F9D20"/>
              </a:solidFill>
              <a:latin typeface="Arial" charset="0"/>
              <a:ea typeface="ＭＳ Ｐゴシック" pitchFamily="34" charset="-128"/>
            </a:endParaRPr>
          </a:p>
        </p:txBody>
      </p:sp>
      <p:sp>
        <p:nvSpPr>
          <p:cNvPr id="36" name="ZoneTexte 8"/>
          <p:cNvSpPr txBox="1">
            <a:spLocks noChangeArrowheads="1"/>
          </p:cNvSpPr>
          <p:nvPr/>
        </p:nvSpPr>
        <p:spPr bwMode="auto">
          <a:xfrm>
            <a:off x="788988" y="4592535"/>
            <a:ext cx="201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solidFill>
                  <a:srgbClr val="6F9D20"/>
                </a:solidFill>
                <a:latin typeface="Arial" charset="0"/>
                <a:ea typeface="ＭＳ Ｐゴシック" pitchFamily="34" charset="-128"/>
              </a:rPr>
              <a:t>BDETM</a:t>
            </a:r>
            <a:endParaRPr lang="fr-FR" altLang="fr-FR" sz="2000" b="1" dirty="0">
              <a:solidFill>
                <a:srgbClr val="6F9D20"/>
              </a:solidFill>
              <a:latin typeface="Arial" charset="0"/>
              <a:ea typeface="ＭＳ Ｐゴシック" pitchFamily="34" charset="-128"/>
            </a:endParaRPr>
          </a:p>
        </p:txBody>
      </p:sp>
      <p:grpSp>
        <p:nvGrpSpPr>
          <p:cNvPr id="13" name="Groupe 12"/>
          <p:cNvGrpSpPr/>
          <p:nvPr/>
        </p:nvGrpSpPr>
        <p:grpSpPr>
          <a:xfrm>
            <a:off x="788988" y="1870772"/>
            <a:ext cx="7505700" cy="2514600"/>
            <a:chOff x="788988" y="1870772"/>
            <a:chExt cx="7505700" cy="2514600"/>
          </a:xfrm>
        </p:grpSpPr>
        <p:sp>
          <p:nvSpPr>
            <p:cNvPr id="29" name="ZoneTexte 25"/>
            <p:cNvSpPr txBox="1">
              <a:spLocks noChangeArrowheads="1"/>
            </p:cNvSpPr>
            <p:nvPr/>
          </p:nvSpPr>
          <p:spPr bwMode="auto">
            <a:xfrm>
              <a:off x="788988" y="4015485"/>
              <a:ext cx="7505700" cy="369887"/>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fr-FR" altLang="fr-FR" sz="1800" b="1" i="1" dirty="0">
                  <a:latin typeface="Arial" charset="0"/>
                  <a:ea typeface="ＭＳ Ｐゴシック" pitchFamily="34" charset="-128"/>
                </a:rPr>
                <a:t>Capitaliser les analyses de sols réalisées en France</a:t>
              </a:r>
            </a:p>
          </p:txBody>
        </p:sp>
        <p:sp>
          <p:nvSpPr>
            <p:cNvPr id="28" name="ZoneTexte 2"/>
            <p:cNvSpPr txBox="1">
              <a:spLocks noChangeArrowheads="1"/>
            </p:cNvSpPr>
            <p:nvPr/>
          </p:nvSpPr>
          <p:spPr bwMode="auto">
            <a:xfrm>
              <a:off x="788988" y="1870772"/>
              <a:ext cx="7505700" cy="369888"/>
            </a:xfrm>
            <a:prstGeom prst="rect">
              <a:avLst/>
            </a:prstGeom>
            <a:solidFill>
              <a:schemeClr val="bg1"/>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fr-FR" altLang="fr-FR" sz="1800" b="1" i="1" dirty="0">
                  <a:latin typeface="Arial" charset="0"/>
                  <a:ea typeface="ＭＳ Ｐゴシック" pitchFamily="34" charset="-128"/>
                </a:rPr>
                <a:t>Améliorer la connaissance et la surveillance des sols de France</a:t>
              </a:r>
            </a:p>
          </p:txBody>
        </p:sp>
      </p:grpSp>
      <p:sp>
        <p:nvSpPr>
          <p:cNvPr id="2" name="Rectangle 1"/>
          <p:cNvSpPr/>
          <p:nvPr/>
        </p:nvSpPr>
        <p:spPr>
          <a:xfrm>
            <a:off x="663183" y="990601"/>
            <a:ext cx="3826197" cy="414730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8"/>
          <p:cNvSpPr txBox="1">
            <a:spLocks noChangeArrowheads="1"/>
          </p:cNvSpPr>
          <p:nvPr/>
        </p:nvSpPr>
        <p:spPr bwMode="auto">
          <a:xfrm>
            <a:off x="4648200" y="2460786"/>
            <a:ext cx="201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solidFill>
                  <a:srgbClr val="6F9D20"/>
                </a:solidFill>
                <a:latin typeface="Arial" charset="0"/>
                <a:ea typeface="ＭＳ Ｐゴシック" pitchFamily="34" charset="-128"/>
              </a:rPr>
              <a:t>RMQS</a:t>
            </a:r>
            <a:endParaRPr lang="fr-FR" altLang="fr-FR" sz="2000" b="1" dirty="0">
              <a:solidFill>
                <a:srgbClr val="6F9D20"/>
              </a:solidFill>
              <a:latin typeface="Arial" charset="0"/>
              <a:ea typeface="ＭＳ Ｐゴシック" pitchFamily="34" charset="-128"/>
            </a:endParaRPr>
          </a:p>
        </p:txBody>
      </p:sp>
      <p:sp>
        <p:nvSpPr>
          <p:cNvPr id="31" name="ZoneTexte 8"/>
          <p:cNvSpPr txBox="1">
            <a:spLocks noChangeArrowheads="1"/>
          </p:cNvSpPr>
          <p:nvPr/>
        </p:nvSpPr>
        <p:spPr bwMode="auto">
          <a:xfrm>
            <a:off x="4648200" y="4559066"/>
            <a:ext cx="201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fr-FR" altLang="fr-FR" sz="2000" b="1" dirty="0" smtClean="0">
                <a:solidFill>
                  <a:srgbClr val="6F9D20"/>
                </a:solidFill>
                <a:latin typeface="Arial" charset="0"/>
                <a:ea typeface="ＭＳ Ｐゴシック" pitchFamily="34" charset="-128"/>
              </a:rPr>
              <a:t>BDAT</a:t>
            </a:r>
            <a:endParaRPr lang="fr-FR" altLang="fr-FR" sz="2000" b="1" dirty="0">
              <a:solidFill>
                <a:srgbClr val="6F9D20"/>
              </a:solidFill>
              <a:latin typeface="Arial" charset="0"/>
              <a:ea typeface="ＭＳ Ｐゴシック" pitchFamily="34" charset="-128"/>
            </a:endParaRPr>
          </a:p>
        </p:txBody>
      </p:sp>
      <p:pic>
        <p:nvPicPr>
          <p:cNvPr id="34"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892774" y="5198172"/>
            <a:ext cx="5606300" cy="11139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ZoneTexte 16"/>
          <p:cNvSpPr txBox="1">
            <a:spLocks noChangeArrowheads="1"/>
          </p:cNvSpPr>
          <p:nvPr/>
        </p:nvSpPr>
        <p:spPr bwMode="auto">
          <a:xfrm>
            <a:off x="1892774" y="5401214"/>
            <a:ext cx="560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fr-FR" altLang="fr-FR"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un outil collectif : le conservatoire européen d’échantillons de sols</a:t>
            </a:r>
            <a:endParaRPr lang="fr-FR" altLang="fr-FR"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7" name="Picture 2" descr="N:\communs_infosol\COM-DOC\Communication\Logos\GIS\logo GIS bas def ss cartouche.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674504" y="64178"/>
            <a:ext cx="1370542" cy="428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7442972"/>
      </p:ext>
    </p:extLst>
  </p:cSld>
  <p:clrMapOvr>
    <a:masterClrMapping/>
  </p:clrMapOvr>
  <p:transition advTm="467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364067" y="142162"/>
            <a:ext cx="8670947" cy="57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smtClean="0">
                <a:solidFill>
                  <a:schemeClr val="bg1"/>
                </a:solidFill>
                <a:latin typeface="Verdana" pitchFamily="34" charset="0"/>
              </a:rPr>
              <a:t>Conclusions et perspectives</a:t>
            </a:r>
            <a:endParaRPr lang="fr-FR" altLang="fr-FR" sz="3200" dirty="0">
              <a:solidFill>
                <a:schemeClr val="bg1"/>
              </a:solidFill>
              <a:latin typeface="Verdana" pitchFamily="34" charset="0"/>
            </a:endParaRPr>
          </a:p>
        </p:txBody>
      </p:sp>
      <p:graphicFrame>
        <p:nvGraphicFramePr>
          <p:cNvPr id="239819" name="Group 203"/>
          <p:cNvGraphicFramePr>
            <a:graphicFrameLocks noGrp="1"/>
          </p:cNvGraphicFramePr>
          <p:nvPr>
            <p:extLst>
              <p:ext uri="{D42A27DB-BD31-4B8C-83A1-F6EECF244321}">
                <p14:modId xmlns:p14="http://schemas.microsoft.com/office/powerpoint/2010/main" val="1666666988"/>
              </p:ext>
            </p:extLst>
          </p:nvPr>
        </p:nvGraphicFramePr>
        <p:xfrm>
          <a:off x="368354" y="1623302"/>
          <a:ext cx="8666660" cy="3539341"/>
        </p:xfrm>
        <a:graphic>
          <a:graphicData uri="http://schemas.openxmlformats.org/drawingml/2006/table">
            <a:tbl>
              <a:tblPr/>
              <a:tblGrid>
                <a:gridCol w="2239379"/>
                <a:gridCol w="6427281"/>
              </a:tblGrid>
              <a:tr h="917996">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2000" b="1" i="0" u="none" strike="noStrike" cap="none" normalizeH="0" baseline="0" dirty="0" smtClean="0">
                          <a:ln>
                            <a:noFill/>
                          </a:ln>
                          <a:solidFill>
                            <a:schemeClr val="tx1"/>
                          </a:solidFill>
                          <a:effectLst/>
                          <a:latin typeface="Verdana" pitchFamily="34" charset="0"/>
                        </a:rPr>
                        <a:t>RMQS</a:t>
                      </a:r>
                      <a:endParaRPr kumimoji="0" lang="fr-FR" altLang="fr-FR" sz="2000" b="1" i="0" u="none" strike="noStrike" cap="none" normalizeH="0" baseline="0" dirty="0" smtClean="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fr-FR" altLang="fr-FR" sz="1800" b="0" i="0" u="none" strike="noStrike" cap="none" normalizeH="0" baseline="0" dirty="0" smtClean="0">
                          <a:ln>
                            <a:noFill/>
                          </a:ln>
                          <a:solidFill>
                            <a:schemeClr val="bg1"/>
                          </a:solidFill>
                          <a:effectLst/>
                          <a:latin typeface="Verdana" pitchFamily="34" charset="0"/>
                        </a:rPr>
                        <a:t>Poursuite de l’enrichissement </a:t>
                      </a:r>
                      <a:r>
                        <a:rPr kumimoji="0" lang="fr-FR" altLang="fr-FR" sz="1800" b="0" i="0" u="none" strike="noStrike" cap="none" normalizeH="0" baseline="0" dirty="0" smtClean="0">
                          <a:ln>
                            <a:noFill/>
                          </a:ln>
                          <a:solidFill>
                            <a:schemeClr val="bg1"/>
                          </a:solidFill>
                          <a:effectLst/>
                          <a:latin typeface="Verdana" pitchFamily="34" charset="0"/>
                        </a:rPr>
                        <a:t>des données RMQS1</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Extension du RMQS </a:t>
                      </a:r>
                      <a:r>
                        <a:rPr kumimoji="0" lang="fr-FR" altLang="fr-FR" sz="1800" b="0" i="0" u="none" strike="noStrike" cap="none" normalizeH="0" baseline="0" dirty="0" smtClean="0">
                          <a:ln>
                            <a:noFill/>
                          </a:ln>
                          <a:solidFill>
                            <a:schemeClr val="bg1"/>
                          </a:solidFill>
                          <a:effectLst/>
                          <a:latin typeface="Verdana" pitchFamily="34" charset="0"/>
                        </a:rPr>
                        <a:t>Outre-mer</a:t>
                      </a:r>
                      <a:endParaRPr kumimoji="0" lang="fr-FR" altLang="fr-FR" sz="1800" b="0" i="0" u="none" strike="noStrike" cap="none" normalizeH="0" baseline="0" dirty="0" smtClean="0">
                        <a:ln>
                          <a:noFill/>
                        </a:ln>
                        <a:solidFill>
                          <a:schemeClr val="bg1"/>
                        </a:solidFill>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Démarrage de la campagne RMQS2</a:t>
                      </a:r>
                      <a:endParaRPr kumimoji="0" lang="fr-FR" altLang="fr-FR" sz="1800" b="0" i="0" u="none" strike="noStrike" cap="none" normalizeH="0" baseline="0" dirty="0" smtClean="0">
                        <a:ln>
                          <a:noFill/>
                        </a:ln>
                        <a:solidFill>
                          <a:schemeClr val="bg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547">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2000" b="1" i="0" u="none" strike="noStrike" cap="none" normalizeH="0" baseline="0" dirty="0" smtClean="0">
                          <a:ln>
                            <a:noFill/>
                          </a:ln>
                          <a:solidFill>
                            <a:schemeClr val="tx1"/>
                          </a:solidFill>
                          <a:effectLst/>
                          <a:latin typeface="Verdana" pitchFamily="34" charset="0"/>
                        </a:rPr>
                        <a:t>BDAT</a:t>
                      </a:r>
                      <a:endParaRPr kumimoji="0" lang="fr-FR" altLang="fr-FR" sz="2000" b="1" i="0" u="none" strike="noStrike" cap="none" normalizeH="0" baseline="0" dirty="0" smtClean="0">
                        <a:ln>
                          <a:noFill/>
                        </a:ln>
                        <a:solidFill>
                          <a:schemeClr val="tx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Gros effort de capitalisation (quantité et qualité)</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Maintenir le lien avec les </a:t>
                      </a:r>
                      <a:r>
                        <a:rPr kumimoji="0" lang="fr-FR" altLang="fr-FR" sz="1800" b="0" i="0" u="none" strike="noStrike" cap="none" normalizeH="0" baseline="0" dirty="0" smtClean="0">
                          <a:ln>
                            <a:noFill/>
                          </a:ln>
                          <a:solidFill>
                            <a:schemeClr val="bg1"/>
                          </a:solidFill>
                          <a:effectLst/>
                          <a:latin typeface="Verdana" pitchFamily="34" charset="0"/>
                        </a:rPr>
                        <a:t>laboratoires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Pertinence de l’information récoltée pour le suivi de la qualité des sols</a:t>
                      </a:r>
                      <a:endParaRPr kumimoji="0" lang="fr-FR" altLang="fr-FR" sz="1800" b="0" i="0" u="none" strike="noStrike" cap="none" normalizeH="0" baseline="0" dirty="0" smtClean="0">
                        <a:ln>
                          <a:noFill/>
                        </a:ln>
                        <a:solidFill>
                          <a:schemeClr val="bg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445">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2000" b="1" i="0" u="none" strike="noStrike" cap="none" normalizeH="0" baseline="0" dirty="0" smtClean="0">
                          <a:ln>
                            <a:noFill/>
                          </a:ln>
                          <a:solidFill>
                            <a:schemeClr val="tx1"/>
                          </a:solidFill>
                          <a:effectLst/>
                          <a:latin typeface="Verdana" pitchFamily="34" charset="0"/>
                        </a:rPr>
                        <a:t>Conservatoire des sols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itchFamily="34" charset="0"/>
                        </a:defRPr>
                      </a:lvl1pPr>
                      <a:lvl2pPr>
                        <a:spcBef>
                          <a:spcPct val="20000"/>
                        </a:spcBef>
                        <a:buClr>
                          <a:schemeClr val="tx2"/>
                        </a:buClr>
                        <a:buSzPct val="75000"/>
                        <a:buFont typeface="Wingdings" pitchFamily="2" charset="2"/>
                        <a:defRPr sz="2000">
                          <a:solidFill>
                            <a:schemeClr val="tx1"/>
                          </a:solidFill>
                          <a:latin typeface="Verdana" pitchFamily="34" charset="0"/>
                        </a:defRPr>
                      </a:lvl2pPr>
                      <a:lvl3pPr>
                        <a:spcBef>
                          <a:spcPct val="20000"/>
                        </a:spcBef>
                        <a:buClr>
                          <a:schemeClr val="accent1"/>
                        </a:buClr>
                        <a:buSzPct val="65000"/>
                        <a:buFont typeface="Wingdings" pitchFamily="2" charset="2"/>
                        <a:defRPr>
                          <a:solidFill>
                            <a:schemeClr val="tx1"/>
                          </a:solidFill>
                          <a:latin typeface="Verdana" pitchFamily="34" charset="0"/>
                        </a:defRPr>
                      </a:lvl3pPr>
                      <a:lvl4pPr>
                        <a:spcBef>
                          <a:spcPct val="20000"/>
                        </a:spcBef>
                        <a:buClr>
                          <a:schemeClr val="bg2"/>
                        </a:buClr>
                        <a:buFont typeface="Wingdings" pitchFamily="2" charset="2"/>
                        <a:defRPr sz="1600">
                          <a:solidFill>
                            <a:schemeClr val="tx1"/>
                          </a:solidFill>
                          <a:latin typeface="Verdana" pitchFamily="34" charset="0"/>
                        </a:defRPr>
                      </a:lvl4pPr>
                      <a:lvl5pPr>
                        <a:spcBef>
                          <a:spcPct val="20000"/>
                        </a:spcBef>
                        <a:buClr>
                          <a:schemeClr val="tx2"/>
                        </a:buClr>
                        <a:buSzPct val="80000"/>
                        <a:buFont typeface="Wingdings" pitchFamily="2" charset="2"/>
                        <a:defRPr sz="1600">
                          <a:solidFill>
                            <a:schemeClr val="tx1"/>
                          </a:solidFill>
                          <a:latin typeface="Verdana"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Capitalisation </a:t>
                      </a:r>
                      <a:r>
                        <a:rPr kumimoji="0" lang="fr-FR" altLang="fr-FR" sz="1800" b="0" i="0" u="none" strike="noStrike" cap="none" normalizeH="0" baseline="0" dirty="0" smtClean="0">
                          <a:ln>
                            <a:noFill/>
                          </a:ln>
                          <a:solidFill>
                            <a:schemeClr val="bg1"/>
                          </a:solidFill>
                          <a:effectLst/>
                          <a:latin typeface="Verdana" pitchFamily="34" charset="0"/>
                        </a:rPr>
                        <a:t>d’échantillons historiques (IGCS)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Forte mobilisation d’échantillons (</a:t>
                      </a:r>
                      <a:r>
                        <a:rPr kumimoji="0" lang="fr-FR" altLang="fr-FR" sz="1800" b="0" i="0" u="none" strike="noStrike" cap="none" normalizeH="0" baseline="0" dirty="0" smtClean="0">
                          <a:ln>
                            <a:noFill/>
                          </a:ln>
                          <a:solidFill>
                            <a:schemeClr val="bg1"/>
                          </a:solidFill>
                          <a:effectLst/>
                          <a:latin typeface="Verdana" pitchFamily="34" charset="0"/>
                        </a:rPr>
                        <a:t>RMQS1)</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fr-FR" altLang="fr-FR" sz="1800" b="0" i="0" u="none" strike="noStrike" cap="none" normalizeH="0" baseline="0" dirty="0" smtClean="0">
                          <a:ln>
                            <a:noFill/>
                          </a:ln>
                          <a:solidFill>
                            <a:schemeClr val="bg1"/>
                          </a:solidFill>
                          <a:effectLst/>
                          <a:latin typeface="Verdana" pitchFamily="34" charset="0"/>
                        </a:rPr>
                        <a:t>Échantillons RMQS2</a:t>
                      </a:r>
                      <a:endParaRPr kumimoji="0" lang="fr-FR" altLang="fr-FR" sz="1800" b="0" i="0" u="none" strike="noStrike" cap="none" normalizeH="0" baseline="0" dirty="0" smtClean="0">
                        <a:ln>
                          <a:noFill/>
                        </a:ln>
                        <a:solidFill>
                          <a:schemeClr val="bg1"/>
                        </a:solidFill>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89658174"/>
      </p:ext>
    </p:extLst>
  </p:cSld>
  <p:clrMapOvr>
    <a:masterClrMapping/>
  </p:clrMapOvr>
  <p:transition advTm="1473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6"/>
          <p:cNvGrpSpPr>
            <a:grpSpLocks noChangeAspect="1"/>
          </p:cNvGrpSpPr>
          <p:nvPr/>
        </p:nvGrpSpPr>
        <p:grpSpPr bwMode="auto">
          <a:xfrm>
            <a:off x="5799667" y="3715235"/>
            <a:ext cx="3318933" cy="3180840"/>
            <a:chOff x="1066" y="945"/>
            <a:chExt cx="3171" cy="3195"/>
          </a:xfrm>
        </p:grpSpPr>
        <p:pic>
          <p:nvPicPr>
            <p:cNvPr id="34" name="Picture 22" descr="france_rel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 y="945"/>
              <a:ext cx="3039" cy="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24"/>
            <p:cNvGrpSpPr>
              <a:grpSpLocks noChangeAspect="1"/>
            </p:cNvGrpSpPr>
            <p:nvPr/>
          </p:nvGrpSpPr>
          <p:grpSpPr bwMode="auto">
            <a:xfrm>
              <a:off x="1080" y="1004"/>
              <a:ext cx="3157" cy="3136"/>
              <a:chOff x="930" y="981"/>
              <a:chExt cx="3157" cy="3136"/>
            </a:xfrm>
          </p:grpSpPr>
          <p:pic>
            <p:nvPicPr>
              <p:cNvPr id="36" name="Picture 23"/>
              <p:cNvPicPr>
                <a:picLocks noChangeAspect="1" noChangeArrowheads="1"/>
              </p:cNvPicPr>
              <p:nvPr/>
            </p:nvPicPr>
            <p:blipFill>
              <a:blip r:embed="rId5" cstate="print">
                <a:lum bright="32000" contrast="-20000"/>
                <a:grayscl/>
                <a:extLst>
                  <a:ext uri="{28A0092B-C50C-407E-A947-70E740481C1C}">
                    <a14:useLocalDpi xmlns:a14="http://schemas.microsoft.com/office/drawing/2010/main" val="0"/>
                  </a:ext>
                </a:extLst>
              </a:blip>
              <a:srcRect r="8821" b="6737"/>
              <a:stretch>
                <a:fillRect/>
              </a:stretch>
            </p:blipFill>
            <p:spPr bwMode="auto">
              <a:xfrm>
                <a:off x="930" y="981"/>
                <a:ext cx="3129" cy="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p:cNvPicPr>
                <a:picLocks noChangeAspect="1" noChangeArrowheads="1"/>
              </p:cNvPicPr>
              <p:nvPr/>
            </p:nvPicPr>
            <p:blipFill>
              <a:blip r:embed="rId5" cstate="print">
                <a:lum bright="32000" contrast="-20000"/>
                <a:grayscl/>
                <a:extLst>
                  <a:ext uri="{28A0092B-C50C-407E-A947-70E740481C1C}">
                    <a14:useLocalDpi xmlns:a14="http://schemas.microsoft.com/office/drawing/2010/main" val="0"/>
                  </a:ext>
                </a:extLst>
              </a:blip>
              <a:srcRect l="88261" t="74991"/>
              <a:stretch>
                <a:fillRect/>
              </a:stretch>
            </p:blipFill>
            <p:spPr bwMode="auto">
              <a:xfrm>
                <a:off x="3709" y="3339"/>
                <a:ext cx="3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9506" name="Text Box 2"/>
          <p:cNvSpPr txBox="1">
            <a:spLocks noChangeArrowheads="1"/>
          </p:cNvSpPr>
          <p:nvPr/>
        </p:nvSpPr>
        <p:spPr bwMode="auto">
          <a:xfrm>
            <a:off x="2643751" y="2867943"/>
            <a:ext cx="6003461" cy="2400657"/>
          </a:xfrm>
          <a:prstGeom prst="rect">
            <a:avLst/>
          </a:prstGeom>
          <a:noFill/>
          <a:ln>
            <a:noFill/>
          </a:ln>
          <a:effectLst/>
          <a:extLst>
            <a:ext uri="{909E8E84-426E-40DD-AFC4-6F175D3DCCD1}">
              <a14:hiddenFill xmlns:a14="http://schemas.microsoft.com/office/drawing/2010/main">
                <a:solidFill>
                  <a:srgbClr val="008D98"/>
                </a:solidFill>
              </a14:hiddenFill>
            </a:ext>
            <a:ext uri="{91240B29-F687-4F45-9708-019B960494DF}">
              <a14:hiddenLine xmlns:a14="http://schemas.microsoft.com/office/drawing/2010/main" w="381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marL="377825" indent="-377825" defTabSz="377825" eaLnBrk="0" hangingPunct="0">
              <a:spcBef>
                <a:spcPct val="50000"/>
              </a:spcBef>
              <a:buClr>
                <a:srgbClr val="BCD631"/>
              </a:buClr>
              <a:buSzPct val="100000"/>
              <a:buFont typeface="Webdings" pitchFamily="18" charset="2"/>
              <a:buChar char="="/>
            </a:pPr>
            <a:r>
              <a:rPr lang="fr-FR" altLang="fr-FR" sz="2000" dirty="0" smtClean="0">
                <a:latin typeface="Verdana" pitchFamily="34" charset="0"/>
              </a:rPr>
              <a:t>Établir </a:t>
            </a:r>
            <a:r>
              <a:rPr lang="fr-FR" altLang="fr-FR" sz="2000" dirty="0">
                <a:latin typeface="Verdana" pitchFamily="34" charset="0"/>
              </a:rPr>
              <a:t>un </a:t>
            </a:r>
            <a:r>
              <a:rPr lang="fr-FR" altLang="fr-FR" sz="2000" b="1" dirty="0">
                <a:latin typeface="Verdana" pitchFamily="34" charset="0"/>
              </a:rPr>
              <a:t>tableau de bord </a:t>
            </a:r>
            <a:r>
              <a:rPr lang="fr-FR" altLang="fr-FR" sz="2000" dirty="0">
                <a:latin typeface="Verdana" pitchFamily="34" charset="0"/>
              </a:rPr>
              <a:t>de la qualité des sols (bilan et référence) </a:t>
            </a:r>
          </a:p>
          <a:p>
            <a:pPr marL="377825" indent="-377825" defTabSz="377825" eaLnBrk="0" hangingPunct="0">
              <a:spcBef>
                <a:spcPct val="50000"/>
              </a:spcBef>
              <a:buClr>
                <a:srgbClr val="BCD631"/>
              </a:buClr>
              <a:buSzPct val="100000"/>
              <a:buFont typeface="Webdings" pitchFamily="18" charset="2"/>
              <a:buChar char="="/>
            </a:pPr>
            <a:r>
              <a:rPr lang="fr-FR" altLang="fr-FR" sz="2000" b="1" dirty="0" smtClean="0">
                <a:latin typeface="Verdana" pitchFamily="34" charset="0"/>
              </a:rPr>
              <a:t>Cartographier</a:t>
            </a:r>
            <a:r>
              <a:rPr lang="fr-FR" altLang="fr-FR" sz="2000" dirty="0" smtClean="0">
                <a:latin typeface="Verdana" pitchFamily="34" charset="0"/>
              </a:rPr>
              <a:t> </a:t>
            </a:r>
            <a:r>
              <a:rPr lang="fr-FR" altLang="fr-FR" sz="2000" dirty="0">
                <a:latin typeface="Verdana" pitchFamily="34" charset="0"/>
              </a:rPr>
              <a:t>les propriétés des sols </a:t>
            </a:r>
            <a:endParaRPr lang="fr-FR" altLang="fr-FR" sz="2000" dirty="0" smtClean="0">
              <a:latin typeface="Verdana" pitchFamily="34" charset="0"/>
            </a:endParaRPr>
          </a:p>
          <a:p>
            <a:pPr marL="377825" indent="-377825" defTabSz="377825" eaLnBrk="0" hangingPunct="0">
              <a:spcBef>
                <a:spcPct val="50000"/>
              </a:spcBef>
              <a:buClr>
                <a:srgbClr val="BCD631"/>
              </a:buClr>
              <a:buSzPct val="100000"/>
              <a:buFont typeface="Webdings" pitchFamily="18" charset="2"/>
              <a:buChar char="="/>
            </a:pPr>
            <a:r>
              <a:rPr lang="fr-FR" altLang="fr-FR" sz="2000" dirty="0" smtClean="0">
                <a:latin typeface="Verdana" pitchFamily="34" charset="0"/>
              </a:rPr>
              <a:t>Détecter </a:t>
            </a:r>
            <a:r>
              <a:rPr lang="fr-FR" altLang="fr-FR" sz="2000" dirty="0">
                <a:latin typeface="Verdana" pitchFamily="34" charset="0"/>
              </a:rPr>
              <a:t>des </a:t>
            </a:r>
            <a:r>
              <a:rPr lang="fr-FR" altLang="fr-FR" sz="2000" b="1" dirty="0">
                <a:latin typeface="Verdana" pitchFamily="34" charset="0"/>
              </a:rPr>
              <a:t>évolutions</a:t>
            </a:r>
            <a:r>
              <a:rPr lang="fr-FR" altLang="fr-FR" sz="2000" dirty="0">
                <a:latin typeface="Verdana" pitchFamily="34" charset="0"/>
              </a:rPr>
              <a:t> (réseau d’alerte)</a:t>
            </a:r>
          </a:p>
          <a:p>
            <a:pPr marL="377825" indent="-377825" defTabSz="377825" eaLnBrk="0" hangingPunct="0">
              <a:spcBef>
                <a:spcPct val="50000"/>
              </a:spcBef>
              <a:buClr>
                <a:srgbClr val="BCD631"/>
              </a:buClr>
              <a:buSzPct val="100000"/>
              <a:buFont typeface="Webdings" pitchFamily="18" charset="2"/>
              <a:buChar char="="/>
            </a:pPr>
            <a:r>
              <a:rPr lang="fr-FR" altLang="fr-FR" sz="2000" dirty="0" smtClean="0">
                <a:latin typeface="Verdana" pitchFamily="34" charset="0"/>
              </a:rPr>
              <a:t>Constituer </a:t>
            </a:r>
            <a:r>
              <a:rPr lang="fr-FR" altLang="fr-FR" sz="2000" dirty="0">
                <a:latin typeface="Verdana" pitchFamily="34" charset="0"/>
              </a:rPr>
              <a:t>une </a:t>
            </a:r>
            <a:r>
              <a:rPr lang="fr-FR" altLang="fr-FR" sz="2000" b="1" dirty="0">
                <a:latin typeface="Verdana" pitchFamily="34" charset="0"/>
              </a:rPr>
              <a:t>banque d’échantillons </a:t>
            </a:r>
            <a:r>
              <a:rPr lang="fr-FR" altLang="fr-FR" sz="2000" dirty="0">
                <a:latin typeface="Verdana" pitchFamily="34" charset="0"/>
              </a:rPr>
              <a:t>de sols</a:t>
            </a:r>
          </a:p>
        </p:txBody>
      </p:sp>
      <p:sp>
        <p:nvSpPr>
          <p:cNvPr id="149508" name="Rectangle 4"/>
          <p:cNvSpPr>
            <a:spLocks noChangeArrowheads="1"/>
          </p:cNvSpPr>
          <p:nvPr/>
        </p:nvSpPr>
        <p:spPr bwMode="auto">
          <a:xfrm>
            <a:off x="2582863" y="412750"/>
            <a:ext cx="6092825"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2"/>
                </a:solidFill>
                <a:latin typeface="Garamond" pitchFamily="18" charset="0"/>
              </a:defRPr>
            </a:lvl1pPr>
            <a:lvl2pPr>
              <a:defRPr sz="4400">
                <a:solidFill>
                  <a:schemeClr val="tx2"/>
                </a:solidFill>
                <a:latin typeface="Garamond" pitchFamily="18" charset="0"/>
              </a:defRPr>
            </a:lvl2pPr>
            <a:lvl3pPr>
              <a:defRPr sz="4400">
                <a:solidFill>
                  <a:schemeClr val="tx2"/>
                </a:solidFill>
                <a:latin typeface="Garamond" pitchFamily="18" charset="0"/>
              </a:defRPr>
            </a:lvl3pPr>
            <a:lvl4pPr>
              <a:defRPr sz="4400">
                <a:solidFill>
                  <a:schemeClr val="tx2"/>
                </a:solidFill>
                <a:latin typeface="Garamond" pitchFamily="18" charset="0"/>
              </a:defRPr>
            </a:lvl4pPr>
            <a:lvl5pPr>
              <a:defRPr sz="4400">
                <a:solidFill>
                  <a:schemeClr val="tx2"/>
                </a:solidFill>
                <a:latin typeface="Garamond" pitchFamily="18" charset="0"/>
              </a:defRPr>
            </a:lvl5pPr>
            <a:lvl6pPr marL="457200" fontAlgn="base">
              <a:spcBef>
                <a:spcPct val="0"/>
              </a:spcBef>
              <a:spcAft>
                <a:spcPct val="0"/>
              </a:spcAft>
              <a:defRPr sz="4400">
                <a:solidFill>
                  <a:schemeClr val="tx2"/>
                </a:solidFill>
                <a:latin typeface="Garamond" pitchFamily="18" charset="0"/>
              </a:defRPr>
            </a:lvl6pPr>
            <a:lvl7pPr marL="914400" fontAlgn="base">
              <a:spcBef>
                <a:spcPct val="0"/>
              </a:spcBef>
              <a:spcAft>
                <a:spcPct val="0"/>
              </a:spcAft>
              <a:defRPr sz="4400">
                <a:solidFill>
                  <a:schemeClr val="tx2"/>
                </a:solidFill>
                <a:latin typeface="Garamond" pitchFamily="18" charset="0"/>
              </a:defRPr>
            </a:lvl7pPr>
            <a:lvl8pPr marL="1371600" fontAlgn="base">
              <a:spcBef>
                <a:spcPct val="0"/>
              </a:spcBef>
              <a:spcAft>
                <a:spcPct val="0"/>
              </a:spcAft>
              <a:defRPr sz="4400">
                <a:solidFill>
                  <a:schemeClr val="tx2"/>
                </a:solidFill>
                <a:latin typeface="Garamond" pitchFamily="18" charset="0"/>
              </a:defRPr>
            </a:lvl8pPr>
            <a:lvl9pPr marL="1828800" fontAlgn="base">
              <a:spcBef>
                <a:spcPct val="0"/>
              </a:spcBef>
              <a:spcAft>
                <a:spcPct val="0"/>
              </a:spcAft>
              <a:defRPr sz="4400">
                <a:solidFill>
                  <a:schemeClr val="tx2"/>
                </a:solidFill>
                <a:latin typeface="Garamond" pitchFamily="18" charset="0"/>
              </a:defRPr>
            </a:lvl9pPr>
          </a:lstStyle>
          <a:p>
            <a:pPr algn="r"/>
            <a:r>
              <a:rPr lang="fr-FR" altLang="fr-FR" sz="3200" dirty="0">
                <a:solidFill>
                  <a:schemeClr val="bg1"/>
                </a:solidFill>
                <a:latin typeface="Verdana" pitchFamily="34" charset="0"/>
              </a:rPr>
              <a:t>Réseau de Mesures de la Qualité des Sols (RMQS)</a:t>
            </a:r>
          </a:p>
        </p:txBody>
      </p:sp>
      <p:sp>
        <p:nvSpPr>
          <p:cNvPr id="149518" name="Text Box 14"/>
          <p:cNvSpPr txBox="1">
            <a:spLocks noChangeArrowheads="1"/>
          </p:cNvSpPr>
          <p:nvPr/>
        </p:nvSpPr>
        <p:spPr bwMode="auto">
          <a:xfrm>
            <a:off x="2550583" y="1712913"/>
            <a:ext cx="4857750" cy="830997"/>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eaLnBrk="0" hangingPunct="0"/>
            <a:r>
              <a:rPr lang="fr-FR" altLang="fr-FR" sz="2400" b="1" dirty="0">
                <a:solidFill>
                  <a:srgbClr val="BCD631"/>
                </a:solidFill>
                <a:latin typeface="Verdana" pitchFamily="34" charset="0"/>
              </a:rPr>
              <a:t>« Suivre l’évolution de la qualité des sols français » </a:t>
            </a:r>
          </a:p>
        </p:txBody>
      </p:sp>
      <p:grpSp>
        <p:nvGrpSpPr>
          <p:cNvPr id="10" name="Group 3"/>
          <p:cNvGrpSpPr>
            <a:grpSpLocks/>
          </p:cNvGrpSpPr>
          <p:nvPr/>
        </p:nvGrpSpPr>
        <p:grpSpPr bwMode="auto">
          <a:xfrm>
            <a:off x="300505" y="1493635"/>
            <a:ext cx="2099795" cy="4566249"/>
            <a:chOff x="287" y="983"/>
            <a:chExt cx="1378" cy="3090"/>
          </a:xfrm>
        </p:grpSpPr>
        <p:pic>
          <p:nvPicPr>
            <p:cNvPr id="11" name="Picture 4" descr="IMGP37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2229"/>
              <a:ext cx="94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 y="2849"/>
              <a:ext cx="952"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 y="983"/>
              <a:ext cx="93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0391_envt_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 y="1610"/>
              <a:ext cx="93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 0450_S_profil_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 y="2849"/>
              <a:ext cx="40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0391_prof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 y="1610"/>
              <a:ext cx="42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0389_S_profil_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9" y="983"/>
              <a:ext cx="43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IMGP37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240" y="2228"/>
              <a:ext cx="42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0797_S_envrt_W-E2_06_reduit"/>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 y="3467"/>
              <a:ext cx="92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0797_profil_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35" y="3467"/>
              <a:ext cx="43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15"/>
          <p:cNvSpPr txBox="1">
            <a:spLocks noChangeArrowheads="1"/>
          </p:cNvSpPr>
          <p:nvPr/>
        </p:nvSpPr>
        <p:spPr bwMode="auto">
          <a:xfrm rot="-5400000">
            <a:off x="-621770" y="5237163"/>
            <a:ext cx="16430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a:latin typeface="Tahoma" pitchFamily="34" charset="0"/>
                <a:cs typeface="Tahoma" pitchFamily="34" charset="0"/>
              </a:rPr>
              <a:t>© Claudy Jolivet (INRA Orléans)</a:t>
            </a:r>
          </a:p>
        </p:txBody>
      </p:sp>
    </p:spTree>
    <p:custDataLst>
      <p:tags r:id="rId1"/>
    </p:custDataLst>
    <p:extLst>
      <p:ext uri="{BB962C8B-B14F-4D97-AF65-F5344CB8AC3E}">
        <p14:creationId xmlns:p14="http://schemas.microsoft.com/office/powerpoint/2010/main" val="3068304258"/>
      </p:ext>
    </p:extLst>
  </p:cSld>
  <p:clrMapOvr>
    <a:masterClrMapping/>
  </p:clrMapOvr>
  <p:transition advTm="11035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60375" y="548217"/>
            <a:ext cx="8220075" cy="56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a:t>Une nouvelle stratégie d’échantillonnage annualisée </a:t>
            </a:r>
          </a:p>
        </p:txBody>
      </p:sp>
      <p:grpSp>
        <p:nvGrpSpPr>
          <p:cNvPr id="9" name="Groupe 8"/>
          <p:cNvGrpSpPr/>
          <p:nvPr/>
        </p:nvGrpSpPr>
        <p:grpSpPr>
          <a:xfrm>
            <a:off x="252413" y="1222241"/>
            <a:ext cx="4563007" cy="3971925"/>
            <a:chOff x="252413" y="1697038"/>
            <a:chExt cx="4563007" cy="3971925"/>
          </a:xfrm>
        </p:grpSpPr>
        <p:pic>
          <p:nvPicPr>
            <p:cNvPr id="21509" name="Picture 22" descr="prelevement_rmqs_biosoil_ann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3" y="2125663"/>
              <a:ext cx="45307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ZoneTexte 2"/>
            <p:cNvSpPr txBox="1">
              <a:spLocks noChangeArrowheads="1"/>
            </p:cNvSpPr>
            <p:nvPr/>
          </p:nvSpPr>
          <p:spPr bwMode="auto">
            <a:xfrm>
              <a:off x="2395538" y="1697038"/>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800" dirty="0">
                  <a:latin typeface="Arial" pitchFamily="34" charset="0"/>
                </a:rPr>
                <a:t>RMQS1</a:t>
              </a:r>
            </a:p>
          </p:txBody>
        </p:sp>
        <p:sp>
          <p:nvSpPr>
            <p:cNvPr id="3" name="Ellipse 2"/>
            <p:cNvSpPr/>
            <p:nvPr/>
          </p:nvSpPr>
          <p:spPr>
            <a:xfrm>
              <a:off x="4148670" y="2014418"/>
              <a:ext cx="666750" cy="9732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2413" y="4605867"/>
              <a:ext cx="1584854" cy="1063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ZoneTexte 2"/>
          <p:cNvSpPr txBox="1">
            <a:spLocks noChangeArrowheads="1"/>
          </p:cNvSpPr>
          <p:nvPr/>
        </p:nvSpPr>
        <p:spPr bwMode="auto">
          <a:xfrm>
            <a:off x="6141889" y="1222241"/>
            <a:ext cx="1004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800" dirty="0" smtClean="0">
                <a:latin typeface="Arial" pitchFamily="34" charset="0"/>
              </a:rPr>
              <a:t>RMQS2</a:t>
            </a:r>
            <a:endParaRPr lang="fr-FR" altLang="fr-FR" sz="1800" dirty="0">
              <a:latin typeface="Arial" pitchFamily="34" charset="0"/>
            </a:endParaRPr>
          </a:p>
        </p:txBody>
      </p:sp>
      <p:pic>
        <p:nvPicPr>
          <p:cNvPr id="11" name="Imag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42007" y="1699889"/>
            <a:ext cx="3658936" cy="3445254"/>
          </a:xfrm>
          <a:prstGeom prst="rect">
            <a:avLst/>
          </a:prstGeom>
        </p:spPr>
      </p:pic>
      <p:sp>
        <p:nvSpPr>
          <p:cNvPr id="7" name="Rectangle 6"/>
          <p:cNvSpPr/>
          <p:nvPr/>
        </p:nvSpPr>
        <p:spPr>
          <a:xfrm>
            <a:off x="4992346" y="1650866"/>
            <a:ext cx="614083" cy="574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942854" y="3580885"/>
            <a:ext cx="642387" cy="161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5546832" y="4897854"/>
            <a:ext cx="642387" cy="247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328312" y="2113715"/>
            <a:ext cx="726312" cy="2017355"/>
          </a:xfrm>
          <a:prstGeom prst="rect">
            <a:avLst/>
          </a:prstGeom>
        </p:spPr>
      </p:pic>
      <p:sp>
        <p:nvSpPr>
          <p:cNvPr id="15" name="ZoneTexte 14"/>
          <p:cNvSpPr txBox="1"/>
          <p:nvPr/>
        </p:nvSpPr>
        <p:spPr>
          <a:xfrm>
            <a:off x="8425576" y="4005501"/>
            <a:ext cx="654346" cy="200055"/>
          </a:xfrm>
          <a:prstGeom prst="rect">
            <a:avLst/>
          </a:prstGeom>
          <a:noFill/>
        </p:spPr>
        <p:txBody>
          <a:bodyPr wrap="none" rtlCol="0">
            <a:spAutoFit/>
          </a:bodyPr>
          <a:lstStyle/>
          <a:p>
            <a:r>
              <a:rPr lang="fr-FR" sz="700" b="1" dirty="0" smtClean="0">
                <a:solidFill>
                  <a:schemeClr val="tx1">
                    <a:lumMod val="75000"/>
                    <a:lumOff val="25000"/>
                  </a:schemeClr>
                </a:solidFill>
                <a:latin typeface="Arial" panose="020B0604020202020204" pitchFamily="34" charset="0"/>
                <a:cs typeface="Arial" panose="020B0604020202020204" pitchFamily="34" charset="0"/>
              </a:rPr>
              <a:t>impossible</a:t>
            </a:r>
            <a:endParaRPr lang="fr-FR" sz="7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510" name="AutoShape 23"/>
          <p:cNvSpPr>
            <a:spLocks noChangeArrowheads="1"/>
          </p:cNvSpPr>
          <p:nvPr/>
        </p:nvSpPr>
        <p:spPr bwMode="auto">
          <a:xfrm>
            <a:off x="4456456" y="3080805"/>
            <a:ext cx="653364" cy="683419"/>
          </a:xfrm>
          <a:prstGeom prst="rightArrow">
            <a:avLst>
              <a:gd name="adj1" fmla="val 50000"/>
              <a:gd name="adj2" fmla="val 29357"/>
            </a:avLst>
          </a:prstGeom>
          <a:solidFill>
            <a:srgbClr val="6F9D20"/>
          </a:solidFill>
          <a:ln w="9525">
            <a:solidFill>
              <a:schemeClr val="tx1"/>
            </a:solidFill>
            <a:miter lim="800000"/>
            <a:headEnd/>
            <a:tailEnd/>
          </a:ln>
          <a:effectLst/>
          <a:extLst/>
        </p:spPr>
        <p:txBody>
          <a:bodyPr wrap="none" anchor="ct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endParaRPr lang="fr-FR" altLang="fr-FR" sz="1800">
              <a:latin typeface="Arial" pitchFamily="34" charset="0"/>
            </a:endParaRPr>
          </a:p>
        </p:txBody>
      </p:sp>
      <p:sp>
        <p:nvSpPr>
          <p:cNvPr id="28" name="ZoneTexte 27"/>
          <p:cNvSpPr txBox="1"/>
          <p:nvPr/>
        </p:nvSpPr>
        <p:spPr>
          <a:xfrm>
            <a:off x="7521440" y="1838269"/>
            <a:ext cx="1622560" cy="253916"/>
          </a:xfrm>
          <a:prstGeom prst="rect">
            <a:avLst/>
          </a:prstGeom>
          <a:noFill/>
        </p:spPr>
        <p:txBody>
          <a:bodyPr wrap="none" rtlCol="0">
            <a:spAutoFit/>
          </a:bodyPr>
          <a:lstStyle/>
          <a:p>
            <a:r>
              <a:rPr lang="fr-FR" sz="1050" b="1" dirty="0" smtClean="0">
                <a:solidFill>
                  <a:schemeClr val="tx1">
                    <a:lumMod val="75000"/>
                    <a:lumOff val="25000"/>
                  </a:schemeClr>
                </a:solidFill>
                <a:latin typeface="Arial" panose="020B0604020202020204" pitchFamily="34" charset="0"/>
                <a:cs typeface="Arial" panose="020B0604020202020204" pitchFamily="34" charset="0"/>
              </a:rPr>
              <a:t>Année de prélèvement</a:t>
            </a:r>
            <a:endParaRPr lang="fr-FR" sz="105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ZoneTexte 3"/>
          <p:cNvSpPr txBox="1">
            <a:spLocks noChangeArrowheads="1"/>
          </p:cNvSpPr>
          <p:nvPr/>
        </p:nvSpPr>
        <p:spPr bwMode="auto">
          <a:xfrm>
            <a:off x="367241" y="5403322"/>
            <a:ext cx="859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ctr" eaLnBrk="1" hangingPunct="1">
              <a:spcBef>
                <a:spcPct val="0"/>
              </a:spcBef>
              <a:buClrTx/>
              <a:buSzTx/>
              <a:buFontTx/>
              <a:buNone/>
            </a:pPr>
            <a:r>
              <a:rPr lang="fr-FR" altLang="fr-FR" sz="2000" dirty="0">
                <a:latin typeface="Arial" pitchFamily="34" charset="0"/>
              </a:rPr>
              <a:t>Améliorer la capacité du RMQS à détecter des évolutions et pouvoir cartographier plus rapidement des variables à l’échelle de la France</a:t>
            </a:r>
          </a:p>
        </p:txBody>
      </p:sp>
    </p:spTree>
    <p:custDataLst>
      <p:tags r:id="rId1"/>
    </p:custDataLst>
    <p:extLst>
      <p:ext uri="{BB962C8B-B14F-4D97-AF65-F5344CB8AC3E}">
        <p14:creationId xmlns:p14="http://schemas.microsoft.com/office/powerpoint/2010/main" val="13866087"/>
      </p:ext>
    </p:extLst>
  </p:cSld>
  <p:clrMapOvr>
    <a:masterClrMapping/>
  </p:clrMapOvr>
  <p:transition advTm="4676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4210921" y="1399755"/>
            <a:ext cx="4416425" cy="4176027"/>
            <a:chOff x="3659188" y="1192213"/>
            <a:chExt cx="5354637" cy="4949825"/>
          </a:xfrm>
        </p:grpSpPr>
        <p:sp>
          <p:nvSpPr>
            <p:cNvPr id="38" name="Rectangle 182"/>
            <p:cNvSpPr>
              <a:spLocks noChangeArrowheads="1"/>
            </p:cNvSpPr>
            <p:nvPr/>
          </p:nvSpPr>
          <p:spPr bwMode="auto">
            <a:xfrm>
              <a:off x="5284788" y="2492375"/>
              <a:ext cx="1512888" cy="936625"/>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39" name="Freeform 7"/>
            <p:cNvSpPr>
              <a:spLocks/>
            </p:cNvSpPr>
            <p:nvPr/>
          </p:nvSpPr>
          <p:spPr bwMode="auto">
            <a:xfrm>
              <a:off x="6149976" y="1192213"/>
              <a:ext cx="712787" cy="582612"/>
            </a:xfrm>
            <a:custGeom>
              <a:avLst/>
              <a:gdLst>
                <a:gd name="T0" fmla="*/ 2147483647 w 449"/>
                <a:gd name="T1" fmla="*/ 2147483647 h 367"/>
                <a:gd name="T2" fmla="*/ 2147483647 w 449"/>
                <a:gd name="T3" fmla="*/ 2147483647 h 367"/>
                <a:gd name="T4" fmla="*/ 2147483647 w 449"/>
                <a:gd name="T5" fmla="*/ 2147483647 h 367"/>
                <a:gd name="T6" fmla="*/ 2147483647 w 449"/>
                <a:gd name="T7" fmla="*/ 2147483647 h 367"/>
                <a:gd name="T8" fmla="*/ 2147483647 w 449"/>
                <a:gd name="T9" fmla="*/ 2147483647 h 367"/>
                <a:gd name="T10" fmla="*/ 2147483647 w 449"/>
                <a:gd name="T11" fmla="*/ 2147483647 h 367"/>
                <a:gd name="T12" fmla="*/ 2147483647 w 449"/>
                <a:gd name="T13" fmla="*/ 2147483647 h 367"/>
                <a:gd name="T14" fmla="*/ 2147483647 w 449"/>
                <a:gd name="T15" fmla="*/ 2147483647 h 367"/>
                <a:gd name="T16" fmla="*/ 2147483647 w 449"/>
                <a:gd name="T17" fmla="*/ 2147483647 h 367"/>
                <a:gd name="T18" fmla="*/ 2147483647 w 449"/>
                <a:gd name="T19" fmla="*/ 2147483647 h 367"/>
                <a:gd name="T20" fmla="*/ 2147483647 w 449"/>
                <a:gd name="T21" fmla="*/ 2147483647 h 367"/>
                <a:gd name="T22" fmla="*/ 2147483647 w 449"/>
                <a:gd name="T23" fmla="*/ 2147483647 h 367"/>
                <a:gd name="T24" fmla="*/ 2147483647 w 449"/>
                <a:gd name="T25" fmla="*/ 2147483647 h 367"/>
                <a:gd name="T26" fmla="*/ 2147483647 w 449"/>
                <a:gd name="T27" fmla="*/ 2147483647 h 367"/>
                <a:gd name="T28" fmla="*/ 2147483647 w 449"/>
                <a:gd name="T29" fmla="*/ 2147483647 h 367"/>
                <a:gd name="T30" fmla="*/ 2147483647 w 449"/>
                <a:gd name="T31" fmla="*/ 2147483647 h 367"/>
                <a:gd name="T32" fmla="*/ 2147483647 w 449"/>
                <a:gd name="T33" fmla="*/ 2147483647 h 367"/>
                <a:gd name="T34" fmla="*/ 2147483647 w 449"/>
                <a:gd name="T35" fmla="*/ 2147483647 h 367"/>
                <a:gd name="T36" fmla="*/ 2147483647 w 449"/>
                <a:gd name="T37" fmla="*/ 2147483647 h 367"/>
                <a:gd name="T38" fmla="*/ 2147483647 w 449"/>
                <a:gd name="T39" fmla="*/ 2147483647 h 367"/>
                <a:gd name="T40" fmla="*/ 2147483647 w 449"/>
                <a:gd name="T41" fmla="*/ 2147483647 h 367"/>
                <a:gd name="T42" fmla="*/ 2147483647 w 449"/>
                <a:gd name="T43" fmla="*/ 2147483647 h 367"/>
                <a:gd name="T44" fmla="*/ 2147483647 w 449"/>
                <a:gd name="T45" fmla="*/ 2147483647 h 367"/>
                <a:gd name="T46" fmla="*/ 2147483647 w 449"/>
                <a:gd name="T47" fmla="*/ 2147483647 h 367"/>
                <a:gd name="T48" fmla="*/ 2147483647 w 449"/>
                <a:gd name="T49" fmla="*/ 2147483647 h 367"/>
                <a:gd name="T50" fmla="*/ 2147483647 w 449"/>
                <a:gd name="T51" fmla="*/ 2147483647 h 367"/>
                <a:gd name="T52" fmla="*/ 2147483647 w 449"/>
                <a:gd name="T53" fmla="*/ 2147483647 h 367"/>
                <a:gd name="T54" fmla="*/ 2147483647 w 449"/>
                <a:gd name="T55" fmla="*/ 2147483647 h 367"/>
                <a:gd name="T56" fmla="*/ 2147483647 w 449"/>
                <a:gd name="T57" fmla="*/ 2147483647 h 367"/>
                <a:gd name="T58" fmla="*/ 2147483647 w 449"/>
                <a:gd name="T59" fmla="*/ 2147483647 h 367"/>
                <a:gd name="T60" fmla="*/ 2147483647 w 449"/>
                <a:gd name="T61" fmla="*/ 2147483647 h 367"/>
                <a:gd name="T62" fmla="*/ 2147483647 w 449"/>
                <a:gd name="T63" fmla="*/ 2147483647 h 367"/>
                <a:gd name="T64" fmla="*/ 2147483647 w 449"/>
                <a:gd name="T65" fmla="*/ 2147483647 h 367"/>
                <a:gd name="T66" fmla="*/ 2147483647 w 449"/>
                <a:gd name="T67" fmla="*/ 2147483647 h 367"/>
                <a:gd name="T68" fmla="*/ 2147483647 w 449"/>
                <a:gd name="T69" fmla="*/ 2147483647 h 367"/>
                <a:gd name="T70" fmla="*/ 2147483647 w 449"/>
                <a:gd name="T71" fmla="*/ 2147483647 h 367"/>
                <a:gd name="T72" fmla="*/ 2147483647 w 449"/>
                <a:gd name="T73" fmla="*/ 2147483647 h 367"/>
                <a:gd name="T74" fmla="*/ 2147483647 w 449"/>
                <a:gd name="T75" fmla="*/ 2147483647 h 367"/>
                <a:gd name="T76" fmla="*/ 2147483647 w 449"/>
                <a:gd name="T77" fmla="*/ 2147483647 h 367"/>
                <a:gd name="T78" fmla="*/ 2147483647 w 449"/>
                <a:gd name="T79" fmla="*/ 2147483647 h 367"/>
                <a:gd name="T80" fmla="*/ 2147483647 w 449"/>
                <a:gd name="T81" fmla="*/ 2147483647 h 367"/>
                <a:gd name="T82" fmla="*/ 2147483647 w 449"/>
                <a:gd name="T83" fmla="*/ 2147483647 h 367"/>
                <a:gd name="T84" fmla="*/ 2147483647 w 449"/>
                <a:gd name="T85" fmla="*/ 2147483647 h 367"/>
                <a:gd name="T86" fmla="*/ 2147483647 w 449"/>
                <a:gd name="T87" fmla="*/ 2147483647 h 367"/>
                <a:gd name="T88" fmla="*/ 2147483647 w 449"/>
                <a:gd name="T89" fmla="*/ 2147483647 h 367"/>
                <a:gd name="T90" fmla="*/ 2147483647 w 449"/>
                <a:gd name="T91" fmla="*/ 2147483647 h 367"/>
                <a:gd name="T92" fmla="*/ 2147483647 w 449"/>
                <a:gd name="T93" fmla="*/ 2147483647 h 367"/>
                <a:gd name="T94" fmla="*/ 2147483647 w 449"/>
                <a:gd name="T95" fmla="*/ 2147483647 h 367"/>
                <a:gd name="T96" fmla="*/ 2147483647 w 449"/>
                <a:gd name="T97" fmla="*/ 2147483647 h 367"/>
                <a:gd name="T98" fmla="*/ 2147483647 w 449"/>
                <a:gd name="T99" fmla="*/ 2147483647 h 367"/>
                <a:gd name="T100" fmla="*/ 2147483647 w 449"/>
                <a:gd name="T101" fmla="*/ 2147483647 h 367"/>
                <a:gd name="T102" fmla="*/ 2147483647 w 449"/>
                <a:gd name="T103" fmla="*/ 2147483647 h 367"/>
                <a:gd name="T104" fmla="*/ 2147483647 w 449"/>
                <a:gd name="T105" fmla="*/ 2147483647 h 367"/>
                <a:gd name="T106" fmla="*/ 2147483647 w 449"/>
                <a:gd name="T107" fmla="*/ 2147483647 h 367"/>
                <a:gd name="T108" fmla="*/ 2147483647 w 449"/>
                <a:gd name="T109" fmla="*/ 2147483647 h 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367">
                  <a:moveTo>
                    <a:pt x="214" y="336"/>
                  </a:moveTo>
                  <a:lnTo>
                    <a:pt x="214" y="336"/>
                  </a:lnTo>
                  <a:lnTo>
                    <a:pt x="214" y="326"/>
                  </a:lnTo>
                  <a:lnTo>
                    <a:pt x="214" y="316"/>
                  </a:lnTo>
                  <a:lnTo>
                    <a:pt x="214" y="306"/>
                  </a:lnTo>
                  <a:lnTo>
                    <a:pt x="225" y="306"/>
                  </a:lnTo>
                  <a:lnTo>
                    <a:pt x="225" y="295"/>
                  </a:lnTo>
                  <a:lnTo>
                    <a:pt x="214" y="295"/>
                  </a:lnTo>
                  <a:lnTo>
                    <a:pt x="214" y="285"/>
                  </a:lnTo>
                  <a:lnTo>
                    <a:pt x="225" y="285"/>
                  </a:lnTo>
                  <a:lnTo>
                    <a:pt x="225" y="275"/>
                  </a:lnTo>
                  <a:lnTo>
                    <a:pt x="225" y="265"/>
                  </a:lnTo>
                  <a:lnTo>
                    <a:pt x="214" y="265"/>
                  </a:lnTo>
                  <a:lnTo>
                    <a:pt x="204" y="265"/>
                  </a:lnTo>
                  <a:lnTo>
                    <a:pt x="194" y="265"/>
                  </a:lnTo>
                  <a:lnTo>
                    <a:pt x="204" y="265"/>
                  </a:lnTo>
                  <a:lnTo>
                    <a:pt x="204" y="255"/>
                  </a:lnTo>
                  <a:lnTo>
                    <a:pt x="204" y="244"/>
                  </a:lnTo>
                  <a:lnTo>
                    <a:pt x="194" y="244"/>
                  </a:lnTo>
                  <a:lnTo>
                    <a:pt x="194" y="234"/>
                  </a:lnTo>
                  <a:lnTo>
                    <a:pt x="184" y="234"/>
                  </a:lnTo>
                  <a:lnTo>
                    <a:pt x="184" y="224"/>
                  </a:lnTo>
                  <a:lnTo>
                    <a:pt x="194" y="224"/>
                  </a:lnTo>
                  <a:lnTo>
                    <a:pt x="204" y="214"/>
                  </a:lnTo>
                  <a:lnTo>
                    <a:pt x="204" y="204"/>
                  </a:lnTo>
                  <a:lnTo>
                    <a:pt x="194" y="214"/>
                  </a:lnTo>
                  <a:lnTo>
                    <a:pt x="194" y="204"/>
                  </a:lnTo>
                  <a:lnTo>
                    <a:pt x="194" y="194"/>
                  </a:lnTo>
                  <a:lnTo>
                    <a:pt x="184" y="194"/>
                  </a:lnTo>
                  <a:lnTo>
                    <a:pt x="174" y="194"/>
                  </a:lnTo>
                  <a:lnTo>
                    <a:pt x="163" y="194"/>
                  </a:lnTo>
                  <a:lnTo>
                    <a:pt x="163" y="183"/>
                  </a:lnTo>
                  <a:lnTo>
                    <a:pt x="153" y="183"/>
                  </a:lnTo>
                  <a:lnTo>
                    <a:pt x="143" y="173"/>
                  </a:lnTo>
                  <a:lnTo>
                    <a:pt x="153" y="173"/>
                  </a:lnTo>
                  <a:lnTo>
                    <a:pt x="153" y="163"/>
                  </a:lnTo>
                  <a:lnTo>
                    <a:pt x="143" y="163"/>
                  </a:lnTo>
                  <a:lnTo>
                    <a:pt x="153" y="153"/>
                  </a:lnTo>
                  <a:lnTo>
                    <a:pt x="163" y="153"/>
                  </a:lnTo>
                  <a:lnTo>
                    <a:pt x="163" y="143"/>
                  </a:lnTo>
                  <a:lnTo>
                    <a:pt x="153" y="143"/>
                  </a:lnTo>
                  <a:lnTo>
                    <a:pt x="153" y="132"/>
                  </a:lnTo>
                  <a:lnTo>
                    <a:pt x="143" y="143"/>
                  </a:lnTo>
                  <a:lnTo>
                    <a:pt x="143" y="153"/>
                  </a:lnTo>
                  <a:lnTo>
                    <a:pt x="133" y="153"/>
                  </a:lnTo>
                  <a:lnTo>
                    <a:pt x="123" y="153"/>
                  </a:lnTo>
                  <a:lnTo>
                    <a:pt x="112" y="153"/>
                  </a:lnTo>
                  <a:lnTo>
                    <a:pt x="102" y="153"/>
                  </a:lnTo>
                  <a:lnTo>
                    <a:pt x="92" y="153"/>
                  </a:lnTo>
                  <a:lnTo>
                    <a:pt x="92" y="143"/>
                  </a:lnTo>
                  <a:lnTo>
                    <a:pt x="82" y="153"/>
                  </a:lnTo>
                  <a:lnTo>
                    <a:pt x="82" y="143"/>
                  </a:lnTo>
                  <a:lnTo>
                    <a:pt x="72" y="143"/>
                  </a:lnTo>
                  <a:lnTo>
                    <a:pt x="72" y="132"/>
                  </a:lnTo>
                  <a:lnTo>
                    <a:pt x="61" y="132"/>
                  </a:lnTo>
                  <a:lnTo>
                    <a:pt x="61" y="122"/>
                  </a:lnTo>
                  <a:lnTo>
                    <a:pt x="51" y="122"/>
                  </a:lnTo>
                  <a:lnTo>
                    <a:pt x="51" y="112"/>
                  </a:lnTo>
                  <a:lnTo>
                    <a:pt x="61" y="112"/>
                  </a:lnTo>
                  <a:lnTo>
                    <a:pt x="61" y="102"/>
                  </a:lnTo>
                  <a:lnTo>
                    <a:pt x="51" y="102"/>
                  </a:lnTo>
                  <a:lnTo>
                    <a:pt x="41" y="102"/>
                  </a:lnTo>
                  <a:lnTo>
                    <a:pt x="31" y="102"/>
                  </a:lnTo>
                  <a:lnTo>
                    <a:pt x="31" y="92"/>
                  </a:lnTo>
                  <a:lnTo>
                    <a:pt x="21" y="92"/>
                  </a:lnTo>
                  <a:lnTo>
                    <a:pt x="21" y="81"/>
                  </a:lnTo>
                  <a:lnTo>
                    <a:pt x="21" y="71"/>
                  </a:lnTo>
                  <a:lnTo>
                    <a:pt x="21" y="61"/>
                  </a:lnTo>
                  <a:lnTo>
                    <a:pt x="11" y="51"/>
                  </a:lnTo>
                  <a:lnTo>
                    <a:pt x="11" y="41"/>
                  </a:lnTo>
                  <a:lnTo>
                    <a:pt x="11" y="31"/>
                  </a:lnTo>
                  <a:lnTo>
                    <a:pt x="0" y="31"/>
                  </a:lnTo>
                  <a:lnTo>
                    <a:pt x="21" y="20"/>
                  </a:lnTo>
                  <a:lnTo>
                    <a:pt x="31" y="20"/>
                  </a:lnTo>
                  <a:lnTo>
                    <a:pt x="41" y="10"/>
                  </a:lnTo>
                  <a:lnTo>
                    <a:pt x="51" y="10"/>
                  </a:lnTo>
                  <a:lnTo>
                    <a:pt x="61" y="10"/>
                  </a:lnTo>
                  <a:lnTo>
                    <a:pt x="72" y="10"/>
                  </a:lnTo>
                  <a:lnTo>
                    <a:pt x="82" y="10"/>
                  </a:lnTo>
                  <a:lnTo>
                    <a:pt x="92" y="0"/>
                  </a:lnTo>
                  <a:lnTo>
                    <a:pt x="92" y="10"/>
                  </a:lnTo>
                  <a:lnTo>
                    <a:pt x="102" y="10"/>
                  </a:lnTo>
                  <a:lnTo>
                    <a:pt x="102" y="31"/>
                  </a:lnTo>
                  <a:lnTo>
                    <a:pt x="112" y="31"/>
                  </a:lnTo>
                  <a:lnTo>
                    <a:pt x="112" y="51"/>
                  </a:lnTo>
                  <a:lnTo>
                    <a:pt x="102" y="51"/>
                  </a:lnTo>
                  <a:lnTo>
                    <a:pt x="102" y="61"/>
                  </a:lnTo>
                  <a:lnTo>
                    <a:pt x="112" y="71"/>
                  </a:lnTo>
                  <a:lnTo>
                    <a:pt x="102" y="81"/>
                  </a:lnTo>
                  <a:lnTo>
                    <a:pt x="112" y="92"/>
                  </a:lnTo>
                  <a:lnTo>
                    <a:pt x="123" y="92"/>
                  </a:lnTo>
                  <a:lnTo>
                    <a:pt x="133" y="92"/>
                  </a:lnTo>
                  <a:lnTo>
                    <a:pt x="133" y="102"/>
                  </a:lnTo>
                  <a:lnTo>
                    <a:pt x="143" y="102"/>
                  </a:lnTo>
                  <a:lnTo>
                    <a:pt x="153" y="122"/>
                  </a:lnTo>
                  <a:lnTo>
                    <a:pt x="163" y="122"/>
                  </a:lnTo>
                  <a:lnTo>
                    <a:pt x="163" y="132"/>
                  </a:lnTo>
                  <a:lnTo>
                    <a:pt x="174" y="122"/>
                  </a:lnTo>
                  <a:lnTo>
                    <a:pt x="174" y="112"/>
                  </a:lnTo>
                  <a:lnTo>
                    <a:pt x="184" y="112"/>
                  </a:lnTo>
                  <a:lnTo>
                    <a:pt x="194" y="102"/>
                  </a:lnTo>
                  <a:lnTo>
                    <a:pt x="204" y="102"/>
                  </a:lnTo>
                  <a:lnTo>
                    <a:pt x="214" y="102"/>
                  </a:lnTo>
                  <a:lnTo>
                    <a:pt x="214" y="92"/>
                  </a:lnTo>
                  <a:lnTo>
                    <a:pt x="214" y="102"/>
                  </a:lnTo>
                  <a:lnTo>
                    <a:pt x="225" y="102"/>
                  </a:lnTo>
                  <a:lnTo>
                    <a:pt x="225" y="112"/>
                  </a:lnTo>
                  <a:lnTo>
                    <a:pt x="235" y="112"/>
                  </a:lnTo>
                  <a:lnTo>
                    <a:pt x="225" y="122"/>
                  </a:lnTo>
                  <a:lnTo>
                    <a:pt x="235" y="122"/>
                  </a:lnTo>
                  <a:lnTo>
                    <a:pt x="245" y="122"/>
                  </a:lnTo>
                  <a:lnTo>
                    <a:pt x="245" y="132"/>
                  </a:lnTo>
                  <a:lnTo>
                    <a:pt x="245" y="143"/>
                  </a:lnTo>
                  <a:lnTo>
                    <a:pt x="245" y="153"/>
                  </a:lnTo>
                  <a:lnTo>
                    <a:pt x="245" y="163"/>
                  </a:lnTo>
                  <a:lnTo>
                    <a:pt x="245" y="173"/>
                  </a:lnTo>
                  <a:lnTo>
                    <a:pt x="245" y="183"/>
                  </a:lnTo>
                  <a:lnTo>
                    <a:pt x="255" y="183"/>
                  </a:lnTo>
                  <a:lnTo>
                    <a:pt x="255" y="194"/>
                  </a:lnTo>
                  <a:lnTo>
                    <a:pt x="265" y="194"/>
                  </a:lnTo>
                  <a:lnTo>
                    <a:pt x="275" y="194"/>
                  </a:lnTo>
                  <a:lnTo>
                    <a:pt x="286" y="194"/>
                  </a:lnTo>
                  <a:lnTo>
                    <a:pt x="286" y="183"/>
                  </a:lnTo>
                  <a:lnTo>
                    <a:pt x="296" y="183"/>
                  </a:lnTo>
                  <a:lnTo>
                    <a:pt x="296" y="194"/>
                  </a:lnTo>
                  <a:lnTo>
                    <a:pt x="306" y="194"/>
                  </a:lnTo>
                  <a:lnTo>
                    <a:pt x="316" y="194"/>
                  </a:lnTo>
                  <a:lnTo>
                    <a:pt x="326" y="204"/>
                  </a:lnTo>
                  <a:lnTo>
                    <a:pt x="326" y="214"/>
                  </a:lnTo>
                  <a:lnTo>
                    <a:pt x="326" y="224"/>
                  </a:lnTo>
                  <a:lnTo>
                    <a:pt x="326" y="234"/>
                  </a:lnTo>
                  <a:lnTo>
                    <a:pt x="337" y="244"/>
                  </a:lnTo>
                  <a:lnTo>
                    <a:pt x="337" y="255"/>
                  </a:lnTo>
                  <a:lnTo>
                    <a:pt x="347" y="255"/>
                  </a:lnTo>
                  <a:lnTo>
                    <a:pt x="347" y="244"/>
                  </a:lnTo>
                  <a:lnTo>
                    <a:pt x="347" y="234"/>
                  </a:lnTo>
                  <a:lnTo>
                    <a:pt x="357" y="234"/>
                  </a:lnTo>
                  <a:lnTo>
                    <a:pt x="357" y="244"/>
                  </a:lnTo>
                  <a:lnTo>
                    <a:pt x="367" y="244"/>
                  </a:lnTo>
                  <a:lnTo>
                    <a:pt x="367" y="234"/>
                  </a:lnTo>
                  <a:lnTo>
                    <a:pt x="367" y="244"/>
                  </a:lnTo>
                  <a:lnTo>
                    <a:pt x="377" y="244"/>
                  </a:lnTo>
                  <a:lnTo>
                    <a:pt x="388" y="244"/>
                  </a:lnTo>
                  <a:lnTo>
                    <a:pt x="398" y="234"/>
                  </a:lnTo>
                  <a:lnTo>
                    <a:pt x="398" y="244"/>
                  </a:lnTo>
                  <a:lnTo>
                    <a:pt x="408" y="234"/>
                  </a:lnTo>
                  <a:lnTo>
                    <a:pt x="408" y="244"/>
                  </a:lnTo>
                  <a:lnTo>
                    <a:pt x="418" y="255"/>
                  </a:lnTo>
                  <a:lnTo>
                    <a:pt x="428" y="255"/>
                  </a:lnTo>
                  <a:lnTo>
                    <a:pt x="428" y="265"/>
                  </a:lnTo>
                  <a:lnTo>
                    <a:pt x="438" y="265"/>
                  </a:lnTo>
                  <a:lnTo>
                    <a:pt x="428" y="265"/>
                  </a:lnTo>
                  <a:lnTo>
                    <a:pt x="438" y="255"/>
                  </a:lnTo>
                  <a:lnTo>
                    <a:pt x="438" y="265"/>
                  </a:lnTo>
                  <a:lnTo>
                    <a:pt x="449" y="265"/>
                  </a:lnTo>
                  <a:lnTo>
                    <a:pt x="438" y="275"/>
                  </a:lnTo>
                  <a:lnTo>
                    <a:pt x="428" y="285"/>
                  </a:lnTo>
                  <a:lnTo>
                    <a:pt x="438" y="285"/>
                  </a:lnTo>
                  <a:lnTo>
                    <a:pt x="438" y="295"/>
                  </a:lnTo>
                  <a:lnTo>
                    <a:pt x="428" y="306"/>
                  </a:lnTo>
                  <a:lnTo>
                    <a:pt x="438" y="306"/>
                  </a:lnTo>
                  <a:lnTo>
                    <a:pt x="449" y="316"/>
                  </a:lnTo>
                  <a:lnTo>
                    <a:pt x="449" y="326"/>
                  </a:lnTo>
                  <a:lnTo>
                    <a:pt x="449" y="336"/>
                  </a:lnTo>
                  <a:lnTo>
                    <a:pt x="438" y="336"/>
                  </a:lnTo>
                  <a:lnTo>
                    <a:pt x="428" y="346"/>
                  </a:lnTo>
                  <a:lnTo>
                    <a:pt x="438" y="357"/>
                  </a:lnTo>
                  <a:lnTo>
                    <a:pt x="428" y="357"/>
                  </a:lnTo>
                  <a:lnTo>
                    <a:pt x="428" y="367"/>
                  </a:lnTo>
                  <a:lnTo>
                    <a:pt x="418" y="357"/>
                  </a:lnTo>
                  <a:lnTo>
                    <a:pt x="408" y="357"/>
                  </a:lnTo>
                  <a:lnTo>
                    <a:pt x="398" y="357"/>
                  </a:lnTo>
                  <a:lnTo>
                    <a:pt x="398" y="346"/>
                  </a:lnTo>
                  <a:lnTo>
                    <a:pt x="398" y="336"/>
                  </a:lnTo>
                  <a:lnTo>
                    <a:pt x="388" y="346"/>
                  </a:lnTo>
                  <a:lnTo>
                    <a:pt x="377" y="346"/>
                  </a:lnTo>
                  <a:lnTo>
                    <a:pt x="367" y="336"/>
                  </a:lnTo>
                  <a:lnTo>
                    <a:pt x="357" y="336"/>
                  </a:lnTo>
                  <a:lnTo>
                    <a:pt x="347" y="336"/>
                  </a:lnTo>
                  <a:lnTo>
                    <a:pt x="337" y="336"/>
                  </a:lnTo>
                  <a:lnTo>
                    <a:pt x="326" y="336"/>
                  </a:lnTo>
                  <a:lnTo>
                    <a:pt x="326" y="346"/>
                  </a:lnTo>
                  <a:lnTo>
                    <a:pt x="316" y="346"/>
                  </a:lnTo>
                  <a:lnTo>
                    <a:pt x="316" y="336"/>
                  </a:lnTo>
                  <a:lnTo>
                    <a:pt x="306" y="336"/>
                  </a:lnTo>
                  <a:lnTo>
                    <a:pt x="306" y="346"/>
                  </a:lnTo>
                  <a:lnTo>
                    <a:pt x="296" y="346"/>
                  </a:lnTo>
                  <a:lnTo>
                    <a:pt x="286" y="346"/>
                  </a:lnTo>
                  <a:lnTo>
                    <a:pt x="275" y="346"/>
                  </a:lnTo>
                  <a:lnTo>
                    <a:pt x="265" y="346"/>
                  </a:lnTo>
                  <a:lnTo>
                    <a:pt x="255" y="346"/>
                  </a:lnTo>
                  <a:lnTo>
                    <a:pt x="245" y="346"/>
                  </a:lnTo>
                  <a:lnTo>
                    <a:pt x="225" y="346"/>
                  </a:lnTo>
                  <a:lnTo>
                    <a:pt x="214" y="346"/>
                  </a:lnTo>
                  <a:lnTo>
                    <a:pt x="214" y="336"/>
                  </a:lnTo>
                  <a:close/>
                </a:path>
              </a:pathLst>
            </a:custGeom>
            <a:solidFill>
              <a:srgbClr val="C0C0C0"/>
            </a:solidFill>
            <a:ln w="15875">
              <a:solidFill>
                <a:srgbClr val="6E6E6E"/>
              </a:solidFill>
              <a:prstDash val="solid"/>
              <a:round/>
              <a:headEnd/>
              <a:tailEnd/>
            </a:ln>
          </p:spPr>
          <p:txBody>
            <a:bodyPr/>
            <a:lstStyle/>
            <a:p>
              <a:endParaRPr lang="fr-FR">
                <a:solidFill>
                  <a:srgbClr val="000000"/>
                </a:solidFill>
              </a:endParaRPr>
            </a:p>
          </p:txBody>
        </p:sp>
        <p:sp>
          <p:nvSpPr>
            <p:cNvPr id="40" name="Freeform 8"/>
            <p:cNvSpPr>
              <a:spLocks noEditPoints="1"/>
            </p:cNvSpPr>
            <p:nvPr/>
          </p:nvSpPr>
          <p:spPr bwMode="auto">
            <a:xfrm>
              <a:off x="5972176" y="1241425"/>
              <a:ext cx="534987" cy="500063"/>
            </a:xfrm>
            <a:custGeom>
              <a:avLst/>
              <a:gdLst>
                <a:gd name="T0" fmla="*/ 0 w 337"/>
                <a:gd name="T1" fmla="*/ 2147483647 h 315"/>
                <a:gd name="T2" fmla="*/ 2147483647 w 337"/>
                <a:gd name="T3" fmla="*/ 2147483647 h 315"/>
                <a:gd name="T4" fmla="*/ 0 w 337"/>
                <a:gd name="T5" fmla="*/ 2147483647 h 315"/>
                <a:gd name="T6" fmla="*/ 2147483647 w 337"/>
                <a:gd name="T7" fmla="*/ 2147483647 h 315"/>
                <a:gd name="T8" fmla="*/ 2147483647 w 337"/>
                <a:gd name="T9" fmla="*/ 2147483647 h 315"/>
                <a:gd name="T10" fmla="*/ 2147483647 w 337"/>
                <a:gd name="T11" fmla="*/ 2147483647 h 315"/>
                <a:gd name="T12" fmla="*/ 2147483647 w 337"/>
                <a:gd name="T13" fmla="*/ 0 h 315"/>
                <a:gd name="T14" fmla="*/ 2147483647 w 337"/>
                <a:gd name="T15" fmla="*/ 2147483647 h 315"/>
                <a:gd name="T16" fmla="*/ 2147483647 w 337"/>
                <a:gd name="T17" fmla="*/ 2147483647 h 315"/>
                <a:gd name="T18" fmla="*/ 2147483647 w 337"/>
                <a:gd name="T19" fmla="*/ 2147483647 h 315"/>
                <a:gd name="T20" fmla="*/ 2147483647 w 337"/>
                <a:gd name="T21" fmla="*/ 2147483647 h 315"/>
                <a:gd name="T22" fmla="*/ 2147483647 w 337"/>
                <a:gd name="T23" fmla="*/ 2147483647 h 315"/>
                <a:gd name="T24" fmla="*/ 2147483647 w 337"/>
                <a:gd name="T25" fmla="*/ 2147483647 h 315"/>
                <a:gd name="T26" fmla="*/ 2147483647 w 337"/>
                <a:gd name="T27" fmla="*/ 2147483647 h 315"/>
                <a:gd name="T28" fmla="*/ 2147483647 w 337"/>
                <a:gd name="T29" fmla="*/ 2147483647 h 315"/>
                <a:gd name="T30" fmla="*/ 2147483647 w 337"/>
                <a:gd name="T31" fmla="*/ 2147483647 h 315"/>
                <a:gd name="T32" fmla="*/ 2147483647 w 337"/>
                <a:gd name="T33" fmla="*/ 2147483647 h 315"/>
                <a:gd name="T34" fmla="*/ 2147483647 w 337"/>
                <a:gd name="T35" fmla="*/ 2147483647 h 315"/>
                <a:gd name="T36" fmla="*/ 2147483647 w 337"/>
                <a:gd name="T37" fmla="*/ 2147483647 h 315"/>
                <a:gd name="T38" fmla="*/ 2147483647 w 337"/>
                <a:gd name="T39" fmla="*/ 2147483647 h 315"/>
                <a:gd name="T40" fmla="*/ 2147483647 w 337"/>
                <a:gd name="T41" fmla="*/ 2147483647 h 315"/>
                <a:gd name="T42" fmla="*/ 2147483647 w 337"/>
                <a:gd name="T43" fmla="*/ 2147483647 h 315"/>
                <a:gd name="T44" fmla="*/ 2147483647 w 337"/>
                <a:gd name="T45" fmla="*/ 2147483647 h 315"/>
                <a:gd name="T46" fmla="*/ 2147483647 w 337"/>
                <a:gd name="T47" fmla="*/ 2147483647 h 315"/>
                <a:gd name="T48" fmla="*/ 2147483647 w 337"/>
                <a:gd name="T49" fmla="*/ 2147483647 h 315"/>
                <a:gd name="T50" fmla="*/ 2147483647 w 337"/>
                <a:gd name="T51" fmla="*/ 2147483647 h 315"/>
                <a:gd name="T52" fmla="*/ 2147483647 w 337"/>
                <a:gd name="T53" fmla="*/ 2147483647 h 315"/>
                <a:gd name="T54" fmla="*/ 2147483647 w 337"/>
                <a:gd name="T55" fmla="*/ 2147483647 h 315"/>
                <a:gd name="T56" fmla="*/ 2147483647 w 337"/>
                <a:gd name="T57" fmla="*/ 2147483647 h 315"/>
                <a:gd name="T58" fmla="*/ 2147483647 w 337"/>
                <a:gd name="T59" fmla="*/ 2147483647 h 315"/>
                <a:gd name="T60" fmla="*/ 2147483647 w 337"/>
                <a:gd name="T61" fmla="*/ 2147483647 h 315"/>
                <a:gd name="T62" fmla="*/ 2147483647 w 337"/>
                <a:gd name="T63" fmla="*/ 2147483647 h 315"/>
                <a:gd name="T64" fmla="*/ 2147483647 w 337"/>
                <a:gd name="T65" fmla="*/ 2147483647 h 315"/>
                <a:gd name="T66" fmla="*/ 2147483647 w 337"/>
                <a:gd name="T67" fmla="*/ 2147483647 h 315"/>
                <a:gd name="T68" fmla="*/ 2147483647 w 337"/>
                <a:gd name="T69" fmla="*/ 2147483647 h 315"/>
                <a:gd name="T70" fmla="*/ 2147483647 w 337"/>
                <a:gd name="T71" fmla="*/ 2147483647 h 315"/>
                <a:gd name="T72" fmla="*/ 2147483647 w 337"/>
                <a:gd name="T73" fmla="*/ 2147483647 h 315"/>
                <a:gd name="T74" fmla="*/ 2147483647 w 337"/>
                <a:gd name="T75" fmla="*/ 2147483647 h 315"/>
                <a:gd name="T76" fmla="*/ 2147483647 w 337"/>
                <a:gd name="T77" fmla="*/ 2147483647 h 315"/>
                <a:gd name="T78" fmla="*/ 2147483647 w 337"/>
                <a:gd name="T79" fmla="*/ 2147483647 h 315"/>
                <a:gd name="T80" fmla="*/ 2147483647 w 337"/>
                <a:gd name="T81" fmla="*/ 2147483647 h 315"/>
                <a:gd name="T82" fmla="*/ 2147483647 w 337"/>
                <a:gd name="T83" fmla="*/ 2147483647 h 315"/>
                <a:gd name="T84" fmla="*/ 2147483647 w 337"/>
                <a:gd name="T85" fmla="*/ 2147483647 h 315"/>
                <a:gd name="T86" fmla="*/ 2147483647 w 337"/>
                <a:gd name="T87" fmla="*/ 2147483647 h 315"/>
                <a:gd name="T88" fmla="*/ 2147483647 w 337"/>
                <a:gd name="T89" fmla="*/ 2147483647 h 315"/>
                <a:gd name="T90" fmla="*/ 2147483647 w 337"/>
                <a:gd name="T91" fmla="*/ 2147483647 h 315"/>
                <a:gd name="T92" fmla="*/ 2147483647 w 337"/>
                <a:gd name="T93" fmla="*/ 2147483647 h 315"/>
                <a:gd name="T94" fmla="*/ 2147483647 w 337"/>
                <a:gd name="T95" fmla="*/ 2147483647 h 315"/>
                <a:gd name="T96" fmla="*/ 2147483647 w 337"/>
                <a:gd name="T97" fmla="*/ 2147483647 h 315"/>
                <a:gd name="T98" fmla="*/ 2147483647 w 337"/>
                <a:gd name="T99" fmla="*/ 2147483647 h 315"/>
                <a:gd name="T100" fmla="*/ 2147483647 w 337"/>
                <a:gd name="T101" fmla="*/ 2147483647 h 315"/>
                <a:gd name="T102" fmla="*/ 2147483647 w 337"/>
                <a:gd name="T103" fmla="*/ 2147483647 h 315"/>
                <a:gd name="T104" fmla="*/ 2147483647 w 337"/>
                <a:gd name="T105" fmla="*/ 2147483647 h 315"/>
                <a:gd name="T106" fmla="*/ 2147483647 w 337"/>
                <a:gd name="T107" fmla="*/ 2147483647 h 315"/>
                <a:gd name="T108" fmla="*/ 2147483647 w 337"/>
                <a:gd name="T109" fmla="*/ 2147483647 h 315"/>
                <a:gd name="T110" fmla="*/ 2147483647 w 337"/>
                <a:gd name="T111" fmla="*/ 2147483647 h 315"/>
                <a:gd name="T112" fmla="*/ 2147483647 w 337"/>
                <a:gd name="T113" fmla="*/ 2147483647 h 315"/>
                <a:gd name="T114" fmla="*/ 2147483647 w 337"/>
                <a:gd name="T115" fmla="*/ 2147483647 h 315"/>
                <a:gd name="T116" fmla="*/ 2147483647 w 337"/>
                <a:gd name="T117" fmla="*/ 2147483647 h 315"/>
                <a:gd name="T118" fmla="*/ 2147483647 w 337"/>
                <a:gd name="T119" fmla="*/ 2147483647 h 315"/>
                <a:gd name="T120" fmla="*/ 2147483647 w 337"/>
                <a:gd name="T121" fmla="*/ 2147483647 h 315"/>
                <a:gd name="T122" fmla="*/ 2147483647 w 337"/>
                <a:gd name="T123" fmla="*/ 2147483647 h 315"/>
                <a:gd name="T124" fmla="*/ 2147483647 w 337"/>
                <a:gd name="T125" fmla="*/ 2147483647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7" h="315">
                  <a:moveTo>
                    <a:pt x="10" y="203"/>
                  </a:moveTo>
                  <a:lnTo>
                    <a:pt x="10" y="203"/>
                  </a:lnTo>
                  <a:lnTo>
                    <a:pt x="0" y="193"/>
                  </a:lnTo>
                  <a:lnTo>
                    <a:pt x="0" y="183"/>
                  </a:lnTo>
                  <a:lnTo>
                    <a:pt x="0" y="173"/>
                  </a:lnTo>
                  <a:lnTo>
                    <a:pt x="0" y="163"/>
                  </a:lnTo>
                  <a:lnTo>
                    <a:pt x="10" y="152"/>
                  </a:lnTo>
                  <a:lnTo>
                    <a:pt x="0" y="142"/>
                  </a:lnTo>
                  <a:lnTo>
                    <a:pt x="10" y="132"/>
                  </a:lnTo>
                  <a:lnTo>
                    <a:pt x="0" y="132"/>
                  </a:lnTo>
                  <a:lnTo>
                    <a:pt x="0" y="112"/>
                  </a:lnTo>
                  <a:lnTo>
                    <a:pt x="0" y="101"/>
                  </a:lnTo>
                  <a:lnTo>
                    <a:pt x="0" y="91"/>
                  </a:lnTo>
                  <a:lnTo>
                    <a:pt x="10" y="91"/>
                  </a:lnTo>
                  <a:lnTo>
                    <a:pt x="10" y="81"/>
                  </a:lnTo>
                  <a:lnTo>
                    <a:pt x="10" y="61"/>
                  </a:lnTo>
                  <a:lnTo>
                    <a:pt x="10" y="50"/>
                  </a:lnTo>
                  <a:lnTo>
                    <a:pt x="10" y="40"/>
                  </a:lnTo>
                  <a:lnTo>
                    <a:pt x="21" y="40"/>
                  </a:lnTo>
                  <a:lnTo>
                    <a:pt x="31" y="30"/>
                  </a:lnTo>
                  <a:lnTo>
                    <a:pt x="31" y="20"/>
                  </a:lnTo>
                  <a:lnTo>
                    <a:pt x="41" y="20"/>
                  </a:lnTo>
                  <a:lnTo>
                    <a:pt x="61" y="10"/>
                  </a:lnTo>
                  <a:lnTo>
                    <a:pt x="72" y="0"/>
                  </a:lnTo>
                  <a:lnTo>
                    <a:pt x="82" y="0"/>
                  </a:lnTo>
                  <a:lnTo>
                    <a:pt x="92" y="0"/>
                  </a:lnTo>
                  <a:lnTo>
                    <a:pt x="112" y="0"/>
                  </a:lnTo>
                  <a:lnTo>
                    <a:pt x="123" y="0"/>
                  </a:lnTo>
                  <a:lnTo>
                    <a:pt x="123" y="10"/>
                  </a:lnTo>
                  <a:lnTo>
                    <a:pt x="123" y="20"/>
                  </a:lnTo>
                  <a:lnTo>
                    <a:pt x="133" y="30"/>
                  </a:lnTo>
                  <a:lnTo>
                    <a:pt x="133" y="40"/>
                  </a:lnTo>
                  <a:lnTo>
                    <a:pt x="133" y="50"/>
                  </a:lnTo>
                  <a:lnTo>
                    <a:pt x="133" y="61"/>
                  </a:lnTo>
                  <a:lnTo>
                    <a:pt x="143" y="61"/>
                  </a:lnTo>
                  <a:lnTo>
                    <a:pt x="143" y="71"/>
                  </a:lnTo>
                  <a:lnTo>
                    <a:pt x="153" y="71"/>
                  </a:lnTo>
                  <a:lnTo>
                    <a:pt x="163" y="71"/>
                  </a:lnTo>
                  <a:lnTo>
                    <a:pt x="173" y="71"/>
                  </a:lnTo>
                  <a:lnTo>
                    <a:pt x="173" y="81"/>
                  </a:lnTo>
                  <a:lnTo>
                    <a:pt x="163" y="81"/>
                  </a:lnTo>
                  <a:lnTo>
                    <a:pt x="163" y="91"/>
                  </a:lnTo>
                  <a:lnTo>
                    <a:pt x="173" y="91"/>
                  </a:lnTo>
                  <a:lnTo>
                    <a:pt x="173" y="101"/>
                  </a:lnTo>
                  <a:lnTo>
                    <a:pt x="184" y="101"/>
                  </a:lnTo>
                  <a:lnTo>
                    <a:pt x="184" y="112"/>
                  </a:lnTo>
                  <a:lnTo>
                    <a:pt x="194" y="112"/>
                  </a:lnTo>
                  <a:lnTo>
                    <a:pt x="194" y="122"/>
                  </a:lnTo>
                  <a:lnTo>
                    <a:pt x="204" y="112"/>
                  </a:lnTo>
                  <a:lnTo>
                    <a:pt x="204" y="122"/>
                  </a:lnTo>
                  <a:lnTo>
                    <a:pt x="214" y="122"/>
                  </a:lnTo>
                  <a:lnTo>
                    <a:pt x="224" y="122"/>
                  </a:lnTo>
                  <a:lnTo>
                    <a:pt x="235" y="122"/>
                  </a:lnTo>
                  <a:lnTo>
                    <a:pt x="245" y="122"/>
                  </a:lnTo>
                  <a:lnTo>
                    <a:pt x="255" y="122"/>
                  </a:lnTo>
                  <a:lnTo>
                    <a:pt x="255" y="112"/>
                  </a:lnTo>
                  <a:lnTo>
                    <a:pt x="265" y="101"/>
                  </a:lnTo>
                  <a:lnTo>
                    <a:pt x="265" y="112"/>
                  </a:lnTo>
                  <a:lnTo>
                    <a:pt x="275" y="112"/>
                  </a:lnTo>
                  <a:lnTo>
                    <a:pt x="275" y="122"/>
                  </a:lnTo>
                  <a:lnTo>
                    <a:pt x="265" y="122"/>
                  </a:lnTo>
                  <a:lnTo>
                    <a:pt x="255" y="132"/>
                  </a:lnTo>
                  <a:lnTo>
                    <a:pt x="265" y="132"/>
                  </a:lnTo>
                  <a:lnTo>
                    <a:pt x="265" y="142"/>
                  </a:lnTo>
                  <a:lnTo>
                    <a:pt x="255" y="142"/>
                  </a:lnTo>
                  <a:lnTo>
                    <a:pt x="265" y="152"/>
                  </a:lnTo>
                  <a:lnTo>
                    <a:pt x="275" y="152"/>
                  </a:lnTo>
                  <a:lnTo>
                    <a:pt x="275" y="163"/>
                  </a:lnTo>
                  <a:lnTo>
                    <a:pt x="286" y="163"/>
                  </a:lnTo>
                  <a:lnTo>
                    <a:pt x="296" y="163"/>
                  </a:lnTo>
                  <a:lnTo>
                    <a:pt x="306" y="163"/>
                  </a:lnTo>
                  <a:lnTo>
                    <a:pt x="306" y="173"/>
                  </a:lnTo>
                  <a:lnTo>
                    <a:pt x="306" y="183"/>
                  </a:lnTo>
                  <a:lnTo>
                    <a:pt x="316" y="173"/>
                  </a:lnTo>
                  <a:lnTo>
                    <a:pt x="316" y="183"/>
                  </a:lnTo>
                  <a:lnTo>
                    <a:pt x="306" y="193"/>
                  </a:lnTo>
                  <a:lnTo>
                    <a:pt x="296" y="193"/>
                  </a:lnTo>
                  <a:lnTo>
                    <a:pt x="296" y="203"/>
                  </a:lnTo>
                  <a:lnTo>
                    <a:pt x="306" y="203"/>
                  </a:lnTo>
                  <a:lnTo>
                    <a:pt x="306" y="213"/>
                  </a:lnTo>
                  <a:lnTo>
                    <a:pt x="316" y="213"/>
                  </a:lnTo>
                  <a:lnTo>
                    <a:pt x="316" y="224"/>
                  </a:lnTo>
                  <a:lnTo>
                    <a:pt x="316" y="234"/>
                  </a:lnTo>
                  <a:lnTo>
                    <a:pt x="306" y="234"/>
                  </a:lnTo>
                  <a:lnTo>
                    <a:pt x="316" y="234"/>
                  </a:lnTo>
                  <a:lnTo>
                    <a:pt x="326" y="234"/>
                  </a:lnTo>
                  <a:lnTo>
                    <a:pt x="337" y="234"/>
                  </a:lnTo>
                  <a:lnTo>
                    <a:pt x="337" y="244"/>
                  </a:lnTo>
                  <a:lnTo>
                    <a:pt x="337" y="254"/>
                  </a:lnTo>
                  <a:lnTo>
                    <a:pt x="326" y="254"/>
                  </a:lnTo>
                  <a:lnTo>
                    <a:pt x="326" y="264"/>
                  </a:lnTo>
                  <a:lnTo>
                    <a:pt x="337" y="264"/>
                  </a:lnTo>
                  <a:lnTo>
                    <a:pt x="337" y="275"/>
                  </a:lnTo>
                  <a:lnTo>
                    <a:pt x="326" y="275"/>
                  </a:lnTo>
                  <a:lnTo>
                    <a:pt x="326" y="285"/>
                  </a:lnTo>
                  <a:lnTo>
                    <a:pt x="326" y="295"/>
                  </a:lnTo>
                  <a:lnTo>
                    <a:pt x="326" y="305"/>
                  </a:lnTo>
                  <a:lnTo>
                    <a:pt x="316" y="305"/>
                  </a:lnTo>
                  <a:lnTo>
                    <a:pt x="306" y="305"/>
                  </a:lnTo>
                  <a:lnTo>
                    <a:pt x="296" y="315"/>
                  </a:lnTo>
                  <a:lnTo>
                    <a:pt x="296" y="305"/>
                  </a:lnTo>
                  <a:lnTo>
                    <a:pt x="286" y="305"/>
                  </a:lnTo>
                  <a:lnTo>
                    <a:pt x="286" y="315"/>
                  </a:lnTo>
                  <a:lnTo>
                    <a:pt x="286" y="305"/>
                  </a:lnTo>
                  <a:lnTo>
                    <a:pt x="286" y="315"/>
                  </a:lnTo>
                  <a:lnTo>
                    <a:pt x="275" y="315"/>
                  </a:lnTo>
                  <a:lnTo>
                    <a:pt x="275" y="305"/>
                  </a:lnTo>
                  <a:lnTo>
                    <a:pt x="275" y="295"/>
                  </a:lnTo>
                  <a:lnTo>
                    <a:pt x="265" y="295"/>
                  </a:lnTo>
                  <a:lnTo>
                    <a:pt x="265" y="305"/>
                  </a:lnTo>
                  <a:lnTo>
                    <a:pt x="255" y="315"/>
                  </a:lnTo>
                  <a:lnTo>
                    <a:pt x="245" y="315"/>
                  </a:lnTo>
                  <a:lnTo>
                    <a:pt x="255" y="305"/>
                  </a:lnTo>
                  <a:lnTo>
                    <a:pt x="255" y="295"/>
                  </a:lnTo>
                  <a:lnTo>
                    <a:pt x="255" y="285"/>
                  </a:lnTo>
                  <a:lnTo>
                    <a:pt x="245" y="285"/>
                  </a:lnTo>
                  <a:lnTo>
                    <a:pt x="235" y="295"/>
                  </a:lnTo>
                  <a:lnTo>
                    <a:pt x="245" y="295"/>
                  </a:lnTo>
                  <a:lnTo>
                    <a:pt x="235" y="295"/>
                  </a:lnTo>
                  <a:lnTo>
                    <a:pt x="224" y="295"/>
                  </a:lnTo>
                  <a:lnTo>
                    <a:pt x="224" y="285"/>
                  </a:lnTo>
                  <a:lnTo>
                    <a:pt x="214" y="285"/>
                  </a:lnTo>
                  <a:lnTo>
                    <a:pt x="204" y="275"/>
                  </a:lnTo>
                  <a:lnTo>
                    <a:pt x="204" y="285"/>
                  </a:lnTo>
                  <a:lnTo>
                    <a:pt x="194" y="285"/>
                  </a:lnTo>
                  <a:lnTo>
                    <a:pt x="184" y="285"/>
                  </a:lnTo>
                  <a:lnTo>
                    <a:pt x="184" y="295"/>
                  </a:lnTo>
                  <a:lnTo>
                    <a:pt x="173" y="295"/>
                  </a:lnTo>
                  <a:lnTo>
                    <a:pt x="173" y="285"/>
                  </a:lnTo>
                  <a:lnTo>
                    <a:pt x="173" y="275"/>
                  </a:lnTo>
                  <a:lnTo>
                    <a:pt x="184" y="275"/>
                  </a:lnTo>
                  <a:lnTo>
                    <a:pt x="184" y="264"/>
                  </a:lnTo>
                  <a:lnTo>
                    <a:pt x="194" y="264"/>
                  </a:lnTo>
                  <a:lnTo>
                    <a:pt x="194" y="254"/>
                  </a:lnTo>
                  <a:lnTo>
                    <a:pt x="184" y="254"/>
                  </a:lnTo>
                  <a:lnTo>
                    <a:pt x="184" y="244"/>
                  </a:lnTo>
                  <a:lnTo>
                    <a:pt x="173" y="244"/>
                  </a:lnTo>
                  <a:lnTo>
                    <a:pt x="173" y="254"/>
                  </a:lnTo>
                  <a:lnTo>
                    <a:pt x="163" y="244"/>
                  </a:lnTo>
                  <a:lnTo>
                    <a:pt x="163" y="254"/>
                  </a:lnTo>
                  <a:lnTo>
                    <a:pt x="153" y="254"/>
                  </a:lnTo>
                  <a:lnTo>
                    <a:pt x="143" y="254"/>
                  </a:lnTo>
                  <a:lnTo>
                    <a:pt x="133" y="254"/>
                  </a:lnTo>
                  <a:lnTo>
                    <a:pt x="123" y="254"/>
                  </a:lnTo>
                  <a:lnTo>
                    <a:pt x="123" y="264"/>
                  </a:lnTo>
                  <a:lnTo>
                    <a:pt x="123" y="254"/>
                  </a:lnTo>
                  <a:lnTo>
                    <a:pt x="112" y="254"/>
                  </a:lnTo>
                  <a:lnTo>
                    <a:pt x="102" y="254"/>
                  </a:lnTo>
                  <a:lnTo>
                    <a:pt x="102" y="244"/>
                  </a:lnTo>
                  <a:lnTo>
                    <a:pt x="112" y="244"/>
                  </a:lnTo>
                  <a:lnTo>
                    <a:pt x="102" y="244"/>
                  </a:lnTo>
                  <a:lnTo>
                    <a:pt x="102" y="234"/>
                  </a:lnTo>
                  <a:lnTo>
                    <a:pt x="92" y="234"/>
                  </a:lnTo>
                  <a:lnTo>
                    <a:pt x="82" y="234"/>
                  </a:lnTo>
                  <a:lnTo>
                    <a:pt x="82" y="224"/>
                  </a:lnTo>
                  <a:lnTo>
                    <a:pt x="82" y="213"/>
                  </a:lnTo>
                  <a:lnTo>
                    <a:pt x="72" y="224"/>
                  </a:lnTo>
                  <a:lnTo>
                    <a:pt x="61" y="213"/>
                  </a:lnTo>
                  <a:lnTo>
                    <a:pt x="51" y="213"/>
                  </a:lnTo>
                  <a:lnTo>
                    <a:pt x="51" y="203"/>
                  </a:lnTo>
                  <a:lnTo>
                    <a:pt x="41" y="203"/>
                  </a:lnTo>
                  <a:lnTo>
                    <a:pt x="31" y="213"/>
                  </a:lnTo>
                  <a:lnTo>
                    <a:pt x="21" y="213"/>
                  </a:lnTo>
                  <a:lnTo>
                    <a:pt x="10" y="203"/>
                  </a:lnTo>
                  <a:close/>
                  <a:moveTo>
                    <a:pt x="326" y="264"/>
                  </a:moveTo>
                  <a:lnTo>
                    <a:pt x="316" y="264"/>
                  </a:lnTo>
                  <a:lnTo>
                    <a:pt x="316" y="275"/>
                  </a:lnTo>
                  <a:lnTo>
                    <a:pt x="306" y="275"/>
                  </a:lnTo>
                  <a:lnTo>
                    <a:pt x="306" y="285"/>
                  </a:lnTo>
                  <a:lnTo>
                    <a:pt x="316" y="285"/>
                  </a:lnTo>
                  <a:lnTo>
                    <a:pt x="316" y="275"/>
                  </a:lnTo>
                  <a:lnTo>
                    <a:pt x="326" y="275"/>
                  </a:lnTo>
                  <a:lnTo>
                    <a:pt x="326" y="264"/>
                  </a:lnTo>
                  <a:close/>
                </a:path>
              </a:pathLst>
            </a:custGeom>
            <a:solidFill>
              <a:srgbClr val="C0C0C0"/>
            </a:solidFill>
            <a:ln w="15875">
              <a:solidFill>
                <a:srgbClr val="6E6E6E"/>
              </a:solidFill>
              <a:prstDash val="solid"/>
              <a:round/>
              <a:headEnd/>
              <a:tailEnd/>
            </a:ln>
          </p:spPr>
          <p:txBody>
            <a:bodyPr/>
            <a:lstStyle/>
            <a:p>
              <a:endParaRPr lang="fr-FR">
                <a:solidFill>
                  <a:srgbClr val="000000"/>
                </a:solidFill>
              </a:endParaRPr>
            </a:p>
          </p:txBody>
        </p:sp>
        <p:sp>
          <p:nvSpPr>
            <p:cNvPr id="41" name="Freeform 9"/>
            <p:cNvSpPr>
              <a:spLocks/>
            </p:cNvSpPr>
            <p:nvPr/>
          </p:nvSpPr>
          <p:spPr bwMode="auto">
            <a:xfrm>
              <a:off x="5908676" y="1563688"/>
              <a:ext cx="614362" cy="420687"/>
            </a:xfrm>
            <a:custGeom>
              <a:avLst/>
              <a:gdLst>
                <a:gd name="T0" fmla="*/ 2147483647 w 387"/>
                <a:gd name="T1" fmla="*/ 2147483647 h 265"/>
                <a:gd name="T2" fmla="*/ 2147483647 w 387"/>
                <a:gd name="T3" fmla="*/ 2147483647 h 265"/>
                <a:gd name="T4" fmla="*/ 2147483647 w 387"/>
                <a:gd name="T5" fmla="*/ 2147483647 h 265"/>
                <a:gd name="T6" fmla="*/ 2147483647 w 387"/>
                <a:gd name="T7" fmla="*/ 2147483647 h 265"/>
                <a:gd name="T8" fmla="*/ 2147483647 w 387"/>
                <a:gd name="T9" fmla="*/ 0 h 265"/>
                <a:gd name="T10" fmla="*/ 2147483647 w 387"/>
                <a:gd name="T11" fmla="*/ 2147483647 h 265"/>
                <a:gd name="T12" fmla="*/ 2147483647 w 387"/>
                <a:gd name="T13" fmla="*/ 2147483647 h 265"/>
                <a:gd name="T14" fmla="*/ 2147483647 w 387"/>
                <a:gd name="T15" fmla="*/ 2147483647 h 265"/>
                <a:gd name="T16" fmla="*/ 2147483647 w 387"/>
                <a:gd name="T17" fmla="*/ 2147483647 h 265"/>
                <a:gd name="T18" fmla="*/ 2147483647 w 387"/>
                <a:gd name="T19" fmla="*/ 2147483647 h 265"/>
                <a:gd name="T20" fmla="*/ 2147483647 w 387"/>
                <a:gd name="T21" fmla="*/ 2147483647 h 265"/>
                <a:gd name="T22" fmla="*/ 2147483647 w 387"/>
                <a:gd name="T23" fmla="*/ 2147483647 h 265"/>
                <a:gd name="T24" fmla="*/ 2147483647 w 387"/>
                <a:gd name="T25" fmla="*/ 2147483647 h 265"/>
                <a:gd name="T26" fmla="*/ 2147483647 w 387"/>
                <a:gd name="T27" fmla="*/ 2147483647 h 265"/>
                <a:gd name="T28" fmla="*/ 2147483647 w 387"/>
                <a:gd name="T29" fmla="*/ 2147483647 h 265"/>
                <a:gd name="T30" fmla="*/ 2147483647 w 387"/>
                <a:gd name="T31" fmla="*/ 2147483647 h 265"/>
                <a:gd name="T32" fmla="*/ 2147483647 w 387"/>
                <a:gd name="T33" fmla="*/ 2147483647 h 265"/>
                <a:gd name="T34" fmla="*/ 2147483647 w 387"/>
                <a:gd name="T35" fmla="*/ 2147483647 h 265"/>
                <a:gd name="T36" fmla="*/ 2147483647 w 387"/>
                <a:gd name="T37" fmla="*/ 2147483647 h 265"/>
                <a:gd name="T38" fmla="*/ 2147483647 w 387"/>
                <a:gd name="T39" fmla="*/ 2147483647 h 265"/>
                <a:gd name="T40" fmla="*/ 2147483647 w 387"/>
                <a:gd name="T41" fmla="*/ 2147483647 h 265"/>
                <a:gd name="T42" fmla="*/ 2147483647 w 387"/>
                <a:gd name="T43" fmla="*/ 2147483647 h 265"/>
                <a:gd name="T44" fmla="*/ 2147483647 w 387"/>
                <a:gd name="T45" fmla="*/ 2147483647 h 265"/>
                <a:gd name="T46" fmla="*/ 2147483647 w 387"/>
                <a:gd name="T47" fmla="*/ 2147483647 h 265"/>
                <a:gd name="T48" fmla="*/ 2147483647 w 387"/>
                <a:gd name="T49" fmla="*/ 2147483647 h 265"/>
                <a:gd name="T50" fmla="*/ 2147483647 w 387"/>
                <a:gd name="T51" fmla="*/ 2147483647 h 265"/>
                <a:gd name="T52" fmla="*/ 2147483647 w 387"/>
                <a:gd name="T53" fmla="*/ 2147483647 h 265"/>
                <a:gd name="T54" fmla="*/ 2147483647 w 387"/>
                <a:gd name="T55" fmla="*/ 2147483647 h 265"/>
                <a:gd name="T56" fmla="*/ 2147483647 w 387"/>
                <a:gd name="T57" fmla="*/ 2147483647 h 265"/>
                <a:gd name="T58" fmla="*/ 2147483647 w 387"/>
                <a:gd name="T59" fmla="*/ 2147483647 h 265"/>
                <a:gd name="T60" fmla="*/ 2147483647 w 387"/>
                <a:gd name="T61" fmla="*/ 2147483647 h 265"/>
                <a:gd name="T62" fmla="*/ 2147483647 w 387"/>
                <a:gd name="T63" fmla="*/ 2147483647 h 265"/>
                <a:gd name="T64" fmla="*/ 2147483647 w 387"/>
                <a:gd name="T65" fmla="*/ 2147483647 h 265"/>
                <a:gd name="T66" fmla="*/ 2147483647 w 387"/>
                <a:gd name="T67" fmla="*/ 2147483647 h 265"/>
                <a:gd name="T68" fmla="*/ 2147483647 w 387"/>
                <a:gd name="T69" fmla="*/ 2147483647 h 265"/>
                <a:gd name="T70" fmla="*/ 2147483647 w 387"/>
                <a:gd name="T71" fmla="*/ 2147483647 h 265"/>
                <a:gd name="T72" fmla="*/ 2147483647 w 387"/>
                <a:gd name="T73" fmla="*/ 2147483647 h 265"/>
                <a:gd name="T74" fmla="*/ 2147483647 w 387"/>
                <a:gd name="T75" fmla="*/ 2147483647 h 265"/>
                <a:gd name="T76" fmla="*/ 2147483647 w 387"/>
                <a:gd name="T77" fmla="*/ 2147483647 h 265"/>
                <a:gd name="T78" fmla="*/ 2147483647 w 387"/>
                <a:gd name="T79" fmla="*/ 2147483647 h 265"/>
                <a:gd name="T80" fmla="*/ 2147483647 w 387"/>
                <a:gd name="T81" fmla="*/ 2147483647 h 265"/>
                <a:gd name="T82" fmla="*/ 2147483647 w 387"/>
                <a:gd name="T83" fmla="*/ 2147483647 h 265"/>
                <a:gd name="T84" fmla="*/ 2147483647 w 387"/>
                <a:gd name="T85" fmla="*/ 2147483647 h 265"/>
                <a:gd name="T86" fmla="*/ 2147483647 w 387"/>
                <a:gd name="T87" fmla="*/ 2147483647 h 265"/>
                <a:gd name="T88" fmla="*/ 2147483647 w 387"/>
                <a:gd name="T89" fmla="*/ 2147483647 h 265"/>
                <a:gd name="T90" fmla="*/ 2147483647 w 387"/>
                <a:gd name="T91" fmla="*/ 2147483647 h 265"/>
                <a:gd name="T92" fmla="*/ 2147483647 w 387"/>
                <a:gd name="T93" fmla="*/ 2147483647 h 265"/>
                <a:gd name="T94" fmla="*/ 2147483647 w 387"/>
                <a:gd name="T95" fmla="*/ 2147483647 h 265"/>
                <a:gd name="T96" fmla="*/ 2147483647 w 387"/>
                <a:gd name="T97" fmla="*/ 2147483647 h 265"/>
                <a:gd name="T98" fmla="*/ 2147483647 w 387"/>
                <a:gd name="T99" fmla="*/ 2147483647 h 265"/>
                <a:gd name="T100" fmla="*/ 2147483647 w 387"/>
                <a:gd name="T101" fmla="*/ 2147483647 h 265"/>
                <a:gd name="T102" fmla="*/ 2147483647 w 387"/>
                <a:gd name="T103" fmla="*/ 2147483647 h 265"/>
                <a:gd name="T104" fmla="*/ 2147483647 w 387"/>
                <a:gd name="T105" fmla="*/ 2147483647 h 265"/>
                <a:gd name="T106" fmla="*/ 2147483647 w 387"/>
                <a:gd name="T107" fmla="*/ 2147483647 h 265"/>
                <a:gd name="T108" fmla="*/ 2147483647 w 387"/>
                <a:gd name="T109" fmla="*/ 2147483647 h 265"/>
                <a:gd name="T110" fmla="*/ 2147483647 w 387"/>
                <a:gd name="T111" fmla="*/ 2147483647 h 265"/>
                <a:gd name="T112" fmla="*/ 2147483647 w 387"/>
                <a:gd name="T113" fmla="*/ 2147483647 h 265"/>
                <a:gd name="T114" fmla="*/ 2147483647 w 387"/>
                <a:gd name="T115" fmla="*/ 2147483647 h 265"/>
                <a:gd name="T116" fmla="*/ 2147483647 w 387"/>
                <a:gd name="T117" fmla="*/ 2147483647 h 265"/>
                <a:gd name="T118" fmla="*/ 2147483647 w 387"/>
                <a:gd name="T119" fmla="*/ 2147483647 h 265"/>
                <a:gd name="T120" fmla="*/ 2147483647 w 387"/>
                <a:gd name="T121" fmla="*/ 2147483647 h 265"/>
                <a:gd name="T122" fmla="*/ 2147483647 w 387"/>
                <a:gd name="T123" fmla="*/ 2147483647 h 265"/>
                <a:gd name="T124" fmla="*/ 0 w 387"/>
                <a:gd name="T125" fmla="*/ 2147483647 h 2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7" h="265">
                  <a:moveTo>
                    <a:pt x="0" y="102"/>
                  </a:moveTo>
                  <a:lnTo>
                    <a:pt x="0" y="102"/>
                  </a:lnTo>
                  <a:lnTo>
                    <a:pt x="10" y="92"/>
                  </a:lnTo>
                  <a:lnTo>
                    <a:pt x="20" y="92"/>
                  </a:lnTo>
                  <a:lnTo>
                    <a:pt x="20" y="82"/>
                  </a:lnTo>
                  <a:lnTo>
                    <a:pt x="20" y="72"/>
                  </a:lnTo>
                  <a:lnTo>
                    <a:pt x="30" y="61"/>
                  </a:lnTo>
                  <a:lnTo>
                    <a:pt x="40" y="51"/>
                  </a:lnTo>
                  <a:lnTo>
                    <a:pt x="40" y="61"/>
                  </a:lnTo>
                  <a:lnTo>
                    <a:pt x="50" y="61"/>
                  </a:lnTo>
                  <a:lnTo>
                    <a:pt x="61" y="61"/>
                  </a:lnTo>
                  <a:lnTo>
                    <a:pt x="61" y="51"/>
                  </a:lnTo>
                  <a:lnTo>
                    <a:pt x="50" y="51"/>
                  </a:lnTo>
                  <a:lnTo>
                    <a:pt x="50" y="41"/>
                  </a:lnTo>
                  <a:lnTo>
                    <a:pt x="40" y="41"/>
                  </a:lnTo>
                  <a:lnTo>
                    <a:pt x="40" y="31"/>
                  </a:lnTo>
                  <a:lnTo>
                    <a:pt x="40" y="21"/>
                  </a:lnTo>
                  <a:lnTo>
                    <a:pt x="40" y="10"/>
                  </a:lnTo>
                  <a:lnTo>
                    <a:pt x="40" y="0"/>
                  </a:lnTo>
                  <a:lnTo>
                    <a:pt x="50" y="0"/>
                  </a:lnTo>
                  <a:lnTo>
                    <a:pt x="61" y="10"/>
                  </a:lnTo>
                  <a:lnTo>
                    <a:pt x="71" y="10"/>
                  </a:lnTo>
                  <a:lnTo>
                    <a:pt x="81" y="0"/>
                  </a:lnTo>
                  <a:lnTo>
                    <a:pt x="91" y="0"/>
                  </a:lnTo>
                  <a:lnTo>
                    <a:pt x="91" y="10"/>
                  </a:lnTo>
                  <a:lnTo>
                    <a:pt x="101" y="10"/>
                  </a:lnTo>
                  <a:lnTo>
                    <a:pt x="112" y="21"/>
                  </a:lnTo>
                  <a:lnTo>
                    <a:pt x="122" y="10"/>
                  </a:lnTo>
                  <a:lnTo>
                    <a:pt x="122" y="21"/>
                  </a:lnTo>
                  <a:lnTo>
                    <a:pt x="122" y="31"/>
                  </a:lnTo>
                  <a:lnTo>
                    <a:pt x="132" y="31"/>
                  </a:lnTo>
                  <a:lnTo>
                    <a:pt x="142" y="31"/>
                  </a:lnTo>
                  <a:lnTo>
                    <a:pt x="142" y="41"/>
                  </a:lnTo>
                  <a:lnTo>
                    <a:pt x="152" y="41"/>
                  </a:lnTo>
                  <a:lnTo>
                    <a:pt x="142" y="41"/>
                  </a:lnTo>
                  <a:lnTo>
                    <a:pt x="142" y="51"/>
                  </a:lnTo>
                  <a:lnTo>
                    <a:pt x="152" y="51"/>
                  </a:lnTo>
                  <a:lnTo>
                    <a:pt x="163" y="51"/>
                  </a:lnTo>
                  <a:lnTo>
                    <a:pt x="163" y="61"/>
                  </a:lnTo>
                  <a:lnTo>
                    <a:pt x="163" y="51"/>
                  </a:lnTo>
                  <a:lnTo>
                    <a:pt x="173" y="51"/>
                  </a:lnTo>
                  <a:lnTo>
                    <a:pt x="183" y="51"/>
                  </a:lnTo>
                  <a:lnTo>
                    <a:pt x="193" y="51"/>
                  </a:lnTo>
                  <a:lnTo>
                    <a:pt x="203" y="51"/>
                  </a:lnTo>
                  <a:lnTo>
                    <a:pt x="203" y="41"/>
                  </a:lnTo>
                  <a:lnTo>
                    <a:pt x="213" y="51"/>
                  </a:lnTo>
                  <a:lnTo>
                    <a:pt x="213" y="41"/>
                  </a:lnTo>
                  <a:lnTo>
                    <a:pt x="224" y="41"/>
                  </a:lnTo>
                  <a:lnTo>
                    <a:pt x="224" y="51"/>
                  </a:lnTo>
                  <a:lnTo>
                    <a:pt x="234" y="51"/>
                  </a:lnTo>
                  <a:lnTo>
                    <a:pt x="234" y="61"/>
                  </a:lnTo>
                  <a:lnTo>
                    <a:pt x="224" y="61"/>
                  </a:lnTo>
                  <a:lnTo>
                    <a:pt x="224" y="72"/>
                  </a:lnTo>
                  <a:lnTo>
                    <a:pt x="213" y="72"/>
                  </a:lnTo>
                  <a:lnTo>
                    <a:pt x="213" y="82"/>
                  </a:lnTo>
                  <a:lnTo>
                    <a:pt x="213" y="92"/>
                  </a:lnTo>
                  <a:lnTo>
                    <a:pt x="224" y="92"/>
                  </a:lnTo>
                  <a:lnTo>
                    <a:pt x="224" y="82"/>
                  </a:lnTo>
                  <a:lnTo>
                    <a:pt x="234" y="82"/>
                  </a:lnTo>
                  <a:lnTo>
                    <a:pt x="244" y="82"/>
                  </a:lnTo>
                  <a:lnTo>
                    <a:pt x="244" y="72"/>
                  </a:lnTo>
                  <a:lnTo>
                    <a:pt x="254" y="82"/>
                  </a:lnTo>
                  <a:lnTo>
                    <a:pt x="264" y="82"/>
                  </a:lnTo>
                  <a:lnTo>
                    <a:pt x="264" y="92"/>
                  </a:lnTo>
                  <a:lnTo>
                    <a:pt x="275" y="92"/>
                  </a:lnTo>
                  <a:lnTo>
                    <a:pt x="285" y="92"/>
                  </a:lnTo>
                  <a:lnTo>
                    <a:pt x="275" y="92"/>
                  </a:lnTo>
                  <a:lnTo>
                    <a:pt x="285" y="82"/>
                  </a:lnTo>
                  <a:lnTo>
                    <a:pt x="295" y="82"/>
                  </a:lnTo>
                  <a:lnTo>
                    <a:pt x="295" y="92"/>
                  </a:lnTo>
                  <a:lnTo>
                    <a:pt x="295" y="102"/>
                  </a:lnTo>
                  <a:lnTo>
                    <a:pt x="285" y="112"/>
                  </a:lnTo>
                  <a:lnTo>
                    <a:pt x="295" y="112"/>
                  </a:lnTo>
                  <a:lnTo>
                    <a:pt x="305" y="102"/>
                  </a:lnTo>
                  <a:lnTo>
                    <a:pt x="305" y="92"/>
                  </a:lnTo>
                  <a:lnTo>
                    <a:pt x="315" y="92"/>
                  </a:lnTo>
                  <a:lnTo>
                    <a:pt x="315" y="102"/>
                  </a:lnTo>
                  <a:lnTo>
                    <a:pt x="315" y="112"/>
                  </a:lnTo>
                  <a:lnTo>
                    <a:pt x="326" y="112"/>
                  </a:lnTo>
                  <a:lnTo>
                    <a:pt x="326" y="102"/>
                  </a:lnTo>
                  <a:lnTo>
                    <a:pt x="326" y="112"/>
                  </a:lnTo>
                  <a:lnTo>
                    <a:pt x="326" y="102"/>
                  </a:lnTo>
                  <a:lnTo>
                    <a:pt x="336" y="102"/>
                  </a:lnTo>
                  <a:lnTo>
                    <a:pt x="336" y="112"/>
                  </a:lnTo>
                  <a:lnTo>
                    <a:pt x="346" y="102"/>
                  </a:lnTo>
                  <a:lnTo>
                    <a:pt x="356" y="102"/>
                  </a:lnTo>
                  <a:lnTo>
                    <a:pt x="366" y="102"/>
                  </a:lnTo>
                  <a:lnTo>
                    <a:pt x="366" y="112"/>
                  </a:lnTo>
                  <a:lnTo>
                    <a:pt x="377" y="112"/>
                  </a:lnTo>
                  <a:lnTo>
                    <a:pt x="377" y="123"/>
                  </a:lnTo>
                  <a:lnTo>
                    <a:pt x="387" y="123"/>
                  </a:lnTo>
                  <a:lnTo>
                    <a:pt x="377" y="133"/>
                  </a:lnTo>
                  <a:lnTo>
                    <a:pt x="377" y="143"/>
                  </a:lnTo>
                  <a:lnTo>
                    <a:pt x="366" y="153"/>
                  </a:lnTo>
                  <a:lnTo>
                    <a:pt x="366" y="163"/>
                  </a:lnTo>
                  <a:lnTo>
                    <a:pt x="356" y="163"/>
                  </a:lnTo>
                  <a:lnTo>
                    <a:pt x="366" y="174"/>
                  </a:lnTo>
                  <a:lnTo>
                    <a:pt x="356" y="174"/>
                  </a:lnTo>
                  <a:lnTo>
                    <a:pt x="356" y="184"/>
                  </a:lnTo>
                  <a:lnTo>
                    <a:pt x="366" y="194"/>
                  </a:lnTo>
                  <a:lnTo>
                    <a:pt x="356" y="194"/>
                  </a:lnTo>
                  <a:lnTo>
                    <a:pt x="366" y="194"/>
                  </a:lnTo>
                  <a:lnTo>
                    <a:pt x="366" y="204"/>
                  </a:lnTo>
                  <a:lnTo>
                    <a:pt x="366" y="214"/>
                  </a:lnTo>
                  <a:lnTo>
                    <a:pt x="366" y="224"/>
                  </a:lnTo>
                  <a:lnTo>
                    <a:pt x="356" y="224"/>
                  </a:lnTo>
                  <a:lnTo>
                    <a:pt x="356" y="214"/>
                  </a:lnTo>
                  <a:lnTo>
                    <a:pt x="356" y="224"/>
                  </a:lnTo>
                  <a:lnTo>
                    <a:pt x="346" y="224"/>
                  </a:lnTo>
                  <a:lnTo>
                    <a:pt x="346" y="214"/>
                  </a:lnTo>
                  <a:lnTo>
                    <a:pt x="336" y="214"/>
                  </a:lnTo>
                  <a:lnTo>
                    <a:pt x="336" y="224"/>
                  </a:lnTo>
                  <a:lnTo>
                    <a:pt x="336" y="235"/>
                  </a:lnTo>
                  <a:lnTo>
                    <a:pt x="326" y="224"/>
                  </a:lnTo>
                  <a:lnTo>
                    <a:pt x="326" y="214"/>
                  </a:lnTo>
                  <a:lnTo>
                    <a:pt x="326" y="224"/>
                  </a:lnTo>
                  <a:lnTo>
                    <a:pt x="315" y="214"/>
                  </a:lnTo>
                  <a:lnTo>
                    <a:pt x="315" y="224"/>
                  </a:lnTo>
                  <a:lnTo>
                    <a:pt x="315" y="235"/>
                  </a:lnTo>
                  <a:lnTo>
                    <a:pt x="305" y="235"/>
                  </a:lnTo>
                  <a:lnTo>
                    <a:pt x="295" y="245"/>
                  </a:lnTo>
                  <a:lnTo>
                    <a:pt x="305" y="245"/>
                  </a:lnTo>
                  <a:lnTo>
                    <a:pt x="295" y="245"/>
                  </a:lnTo>
                  <a:lnTo>
                    <a:pt x="285" y="245"/>
                  </a:lnTo>
                  <a:lnTo>
                    <a:pt x="275" y="245"/>
                  </a:lnTo>
                  <a:lnTo>
                    <a:pt x="275" y="255"/>
                  </a:lnTo>
                  <a:lnTo>
                    <a:pt x="275" y="265"/>
                  </a:lnTo>
                  <a:lnTo>
                    <a:pt x="264" y="255"/>
                  </a:lnTo>
                  <a:lnTo>
                    <a:pt x="254" y="255"/>
                  </a:lnTo>
                  <a:lnTo>
                    <a:pt x="254" y="245"/>
                  </a:lnTo>
                  <a:lnTo>
                    <a:pt x="244" y="245"/>
                  </a:lnTo>
                  <a:lnTo>
                    <a:pt x="234" y="245"/>
                  </a:lnTo>
                  <a:lnTo>
                    <a:pt x="224" y="245"/>
                  </a:lnTo>
                  <a:lnTo>
                    <a:pt x="224" y="235"/>
                  </a:lnTo>
                  <a:lnTo>
                    <a:pt x="213" y="235"/>
                  </a:lnTo>
                  <a:lnTo>
                    <a:pt x="203" y="235"/>
                  </a:lnTo>
                  <a:lnTo>
                    <a:pt x="203" y="224"/>
                  </a:lnTo>
                  <a:lnTo>
                    <a:pt x="193" y="224"/>
                  </a:lnTo>
                  <a:lnTo>
                    <a:pt x="183" y="224"/>
                  </a:lnTo>
                  <a:lnTo>
                    <a:pt x="173" y="224"/>
                  </a:lnTo>
                  <a:lnTo>
                    <a:pt x="173" y="214"/>
                  </a:lnTo>
                  <a:lnTo>
                    <a:pt x="163" y="224"/>
                  </a:lnTo>
                  <a:lnTo>
                    <a:pt x="152" y="224"/>
                  </a:lnTo>
                  <a:lnTo>
                    <a:pt x="142" y="224"/>
                  </a:lnTo>
                  <a:lnTo>
                    <a:pt x="142" y="214"/>
                  </a:lnTo>
                  <a:lnTo>
                    <a:pt x="132" y="214"/>
                  </a:lnTo>
                  <a:lnTo>
                    <a:pt x="122" y="214"/>
                  </a:lnTo>
                  <a:lnTo>
                    <a:pt x="112" y="214"/>
                  </a:lnTo>
                  <a:lnTo>
                    <a:pt x="101" y="224"/>
                  </a:lnTo>
                  <a:lnTo>
                    <a:pt x="101" y="214"/>
                  </a:lnTo>
                  <a:lnTo>
                    <a:pt x="101" y="224"/>
                  </a:lnTo>
                  <a:lnTo>
                    <a:pt x="101" y="214"/>
                  </a:lnTo>
                  <a:lnTo>
                    <a:pt x="91" y="214"/>
                  </a:lnTo>
                  <a:lnTo>
                    <a:pt x="101" y="204"/>
                  </a:lnTo>
                  <a:lnTo>
                    <a:pt x="91" y="204"/>
                  </a:lnTo>
                  <a:lnTo>
                    <a:pt x="81" y="204"/>
                  </a:lnTo>
                  <a:lnTo>
                    <a:pt x="81" y="194"/>
                  </a:lnTo>
                  <a:lnTo>
                    <a:pt x="81" y="184"/>
                  </a:lnTo>
                  <a:lnTo>
                    <a:pt x="71" y="184"/>
                  </a:lnTo>
                  <a:lnTo>
                    <a:pt x="71" y="174"/>
                  </a:lnTo>
                  <a:lnTo>
                    <a:pt x="71" y="163"/>
                  </a:lnTo>
                  <a:lnTo>
                    <a:pt x="71" y="153"/>
                  </a:lnTo>
                  <a:lnTo>
                    <a:pt x="61" y="153"/>
                  </a:lnTo>
                  <a:lnTo>
                    <a:pt x="61" y="143"/>
                  </a:lnTo>
                  <a:lnTo>
                    <a:pt x="50" y="143"/>
                  </a:lnTo>
                  <a:lnTo>
                    <a:pt x="40" y="133"/>
                  </a:lnTo>
                  <a:lnTo>
                    <a:pt x="30" y="123"/>
                  </a:lnTo>
                  <a:lnTo>
                    <a:pt x="30" y="112"/>
                  </a:lnTo>
                  <a:lnTo>
                    <a:pt x="20" y="112"/>
                  </a:lnTo>
                  <a:lnTo>
                    <a:pt x="20" y="102"/>
                  </a:lnTo>
                  <a:lnTo>
                    <a:pt x="10" y="102"/>
                  </a:lnTo>
                  <a:lnTo>
                    <a:pt x="0" y="102"/>
                  </a:lnTo>
                  <a:close/>
                </a:path>
              </a:pathLst>
            </a:custGeom>
            <a:solidFill>
              <a:srgbClr val="C28446"/>
            </a:solidFill>
            <a:ln w="15875">
              <a:solidFill>
                <a:srgbClr val="6E6E6E"/>
              </a:solidFill>
              <a:prstDash val="solid"/>
              <a:round/>
              <a:headEnd/>
              <a:tailEnd/>
            </a:ln>
          </p:spPr>
          <p:txBody>
            <a:bodyPr/>
            <a:lstStyle/>
            <a:p>
              <a:endParaRPr lang="fr-FR">
                <a:solidFill>
                  <a:srgbClr val="000000"/>
                </a:solidFill>
              </a:endParaRPr>
            </a:p>
          </p:txBody>
        </p:sp>
        <p:sp>
          <p:nvSpPr>
            <p:cNvPr id="42" name="Freeform 10"/>
            <p:cNvSpPr>
              <a:spLocks/>
            </p:cNvSpPr>
            <p:nvPr/>
          </p:nvSpPr>
          <p:spPr bwMode="auto">
            <a:xfrm>
              <a:off x="6797675" y="1660525"/>
              <a:ext cx="468313" cy="485775"/>
            </a:xfrm>
            <a:custGeom>
              <a:avLst/>
              <a:gdLst>
                <a:gd name="T0" fmla="*/ 178932079 w 295"/>
                <a:gd name="T1" fmla="*/ 181451250 h 306"/>
                <a:gd name="T2" fmla="*/ 282257801 w 295"/>
                <a:gd name="T3" fmla="*/ 156249688 h 306"/>
                <a:gd name="T4" fmla="*/ 360383522 w 295"/>
                <a:gd name="T5" fmla="*/ 103327200 h 306"/>
                <a:gd name="T6" fmla="*/ 360383522 w 295"/>
                <a:gd name="T7" fmla="*/ 52924075 h 306"/>
                <a:gd name="T8" fmla="*/ 410786701 w 295"/>
                <a:gd name="T9" fmla="*/ 0 h 306"/>
                <a:gd name="T10" fmla="*/ 461189880 w 295"/>
                <a:gd name="T11" fmla="*/ 27722513 h 306"/>
                <a:gd name="T12" fmla="*/ 435988290 w 295"/>
                <a:gd name="T13" fmla="*/ 52924075 h 306"/>
                <a:gd name="T14" fmla="*/ 410786701 w 295"/>
                <a:gd name="T15" fmla="*/ 78125638 h 306"/>
                <a:gd name="T16" fmla="*/ 410786701 w 295"/>
                <a:gd name="T17" fmla="*/ 156249688 h 306"/>
                <a:gd name="T18" fmla="*/ 435988290 w 295"/>
                <a:gd name="T19" fmla="*/ 257055938 h 306"/>
                <a:gd name="T20" fmla="*/ 461189880 w 295"/>
                <a:gd name="T21" fmla="*/ 309980013 h 306"/>
                <a:gd name="T22" fmla="*/ 514112424 w 295"/>
                <a:gd name="T23" fmla="*/ 309980013 h 306"/>
                <a:gd name="T24" fmla="*/ 564515603 w 295"/>
                <a:gd name="T25" fmla="*/ 335181575 h 306"/>
                <a:gd name="T26" fmla="*/ 589717192 w 295"/>
                <a:gd name="T27" fmla="*/ 360383138 h 306"/>
                <a:gd name="T28" fmla="*/ 642641324 w 295"/>
                <a:gd name="T29" fmla="*/ 385584700 h 306"/>
                <a:gd name="T30" fmla="*/ 667842913 w 295"/>
                <a:gd name="T31" fmla="*/ 385584700 h 306"/>
                <a:gd name="T32" fmla="*/ 693044502 w 295"/>
                <a:gd name="T33" fmla="*/ 438507188 h 306"/>
                <a:gd name="T34" fmla="*/ 718246092 w 295"/>
                <a:gd name="T35" fmla="*/ 438507188 h 306"/>
                <a:gd name="T36" fmla="*/ 718246092 w 295"/>
                <a:gd name="T37" fmla="*/ 463708750 h 306"/>
                <a:gd name="T38" fmla="*/ 667842913 w 295"/>
                <a:gd name="T39" fmla="*/ 514111875 h 306"/>
                <a:gd name="T40" fmla="*/ 642641324 w 295"/>
                <a:gd name="T41" fmla="*/ 488910313 h 306"/>
                <a:gd name="T42" fmla="*/ 614918782 w 295"/>
                <a:gd name="T43" fmla="*/ 463708750 h 306"/>
                <a:gd name="T44" fmla="*/ 589717192 w 295"/>
                <a:gd name="T45" fmla="*/ 488910313 h 306"/>
                <a:gd name="T46" fmla="*/ 564515603 w 295"/>
                <a:gd name="T47" fmla="*/ 539313438 h 306"/>
                <a:gd name="T48" fmla="*/ 589717192 w 295"/>
                <a:gd name="T49" fmla="*/ 567035950 h 306"/>
                <a:gd name="T50" fmla="*/ 589717192 w 295"/>
                <a:gd name="T51" fmla="*/ 592237513 h 306"/>
                <a:gd name="T52" fmla="*/ 589717192 w 295"/>
                <a:gd name="T53" fmla="*/ 642640638 h 306"/>
                <a:gd name="T54" fmla="*/ 564515603 w 295"/>
                <a:gd name="T55" fmla="*/ 695563125 h 306"/>
                <a:gd name="T56" fmla="*/ 564515603 w 295"/>
                <a:gd name="T57" fmla="*/ 720764688 h 306"/>
                <a:gd name="T58" fmla="*/ 514112424 w 295"/>
                <a:gd name="T59" fmla="*/ 771167813 h 306"/>
                <a:gd name="T60" fmla="*/ 461189880 w 295"/>
                <a:gd name="T61" fmla="*/ 745966250 h 306"/>
                <a:gd name="T62" fmla="*/ 435988290 w 295"/>
                <a:gd name="T63" fmla="*/ 771167813 h 306"/>
                <a:gd name="T64" fmla="*/ 360383522 w 295"/>
                <a:gd name="T65" fmla="*/ 745966250 h 306"/>
                <a:gd name="T66" fmla="*/ 332660980 w 295"/>
                <a:gd name="T67" fmla="*/ 745966250 h 306"/>
                <a:gd name="T68" fmla="*/ 282257801 w 295"/>
                <a:gd name="T69" fmla="*/ 720764688 h 306"/>
                <a:gd name="T70" fmla="*/ 231854623 w 295"/>
                <a:gd name="T71" fmla="*/ 745966250 h 306"/>
                <a:gd name="T72" fmla="*/ 204133668 w 295"/>
                <a:gd name="T73" fmla="*/ 695563125 h 306"/>
                <a:gd name="T74" fmla="*/ 153730489 w 295"/>
                <a:gd name="T75" fmla="*/ 667842200 h 306"/>
                <a:gd name="T76" fmla="*/ 103327310 w 295"/>
                <a:gd name="T77" fmla="*/ 642640638 h 306"/>
                <a:gd name="T78" fmla="*/ 50403179 w 295"/>
                <a:gd name="T79" fmla="*/ 642640638 h 306"/>
                <a:gd name="T80" fmla="*/ 25201589 w 295"/>
                <a:gd name="T81" fmla="*/ 617439075 h 306"/>
                <a:gd name="T82" fmla="*/ 25201589 w 295"/>
                <a:gd name="T83" fmla="*/ 592237513 h 306"/>
                <a:gd name="T84" fmla="*/ 25201589 w 295"/>
                <a:gd name="T85" fmla="*/ 539313438 h 306"/>
                <a:gd name="T86" fmla="*/ 25201589 w 295"/>
                <a:gd name="T87" fmla="*/ 514111875 h 306"/>
                <a:gd name="T88" fmla="*/ 0 w 295"/>
                <a:gd name="T89" fmla="*/ 463708750 h 306"/>
                <a:gd name="T90" fmla="*/ 50403179 w 295"/>
                <a:gd name="T91" fmla="*/ 438507188 h 306"/>
                <a:gd name="T92" fmla="*/ 75604768 w 295"/>
                <a:gd name="T93" fmla="*/ 385584700 h 306"/>
                <a:gd name="T94" fmla="*/ 103327310 w 295"/>
                <a:gd name="T95" fmla="*/ 360383138 h 306"/>
                <a:gd name="T96" fmla="*/ 103327310 w 295"/>
                <a:gd name="T97" fmla="*/ 335181575 h 306"/>
                <a:gd name="T98" fmla="*/ 103327310 w 295"/>
                <a:gd name="T99" fmla="*/ 284778450 h 306"/>
                <a:gd name="T100" fmla="*/ 128528900 w 295"/>
                <a:gd name="T101" fmla="*/ 231854375 h 306"/>
                <a:gd name="T102" fmla="*/ 103327310 w 295"/>
                <a:gd name="T103" fmla="*/ 181451250 h 3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5" h="306">
                  <a:moveTo>
                    <a:pt x="41" y="72"/>
                  </a:moveTo>
                  <a:lnTo>
                    <a:pt x="41" y="72"/>
                  </a:lnTo>
                  <a:lnTo>
                    <a:pt x="61" y="72"/>
                  </a:lnTo>
                  <a:lnTo>
                    <a:pt x="71" y="72"/>
                  </a:lnTo>
                  <a:lnTo>
                    <a:pt x="81" y="72"/>
                  </a:lnTo>
                  <a:lnTo>
                    <a:pt x="92" y="72"/>
                  </a:lnTo>
                  <a:lnTo>
                    <a:pt x="102" y="72"/>
                  </a:lnTo>
                  <a:lnTo>
                    <a:pt x="112" y="62"/>
                  </a:lnTo>
                  <a:lnTo>
                    <a:pt x="143" y="51"/>
                  </a:lnTo>
                  <a:lnTo>
                    <a:pt x="143" y="41"/>
                  </a:lnTo>
                  <a:lnTo>
                    <a:pt x="143" y="31"/>
                  </a:lnTo>
                  <a:lnTo>
                    <a:pt x="143" y="21"/>
                  </a:lnTo>
                  <a:lnTo>
                    <a:pt x="153" y="21"/>
                  </a:lnTo>
                  <a:lnTo>
                    <a:pt x="153" y="11"/>
                  </a:lnTo>
                  <a:lnTo>
                    <a:pt x="163" y="11"/>
                  </a:lnTo>
                  <a:lnTo>
                    <a:pt x="163" y="0"/>
                  </a:lnTo>
                  <a:lnTo>
                    <a:pt x="173" y="0"/>
                  </a:lnTo>
                  <a:lnTo>
                    <a:pt x="183" y="0"/>
                  </a:lnTo>
                  <a:lnTo>
                    <a:pt x="183" y="11"/>
                  </a:lnTo>
                  <a:lnTo>
                    <a:pt x="173" y="11"/>
                  </a:lnTo>
                  <a:lnTo>
                    <a:pt x="183" y="21"/>
                  </a:lnTo>
                  <a:lnTo>
                    <a:pt x="173" y="21"/>
                  </a:lnTo>
                  <a:lnTo>
                    <a:pt x="173" y="31"/>
                  </a:lnTo>
                  <a:lnTo>
                    <a:pt x="163" y="31"/>
                  </a:lnTo>
                  <a:lnTo>
                    <a:pt x="173" y="41"/>
                  </a:lnTo>
                  <a:lnTo>
                    <a:pt x="163" y="51"/>
                  </a:lnTo>
                  <a:lnTo>
                    <a:pt x="163" y="62"/>
                  </a:lnTo>
                  <a:lnTo>
                    <a:pt x="163" y="72"/>
                  </a:lnTo>
                  <a:lnTo>
                    <a:pt x="173" y="72"/>
                  </a:lnTo>
                  <a:lnTo>
                    <a:pt x="183" y="82"/>
                  </a:lnTo>
                  <a:lnTo>
                    <a:pt x="173" y="102"/>
                  </a:lnTo>
                  <a:lnTo>
                    <a:pt x="183" y="113"/>
                  </a:lnTo>
                  <a:lnTo>
                    <a:pt x="173" y="123"/>
                  </a:lnTo>
                  <a:lnTo>
                    <a:pt x="183" y="123"/>
                  </a:lnTo>
                  <a:lnTo>
                    <a:pt x="194" y="123"/>
                  </a:lnTo>
                  <a:lnTo>
                    <a:pt x="204" y="123"/>
                  </a:lnTo>
                  <a:lnTo>
                    <a:pt x="214" y="123"/>
                  </a:lnTo>
                  <a:lnTo>
                    <a:pt x="214" y="133"/>
                  </a:lnTo>
                  <a:lnTo>
                    <a:pt x="224" y="133"/>
                  </a:lnTo>
                  <a:lnTo>
                    <a:pt x="234" y="133"/>
                  </a:lnTo>
                  <a:lnTo>
                    <a:pt x="234" y="143"/>
                  </a:lnTo>
                  <a:lnTo>
                    <a:pt x="244" y="143"/>
                  </a:lnTo>
                  <a:lnTo>
                    <a:pt x="244" y="153"/>
                  </a:lnTo>
                  <a:lnTo>
                    <a:pt x="255" y="153"/>
                  </a:lnTo>
                  <a:lnTo>
                    <a:pt x="265" y="153"/>
                  </a:lnTo>
                  <a:lnTo>
                    <a:pt x="275" y="153"/>
                  </a:lnTo>
                  <a:lnTo>
                    <a:pt x="275" y="163"/>
                  </a:lnTo>
                  <a:lnTo>
                    <a:pt x="275" y="174"/>
                  </a:lnTo>
                  <a:lnTo>
                    <a:pt x="285" y="174"/>
                  </a:lnTo>
                  <a:lnTo>
                    <a:pt x="295" y="174"/>
                  </a:lnTo>
                  <a:lnTo>
                    <a:pt x="285" y="174"/>
                  </a:lnTo>
                  <a:lnTo>
                    <a:pt x="285" y="184"/>
                  </a:lnTo>
                  <a:lnTo>
                    <a:pt x="275" y="194"/>
                  </a:lnTo>
                  <a:lnTo>
                    <a:pt x="265" y="204"/>
                  </a:lnTo>
                  <a:lnTo>
                    <a:pt x="265" y="194"/>
                  </a:lnTo>
                  <a:lnTo>
                    <a:pt x="255" y="194"/>
                  </a:lnTo>
                  <a:lnTo>
                    <a:pt x="244" y="194"/>
                  </a:lnTo>
                  <a:lnTo>
                    <a:pt x="244" y="184"/>
                  </a:lnTo>
                  <a:lnTo>
                    <a:pt x="234" y="184"/>
                  </a:lnTo>
                  <a:lnTo>
                    <a:pt x="234" y="194"/>
                  </a:lnTo>
                  <a:lnTo>
                    <a:pt x="224" y="204"/>
                  </a:lnTo>
                  <a:lnTo>
                    <a:pt x="234" y="204"/>
                  </a:lnTo>
                  <a:lnTo>
                    <a:pt x="224" y="204"/>
                  </a:lnTo>
                  <a:lnTo>
                    <a:pt x="224" y="214"/>
                  </a:lnTo>
                  <a:lnTo>
                    <a:pt x="224" y="225"/>
                  </a:lnTo>
                  <a:lnTo>
                    <a:pt x="234" y="225"/>
                  </a:lnTo>
                  <a:lnTo>
                    <a:pt x="234" y="235"/>
                  </a:lnTo>
                  <a:lnTo>
                    <a:pt x="234" y="245"/>
                  </a:lnTo>
                  <a:lnTo>
                    <a:pt x="234" y="255"/>
                  </a:lnTo>
                  <a:lnTo>
                    <a:pt x="224" y="255"/>
                  </a:lnTo>
                  <a:lnTo>
                    <a:pt x="224" y="265"/>
                  </a:lnTo>
                  <a:lnTo>
                    <a:pt x="214" y="276"/>
                  </a:lnTo>
                  <a:lnTo>
                    <a:pt x="224" y="276"/>
                  </a:lnTo>
                  <a:lnTo>
                    <a:pt x="214" y="276"/>
                  </a:lnTo>
                  <a:lnTo>
                    <a:pt x="224" y="286"/>
                  </a:lnTo>
                  <a:lnTo>
                    <a:pt x="214" y="296"/>
                  </a:lnTo>
                  <a:lnTo>
                    <a:pt x="204" y="306"/>
                  </a:lnTo>
                  <a:lnTo>
                    <a:pt x="194" y="296"/>
                  </a:lnTo>
                  <a:lnTo>
                    <a:pt x="183" y="296"/>
                  </a:lnTo>
                  <a:lnTo>
                    <a:pt x="183" y="306"/>
                  </a:lnTo>
                  <a:lnTo>
                    <a:pt x="173" y="306"/>
                  </a:lnTo>
                  <a:lnTo>
                    <a:pt x="173" y="296"/>
                  </a:lnTo>
                  <a:lnTo>
                    <a:pt x="173" y="306"/>
                  </a:lnTo>
                  <a:lnTo>
                    <a:pt x="163" y="306"/>
                  </a:lnTo>
                  <a:lnTo>
                    <a:pt x="153" y="296"/>
                  </a:lnTo>
                  <a:lnTo>
                    <a:pt x="143" y="296"/>
                  </a:lnTo>
                  <a:lnTo>
                    <a:pt x="143" y="306"/>
                  </a:lnTo>
                  <a:lnTo>
                    <a:pt x="132" y="306"/>
                  </a:lnTo>
                  <a:lnTo>
                    <a:pt x="132" y="296"/>
                  </a:lnTo>
                  <a:lnTo>
                    <a:pt x="122" y="296"/>
                  </a:lnTo>
                  <a:lnTo>
                    <a:pt x="122" y="286"/>
                  </a:lnTo>
                  <a:lnTo>
                    <a:pt x="112" y="286"/>
                  </a:lnTo>
                  <a:lnTo>
                    <a:pt x="102" y="296"/>
                  </a:lnTo>
                  <a:lnTo>
                    <a:pt x="92" y="296"/>
                  </a:lnTo>
                  <a:lnTo>
                    <a:pt x="81" y="286"/>
                  </a:lnTo>
                  <a:lnTo>
                    <a:pt x="81" y="276"/>
                  </a:lnTo>
                  <a:lnTo>
                    <a:pt x="71" y="276"/>
                  </a:lnTo>
                  <a:lnTo>
                    <a:pt x="61" y="276"/>
                  </a:lnTo>
                  <a:lnTo>
                    <a:pt x="61" y="265"/>
                  </a:lnTo>
                  <a:lnTo>
                    <a:pt x="51" y="255"/>
                  </a:lnTo>
                  <a:lnTo>
                    <a:pt x="41" y="255"/>
                  </a:lnTo>
                  <a:lnTo>
                    <a:pt x="30" y="255"/>
                  </a:lnTo>
                  <a:lnTo>
                    <a:pt x="20" y="255"/>
                  </a:lnTo>
                  <a:lnTo>
                    <a:pt x="10" y="255"/>
                  </a:lnTo>
                  <a:lnTo>
                    <a:pt x="10" y="245"/>
                  </a:lnTo>
                  <a:lnTo>
                    <a:pt x="10" y="235"/>
                  </a:lnTo>
                  <a:lnTo>
                    <a:pt x="10" y="225"/>
                  </a:lnTo>
                  <a:lnTo>
                    <a:pt x="10" y="214"/>
                  </a:lnTo>
                  <a:lnTo>
                    <a:pt x="10" y="204"/>
                  </a:lnTo>
                  <a:lnTo>
                    <a:pt x="10" y="194"/>
                  </a:lnTo>
                  <a:lnTo>
                    <a:pt x="0" y="184"/>
                  </a:lnTo>
                  <a:lnTo>
                    <a:pt x="10" y="174"/>
                  </a:lnTo>
                  <a:lnTo>
                    <a:pt x="20" y="174"/>
                  </a:lnTo>
                  <a:lnTo>
                    <a:pt x="20" y="163"/>
                  </a:lnTo>
                  <a:lnTo>
                    <a:pt x="30" y="163"/>
                  </a:lnTo>
                  <a:lnTo>
                    <a:pt x="30" y="153"/>
                  </a:lnTo>
                  <a:lnTo>
                    <a:pt x="41" y="153"/>
                  </a:lnTo>
                  <a:lnTo>
                    <a:pt x="41" y="143"/>
                  </a:lnTo>
                  <a:lnTo>
                    <a:pt x="51" y="133"/>
                  </a:lnTo>
                  <a:lnTo>
                    <a:pt x="41" y="133"/>
                  </a:lnTo>
                  <a:lnTo>
                    <a:pt x="41" y="123"/>
                  </a:lnTo>
                  <a:lnTo>
                    <a:pt x="41" y="113"/>
                  </a:lnTo>
                  <a:lnTo>
                    <a:pt x="41" y="102"/>
                  </a:lnTo>
                  <a:lnTo>
                    <a:pt x="51" y="102"/>
                  </a:lnTo>
                  <a:lnTo>
                    <a:pt x="51" y="92"/>
                  </a:lnTo>
                  <a:lnTo>
                    <a:pt x="41" y="92"/>
                  </a:lnTo>
                  <a:lnTo>
                    <a:pt x="41" y="82"/>
                  </a:lnTo>
                  <a:lnTo>
                    <a:pt x="41" y="72"/>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43" name="Freeform 11"/>
            <p:cNvSpPr>
              <a:spLocks/>
            </p:cNvSpPr>
            <p:nvPr/>
          </p:nvSpPr>
          <p:spPr bwMode="auto">
            <a:xfrm>
              <a:off x="6457950" y="1660525"/>
              <a:ext cx="31750" cy="33338"/>
            </a:xfrm>
            <a:custGeom>
              <a:avLst/>
              <a:gdLst>
                <a:gd name="T0" fmla="*/ 2147483647 w 20"/>
                <a:gd name="T1" fmla="*/ 0 h 21"/>
                <a:gd name="T2" fmla="*/ 2147483647 w 20"/>
                <a:gd name="T3" fmla="*/ 2147483647 h 21"/>
                <a:gd name="T4" fmla="*/ 2147483647 w 20"/>
                <a:gd name="T5" fmla="*/ 2147483647 h 21"/>
                <a:gd name="T6" fmla="*/ 2147483647 w 20"/>
                <a:gd name="T7" fmla="*/ 2147483647 h 21"/>
                <a:gd name="T8" fmla="*/ 2147483647 w 20"/>
                <a:gd name="T9" fmla="*/ 2147483647 h 21"/>
                <a:gd name="T10" fmla="*/ 0 w 20"/>
                <a:gd name="T11" fmla="*/ 2147483647 h 21"/>
                <a:gd name="T12" fmla="*/ 0 w 20"/>
                <a:gd name="T13" fmla="*/ 2147483647 h 21"/>
                <a:gd name="T14" fmla="*/ 0 w 20"/>
                <a:gd name="T15" fmla="*/ 2147483647 h 21"/>
                <a:gd name="T16" fmla="*/ 0 w 20"/>
                <a:gd name="T17" fmla="*/ 2147483647 h 21"/>
                <a:gd name="T18" fmla="*/ 0 w 20"/>
                <a:gd name="T19" fmla="*/ 2147483647 h 21"/>
                <a:gd name="T20" fmla="*/ 0 w 20"/>
                <a:gd name="T21" fmla="*/ 2147483647 h 21"/>
                <a:gd name="T22" fmla="*/ 2147483647 w 20"/>
                <a:gd name="T23" fmla="*/ 2147483647 h 21"/>
                <a:gd name="T24" fmla="*/ 2147483647 w 20"/>
                <a:gd name="T25" fmla="*/ 2147483647 h 21"/>
                <a:gd name="T26" fmla="*/ 2147483647 w 20"/>
                <a:gd name="T27" fmla="*/ 0 h 21"/>
                <a:gd name="T28" fmla="*/ 2147483647 w 20"/>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1">
                  <a:moveTo>
                    <a:pt x="20" y="0"/>
                  </a:moveTo>
                  <a:lnTo>
                    <a:pt x="20" y="11"/>
                  </a:lnTo>
                  <a:lnTo>
                    <a:pt x="10" y="11"/>
                  </a:lnTo>
                  <a:lnTo>
                    <a:pt x="10" y="21"/>
                  </a:lnTo>
                  <a:lnTo>
                    <a:pt x="0" y="21"/>
                  </a:lnTo>
                  <a:lnTo>
                    <a:pt x="0" y="11"/>
                  </a:lnTo>
                  <a:lnTo>
                    <a:pt x="10" y="11"/>
                  </a:lnTo>
                  <a:lnTo>
                    <a:pt x="10" y="0"/>
                  </a:lnTo>
                  <a:lnTo>
                    <a:pt x="2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44" name="Freeform 12"/>
            <p:cNvSpPr>
              <a:spLocks noEditPoints="1"/>
            </p:cNvSpPr>
            <p:nvPr/>
          </p:nvSpPr>
          <p:spPr bwMode="auto">
            <a:xfrm>
              <a:off x="6442075" y="1725613"/>
              <a:ext cx="436562" cy="631825"/>
            </a:xfrm>
            <a:custGeom>
              <a:avLst/>
              <a:gdLst>
                <a:gd name="T0" fmla="*/ 2147483647 w 275"/>
                <a:gd name="T1" fmla="*/ 2147483647 h 398"/>
                <a:gd name="T2" fmla="*/ 2147483647 w 275"/>
                <a:gd name="T3" fmla="*/ 2147483647 h 398"/>
                <a:gd name="T4" fmla="*/ 2147483647 w 275"/>
                <a:gd name="T5" fmla="*/ 0 h 398"/>
                <a:gd name="T6" fmla="*/ 2147483647 w 275"/>
                <a:gd name="T7" fmla="*/ 2147483647 h 398"/>
                <a:gd name="T8" fmla="*/ 2147483647 w 275"/>
                <a:gd name="T9" fmla="*/ 0 h 398"/>
                <a:gd name="T10" fmla="*/ 2147483647 w 275"/>
                <a:gd name="T11" fmla="*/ 0 h 398"/>
                <a:gd name="T12" fmla="*/ 2147483647 w 275"/>
                <a:gd name="T13" fmla="*/ 0 h 398"/>
                <a:gd name="T14" fmla="*/ 2147483647 w 275"/>
                <a:gd name="T15" fmla="*/ 2147483647 h 398"/>
                <a:gd name="T16" fmla="*/ 2147483647 w 275"/>
                <a:gd name="T17" fmla="*/ 2147483647 h 398"/>
                <a:gd name="T18" fmla="*/ 2147483647 w 275"/>
                <a:gd name="T19" fmla="*/ 2147483647 h 398"/>
                <a:gd name="T20" fmla="*/ 2147483647 w 275"/>
                <a:gd name="T21" fmla="*/ 2147483647 h 398"/>
                <a:gd name="T22" fmla="*/ 2147483647 w 275"/>
                <a:gd name="T23" fmla="*/ 2147483647 h 398"/>
                <a:gd name="T24" fmla="*/ 2147483647 w 275"/>
                <a:gd name="T25" fmla="*/ 2147483647 h 398"/>
                <a:gd name="T26" fmla="*/ 2147483647 w 275"/>
                <a:gd name="T27" fmla="*/ 2147483647 h 398"/>
                <a:gd name="T28" fmla="*/ 2147483647 w 275"/>
                <a:gd name="T29" fmla="*/ 2147483647 h 398"/>
                <a:gd name="T30" fmla="*/ 2147483647 w 275"/>
                <a:gd name="T31" fmla="*/ 2147483647 h 398"/>
                <a:gd name="T32" fmla="*/ 2147483647 w 275"/>
                <a:gd name="T33" fmla="*/ 2147483647 h 398"/>
                <a:gd name="T34" fmla="*/ 2147483647 w 275"/>
                <a:gd name="T35" fmla="*/ 2147483647 h 398"/>
                <a:gd name="T36" fmla="*/ 2147483647 w 275"/>
                <a:gd name="T37" fmla="*/ 2147483647 h 398"/>
                <a:gd name="T38" fmla="*/ 2147483647 w 275"/>
                <a:gd name="T39" fmla="*/ 2147483647 h 398"/>
                <a:gd name="T40" fmla="*/ 2147483647 w 275"/>
                <a:gd name="T41" fmla="*/ 2147483647 h 398"/>
                <a:gd name="T42" fmla="*/ 2147483647 w 275"/>
                <a:gd name="T43" fmla="*/ 2147483647 h 398"/>
                <a:gd name="T44" fmla="*/ 2147483647 w 275"/>
                <a:gd name="T45" fmla="*/ 2147483647 h 398"/>
                <a:gd name="T46" fmla="*/ 2147483647 w 275"/>
                <a:gd name="T47" fmla="*/ 2147483647 h 398"/>
                <a:gd name="T48" fmla="*/ 2147483647 w 275"/>
                <a:gd name="T49" fmla="*/ 2147483647 h 398"/>
                <a:gd name="T50" fmla="*/ 2147483647 w 275"/>
                <a:gd name="T51" fmla="*/ 2147483647 h 398"/>
                <a:gd name="T52" fmla="*/ 2147483647 w 275"/>
                <a:gd name="T53" fmla="*/ 2147483647 h 398"/>
                <a:gd name="T54" fmla="*/ 2147483647 w 275"/>
                <a:gd name="T55" fmla="*/ 2147483647 h 398"/>
                <a:gd name="T56" fmla="*/ 2147483647 w 275"/>
                <a:gd name="T57" fmla="*/ 2147483647 h 398"/>
                <a:gd name="T58" fmla="*/ 2147483647 w 275"/>
                <a:gd name="T59" fmla="*/ 2147483647 h 398"/>
                <a:gd name="T60" fmla="*/ 2147483647 w 275"/>
                <a:gd name="T61" fmla="*/ 2147483647 h 398"/>
                <a:gd name="T62" fmla="*/ 2147483647 w 275"/>
                <a:gd name="T63" fmla="*/ 2147483647 h 398"/>
                <a:gd name="T64" fmla="*/ 2147483647 w 275"/>
                <a:gd name="T65" fmla="*/ 2147483647 h 398"/>
                <a:gd name="T66" fmla="*/ 2147483647 w 275"/>
                <a:gd name="T67" fmla="*/ 2147483647 h 398"/>
                <a:gd name="T68" fmla="*/ 2147483647 w 275"/>
                <a:gd name="T69" fmla="*/ 2147483647 h 398"/>
                <a:gd name="T70" fmla="*/ 2147483647 w 275"/>
                <a:gd name="T71" fmla="*/ 2147483647 h 398"/>
                <a:gd name="T72" fmla="*/ 2147483647 w 275"/>
                <a:gd name="T73" fmla="*/ 2147483647 h 398"/>
                <a:gd name="T74" fmla="*/ 2147483647 w 275"/>
                <a:gd name="T75" fmla="*/ 2147483647 h 398"/>
                <a:gd name="T76" fmla="*/ 2147483647 w 275"/>
                <a:gd name="T77" fmla="*/ 2147483647 h 398"/>
                <a:gd name="T78" fmla="*/ 0 w 275"/>
                <a:gd name="T79" fmla="*/ 2147483647 h 398"/>
                <a:gd name="T80" fmla="*/ 2147483647 w 275"/>
                <a:gd name="T81" fmla="*/ 2147483647 h 398"/>
                <a:gd name="T82" fmla="*/ 2147483647 w 275"/>
                <a:gd name="T83" fmla="*/ 2147483647 h 398"/>
                <a:gd name="T84" fmla="*/ 0 w 275"/>
                <a:gd name="T85" fmla="*/ 2147483647 h 398"/>
                <a:gd name="T86" fmla="*/ 2147483647 w 275"/>
                <a:gd name="T87" fmla="*/ 2147483647 h 398"/>
                <a:gd name="T88" fmla="*/ 2147483647 w 275"/>
                <a:gd name="T89" fmla="*/ 2147483647 h 398"/>
                <a:gd name="T90" fmla="*/ 2147483647 w 275"/>
                <a:gd name="T91" fmla="*/ 2147483647 h 398"/>
                <a:gd name="T92" fmla="*/ 2147483647 w 275"/>
                <a:gd name="T93" fmla="*/ 2147483647 h 398"/>
                <a:gd name="T94" fmla="*/ 2147483647 w 275"/>
                <a:gd name="T95" fmla="*/ 2147483647 h 398"/>
                <a:gd name="T96" fmla="*/ 2147483647 w 275"/>
                <a:gd name="T97" fmla="*/ 2147483647 h 398"/>
                <a:gd name="T98" fmla="*/ 2147483647 w 275"/>
                <a:gd name="T99" fmla="*/ 2147483647 h 398"/>
                <a:gd name="T100" fmla="*/ 2147483647 w 275"/>
                <a:gd name="T101" fmla="*/ 2147483647 h 398"/>
                <a:gd name="T102" fmla="*/ 2147483647 w 275"/>
                <a:gd name="T103" fmla="*/ 2147483647 h 398"/>
                <a:gd name="T104" fmla="*/ 2147483647 w 275"/>
                <a:gd name="T105" fmla="*/ 2147483647 h 398"/>
                <a:gd name="T106" fmla="*/ 2147483647 w 275"/>
                <a:gd name="T107" fmla="*/ 2147483647 h 398"/>
                <a:gd name="T108" fmla="*/ 2147483647 w 275"/>
                <a:gd name="T109" fmla="*/ 2147483647 h 3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5" h="398">
                  <a:moveTo>
                    <a:pt x="41" y="10"/>
                  </a:moveTo>
                  <a:lnTo>
                    <a:pt x="61" y="10"/>
                  </a:lnTo>
                  <a:lnTo>
                    <a:pt x="71" y="10"/>
                  </a:lnTo>
                  <a:lnTo>
                    <a:pt x="81" y="10"/>
                  </a:lnTo>
                  <a:lnTo>
                    <a:pt x="91" y="10"/>
                  </a:lnTo>
                  <a:lnTo>
                    <a:pt x="102" y="10"/>
                  </a:lnTo>
                  <a:lnTo>
                    <a:pt x="112" y="10"/>
                  </a:lnTo>
                  <a:lnTo>
                    <a:pt x="122" y="10"/>
                  </a:lnTo>
                  <a:lnTo>
                    <a:pt x="122" y="0"/>
                  </a:lnTo>
                  <a:lnTo>
                    <a:pt x="132" y="0"/>
                  </a:lnTo>
                  <a:lnTo>
                    <a:pt x="132" y="10"/>
                  </a:lnTo>
                  <a:lnTo>
                    <a:pt x="142" y="10"/>
                  </a:lnTo>
                  <a:lnTo>
                    <a:pt x="142" y="0"/>
                  </a:lnTo>
                  <a:lnTo>
                    <a:pt x="153" y="0"/>
                  </a:lnTo>
                  <a:lnTo>
                    <a:pt x="163" y="0"/>
                  </a:lnTo>
                  <a:lnTo>
                    <a:pt x="173" y="0"/>
                  </a:lnTo>
                  <a:lnTo>
                    <a:pt x="183" y="0"/>
                  </a:lnTo>
                  <a:lnTo>
                    <a:pt x="193" y="10"/>
                  </a:lnTo>
                  <a:lnTo>
                    <a:pt x="204" y="10"/>
                  </a:lnTo>
                  <a:lnTo>
                    <a:pt x="214" y="0"/>
                  </a:lnTo>
                  <a:lnTo>
                    <a:pt x="214" y="10"/>
                  </a:lnTo>
                  <a:lnTo>
                    <a:pt x="214" y="21"/>
                  </a:lnTo>
                  <a:lnTo>
                    <a:pt x="224" y="21"/>
                  </a:lnTo>
                  <a:lnTo>
                    <a:pt x="234" y="21"/>
                  </a:lnTo>
                  <a:lnTo>
                    <a:pt x="244" y="31"/>
                  </a:lnTo>
                  <a:lnTo>
                    <a:pt x="244" y="21"/>
                  </a:lnTo>
                  <a:lnTo>
                    <a:pt x="254" y="21"/>
                  </a:lnTo>
                  <a:lnTo>
                    <a:pt x="265" y="31"/>
                  </a:lnTo>
                  <a:lnTo>
                    <a:pt x="265" y="41"/>
                  </a:lnTo>
                  <a:lnTo>
                    <a:pt x="265" y="51"/>
                  </a:lnTo>
                  <a:lnTo>
                    <a:pt x="275" y="51"/>
                  </a:lnTo>
                  <a:lnTo>
                    <a:pt x="275" y="61"/>
                  </a:lnTo>
                  <a:lnTo>
                    <a:pt x="265" y="61"/>
                  </a:lnTo>
                  <a:lnTo>
                    <a:pt x="265" y="72"/>
                  </a:lnTo>
                  <a:lnTo>
                    <a:pt x="265" y="82"/>
                  </a:lnTo>
                  <a:lnTo>
                    <a:pt x="265" y="92"/>
                  </a:lnTo>
                  <a:lnTo>
                    <a:pt x="275" y="92"/>
                  </a:lnTo>
                  <a:lnTo>
                    <a:pt x="265" y="102"/>
                  </a:lnTo>
                  <a:lnTo>
                    <a:pt x="265" y="112"/>
                  </a:lnTo>
                  <a:lnTo>
                    <a:pt x="254" y="112"/>
                  </a:lnTo>
                  <a:lnTo>
                    <a:pt x="254" y="122"/>
                  </a:lnTo>
                  <a:lnTo>
                    <a:pt x="244" y="122"/>
                  </a:lnTo>
                  <a:lnTo>
                    <a:pt x="244" y="133"/>
                  </a:lnTo>
                  <a:lnTo>
                    <a:pt x="234" y="133"/>
                  </a:lnTo>
                  <a:lnTo>
                    <a:pt x="224" y="143"/>
                  </a:lnTo>
                  <a:lnTo>
                    <a:pt x="234" y="153"/>
                  </a:lnTo>
                  <a:lnTo>
                    <a:pt x="234" y="163"/>
                  </a:lnTo>
                  <a:lnTo>
                    <a:pt x="234" y="173"/>
                  </a:lnTo>
                  <a:lnTo>
                    <a:pt x="234" y="184"/>
                  </a:lnTo>
                  <a:lnTo>
                    <a:pt x="234" y="194"/>
                  </a:lnTo>
                  <a:lnTo>
                    <a:pt x="234" y="204"/>
                  </a:lnTo>
                  <a:lnTo>
                    <a:pt x="234" y="214"/>
                  </a:lnTo>
                  <a:lnTo>
                    <a:pt x="234" y="224"/>
                  </a:lnTo>
                  <a:lnTo>
                    <a:pt x="224" y="224"/>
                  </a:lnTo>
                  <a:lnTo>
                    <a:pt x="214" y="224"/>
                  </a:lnTo>
                  <a:lnTo>
                    <a:pt x="214" y="214"/>
                  </a:lnTo>
                  <a:lnTo>
                    <a:pt x="204" y="214"/>
                  </a:lnTo>
                  <a:lnTo>
                    <a:pt x="193" y="224"/>
                  </a:lnTo>
                  <a:lnTo>
                    <a:pt x="193" y="235"/>
                  </a:lnTo>
                  <a:lnTo>
                    <a:pt x="183" y="235"/>
                  </a:lnTo>
                  <a:lnTo>
                    <a:pt x="183" y="224"/>
                  </a:lnTo>
                  <a:lnTo>
                    <a:pt x="173" y="224"/>
                  </a:lnTo>
                  <a:lnTo>
                    <a:pt x="173" y="235"/>
                  </a:lnTo>
                  <a:lnTo>
                    <a:pt x="163" y="235"/>
                  </a:lnTo>
                  <a:lnTo>
                    <a:pt x="153" y="235"/>
                  </a:lnTo>
                  <a:lnTo>
                    <a:pt x="142" y="245"/>
                  </a:lnTo>
                  <a:lnTo>
                    <a:pt x="153" y="255"/>
                  </a:lnTo>
                  <a:lnTo>
                    <a:pt x="153" y="265"/>
                  </a:lnTo>
                  <a:lnTo>
                    <a:pt x="153" y="275"/>
                  </a:lnTo>
                  <a:lnTo>
                    <a:pt x="163" y="275"/>
                  </a:lnTo>
                  <a:lnTo>
                    <a:pt x="163" y="286"/>
                  </a:lnTo>
                  <a:lnTo>
                    <a:pt x="173" y="286"/>
                  </a:lnTo>
                  <a:lnTo>
                    <a:pt x="173" y="296"/>
                  </a:lnTo>
                  <a:lnTo>
                    <a:pt x="163" y="296"/>
                  </a:lnTo>
                  <a:lnTo>
                    <a:pt x="153" y="296"/>
                  </a:lnTo>
                  <a:lnTo>
                    <a:pt x="142" y="296"/>
                  </a:lnTo>
                  <a:lnTo>
                    <a:pt x="142" y="306"/>
                  </a:lnTo>
                  <a:lnTo>
                    <a:pt x="142" y="316"/>
                  </a:lnTo>
                  <a:lnTo>
                    <a:pt x="142" y="326"/>
                  </a:lnTo>
                  <a:lnTo>
                    <a:pt x="132" y="326"/>
                  </a:lnTo>
                  <a:lnTo>
                    <a:pt x="132" y="336"/>
                  </a:lnTo>
                  <a:lnTo>
                    <a:pt x="142" y="336"/>
                  </a:lnTo>
                  <a:lnTo>
                    <a:pt x="153" y="336"/>
                  </a:lnTo>
                  <a:lnTo>
                    <a:pt x="153" y="347"/>
                  </a:lnTo>
                  <a:lnTo>
                    <a:pt x="142" y="357"/>
                  </a:lnTo>
                  <a:lnTo>
                    <a:pt x="142" y="367"/>
                  </a:lnTo>
                  <a:lnTo>
                    <a:pt x="132" y="367"/>
                  </a:lnTo>
                  <a:lnTo>
                    <a:pt x="132" y="377"/>
                  </a:lnTo>
                  <a:lnTo>
                    <a:pt x="122" y="377"/>
                  </a:lnTo>
                  <a:lnTo>
                    <a:pt x="122" y="387"/>
                  </a:lnTo>
                  <a:lnTo>
                    <a:pt x="112" y="387"/>
                  </a:lnTo>
                  <a:lnTo>
                    <a:pt x="112" y="398"/>
                  </a:lnTo>
                  <a:lnTo>
                    <a:pt x="102" y="398"/>
                  </a:lnTo>
                  <a:lnTo>
                    <a:pt x="112" y="398"/>
                  </a:lnTo>
                  <a:lnTo>
                    <a:pt x="91" y="387"/>
                  </a:lnTo>
                  <a:lnTo>
                    <a:pt x="102" y="387"/>
                  </a:lnTo>
                  <a:lnTo>
                    <a:pt x="91" y="387"/>
                  </a:lnTo>
                  <a:lnTo>
                    <a:pt x="91" y="367"/>
                  </a:lnTo>
                  <a:lnTo>
                    <a:pt x="81" y="377"/>
                  </a:lnTo>
                  <a:lnTo>
                    <a:pt x="71" y="367"/>
                  </a:lnTo>
                  <a:lnTo>
                    <a:pt x="61" y="367"/>
                  </a:lnTo>
                  <a:lnTo>
                    <a:pt x="61" y="357"/>
                  </a:lnTo>
                  <a:lnTo>
                    <a:pt x="61" y="347"/>
                  </a:lnTo>
                  <a:lnTo>
                    <a:pt x="51" y="347"/>
                  </a:lnTo>
                  <a:lnTo>
                    <a:pt x="41" y="336"/>
                  </a:lnTo>
                  <a:lnTo>
                    <a:pt x="51" y="326"/>
                  </a:lnTo>
                  <a:lnTo>
                    <a:pt x="41" y="326"/>
                  </a:lnTo>
                  <a:lnTo>
                    <a:pt x="41" y="316"/>
                  </a:lnTo>
                  <a:lnTo>
                    <a:pt x="30" y="316"/>
                  </a:lnTo>
                  <a:lnTo>
                    <a:pt x="30" y="306"/>
                  </a:lnTo>
                  <a:lnTo>
                    <a:pt x="30" y="296"/>
                  </a:lnTo>
                  <a:lnTo>
                    <a:pt x="41" y="296"/>
                  </a:lnTo>
                  <a:lnTo>
                    <a:pt x="30" y="296"/>
                  </a:lnTo>
                  <a:lnTo>
                    <a:pt x="30" y="286"/>
                  </a:lnTo>
                  <a:lnTo>
                    <a:pt x="30" y="296"/>
                  </a:lnTo>
                  <a:lnTo>
                    <a:pt x="30" y="286"/>
                  </a:lnTo>
                  <a:lnTo>
                    <a:pt x="20" y="286"/>
                  </a:lnTo>
                  <a:lnTo>
                    <a:pt x="20" y="275"/>
                  </a:lnTo>
                  <a:lnTo>
                    <a:pt x="10" y="275"/>
                  </a:lnTo>
                  <a:lnTo>
                    <a:pt x="10" y="286"/>
                  </a:lnTo>
                  <a:lnTo>
                    <a:pt x="20" y="286"/>
                  </a:lnTo>
                  <a:lnTo>
                    <a:pt x="20" y="296"/>
                  </a:lnTo>
                  <a:lnTo>
                    <a:pt x="10" y="296"/>
                  </a:lnTo>
                  <a:lnTo>
                    <a:pt x="10" y="286"/>
                  </a:lnTo>
                  <a:lnTo>
                    <a:pt x="0" y="286"/>
                  </a:lnTo>
                  <a:lnTo>
                    <a:pt x="0" y="275"/>
                  </a:lnTo>
                  <a:lnTo>
                    <a:pt x="10" y="275"/>
                  </a:lnTo>
                  <a:lnTo>
                    <a:pt x="20" y="275"/>
                  </a:lnTo>
                  <a:lnTo>
                    <a:pt x="20" y="265"/>
                  </a:lnTo>
                  <a:lnTo>
                    <a:pt x="10" y="255"/>
                  </a:lnTo>
                  <a:lnTo>
                    <a:pt x="20" y="255"/>
                  </a:lnTo>
                  <a:lnTo>
                    <a:pt x="10" y="255"/>
                  </a:lnTo>
                  <a:lnTo>
                    <a:pt x="0" y="245"/>
                  </a:lnTo>
                  <a:lnTo>
                    <a:pt x="10" y="235"/>
                  </a:lnTo>
                  <a:lnTo>
                    <a:pt x="20" y="235"/>
                  </a:lnTo>
                  <a:lnTo>
                    <a:pt x="30" y="235"/>
                  </a:lnTo>
                  <a:lnTo>
                    <a:pt x="30" y="224"/>
                  </a:lnTo>
                  <a:lnTo>
                    <a:pt x="30" y="214"/>
                  </a:lnTo>
                  <a:lnTo>
                    <a:pt x="30" y="204"/>
                  </a:lnTo>
                  <a:lnTo>
                    <a:pt x="41" y="204"/>
                  </a:lnTo>
                  <a:lnTo>
                    <a:pt x="41" y="194"/>
                  </a:lnTo>
                  <a:lnTo>
                    <a:pt x="30" y="194"/>
                  </a:lnTo>
                  <a:lnTo>
                    <a:pt x="30" y="184"/>
                  </a:lnTo>
                  <a:lnTo>
                    <a:pt x="30" y="173"/>
                  </a:lnTo>
                  <a:lnTo>
                    <a:pt x="41" y="163"/>
                  </a:lnTo>
                  <a:lnTo>
                    <a:pt x="30" y="163"/>
                  </a:lnTo>
                  <a:lnTo>
                    <a:pt x="41" y="153"/>
                  </a:lnTo>
                  <a:lnTo>
                    <a:pt x="30" y="153"/>
                  </a:lnTo>
                  <a:lnTo>
                    <a:pt x="30" y="143"/>
                  </a:lnTo>
                  <a:lnTo>
                    <a:pt x="30" y="133"/>
                  </a:lnTo>
                  <a:lnTo>
                    <a:pt x="30" y="122"/>
                  </a:lnTo>
                  <a:lnTo>
                    <a:pt x="30" y="112"/>
                  </a:lnTo>
                  <a:lnTo>
                    <a:pt x="30" y="102"/>
                  </a:lnTo>
                  <a:lnTo>
                    <a:pt x="30" y="92"/>
                  </a:lnTo>
                  <a:lnTo>
                    <a:pt x="20" y="92"/>
                  </a:lnTo>
                  <a:lnTo>
                    <a:pt x="30" y="92"/>
                  </a:lnTo>
                  <a:lnTo>
                    <a:pt x="20" y="82"/>
                  </a:lnTo>
                  <a:lnTo>
                    <a:pt x="20" y="72"/>
                  </a:lnTo>
                  <a:lnTo>
                    <a:pt x="30" y="72"/>
                  </a:lnTo>
                  <a:lnTo>
                    <a:pt x="20" y="61"/>
                  </a:lnTo>
                  <a:lnTo>
                    <a:pt x="30" y="61"/>
                  </a:lnTo>
                  <a:lnTo>
                    <a:pt x="30" y="51"/>
                  </a:lnTo>
                  <a:lnTo>
                    <a:pt x="41" y="41"/>
                  </a:lnTo>
                  <a:lnTo>
                    <a:pt x="41" y="31"/>
                  </a:lnTo>
                  <a:lnTo>
                    <a:pt x="51" y="21"/>
                  </a:lnTo>
                  <a:lnTo>
                    <a:pt x="41" y="21"/>
                  </a:lnTo>
                  <a:lnTo>
                    <a:pt x="41" y="10"/>
                  </a:lnTo>
                  <a:close/>
                  <a:moveTo>
                    <a:pt x="10" y="275"/>
                  </a:moveTo>
                  <a:lnTo>
                    <a:pt x="10" y="275"/>
                  </a:lnTo>
                  <a:close/>
                </a:path>
              </a:pathLst>
            </a:custGeom>
            <a:solidFill>
              <a:srgbClr val="C28446"/>
            </a:solidFill>
            <a:ln w="19050">
              <a:solidFill>
                <a:srgbClr val="6E6E6E"/>
              </a:solidFill>
              <a:prstDash val="solid"/>
              <a:round/>
              <a:headEnd/>
              <a:tailEnd/>
            </a:ln>
          </p:spPr>
          <p:txBody>
            <a:bodyPr/>
            <a:lstStyle/>
            <a:p>
              <a:endParaRPr lang="fr-FR">
                <a:solidFill>
                  <a:srgbClr val="000000"/>
                </a:solidFill>
              </a:endParaRPr>
            </a:p>
          </p:txBody>
        </p:sp>
        <p:sp>
          <p:nvSpPr>
            <p:cNvPr id="45" name="Freeform 13"/>
            <p:cNvSpPr>
              <a:spLocks/>
            </p:cNvSpPr>
            <p:nvPr/>
          </p:nvSpPr>
          <p:spPr bwMode="auto">
            <a:xfrm>
              <a:off x="5470526" y="1725613"/>
              <a:ext cx="566737" cy="420687"/>
            </a:xfrm>
            <a:custGeom>
              <a:avLst/>
              <a:gdLst>
                <a:gd name="T0" fmla="*/ 2147483647 w 357"/>
                <a:gd name="T1" fmla="*/ 0 h 265"/>
                <a:gd name="T2" fmla="*/ 2147483647 w 357"/>
                <a:gd name="T3" fmla="*/ 2147483647 h 265"/>
                <a:gd name="T4" fmla="*/ 2147483647 w 357"/>
                <a:gd name="T5" fmla="*/ 2147483647 h 265"/>
                <a:gd name="T6" fmla="*/ 2147483647 w 357"/>
                <a:gd name="T7" fmla="*/ 2147483647 h 265"/>
                <a:gd name="T8" fmla="*/ 2147483647 w 357"/>
                <a:gd name="T9" fmla="*/ 2147483647 h 265"/>
                <a:gd name="T10" fmla="*/ 2147483647 w 357"/>
                <a:gd name="T11" fmla="*/ 2147483647 h 265"/>
                <a:gd name="T12" fmla="*/ 2147483647 w 357"/>
                <a:gd name="T13" fmla="*/ 2147483647 h 265"/>
                <a:gd name="T14" fmla="*/ 2147483647 w 357"/>
                <a:gd name="T15" fmla="*/ 2147483647 h 265"/>
                <a:gd name="T16" fmla="*/ 2147483647 w 357"/>
                <a:gd name="T17" fmla="*/ 2147483647 h 265"/>
                <a:gd name="T18" fmla="*/ 2147483647 w 357"/>
                <a:gd name="T19" fmla="*/ 2147483647 h 265"/>
                <a:gd name="T20" fmla="*/ 2147483647 w 357"/>
                <a:gd name="T21" fmla="*/ 2147483647 h 265"/>
                <a:gd name="T22" fmla="*/ 2147483647 w 357"/>
                <a:gd name="T23" fmla="*/ 2147483647 h 265"/>
                <a:gd name="T24" fmla="*/ 2147483647 w 357"/>
                <a:gd name="T25" fmla="*/ 2147483647 h 265"/>
                <a:gd name="T26" fmla="*/ 2147483647 w 357"/>
                <a:gd name="T27" fmla="*/ 2147483647 h 265"/>
                <a:gd name="T28" fmla="*/ 2147483647 w 357"/>
                <a:gd name="T29" fmla="*/ 2147483647 h 265"/>
                <a:gd name="T30" fmla="*/ 2147483647 w 357"/>
                <a:gd name="T31" fmla="*/ 2147483647 h 265"/>
                <a:gd name="T32" fmla="*/ 2147483647 w 357"/>
                <a:gd name="T33" fmla="*/ 2147483647 h 265"/>
                <a:gd name="T34" fmla="*/ 2147483647 w 357"/>
                <a:gd name="T35" fmla="*/ 2147483647 h 265"/>
                <a:gd name="T36" fmla="*/ 2147483647 w 357"/>
                <a:gd name="T37" fmla="*/ 2147483647 h 265"/>
                <a:gd name="T38" fmla="*/ 2147483647 w 357"/>
                <a:gd name="T39" fmla="*/ 2147483647 h 265"/>
                <a:gd name="T40" fmla="*/ 2147483647 w 357"/>
                <a:gd name="T41" fmla="*/ 2147483647 h 265"/>
                <a:gd name="T42" fmla="*/ 2147483647 w 357"/>
                <a:gd name="T43" fmla="*/ 2147483647 h 265"/>
                <a:gd name="T44" fmla="*/ 2147483647 w 357"/>
                <a:gd name="T45" fmla="*/ 2147483647 h 265"/>
                <a:gd name="T46" fmla="*/ 2147483647 w 357"/>
                <a:gd name="T47" fmla="*/ 2147483647 h 265"/>
                <a:gd name="T48" fmla="*/ 2147483647 w 357"/>
                <a:gd name="T49" fmla="*/ 2147483647 h 265"/>
                <a:gd name="T50" fmla="*/ 2147483647 w 357"/>
                <a:gd name="T51" fmla="*/ 2147483647 h 265"/>
                <a:gd name="T52" fmla="*/ 2147483647 w 357"/>
                <a:gd name="T53" fmla="*/ 2147483647 h 265"/>
                <a:gd name="T54" fmla="*/ 2147483647 w 357"/>
                <a:gd name="T55" fmla="*/ 2147483647 h 265"/>
                <a:gd name="T56" fmla="*/ 2147483647 w 357"/>
                <a:gd name="T57" fmla="*/ 2147483647 h 265"/>
                <a:gd name="T58" fmla="*/ 2147483647 w 357"/>
                <a:gd name="T59" fmla="*/ 2147483647 h 265"/>
                <a:gd name="T60" fmla="*/ 2147483647 w 357"/>
                <a:gd name="T61" fmla="*/ 2147483647 h 265"/>
                <a:gd name="T62" fmla="*/ 2147483647 w 357"/>
                <a:gd name="T63" fmla="*/ 2147483647 h 265"/>
                <a:gd name="T64" fmla="*/ 2147483647 w 357"/>
                <a:gd name="T65" fmla="*/ 2147483647 h 265"/>
                <a:gd name="T66" fmla="*/ 2147483647 w 357"/>
                <a:gd name="T67" fmla="*/ 2147483647 h 265"/>
                <a:gd name="T68" fmla="*/ 2147483647 w 357"/>
                <a:gd name="T69" fmla="*/ 2147483647 h 265"/>
                <a:gd name="T70" fmla="*/ 2147483647 w 357"/>
                <a:gd name="T71" fmla="*/ 2147483647 h 265"/>
                <a:gd name="T72" fmla="*/ 2147483647 w 357"/>
                <a:gd name="T73" fmla="*/ 2147483647 h 265"/>
                <a:gd name="T74" fmla="*/ 2147483647 w 357"/>
                <a:gd name="T75" fmla="*/ 2147483647 h 265"/>
                <a:gd name="T76" fmla="*/ 2147483647 w 357"/>
                <a:gd name="T77" fmla="*/ 2147483647 h 265"/>
                <a:gd name="T78" fmla="*/ 2147483647 w 357"/>
                <a:gd name="T79" fmla="*/ 2147483647 h 265"/>
                <a:gd name="T80" fmla="*/ 2147483647 w 357"/>
                <a:gd name="T81" fmla="*/ 2147483647 h 265"/>
                <a:gd name="T82" fmla="*/ 2147483647 w 357"/>
                <a:gd name="T83" fmla="*/ 2147483647 h 265"/>
                <a:gd name="T84" fmla="*/ 2147483647 w 357"/>
                <a:gd name="T85" fmla="*/ 2147483647 h 265"/>
                <a:gd name="T86" fmla="*/ 0 w 357"/>
                <a:gd name="T87" fmla="*/ 2147483647 h 265"/>
                <a:gd name="T88" fmla="*/ 2147483647 w 357"/>
                <a:gd name="T89" fmla="*/ 2147483647 h 265"/>
                <a:gd name="T90" fmla="*/ 2147483647 w 357"/>
                <a:gd name="T91" fmla="*/ 2147483647 h 265"/>
                <a:gd name="T92" fmla="*/ 2147483647 w 357"/>
                <a:gd name="T93" fmla="*/ 2147483647 h 265"/>
                <a:gd name="T94" fmla="*/ 2147483647 w 357"/>
                <a:gd name="T95" fmla="*/ 2147483647 h 265"/>
                <a:gd name="T96" fmla="*/ 2147483647 w 357"/>
                <a:gd name="T97" fmla="*/ 2147483647 h 265"/>
                <a:gd name="T98" fmla="*/ 2147483647 w 357"/>
                <a:gd name="T99" fmla="*/ 2147483647 h 265"/>
                <a:gd name="T100" fmla="*/ 2147483647 w 357"/>
                <a:gd name="T101" fmla="*/ 2147483647 h 265"/>
                <a:gd name="T102" fmla="*/ 2147483647 w 357"/>
                <a:gd name="T103" fmla="*/ 2147483647 h 265"/>
                <a:gd name="T104" fmla="*/ 2147483647 w 357"/>
                <a:gd name="T105" fmla="*/ 2147483647 h 265"/>
                <a:gd name="T106" fmla="*/ 2147483647 w 357"/>
                <a:gd name="T107" fmla="*/ 2147483647 h 265"/>
                <a:gd name="T108" fmla="*/ 2147483647 w 357"/>
                <a:gd name="T109" fmla="*/ 2147483647 h 265"/>
                <a:gd name="T110" fmla="*/ 2147483647 w 357"/>
                <a:gd name="T111" fmla="*/ 2147483647 h 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7" h="265">
                  <a:moveTo>
                    <a:pt x="276" y="0"/>
                  </a:moveTo>
                  <a:lnTo>
                    <a:pt x="286" y="0"/>
                  </a:lnTo>
                  <a:lnTo>
                    <a:pt x="296" y="0"/>
                  </a:lnTo>
                  <a:lnTo>
                    <a:pt x="296" y="10"/>
                  </a:lnTo>
                  <a:lnTo>
                    <a:pt x="306" y="10"/>
                  </a:lnTo>
                  <a:lnTo>
                    <a:pt x="306" y="21"/>
                  </a:lnTo>
                  <a:lnTo>
                    <a:pt x="316" y="31"/>
                  </a:lnTo>
                  <a:lnTo>
                    <a:pt x="326" y="41"/>
                  </a:lnTo>
                  <a:lnTo>
                    <a:pt x="337" y="41"/>
                  </a:lnTo>
                  <a:lnTo>
                    <a:pt x="337" y="51"/>
                  </a:lnTo>
                  <a:lnTo>
                    <a:pt x="347" y="51"/>
                  </a:lnTo>
                  <a:lnTo>
                    <a:pt x="347" y="61"/>
                  </a:lnTo>
                  <a:lnTo>
                    <a:pt x="347" y="72"/>
                  </a:lnTo>
                  <a:lnTo>
                    <a:pt x="347" y="82"/>
                  </a:lnTo>
                  <a:lnTo>
                    <a:pt x="357" y="82"/>
                  </a:lnTo>
                  <a:lnTo>
                    <a:pt x="357" y="92"/>
                  </a:lnTo>
                  <a:lnTo>
                    <a:pt x="357" y="102"/>
                  </a:lnTo>
                  <a:lnTo>
                    <a:pt x="347" y="112"/>
                  </a:lnTo>
                  <a:lnTo>
                    <a:pt x="337" y="122"/>
                  </a:lnTo>
                  <a:lnTo>
                    <a:pt x="347" y="122"/>
                  </a:lnTo>
                  <a:lnTo>
                    <a:pt x="357" y="122"/>
                  </a:lnTo>
                  <a:lnTo>
                    <a:pt x="347" y="122"/>
                  </a:lnTo>
                  <a:lnTo>
                    <a:pt x="347" y="133"/>
                  </a:lnTo>
                  <a:lnTo>
                    <a:pt x="347" y="143"/>
                  </a:lnTo>
                  <a:lnTo>
                    <a:pt x="347" y="153"/>
                  </a:lnTo>
                  <a:lnTo>
                    <a:pt x="347" y="163"/>
                  </a:lnTo>
                  <a:lnTo>
                    <a:pt x="357" y="173"/>
                  </a:lnTo>
                  <a:lnTo>
                    <a:pt x="347" y="173"/>
                  </a:lnTo>
                  <a:lnTo>
                    <a:pt x="347" y="184"/>
                  </a:lnTo>
                  <a:lnTo>
                    <a:pt x="357" y="184"/>
                  </a:lnTo>
                  <a:lnTo>
                    <a:pt x="357" y="194"/>
                  </a:lnTo>
                  <a:lnTo>
                    <a:pt x="357" y="204"/>
                  </a:lnTo>
                  <a:lnTo>
                    <a:pt x="347" y="204"/>
                  </a:lnTo>
                  <a:lnTo>
                    <a:pt x="347" y="214"/>
                  </a:lnTo>
                  <a:lnTo>
                    <a:pt x="337" y="214"/>
                  </a:lnTo>
                  <a:lnTo>
                    <a:pt x="326" y="214"/>
                  </a:lnTo>
                  <a:lnTo>
                    <a:pt x="316" y="204"/>
                  </a:lnTo>
                  <a:lnTo>
                    <a:pt x="306" y="204"/>
                  </a:lnTo>
                  <a:lnTo>
                    <a:pt x="296" y="204"/>
                  </a:lnTo>
                  <a:lnTo>
                    <a:pt x="296" y="194"/>
                  </a:lnTo>
                  <a:lnTo>
                    <a:pt x="286" y="194"/>
                  </a:lnTo>
                  <a:lnTo>
                    <a:pt x="276" y="194"/>
                  </a:lnTo>
                  <a:lnTo>
                    <a:pt x="265" y="204"/>
                  </a:lnTo>
                  <a:lnTo>
                    <a:pt x="265" y="214"/>
                  </a:lnTo>
                  <a:lnTo>
                    <a:pt x="255" y="214"/>
                  </a:lnTo>
                  <a:lnTo>
                    <a:pt x="255" y="224"/>
                  </a:lnTo>
                  <a:lnTo>
                    <a:pt x="255" y="235"/>
                  </a:lnTo>
                  <a:lnTo>
                    <a:pt x="245" y="235"/>
                  </a:lnTo>
                  <a:lnTo>
                    <a:pt x="235" y="235"/>
                  </a:lnTo>
                  <a:lnTo>
                    <a:pt x="225" y="235"/>
                  </a:lnTo>
                  <a:lnTo>
                    <a:pt x="225" y="245"/>
                  </a:lnTo>
                  <a:lnTo>
                    <a:pt x="214" y="245"/>
                  </a:lnTo>
                  <a:lnTo>
                    <a:pt x="204" y="245"/>
                  </a:lnTo>
                  <a:lnTo>
                    <a:pt x="204" y="255"/>
                  </a:lnTo>
                  <a:lnTo>
                    <a:pt x="204" y="265"/>
                  </a:lnTo>
                  <a:lnTo>
                    <a:pt x="194" y="265"/>
                  </a:lnTo>
                  <a:lnTo>
                    <a:pt x="194" y="255"/>
                  </a:lnTo>
                  <a:lnTo>
                    <a:pt x="184" y="255"/>
                  </a:lnTo>
                  <a:lnTo>
                    <a:pt x="184" y="245"/>
                  </a:lnTo>
                  <a:lnTo>
                    <a:pt x="174" y="245"/>
                  </a:lnTo>
                  <a:lnTo>
                    <a:pt x="163" y="235"/>
                  </a:lnTo>
                  <a:lnTo>
                    <a:pt x="174" y="235"/>
                  </a:lnTo>
                  <a:lnTo>
                    <a:pt x="184" y="235"/>
                  </a:lnTo>
                  <a:lnTo>
                    <a:pt x="174" y="224"/>
                  </a:lnTo>
                  <a:lnTo>
                    <a:pt x="174" y="214"/>
                  </a:lnTo>
                  <a:lnTo>
                    <a:pt x="174" y="224"/>
                  </a:lnTo>
                  <a:lnTo>
                    <a:pt x="163" y="224"/>
                  </a:lnTo>
                  <a:lnTo>
                    <a:pt x="163" y="214"/>
                  </a:lnTo>
                  <a:lnTo>
                    <a:pt x="153" y="214"/>
                  </a:lnTo>
                  <a:lnTo>
                    <a:pt x="153" y="204"/>
                  </a:lnTo>
                  <a:lnTo>
                    <a:pt x="153" y="214"/>
                  </a:lnTo>
                  <a:lnTo>
                    <a:pt x="143" y="204"/>
                  </a:lnTo>
                  <a:lnTo>
                    <a:pt x="143" y="214"/>
                  </a:lnTo>
                  <a:lnTo>
                    <a:pt x="133" y="214"/>
                  </a:lnTo>
                  <a:lnTo>
                    <a:pt x="123" y="214"/>
                  </a:lnTo>
                  <a:lnTo>
                    <a:pt x="123" y="204"/>
                  </a:lnTo>
                  <a:lnTo>
                    <a:pt x="113" y="204"/>
                  </a:lnTo>
                  <a:lnTo>
                    <a:pt x="123" y="204"/>
                  </a:lnTo>
                  <a:lnTo>
                    <a:pt x="123" y="194"/>
                  </a:lnTo>
                  <a:lnTo>
                    <a:pt x="113" y="204"/>
                  </a:lnTo>
                  <a:lnTo>
                    <a:pt x="102" y="204"/>
                  </a:lnTo>
                  <a:lnTo>
                    <a:pt x="102" y="194"/>
                  </a:lnTo>
                  <a:lnTo>
                    <a:pt x="92" y="194"/>
                  </a:lnTo>
                  <a:lnTo>
                    <a:pt x="92" y="184"/>
                  </a:lnTo>
                  <a:lnTo>
                    <a:pt x="82" y="184"/>
                  </a:lnTo>
                  <a:lnTo>
                    <a:pt x="72" y="194"/>
                  </a:lnTo>
                  <a:lnTo>
                    <a:pt x="62" y="194"/>
                  </a:lnTo>
                  <a:lnTo>
                    <a:pt x="51" y="194"/>
                  </a:lnTo>
                  <a:lnTo>
                    <a:pt x="41" y="194"/>
                  </a:lnTo>
                  <a:lnTo>
                    <a:pt x="31" y="194"/>
                  </a:lnTo>
                  <a:lnTo>
                    <a:pt x="21" y="184"/>
                  </a:lnTo>
                  <a:lnTo>
                    <a:pt x="11" y="184"/>
                  </a:lnTo>
                  <a:lnTo>
                    <a:pt x="0" y="184"/>
                  </a:lnTo>
                  <a:lnTo>
                    <a:pt x="0" y="173"/>
                  </a:lnTo>
                  <a:lnTo>
                    <a:pt x="0" y="163"/>
                  </a:lnTo>
                  <a:lnTo>
                    <a:pt x="11" y="153"/>
                  </a:lnTo>
                  <a:lnTo>
                    <a:pt x="11" y="143"/>
                  </a:lnTo>
                  <a:lnTo>
                    <a:pt x="11" y="133"/>
                  </a:lnTo>
                  <a:lnTo>
                    <a:pt x="21" y="122"/>
                  </a:lnTo>
                  <a:lnTo>
                    <a:pt x="21" y="112"/>
                  </a:lnTo>
                  <a:lnTo>
                    <a:pt x="31" y="112"/>
                  </a:lnTo>
                  <a:lnTo>
                    <a:pt x="41" y="102"/>
                  </a:lnTo>
                  <a:lnTo>
                    <a:pt x="51" y="102"/>
                  </a:lnTo>
                  <a:lnTo>
                    <a:pt x="62" y="92"/>
                  </a:lnTo>
                  <a:lnTo>
                    <a:pt x="72" y="92"/>
                  </a:lnTo>
                  <a:lnTo>
                    <a:pt x="72" y="82"/>
                  </a:lnTo>
                  <a:lnTo>
                    <a:pt x="82" y="82"/>
                  </a:lnTo>
                  <a:lnTo>
                    <a:pt x="92" y="72"/>
                  </a:lnTo>
                  <a:lnTo>
                    <a:pt x="102" y="72"/>
                  </a:lnTo>
                  <a:lnTo>
                    <a:pt x="102" y="61"/>
                  </a:lnTo>
                  <a:lnTo>
                    <a:pt x="113" y="61"/>
                  </a:lnTo>
                  <a:lnTo>
                    <a:pt x="123" y="61"/>
                  </a:lnTo>
                  <a:lnTo>
                    <a:pt x="133" y="61"/>
                  </a:lnTo>
                  <a:lnTo>
                    <a:pt x="143" y="61"/>
                  </a:lnTo>
                  <a:lnTo>
                    <a:pt x="153" y="61"/>
                  </a:lnTo>
                  <a:lnTo>
                    <a:pt x="153" y="51"/>
                  </a:lnTo>
                  <a:lnTo>
                    <a:pt x="163" y="51"/>
                  </a:lnTo>
                  <a:lnTo>
                    <a:pt x="174" y="51"/>
                  </a:lnTo>
                  <a:lnTo>
                    <a:pt x="184" y="51"/>
                  </a:lnTo>
                  <a:lnTo>
                    <a:pt x="184" y="41"/>
                  </a:lnTo>
                  <a:lnTo>
                    <a:pt x="194" y="41"/>
                  </a:lnTo>
                  <a:lnTo>
                    <a:pt x="204" y="41"/>
                  </a:lnTo>
                  <a:lnTo>
                    <a:pt x="225" y="41"/>
                  </a:lnTo>
                  <a:lnTo>
                    <a:pt x="225" y="31"/>
                  </a:lnTo>
                  <a:lnTo>
                    <a:pt x="235" y="31"/>
                  </a:lnTo>
                  <a:lnTo>
                    <a:pt x="245" y="21"/>
                  </a:lnTo>
                  <a:lnTo>
                    <a:pt x="255" y="21"/>
                  </a:lnTo>
                  <a:lnTo>
                    <a:pt x="255" y="10"/>
                  </a:lnTo>
                  <a:lnTo>
                    <a:pt x="265" y="0"/>
                  </a:lnTo>
                  <a:lnTo>
                    <a:pt x="276" y="0"/>
                  </a:lnTo>
                  <a:close/>
                </a:path>
              </a:pathLst>
            </a:custGeom>
            <a:solidFill>
              <a:srgbClr val="FFFF00"/>
            </a:solidFill>
            <a:ln w="15875">
              <a:solidFill>
                <a:srgbClr val="6E6E6E"/>
              </a:solidFill>
              <a:prstDash val="solid"/>
              <a:round/>
              <a:headEnd/>
              <a:tailEnd/>
            </a:ln>
          </p:spPr>
          <p:txBody>
            <a:bodyPr/>
            <a:lstStyle/>
            <a:p>
              <a:endParaRPr lang="fr-FR">
                <a:solidFill>
                  <a:srgbClr val="000000"/>
                </a:solidFill>
              </a:endParaRPr>
            </a:p>
          </p:txBody>
        </p:sp>
        <p:sp>
          <p:nvSpPr>
            <p:cNvPr id="46" name="Freeform 14"/>
            <p:cNvSpPr>
              <a:spLocks/>
            </p:cNvSpPr>
            <p:nvPr/>
          </p:nvSpPr>
          <p:spPr bwMode="auto">
            <a:xfrm>
              <a:off x="4791076" y="1855788"/>
              <a:ext cx="388937" cy="679450"/>
            </a:xfrm>
            <a:custGeom>
              <a:avLst/>
              <a:gdLst>
                <a:gd name="T0" fmla="*/ 2147483647 w 245"/>
                <a:gd name="T1" fmla="*/ 2147483647 h 428"/>
                <a:gd name="T2" fmla="*/ 2147483647 w 245"/>
                <a:gd name="T3" fmla="*/ 2147483647 h 428"/>
                <a:gd name="T4" fmla="*/ 2147483647 w 245"/>
                <a:gd name="T5" fmla="*/ 2147483647 h 428"/>
                <a:gd name="T6" fmla="*/ 2147483647 w 245"/>
                <a:gd name="T7" fmla="*/ 2147483647 h 428"/>
                <a:gd name="T8" fmla="*/ 2147483647 w 245"/>
                <a:gd name="T9" fmla="*/ 2147483647 h 428"/>
                <a:gd name="T10" fmla="*/ 2147483647 w 245"/>
                <a:gd name="T11" fmla="*/ 2147483647 h 428"/>
                <a:gd name="T12" fmla="*/ 2147483647 w 245"/>
                <a:gd name="T13" fmla="*/ 2147483647 h 428"/>
                <a:gd name="T14" fmla="*/ 2147483647 w 245"/>
                <a:gd name="T15" fmla="*/ 2147483647 h 428"/>
                <a:gd name="T16" fmla="*/ 2147483647 w 245"/>
                <a:gd name="T17" fmla="*/ 2147483647 h 428"/>
                <a:gd name="T18" fmla="*/ 2147483647 w 245"/>
                <a:gd name="T19" fmla="*/ 2147483647 h 428"/>
                <a:gd name="T20" fmla="*/ 2147483647 w 245"/>
                <a:gd name="T21" fmla="*/ 2147483647 h 428"/>
                <a:gd name="T22" fmla="*/ 2147483647 w 245"/>
                <a:gd name="T23" fmla="*/ 2147483647 h 428"/>
                <a:gd name="T24" fmla="*/ 2147483647 w 245"/>
                <a:gd name="T25" fmla="*/ 2147483647 h 428"/>
                <a:gd name="T26" fmla="*/ 2147483647 w 245"/>
                <a:gd name="T27" fmla="*/ 2147483647 h 428"/>
                <a:gd name="T28" fmla="*/ 2147483647 w 245"/>
                <a:gd name="T29" fmla="*/ 2147483647 h 428"/>
                <a:gd name="T30" fmla="*/ 2147483647 w 245"/>
                <a:gd name="T31" fmla="*/ 2147483647 h 428"/>
                <a:gd name="T32" fmla="*/ 2147483647 w 245"/>
                <a:gd name="T33" fmla="*/ 2147483647 h 428"/>
                <a:gd name="T34" fmla="*/ 2147483647 w 245"/>
                <a:gd name="T35" fmla="*/ 2147483647 h 428"/>
                <a:gd name="T36" fmla="*/ 2147483647 w 245"/>
                <a:gd name="T37" fmla="*/ 2147483647 h 428"/>
                <a:gd name="T38" fmla="*/ 2147483647 w 245"/>
                <a:gd name="T39" fmla="*/ 2147483647 h 428"/>
                <a:gd name="T40" fmla="*/ 2147483647 w 245"/>
                <a:gd name="T41" fmla="*/ 2147483647 h 428"/>
                <a:gd name="T42" fmla="*/ 2147483647 w 245"/>
                <a:gd name="T43" fmla="*/ 2147483647 h 428"/>
                <a:gd name="T44" fmla="*/ 2147483647 w 245"/>
                <a:gd name="T45" fmla="*/ 2147483647 h 428"/>
                <a:gd name="T46" fmla="*/ 2147483647 w 245"/>
                <a:gd name="T47" fmla="*/ 2147483647 h 428"/>
                <a:gd name="T48" fmla="*/ 2147483647 w 245"/>
                <a:gd name="T49" fmla="*/ 2147483647 h 428"/>
                <a:gd name="T50" fmla="*/ 2147483647 w 245"/>
                <a:gd name="T51" fmla="*/ 2147483647 h 428"/>
                <a:gd name="T52" fmla="*/ 2147483647 w 245"/>
                <a:gd name="T53" fmla="*/ 2147483647 h 428"/>
                <a:gd name="T54" fmla="*/ 2147483647 w 245"/>
                <a:gd name="T55" fmla="*/ 2147483647 h 428"/>
                <a:gd name="T56" fmla="*/ 2147483647 w 245"/>
                <a:gd name="T57" fmla="*/ 2147483647 h 428"/>
                <a:gd name="T58" fmla="*/ 2147483647 w 245"/>
                <a:gd name="T59" fmla="*/ 2147483647 h 428"/>
                <a:gd name="T60" fmla="*/ 2147483647 w 245"/>
                <a:gd name="T61" fmla="*/ 2147483647 h 428"/>
                <a:gd name="T62" fmla="*/ 2147483647 w 245"/>
                <a:gd name="T63" fmla="*/ 2147483647 h 428"/>
                <a:gd name="T64" fmla="*/ 2147483647 w 245"/>
                <a:gd name="T65" fmla="*/ 2147483647 h 428"/>
                <a:gd name="T66" fmla="*/ 2147483647 w 245"/>
                <a:gd name="T67" fmla="*/ 2147483647 h 428"/>
                <a:gd name="T68" fmla="*/ 2147483647 w 245"/>
                <a:gd name="T69" fmla="*/ 2147483647 h 428"/>
                <a:gd name="T70" fmla="*/ 2147483647 w 245"/>
                <a:gd name="T71" fmla="*/ 2147483647 h 428"/>
                <a:gd name="T72" fmla="*/ 2147483647 w 245"/>
                <a:gd name="T73" fmla="*/ 2147483647 h 428"/>
                <a:gd name="T74" fmla="*/ 2147483647 w 245"/>
                <a:gd name="T75" fmla="*/ 2147483647 h 428"/>
                <a:gd name="T76" fmla="*/ 2147483647 w 245"/>
                <a:gd name="T77" fmla="*/ 2147483647 h 428"/>
                <a:gd name="T78" fmla="*/ 2147483647 w 245"/>
                <a:gd name="T79" fmla="*/ 2147483647 h 428"/>
                <a:gd name="T80" fmla="*/ 2147483647 w 245"/>
                <a:gd name="T81" fmla="*/ 2147483647 h 428"/>
                <a:gd name="T82" fmla="*/ 2147483647 w 245"/>
                <a:gd name="T83" fmla="*/ 2147483647 h 428"/>
                <a:gd name="T84" fmla="*/ 2147483647 w 245"/>
                <a:gd name="T85" fmla="*/ 2147483647 h 428"/>
                <a:gd name="T86" fmla="*/ 2147483647 w 245"/>
                <a:gd name="T87" fmla="*/ 2147483647 h 428"/>
                <a:gd name="T88" fmla="*/ 0 w 245"/>
                <a:gd name="T89" fmla="*/ 2147483647 h 428"/>
                <a:gd name="T90" fmla="*/ 2147483647 w 245"/>
                <a:gd name="T91" fmla="*/ 2147483647 h 428"/>
                <a:gd name="T92" fmla="*/ 2147483647 w 245"/>
                <a:gd name="T93" fmla="*/ 2147483647 h 428"/>
                <a:gd name="T94" fmla="*/ 2147483647 w 245"/>
                <a:gd name="T95" fmla="*/ 2147483647 h 428"/>
                <a:gd name="T96" fmla="*/ 2147483647 w 245"/>
                <a:gd name="T97" fmla="*/ 2147483647 h 428"/>
                <a:gd name="T98" fmla="*/ 2147483647 w 245"/>
                <a:gd name="T99" fmla="*/ 2147483647 h 428"/>
                <a:gd name="T100" fmla="*/ 2147483647 w 245"/>
                <a:gd name="T101" fmla="*/ 2147483647 h 428"/>
                <a:gd name="T102" fmla="*/ 2147483647 w 245"/>
                <a:gd name="T103" fmla="*/ 2147483647 h 428"/>
                <a:gd name="T104" fmla="*/ 2147483647 w 245"/>
                <a:gd name="T105" fmla="*/ 2147483647 h 428"/>
                <a:gd name="T106" fmla="*/ 2147483647 w 245"/>
                <a:gd name="T107" fmla="*/ 2147483647 h 428"/>
                <a:gd name="T108" fmla="*/ 2147483647 w 245"/>
                <a:gd name="T109" fmla="*/ 2147483647 h 428"/>
                <a:gd name="T110" fmla="*/ 2147483647 w 245"/>
                <a:gd name="T111" fmla="*/ 2147483647 h 4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5"/>
                <a:gd name="T169" fmla="*/ 0 h 428"/>
                <a:gd name="T170" fmla="*/ 245 w 245"/>
                <a:gd name="T171" fmla="*/ 428 h 4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5" h="428">
                  <a:moveTo>
                    <a:pt x="174" y="142"/>
                  </a:moveTo>
                  <a:lnTo>
                    <a:pt x="174" y="142"/>
                  </a:lnTo>
                  <a:lnTo>
                    <a:pt x="164" y="142"/>
                  </a:lnTo>
                  <a:lnTo>
                    <a:pt x="164" y="153"/>
                  </a:lnTo>
                  <a:lnTo>
                    <a:pt x="164" y="163"/>
                  </a:lnTo>
                  <a:lnTo>
                    <a:pt x="174" y="163"/>
                  </a:lnTo>
                  <a:lnTo>
                    <a:pt x="174" y="173"/>
                  </a:lnTo>
                  <a:lnTo>
                    <a:pt x="184" y="173"/>
                  </a:lnTo>
                  <a:lnTo>
                    <a:pt x="184" y="183"/>
                  </a:lnTo>
                  <a:lnTo>
                    <a:pt x="194" y="183"/>
                  </a:lnTo>
                  <a:lnTo>
                    <a:pt x="204" y="183"/>
                  </a:lnTo>
                  <a:lnTo>
                    <a:pt x="204" y="173"/>
                  </a:lnTo>
                  <a:lnTo>
                    <a:pt x="214" y="183"/>
                  </a:lnTo>
                  <a:lnTo>
                    <a:pt x="214" y="193"/>
                  </a:lnTo>
                  <a:lnTo>
                    <a:pt x="204" y="193"/>
                  </a:lnTo>
                  <a:lnTo>
                    <a:pt x="204" y="204"/>
                  </a:lnTo>
                  <a:lnTo>
                    <a:pt x="214" y="204"/>
                  </a:lnTo>
                  <a:lnTo>
                    <a:pt x="214" y="214"/>
                  </a:lnTo>
                  <a:lnTo>
                    <a:pt x="204" y="214"/>
                  </a:lnTo>
                  <a:lnTo>
                    <a:pt x="214" y="214"/>
                  </a:lnTo>
                  <a:lnTo>
                    <a:pt x="214" y="224"/>
                  </a:lnTo>
                  <a:lnTo>
                    <a:pt x="214" y="234"/>
                  </a:lnTo>
                  <a:lnTo>
                    <a:pt x="214" y="244"/>
                  </a:lnTo>
                  <a:lnTo>
                    <a:pt x="204" y="254"/>
                  </a:lnTo>
                  <a:lnTo>
                    <a:pt x="204" y="265"/>
                  </a:lnTo>
                  <a:lnTo>
                    <a:pt x="194" y="265"/>
                  </a:lnTo>
                  <a:lnTo>
                    <a:pt x="184" y="265"/>
                  </a:lnTo>
                  <a:lnTo>
                    <a:pt x="174" y="265"/>
                  </a:lnTo>
                  <a:lnTo>
                    <a:pt x="174" y="275"/>
                  </a:lnTo>
                  <a:lnTo>
                    <a:pt x="184" y="275"/>
                  </a:lnTo>
                  <a:lnTo>
                    <a:pt x="184" y="285"/>
                  </a:lnTo>
                  <a:lnTo>
                    <a:pt x="174" y="285"/>
                  </a:lnTo>
                  <a:lnTo>
                    <a:pt x="174" y="295"/>
                  </a:lnTo>
                  <a:lnTo>
                    <a:pt x="164" y="285"/>
                  </a:lnTo>
                  <a:lnTo>
                    <a:pt x="164" y="295"/>
                  </a:lnTo>
                  <a:lnTo>
                    <a:pt x="153" y="305"/>
                  </a:lnTo>
                  <a:lnTo>
                    <a:pt x="164" y="305"/>
                  </a:lnTo>
                  <a:lnTo>
                    <a:pt x="164" y="316"/>
                  </a:lnTo>
                  <a:lnTo>
                    <a:pt x="174" y="326"/>
                  </a:lnTo>
                  <a:lnTo>
                    <a:pt x="184" y="326"/>
                  </a:lnTo>
                  <a:lnTo>
                    <a:pt x="194" y="326"/>
                  </a:lnTo>
                  <a:lnTo>
                    <a:pt x="194" y="316"/>
                  </a:lnTo>
                  <a:lnTo>
                    <a:pt x="194" y="326"/>
                  </a:lnTo>
                  <a:lnTo>
                    <a:pt x="204" y="326"/>
                  </a:lnTo>
                  <a:lnTo>
                    <a:pt x="214" y="326"/>
                  </a:lnTo>
                  <a:lnTo>
                    <a:pt x="225" y="326"/>
                  </a:lnTo>
                  <a:lnTo>
                    <a:pt x="225" y="336"/>
                  </a:lnTo>
                  <a:lnTo>
                    <a:pt x="214" y="336"/>
                  </a:lnTo>
                  <a:lnTo>
                    <a:pt x="225" y="336"/>
                  </a:lnTo>
                  <a:lnTo>
                    <a:pt x="225" y="346"/>
                  </a:lnTo>
                  <a:lnTo>
                    <a:pt x="235" y="346"/>
                  </a:lnTo>
                  <a:lnTo>
                    <a:pt x="235" y="356"/>
                  </a:lnTo>
                  <a:lnTo>
                    <a:pt x="245" y="356"/>
                  </a:lnTo>
                  <a:lnTo>
                    <a:pt x="235" y="367"/>
                  </a:lnTo>
                  <a:lnTo>
                    <a:pt x="235" y="377"/>
                  </a:lnTo>
                  <a:lnTo>
                    <a:pt x="245" y="377"/>
                  </a:lnTo>
                  <a:lnTo>
                    <a:pt x="235" y="377"/>
                  </a:lnTo>
                  <a:lnTo>
                    <a:pt x="235" y="387"/>
                  </a:lnTo>
                  <a:lnTo>
                    <a:pt x="235" y="397"/>
                  </a:lnTo>
                  <a:lnTo>
                    <a:pt x="225" y="397"/>
                  </a:lnTo>
                  <a:lnTo>
                    <a:pt x="225" y="407"/>
                  </a:lnTo>
                  <a:lnTo>
                    <a:pt x="214" y="407"/>
                  </a:lnTo>
                  <a:lnTo>
                    <a:pt x="214" y="417"/>
                  </a:lnTo>
                  <a:lnTo>
                    <a:pt x="204" y="417"/>
                  </a:lnTo>
                  <a:lnTo>
                    <a:pt x="204" y="407"/>
                  </a:lnTo>
                  <a:lnTo>
                    <a:pt x="194" y="407"/>
                  </a:lnTo>
                  <a:lnTo>
                    <a:pt x="184" y="417"/>
                  </a:lnTo>
                  <a:lnTo>
                    <a:pt x="174" y="407"/>
                  </a:lnTo>
                  <a:lnTo>
                    <a:pt x="164" y="407"/>
                  </a:lnTo>
                  <a:lnTo>
                    <a:pt x="153" y="407"/>
                  </a:lnTo>
                  <a:lnTo>
                    <a:pt x="143" y="407"/>
                  </a:lnTo>
                  <a:lnTo>
                    <a:pt x="143" y="397"/>
                  </a:lnTo>
                  <a:lnTo>
                    <a:pt x="133" y="397"/>
                  </a:lnTo>
                  <a:lnTo>
                    <a:pt x="123" y="397"/>
                  </a:lnTo>
                  <a:lnTo>
                    <a:pt x="123" y="407"/>
                  </a:lnTo>
                  <a:lnTo>
                    <a:pt x="113" y="407"/>
                  </a:lnTo>
                  <a:lnTo>
                    <a:pt x="113" y="417"/>
                  </a:lnTo>
                  <a:lnTo>
                    <a:pt x="102" y="417"/>
                  </a:lnTo>
                  <a:lnTo>
                    <a:pt x="102" y="428"/>
                  </a:lnTo>
                  <a:lnTo>
                    <a:pt x="92" y="428"/>
                  </a:lnTo>
                  <a:lnTo>
                    <a:pt x="92" y="417"/>
                  </a:lnTo>
                  <a:lnTo>
                    <a:pt x="82" y="417"/>
                  </a:lnTo>
                  <a:lnTo>
                    <a:pt x="72" y="417"/>
                  </a:lnTo>
                  <a:lnTo>
                    <a:pt x="72" y="407"/>
                  </a:lnTo>
                  <a:lnTo>
                    <a:pt x="72" y="397"/>
                  </a:lnTo>
                  <a:lnTo>
                    <a:pt x="72" y="387"/>
                  </a:lnTo>
                  <a:lnTo>
                    <a:pt x="62" y="387"/>
                  </a:lnTo>
                  <a:lnTo>
                    <a:pt x="62" y="377"/>
                  </a:lnTo>
                  <a:lnTo>
                    <a:pt x="62" y="367"/>
                  </a:lnTo>
                  <a:lnTo>
                    <a:pt x="72" y="367"/>
                  </a:lnTo>
                  <a:lnTo>
                    <a:pt x="82" y="367"/>
                  </a:lnTo>
                  <a:lnTo>
                    <a:pt x="92" y="367"/>
                  </a:lnTo>
                  <a:lnTo>
                    <a:pt x="102" y="367"/>
                  </a:lnTo>
                  <a:lnTo>
                    <a:pt x="92" y="356"/>
                  </a:lnTo>
                  <a:lnTo>
                    <a:pt x="82" y="356"/>
                  </a:lnTo>
                  <a:lnTo>
                    <a:pt x="82" y="346"/>
                  </a:lnTo>
                  <a:lnTo>
                    <a:pt x="72" y="346"/>
                  </a:lnTo>
                  <a:lnTo>
                    <a:pt x="72" y="336"/>
                  </a:lnTo>
                  <a:lnTo>
                    <a:pt x="62" y="336"/>
                  </a:lnTo>
                  <a:lnTo>
                    <a:pt x="62" y="326"/>
                  </a:lnTo>
                  <a:lnTo>
                    <a:pt x="62" y="316"/>
                  </a:lnTo>
                  <a:lnTo>
                    <a:pt x="62" y="305"/>
                  </a:lnTo>
                  <a:lnTo>
                    <a:pt x="62" y="295"/>
                  </a:lnTo>
                  <a:lnTo>
                    <a:pt x="51" y="295"/>
                  </a:lnTo>
                  <a:lnTo>
                    <a:pt x="62" y="295"/>
                  </a:lnTo>
                  <a:lnTo>
                    <a:pt x="62" y="285"/>
                  </a:lnTo>
                  <a:lnTo>
                    <a:pt x="62" y="275"/>
                  </a:lnTo>
                  <a:lnTo>
                    <a:pt x="72" y="265"/>
                  </a:lnTo>
                  <a:lnTo>
                    <a:pt x="72" y="254"/>
                  </a:lnTo>
                  <a:lnTo>
                    <a:pt x="72" y="244"/>
                  </a:lnTo>
                  <a:lnTo>
                    <a:pt x="62" y="244"/>
                  </a:lnTo>
                  <a:lnTo>
                    <a:pt x="62" y="234"/>
                  </a:lnTo>
                  <a:lnTo>
                    <a:pt x="62" y="224"/>
                  </a:lnTo>
                  <a:lnTo>
                    <a:pt x="62" y="214"/>
                  </a:lnTo>
                  <a:lnTo>
                    <a:pt x="62" y="204"/>
                  </a:lnTo>
                  <a:lnTo>
                    <a:pt x="62" y="193"/>
                  </a:lnTo>
                  <a:lnTo>
                    <a:pt x="62" y="183"/>
                  </a:lnTo>
                  <a:lnTo>
                    <a:pt x="62" y="173"/>
                  </a:lnTo>
                  <a:lnTo>
                    <a:pt x="51" y="163"/>
                  </a:lnTo>
                  <a:lnTo>
                    <a:pt x="51" y="153"/>
                  </a:lnTo>
                  <a:lnTo>
                    <a:pt x="41" y="142"/>
                  </a:lnTo>
                  <a:lnTo>
                    <a:pt x="41" y="132"/>
                  </a:lnTo>
                  <a:lnTo>
                    <a:pt x="31" y="132"/>
                  </a:lnTo>
                  <a:lnTo>
                    <a:pt x="31" y="122"/>
                  </a:lnTo>
                  <a:lnTo>
                    <a:pt x="21" y="122"/>
                  </a:lnTo>
                  <a:lnTo>
                    <a:pt x="21" y="112"/>
                  </a:lnTo>
                  <a:lnTo>
                    <a:pt x="21" y="102"/>
                  </a:lnTo>
                  <a:lnTo>
                    <a:pt x="21" y="91"/>
                  </a:lnTo>
                  <a:lnTo>
                    <a:pt x="11" y="91"/>
                  </a:lnTo>
                  <a:lnTo>
                    <a:pt x="21" y="81"/>
                  </a:lnTo>
                  <a:lnTo>
                    <a:pt x="11" y="71"/>
                  </a:lnTo>
                  <a:lnTo>
                    <a:pt x="11" y="61"/>
                  </a:lnTo>
                  <a:lnTo>
                    <a:pt x="21" y="51"/>
                  </a:lnTo>
                  <a:lnTo>
                    <a:pt x="21" y="40"/>
                  </a:lnTo>
                  <a:lnTo>
                    <a:pt x="21" y="30"/>
                  </a:lnTo>
                  <a:lnTo>
                    <a:pt x="11" y="30"/>
                  </a:lnTo>
                  <a:lnTo>
                    <a:pt x="11" y="20"/>
                  </a:lnTo>
                  <a:lnTo>
                    <a:pt x="0" y="20"/>
                  </a:lnTo>
                  <a:lnTo>
                    <a:pt x="0" y="10"/>
                  </a:lnTo>
                  <a:lnTo>
                    <a:pt x="0" y="0"/>
                  </a:lnTo>
                  <a:lnTo>
                    <a:pt x="11" y="0"/>
                  </a:lnTo>
                  <a:lnTo>
                    <a:pt x="11" y="10"/>
                  </a:lnTo>
                  <a:lnTo>
                    <a:pt x="21" y="10"/>
                  </a:lnTo>
                  <a:lnTo>
                    <a:pt x="21" y="20"/>
                  </a:lnTo>
                  <a:lnTo>
                    <a:pt x="31" y="20"/>
                  </a:lnTo>
                  <a:lnTo>
                    <a:pt x="51" y="20"/>
                  </a:lnTo>
                  <a:lnTo>
                    <a:pt x="51" y="30"/>
                  </a:lnTo>
                  <a:lnTo>
                    <a:pt x="62" y="30"/>
                  </a:lnTo>
                  <a:lnTo>
                    <a:pt x="72" y="30"/>
                  </a:lnTo>
                  <a:lnTo>
                    <a:pt x="82" y="30"/>
                  </a:lnTo>
                  <a:lnTo>
                    <a:pt x="92" y="30"/>
                  </a:lnTo>
                  <a:lnTo>
                    <a:pt x="102" y="20"/>
                  </a:lnTo>
                  <a:lnTo>
                    <a:pt x="113" y="20"/>
                  </a:lnTo>
                  <a:lnTo>
                    <a:pt x="123" y="20"/>
                  </a:lnTo>
                  <a:lnTo>
                    <a:pt x="133" y="20"/>
                  </a:lnTo>
                  <a:lnTo>
                    <a:pt x="143" y="20"/>
                  </a:lnTo>
                  <a:lnTo>
                    <a:pt x="143" y="30"/>
                  </a:lnTo>
                  <a:lnTo>
                    <a:pt x="143" y="40"/>
                  </a:lnTo>
                  <a:lnTo>
                    <a:pt x="153" y="40"/>
                  </a:lnTo>
                  <a:lnTo>
                    <a:pt x="153" y="51"/>
                  </a:lnTo>
                  <a:lnTo>
                    <a:pt x="143" y="51"/>
                  </a:lnTo>
                  <a:lnTo>
                    <a:pt x="143" y="61"/>
                  </a:lnTo>
                  <a:lnTo>
                    <a:pt x="133" y="51"/>
                  </a:lnTo>
                  <a:lnTo>
                    <a:pt x="133" y="61"/>
                  </a:lnTo>
                  <a:lnTo>
                    <a:pt x="133" y="71"/>
                  </a:lnTo>
                  <a:lnTo>
                    <a:pt x="133" y="81"/>
                  </a:lnTo>
                  <a:lnTo>
                    <a:pt x="143" y="81"/>
                  </a:lnTo>
                  <a:lnTo>
                    <a:pt x="143" y="91"/>
                  </a:lnTo>
                  <a:lnTo>
                    <a:pt x="143" y="102"/>
                  </a:lnTo>
                  <a:lnTo>
                    <a:pt x="153" y="102"/>
                  </a:lnTo>
                  <a:lnTo>
                    <a:pt x="153" y="112"/>
                  </a:lnTo>
                  <a:lnTo>
                    <a:pt x="164" y="112"/>
                  </a:lnTo>
                  <a:lnTo>
                    <a:pt x="153" y="132"/>
                  </a:lnTo>
                  <a:lnTo>
                    <a:pt x="164" y="132"/>
                  </a:lnTo>
                  <a:lnTo>
                    <a:pt x="164" y="142"/>
                  </a:lnTo>
                  <a:lnTo>
                    <a:pt x="174" y="142"/>
                  </a:lnTo>
                  <a:close/>
                </a:path>
              </a:pathLst>
            </a:custGeom>
            <a:solidFill>
              <a:srgbClr val="FFFF00"/>
            </a:solidFill>
            <a:ln w="15875">
              <a:solidFill>
                <a:srgbClr val="6E6E6E"/>
              </a:solidFill>
              <a:round/>
              <a:headEnd/>
              <a:tailEnd/>
            </a:ln>
          </p:spPr>
          <p:txBody>
            <a:bodyPr/>
            <a:lstStyle/>
            <a:p>
              <a:r>
                <a:rPr lang="fr-FR" altLang="fr-FR">
                  <a:solidFill>
                    <a:srgbClr val="000000"/>
                  </a:solidFill>
                </a:rPr>
                <a:t> </a:t>
              </a:r>
            </a:p>
          </p:txBody>
        </p:sp>
        <p:sp>
          <p:nvSpPr>
            <p:cNvPr id="47" name="Freeform 15"/>
            <p:cNvSpPr>
              <a:spLocks/>
            </p:cNvSpPr>
            <p:nvPr/>
          </p:nvSpPr>
          <p:spPr bwMode="auto">
            <a:xfrm>
              <a:off x="6005513" y="1887538"/>
              <a:ext cx="501650" cy="355600"/>
            </a:xfrm>
            <a:custGeom>
              <a:avLst/>
              <a:gdLst>
                <a:gd name="T0" fmla="*/ 2147483647 w 316"/>
                <a:gd name="T1" fmla="*/ 0 h 224"/>
                <a:gd name="T2" fmla="*/ 2147483647 w 316"/>
                <a:gd name="T3" fmla="*/ 2147483647 h 224"/>
                <a:gd name="T4" fmla="*/ 2147483647 w 316"/>
                <a:gd name="T5" fmla="*/ 2147483647 h 224"/>
                <a:gd name="T6" fmla="*/ 2147483647 w 316"/>
                <a:gd name="T7" fmla="*/ 2147483647 h 224"/>
                <a:gd name="T8" fmla="*/ 2147483647 w 316"/>
                <a:gd name="T9" fmla="*/ 2147483647 h 224"/>
                <a:gd name="T10" fmla="*/ 2147483647 w 316"/>
                <a:gd name="T11" fmla="*/ 2147483647 h 224"/>
                <a:gd name="T12" fmla="*/ 2147483647 w 316"/>
                <a:gd name="T13" fmla="*/ 2147483647 h 224"/>
                <a:gd name="T14" fmla="*/ 2147483647 w 316"/>
                <a:gd name="T15" fmla="*/ 2147483647 h 224"/>
                <a:gd name="T16" fmla="*/ 2147483647 w 316"/>
                <a:gd name="T17" fmla="*/ 2147483647 h 224"/>
                <a:gd name="T18" fmla="*/ 2147483647 w 316"/>
                <a:gd name="T19" fmla="*/ 2147483647 h 224"/>
                <a:gd name="T20" fmla="*/ 2147483647 w 316"/>
                <a:gd name="T21" fmla="*/ 2147483647 h 224"/>
                <a:gd name="T22" fmla="*/ 2147483647 w 316"/>
                <a:gd name="T23" fmla="*/ 2147483647 h 224"/>
                <a:gd name="T24" fmla="*/ 2147483647 w 316"/>
                <a:gd name="T25" fmla="*/ 2147483647 h 224"/>
                <a:gd name="T26" fmla="*/ 2147483647 w 316"/>
                <a:gd name="T27" fmla="*/ 2147483647 h 224"/>
                <a:gd name="T28" fmla="*/ 2147483647 w 316"/>
                <a:gd name="T29" fmla="*/ 2147483647 h 224"/>
                <a:gd name="T30" fmla="*/ 2147483647 w 316"/>
                <a:gd name="T31" fmla="*/ 2147483647 h 224"/>
                <a:gd name="T32" fmla="*/ 2147483647 w 316"/>
                <a:gd name="T33" fmla="*/ 2147483647 h 224"/>
                <a:gd name="T34" fmla="*/ 2147483647 w 316"/>
                <a:gd name="T35" fmla="*/ 2147483647 h 224"/>
                <a:gd name="T36" fmla="*/ 2147483647 w 316"/>
                <a:gd name="T37" fmla="*/ 2147483647 h 224"/>
                <a:gd name="T38" fmla="*/ 2147483647 w 316"/>
                <a:gd name="T39" fmla="*/ 2147483647 h 224"/>
                <a:gd name="T40" fmla="*/ 2147483647 w 316"/>
                <a:gd name="T41" fmla="*/ 2147483647 h 224"/>
                <a:gd name="T42" fmla="*/ 2147483647 w 316"/>
                <a:gd name="T43" fmla="*/ 2147483647 h 224"/>
                <a:gd name="T44" fmla="*/ 2147483647 w 316"/>
                <a:gd name="T45" fmla="*/ 2147483647 h 224"/>
                <a:gd name="T46" fmla="*/ 2147483647 w 316"/>
                <a:gd name="T47" fmla="*/ 2147483647 h 224"/>
                <a:gd name="T48" fmla="*/ 2147483647 w 316"/>
                <a:gd name="T49" fmla="*/ 2147483647 h 224"/>
                <a:gd name="T50" fmla="*/ 2147483647 w 316"/>
                <a:gd name="T51" fmla="*/ 2147483647 h 224"/>
                <a:gd name="T52" fmla="*/ 2147483647 w 316"/>
                <a:gd name="T53" fmla="*/ 2147483647 h 224"/>
                <a:gd name="T54" fmla="*/ 2147483647 w 316"/>
                <a:gd name="T55" fmla="*/ 2147483647 h 224"/>
                <a:gd name="T56" fmla="*/ 2147483647 w 316"/>
                <a:gd name="T57" fmla="*/ 2147483647 h 224"/>
                <a:gd name="T58" fmla="*/ 2147483647 w 316"/>
                <a:gd name="T59" fmla="*/ 2147483647 h 224"/>
                <a:gd name="T60" fmla="*/ 2147483647 w 316"/>
                <a:gd name="T61" fmla="*/ 2147483647 h 224"/>
                <a:gd name="T62" fmla="*/ 2147483647 w 316"/>
                <a:gd name="T63" fmla="*/ 2147483647 h 224"/>
                <a:gd name="T64" fmla="*/ 2147483647 w 316"/>
                <a:gd name="T65" fmla="*/ 2147483647 h 224"/>
                <a:gd name="T66" fmla="*/ 2147483647 w 316"/>
                <a:gd name="T67" fmla="*/ 2147483647 h 224"/>
                <a:gd name="T68" fmla="*/ 2147483647 w 316"/>
                <a:gd name="T69" fmla="*/ 2147483647 h 224"/>
                <a:gd name="T70" fmla="*/ 2147483647 w 316"/>
                <a:gd name="T71" fmla="*/ 2147483647 h 224"/>
                <a:gd name="T72" fmla="*/ 2147483647 w 316"/>
                <a:gd name="T73" fmla="*/ 2147483647 h 224"/>
                <a:gd name="T74" fmla="*/ 2147483647 w 316"/>
                <a:gd name="T75" fmla="*/ 2147483647 h 224"/>
                <a:gd name="T76" fmla="*/ 2147483647 w 316"/>
                <a:gd name="T77" fmla="*/ 2147483647 h 224"/>
                <a:gd name="T78" fmla="*/ 2147483647 w 316"/>
                <a:gd name="T79" fmla="*/ 2147483647 h 224"/>
                <a:gd name="T80" fmla="*/ 2147483647 w 316"/>
                <a:gd name="T81" fmla="*/ 2147483647 h 224"/>
                <a:gd name="T82" fmla="*/ 2147483647 w 316"/>
                <a:gd name="T83" fmla="*/ 2147483647 h 224"/>
                <a:gd name="T84" fmla="*/ 2147483647 w 316"/>
                <a:gd name="T85" fmla="*/ 2147483647 h 224"/>
                <a:gd name="T86" fmla="*/ 2147483647 w 316"/>
                <a:gd name="T87" fmla="*/ 2147483647 h 224"/>
                <a:gd name="T88" fmla="*/ 2147483647 w 316"/>
                <a:gd name="T89" fmla="*/ 2147483647 h 224"/>
                <a:gd name="T90" fmla="*/ 2147483647 w 316"/>
                <a:gd name="T91" fmla="*/ 2147483647 h 224"/>
                <a:gd name="T92" fmla="*/ 2147483647 w 316"/>
                <a:gd name="T93" fmla="*/ 2147483647 h 224"/>
                <a:gd name="T94" fmla="*/ 2147483647 w 316"/>
                <a:gd name="T95" fmla="*/ 2147483647 h 224"/>
                <a:gd name="T96" fmla="*/ 2147483647 w 316"/>
                <a:gd name="T97" fmla="*/ 2147483647 h 224"/>
                <a:gd name="T98" fmla="*/ 2147483647 w 316"/>
                <a:gd name="T99" fmla="*/ 2147483647 h 224"/>
                <a:gd name="T100" fmla="*/ 2147483647 w 316"/>
                <a:gd name="T101" fmla="*/ 2147483647 h 224"/>
                <a:gd name="T102" fmla="*/ 2147483647 w 316"/>
                <a:gd name="T103" fmla="*/ 2147483647 h 224"/>
                <a:gd name="T104" fmla="*/ 2147483647 w 316"/>
                <a:gd name="T105" fmla="*/ 2147483647 h 224"/>
                <a:gd name="T106" fmla="*/ 2147483647 w 316"/>
                <a:gd name="T107" fmla="*/ 2147483647 h 224"/>
                <a:gd name="T108" fmla="*/ 2147483647 w 316"/>
                <a:gd name="T109" fmla="*/ 2147483647 h 224"/>
                <a:gd name="T110" fmla="*/ 2147483647 w 316"/>
                <a:gd name="T111" fmla="*/ 2147483647 h 224"/>
                <a:gd name="T112" fmla="*/ 2147483647 w 316"/>
                <a:gd name="T113" fmla="*/ 2147483647 h 224"/>
                <a:gd name="T114" fmla="*/ 2147483647 w 316"/>
                <a:gd name="T115" fmla="*/ 2147483647 h 224"/>
                <a:gd name="T116" fmla="*/ 2147483647 w 316"/>
                <a:gd name="T117" fmla="*/ 2147483647 h 224"/>
                <a:gd name="T118" fmla="*/ 2147483647 w 316"/>
                <a:gd name="T119" fmla="*/ 2147483647 h 224"/>
                <a:gd name="T120" fmla="*/ 2147483647 w 316"/>
                <a:gd name="T121" fmla="*/ 2147483647 h 224"/>
                <a:gd name="T122" fmla="*/ 2147483647 w 316"/>
                <a:gd name="T123" fmla="*/ 2147483647 h 224"/>
                <a:gd name="T124" fmla="*/ 2147483647 w 316"/>
                <a:gd name="T125" fmla="*/ 0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6" h="224">
                  <a:moveTo>
                    <a:pt x="20" y="0"/>
                  </a:moveTo>
                  <a:lnTo>
                    <a:pt x="30" y="0"/>
                  </a:lnTo>
                  <a:lnTo>
                    <a:pt x="40" y="0"/>
                  </a:lnTo>
                  <a:lnTo>
                    <a:pt x="30" y="10"/>
                  </a:lnTo>
                  <a:lnTo>
                    <a:pt x="40" y="10"/>
                  </a:lnTo>
                  <a:lnTo>
                    <a:pt x="40" y="20"/>
                  </a:lnTo>
                  <a:lnTo>
                    <a:pt x="40" y="10"/>
                  </a:lnTo>
                  <a:lnTo>
                    <a:pt x="40" y="20"/>
                  </a:lnTo>
                  <a:lnTo>
                    <a:pt x="51" y="10"/>
                  </a:lnTo>
                  <a:lnTo>
                    <a:pt x="61" y="10"/>
                  </a:lnTo>
                  <a:lnTo>
                    <a:pt x="71" y="10"/>
                  </a:lnTo>
                  <a:lnTo>
                    <a:pt x="81" y="10"/>
                  </a:lnTo>
                  <a:lnTo>
                    <a:pt x="81" y="20"/>
                  </a:lnTo>
                  <a:lnTo>
                    <a:pt x="91" y="20"/>
                  </a:lnTo>
                  <a:lnTo>
                    <a:pt x="102" y="20"/>
                  </a:lnTo>
                  <a:lnTo>
                    <a:pt x="112" y="10"/>
                  </a:lnTo>
                  <a:lnTo>
                    <a:pt x="112" y="20"/>
                  </a:lnTo>
                  <a:lnTo>
                    <a:pt x="122" y="20"/>
                  </a:lnTo>
                  <a:lnTo>
                    <a:pt x="132" y="20"/>
                  </a:lnTo>
                  <a:lnTo>
                    <a:pt x="142" y="20"/>
                  </a:lnTo>
                  <a:lnTo>
                    <a:pt x="142" y="31"/>
                  </a:lnTo>
                  <a:lnTo>
                    <a:pt x="152" y="31"/>
                  </a:lnTo>
                  <a:lnTo>
                    <a:pt x="163" y="31"/>
                  </a:lnTo>
                  <a:lnTo>
                    <a:pt x="163" y="41"/>
                  </a:lnTo>
                  <a:lnTo>
                    <a:pt x="173" y="41"/>
                  </a:lnTo>
                  <a:lnTo>
                    <a:pt x="183" y="41"/>
                  </a:lnTo>
                  <a:lnTo>
                    <a:pt x="193" y="41"/>
                  </a:lnTo>
                  <a:lnTo>
                    <a:pt x="193" y="51"/>
                  </a:lnTo>
                  <a:lnTo>
                    <a:pt x="203" y="51"/>
                  </a:lnTo>
                  <a:lnTo>
                    <a:pt x="214" y="61"/>
                  </a:lnTo>
                  <a:lnTo>
                    <a:pt x="214" y="51"/>
                  </a:lnTo>
                  <a:lnTo>
                    <a:pt x="214" y="41"/>
                  </a:lnTo>
                  <a:lnTo>
                    <a:pt x="224" y="41"/>
                  </a:lnTo>
                  <a:lnTo>
                    <a:pt x="234" y="41"/>
                  </a:lnTo>
                  <a:lnTo>
                    <a:pt x="244" y="41"/>
                  </a:lnTo>
                  <a:lnTo>
                    <a:pt x="234" y="41"/>
                  </a:lnTo>
                  <a:lnTo>
                    <a:pt x="244" y="31"/>
                  </a:lnTo>
                  <a:lnTo>
                    <a:pt x="254" y="31"/>
                  </a:lnTo>
                  <a:lnTo>
                    <a:pt x="254" y="20"/>
                  </a:lnTo>
                  <a:lnTo>
                    <a:pt x="254" y="10"/>
                  </a:lnTo>
                  <a:lnTo>
                    <a:pt x="265" y="20"/>
                  </a:lnTo>
                  <a:lnTo>
                    <a:pt x="265" y="10"/>
                  </a:lnTo>
                  <a:lnTo>
                    <a:pt x="265" y="20"/>
                  </a:lnTo>
                  <a:lnTo>
                    <a:pt x="275" y="31"/>
                  </a:lnTo>
                  <a:lnTo>
                    <a:pt x="275" y="20"/>
                  </a:lnTo>
                  <a:lnTo>
                    <a:pt x="275" y="10"/>
                  </a:lnTo>
                  <a:lnTo>
                    <a:pt x="285" y="10"/>
                  </a:lnTo>
                  <a:lnTo>
                    <a:pt x="285" y="20"/>
                  </a:lnTo>
                  <a:lnTo>
                    <a:pt x="295" y="20"/>
                  </a:lnTo>
                  <a:lnTo>
                    <a:pt x="295" y="10"/>
                  </a:lnTo>
                  <a:lnTo>
                    <a:pt x="295" y="20"/>
                  </a:lnTo>
                  <a:lnTo>
                    <a:pt x="305" y="20"/>
                  </a:lnTo>
                  <a:lnTo>
                    <a:pt x="305" y="10"/>
                  </a:lnTo>
                  <a:lnTo>
                    <a:pt x="305" y="20"/>
                  </a:lnTo>
                  <a:lnTo>
                    <a:pt x="305" y="31"/>
                  </a:lnTo>
                  <a:lnTo>
                    <a:pt x="305" y="41"/>
                  </a:lnTo>
                  <a:lnTo>
                    <a:pt x="305" y="51"/>
                  </a:lnTo>
                  <a:lnTo>
                    <a:pt x="316" y="51"/>
                  </a:lnTo>
                  <a:lnTo>
                    <a:pt x="305" y="61"/>
                  </a:lnTo>
                  <a:lnTo>
                    <a:pt x="316" y="61"/>
                  </a:lnTo>
                  <a:lnTo>
                    <a:pt x="305" y="71"/>
                  </a:lnTo>
                  <a:lnTo>
                    <a:pt x="305" y="82"/>
                  </a:lnTo>
                  <a:lnTo>
                    <a:pt x="305" y="92"/>
                  </a:lnTo>
                  <a:lnTo>
                    <a:pt x="316" y="92"/>
                  </a:lnTo>
                  <a:lnTo>
                    <a:pt x="316" y="102"/>
                  </a:lnTo>
                  <a:lnTo>
                    <a:pt x="305" y="102"/>
                  </a:lnTo>
                  <a:lnTo>
                    <a:pt x="305" y="112"/>
                  </a:lnTo>
                  <a:lnTo>
                    <a:pt x="305" y="122"/>
                  </a:lnTo>
                  <a:lnTo>
                    <a:pt x="305" y="133"/>
                  </a:lnTo>
                  <a:lnTo>
                    <a:pt x="295" y="133"/>
                  </a:lnTo>
                  <a:lnTo>
                    <a:pt x="285" y="133"/>
                  </a:lnTo>
                  <a:lnTo>
                    <a:pt x="275" y="143"/>
                  </a:lnTo>
                  <a:lnTo>
                    <a:pt x="285" y="153"/>
                  </a:lnTo>
                  <a:lnTo>
                    <a:pt x="295" y="153"/>
                  </a:lnTo>
                  <a:lnTo>
                    <a:pt x="285" y="153"/>
                  </a:lnTo>
                  <a:lnTo>
                    <a:pt x="295" y="163"/>
                  </a:lnTo>
                  <a:lnTo>
                    <a:pt x="295" y="173"/>
                  </a:lnTo>
                  <a:lnTo>
                    <a:pt x="285" y="173"/>
                  </a:lnTo>
                  <a:lnTo>
                    <a:pt x="275" y="173"/>
                  </a:lnTo>
                  <a:lnTo>
                    <a:pt x="275" y="184"/>
                  </a:lnTo>
                  <a:lnTo>
                    <a:pt x="285" y="184"/>
                  </a:lnTo>
                  <a:lnTo>
                    <a:pt x="285" y="194"/>
                  </a:lnTo>
                  <a:lnTo>
                    <a:pt x="295" y="194"/>
                  </a:lnTo>
                  <a:lnTo>
                    <a:pt x="295" y="184"/>
                  </a:lnTo>
                  <a:lnTo>
                    <a:pt x="285" y="184"/>
                  </a:lnTo>
                  <a:lnTo>
                    <a:pt x="285" y="173"/>
                  </a:lnTo>
                  <a:lnTo>
                    <a:pt x="295" y="173"/>
                  </a:lnTo>
                  <a:lnTo>
                    <a:pt x="295" y="184"/>
                  </a:lnTo>
                  <a:lnTo>
                    <a:pt x="305" y="184"/>
                  </a:lnTo>
                  <a:lnTo>
                    <a:pt x="305" y="194"/>
                  </a:lnTo>
                  <a:lnTo>
                    <a:pt x="305" y="184"/>
                  </a:lnTo>
                  <a:lnTo>
                    <a:pt x="305" y="194"/>
                  </a:lnTo>
                  <a:lnTo>
                    <a:pt x="316" y="194"/>
                  </a:lnTo>
                  <a:lnTo>
                    <a:pt x="305" y="194"/>
                  </a:lnTo>
                  <a:lnTo>
                    <a:pt x="305" y="204"/>
                  </a:lnTo>
                  <a:lnTo>
                    <a:pt x="295" y="214"/>
                  </a:lnTo>
                  <a:lnTo>
                    <a:pt x="285" y="214"/>
                  </a:lnTo>
                  <a:lnTo>
                    <a:pt x="285" y="224"/>
                  </a:lnTo>
                  <a:lnTo>
                    <a:pt x="275" y="224"/>
                  </a:lnTo>
                  <a:lnTo>
                    <a:pt x="275" y="214"/>
                  </a:lnTo>
                  <a:lnTo>
                    <a:pt x="275" y="224"/>
                  </a:lnTo>
                  <a:lnTo>
                    <a:pt x="265" y="224"/>
                  </a:lnTo>
                  <a:lnTo>
                    <a:pt x="265" y="214"/>
                  </a:lnTo>
                  <a:lnTo>
                    <a:pt x="265" y="224"/>
                  </a:lnTo>
                  <a:lnTo>
                    <a:pt x="254" y="224"/>
                  </a:lnTo>
                  <a:lnTo>
                    <a:pt x="254" y="214"/>
                  </a:lnTo>
                  <a:lnTo>
                    <a:pt x="244" y="214"/>
                  </a:lnTo>
                  <a:lnTo>
                    <a:pt x="234" y="214"/>
                  </a:lnTo>
                  <a:lnTo>
                    <a:pt x="234" y="224"/>
                  </a:lnTo>
                  <a:lnTo>
                    <a:pt x="224" y="224"/>
                  </a:lnTo>
                  <a:lnTo>
                    <a:pt x="214" y="224"/>
                  </a:lnTo>
                  <a:lnTo>
                    <a:pt x="224" y="224"/>
                  </a:lnTo>
                  <a:lnTo>
                    <a:pt x="214" y="214"/>
                  </a:lnTo>
                  <a:lnTo>
                    <a:pt x="203" y="214"/>
                  </a:lnTo>
                  <a:lnTo>
                    <a:pt x="193" y="224"/>
                  </a:lnTo>
                  <a:lnTo>
                    <a:pt x="193" y="214"/>
                  </a:lnTo>
                  <a:lnTo>
                    <a:pt x="183" y="204"/>
                  </a:lnTo>
                  <a:lnTo>
                    <a:pt x="183" y="214"/>
                  </a:lnTo>
                  <a:lnTo>
                    <a:pt x="173" y="214"/>
                  </a:lnTo>
                  <a:lnTo>
                    <a:pt x="173" y="204"/>
                  </a:lnTo>
                  <a:lnTo>
                    <a:pt x="163" y="204"/>
                  </a:lnTo>
                  <a:lnTo>
                    <a:pt x="163" y="194"/>
                  </a:lnTo>
                  <a:lnTo>
                    <a:pt x="152" y="194"/>
                  </a:lnTo>
                  <a:lnTo>
                    <a:pt x="142" y="194"/>
                  </a:lnTo>
                  <a:lnTo>
                    <a:pt x="142" y="184"/>
                  </a:lnTo>
                  <a:lnTo>
                    <a:pt x="132" y="184"/>
                  </a:lnTo>
                  <a:lnTo>
                    <a:pt x="132" y="194"/>
                  </a:lnTo>
                  <a:lnTo>
                    <a:pt x="122" y="194"/>
                  </a:lnTo>
                  <a:lnTo>
                    <a:pt x="112" y="194"/>
                  </a:lnTo>
                  <a:lnTo>
                    <a:pt x="122" y="194"/>
                  </a:lnTo>
                  <a:lnTo>
                    <a:pt x="112" y="184"/>
                  </a:lnTo>
                  <a:lnTo>
                    <a:pt x="112" y="194"/>
                  </a:lnTo>
                  <a:lnTo>
                    <a:pt x="112" y="184"/>
                  </a:lnTo>
                  <a:lnTo>
                    <a:pt x="102" y="194"/>
                  </a:lnTo>
                  <a:lnTo>
                    <a:pt x="102" y="184"/>
                  </a:lnTo>
                  <a:lnTo>
                    <a:pt x="91" y="184"/>
                  </a:lnTo>
                  <a:lnTo>
                    <a:pt x="91" y="173"/>
                  </a:lnTo>
                  <a:lnTo>
                    <a:pt x="81" y="184"/>
                  </a:lnTo>
                  <a:lnTo>
                    <a:pt x="71" y="184"/>
                  </a:lnTo>
                  <a:lnTo>
                    <a:pt x="61" y="184"/>
                  </a:lnTo>
                  <a:lnTo>
                    <a:pt x="61" y="194"/>
                  </a:lnTo>
                  <a:lnTo>
                    <a:pt x="51" y="194"/>
                  </a:lnTo>
                  <a:lnTo>
                    <a:pt x="40" y="184"/>
                  </a:lnTo>
                  <a:lnTo>
                    <a:pt x="40" y="194"/>
                  </a:lnTo>
                  <a:lnTo>
                    <a:pt x="30" y="194"/>
                  </a:lnTo>
                  <a:lnTo>
                    <a:pt x="30" y="184"/>
                  </a:lnTo>
                  <a:lnTo>
                    <a:pt x="20" y="184"/>
                  </a:lnTo>
                  <a:lnTo>
                    <a:pt x="10" y="184"/>
                  </a:lnTo>
                  <a:lnTo>
                    <a:pt x="10" y="173"/>
                  </a:lnTo>
                  <a:lnTo>
                    <a:pt x="10" y="163"/>
                  </a:lnTo>
                  <a:lnTo>
                    <a:pt x="10" y="153"/>
                  </a:lnTo>
                  <a:lnTo>
                    <a:pt x="20" y="153"/>
                  </a:lnTo>
                  <a:lnTo>
                    <a:pt x="20" y="163"/>
                  </a:lnTo>
                  <a:lnTo>
                    <a:pt x="30" y="153"/>
                  </a:lnTo>
                  <a:lnTo>
                    <a:pt x="20" y="153"/>
                  </a:lnTo>
                  <a:lnTo>
                    <a:pt x="20" y="143"/>
                  </a:lnTo>
                  <a:lnTo>
                    <a:pt x="20" y="133"/>
                  </a:lnTo>
                  <a:lnTo>
                    <a:pt x="20" y="122"/>
                  </a:lnTo>
                  <a:lnTo>
                    <a:pt x="10" y="112"/>
                  </a:lnTo>
                  <a:lnTo>
                    <a:pt x="10" y="102"/>
                  </a:lnTo>
                  <a:lnTo>
                    <a:pt x="20" y="102"/>
                  </a:lnTo>
                  <a:lnTo>
                    <a:pt x="20" y="92"/>
                  </a:lnTo>
                  <a:lnTo>
                    <a:pt x="20" y="82"/>
                  </a:lnTo>
                  <a:lnTo>
                    <a:pt x="10" y="82"/>
                  </a:lnTo>
                  <a:lnTo>
                    <a:pt x="10" y="71"/>
                  </a:lnTo>
                  <a:lnTo>
                    <a:pt x="20" y="71"/>
                  </a:lnTo>
                  <a:lnTo>
                    <a:pt x="10" y="61"/>
                  </a:lnTo>
                  <a:lnTo>
                    <a:pt x="10" y="51"/>
                  </a:lnTo>
                  <a:lnTo>
                    <a:pt x="10" y="41"/>
                  </a:lnTo>
                  <a:lnTo>
                    <a:pt x="10" y="31"/>
                  </a:lnTo>
                  <a:lnTo>
                    <a:pt x="10" y="20"/>
                  </a:lnTo>
                  <a:lnTo>
                    <a:pt x="20" y="20"/>
                  </a:lnTo>
                  <a:lnTo>
                    <a:pt x="10" y="20"/>
                  </a:lnTo>
                  <a:lnTo>
                    <a:pt x="0" y="20"/>
                  </a:lnTo>
                  <a:lnTo>
                    <a:pt x="10" y="10"/>
                  </a:lnTo>
                  <a:lnTo>
                    <a:pt x="20" y="0"/>
                  </a:lnTo>
                  <a:close/>
                </a:path>
              </a:pathLst>
            </a:custGeom>
            <a:solidFill>
              <a:srgbClr val="C28446"/>
            </a:solidFill>
            <a:ln w="15875">
              <a:solidFill>
                <a:srgbClr val="6E6E6E"/>
              </a:solidFill>
              <a:prstDash val="solid"/>
              <a:round/>
              <a:headEnd/>
              <a:tailEnd/>
            </a:ln>
          </p:spPr>
          <p:txBody>
            <a:bodyPr/>
            <a:lstStyle/>
            <a:p>
              <a:endParaRPr lang="fr-FR">
                <a:solidFill>
                  <a:srgbClr val="000000"/>
                </a:solidFill>
              </a:endParaRPr>
            </a:p>
          </p:txBody>
        </p:sp>
        <p:sp>
          <p:nvSpPr>
            <p:cNvPr id="48" name="Freeform 16"/>
            <p:cNvSpPr>
              <a:spLocks noEditPoints="1"/>
            </p:cNvSpPr>
            <p:nvPr/>
          </p:nvSpPr>
          <p:spPr bwMode="auto">
            <a:xfrm>
              <a:off x="7105650" y="1936750"/>
              <a:ext cx="322263" cy="630238"/>
            </a:xfrm>
            <a:custGeom>
              <a:avLst/>
              <a:gdLst>
                <a:gd name="T0" fmla="*/ 282257938 w 203"/>
                <a:gd name="T1" fmla="*/ 50403165 h 397"/>
                <a:gd name="T2" fmla="*/ 282257938 w 203"/>
                <a:gd name="T3" fmla="*/ 75604747 h 397"/>
                <a:gd name="T4" fmla="*/ 307459540 w 203"/>
                <a:gd name="T5" fmla="*/ 100806330 h 397"/>
                <a:gd name="T6" fmla="*/ 307459540 w 203"/>
                <a:gd name="T7" fmla="*/ 128528864 h 397"/>
                <a:gd name="T8" fmla="*/ 307459540 w 203"/>
                <a:gd name="T9" fmla="*/ 153730447 h 397"/>
                <a:gd name="T10" fmla="*/ 307459540 w 203"/>
                <a:gd name="T11" fmla="*/ 178932029 h 397"/>
                <a:gd name="T12" fmla="*/ 357862743 w 203"/>
                <a:gd name="T13" fmla="*/ 153730447 h 397"/>
                <a:gd name="T14" fmla="*/ 410786900 w 203"/>
                <a:gd name="T15" fmla="*/ 178932029 h 397"/>
                <a:gd name="T16" fmla="*/ 435988501 w 203"/>
                <a:gd name="T17" fmla="*/ 204133612 h 397"/>
                <a:gd name="T18" fmla="*/ 435988501 w 203"/>
                <a:gd name="T19" fmla="*/ 257056141 h 397"/>
                <a:gd name="T20" fmla="*/ 461190103 w 203"/>
                <a:gd name="T21" fmla="*/ 282257724 h 397"/>
                <a:gd name="T22" fmla="*/ 435988501 w 203"/>
                <a:gd name="T23" fmla="*/ 307459306 h 397"/>
                <a:gd name="T24" fmla="*/ 461190103 w 203"/>
                <a:gd name="T25" fmla="*/ 357862471 h 397"/>
                <a:gd name="T26" fmla="*/ 461190103 w 203"/>
                <a:gd name="T27" fmla="*/ 410786588 h 397"/>
                <a:gd name="T28" fmla="*/ 486391705 w 203"/>
                <a:gd name="T29" fmla="*/ 410786588 h 397"/>
                <a:gd name="T30" fmla="*/ 511593306 w 203"/>
                <a:gd name="T31" fmla="*/ 461189753 h 397"/>
                <a:gd name="T32" fmla="*/ 486391705 w 203"/>
                <a:gd name="T33" fmla="*/ 511592918 h 397"/>
                <a:gd name="T34" fmla="*/ 486391705 w 203"/>
                <a:gd name="T35" fmla="*/ 539313865 h 397"/>
                <a:gd name="T36" fmla="*/ 486391705 w 203"/>
                <a:gd name="T37" fmla="*/ 589717030 h 397"/>
                <a:gd name="T38" fmla="*/ 486391705 w 203"/>
                <a:gd name="T39" fmla="*/ 614918613 h 397"/>
                <a:gd name="T40" fmla="*/ 461190103 w 203"/>
                <a:gd name="T41" fmla="*/ 667842730 h 397"/>
                <a:gd name="T42" fmla="*/ 461190103 w 203"/>
                <a:gd name="T43" fmla="*/ 718245895 h 397"/>
                <a:gd name="T44" fmla="*/ 486391705 w 203"/>
                <a:gd name="T45" fmla="*/ 743447477 h 397"/>
                <a:gd name="T46" fmla="*/ 486391705 w 203"/>
                <a:gd name="T47" fmla="*/ 796370007 h 397"/>
                <a:gd name="T48" fmla="*/ 511593306 w 203"/>
                <a:gd name="T49" fmla="*/ 821571589 h 397"/>
                <a:gd name="T50" fmla="*/ 461190103 w 203"/>
                <a:gd name="T51" fmla="*/ 846773172 h 397"/>
                <a:gd name="T52" fmla="*/ 486391705 w 203"/>
                <a:gd name="T53" fmla="*/ 871974754 h 397"/>
                <a:gd name="T54" fmla="*/ 486391705 w 203"/>
                <a:gd name="T55" fmla="*/ 922377919 h 397"/>
                <a:gd name="T56" fmla="*/ 410786900 w 203"/>
                <a:gd name="T57" fmla="*/ 950100454 h 397"/>
                <a:gd name="T58" fmla="*/ 410786900 w 203"/>
                <a:gd name="T59" fmla="*/ 950100454 h 397"/>
                <a:gd name="T60" fmla="*/ 383064344 w 203"/>
                <a:gd name="T61" fmla="*/ 975302036 h 397"/>
                <a:gd name="T62" fmla="*/ 332661141 w 203"/>
                <a:gd name="T63" fmla="*/ 975302036 h 397"/>
                <a:gd name="T64" fmla="*/ 282257938 w 203"/>
                <a:gd name="T65" fmla="*/ 950100454 h 397"/>
                <a:gd name="T66" fmla="*/ 254536970 w 203"/>
                <a:gd name="T67" fmla="*/ 922377919 h 397"/>
                <a:gd name="T68" fmla="*/ 229335368 w 203"/>
                <a:gd name="T69" fmla="*/ 897176337 h 397"/>
                <a:gd name="T70" fmla="*/ 153730564 w 203"/>
                <a:gd name="T71" fmla="*/ 871974754 h 397"/>
                <a:gd name="T72" fmla="*/ 100806406 w 203"/>
                <a:gd name="T73" fmla="*/ 846773172 h 397"/>
                <a:gd name="T74" fmla="*/ 75604805 w 203"/>
                <a:gd name="T75" fmla="*/ 821571589 h 397"/>
                <a:gd name="T76" fmla="*/ 75604805 w 203"/>
                <a:gd name="T77" fmla="*/ 768649060 h 397"/>
                <a:gd name="T78" fmla="*/ 75604805 w 203"/>
                <a:gd name="T79" fmla="*/ 743447477 h 397"/>
                <a:gd name="T80" fmla="*/ 25201602 w 203"/>
                <a:gd name="T81" fmla="*/ 718245895 h 397"/>
                <a:gd name="T82" fmla="*/ 0 w 203"/>
                <a:gd name="T83" fmla="*/ 667842730 h 397"/>
                <a:gd name="T84" fmla="*/ 25201602 w 203"/>
                <a:gd name="T85" fmla="*/ 614918613 h 397"/>
                <a:gd name="T86" fmla="*/ 25201602 w 203"/>
                <a:gd name="T87" fmla="*/ 564515448 h 397"/>
                <a:gd name="T88" fmla="*/ 75604805 w 203"/>
                <a:gd name="T89" fmla="*/ 539313865 h 397"/>
                <a:gd name="T90" fmla="*/ 75604805 w 203"/>
                <a:gd name="T91" fmla="*/ 511592918 h 397"/>
                <a:gd name="T92" fmla="*/ 50403203 w 203"/>
                <a:gd name="T93" fmla="*/ 486391336 h 397"/>
                <a:gd name="T94" fmla="*/ 50403203 w 203"/>
                <a:gd name="T95" fmla="*/ 410786588 h 397"/>
                <a:gd name="T96" fmla="*/ 25201602 w 203"/>
                <a:gd name="T97" fmla="*/ 385585006 h 397"/>
                <a:gd name="T98" fmla="*/ 25201602 w 203"/>
                <a:gd name="T99" fmla="*/ 332660889 h 397"/>
                <a:gd name="T100" fmla="*/ 75604805 w 203"/>
                <a:gd name="T101" fmla="*/ 282257724 h 397"/>
                <a:gd name="T102" fmla="*/ 75604805 w 203"/>
                <a:gd name="T103" fmla="*/ 257056141 h 397"/>
                <a:gd name="T104" fmla="*/ 100806406 w 203"/>
                <a:gd name="T105" fmla="*/ 204133612 h 397"/>
                <a:gd name="T106" fmla="*/ 100806406 w 203"/>
                <a:gd name="T107" fmla="*/ 153730447 h 397"/>
                <a:gd name="T108" fmla="*/ 100806406 w 203"/>
                <a:gd name="T109" fmla="*/ 128528864 h 397"/>
                <a:gd name="T110" fmla="*/ 75604805 w 203"/>
                <a:gd name="T111" fmla="*/ 100806330 h 397"/>
                <a:gd name="T112" fmla="*/ 100806406 w 203"/>
                <a:gd name="T113" fmla="*/ 50403165 h 397"/>
                <a:gd name="T114" fmla="*/ 126008008 w 203"/>
                <a:gd name="T115" fmla="*/ 25201582 h 397"/>
                <a:gd name="T116" fmla="*/ 153730564 w 203"/>
                <a:gd name="T117" fmla="*/ 50403165 h 397"/>
                <a:gd name="T118" fmla="*/ 178932165 w 203"/>
                <a:gd name="T119" fmla="*/ 75604747 h 397"/>
                <a:gd name="T120" fmla="*/ 229335368 w 203"/>
                <a:gd name="T121" fmla="*/ 25201582 h 397"/>
                <a:gd name="T122" fmla="*/ 282257938 w 203"/>
                <a:gd name="T123" fmla="*/ 100806330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 h="397">
                  <a:moveTo>
                    <a:pt x="101" y="0"/>
                  </a:moveTo>
                  <a:lnTo>
                    <a:pt x="101" y="0"/>
                  </a:lnTo>
                  <a:lnTo>
                    <a:pt x="112" y="10"/>
                  </a:lnTo>
                  <a:lnTo>
                    <a:pt x="112" y="20"/>
                  </a:lnTo>
                  <a:lnTo>
                    <a:pt x="112" y="30"/>
                  </a:lnTo>
                  <a:lnTo>
                    <a:pt x="112" y="40"/>
                  </a:lnTo>
                  <a:lnTo>
                    <a:pt x="122" y="40"/>
                  </a:lnTo>
                  <a:lnTo>
                    <a:pt x="112" y="51"/>
                  </a:lnTo>
                  <a:lnTo>
                    <a:pt x="122" y="51"/>
                  </a:lnTo>
                  <a:lnTo>
                    <a:pt x="112" y="51"/>
                  </a:lnTo>
                  <a:lnTo>
                    <a:pt x="122" y="51"/>
                  </a:lnTo>
                  <a:lnTo>
                    <a:pt x="122" y="61"/>
                  </a:lnTo>
                  <a:lnTo>
                    <a:pt x="122" y="71"/>
                  </a:lnTo>
                  <a:lnTo>
                    <a:pt x="112" y="71"/>
                  </a:lnTo>
                  <a:lnTo>
                    <a:pt x="122" y="71"/>
                  </a:lnTo>
                  <a:lnTo>
                    <a:pt x="142" y="61"/>
                  </a:lnTo>
                  <a:lnTo>
                    <a:pt x="152" y="61"/>
                  </a:lnTo>
                  <a:lnTo>
                    <a:pt x="163" y="61"/>
                  </a:lnTo>
                  <a:lnTo>
                    <a:pt x="163" y="71"/>
                  </a:lnTo>
                  <a:lnTo>
                    <a:pt x="173" y="71"/>
                  </a:lnTo>
                  <a:lnTo>
                    <a:pt x="173" y="81"/>
                  </a:lnTo>
                  <a:lnTo>
                    <a:pt x="173" y="91"/>
                  </a:lnTo>
                  <a:lnTo>
                    <a:pt x="173" y="102"/>
                  </a:lnTo>
                  <a:lnTo>
                    <a:pt x="183" y="91"/>
                  </a:lnTo>
                  <a:lnTo>
                    <a:pt x="183" y="102"/>
                  </a:lnTo>
                  <a:lnTo>
                    <a:pt x="183" y="112"/>
                  </a:lnTo>
                  <a:lnTo>
                    <a:pt x="173" y="112"/>
                  </a:lnTo>
                  <a:lnTo>
                    <a:pt x="173" y="122"/>
                  </a:lnTo>
                  <a:lnTo>
                    <a:pt x="173" y="132"/>
                  </a:lnTo>
                  <a:lnTo>
                    <a:pt x="183" y="132"/>
                  </a:lnTo>
                  <a:lnTo>
                    <a:pt x="183" y="142"/>
                  </a:lnTo>
                  <a:lnTo>
                    <a:pt x="183" y="153"/>
                  </a:lnTo>
                  <a:lnTo>
                    <a:pt x="183" y="163"/>
                  </a:lnTo>
                  <a:lnTo>
                    <a:pt x="193" y="163"/>
                  </a:lnTo>
                  <a:lnTo>
                    <a:pt x="193" y="173"/>
                  </a:lnTo>
                  <a:lnTo>
                    <a:pt x="203" y="173"/>
                  </a:lnTo>
                  <a:lnTo>
                    <a:pt x="203" y="183"/>
                  </a:lnTo>
                  <a:lnTo>
                    <a:pt x="203" y="193"/>
                  </a:lnTo>
                  <a:lnTo>
                    <a:pt x="193" y="193"/>
                  </a:lnTo>
                  <a:lnTo>
                    <a:pt x="193" y="203"/>
                  </a:lnTo>
                  <a:lnTo>
                    <a:pt x="203" y="214"/>
                  </a:lnTo>
                  <a:lnTo>
                    <a:pt x="193" y="214"/>
                  </a:lnTo>
                  <a:lnTo>
                    <a:pt x="193" y="224"/>
                  </a:lnTo>
                  <a:lnTo>
                    <a:pt x="183" y="224"/>
                  </a:lnTo>
                  <a:lnTo>
                    <a:pt x="193" y="234"/>
                  </a:lnTo>
                  <a:lnTo>
                    <a:pt x="193" y="244"/>
                  </a:lnTo>
                  <a:lnTo>
                    <a:pt x="193" y="254"/>
                  </a:lnTo>
                  <a:lnTo>
                    <a:pt x="193" y="265"/>
                  </a:lnTo>
                  <a:lnTo>
                    <a:pt x="183" y="265"/>
                  </a:lnTo>
                  <a:lnTo>
                    <a:pt x="193" y="265"/>
                  </a:lnTo>
                  <a:lnTo>
                    <a:pt x="183" y="275"/>
                  </a:lnTo>
                  <a:lnTo>
                    <a:pt x="183" y="285"/>
                  </a:lnTo>
                  <a:lnTo>
                    <a:pt x="193" y="295"/>
                  </a:lnTo>
                  <a:lnTo>
                    <a:pt x="183" y="305"/>
                  </a:lnTo>
                  <a:lnTo>
                    <a:pt x="193" y="316"/>
                  </a:lnTo>
                  <a:lnTo>
                    <a:pt x="193" y="326"/>
                  </a:lnTo>
                  <a:lnTo>
                    <a:pt x="193" y="316"/>
                  </a:lnTo>
                  <a:lnTo>
                    <a:pt x="203" y="326"/>
                  </a:lnTo>
                  <a:lnTo>
                    <a:pt x="193" y="326"/>
                  </a:lnTo>
                  <a:lnTo>
                    <a:pt x="183" y="336"/>
                  </a:lnTo>
                  <a:lnTo>
                    <a:pt x="183" y="346"/>
                  </a:lnTo>
                  <a:lnTo>
                    <a:pt x="193" y="346"/>
                  </a:lnTo>
                  <a:lnTo>
                    <a:pt x="193" y="356"/>
                  </a:lnTo>
                  <a:lnTo>
                    <a:pt x="193" y="366"/>
                  </a:lnTo>
                  <a:lnTo>
                    <a:pt x="183" y="377"/>
                  </a:lnTo>
                  <a:lnTo>
                    <a:pt x="173" y="377"/>
                  </a:lnTo>
                  <a:lnTo>
                    <a:pt x="163" y="377"/>
                  </a:lnTo>
                  <a:lnTo>
                    <a:pt x="173" y="377"/>
                  </a:lnTo>
                  <a:lnTo>
                    <a:pt x="163" y="377"/>
                  </a:lnTo>
                  <a:lnTo>
                    <a:pt x="163" y="387"/>
                  </a:lnTo>
                  <a:lnTo>
                    <a:pt x="152" y="387"/>
                  </a:lnTo>
                  <a:lnTo>
                    <a:pt x="142" y="387"/>
                  </a:lnTo>
                  <a:lnTo>
                    <a:pt x="142" y="397"/>
                  </a:lnTo>
                  <a:lnTo>
                    <a:pt x="132" y="387"/>
                  </a:lnTo>
                  <a:lnTo>
                    <a:pt x="122" y="387"/>
                  </a:lnTo>
                  <a:lnTo>
                    <a:pt x="112" y="387"/>
                  </a:lnTo>
                  <a:lnTo>
                    <a:pt x="112" y="377"/>
                  </a:lnTo>
                  <a:lnTo>
                    <a:pt x="101" y="377"/>
                  </a:lnTo>
                  <a:lnTo>
                    <a:pt x="101" y="366"/>
                  </a:lnTo>
                  <a:lnTo>
                    <a:pt x="91" y="366"/>
                  </a:lnTo>
                  <a:lnTo>
                    <a:pt x="91" y="356"/>
                  </a:lnTo>
                  <a:lnTo>
                    <a:pt x="81" y="356"/>
                  </a:lnTo>
                  <a:lnTo>
                    <a:pt x="71" y="356"/>
                  </a:lnTo>
                  <a:lnTo>
                    <a:pt x="61" y="346"/>
                  </a:lnTo>
                  <a:lnTo>
                    <a:pt x="50" y="346"/>
                  </a:lnTo>
                  <a:lnTo>
                    <a:pt x="50" y="336"/>
                  </a:lnTo>
                  <a:lnTo>
                    <a:pt x="40" y="336"/>
                  </a:lnTo>
                  <a:lnTo>
                    <a:pt x="40" y="326"/>
                  </a:lnTo>
                  <a:lnTo>
                    <a:pt x="30" y="336"/>
                  </a:lnTo>
                  <a:lnTo>
                    <a:pt x="30" y="326"/>
                  </a:lnTo>
                  <a:lnTo>
                    <a:pt x="20" y="326"/>
                  </a:lnTo>
                  <a:lnTo>
                    <a:pt x="20" y="316"/>
                  </a:lnTo>
                  <a:lnTo>
                    <a:pt x="30" y="316"/>
                  </a:lnTo>
                  <a:lnTo>
                    <a:pt x="30" y="305"/>
                  </a:lnTo>
                  <a:lnTo>
                    <a:pt x="20" y="305"/>
                  </a:lnTo>
                  <a:lnTo>
                    <a:pt x="30" y="305"/>
                  </a:lnTo>
                  <a:lnTo>
                    <a:pt x="20" y="305"/>
                  </a:lnTo>
                  <a:lnTo>
                    <a:pt x="30" y="295"/>
                  </a:lnTo>
                  <a:lnTo>
                    <a:pt x="20" y="285"/>
                  </a:lnTo>
                  <a:lnTo>
                    <a:pt x="10" y="285"/>
                  </a:lnTo>
                  <a:lnTo>
                    <a:pt x="10" y="275"/>
                  </a:lnTo>
                  <a:lnTo>
                    <a:pt x="0" y="275"/>
                  </a:lnTo>
                  <a:lnTo>
                    <a:pt x="0" y="265"/>
                  </a:lnTo>
                  <a:lnTo>
                    <a:pt x="10" y="254"/>
                  </a:lnTo>
                  <a:lnTo>
                    <a:pt x="10" y="244"/>
                  </a:lnTo>
                  <a:lnTo>
                    <a:pt x="10" y="234"/>
                  </a:lnTo>
                  <a:lnTo>
                    <a:pt x="10" y="224"/>
                  </a:lnTo>
                  <a:lnTo>
                    <a:pt x="10" y="234"/>
                  </a:lnTo>
                  <a:lnTo>
                    <a:pt x="20" y="224"/>
                  </a:lnTo>
                  <a:lnTo>
                    <a:pt x="30" y="224"/>
                  </a:lnTo>
                  <a:lnTo>
                    <a:pt x="30" y="214"/>
                  </a:lnTo>
                  <a:lnTo>
                    <a:pt x="20" y="214"/>
                  </a:lnTo>
                  <a:lnTo>
                    <a:pt x="30" y="203"/>
                  </a:lnTo>
                  <a:lnTo>
                    <a:pt x="30" y="193"/>
                  </a:lnTo>
                  <a:lnTo>
                    <a:pt x="20" y="193"/>
                  </a:lnTo>
                  <a:lnTo>
                    <a:pt x="20" y="203"/>
                  </a:lnTo>
                  <a:lnTo>
                    <a:pt x="20" y="193"/>
                  </a:lnTo>
                  <a:lnTo>
                    <a:pt x="20" y="183"/>
                  </a:lnTo>
                  <a:lnTo>
                    <a:pt x="20" y="173"/>
                  </a:lnTo>
                  <a:lnTo>
                    <a:pt x="20" y="163"/>
                  </a:lnTo>
                  <a:lnTo>
                    <a:pt x="10" y="153"/>
                  </a:lnTo>
                  <a:lnTo>
                    <a:pt x="10" y="142"/>
                  </a:lnTo>
                  <a:lnTo>
                    <a:pt x="20" y="132"/>
                  </a:lnTo>
                  <a:lnTo>
                    <a:pt x="10" y="132"/>
                  </a:lnTo>
                  <a:lnTo>
                    <a:pt x="20" y="122"/>
                  </a:lnTo>
                  <a:lnTo>
                    <a:pt x="30" y="112"/>
                  </a:lnTo>
                  <a:lnTo>
                    <a:pt x="20" y="102"/>
                  </a:lnTo>
                  <a:lnTo>
                    <a:pt x="30" y="102"/>
                  </a:lnTo>
                  <a:lnTo>
                    <a:pt x="20" y="102"/>
                  </a:lnTo>
                  <a:lnTo>
                    <a:pt x="30" y="91"/>
                  </a:lnTo>
                  <a:lnTo>
                    <a:pt x="30" y="81"/>
                  </a:lnTo>
                  <a:lnTo>
                    <a:pt x="40" y="81"/>
                  </a:lnTo>
                  <a:lnTo>
                    <a:pt x="40" y="71"/>
                  </a:lnTo>
                  <a:lnTo>
                    <a:pt x="40" y="61"/>
                  </a:lnTo>
                  <a:lnTo>
                    <a:pt x="40" y="51"/>
                  </a:lnTo>
                  <a:lnTo>
                    <a:pt x="30" y="51"/>
                  </a:lnTo>
                  <a:lnTo>
                    <a:pt x="30" y="40"/>
                  </a:lnTo>
                  <a:lnTo>
                    <a:pt x="30" y="30"/>
                  </a:lnTo>
                  <a:lnTo>
                    <a:pt x="40" y="30"/>
                  </a:lnTo>
                  <a:lnTo>
                    <a:pt x="30" y="30"/>
                  </a:lnTo>
                  <a:lnTo>
                    <a:pt x="40" y="20"/>
                  </a:lnTo>
                  <a:lnTo>
                    <a:pt x="40" y="10"/>
                  </a:lnTo>
                  <a:lnTo>
                    <a:pt x="50" y="10"/>
                  </a:lnTo>
                  <a:lnTo>
                    <a:pt x="50" y="20"/>
                  </a:lnTo>
                  <a:lnTo>
                    <a:pt x="61" y="20"/>
                  </a:lnTo>
                  <a:lnTo>
                    <a:pt x="71" y="20"/>
                  </a:lnTo>
                  <a:lnTo>
                    <a:pt x="71" y="30"/>
                  </a:lnTo>
                  <a:lnTo>
                    <a:pt x="81" y="20"/>
                  </a:lnTo>
                  <a:lnTo>
                    <a:pt x="91" y="10"/>
                  </a:lnTo>
                  <a:lnTo>
                    <a:pt x="91" y="0"/>
                  </a:lnTo>
                  <a:lnTo>
                    <a:pt x="101" y="0"/>
                  </a:lnTo>
                  <a:close/>
                  <a:moveTo>
                    <a:pt x="112" y="40"/>
                  </a:moveTo>
                  <a:lnTo>
                    <a:pt x="112" y="40"/>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49" name="Freeform 17"/>
            <p:cNvSpPr>
              <a:spLocks/>
            </p:cNvSpPr>
            <p:nvPr/>
          </p:nvSpPr>
          <p:spPr bwMode="auto">
            <a:xfrm>
              <a:off x="7283450" y="1968500"/>
              <a:ext cx="598488" cy="614363"/>
            </a:xfrm>
            <a:custGeom>
              <a:avLst/>
              <a:gdLst>
                <a:gd name="T0" fmla="*/ 75604751 w 377"/>
                <a:gd name="T1" fmla="*/ 25201583 h 387"/>
                <a:gd name="T2" fmla="*/ 128528870 w 377"/>
                <a:gd name="T3" fmla="*/ 0 h 387"/>
                <a:gd name="T4" fmla="*/ 204133621 w 377"/>
                <a:gd name="T5" fmla="*/ 0 h 387"/>
                <a:gd name="T6" fmla="*/ 254536788 w 377"/>
                <a:gd name="T7" fmla="*/ 50403166 h 387"/>
                <a:gd name="T8" fmla="*/ 254536788 w 377"/>
                <a:gd name="T9" fmla="*/ 128528867 h 387"/>
                <a:gd name="T10" fmla="*/ 282257736 w 377"/>
                <a:gd name="T11" fmla="*/ 206652981 h 387"/>
                <a:gd name="T12" fmla="*/ 307459319 w 377"/>
                <a:gd name="T13" fmla="*/ 231854564 h 387"/>
                <a:gd name="T14" fmla="*/ 307459319 w 377"/>
                <a:gd name="T15" fmla="*/ 282257730 h 387"/>
                <a:gd name="T16" fmla="*/ 307459319 w 377"/>
                <a:gd name="T17" fmla="*/ 335181848 h 387"/>
                <a:gd name="T18" fmla="*/ 282257736 w 377"/>
                <a:gd name="T19" fmla="*/ 385585014 h 387"/>
                <a:gd name="T20" fmla="*/ 307459319 w 377"/>
                <a:gd name="T21" fmla="*/ 410786597 h 387"/>
                <a:gd name="T22" fmla="*/ 357862486 w 377"/>
                <a:gd name="T23" fmla="*/ 461189763 h 387"/>
                <a:gd name="T24" fmla="*/ 383064070 w 377"/>
                <a:gd name="T25" fmla="*/ 488910710 h 387"/>
                <a:gd name="T26" fmla="*/ 435988189 w 377"/>
                <a:gd name="T27" fmla="*/ 488910710 h 387"/>
                <a:gd name="T28" fmla="*/ 486391356 w 377"/>
                <a:gd name="T29" fmla="*/ 488910710 h 387"/>
                <a:gd name="T30" fmla="*/ 486391356 w 377"/>
                <a:gd name="T31" fmla="*/ 539313876 h 387"/>
                <a:gd name="T32" fmla="*/ 486391356 w 377"/>
                <a:gd name="T33" fmla="*/ 564515459 h 387"/>
                <a:gd name="T34" fmla="*/ 511592940 w 377"/>
                <a:gd name="T35" fmla="*/ 589717042 h 387"/>
                <a:gd name="T36" fmla="*/ 564515472 w 377"/>
                <a:gd name="T37" fmla="*/ 617439578 h 387"/>
                <a:gd name="T38" fmla="*/ 614918639 w 377"/>
                <a:gd name="T39" fmla="*/ 642641161 h 387"/>
                <a:gd name="T40" fmla="*/ 665321806 w 377"/>
                <a:gd name="T41" fmla="*/ 667842744 h 387"/>
                <a:gd name="T42" fmla="*/ 718245925 w 377"/>
                <a:gd name="T43" fmla="*/ 693044327 h 387"/>
                <a:gd name="T44" fmla="*/ 768649092 w 377"/>
                <a:gd name="T45" fmla="*/ 718245910 h 387"/>
                <a:gd name="T46" fmla="*/ 821571624 w 377"/>
                <a:gd name="T47" fmla="*/ 718245910 h 387"/>
                <a:gd name="T48" fmla="*/ 871974791 w 377"/>
                <a:gd name="T49" fmla="*/ 745966857 h 387"/>
                <a:gd name="T50" fmla="*/ 922377958 w 377"/>
                <a:gd name="T51" fmla="*/ 796370023 h 387"/>
                <a:gd name="T52" fmla="*/ 922377958 w 377"/>
                <a:gd name="T53" fmla="*/ 821571606 h 387"/>
                <a:gd name="T54" fmla="*/ 922377958 w 377"/>
                <a:gd name="T55" fmla="*/ 821571606 h 387"/>
                <a:gd name="T56" fmla="*/ 821571624 w 377"/>
                <a:gd name="T57" fmla="*/ 899697307 h 387"/>
                <a:gd name="T58" fmla="*/ 768649092 w 377"/>
                <a:gd name="T59" fmla="*/ 924898890 h 387"/>
                <a:gd name="T60" fmla="*/ 718245925 w 377"/>
                <a:gd name="T61" fmla="*/ 899697307 h 387"/>
                <a:gd name="T62" fmla="*/ 665321806 w 377"/>
                <a:gd name="T63" fmla="*/ 871974772 h 387"/>
                <a:gd name="T64" fmla="*/ 614918639 w 377"/>
                <a:gd name="T65" fmla="*/ 899697307 h 387"/>
                <a:gd name="T66" fmla="*/ 564515472 w 377"/>
                <a:gd name="T67" fmla="*/ 924898890 h 387"/>
                <a:gd name="T68" fmla="*/ 539313888 w 377"/>
                <a:gd name="T69" fmla="*/ 924898890 h 387"/>
                <a:gd name="T70" fmla="*/ 486391356 w 377"/>
                <a:gd name="T71" fmla="*/ 924898890 h 387"/>
                <a:gd name="T72" fmla="*/ 410786606 w 377"/>
                <a:gd name="T73" fmla="*/ 924898890 h 387"/>
                <a:gd name="T74" fmla="*/ 383064070 w 377"/>
                <a:gd name="T75" fmla="*/ 950100473 h 387"/>
                <a:gd name="T76" fmla="*/ 357862486 w 377"/>
                <a:gd name="T77" fmla="*/ 975302056 h 387"/>
                <a:gd name="T78" fmla="*/ 307459319 w 377"/>
                <a:gd name="T79" fmla="*/ 950100473 h 387"/>
                <a:gd name="T80" fmla="*/ 282257736 w 377"/>
                <a:gd name="T81" fmla="*/ 924898890 h 387"/>
                <a:gd name="T82" fmla="*/ 254536788 w 377"/>
                <a:gd name="T83" fmla="*/ 924898890 h 387"/>
                <a:gd name="T84" fmla="*/ 282257736 w 377"/>
                <a:gd name="T85" fmla="*/ 871974772 h 387"/>
                <a:gd name="T86" fmla="*/ 229335204 w 377"/>
                <a:gd name="T87" fmla="*/ 871974772 h 387"/>
                <a:gd name="T88" fmla="*/ 178932037 w 377"/>
                <a:gd name="T89" fmla="*/ 821571606 h 387"/>
                <a:gd name="T90" fmla="*/ 229335204 w 377"/>
                <a:gd name="T91" fmla="*/ 771168440 h 387"/>
                <a:gd name="T92" fmla="*/ 204133621 w 377"/>
                <a:gd name="T93" fmla="*/ 745966857 h 387"/>
                <a:gd name="T94" fmla="*/ 178932037 w 377"/>
                <a:gd name="T95" fmla="*/ 667842744 h 387"/>
                <a:gd name="T96" fmla="*/ 178932037 w 377"/>
                <a:gd name="T97" fmla="*/ 617439578 h 387"/>
                <a:gd name="T98" fmla="*/ 204133621 w 377"/>
                <a:gd name="T99" fmla="*/ 564515459 h 387"/>
                <a:gd name="T100" fmla="*/ 204133621 w 377"/>
                <a:gd name="T101" fmla="*/ 514112293 h 387"/>
                <a:gd name="T102" fmla="*/ 204133621 w 377"/>
                <a:gd name="T103" fmla="*/ 461189763 h 387"/>
                <a:gd name="T104" fmla="*/ 204133621 w 377"/>
                <a:gd name="T105" fmla="*/ 385585014 h 387"/>
                <a:gd name="T106" fmla="*/ 178932037 w 377"/>
                <a:gd name="T107" fmla="*/ 360383431 h 387"/>
                <a:gd name="T108" fmla="*/ 178932037 w 377"/>
                <a:gd name="T109" fmla="*/ 282257730 h 387"/>
                <a:gd name="T110" fmla="*/ 153730453 w 377"/>
                <a:gd name="T111" fmla="*/ 231854564 h 387"/>
                <a:gd name="T112" fmla="*/ 153730453 w 377"/>
                <a:gd name="T113" fmla="*/ 178932033 h 387"/>
                <a:gd name="T114" fmla="*/ 153730453 w 377"/>
                <a:gd name="T115" fmla="*/ 128528867 h 387"/>
                <a:gd name="T116" fmla="*/ 75604751 w 377"/>
                <a:gd name="T117" fmla="*/ 103327284 h 387"/>
                <a:gd name="T118" fmla="*/ 0 w 377"/>
                <a:gd name="T119" fmla="*/ 128528867 h 387"/>
                <a:gd name="T120" fmla="*/ 0 w 377"/>
                <a:gd name="T121" fmla="*/ 78125701 h 3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7" h="387">
                  <a:moveTo>
                    <a:pt x="10" y="20"/>
                  </a:moveTo>
                  <a:lnTo>
                    <a:pt x="10" y="20"/>
                  </a:lnTo>
                  <a:lnTo>
                    <a:pt x="20" y="10"/>
                  </a:lnTo>
                  <a:lnTo>
                    <a:pt x="30" y="10"/>
                  </a:lnTo>
                  <a:lnTo>
                    <a:pt x="40" y="10"/>
                  </a:lnTo>
                  <a:lnTo>
                    <a:pt x="30" y="10"/>
                  </a:lnTo>
                  <a:lnTo>
                    <a:pt x="40" y="0"/>
                  </a:lnTo>
                  <a:lnTo>
                    <a:pt x="51" y="0"/>
                  </a:lnTo>
                  <a:lnTo>
                    <a:pt x="61" y="0"/>
                  </a:lnTo>
                  <a:lnTo>
                    <a:pt x="71" y="0"/>
                  </a:lnTo>
                  <a:lnTo>
                    <a:pt x="81" y="0"/>
                  </a:lnTo>
                  <a:lnTo>
                    <a:pt x="81" y="10"/>
                  </a:lnTo>
                  <a:lnTo>
                    <a:pt x="91" y="10"/>
                  </a:lnTo>
                  <a:lnTo>
                    <a:pt x="91" y="20"/>
                  </a:lnTo>
                  <a:lnTo>
                    <a:pt x="101" y="20"/>
                  </a:lnTo>
                  <a:lnTo>
                    <a:pt x="101" y="31"/>
                  </a:lnTo>
                  <a:lnTo>
                    <a:pt x="101" y="41"/>
                  </a:lnTo>
                  <a:lnTo>
                    <a:pt x="101" y="51"/>
                  </a:lnTo>
                  <a:lnTo>
                    <a:pt x="101" y="61"/>
                  </a:lnTo>
                  <a:lnTo>
                    <a:pt x="112" y="61"/>
                  </a:lnTo>
                  <a:lnTo>
                    <a:pt x="112" y="82"/>
                  </a:lnTo>
                  <a:lnTo>
                    <a:pt x="122" y="71"/>
                  </a:lnTo>
                  <a:lnTo>
                    <a:pt x="122" y="82"/>
                  </a:lnTo>
                  <a:lnTo>
                    <a:pt x="122" y="92"/>
                  </a:lnTo>
                  <a:lnTo>
                    <a:pt x="122" y="102"/>
                  </a:lnTo>
                  <a:lnTo>
                    <a:pt x="122" y="112"/>
                  </a:lnTo>
                  <a:lnTo>
                    <a:pt x="132" y="122"/>
                  </a:lnTo>
                  <a:lnTo>
                    <a:pt x="122" y="122"/>
                  </a:lnTo>
                  <a:lnTo>
                    <a:pt x="122" y="133"/>
                  </a:lnTo>
                  <a:lnTo>
                    <a:pt x="122" y="143"/>
                  </a:lnTo>
                  <a:lnTo>
                    <a:pt x="112" y="143"/>
                  </a:lnTo>
                  <a:lnTo>
                    <a:pt x="112" y="153"/>
                  </a:lnTo>
                  <a:lnTo>
                    <a:pt x="112" y="163"/>
                  </a:lnTo>
                  <a:lnTo>
                    <a:pt x="122" y="163"/>
                  </a:lnTo>
                  <a:lnTo>
                    <a:pt x="132" y="173"/>
                  </a:lnTo>
                  <a:lnTo>
                    <a:pt x="132" y="183"/>
                  </a:lnTo>
                  <a:lnTo>
                    <a:pt x="142" y="183"/>
                  </a:lnTo>
                  <a:lnTo>
                    <a:pt x="152" y="183"/>
                  </a:lnTo>
                  <a:lnTo>
                    <a:pt x="152" y="194"/>
                  </a:lnTo>
                  <a:lnTo>
                    <a:pt x="163" y="194"/>
                  </a:lnTo>
                  <a:lnTo>
                    <a:pt x="173" y="194"/>
                  </a:lnTo>
                  <a:lnTo>
                    <a:pt x="183" y="194"/>
                  </a:lnTo>
                  <a:lnTo>
                    <a:pt x="193" y="194"/>
                  </a:lnTo>
                  <a:lnTo>
                    <a:pt x="193" y="204"/>
                  </a:lnTo>
                  <a:lnTo>
                    <a:pt x="193" y="214"/>
                  </a:lnTo>
                  <a:lnTo>
                    <a:pt x="193" y="224"/>
                  </a:lnTo>
                  <a:lnTo>
                    <a:pt x="203" y="224"/>
                  </a:lnTo>
                  <a:lnTo>
                    <a:pt x="193" y="234"/>
                  </a:lnTo>
                  <a:lnTo>
                    <a:pt x="203" y="234"/>
                  </a:lnTo>
                  <a:lnTo>
                    <a:pt x="203" y="245"/>
                  </a:lnTo>
                  <a:lnTo>
                    <a:pt x="214" y="245"/>
                  </a:lnTo>
                  <a:lnTo>
                    <a:pt x="224" y="245"/>
                  </a:lnTo>
                  <a:lnTo>
                    <a:pt x="234" y="245"/>
                  </a:lnTo>
                  <a:lnTo>
                    <a:pt x="234" y="255"/>
                  </a:lnTo>
                  <a:lnTo>
                    <a:pt x="244" y="255"/>
                  </a:lnTo>
                  <a:lnTo>
                    <a:pt x="254" y="255"/>
                  </a:lnTo>
                  <a:lnTo>
                    <a:pt x="254" y="265"/>
                  </a:lnTo>
                  <a:lnTo>
                    <a:pt x="264" y="265"/>
                  </a:lnTo>
                  <a:lnTo>
                    <a:pt x="275" y="265"/>
                  </a:lnTo>
                  <a:lnTo>
                    <a:pt x="275" y="275"/>
                  </a:lnTo>
                  <a:lnTo>
                    <a:pt x="285" y="275"/>
                  </a:lnTo>
                  <a:lnTo>
                    <a:pt x="295" y="275"/>
                  </a:lnTo>
                  <a:lnTo>
                    <a:pt x="295" y="285"/>
                  </a:lnTo>
                  <a:lnTo>
                    <a:pt x="305" y="285"/>
                  </a:lnTo>
                  <a:lnTo>
                    <a:pt x="315" y="285"/>
                  </a:lnTo>
                  <a:lnTo>
                    <a:pt x="315" y="296"/>
                  </a:lnTo>
                  <a:lnTo>
                    <a:pt x="326" y="285"/>
                  </a:lnTo>
                  <a:lnTo>
                    <a:pt x="336" y="285"/>
                  </a:lnTo>
                  <a:lnTo>
                    <a:pt x="336" y="296"/>
                  </a:lnTo>
                  <a:lnTo>
                    <a:pt x="346" y="296"/>
                  </a:lnTo>
                  <a:lnTo>
                    <a:pt x="356" y="306"/>
                  </a:lnTo>
                  <a:lnTo>
                    <a:pt x="366" y="316"/>
                  </a:lnTo>
                  <a:lnTo>
                    <a:pt x="366" y="326"/>
                  </a:lnTo>
                  <a:lnTo>
                    <a:pt x="366" y="316"/>
                  </a:lnTo>
                  <a:lnTo>
                    <a:pt x="377" y="326"/>
                  </a:lnTo>
                  <a:lnTo>
                    <a:pt x="366" y="326"/>
                  </a:lnTo>
                  <a:lnTo>
                    <a:pt x="356" y="336"/>
                  </a:lnTo>
                  <a:lnTo>
                    <a:pt x="346" y="336"/>
                  </a:lnTo>
                  <a:lnTo>
                    <a:pt x="336" y="346"/>
                  </a:lnTo>
                  <a:lnTo>
                    <a:pt x="326" y="357"/>
                  </a:lnTo>
                  <a:lnTo>
                    <a:pt x="315" y="357"/>
                  </a:lnTo>
                  <a:lnTo>
                    <a:pt x="315" y="367"/>
                  </a:lnTo>
                  <a:lnTo>
                    <a:pt x="305" y="367"/>
                  </a:lnTo>
                  <a:lnTo>
                    <a:pt x="295" y="357"/>
                  </a:lnTo>
                  <a:lnTo>
                    <a:pt x="285" y="357"/>
                  </a:lnTo>
                  <a:lnTo>
                    <a:pt x="275" y="357"/>
                  </a:lnTo>
                  <a:lnTo>
                    <a:pt x="275" y="346"/>
                  </a:lnTo>
                  <a:lnTo>
                    <a:pt x="264" y="346"/>
                  </a:lnTo>
                  <a:lnTo>
                    <a:pt x="254" y="357"/>
                  </a:lnTo>
                  <a:lnTo>
                    <a:pt x="264" y="357"/>
                  </a:lnTo>
                  <a:lnTo>
                    <a:pt x="254" y="357"/>
                  </a:lnTo>
                  <a:lnTo>
                    <a:pt x="244" y="357"/>
                  </a:lnTo>
                  <a:lnTo>
                    <a:pt x="244" y="367"/>
                  </a:lnTo>
                  <a:lnTo>
                    <a:pt x="234" y="367"/>
                  </a:lnTo>
                  <a:lnTo>
                    <a:pt x="224" y="367"/>
                  </a:lnTo>
                  <a:lnTo>
                    <a:pt x="214" y="367"/>
                  </a:lnTo>
                  <a:lnTo>
                    <a:pt x="203" y="367"/>
                  </a:lnTo>
                  <a:lnTo>
                    <a:pt x="203" y="357"/>
                  </a:lnTo>
                  <a:lnTo>
                    <a:pt x="193" y="357"/>
                  </a:lnTo>
                  <a:lnTo>
                    <a:pt x="193" y="367"/>
                  </a:lnTo>
                  <a:lnTo>
                    <a:pt x="183" y="367"/>
                  </a:lnTo>
                  <a:lnTo>
                    <a:pt x="173" y="367"/>
                  </a:lnTo>
                  <a:lnTo>
                    <a:pt x="163" y="367"/>
                  </a:lnTo>
                  <a:lnTo>
                    <a:pt x="163" y="377"/>
                  </a:lnTo>
                  <a:lnTo>
                    <a:pt x="163" y="387"/>
                  </a:lnTo>
                  <a:lnTo>
                    <a:pt x="152" y="387"/>
                  </a:lnTo>
                  <a:lnTo>
                    <a:pt x="152" y="377"/>
                  </a:lnTo>
                  <a:lnTo>
                    <a:pt x="152" y="387"/>
                  </a:lnTo>
                  <a:lnTo>
                    <a:pt x="142" y="387"/>
                  </a:lnTo>
                  <a:lnTo>
                    <a:pt x="132" y="387"/>
                  </a:lnTo>
                  <a:lnTo>
                    <a:pt x="122" y="387"/>
                  </a:lnTo>
                  <a:lnTo>
                    <a:pt x="122" y="377"/>
                  </a:lnTo>
                  <a:lnTo>
                    <a:pt x="112" y="377"/>
                  </a:lnTo>
                  <a:lnTo>
                    <a:pt x="112" y="367"/>
                  </a:lnTo>
                  <a:lnTo>
                    <a:pt x="122" y="367"/>
                  </a:lnTo>
                  <a:lnTo>
                    <a:pt x="112" y="367"/>
                  </a:lnTo>
                  <a:lnTo>
                    <a:pt x="101" y="377"/>
                  </a:lnTo>
                  <a:lnTo>
                    <a:pt x="101" y="367"/>
                  </a:lnTo>
                  <a:lnTo>
                    <a:pt x="112" y="357"/>
                  </a:lnTo>
                  <a:lnTo>
                    <a:pt x="112" y="346"/>
                  </a:lnTo>
                  <a:lnTo>
                    <a:pt x="101" y="346"/>
                  </a:lnTo>
                  <a:lnTo>
                    <a:pt x="101" y="336"/>
                  </a:lnTo>
                  <a:lnTo>
                    <a:pt x="91" y="346"/>
                  </a:lnTo>
                  <a:lnTo>
                    <a:pt x="81" y="346"/>
                  </a:lnTo>
                  <a:lnTo>
                    <a:pt x="81" y="336"/>
                  </a:lnTo>
                  <a:lnTo>
                    <a:pt x="81" y="326"/>
                  </a:lnTo>
                  <a:lnTo>
                    <a:pt x="71" y="326"/>
                  </a:lnTo>
                  <a:lnTo>
                    <a:pt x="71" y="316"/>
                  </a:lnTo>
                  <a:lnTo>
                    <a:pt x="81" y="306"/>
                  </a:lnTo>
                  <a:lnTo>
                    <a:pt x="91" y="306"/>
                  </a:lnTo>
                  <a:lnTo>
                    <a:pt x="81" y="296"/>
                  </a:lnTo>
                  <a:lnTo>
                    <a:pt x="81" y="306"/>
                  </a:lnTo>
                  <a:lnTo>
                    <a:pt x="81" y="296"/>
                  </a:lnTo>
                  <a:lnTo>
                    <a:pt x="71" y="285"/>
                  </a:lnTo>
                  <a:lnTo>
                    <a:pt x="81" y="275"/>
                  </a:lnTo>
                  <a:lnTo>
                    <a:pt x="71" y="265"/>
                  </a:lnTo>
                  <a:lnTo>
                    <a:pt x="71" y="255"/>
                  </a:lnTo>
                  <a:lnTo>
                    <a:pt x="81" y="245"/>
                  </a:lnTo>
                  <a:lnTo>
                    <a:pt x="71" y="245"/>
                  </a:lnTo>
                  <a:lnTo>
                    <a:pt x="81" y="245"/>
                  </a:lnTo>
                  <a:lnTo>
                    <a:pt x="81" y="234"/>
                  </a:lnTo>
                  <a:lnTo>
                    <a:pt x="81" y="224"/>
                  </a:lnTo>
                  <a:lnTo>
                    <a:pt x="81" y="214"/>
                  </a:lnTo>
                  <a:lnTo>
                    <a:pt x="71" y="204"/>
                  </a:lnTo>
                  <a:lnTo>
                    <a:pt x="81" y="204"/>
                  </a:lnTo>
                  <a:lnTo>
                    <a:pt x="81" y="194"/>
                  </a:lnTo>
                  <a:lnTo>
                    <a:pt x="91" y="194"/>
                  </a:lnTo>
                  <a:lnTo>
                    <a:pt x="81" y="183"/>
                  </a:lnTo>
                  <a:lnTo>
                    <a:pt x="81" y="173"/>
                  </a:lnTo>
                  <a:lnTo>
                    <a:pt x="91" y="173"/>
                  </a:lnTo>
                  <a:lnTo>
                    <a:pt x="91" y="163"/>
                  </a:lnTo>
                  <a:lnTo>
                    <a:pt x="91" y="153"/>
                  </a:lnTo>
                  <a:lnTo>
                    <a:pt x="81" y="153"/>
                  </a:lnTo>
                  <a:lnTo>
                    <a:pt x="81" y="143"/>
                  </a:lnTo>
                  <a:lnTo>
                    <a:pt x="71" y="143"/>
                  </a:lnTo>
                  <a:lnTo>
                    <a:pt x="71" y="133"/>
                  </a:lnTo>
                  <a:lnTo>
                    <a:pt x="71" y="122"/>
                  </a:lnTo>
                  <a:lnTo>
                    <a:pt x="71" y="112"/>
                  </a:lnTo>
                  <a:lnTo>
                    <a:pt x="61" y="112"/>
                  </a:lnTo>
                  <a:lnTo>
                    <a:pt x="61" y="102"/>
                  </a:lnTo>
                  <a:lnTo>
                    <a:pt x="61" y="92"/>
                  </a:lnTo>
                  <a:lnTo>
                    <a:pt x="71" y="92"/>
                  </a:lnTo>
                  <a:lnTo>
                    <a:pt x="71" y="82"/>
                  </a:lnTo>
                  <a:lnTo>
                    <a:pt x="71" y="71"/>
                  </a:lnTo>
                  <a:lnTo>
                    <a:pt x="61" y="82"/>
                  </a:lnTo>
                  <a:lnTo>
                    <a:pt x="61" y="71"/>
                  </a:lnTo>
                  <a:lnTo>
                    <a:pt x="61" y="61"/>
                  </a:lnTo>
                  <a:lnTo>
                    <a:pt x="61" y="51"/>
                  </a:lnTo>
                  <a:lnTo>
                    <a:pt x="51" y="51"/>
                  </a:lnTo>
                  <a:lnTo>
                    <a:pt x="51" y="41"/>
                  </a:lnTo>
                  <a:lnTo>
                    <a:pt x="40" y="41"/>
                  </a:lnTo>
                  <a:lnTo>
                    <a:pt x="30" y="41"/>
                  </a:lnTo>
                  <a:lnTo>
                    <a:pt x="10" y="51"/>
                  </a:lnTo>
                  <a:lnTo>
                    <a:pt x="0" y="51"/>
                  </a:lnTo>
                  <a:lnTo>
                    <a:pt x="10" y="51"/>
                  </a:lnTo>
                  <a:lnTo>
                    <a:pt x="10" y="41"/>
                  </a:lnTo>
                  <a:lnTo>
                    <a:pt x="10" y="31"/>
                  </a:lnTo>
                  <a:lnTo>
                    <a:pt x="0" y="31"/>
                  </a:lnTo>
                  <a:lnTo>
                    <a:pt x="10" y="31"/>
                  </a:lnTo>
                  <a:lnTo>
                    <a:pt x="0" y="31"/>
                  </a:lnTo>
                  <a:lnTo>
                    <a:pt x="10" y="20"/>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50" name="Freeform 18"/>
            <p:cNvSpPr>
              <a:spLocks/>
            </p:cNvSpPr>
            <p:nvPr/>
          </p:nvSpPr>
          <p:spPr bwMode="auto">
            <a:xfrm>
              <a:off x="7427913" y="1984375"/>
              <a:ext cx="614362" cy="485775"/>
            </a:xfrm>
            <a:custGeom>
              <a:avLst/>
              <a:gdLst>
                <a:gd name="T0" fmla="*/ 78123986 w 387"/>
                <a:gd name="T1" fmla="*/ 52924075 h 306"/>
                <a:gd name="T2" fmla="*/ 153728612 w 387"/>
                <a:gd name="T3" fmla="*/ 0 h 306"/>
                <a:gd name="T4" fmla="*/ 206652644 w 387"/>
                <a:gd name="T5" fmla="*/ 0 h 306"/>
                <a:gd name="T6" fmla="*/ 282257270 w 387"/>
                <a:gd name="T7" fmla="*/ 25201563 h 306"/>
                <a:gd name="T8" fmla="*/ 309978173 w 387"/>
                <a:gd name="T9" fmla="*/ 25201563 h 306"/>
                <a:gd name="T10" fmla="*/ 360381257 w 387"/>
                <a:gd name="T11" fmla="*/ 78125638 h 306"/>
                <a:gd name="T12" fmla="*/ 385582799 w 387"/>
                <a:gd name="T13" fmla="*/ 128528763 h 306"/>
                <a:gd name="T14" fmla="*/ 435985883 w 387"/>
                <a:gd name="T15" fmla="*/ 181451250 h 306"/>
                <a:gd name="T16" fmla="*/ 463708373 w 387"/>
                <a:gd name="T17" fmla="*/ 257055938 h 306"/>
                <a:gd name="T18" fmla="*/ 539312999 w 387"/>
                <a:gd name="T19" fmla="*/ 257055938 h 306"/>
                <a:gd name="T20" fmla="*/ 564514541 w 387"/>
                <a:gd name="T21" fmla="*/ 231854375 h 306"/>
                <a:gd name="T22" fmla="*/ 592235443 w 387"/>
                <a:gd name="T23" fmla="*/ 231854375 h 306"/>
                <a:gd name="T24" fmla="*/ 642638527 w 387"/>
                <a:gd name="T25" fmla="*/ 282257500 h 306"/>
                <a:gd name="T26" fmla="*/ 667840069 w 387"/>
                <a:gd name="T27" fmla="*/ 282257500 h 306"/>
                <a:gd name="T28" fmla="*/ 745965643 w 387"/>
                <a:gd name="T29" fmla="*/ 282257500 h 306"/>
                <a:gd name="T30" fmla="*/ 821570269 w 387"/>
                <a:gd name="T31" fmla="*/ 257055938 h 306"/>
                <a:gd name="T32" fmla="*/ 874492713 w 387"/>
                <a:gd name="T33" fmla="*/ 231854375 h 306"/>
                <a:gd name="T34" fmla="*/ 975298881 w 387"/>
                <a:gd name="T35" fmla="*/ 309980013 h 306"/>
                <a:gd name="T36" fmla="*/ 950097339 w 387"/>
                <a:gd name="T37" fmla="*/ 385584700 h 306"/>
                <a:gd name="T38" fmla="*/ 899694255 w 387"/>
                <a:gd name="T39" fmla="*/ 410786263 h 306"/>
                <a:gd name="T40" fmla="*/ 821570269 w 387"/>
                <a:gd name="T41" fmla="*/ 410786263 h 306"/>
                <a:gd name="T42" fmla="*/ 720764101 w 387"/>
                <a:gd name="T43" fmla="*/ 385584700 h 306"/>
                <a:gd name="T44" fmla="*/ 667840069 w 387"/>
                <a:gd name="T45" fmla="*/ 360383138 h 306"/>
                <a:gd name="T46" fmla="*/ 667840069 w 387"/>
                <a:gd name="T47" fmla="*/ 335181575 h 306"/>
                <a:gd name="T48" fmla="*/ 642638527 w 387"/>
                <a:gd name="T49" fmla="*/ 435987825 h 306"/>
                <a:gd name="T50" fmla="*/ 592235443 w 387"/>
                <a:gd name="T51" fmla="*/ 435987825 h 306"/>
                <a:gd name="T52" fmla="*/ 667840069 w 387"/>
                <a:gd name="T53" fmla="*/ 514111875 h 306"/>
                <a:gd name="T54" fmla="*/ 667840069 w 387"/>
                <a:gd name="T55" fmla="*/ 539313438 h 306"/>
                <a:gd name="T56" fmla="*/ 693041611 w 387"/>
                <a:gd name="T57" fmla="*/ 539313438 h 306"/>
                <a:gd name="T58" fmla="*/ 745965643 w 387"/>
                <a:gd name="T59" fmla="*/ 514111875 h 306"/>
                <a:gd name="T60" fmla="*/ 771167185 w 387"/>
                <a:gd name="T61" fmla="*/ 539313438 h 306"/>
                <a:gd name="T62" fmla="*/ 796368727 w 387"/>
                <a:gd name="T63" fmla="*/ 539313438 h 306"/>
                <a:gd name="T64" fmla="*/ 796368727 w 387"/>
                <a:gd name="T65" fmla="*/ 617439075 h 306"/>
                <a:gd name="T66" fmla="*/ 796368727 w 387"/>
                <a:gd name="T67" fmla="*/ 667842200 h 306"/>
                <a:gd name="T68" fmla="*/ 771167185 w 387"/>
                <a:gd name="T69" fmla="*/ 745966250 h 306"/>
                <a:gd name="T70" fmla="*/ 720764101 w 387"/>
                <a:gd name="T71" fmla="*/ 771167813 h 306"/>
                <a:gd name="T72" fmla="*/ 693041611 w 387"/>
                <a:gd name="T73" fmla="*/ 771167813 h 306"/>
                <a:gd name="T74" fmla="*/ 642638527 w 387"/>
                <a:gd name="T75" fmla="*/ 720764688 h 306"/>
                <a:gd name="T76" fmla="*/ 592235443 w 387"/>
                <a:gd name="T77" fmla="*/ 693043763 h 306"/>
                <a:gd name="T78" fmla="*/ 539312999 w 387"/>
                <a:gd name="T79" fmla="*/ 693043763 h 306"/>
                <a:gd name="T80" fmla="*/ 488909915 w 387"/>
                <a:gd name="T81" fmla="*/ 667842200 h 306"/>
                <a:gd name="T82" fmla="*/ 435985883 w 387"/>
                <a:gd name="T83" fmla="*/ 642640638 h 306"/>
                <a:gd name="T84" fmla="*/ 385582799 w 387"/>
                <a:gd name="T85" fmla="*/ 617439075 h 306"/>
                <a:gd name="T86" fmla="*/ 335179715 w 387"/>
                <a:gd name="T87" fmla="*/ 592237513 h 306"/>
                <a:gd name="T88" fmla="*/ 282257270 w 387"/>
                <a:gd name="T89" fmla="*/ 564515000 h 306"/>
                <a:gd name="T90" fmla="*/ 257055728 w 387"/>
                <a:gd name="T91" fmla="*/ 539313438 h 306"/>
                <a:gd name="T92" fmla="*/ 257055728 w 387"/>
                <a:gd name="T93" fmla="*/ 514111875 h 306"/>
                <a:gd name="T94" fmla="*/ 257055728 w 387"/>
                <a:gd name="T95" fmla="*/ 463708750 h 306"/>
                <a:gd name="T96" fmla="*/ 206652644 w 387"/>
                <a:gd name="T97" fmla="*/ 463708750 h 306"/>
                <a:gd name="T98" fmla="*/ 153728612 w 387"/>
                <a:gd name="T99" fmla="*/ 463708750 h 306"/>
                <a:gd name="T100" fmla="*/ 128527070 w 387"/>
                <a:gd name="T101" fmla="*/ 435987825 h 306"/>
                <a:gd name="T102" fmla="*/ 78123986 w 387"/>
                <a:gd name="T103" fmla="*/ 385584700 h 306"/>
                <a:gd name="T104" fmla="*/ 52922444 w 387"/>
                <a:gd name="T105" fmla="*/ 360383138 h 306"/>
                <a:gd name="T106" fmla="*/ 78123986 w 387"/>
                <a:gd name="T107" fmla="*/ 309980013 h 306"/>
                <a:gd name="T108" fmla="*/ 78123986 w 387"/>
                <a:gd name="T109" fmla="*/ 257055938 h 306"/>
                <a:gd name="T110" fmla="*/ 78123986 w 387"/>
                <a:gd name="T111" fmla="*/ 206652813 h 306"/>
                <a:gd name="T112" fmla="*/ 52922444 w 387"/>
                <a:gd name="T113" fmla="*/ 181451250 h 306"/>
                <a:gd name="T114" fmla="*/ 25201542 w 387"/>
                <a:gd name="T115" fmla="*/ 103327200 h 306"/>
                <a:gd name="T116" fmla="*/ 25201542 w 387"/>
                <a:gd name="T117" fmla="*/ 25201563 h 3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7" h="306">
                  <a:moveTo>
                    <a:pt x="0" y="0"/>
                  </a:moveTo>
                  <a:lnTo>
                    <a:pt x="10" y="0"/>
                  </a:lnTo>
                  <a:lnTo>
                    <a:pt x="21" y="10"/>
                  </a:lnTo>
                  <a:lnTo>
                    <a:pt x="21" y="21"/>
                  </a:lnTo>
                  <a:lnTo>
                    <a:pt x="31" y="21"/>
                  </a:lnTo>
                  <a:lnTo>
                    <a:pt x="41" y="10"/>
                  </a:lnTo>
                  <a:lnTo>
                    <a:pt x="51" y="21"/>
                  </a:lnTo>
                  <a:lnTo>
                    <a:pt x="51" y="10"/>
                  </a:lnTo>
                  <a:lnTo>
                    <a:pt x="51" y="0"/>
                  </a:lnTo>
                  <a:lnTo>
                    <a:pt x="61" y="0"/>
                  </a:lnTo>
                  <a:lnTo>
                    <a:pt x="72" y="0"/>
                  </a:lnTo>
                  <a:lnTo>
                    <a:pt x="82" y="0"/>
                  </a:lnTo>
                  <a:lnTo>
                    <a:pt x="92" y="0"/>
                  </a:lnTo>
                  <a:lnTo>
                    <a:pt x="102" y="10"/>
                  </a:lnTo>
                  <a:lnTo>
                    <a:pt x="112" y="10"/>
                  </a:lnTo>
                  <a:lnTo>
                    <a:pt x="123" y="10"/>
                  </a:lnTo>
                  <a:lnTo>
                    <a:pt x="133" y="10"/>
                  </a:lnTo>
                  <a:lnTo>
                    <a:pt x="143" y="21"/>
                  </a:lnTo>
                  <a:lnTo>
                    <a:pt x="143" y="31"/>
                  </a:lnTo>
                  <a:lnTo>
                    <a:pt x="153" y="31"/>
                  </a:lnTo>
                  <a:lnTo>
                    <a:pt x="153" y="41"/>
                  </a:lnTo>
                  <a:lnTo>
                    <a:pt x="153" y="51"/>
                  </a:lnTo>
                  <a:lnTo>
                    <a:pt x="163" y="61"/>
                  </a:lnTo>
                  <a:lnTo>
                    <a:pt x="173" y="72"/>
                  </a:lnTo>
                  <a:lnTo>
                    <a:pt x="173" y="82"/>
                  </a:lnTo>
                  <a:lnTo>
                    <a:pt x="184" y="92"/>
                  </a:lnTo>
                  <a:lnTo>
                    <a:pt x="184" y="82"/>
                  </a:lnTo>
                  <a:lnTo>
                    <a:pt x="184" y="92"/>
                  </a:lnTo>
                  <a:lnTo>
                    <a:pt x="184" y="102"/>
                  </a:lnTo>
                  <a:lnTo>
                    <a:pt x="194" y="102"/>
                  </a:lnTo>
                  <a:lnTo>
                    <a:pt x="204" y="102"/>
                  </a:lnTo>
                  <a:lnTo>
                    <a:pt x="214" y="112"/>
                  </a:lnTo>
                  <a:lnTo>
                    <a:pt x="214" y="102"/>
                  </a:lnTo>
                  <a:lnTo>
                    <a:pt x="214" y="92"/>
                  </a:lnTo>
                  <a:lnTo>
                    <a:pt x="214" y="82"/>
                  </a:lnTo>
                  <a:lnTo>
                    <a:pt x="224" y="92"/>
                  </a:lnTo>
                  <a:lnTo>
                    <a:pt x="224" y="82"/>
                  </a:lnTo>
                  <a:lnTo>
                    <a:pt x="235" y="82"/>
                  </a:lnTo>
                  <a:lnTo>
                    <a:pt x="235" y="92"/>
                  </a:lnTo>
                  <a:lnTo>
                    <a:pt x="245" y="92"/>
                  </a:lnTo>
                  <a:lnTo>
                    <a:pt x="255" y="92"/>
                  </a:lnTo>
                  <a:lnTo>
                    <a:pt x="255" y="102"/>
                  </a:lnTo>
                  <a:lnTo>
                    <a:pt x="255" y="112"/>
                  </a:lnTo>
                  <a:lnTo>
                    <a:pt x="255" y="123"/>
                  </a:lnTo>
                  <a:lnTo>
                    <a:pt x="265" y="112"/>
                  </a:lnTo>
                  <a:lnTo>
                    <a:pt x="265" y="102"/>
                  </a:lnTo>
                  <a:lnTo>
                    <a:pt x="265" y="112"/>
                  </a:lnTo>
                  <a:lnTo>
                    <a:pt x="275" y="102"/>
                  </a:lnTo>
                  <a:lnTo>
                    <a:pt x="275" y="112"/>
                  </a:lnTo>
                  <a:lnTo>
                    <a:pt x="286" y="112"/>
                  </a:lnTo>
                  <a:lnTo>
                    <a:pt x="296" y="112"/>
                  </a:lnTo>
                  <a:lnTo>
                    <a:pt x="306" y="112"/>
                  </a:lnTo>
                  <a:lnTo>
                    <a:pt x="316" y="112"/>
                  </a:lnTo>
                  <a:lnTo>
                    <a:pt x="316" y="102"/>
                  </a:lnTo>
                  <a:lnTo>
                    <a:pt x="326" y="102"/>
                  </a:lnTo>
                  <a:lnTo>
                    <a:pt x="326" y="92"/>
                  </a:lnTo>
                  <a:lnTo>
                    <a:pt x="337" y="92"/>
                  </a:lnTo>
                  <a:lnTo>
                    <a:pt x="347" y="92"/>
                  </a:lnTo>
                  <a:lnTo>
                    <a:pt x="357" y="102"/>
                  </a:lnTo>
                  <a:lnTo>
                    <a:pt x="347" y="102"/>
                  </a:lnTo>
                  <a:lnTo>
                    <a:pt x="357" y="102"/>
                  </a:lnTo>
                  <a:lnTo>
                    <a:pt x="357" y="112"/>
                  </a:lnTo>
                  <a:lnTo>
                    <a:pt x="367" y="123"/>
                  </a:lnTo>
                  <a:lnTo>
                    <a:pt x="377" y="123"/>
                  </a:lnTo>
                  <a:lnTo>
                    <a:pt x="387" y="123"/>
                  </a:lnTo>
                  <a:lnTo>
                    <a:pt x="387" y="133"/>
                  </a:lnTo>
                  <a:lnTo>
                    <a:pt x="377" y="143"/>
                  </a:lnTo>
                  <a:lnTo>
                    <a:pt x="377" y="153"/>
                  </a:lnTo>
                  <a:lnTo>
                    <a:pt x="377" y="163"/>
                  </a:lnTo>
                  <a:lnTo>
                    <a:pt x="367" y="163"/>
                  </a:lnTo>
                  <a:lnTo>
                    <a:pt x="367" y="173"/>
                  </a:lnTo>
                  <a:lnTo>
                    <a:pt x="357" y="163"/>
                  </a:lnTo>
                  <a:lnTo>
                    <a:pt x="347" y="163"/>
                  </a:lnTo>
                  <a:lnTo>
                    <a:pt x="337" y="163"/>
                  </a:lnTo>
                  <a:lnTo>
                    <a:pt x="326" y="163"/>
                  </a:lnTo>
                  <a:lnTo>
                    <a:pt x="316" y="173"/>
                  </a:lnTo>
                  <a:lnTo>
                    <a:pt x="316" y="163"/>
                  </a:lnTo>
                  <a:lnTo>
                    <a:pt x="296" y="153"/>
                  </a:lnTo>
                  <a:lnTo>
                    <a:pt x="296" y="163"/>
                  </a:lnTo>
                  <a:lnTo>
                    <a:pt x="286" y="153"/>
                  </a:lnTo>
                  <a:lnTo>
                    <a:pt x="275" y="153"/>
                  </a:lnTo>
                  <a:lnTo>
                    <a:pt x="275" y="143"/>
                  </a:lnTo>
                  <a:lnTo>
                    <a:pt x="265" y="143"/>
                  </a:lnTo>
                  <a:lnTo>
                    <a:pt x="265" y="133"/>
                  </a:lnTo>
                  <a:lnTo>
                    <a:pt x="275" y="133"/>
                  </a:lnTo>
                  <a:lnTo>
                    <a:pt x="265" y="133"/>
                  </a:lnTo>
                  <a:lnTo>
                    <a:pt x="265" y="143"/>
                  </a:lnTo>
                  <a:lnTo>
                    <a:pt x="255" y="143"/>
                  </a:lnTo>
                  <a:lnTo>
                    <a:pt x="255" y="153"/>
                  </a:lnTo>
                  <a:lnTo>
                    <a:pt x="255" y="173"/>
                  </a:lnTo>
                  <a:lnTo>
                    <a:pt x="245" y="173"/>
                  </a:lnTo>
                  <a:lnTo>
                    <a:pt x="245" y="184"/>
                  </a:lnTo>
                  <a:lnTo>
                    <a:pt x="235" y="173"/>
                  </a:lnTo>
                  <a:lnTo>
                    <a:pt x="235" y="184"/>
                  </a:lnTo>
                  <a:lnTo>
                    <a:pt x="245" y="184"/>
                  </a:lnTo>
                  <a:lnTo>
                    <a:pt x="245" y="194"/>
                  </a:lnTo>
                  <a:lnTo>
                    <a:pt x="265" y="194"/>
                  </a:lnTo>
                  <a:lnTo>
                    <a:pt x="265" y="204"/>
                  </a:lnTo>
                  <a:lnTo>
                    <a:pt x="275" y="194"/>
                  </a:lnTo>
                  <a:lnTo>
                    <a:pt x="275" y="204"/>
                  </a:lnTo>
                  <a:lnTo>
                    <a:pt x="265" y="204"/>
                  </a:lnTo>
                  <a:lnTo>
                    <a:pt x="265" y="214"/>
                  </a:lnTo>
                  <a:lnTo>
                    <a:pt x="275" y="214"/>
                  </a:lnTo>
                  <a:lnTo>
                    <a:pt x="265" y="224"/>
                  </a:lnTo>
                  <a:lnTo>
                    <a:pt x="275" y="224"/>
                  </a:lnTo>
                  <a:lnTo>
                    <a:pt x="275" y="214"/>
                  </a:lnTo>
                  <a:lnTo>
                    <a:pt x="286" y="214"/>
                  </a:lnTo>
                  <a:lnTo>
                    <a:pt x="286" y="204"/>
                  </a:lnTo>
                  <a:lnTo>
                    <a:pt x="296" y="204"/>
                  </a:lnTo>
                  <a:lnTo>
                    <a:pt x="296" y="214"/>
                  </a:lnTo>
                  <a:lnTo>
                    <a:pt x="296" y="204"/>
                  </a:lnTo>
                  <a:lnTo>
                    <a:pt x="306" y="204"/>
                  </a:lnTo>
                  <a:lnTo>
                    <a:pt x="306" y="214"/>
                  </a:lnTo>
                  <a:lnTo>
                    <a:pt x="316" y="214"/>
                  </a:lnTo>
                  <a:lnTo>
                    <a:pt x="316" y="224"/>
                  </a:lnTo>
                  <a:lnTo>
                    <a:pt x="316" y="235"/>
                  </a:lnTo>
                  <a:lnTo>
                    <a:pt x="316" y="245"/>
                  </a:lnTo>
                  <a:lnTo>
                    <a:pt x="306" y="255"/>
                  </a:lnTo>
                  <a:lnTo>
                    <a:pt x="316" y="265"/>
                  </a:lnTo>
                  <a:lnTo>
                    <a:pt x="316" y="275"/>
                  </a:lnTo>
                  <a:lnTo>
                    <a:pt x="316" y="286"/>
                  </a:lnTo>
                  <a:lnTo>
                    <a:pt x="306" y="296"/>
                  </a:lnTo>
                  <a:lnTo>
                    <a:pt x="296" y="296"/>
                  </a:lnTo>
                  <a:lnTo>
                    <a:pt x="296" y="306"/>
                  </a:lnTo>
                  <a:lnTo>
                    <a:pt x="286" y="306"/>
                  </a:lnTo>
                  <a:lnTo>
                    <a:pt x="275" y="306"/>
                  </a:lnTo>
                  <a:lnTo>
                    <a:pt x="265" y="296"/>
                  </a:lnTo>
                  <a:lnTo>
                    <a:pt x="255" y="286"/>
                  </a:lnTo>
                  <a:lnTo>
                    <a:pt x="245" y="286"/>
                  </a:lnTo>
                  <a:lnTo>
                    <a:pt x="245" y="275"/>
                  </a:lnTo>
                  <a:lnTo>
                    <a:pt x="235" y="275"/>
                  </a:lnTo>
                  <a:lnTo>
                    <a:pt x="224" y="286"/>
                  </a:lnTo>
                  <a:lnTo>
                    <a:pt x="224" y="275"/>
                  </a:lnTo>
                  <a:lnTo>
                    <a:pt x="214" y="275"/>
                  </a:lnTo>
                  <a:lnTo>
                    <a:pt x="204" y="275"/>
                  </a:lnTo>
                  <a:lnTo>
                    <a:pt x="204" y="265"/>
                  </a:lnTo>
                  <a:lnTo>
                    <a:pt x="194" y="265"/>
                  </a:lnTo>
                  <a:lnTo>
                    <a:pt x="184" y="265"/>
                  </a:lnTo>
                  <a:lnTo>
                    <a:pt x="184" y="255"/>
                  </a:lnTo>
                  <a:lnTo>
                    <a:pt x="173" y="255"/>
                  </a:lnTo>
                  <a:lnTo>
                    <a:pt x="163" y="255"/>
                  </a:lnTo>
                  <a:lnTo>
                    <a:pt x="163" y="245"/>
                  </a:lnTo>
                  <a:lnTo>
                    <a:pt x="153" y="245"/>
                  </a:lnTo>
                  <a:lnTo>
                    <a:pt x="143" y="245"/>
                  </a:lnTo>
                  <a:lnTo>
                    <a:pt x="143" y="235"/>
                  </a:lnTo>
                  <a:lnTo>
                    <a:pt x="133" y="235"/>
                  </a:lnTo>
                  <a:lnTo>
                    <a:pt x="123" y="235"/>
                  </a:lnTo>
                  <a:lnTo>
                    <a:pt x="112" y="235"/>
                  </a:lnTo>
                  <a:lnTo>
                    <a:pt x="112" y="224"/>
                  </a:lnTo>
                  <a:lnTo>
                    <a:pt x="102" y="224"/>
                  </a:lnTo>
                  <a:lnTo>
                    <a:pt x="112" y="214"/>
                  </a:lnTo>
                  <a:lnTo>
                    <a:pt x="102" y="214"/>
                  </a:lnTo>
                  <a:lnTo>
                    <a:pt x="102" y="204"/>
                  </a:lnTo>
                  <a:lnTo>
                    <a:pt x="102" y="194"/>
                  </a:lnTo>
                  <a:lnTo>
                    <a:pt x="102" y="184"/>
                  </a:lnTo>
                  <a:lnTo>
                    <a:pt x="92" y="184"/>
                  </a:lnTo>
                  <a:lnTo>
                    <a:pt x="82" y="184"/>
                  </a:lnTo>
                  <a:lnTo>
                    <a:pt x="72" y="184"/>
                  </a:lnTo>
                  <a:lnTo>
                    <a:pt x="61" y="184"/>
                  </a:lnTo>
                  <a:lnTo>
                    <a:pt x="61" y="173"/>
                  </a:lnTo>
                  <a:lnTo>
                    <a:pt x="51" y="173"/>
                  </a:lnTo>
                  <a:lnTo>
                    <a:pt x="41" y="173"/>
                  </a:lnTo>
                  <a:lnTo>
                    <a:pt x="41" y="163"/>
                  </a:lnTo>
                  <a:lnTo>
                    <a:pt x="31" y="153"/>
                  </a:lnTo>
                  <a:lnTo>
                    <a:pt x="21" y="153"/>
                  </a:lnTo>
                  <a:lnTo>
                    <a:pt x="21" y="143"/>
                  </a:lnTo>
                  <a:lnTo>
                    <a:pt x="21" y="133"/>
                  </a:lnTo>
                  <a:lnTo>
                    <a:pt x="31" y="133"/>
                  </a:lnTo>
                  <a:lnTo>
                    <a:pt x="31" y="123"/>
                  </a:lnTo>
                  <a:lnTo>
                    <a:pt x="31" y="112"/>
                  </a:lnTo>
                  <a:lnTo>
                    <a:pt x="41" y="112"/>
                  </a:lnTo>
                  <a:lnTo>
                    <a:pt x="31" y="102"/>
                  </a:lnTo>
                  <a:lnTo>
                    <a:pt x="31" y="92"/>
                  </a:lnTo>
                  <a:lnTo>
                    <a:pt x="31" y="82"/>
                  </a:lnTo>
                  <a:lnTo>
                    <a:pt x="31" y="72"/>
                  </a:lnTo>
                  <a:lnTo>
                    <a:pt x="31" y="61"/>
                  </a:lnTo>
                  <a:lnTo>
                    <a:pt x="21" y="72"/>
                  </a:lnTo>
                  <a:lnTo>
                    <a:pt x="21" y="51"/>
                  </a:lnTo>
                  <a:lnTo>
                    <a:pt x="10" y="51"/>
                  </a:lnTo>
                  <a:lnTo>
                    <a:pt x="10" y="41"/>
                  </a:lnTo>
                  <a:lnTo>
                    <a:pt x="10" y="31"/>
                  </a:lnTo>
                  <a:lnTo>
                    <a:pt x="10" y="21"/>
                  </a:lnTo>
                  <a:lnTo>
                    <a:pt x="10" y="10"/>
                  </a:lnTo>
                  <a:lnTo>
                    <a:pt x="0" y="10"/>
                  </a:lnTo>
                  <a:lnTo>
                    <a:pt x="0" y="0"/>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51" name="Rectangle 19"/>
            <p:cNvSpPr>
              <a:spLocks noChangeArrowheads="1"/>
            </p:cNvSpPr>
            <p:nvPr/>
          </p:nvSpPr>
          <p:spPr bwMode="auto">
            <a:xfrm>
              <a:off x="7283450" y="200025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52" name="Freeform 20"/>
            <p:cNvSpPr>
              <a:spLocks/>
            </p:cNvSpPr>
            <p:nvPr/>
          </p:nvSpPr>
          <p:spPr bwMode="auto">
            <a:xfrm>
              <a:off x="5535613" y="2017713"/>
              <a:ext cx="517525" cy="420687"/>
            </a:xfrm>
            <a:custGeom>
              <a:avLst/>
              <a:gdLst>
                <a:gd name="T0" fmla="*/ 2147483647 w 326"/>
                <a:gd name="T1" fmla="*/ 2147483647 h 265"/>
                <a:gd name="T2" fmla="*/ 2147483647 w 326"/>
                <a:gd name="T3" fmla="*/ 2147483647 h 265"/>
                <a:gd name="T4" fmla="*/ 2147483647 w 326"/>
                <a:gd name="T5" fmla="*/ 2147483647 h 265"/>
                <a:gd name="T6" fmla="*/ 2147483647 w 326"/>
                <a:gd name="T7" fmla="*/ 2147483647 h 265"/>
                <a:gd name="T8" fmla="*/ 2147483647 w 326"/>
                <a:gd name="T9" fmla="*/ 2147483647 h 265"/>
                <a:gd name="T10" fmla="*/ 2147483647 w 326"/>
                <a:gd name="T11" fmla="*/ 2147483647 h 265"/>
                <a:gd name="T12" fmla="*/ 2147483647 w 326"/>
                <a:gd name="T13" fmla="*/ 2147483647 h 265"/>
                <a:gd name="T14" fmla="*/ 2147483647 w 326"/>
                <a:gd name="T15" fmla="*/ 2147483647 h 265"/>
                <a:gd name="T16" fmla="*/ 2147483647 w 326"/>
                <a:gd name="T17" fmla="*/ 2147483647 h 265"/>
                <a:gd name="T18" fmla="*/ 2147483647 w 326"/>
                <a:gd name="T19" fmla="*/ 2147483647 h 265"/>
                <a:gd name="T20" fmla="*/ 2147483647 w 326"/>
                <a:gd name="T21" fmla="*/ 2147483647 h 265"/>
                <a:gd name="T22" fmla="*/ 2147483647 w 326"/>
                <a:gd name="T23" fmla="*/ 2147483647 h 265"/>
                <a:gd name="T24" fmla="*/ 2147483647 w 326"/>
                <a:gd name="T25" fmla="*/ 2147483647 h 265"/>
                <a:gd name="T26" fmla="*/ 2147483647 w 326"/>
                <a:gd name="T27" fmla="*/ 2147483647 h 265"/>
                <a:gd name="T28" fmla="*/ 2147483647 w 326"/>
                <a:gd name="T29" fmla="*/ 2147483647 h 265"/>
                <a:gd name="T30" fmla="*/ 2147483647 w 326"/>
                <a:gd name="T31" fmla="*/ 2147483647 h 265"/>
                <a:gd name="T32" fmla="*/ 2147483647 w 326"/>
                <a:gd name="T33" fmla="*/ 2147483647 h 265"/>
                <a:gd name="T34" fmla="*/ 2147483647 w 326"/>
                <a:gd name="T35" fmla="*/ 2147483647 h 265"/>
                <a:gd name="T36" fmla="*/ 2147483647 w 326"/>
                <a:gd name="T37" fmla="*/ 2147483647 h 265"/>
                <a:gd name="T38" fmla="*/ 2147483647 w 326"/>
                <a:gd name="T39" fmla="*/ 2147483647 h 265"/>
                <a:gd name="T40" fmla="*/ 2147483647 w 326"/>
                <a:gd name="T41" fmla="*/ 2147483647 h 265"/>
                <a:gd name="T42" fmla="*/ 2147483647 w 326"/>
                <a:gd name="T43" fmla="*/ 2147483647 h 265"/>
                <a:gd name="T44" fmla="*/ 2147483647 w 326"/>
                <a:gd name="T45" fmla="*/ 2147483647 h 265"/>
                <a:gd name="T46" fmla="*/ 2147483647 w 326"/>
                <a:gd name="T47" fmla="*/ 2147483647 h 265"/>
                <a:gd name="T48" fmla="*/ 2147483647 w 326"/>
                <a:gd name="T49" fmla="*/ 2147483647 h 265"/>
                <a:gd name="T50" fmla="*/ 2147483647 w 326"/>
                <a:gd name="T51" fmla="*/ 2147483647 h 265"/>
                <a:gd name="T52" fmla="*/ 2147483647 w 326"/>
                <a:gd name="T53" fmla="*/ 2147483647 h 265"/>
                <a:gd name="T54" fmla="*/ 2147483647 w 326"/>
                <a:gd name="T55" fmla="*/ 2147483647 h 265"/>
                <a:gd name="T56" fmla="*/ 2147483647 w 326"/>
                <a:gd name="T57" fmla="*/ 2147483647 h 265"/>
                <a:gd name="T58" fmla="*/ 2147483647 w 326"/>
                <a:gd name="T59" fmla="*/ 2147483647 h 265"/>
                <a:gd name="T60" fmla="*/ 2147483647 w 326"/>
                <a:gd name="T61" fmla="*/ 2147483647 h 265"/>
                <a:gd name="T62" fmla="*/ 2147483647 w 326"/>
                <a:gd name="T63" fmla="*/ 2147483647 h 265"/>
                <a:gd name="T64" fmla="*/ 2147483647 w 326"/>
                <a:gd name="T65" fmla="*/ 2147483647 h 265"/>
                <a:gd name="T66" fmla="*/ 2147483647 w 326"/>
                <a:gd name="T67" fmla="*/ 2147483647 h 265"/>
                <a:gd name="T68" fmla="*/ 2147483647 w 326"/>
                <a:gd name="T69" fmla="*/ 2147483647 h 265"/>
                <a:gd name="T70" fmla="*/ 2147483647 w 326"/>
                <a:gd name="T71" fmla="*/ 2147483647 h 265"/>
                <a:gd name="T72" fmla="*/ 2147483647 w 326"/>
                <a:gd name="T73" fmla="*/ 2147483647 h 265"/>
                <a:gd name="T74" fmla="*/ 2147483647 w 326"/>
                <a:gd name="T75" fmla="*/ 2147483647 h 265"/>
                <a:gd name="T76" fmla="*/ 2147483647 w 326"/>
                <a:gd name="T77" fmla="*/ 2147483647 h 265"/>
                <a:gd name="T78" fmla="*/ 2147483647 w 326"/>
                <a:gd name="T79" fmla="*/ 2147483647 h 265"/>
                <a:gd name="T80" fmla="*/ 2147483647 w 326"/>
                <a:gd name="T81" fmla="*/ 2147483647 h 265"/>
                <a:gd name="T82" fmla="*/ 2147483647 w 326"/>
                <a:gd name="T83" fmla="*/ 2147483647 h 265"/>
                <a:gd name="T84" fmla="*/ 2147483647 w 326"/>
                <a:gd name="T85" fmla="*/ 2147483647 h 265"/>
                <a:gd name="T86" fmla="*/ 2147483647 w 326"/>
                <a:gd name="T87" fmla="*/ 2147483647 h 265"/>
                <a:gd name="T88" fmla="*/ 2147483647 w 326"/>
                <a:gd name="T89" fmla="*/ 2147483647 h 265"/>
                <a:gd name="T90" fmla="*/ 2147483647 w 326"/>
                <a:gd name="T91" fmla="*/ 2147483647 h 265"/>
                <a:gd name="T92" fmla="*/ 2147483647 w 326"/>
                <a:gd name="T93" fmla="*/ 2147483647 h 265"/>
                <a:gd name="T94" fmla="*/ 2147483647 w 326"/>
                <a:gd name="T95" fmla="*/ 2147483647 h 265"/>
                <a:gd name="T96" fmla="*/ 2147483647 w 326"/>
                <a:gd name="T97" fmla="*/ 2147483647 h 265"/>
                <a:gd name="T98" fmla="*/ 2147483647 w 326"/>
                <a:gd name="T99" fmla="*/ 2147483647 h 265"/>
                <a:gd name="T100" fmla="*/ 2147483647 w 326"/>
                <a:gd name="T101" fmla="*/ 2147483647 h 265"/>
                <a:gd name="T102" fmla="*/ 2147483647 w 326"/>
                <a:gd name="T103" fmla="*/ 2147483647 h 265"/>
                <a:gd name="T104" fmla="*/ 2147483647 w 326"/>
                <a:gd name="T105" fmla="*/ 2147483647 h 265"/>
                <a:gd name="T106" fmla="*/ 2147483647 w 326"/>
                <a:gd name="T107" fmla="*/ 2147483647 h 265"/>
                <a:gd name="T108" fmla="*/ 0 w 326"/>
                <a:gd name="T109" fmla="*/ 2147483647 h 265"/>
                <a:gd name="T110" fmla="*/ 0 w 326"/>
                <a:gd name="T111" fmla="*/ 2147483647 h 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6" h="265">
                  <a:moveTo>
                    <a:pt x="0" y="10"/>
                  </a:moveTo>
                  <a:lnTo>
                    <a:pt x="10" y="10"/>
                  </a:lnTo>
                  <a:lnTo>
                    <a:pt x="21" y="10"/>
                  </a:lnTo>
                  <a:lnTo>
                    <a:pt x="31" y="10"/>
                  </a:lnTo>
                  <a:lnTo>
                    <a:pt x="41" y="0"/>
                  </a:lnTo>
                  <a:lnTo>
                    <a:pt x="51" y="0"/>
                  </a:lnTo>
                  <a:lnTo>
                    <a:pt x="51" y="10"/>
                  </a:lnTo>
                  <a:lnTo>
                    <a:pt x="61" y="10"/>
                  </a:lnTo>
                  <a:lnTo>
                    <a:pt x="61" y="20"/>
                  </a:lnTo>
                  <a:lnTo>
                    <a:pt x="72" y="20"/>
                  </a:lnTo>
                  <a:lnTo>
                    <a:pt x="82" y="10"/>
                  </a:lnTo>
                  <a:lnTo>
                    <a:pt x="82" y="20"/>
                  </a:lnTo>
                  <a:lnTo>
                    <a:pt x="72" y="20"/>
                  </a:lnTo>
                  <a:lnTo>
                    <a:pt x="82" y="20"/>
                  </a:lnTo>
                  <a:lnTo>
                    <a:pt x="82" y="30"/>
                  </a:lnTo>
                  <a:lnTo>
                    <a:pt x="92" y="30"/>
                  </a:lnTo>
                  <a:lnTo>
                    <a:pt x="102" y="30"/>
                  </a:lnTo>
                  <a:lnTo>
                    <a:pt x="102" y="20"/>
                  </a:lnTo>
                  <a:lnTo>
                    <a:pt x="112" y="30"/>
                  </a:lnTo>
                  <a:lnTo>
                    <a:pt x="112" y="20"/>
                  </a:lnTo>
                  <a:lnTo>
                    <a:pt x="112" y="30"/>
                  </a:lnTo>
                  <a:lnTo>
                    <a:pt x="122" y="30"/>
                  </a:lnTo>
                  <a:lnTo>
                    <a:pt x="122" y="40"/>
                  </a:lnTo>
                  <a:lnTo>
                    <a:pt x="133" y="40"/>
                  </a:lnTo>
                  <a:lnTo>
                    <a:pt x="133" y="30"/>
                  </a:lnTo>
                  <a:lnTo>
                    <a:pt x="133" y="40"/>
                  </a:lnTo>
                  <a:lnTo>
                    <a:pt x="143" y="51"/>
                  </a:lnTo>
                  <a:lnTo>
                    <a:pt x="133" y="51"/>
                  </a:lnTo>
                  <a:lnTo>
                    <a:pt x="122" y="51"/>
                  </a:lnTo>
                  <a:lnTo>
                    <a:pt x="133" y="61"/>
                  </a:lnTo>
                  <a:lnTo>
                    <a:pt x="143" y="61"/>
                  </a:lnTo>
                  <a:lnTo>
                    <a:pt x="143" y="71"/>
                  </a:lnTo>
                  <a:lnTo>
                    <a:pt x="153" y="71"/>
                  </a:lnTo>
                  <a:lnTo>
                    <a:pt x="153" y="81"/>
                  </a:lnTo>
                  <a:lnTo>
                    <a:pt x="163" y="81"/>
                  </a:lnTo>
                  <a:lnTo>
                    <a:pt x="163" y="71"/>
                  </a:lnTo>
                  <a:lnTo>
                    <a:pt x="163" y="61"/>
                  </a:lnTo>
                  <a:lnTo>
                    <a:pt x="173" y="61"/>
                  </a:lnTo>
                  <a:lnTo>
                    <a:pt x="184" y="61"/>
                  </a:lnTo>
                  <a:lnTo>
                    <a:pt x="184" y="51"/>
                  </a:lnTo>
                  <a:lnTo>
                    <a:pt x="194" y="51"/>
                  </a:lnTo>
                  <a:lnTo>
                    <a:pt x="204" y="51"/>
                  </a:lnTo>
                  <a:lnTo>
                    <a:pt x="214" y="51"/>
                  </a:lnTo>
                  <a:lnTo>
                    <a:pt x="214" y="40"/>
                  </a:lnTo>
                  <a:lnTo>
                    <a:pt x="214" y="30"/>
                  </a:lnTo>
                  <a:lnTo>
                    <a:pt x="224" y="30"/>
                  </a:lnTo>
                  <a:lnTo>
                    <a:pt x="224" y="20"/>
                  </a:lnTo>
                  <a:lnTo>
                    <a:pt x="235" y="10"/>
                  </a:lnTo>
                  <a:lnTo>
                    <a:pt x="245" y="10"/>
                  </a:lnTo>
                  <a:lnTo>
                    <a:pt x="255" y="10"/>
                  </a:lnTo>
                  <a:lnTo>
                    <a:pt x="255" y="20"/>
                  </a:lnTo>
                  <a:lnTo>
                    <a:pt x="265" y="20"/>
                  </a:lnTo>
                  <a:lnTo>
                    <a:pt x="275" y="20"/>
                  </a:lnTo>
                  <a:lnTo>
                    <a:pt x="285" y="30"/>
                  </a:lnTo>
                  <a:lnTo>
                    <a:pt x="296" y="30"/>
                  </a:lnTo>
                  <a:lnTo>
                    <a:pt x="306" y="30"/>
                  </a:lnTo>
                  <a:lnTo>
                    <a:pt x="316" y="40"/>
                  </a:lnTo>
                  <a:lnTo>
                    <a:pt x="316" y="51"/>
                  </a:lnTo>
                  <a:lnTo>
                    <a:pt x="316" y="61"/>
                  </a:lnTo>
                  <a:lnTo>
                    <a:pt x="316" y="71"/>
                  </a:lnTo>
                  <a:lnTo>
                    <a:pt x="326" y="71"/>
                  </a:lnTo>
                  <a:lnTo>
                    <a:pt x="316" y="81"/>
                  </a:lnTo>
                  <a:lnTo>
                    <a:pt x="316" y="71"/>
                  </a:lnTo>
                  <a:lnTo>
                    <a:pt x="306" y="71"/>
                  </a:lnTo>
                  <a:lnTo>
                    <a:pt x="306" y="81"/>
                  </a:lnTo>
                  <a:lnTo>
                    <a:pt x="306" y="91"/>
                  </a:lnTo>
                  <a:lnTo>
                    <a:pt x="296" y="91"/>
                  </a:lnTo>
                  <a:lnTo>
                    <a:pt x="296" y="102"/>
                  </a:lnTo>
                  <a:lnTo>
                    <a:pt x="296" y="112"/>
                  </a:lnTo>
                  <a:lnTo>
                    <a:pt x="296" y="122"/>
                  </a:lnTo>
                  <a:lnTo>
                    <a:pt x="285" y="132"/>
                  </a:lnTo>
                  <a:lnTo>
                    <a:pt x="275" y="132"/>
                  </a:lnTo>
                  <a:lnTo>
                    <a:pt x="275" y="142"/>
                  </a:lnTo>
                  <a:lnTo>
                    <a:pt x="265" y="142"/>
                  </a:lnTo>
                  <a:lnTo>
                    <a:pt x="265" y="132"/>
                  </a:lnTo>
                  <a:lnTo>
                    <a:pt x="255" y="142"/>
                  </a:lnTo>
                  <a:lnTo>
                    <a:pt x="245" y="142"/>
                  </a:lnTo>
                  <a:lnTo>
                    <a:pt x="245" y="152"/>
                  </a:lnTo>
                  <a:lnTo>
                    <a:pt x="255" y="152"/>
                  </a:lnTo>
                  <a:lnTo>
                    <a:pt x="255" y="163"/>
                  </a:lnTo>
                  <a:lnTo>
                    <a:pt x="255" y="173"/>
                  </a:lnTo>
                  <a:lnTo>
                    <a:pt x="265" y="173"/>
                  </a:lnTo>
                  <a:lnTo>
                    <a:pt x="255" y="173"/>
                  </a:lnTo>
                  <a:lnTo>
                    <a:pt x="255" y="183"/>
                  </a:lnTo>
                  <a:lnTo>
                    <a:pt x="245" y="183"/>
                  </a:lnTo>
                  <a:lnTo>
                    <a:pt x="245" y="193"/>
                  </a:lnTo>
                  <a:lnTo>
                    <a:pt x="255" y="193"/>
                  </a:lnTo>
                  <a:lnTo>
                    <a:pt x="255" y="203"/>
                  </a:lnTo>
                  <a:lnTo>
                    <a:pt x="245" y="203"/>
                  </a:lnTo>
                  <a:lnTo>
                    <a:pt x="235" y="214"/>
                  </a:lnTo>
                  <a:lnTo>
                    <a:pt x="224" y="214"/>
                  </a:lnTo>
                  <a:lnTo>
                    <a:pt x="224" y="224"/>
                  </a:lnTo>
                  <a:lnTo>
                    <a:pt x="235" y="224"/>
                  </a:lnTo>
                  <a:lnTo>
                    <a:pt x="235" y="234"/>
                  </a:lnTo>
                  <a:lnTo>
                    <a:pt x="224" y="234"/>
                  </a:lnTo>
                  <a:lnTo>
                    <a:pt x="224" y="244"/>
                  </a:lnTo>
                  <a:lnTo>
                    <a:pt x="214" y="244"/>
                  </a:lnTo>
                  <a:lnTo>
                    <a:pt x="214" y="234"/>
                  </a:lnTo>
                  <a:lnTo>
                    <a:pt x="204" y="244"/>
                  </a:lnTo>
                  <a:lnTo>
                    <a:pt x="204" y="234"/>
                  </a:lnTo>
                  <a:lnTo>
                    <a:pt x="194" y="234"/>
                  </a:lnTo>
                  <a:lnTo>
                    <a:pt x="194" y="244"/>
                  </a:lnTo>
                  <a:lnTo>
                    <a:pt x="194" y="234"/>
                  </a:lnTo>
                  <a:lnTo>
                    <a:pt x="184" y="234"/>
                  </a:lnTo>
                  <a:lnTo>
                    <a:pt x="173" y="234"/>
                  </a:lnTo>
                  <a:lnTo>
                    <a:pt x="173" y="244"/>
                  </a:lnTo>
                  <a:lnTo>
                    <a:pt x="163" y="244"/>
                  </a:lnTo>
                  <a:lnTo>
                    <a:pt x="153" y="254"/>
                  </a:lnTo>
                  <a:lnTo>
                    <a:pt x="143" y="254"/>
                  </a:lnTo>
                  <a:lnTo>
                    <a:pt x="133" y="254"/>
                  </a:lnTo>
                  <a:lnTo>
                    <a:pt x="122" y="254"/>
                  </a:lnTo>
                  <a:lnTo>
                    <a:pt x="122" y="265"/>
                  </a:lnTo>
                  <a:lnTo>
                    <a:pt x="112" y="265"/>
                  </a:lnTo>
                  <a:lnTo>
                    <a:pt x="102" y="265"/>
                  </a:lnTo>
                  <a:lnTo>
                    <a:pt x="92" y="254"/>
                  </a:lnTo>
                  <a:lnTo>
                    <a:pt x="102" y="244"/>
                  </a:lnTo>
                  <a:lnTo>
                    <a:pt x="92" y="234"/>
                  </a:lnTo>
                  <a:lnTo>
                    <a:pt x="82" y="224"/>
                  </a:lnTo>
                  <a:lnTo>
                    <a:pt x="72" y="224"/>
                  </a:lnTo>
                  <a:lnTo>
                    <a:pt x="72" y="214"/>
                  </a:lnTo>
                  <a:lnTo>
                    <a:pt x="61" y="214"/>
                  </a:lnTo>
                  <a:lnTo>
                    <a:pt x="72" y="214"/>
                  </a:lnTo>
                  <a:lnTo>
                    <a:pt x="72" y="203"/>
                  </a:lnTo>
                  <a:lnTo>
                    <a:pt x="61" y="203"/>
                  </a:lnTo>
                  <a:lnTo>
                    <a:pt x="72" y="203"/>
                  </a:lnTo>
                  <a:lnTo>
                    <a:pt x="61" y="203"/>
                  </a:lnTo>
                  <a:lnTo>
                    <a:pt x="61" y="193"/>
                  </a:lnTo>
                  <a:lnTo>
                    <a:pt x="51" y="203"/>
                  </a:lnTo>
                  <a:lnTo>
                    <a:pt x="41" y="203"/>
                  </a:lnTo>
                  <a:lnTo>
                    <a:pt x="31" y="193"/>
                  </a:lnTo>
                  <a:lnTo>
                    <a:pt x="21" y="193"/>
                  </a:lnTo>
                  <a:lnTo>
                    <a:pt x="21" y="183"/>
                  </a:lnTo>
                  <a:lnTo>
                    <a:pt x="21" y="173"/>
                  </a:lnTo>
                  <a:lnTo>
                    <a:pt x="31" y="163"/>
                  </a:lnTo>
                  <a:lnTo>
                    <a:pt x="31" y="152"/>
                  </a:lnTo>
                  <a:lnTo>
                    <a:pt x="21" y="152"/>
                  </a:lnTo>
                  <a:lnTo>
                    <a:pt x="21" y="142"/>
                  </a:lnTo>
                  <a:lnTo>
                    <a:pt x="21" y="132"/>
                  </a:lnTo>
                  <a:lnTo>
                    <a:pt x="31" y="132"/>
                  </a:lnTo>
                  <a:lnTo>
                    <a:pt x="21" y="132"/>
                  </a:lnTo>
                  <a:lnTo>
                    <a:pt x="21" y="122"/>
                  </a:lnTo>
                  <a:lnTo>
                    <a:pt x="31" y="112"/>
                  </a:lnTo>
                  <a:lnTo>
                    <a:pt x="21" y="112"/>
                  </a:lnTo>
                  <a:lnTo>
                    <a:pt x="21" y="102"/>
                  </a:lnTo>
                  <a:lnTo>
                    <a:pt x="21" y="91"/>
                  </a:lnTo>
                  <a:lnTo>
                    <a:pt x="10" y="81"/>
                  </a:lnTo>
                  <a:lnTo>
                    <a:pt x="21" y="71"/>
                  </a:lnTo>
                  <a:lnTo>
                    <a:pt x="21" y="61"/>
                  </a:lnTo>
                  <a:lnTo>
                    <a:pt x="10" y="61"/>
                  </a:lnTo>
                  <a:lnTo>
                    <a:pt x="10" y="71"/>
                  </a:lnTo>
                  <a:lnTo>
                    <a:pt x="0" y="61"/>
                  </a:lnTo>
                  <a:lnTo>
                    <a:pt x="10" y="61"/>
                  </a:lnTo>
                  <a:lnTo>
                    <a:pt x="0" y="51"/>
                  </a:lnTo>
                  <a:lnTo>
                    <a:pt x="10" y="51"/>
                  </a:lnTo>
                  <a:lnTo>
                    <a:pt x="10" y="40"/>
                  </a:lnTo>
                  <a:lnTo>
                    <a:pt x="0" y="40"/>
                  </a:lnTo>
                  <a:lnTo>
                    <a:pt x="0" y="30"/>
                  </a:lnTo>
                  <a:lnTo>
                    <a:pt x="0" y="10"/>
                  </a:lnTo>
                  <a:close/>
                </a:path>
              </a:pathLst>
            </a:custGeom>
            <a:solidFill>
              <a:srgbClr val="FFFF00"/>
            </a:solidFill>
            <a:ln w="15875">
              <a:solidFill>
                <a:srgbClr val="6E6E6E"/>
              </a:solidFill>
              <a:prstDash val="solid"/>
              <a:round/>
              <a:headEnd/>
              <a:tailEnd/>
            </a:ln>
          </p:spPr>
          <p:txBody>
            <a:bodyPr/>
            <a:lstStyle/>
            <a:p>
              <a:endParaRPr lang="fr-FR">
                <a:solidFill>
                  <a:srgbClr val="000000"/>
                </a:solidFill>
              </a:endParaRPr>
            </a:p>
          </p:txBody>
        </p:sp>
        <p:sp>
          <p:nvSpPr>
            <p:cNvPr id="53" name="Freeform 21"/>
            <p:cNvSpPr>
              <a:spLocks/>
            </p:cNvSpPr>
            <p:nvPr/>
          </p:nvSpPr>
          <p:spPr bwMode="auto">
            <a:xfrm>
              <a:off x="5033963" y="2033588"/>
              <a:ext cx="550863" cy="355600"/>
            </a:xfrm>
            <a:custGeom>
              <a:avLst/>
              <a:gdLst>
                <a:gd name="T0" fmla="*/ 2147483647 w 347"/>
                <a:gd name="T1" fmla="*/ 2147483647 h 224"/>
                <a:gd name="T2" fmla="*/ 2147483647 w 347"/>
                <a:gd name="T3" fmla="*/ 2147483647 h 224"/>
                <a:gd name="T4" fmla="*/ 2147483647 w 347"/>
                <a:gd name="T5" fmla="*/ 2147483647 h 224"/>
                <a:gd name="T6" fmla="*/ 2147483647 w 347"/>
                <a:gd name="T7" fmla="*/ 2147483647 h 224"/>
                <a:gd name="T8" fmla="*/ 2147483647 w 347"/>
                <a:gd name="T9" fmla="*/ 2147483647 h 224"/>
                <a:gd name="T10" fmla="*/ 2147483647 w 347"/>
                <a:gd name="T11" fmla="*/ 2147483647 h 224"/>
                <a:gd name="T12" fmla="*/ 2147483647 w 347"/>
                <a:gd name="T13" fmla="*/ 2147483647 h 224"/>
                <a:gd name="T14" fmla="*/ 2147483647 w 347"/>
                <a:gd name="T15" fmla="*/ 2147483647 h 224"/>
                <a:gd name="T16" fmla="*/ 2147483647 w 347"/>
                <a:gd name="T17" fmla="*/ 2147483647 h 224"/>
                <a:gd name="T18" fmla="*/ 2147483647 w 347"/>
                <a:gd name="T19" fmla="*/ 2147483647 h 224"/>
                <a:gd name="T20" fmla="*/ 2147483647 w 347"/>
                <a:gd name="T21" fmla="*/ 2147483647 h 224"/>
                <a:gd name="T22" fmla="*/ 2147483647 w 347"/>
                <a:gd name="T23" fmla="*/ 2147483647 h 224"/>
                <a:gd name="T24" fmla="*/ 2147483647 w 347"/>
                <a:gd name="T25" fmla="*/ 2147483647 h 224"/>
                <a:gd name="T26" fmla="*/ 2147483647 w 347"/>
                <a:gd name="T27" fmla="*/ 2147483647 h 224"/>
                <a:gd name="T28" fmla="*/ 2147483647 w 347"/>
                <a:gd name="T29" fmla="*/ 2147483647 h 224"/>
                <a:gd name="T30" fmla="*/ 2147483647 w 347"/>
                <a:gd name="T31" fmla="*/ 2147483647 h 224"/>
                <a:gd name="T32" fmla="*/ 2147483647 w 347"/>
                <a:gd name="T33" fmla="*/ 2147483647 h 224"/>
                <a:gd name="T34" fmla="*/ 2147483647 w 347"/>
                <a:gd name="T35" fmla="*/ 2147483647 h 224"/>
                <a:gd name="T36" fmla="*/ 2147483647 w 347"/>
                <a:gd name="T37" fmla="*/ 2147483647 h 224"/>
                <a:gd name="T38" fmla="*/ 2147483647 w 347"/>
                <a:gd name="T39" fmla="*/ 2147483647 h 224"/>
                <a:gd name="T40" fmla="*/ 2147483647 w 347"/>
                <a:gd name="T41" fmla="*/ 2147483647 h 224"/>
                <a:gd name="T42" fmla="*/ 2147483647 w 347"/>
                <a:gd name="T43" fmla="*/ 2147483647 h 224"/>
                <a:gd name="T44" fmla="*/ 2147483647 w 347"/>
                <a:gd name="T45" fmla="*/ 2147483647 h 224"/>
                <a:gd name="T46" fmla="*/ 2147483647 w 347"/>
                <a:gd name="T47" fmla="*/ 2147483647 h 224"/>
                <a:gd name="T48" fmla="*/ 2147483647 w 347"/>
                <a:gd name="T49" fmla="*/ 2147483647 h 224"/>
                <a:gd name="T50" fmla="*/ 2147483647 w 347"/>
                <a:gd name="T51" fmla="*/ 2147483647 h 224"/>
                <a:gd name="T52" fmla="*/ 2147483647 w 347"/>
                <a:gd name="T53" fmla="*/ 2147483647 h 224"/>
                <a:gd name="T54" fmla="*/ 2147483647 w 347"/>
                <a:gd name="T55" fmla="*/ 2147483647 h 224"/>
                <a:gd name="T56" fmla="*/ 2147483647 w 347"/>
                <a:gd name="T57" fmla="*/ 2147483647 h 224"/>
                <a:gd name="T58" fmla="*/ 2147483647 w 347"/>
                <a:gd name="T59" fmla="*/ 2147483647 h 224"/>
                <a:gd name="T60" fmla="*/ 2147483647 w 347"/>
                <a:gd name="T61" fmla="*/ 2147483647 h 224"/>
                <a:gd name="T62" fmla="*/ 2147483647 w 347"/>
                <a:gd name="T63" fmla="*/ 2147483647 h 224"/>
                <a:gd name="T64" fmla="*/ 2147483647 w 347"/>
                <a:gd name="T65" fmla="*/ 2147483647 h 224"/>
                <a:gd name="T66" fmla="*/ 2147483647 w 347"/>
                <a:gd name="T67" fmla="*/ 2147483647 h 224"/>
                <a:gd name="T68" fmla="*/ 2147483647 w 347"/>
                <a:gd name="T69" fmla="*/ 2147483647 h 224"/>
                <a:gd name="T70" fmla="*/ 2147483647 w 347"/>
                <a:gd name="T71" fmla="*/ 2147483647 h 224"/>
                <a:gd name="T72" fmla="*/ 2147483647 w 347"/>
                <a:gd name="T73" fmla="*/ 2147483647 h 224"/>
                <a:gd name="T74" fmla="*/ 2147483647 w 347"/>
                <a:gd name="T75" fmla="*/ 2147483647 h 224"/>
                <a:gd name="T76" fmla="*/ 2147483647 w 347"/>
                <a:gd name="T77" fmla="*/ 2147483647 h 224"/>
                <a:gd name="T78" fmla="*/ 2147483647 w 347"/>
                <a:gd name="T79" fmla="*/ 2147483647 h 224"/>
                <a:gd name="T80" fmla="*/ 2147483647 w 347"/>
                <a:gd name="T81" fmla="*/ 2147483647 h 224"/>
                <a:gd name="T82" fmla="*/ 2147483647 w 347"/>
                <a:gd name="T83" fmla="*/ 2147483647 h 224"/>
                <a:gd name="T84" fmla="*/ 2147483647 w 347"/>
                <a:gd name="T85" fmla="*/ 2147483647 h 224"/>
                <a:gd name="T86" fmla="*/ 2147483647 w 347"/>
                <a:gd name="T87" fmla="*/ 2147483647 h 224"/>
                <a:gd name="T88" fmla="*/ 0 w 347"/>
                <a:gd name="T89" fmla="*/ 2147483647 h 224"/>
                <a:gd name="T90" fmla="*/ 2147483647 w 347"/>
                <a:gd name="T91" fmla="*/ 2147483647 h 224"/>
                <a:gd name="T92" fmla="*/ 2147483647 w 347"/>
                <a:gd name="T93" fmla="*/ 2147483647 h 224"/>
                <a:gd name="T94" fmla="*/ 2147483647 w 347"/>
                <a:gd name="T95" fmla="*/ 2147483647 h 224"/>
                <a:gd name="T96" fmla="*/ 2147483647 w 347"/>
                <a:gd name="T97" fmla="*/ 2147483647 h 224"/>
                <a:gd name="T98" fmla="*/ 2147483647 w 347"/>
                <a:gd name="T99" fmla="*/ 2147483647 h 224"/>
                <a:gd name="T100" fmla="*/ 2147483647 w 347"/>
                <a:gd name="T101" fmla="*/ 2147483647 h 224"/>
                <a:gd name="T102" fmla="*/ 2147483647 w 347"/>
                <a:gd name="T103" fmla="*/ 2147483647 h 224"/>
                <a:gd name="T104" fmla="*/ 2147483647 w 347"/>
                <a:gd name="T105" fmla="*/ 2147483647 h 224"/>
                <a:gd name="T106" fmla="*/ 2147483647 w 347"/>
                <a:gd name="T107" fmla="*/ 2147483647 h 224"/>
                <a:gd name="T108" fmla="*/ 2147483647 w 347"/>
                <a:gd name="T109" fmla="*/ 2147483647 h 224"/>
                <a:gd name="T110" fmla="*/ 2147483647 w 347"/>
                <a:gd name="T111" fmla="*/ 2147483647 h 224"/>
                <a:gd name="T112" fmla="*/ 2147483647 w 347"/>
                <a:gd name="T113" fmla="*/ 2147483647 h 224"/>
                <a:gd name="T114" fmla="*/ 2147483647 w 347"/>
                <a:gd name="T115" fmla="*/ 2147483647 h 224"/>
                <a:gd name="T116" fmla="*/ 2147483647 w 347"/>
                <a:gd name="T117" fmla="*/ 2147483647 h 2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7"/>
                <a:gd name="T178" fmla="*/ 0 h 224"/>
                <a:gd name="T179" fmla="*/ 347 w 347"/>
                <a:gd name="T180" fmla="*/ 224 h 2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7" h="224">
                  <a:moveTo>
                    <a:pt x="21" y="30"/>
                  </a:moveTo>
                  <a:lnTo>
                    <a:pt x="21" y="30"/>
                  </a:lnTo>
                  <a:lnTo>
                    <a:pt x="21" y="20"/>
                  </a:lnTo>
                  <a:lnTo>
                    <a:pt x="21" y="10"/>
                  </a:lnTo>
                  <a:lnTo>
                    <a:pt x="31" y="10"/>
                  </a:lnTo>
                  <a:lnTo>
                    <a:pt x="41" y="10"/>
                  </a:lnTo>
                  <a:lnTo>
                    <a:pt x="51" y="10"/>
                  </a:lnTo>
                  <a:lnTo>
                    <a:pt x="61" y="10"/>
                  </a:lnTo>
                  <a:lnTo>
                    <a:pt x="72" y="20"/>
                  </a:lnTo>
                  <a:lnTo>
                    <a:pt x="82" y="20"/>
                  </a:lnTo>
                  <a:lnTo>
                    <a:pt x="92" y="30"/>
                  </a:lnTo>
                  <a:lnTo>
                    <a:pt x="102" y="30"/>
                  </a:lnTo>
                  <a:lnTo>
                    <a:pt x="112" y="30"/>
                  </a:lnTo>
                  <a:lnTo>
                    <a:pt x="123" y="30"/>
                  </a:lnTo>
                  <a:lnTo>
                    <a:pt x="133" y="30"/>
                  </a:lnTo>
                  <a:lnTo>
                    <a:pt x="143" y="30"/>
                  </a:lnTo>
                  <a:lnTo>
                    <a:pt x="153" y="30"/>
                  </a:lnTo>
                  <a:lnTo>
                    <a:pt x="163" y="30"/>
                  </a:lnTo>
                  <a:lnTo>
                    <a:pt x="174" y="30"/>
                  </a:lnTo>
                  <a:lnTo>
                    <a:pt x="174" y="41"/>
                  </a:lnTo>
                  <a:lnTo>
                    <a:pt x="184" y="41"/>
                  </a:lnTo>
                  <a:lnTo>
                    <a:pt x="194" y="51"/>
                  </a:lnTo>
                  <a:lnTo>
                    <a:pt x="204" y="51"/>
                  </a:lnTo>
                  <a:lnTo>
                    <a:pt x="214" y="51"/>
                  </a:lnTo>
                  <a:lnTo>
                    <a:pt x="224" y="51"/>
                  </a:lnTo>
                  <a:lnTo>
                    <a:pt x="235" y="51"/>
                  </a:lnTo>
                  <a:lnTo>
                    <a:pt x="245" y="41"/>
                  </a:lnTo>
                  <a:lnTo>
                    <a:pt x="255" y="41"/>
                  </a:lnTo>
                  <a:lnTo>
                    <a:pt x="265" y="30"/>
                  </a:lnTo>
                  <a:lnTo>
                    <a:pt x="275" y="30"/>
                  </a:lnTo>
                  <a:lnTo>
                    <a:pt x="275" y="20"/>
                  </a:lnTo>
                  <a:lnTo>
                    <a:pt x="286" y="20"/>
                  </a:lnTo>
                  <a:lnTo>
                    <a:pt x="286" y="10"/>
                  </a:lnTo>
                  <a:lnTo>
                    <a:pt x="296" y="10"/>
                  </a:lnTo>
                  <a:lnTo>
                    <a:pt x="306" y="10"/>
                  </a:lnTo>
                  <a:lnTo>
                    <a:pt x="316" y="10"/>
                  </a:lnTo>
                  <a:lnTo>
                    <a:pt x="316" y="0"/>
                  </a:lnTo>
                  <a:lnTo>
                    <a:pt x="316" y="20"/>
                  </a:lnTo>
                  <a:lnTo>
                    <a:pt x="316" y="30"/>
                  </a:lnTo>
                  <a:lnTo>
                    <a:pt x="326" y="30"/>
                  </a:lnTo>
                  <a:lnTo>
                    <a:pt x="326" y="41"/>
                  </a:lnTo>
                  <a:lnTo>
                    <a:pt x="316" y="41"/>
                  </a:lnTo>
                  <a:lnTo>
                    <a:pt x="326" y="51"/>
                  </a:lnTo>
                  <a:lnTo>
                    <a:pt x="316" y="51"/>
                  </a:lnTo>
                  <a:lnTo>
                    <a:pt x="326" y="61"/>
                  </a:lnTo>
                  <a:lnTo>
                    <a:pt x="326" y="51"/>
                  </a:lnTo>
                  <a:lnTo>
                    <a:pt x="337" y="51"/>
                  </a:lnTo>
                  <a:lnTo>
                    <a:pt x="337" y="61"/>
                  </a:lnTo>
                  <a:lnTo>
                    <a:pt x="326" y="71"/>
                  </a:lnTo>
                  <a:lnTo>
                    <a:pt x="337" y="81"/>
                  </a:lnTo>
                  <a:lnTo>
                    <a:pt x="337" y="92"/>
                  </a:lnTo>
                  <a:lnTo>
                    <a:pt x="337" y="102"/>
                  </a:lnTo>
                  <a:lnTo>
                    <a:pt x="347" y="102"/>
                  </a:lnTo>
                  <a:lnTo>
                    <a:pt x="337" y="112"/>
                  </a:lnTo>
                  <a:lnTo>
                    <a:pt x="337" y="122"/>
                  </a:lnTo>
                  <a:lnTo>
                    <a:pt x="347" y="122"/>
                  </a:lnTo>
                  <a:lnTo>
                    <a:pt x="337" y="122"/>
                  </a:lnTo>
                  <a:lnTo>
                    <a:pt x="337" y="132"/>
                  </a:lnTo>
                  <a:lnTo>
                    <a:pt x="337" y="142"/>
                  </a:lnTo>
                  <a:lnTo>
                    <a:pt x="347" y="142"/>
                  </a:lnTo>
                  <a:lnTo>
                    <a:pt x="347" y="153"/>
                  </a:lnTo>
                  <a:lnTo>
                    <a:pt x="337" y="163"/>
                  </a:lnTo>
                  <a:lnTo>
                    <a:pt x="337" y="153"/>
                  </a:lnTo>
                  <a:lnTo>
                    <a:pt x="326" y="163"/>
                  </a:lnTo>
                  <a:lnTo>
                    <a:pt x="316" y="163"/>
                  </a:lnTo>
                  <a:lnTo>
                    <a:pt x="306" y="163"/>
                  </a:lnTo>
                  <a:lnTo>
                    <a:pt x="296" y="163"/>
                  </a:lnTo>
                  <a:lnTo>
                    <a:pt x="286" y="173"/>
                  </a:lnTo>
                  <a:lnTo>
                    <a:pt x="286" y="163"/>
                  </a:lnTo>
                  <a:lnTo>
                    <a:pt x="275" y="163"/>
                  </a:lnTo>
                  <a:lnTo>
                    <a:pt x="265" y="173"/>
                  </a:lnTo>
                  <a:lnTo>
                    <a:pt x="265" y="183"/>
                  </a:lnTo>
                  <a:lnTo>
                    <a:pt x="245" y="183"/>
                  </a:lnTo>
                  <a:lnTo>
                    <a:pt x="245" y="193"/>
                  </a:lnTo>
                  <a:lnTo>
                    <a:pt x="235" y="193"/>
                  </a:lnTo>
                  <a:lnTo>
                    <a:pt x="224" y="193"/>
                  </a:lnTo>
                  <a:lnTo>
                    <a:pt x="214" y="204"/>
                  </a:lnTo>
                  <a:lnTo>
                    <a:pt x="224" y="204"/>
                  </a:lnTo>
                  <a:lnTo>
                    <a:pt x="214" y="204"/>
                  </a:lnTo>
                  <a:lnTo>
                    <a:pt x="204" y="193"/>
                  </a:lnTo>
                  <a:lnTo>
                    <a:pt x="194" y="193"/>
                  </a:lnTo>
                  <a:lnTo>
                    <a:pt x="184" y="193"/>
                  </a:lnTo>
                  <a:lnTo>
                    <a:pt x="174" y="193"/>
                  </a:lnTo>
                  <a:lnTo>
                    <a:pt x="184" y="193"/>
                  </a:lnTo>
                  <a:lnTo>
                    <a:pt x="174" y="204"/>
                  </a:lnTo>
                  <a:lnTo>
                    <a:pt x="174" y="193"/>
                  </a:lnTo>
                  <a:lnTo>
                    <a:pt x="163" y="193"/>
                  </a:lnTo>
                  <a:lnTo>
                    <a:pt x="163" y="183"/>
                  </a:lnTo>
                  <a:lnTo>
                    <a:pt x="153" y="183"/>
                  </a:lnTo>
                  <a:lnTo>
                    <a:pt x="143" y="193"/>
                  </a:lnTo>
                  <a:lnTo>
                    <a:pt x="133" y="193"/>
                  </a:lnTo>
                  <a:lnTo>
                    <a:pt x="123" y="193"/>
                  </a:lnTo>
                  <a:lnTo>
                    <a:pt x="112" y="193"/>
                  </a:lnTo>
                  <a:lnTo>
                    <a:pt x="102" y="193"/>
                  </a:lnTo>
                  <a:lnTo>
                    <a:pt x="102" y="204"/>
                  </a:lnTo>
                  <a:lnTo>
                    <a:pt x="92" y="204"/>
                  </a:lnTo>
                  <a:lnTo>
                    <a:pt x="82" y="214"/>
                  </a:lnTo>
                  <a:lnTo>
                    <a:pt x="72" y="224"/>
                  </a:lnTo>
                  <a:lnTo>
                    <a:pt x="72" y="214"/>
                  </a:lnTo>
                  <a:lnTo>
                    <a:pt x="61" y="214"/>
                  </a:lnTo>
                  <a:lnTo>
                    <a:pt x="51" y="214"/>
                  </a:lnTo>
                  <a:lnTo>
                    <a:pt x="41" y="214"/>
                  </a:lnTo>
                  <a:lnTo>
                    <a:pt x="41" y="204"/>
                  </a:lnTo>
                  <a:lnTo>
                    <a:pt x="41" y="214"/>
                  </a:lnTo>
                  <a:lnTo>
                    <a:pt x="31" y="214"/>
                  </a:lnTo>
                  <a:lnTo>
                    <a:pt x="21" y="214"/>
                  </a:lnTo>
                  <a:lnTo>
                    <a:pt x="11" y="204"/>
                  </a:lnTo>
                  <a:lnTo>
                    <a:pt x="11" y="193"/>
                  </a:lnTo>
                  <a:lnTo>
                    <a:pt x="0" y="193"/>
                  </a:lnTo>
                  <a:lnTo>
                    <a:pt x="11" y="183"/>
                  </a:lnTo>
                  <a:lnTo>
                    <a:pt x="11" y="173"/>
                  </a:lnTo>
                  <a:lnTo>
                    <a:pt x="21" y="183"/>
                  </a:lnTo>
                  <a:lnTo>
                    <a:pt x="21" y="173"/>
                  </a:lnTo>
                  <a:lnTo>
                    <a:pt x="31" y="173"/>
                  </a:lnTo>
                  <a:lnTo>
                    <a:pt x="31" y="163"/>
                  </a:lnTo>
                  <a:lnTo>
                    <a:pt x="21" y="163"/>
                  </a:lnTo>
                  <a:lnTo>
                    <a:pt x="21" y="153"/>
                  </a:lnTo>
                  <a:lnTo>
                    <a:pt x="31" y="153"/>
                  </a:lnTo>
                  <a:lnTo>
                    <a:pt x="41" y="153"/>
                  </a:lnTo>
                  <a:lnTo>
                    <a:pt x="51" y="153"/>
                  </a:lnTo>
                  <a:lnTo>
                    <a:pt x="51" y="142"/>
                  </a:lnTo>
                  <a:lnTo>
                    <a:pt x="61" y="132"/>
                  </a:lnTo>
                  <a:lnTo>
                    <a:pt x="61" y="122"/>
                  </a:lnTo>
                  <a:lnTo>
                    <a:pt x="61" y="112"/>
                  </a:lnTo>
                  <a:lnTo>
                    <a:pt x="61" y="102"/>
                  </a:lnTo>
                  <a:lnTo>
                    <a:pt x="51" y="102"/>
                  </a:lnTo>
                  <a:lnTo>
                    <a:pt x="61" y="102"/>
                  </a:lnTo>
                  <a:lnTo>
                    <a:pt x="61" y="92"/>
                  </a:lnTo>
                  <a:lnTo>
                    <a:pt x="51" y="92"/>
                  </a:lnTo>
                  <a:lnTo>
                    <a:pt x="51" y="81"/>
                  </a:lnTo>
                  <a:lnTo>
                    <a:pt x="61" y="81"/>
                  </a:lnTo>
                  <a:lnTo>
                    <a:pt x="61" y="71"/>
                  </a:lnTo>
                  <a:lnTo>
                    <a:pt x="51" y="61"/>
                  </a:lnTo>
                  <a:lnTo>
                    <a:pt x="51" y="71"/>
                  </a:lnTo>
                  <a:lnTo>
                    <a:pt x="41" y="71"/>
                  </a:lnTo>
                  <a:lnTo>
                    <a:pt x="31" y="71"/>
                  </a:lnTo>
                  <a:lnTo>
                    <a:pt x="31" y="61"/>
                  </a:lnTo>
                  <a:lnTo>
                    <a:pt x="21" y="61"/>
                  </a:lnTo>
                  <a:lnTo>
                    <a:pt x="21" y="51"/>
                  </a:lnTo>
                  <a:lnTo>
                    <a:pt x="11" y="51"/>
                  </a:lnTo>
                  <a:lnTo>
                    <a:pt x="11" y="41"/>
                  </a:lnTo>
                  <a:lnTo>
                    <a:pt x="11" y="30"/>
                  </a:lnTo>
                  <a:lnTo>
                    <a:pt x="21" y="30"/>
                  </a:lnTo>
                  <a:close/>
                </a:path>
              </a:pathLst>
            </a:custGeom>
            <a:solidFill>
              <a:srgbClr val="FFFF00"/>
            </a:solidFill>
            <a:ln w="15875">
              <a:solidFill>
                <a:srgbClr val="6E6E6E"/>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solidFill>
                    <a:srgbClr val="000000"/>
                  </a:solidFill>
                </a:rPr>
                <a:t>       </a:t>
              </a:r>
            </a:p>
          </p:txBody>
        </p:sp>
        <p:sp>
          <p:nvSpPr>
            <p:cNvPr id="54" name="Freeform 22"/>
            <p:cNvSpPr>
              <a:spLocks/>
            </p:cNvSpPr>
            <p:nvPr/>
          </p:nvSpPr>
          <p:spPr bwMode="auto">
            <a:xfrm>
              <a:off x="6586538" y="2065338"/>
              <a:ext cx="566737" cy="452437"/>
            </a:xfrm>
            <a:custGeom>
              <a:avLst/>
              <a:gdLst>
                <a:gd name="T0" fmla="*/ 410784313 w 357"/>
                <a:gd name="T1" fmla="*/ 0 h 285"/>
                <a:gd name="T2" fmla="*/ 438506801 w 357"/>
                <a:gd name="T3" fmla="*/ 0 h 285"/>
                <a:gd name="T4" fmla="*/ 514111421 w 357"/>
                <a:gd name="T5" fmla="*/ 52922429 h 285"/>
                <a:gd name="T6" fmla="*/ 567033862 w 357"/>
                <a:gd name="T7" fmla="*/ 103325498 h 285"/>
                <a:gd name="T8" fmla="*/ 617436943 w 357"/>
                <a:gd name="T9" fmla="*/ 78123964 h 285"/>
                <a:gd name="T10" fmla="*/ 667840023 w 357"/>
                <a:gd name="T11" fmla="*/ 103325498 h 285"/>
                <a:gd name="T12" fmla="*/ 720764052 w 357"/>
                <a:gd name="T13" fmla="*/ 103325498 h 285"/>
                <a:gd name="T14" fmla="*/ 771167132 w 357"/>
                <a:gd name="T15" fmla="*/ 128527033 h 285"/>
                <a:gd name="T16" fmla="*/ 849291113 w 357"/>
                <a:gd name="T17" fmla="*/ 128527033 h 285"/>
                <a:gd name="T18" fmla="*/ 849291113 w 357"/>
                <a:gd name="T19" fmla="*/ 181451049 h 285"/>
                <a:gd name="T20" fmla="*/ 874492653 w 357"/>
                <a:gd name="T21" fmla="*/ 231854119 h 285"/>
                <a:gd name="T22" fmla="*/ 874492653 w 357"/>
                <a:gd name="T23" fmla="*/ 307458723 h 285"/>
                <a:gd name="T24" fmla="*/ 874492653 w 357"/>
                <a:gd name="T25" fmla="*/ 335179617 h 285"/>
                <a:gd name="T26" fmla="*/ 849291113 w 357"/>
                <a:gd name="T27" fmla="*/ 385582686 h 285"/>
                <a:gd name="T28" fmla="*/ 849291113 w 357"/>
                <a:gd name="T29" fmla="*/ 410784221 h 285"/>
                <a:gd name="T30" fmla="*/ 824089573 w 357"/>
                <a:gd name="T31" fmla="*/ 488909772 h 285"/>
                <a:gd name="T32" fmla="*/ 874492653 w 357"/>
                <a:gd name="T33" fmla="*/ 514111307 h 285"/>
                <a:gd name="T34" fmla="*/ 874492653 w 357"/>
                <a:gd name="T35" fmla="*/ 564514376 h 285"/>
                <a:gd name="T36" fmla="*/ 824089573 w 357"/>
                <a:gd name="T37" fmla="*/ 592235271 h 285"/>
                <a:gd name="T38" fmla="*/ 771167132 w 357"/>
                <a:gd name="T39" fmla="*/ 592235271 h 285"/>
                <a:gd name="T40" fmla="*/ 796368672 w 357"/>
                <a:gd name="T41" fmla="*/ 617436805 h 285"/>
                <a:gd name="T42" fmla="*/ 771167132 w 357"/>
                <a:gd name="T43" fmla="*/ 667839874 h 285"/>
                <a:gd name="T44" fmla="*/ 745965592 w 357"/>
                <a:gd name="T45" fmla="*/ 693041409 h 285"/>
                <a:gd name="T46" fmla="*/ 667840023 w 357"/>
                <a:gd name="T47" fmla="*/ 693041409 h 285"/>
                <a:gd name="T48" fmla="*/ 642638483 w 357"/>
                <a:gd name="T49" fmla="*/ 693041409 h 285"/>
                <a:gd name="T50" fmla="*/ 567033862 w 357"/>
                <a:gd name="T51" fmla="*/ 693041409 h 285"/>
                <a:gd name="T52" fmla="*/ 514111421 w 357"/>
                <a:gd name="T53" fmla="*/ 617436805 h 285"/>
                <a:gd name="T54" fmla="*/ 488909881 w 357"/>
                <a:gd name="T55" fmla="*/ 564514376 h 285"/>
                <a:gd name="T56" fmla="*/ 385582772 w 357"/>
                <a:gd name="T57" fmla="*/ 564514376 h 285"/>
                <a:gd name="T58" fmla="*/ 309978152 w 357"/>
                <a:gd name="T59" fmla="*/ 642638340 h 285"/>
                <a:gd name="T60" fmla="*/ 257055711 w 357"/>
                <a:gd name="T61" fmla="*/ 667839874 h 285"/>
                <a:gd name="T62" fmla="*/ 257055711 w 357"/>
                <a:gd name="T63" fmla="*/ 718242944 h 285"/>
                <a:gd name="T64" fmla="*/ 156249550 w 357"/>
                <a:gd name="T65" fmla="*/ 718242944 h 285"/>
                <a:gd name="T66" fmla="*/ 128527062 w 357"/>
                <a:gd name="T67" fmla="*/ 693041409 h 285"/>
                <a:gd name="T68" fmla="*/ 103325521 w 357"/>
                <a:gd name="T69" fmla="*/ 642638340 h 285"/>
                <a:gd name="T70" fmla="*/ 52922441 w 357"/>
                <a:gd name="T71" fmla="*/ 617436805 h 285"/>
                <a:gd name="T72" fmla="*/ 52922441 w 357"/>
                <a:gd name="T73" fmla="*/ 564514376 h 285"/>
                <a:gd name="T74" fmla="*/ 27720901 w 357"/>
                <a:gd name="T75" fmla="*/ 514111307 h 285"/>
                <a:gd name="T76" fmla="*/ 52922441 w 357"/>
                <a:gd name="T77" fmla="*/ 488909772 h 285"/>
                <a:gd name="T78" fmla="*/ 52922441 w 357"/>
                <a:gd name="T79" fmla="*/ 463708238 h 285"/>
                <a:gd name="T80" fmla="*/ 78123981 w 357"/>
                <a:gd name="T81" fmla="*/ 410784221 h 285"/>
                <a:gd name="T82" fmla="*/ 156249550 w 357"/>
                <a:gd name="T83" fmla="*/ 335179617 h 285"/>
                <a:gd name="T84" fmla="*/ 103325521 w 357"/>
                <a:gd name="T85" fmla="*/ 307458723 h 285"/>
                <a:gd name="T86" fmla="*/ 128527062 w 357"/>
                <a:gd name="T87" fmla="*/ 282257188 h 285"/>
                <a:gd name="T88" fmla="*/ 128527062 w 357"/>
                <a:gd name="T89" fmla="*/ 206652584 h 285"/>
                <a:gd name="T90" fmla="*/ 206652630 w 357"/>
                <a:gd name="T91" fmla="*/ 206652584 h 285"/>
                <a:gd name="T92" fmla="*/ 181451090 w 357"/>
                <a:gd name="T93" fmla="*/ 153728568 h 285"/>
                <a:gd name="T94" fmla="*/ 156249550 w 357"/>
                <a:gd name="T95" fmla="*/ 153728568 h 285"/>
                <a:gd name="T96" fmla="*/ 156249550 w 357"/>
                <a:gd name="T97" fmla="*/ 103325498 h 285"/>
                <a:gd name="T98" fmla="*/ 156249550 w 357"/>
                <a:gd name="T99" fmla="*/ 52922429 h 285"/>
                <a:gd name="T100" fmla="*/ 206652630 w 357"/>
                <a:gd name="T101" fmla="*/ 25201535 h 285"/>
                <a:gd name="T102" fmla="*/ 257055711 w 357"/>
                <a:gd name="T103" fmla="*/ 25201535 h 285"/>
                <a:gd name="T104" fmla="*/ 284776611 w 357"/>
                <a:gd name="T105" fmla="*/ 0 h 285"/>
                <a:gd name="T106" fmla="*/ 360381232 w 357"/>
                <a:gd name="T107" fmla="*/ 25201535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7" h="285">
                  <a:moveTo>
                    <a:pt x="143" y="0"/>
                  </a:moveTo>
                  <a:lnTo>
                    <a:pt x="153" y="0"/>
                  </a:lnTo>
                  <a:lnTo>
                    <a:pt x="163" y="0"/>
                  </a:lnTo>
                  <a:lnTo>
                    <a:pt x="174" y="0"/>
                  </a:lnTo>
                  <a:lnTo>
                    <a:pt x="184" y="0"/>
                  </a:lnTo>
                  <a:lnTo>
                    <a:pt x="194" y="10"/>
                  </a:lnTo>
                  <a:lnTo>
                    <a:pt x="194" y="21"/>
                  </a:lnTo>
                  <a:lnTo>
                    <a:pt x="204" y="21"/>
                  </a:lnTo>
                  <a:lnTo>
                    <a:pt x="214" y="21"/>
                  </a:lnTo>
                  <a:lnTo>
                    <a:pt x="214" y="31"/>
                  </a:lnTo>
                  <a:lnTo>
                    <a:pt x="225" y="41"/>
                  </a:lnTo>
                  <a:lnTo>
                    <a:pt x="235" y="41"/>
                  </a:lnTo>
                  <a:lnTo>
                    <a:pt x="245" y="31"/>
                  </a:lnTo>
                  <a:lnTo>
                    <a:pt x="255" y="31"/>
                  </a:lnTo>
                  <a:lnTo>
                    <a:pt x="255" y="41"/>
                  </a:lnTo>
                  <a:lnTo>
                    <a:pt x="265" y="41"/>
                  </a:lnTo>
                  <a:lnTo>
                    <a:pt x="265" y="51"/>
                  </a:lnTo>
                  <a:lnTo>
                    <a:pt x="276" y="51"/>
                  </a:lnTo>
                  <a:lnTo>
                    <a:pt x="276" y="41"/>
                  </a:lnTo>
                  <a:lnTo>
                    <a:pt x="286" y="41"/>
                  </a:lnTo>
                  <a:lnTo>
                    <a:pt x="296" y="51"/>
                  </a:lnTo>
                  <a:lnTo>
                    <a:pt x="306" y="51"/>
                  </a:lnTo>
                  <a:lnTo>
                    <a:pt x="306" y="41"/>
                  </a:lnTo>
                  <a:lnTo>
                    <a:pt x="306" y="51"/>
                  </a:lnTo>
                  <a:lnTo>
                    <a:pt x="316" y="51"/>
                  </a:lnTo>
                  <a:lnTo>
                    <a:pt x="316" y="41"/>
                  </a:lnTo>
                  <a:lnTo>
                    <a:pt x="327" y="41"/>
                  </a:lnTo>
                  <a:lnTo>
                    <a:pt x="337" y="51"/>
                  </a:lnTo>
                  <a:lnTo>
                    <a:pt x="347" y="51"/>
                  </a:lnTo>
                  <a:lnTo>
                    <a:pt x="337" y="61"/>
                  </a:lnTo>
                  <a:lnTo>
                    <a:pt x="337" y="72"/>
                  </a:lnTo>
                  <a:lnTo>
                    <a:pt x="347" y="82"/>
                  </a:lnTo>
                  <a:lnTo>
                    <a:pt x="347" y="92"/>
                  </a:lnTo>
                  <a:lnTo>
                    <a:pt x="347" y="102"/>
                  </a:lnTo>
                  <a:lnTo>
                    <a:pt x="347" y="112"/>
                  </a:lnTo>
                  <a:lnTo>
                    <a:pt x="347" y="122"/>
                  </a:lnTo>
                  <a:lnTo>
                    <a:pt x="347" y="112"/>
                  </a:lnTo>
                  <a:lnTo>
                    <a:pt x="357" y="112"/>
                  </a:lnTo>
                  <a:lnTo>
                    <a:pt x="357" y="122"/>
                  </a:lnTo>
                  <a:lnTo>
                    <a:pt x="347" y="133"/>
                  </a:lnTo>
                  <a:lnTo>
                    <a:pt x="357" y="133"/>
                  </a:lnTo>
                  <a:lnTo>
                    <a:pt x="357" y="143"/>
                  </a:lnTo>
                  <a:lnTo>
                    <a:pt x="347" y="143"/>
                  </a:lnTo>
                  <a:lnTo>
                    <a:pt x="337" y="153"/>
                  </a:lnTo>
                  <a:lnTo>
                    <a:pt x="337" y="143"/>
                  </a:lnTo>
                  <a:lnTo>
                    <a:pt x="337" y="153"/>
                  </a:lnTo>
                  <a:lnTo>
                    <a:pt x="337" y="163"/>
                  </a:lnTo>
                  <a:lnTo>
                    <a:pt x="337" y="173"/>
                  </a:lnTo>
                  <a:lnTo>
                    <a:pt x="327" y="184"/>
                  </a:lnTo>
                  <a:lnTo>
                    <a:pt x="327" y="194"/>
                  </a:lnTo>
                  <a:lnTo>
                    <a:pt x="337" y="194"/>
                  </a:lnTo>
                  <a:lnTo>
                    <a:pt x="337" y="204"/>
                  </a:lnTo>
                  <a:lnTo>
                    <a:pt x="347" y="204"/>
                  </a:lnTo>
                  <a:lnTo>
                    <a:pt x="357" y="214"/>
                  </a:lnTo>
                  <a:lnTo>
                    <a:pt x="347" y="224"/>
                  </a:lnTo>
                  <a:lnTo>
                    <a:pt x="357" y="224"/>
                  </a:lnTo>
                  <a:lnTo>
                    <a:pt x="347" y="224"/>
                  </a:lnTo>
                  <a:lnTo>
                    <a:pt x="337" y="224"/>
                  </a:lnTo>
                  <a:lnTo>
                    <a:pt x="337" y="235"/>
                  </a:lnTo>
                  <a:lnTo>
                    <a:pt x="337" y="224"/>
                  </a:lnTo>
                  <a:lnTo>
                    <a:pt x="327" y="235"/>
                  </a:lnTo>
                  <a:lnTo>
                    <a:pt x="316" y="235"/>
                  </a:lnTo>
                  <a:lnTo>
                    <a:pt x="306" y="235"/>
                  </a:lnTo>
                  <a:lnTo>
                    <a:pt x="316" y="245"/>
                  </a:lnTo>
                  <a:lnTo>
                    <a:pt x="316" y="255"/>
                  </a:lnTo>
                  <a:lnTo>
                    <a:pt x="306" y="255"/>
                  </a:lnTo>
                  <a:lnTo>
                    <a:pt x="306" y="265"/>
                  </a:lnTo>
                  <a:lnTo>
                    <a:pt x="316" y="265"/>
                  </a:lnTo>
                  <a:lnTo>
                    <a:pt x="316" y="275"/>
                  </a:lnTo>
                  <a:lnTo>
                    <a:pt x="306" y="275"/>
                  </a:lnTo>
                  <a:lnTo>
                    <a:pt x="296" y="275"/>
                  </a:lnTo>
                  <a:lnTo>
                    <a:pt x="286" y="275"/>
                  </a:lnTo>
                  <a:lnTo>
                    <a:pt x="276" y="275"/>
                  </a:lnTo>
                  <a:lnTo>
                    <a:pt x="265" y="275"/>
                  </a:lnTo>
                  <a:lnTo>
                    <a:pt x="255" y="275"/>
                  </a:lnTo>
                  <a:lnTo>
                    <a:pt x="255" y="285"/>
                  </a:lnTo>
                  <a:lnTo>
                    <a:pt x="255" y="275"/>
                  </a:lnTo>
                  <a:lnTo>
                    <a:pt x="245" y="275"/>
                  </a:lnTo>
                  <a:lnTo>
                    <a:pt x="235" y="275"/>
                  </a:lnTo>
                  <a:lnTo>
                    <a:pt x="225" y="275"/>
                  </a:lnTo>
                  <a:lnTo>
                    <a:pt x="214" y="255"/>
                  </a:lnTo>
                  <a:lnTo>
                    <a:pt x="204" y="255"/>
                  </a:lnTo>
                  <a:lnTo>
                    <a:pt x="204" y="245"/>
                  </a:lnTo>
                  <a:lnTo>
                    <a:pt x="204" y="235"/>
                  </a:lnTo>
                  <a:lnTo>
                    <a:pt x="204" y="224"/>
                  </a:lnTo>
                  <a:lnTo>
                    <a:pt x="194" y="224"/>
                  </a:lnTo>
                  <a:lnTo>
                    <a:pt x="184" y="224"/>
                  </a:lnTo>
                  <a:lnTo>
                    <a:pt x="174" y="224"/>
                  </a:lnTo>
                  <a:lnTo>
                    <a:pt x="163" y="235"/>
                  </a:lnTo>
                  <a:lnTo>
                    <a:pt x="153" y="224"/>
                  </a:lnTo>
                  <a:lnTo>
                    <a:pt x="143" y="245"/>
                  </a:lnTo>
                  <a:lnTo>
                    <a:pt x="133" y="245"/>
                  </a:lnTo>
                  <a:lnTo>
                    <a:pt x="133" y="255"/>
                  </a:lnTo>
                  <a:lnTo>
                    <a:pt x="123" y="255"/>
                  </a:lnTo>
                  <a:lnTo>
                    <a:pt x="123" y="265"/>
                  </a:lnTo>
                  <a:lnTo>
                    <a:pt x="113" y="265"/>
                  </a:lnTo>
                  <a:lnTo>
                    <a:pt x="102" y="265"/>
                  </a:lnTo>
                  <a:lnTo>
                    <a:pt x="102" y="275"/>
                  </a:lnTo>
                  <a:lnTo>
                    <a:pt x="102" y="285"/>
                  </a:lnTo>
                  <a:lnTo>
                    <a:pt x="92" y="285"/>
                  </a:lnTo>
                  <a:lnTo>
                    <a:pt x="82" y="285"/>
                  </a:lnTo>
                  <a:lnTo>
                    <a:pt x="72" y="285"/>
                  </a:lnTo>
                  <a:lnTo>
                    <a:pt x="62" y="285"/>
                  </a:lnTo>
                  <a:lnTo>
                    <a:pt x="62" y="275"/>
                  </a:lnTo>
                  <a:lnTo>
                    <a:pt x="51" y="265"/>
                  </a:lnTo>
                  <a:lnTo>
                    <a:pt x="51" y="275"/>
                  </a:lnTo>
                  <a:lnTo>
                    <a:pt x="51" y="265"/>
                  </a:lnTo>
                  <a:lnTo>
                    <a:pt x="41" y="265"/>
                  </a:lnTo>
                  <a:lnTo>
                    <a:pt x="41" y="255"/>
                  </a:lnTo>
                  <a:lnTo>
                    <a:pt x="31" y="255"/>
                  </a:lnTo>
                  <a:lnTo>
                    <a:pt x="31" y="245"/>
                  </a:lnTo>
                  <a:lnTo>
                    <a:pt x="21" y="245"/>
                  </a:lnTo>
                  <a:lnTo>
                    <a:pt x="21" y="255"/>
                  </a:lnTo>
                  <a:lnTo>
                    <a:pt x="21" y="245"/>
                  </a:lnTo>
                  <a:lnTo>
                    <a:pt x="11" y="235"/>
                  </a:lnTo>
                  <a:lnTo>
                    <a:pt x="21" y="235"/>
                  </a:lnTo>
                  <a:lnTo>
                    <a:pt x="21" y="224"/>
                  </a:lnTo>
                  <a:lnTo>
                    <a:pt x="21" y="214"/>
                  </a:lnTo>
                  <a:lnTo>
                    <a:pt x="11" y="214"/>
                  </a:lnTo>
                  <a:lnTo>
                    <a:pt x="0" y="214"/>
                  </a:lnTo>
                  <a:lnTo>
                    <a:pt x="11" y="204"/>
                  </a:lnTo>
                  <a:lnTo>
                    <a:pt x="11" y="194"/>
                  </a:lnTo>
                  <a:lnTo>
                    <a:pt x="21" y="194"/>
                  </a:lnTo>
                  <a:lnTo>
                    <a:pt x="21" y="184"/>
                  </a:lnTo>
                  <a:lnTo>
                    <a:pt x="21" y="173"/>
                  </a:lnTo>
                  <a:lnTo>
                    <a:pt x="31" y="173"/>
                  </a:lnTo>
                  <a:lnTo>
                    <a:pt x="31" y="163"/>
                  </a:lnTo>
                  <a:lnTo>
                    <a:pt x="41" y="163"/>
                  </a:lnTo>
                  <a:lnTo>
                    <a:pt x="41" y="153"/>
                  </a:lnTo>
                  <a:lnTo>
                    <a:pt x="51" y="153"/>
                  </a:lnTo>
                  <a:lnTo>
                    <a:pt x="51" y="143"/>
                  </a:lnTo>
                  <a:lnTo>
                    <a:pt x="62" y="133"/>
                  </a:lnTo>
                  <a:lnTo>
                    <a:pt x="62" y="122"/>
                  </a:lnTo>
                  <a:lnTo>
                    <a:pt x="51" y="122"/>
                  </a:lnTo>
                  <a:lnTo>
                    <a:pt x="41" y="122"/>
                  </a:lnTo>
                  <a:lnTo>
                    <a:pt x="41" y="112"/>
                  </a:lnTo>
                  <a:lnTo>
                    <a:pt x="51" y="112"/>
                  </a:lnTo>
                  <a:lnTo>
                    <a:pt x="51" y="102"/>
                  </a:lnTo>
                  <a:lnTo>
                    <a:pt x="51" y="92"/>
                  </a:lnTo>
                  <a:lnTo>
                    <a:pt x="51" y="82"/>
                  </a:lnTo>
                  <a:lnTo>
                    <a:pt x="62" y="82"/>
                  </a:lnTo>
                  <a:lnTo>
                    <a:pt x="72" y="82"/>
                  </a:lnTo>
                  <a:lnTo>
                    <a:pt x="82" y="82"/>
                  </a:lnTo>
                  <a:lnTo>
                    <a:pt x="82" y="72"/>
                  </a:lnTo>
                  <a:lnTo>
                    <a:pt x="72" y="72"/>
                  </a:lnTo>
                  <a:lnTo>
                    <a:pt x="72" y="61"/>
                  </a:lnTo>
                  <a:lnTo>
                    <a:pt x="62" y="61"/>
                  </a:lnTo>
                  <a:lnTo>
                    <a:pt x="62" y="51"/>
                  </a:lnTo>
                  <a:lnTo>
                    <a:pt x="62" y="41"/>
                  </a:lnTo>
                  <a:lnTo>
                    <a:pt x="51" y="31"/>
                  </a:lnTo>
                  <a:lnTo>
                    <a:pt x="62" y="21"/>
                  </a:lnTo>
                  <a:lnTo>
                    <a:pt x="72" y="21"/>
                  </a:lnTo>
                  <a:lnTo>
                    <a:pt x="82" y="21"/>
                  </a:lnTo>
                  <a:lnTo>
                    <a:pt x="82" y="10"/>
                  </a:lnTo>
                  <a:lnTo>
                    <a:pt x="92" y="10"/>
                  </a:lnTo>
                  <a:lnTo>
                    <a:pt x="92" y="21"/>
                  </a:lnTo>
                  <a:lnTo>
                    <a:pt x="102" y="21"/>
                  </a:lnTo>
                  <a:lnTo>
                    <a:pt x="102" y="10"/>
                  </a:lnTo>
                  <a:lnTo>
                    <a:pt x="113" y="0"/>
                  </a:lnTo>
                  <a:lnTo>
                    <a:pt x="123" y="0"/>
                  </a:lnTo>
                  <a:lnTo>
                    <a:pt x="123" y="10"/>
                  </a:lnTo>
                  <a:lnTo>
                    <a:pt x="133" y="10"/>
                  </a:lnTo>
                  <a:lnTo>
                    <a:pt x="143" y="10"/>
                  </a:lnTo>
                  <a:lnTo>
                    <a:pt x="143" y="0"/>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55" name="Freeform 23"/>
            <p:cNvSpPr>
              <a:spLocks/>
            </p:cNvSpPr>
            <p:nvPr/>
          </p:nvSpPr>
          <p:spPr bwMode="auto">
            <a:xfrm>
              <a:off x="5988050" y="2162175"/>
              <a:ext cx="323850" cy="161925"/>
            </a:xfrm>
            <a:custGeom>
              <a:avLst/>
              <a:gdLst>
                <a:gd name="T0" fmla="*/ 0 w 204"/>
                <a:gd name="T1" fmla="*/ 2147483647 h 102"/>
                <a:gd name="T2" fmla="*/ 2147483647 w 204"/>
                <a:gd name="T3" fmla="*/ 2147483647 h 102"/>
                <a:gd name="T4" fmla="*/ 2147483647 w 204"/>
                <a:gd name="T5" fmla="*/ 2147483647 h 102"/>
                <a:gd name="T6" fmla="*/ 2147483647 w 204"/>
                <a:gd name="T7" fmla="*/ 2147483647 h 102"/>
                <a:gd name="T8" fmla="*/ 2147483647 w 204"/>
                <a:gd name="T9" fmla="*/ 0 h 102"/>
                <a:gd name="T10" fmla="*/ 2147483647 w 204"/>
                <a:gd name="T11" fmla="*/ 0 h 102"/>
                <a:gd name="T12" fmla="*/ 2147483647 w 204"/>
                <a:gd name="T13" fmla="*/ 2147483647 h 102"/>
                <a:gd name="T14" fmla="*/ 2147483647 w 204"/>
                <a:gd name="T15" fmla="*/ 2147483647 h 102"/>
                <a:gd name="T16" fmla="*/ 2147483647 w 204"/>
                <a:gd name="T17" fmla="*/ 2147483647 h 102"/>
                <a:gd name="T18" fmla="*/ 2147483647 w 204"/>
                <a:gd name="T19" fmla="*/ 2147483647 h 102"/>
                <a:gd name="T20" fmla="*/ 2147483647 w 204"/>
                <a:gd name="T21" fmla="*/ 2147483647 h 102"/>
                <a:gd name="T22" fmla="*/ 2147483647 w 204"/>
                <a:gd name="T23" fmla="*/ 2147483647 h 102"/>
                <a:gd name="T24" fmla="*/ 2147483647 w 204"/>
                <a:gd name="T25" fmla="*/ 2147483647 h 102"/>
                <a:gd name="T26" fmla="*/ 2147483647 w 204"/>
                <a:gd name="T27" fmla="*/ 2147483647 h 102"/>
                <a:gd name="T28" fmla="*/ 2147483647 w 204"/>
                <a:gd name="T29" fmla="*/ 0 h 102"/>
                <a:gd name="T30" fmla="*/ 2147483647 w 204"/>
                <a:gd name="T31" fmla="*/ 2147483647 h 102"/>
                <a:gd name="T32" fmla="*/ 2147483647 w 204"/>
                <a:gd name="T33" fmla="*/ 2147483647 h 102"/>
                <a:gd name="T34" fmla="*/ 2147483647 w 204"/>
                <a:gd name="T35" fmla="*/ 2147483647 h 102"/>
                <a:gd name="T36" fmla="*/ 2147483647 w 204"/>
                <a:gd name="T37" fmla="*/ 2147483647 h 102"/>
                <a:gd name="T38" fmla="*/ 2147483647 w 204"/>
                <a:gd name="T39" fmla="*/ 2147483647 h 102"/>
                <a:gd name="T40" fmla="*/ 2147483647 w 204"/>
                <a:gd name="T41" fmla="*/ 2147483647 h 102"/>
                <a:gd name="T42" fmla="*/ 2147483647 w 204"/>
                <a:gd name="T43" fmla="*/ 2147483647 h 102"/>
                <a:gd name="T44" fmla="*/ 2147483647 w 204"/>
                <a:gd name="T45" fmla="*/ 2147483647 h 102"/>
                <a:gd name="T46" fmla="*/ 2147483647 w 204"/>
                <a:gd name="T47" fmla="*/ 2147483647 h 102"/>
                <a:gd name="T48" fmla="*/ 2147483647 w 204"/>
                <a:gd name="T49" fmla="*/ 2147483647 h 102"/>
                <a:gd name="T50" fmla="*/ 2147483647 w 204"/>
                <a:gd name="T51" fmla="*/ 2147483647 h 102"/>
                <a:gd name="T52" fmla="*/ 2147483647 w 204"/>
                <a:gd name="T53" fmla="*/ 2147483647 h 102"/>
                <a:gd name="T54" fmla="*/ 2147483647 w 204"/>
                <a:gd name="T55" fmla="*/ 2147483647 h 102"/>
                <a:gd name="T56" fmla="*/ 2147483647 w 204"/>
                <a:gd name="T57" fmla="*/ 2147483647 h 102"/>
                <a:gd name="T58" fmla="*/ 2147483647 w 204"/>
                <a:gd name="T59" fmla="*/ 2147483647 h 102"/>
                <a:gd name="T60" fmla="*/ 2147483647 w 204"/>
                <a:gd name="T61" fmla="*/ 2147483647 h 102"/>
                <a:gd name="T62" fmla="*/ 2147483647 w 204"/>
                <a:gd name="T63" fmla="*/ 2147483647 h 102"/>
                <a:gd name="T64" fmla="*/ 2147483647 w 204"/>
                <a:gd name="T65" fmla="*/ 2147483647 h 102"/>
                <a:gd name="T66" fmla="*/ 2147483647 w 204"/>
                <a:gd name="T67" fmla="*/ 2147483647 h 102"/>
                <a:gd name="T68" fmla="*/ 2147483647 w 204"/>
                <a:gd name="T69" fmla="*/ 2147483647 h 102"/>
                <a:gd name="T70" fmla="*/ 2147483647 w 204"/>
                <a:gd name="T71" fmla="*/ 2147483647 h 102"/>
                <a:gd name="T72" fmla="*/ 2147483647 w 204"/>
                <a:gd name="T73" fmla="*/ 2147483647 h 102"/>
                <a:gd name="T74" fmla="*/ 2147483647 w 204"/>
                <a:gd name="T75" fmla="*/ 2147483647 h 102"/>
                <a:gd name="T76" fmla="*/ 2147483647 w 204"/>
                <a:gd name="T77" fmla="*/ 2147483647 h 102"/>
                <a:gd name="T78" fmla="*/ 2147483647 w 204"/>
                <a:gd name="T79" fmla="*/ 2147483647 h 102"/>
                <a:gd name="T80" fmla="*/ 2147483647 w 204"/>
                <a:gd name="T81" fmla="*/ 2147483647 h 102"/>
                <a:gd name="T82" fmla="*/ 2147483647 w 204"/>
                <a:gd name="T83" fmla="*/ 2147483647 h 102"/>
                <a:gd name="T84" fmla="*/ 2147483647 w 204"/>
                <a:gd name="T85" fmla="*/ 2147483647 h 102"/>
                <a:gd name="T86" fmla="*/ 2147483647 w 204"/>
                <a:gd name="T87" fmla="*/ 2147483647 h 102"/>
                <a:gd name="T88" fmla="*/ 2147483647 w 204"/>
                <a:gd name="T89" fmla="*/ 2147483647 h 102"/>
                <a:gd name="T90" fmla="*/ 2147483647 w 204"/>
                <a:gd name="T91" fmla="*/ 2147483647 h 102"/>
                <a:gd name="T92" fmla="*/ 2147483647 w 204"/>
                <a:gd name="T93" fmla="*/ 2147483647 h 102"/>
                <a:gd name="T94" fmla="*/ 2147483647 w 204"/>
                <a:gd name="T95" fmla="*/ 2147483647 h 102"/>
                <a:gd name="T96" fmla="*/ 2147483647 w 204"/>
                <a:gd name="T97" fmla="*/ 2147483647 h 102"/>
                <a:gd name="T98" fmla="*/ 2147483647 w 204"/>
                <a:gd name="T99" fmla="*/ 2147483647 h 102"/>
                <a:gd name="T100" fmla="*/ 2147483647 w 204"/>
                <a:gd name="T101" fmla="*/ 2147483647 h 102"/>
                <a:gd name="T102" fmla="*/ 2147483647 w 204"/>
                <a:gd name="T103" fmla="*/ 2147483647 h 102"/>
                <a:gd name="T104" fmla="*/ 2147483647 w 204"/>
                <a:gd name="T105" fmla="*/ 2147483647 h 102"/>
                <a:gd name="T106" fmla="*/ 2147483647 w 204"/>
                <a:gd name="T107" fmla="*/ 2147483647 h 102"/>
                <a:gd name="T108" fmla="*/ 2147483647 w 204"/>
                <a:gd name="T109" fmla="*/ 2147483647 h 102"/>
                <a:gd name="T110" fmla="*/ 2147483647 w 204"/>
                <a:gd name="T111" fmla="*/ 2147483647 h 102"/>
                <a:gd name="T112" fmla="*/ 2147483647 w 204"/>
                <a:gd name="T113" fmla="*/ 2147483647 h 102"/>
                <a:gd name="T114" fmla="*/ 0 w 204"/>
                <a:gd name="T115" fmla="*/ 2147483647 h 1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4" h="102">
                  <a:moveTo>
                    <a:pt x="0" y="41"/>
                  </a:moveTo>
                  <a:lnTo>
                    <a:pt x="0" y="41"/>
                  </a:lnTo>
                  <a:lnTo>
                    <a:pt x="11" y="31"/>
                  </a:lnTo>
                  <a:lnTo>
                    <a:pt x="11" y="21"/>
                  </a:lnTo>
                  <a:lnTo>
                    <a:pt x="11" y="11"/>
                  </a:lnTo>
                  <a:lnTo>
                    <a:pt x="11" y="0"/>
                  </a:lnTo>
                  <a:lnTo>
                    <a:pt x="21" y="0"/>
                  </a:lnTo>
                  <a:lnTo>
                    <a:pt x="21" y="11"/>
                  </a:lnTo>
                  <a:lnTo>
                    <a:pt x="31" y="11"/>
                  </a:lnTo>
                  <a:lnTo>
                    <a:pt x="41" y="11"/>
                  </a:lnTo>
                  <a:lnTo>
                    <a:pt x="41" y="21"/>
                  </a:lnTo>
                  <a:lnTo>
                    <a:pt x="51" y="21"/>
                  </a:lnTo>
                  <a:lnTo>
                    <a:pt x="51" y="11"/>
                  </a:lnTo>
                  <a:lnTo>
                    <a:pt x="62" y="21"/>
                  </a:lnTo>
                  <a:lnTo>
                    <a:pt x="72" y="21"/>
                  </a:lnTo>
                  <a:lnTo>
                    <a:pt x="72" y="11"/>
                  </a:lnTo>
                  <a:lnTo>
                    <a:pt x="82" y="11"/>
                  </a:lnTo>
                  <a:lnTo>
                    <a:pt x="92" y="11"/>
                  </a:lnTo>
                  <a:lnTo>
                    <a:pt x="102" y="0"/>
                  </a:lnTo>
                  <a:lnTo>
                    <a:pt x="102" y="11"/>
                  </a:lnTo>
                  <a:lnTo>
                    <a:pt x="113" y="11"/>
                  </a:lnTo>
                  <a:lnTo>
                    <a:pt x="113" y="21"/>
                  </a:lnTo>
                  <a:lnTo>
                    <a:pt x="123" y="11"/>
                  </a:lnTo>
                  <a:lnTo>
                    <a:pt x="123" y="21"/>
                  </a:lnTo>
                  <a:lnTo>
                    <a:pt x="123" y="11"/>
                  </a:lnTo>
                  <a:lnTo>
                    <a:pt x="133" y="21"/>
                  </a:lnTo>
                  <a:lnTo>
                    <a:pt x="123" y="21"/>
                  </a:lnTo>
                  <a:lnTo>
                    <a:pt x="133" y="21"/>
                  </a:lnTo>
                  <a:lnTo>
                    <a:pt x="143" y="21"/>
                  </a:lnTo>
                  <a:lnTo>
                    <a:pt x="143" y="11"/>
                  </a:lnTo>
                  <a:lnTo>
                    <a:pt x="153" y="11"/>
                  </a:lnTo>
                  <a:lnTo>
                    <a:pt x="153" y="21"/>
                  </a:lnTo>
                  <a:lnTo>
                    <a:pt x="163" y="21"/>
                  </a:lnTo>
                  <a:lnTo>
                    <a:pt x="174" y="21"/>
                  </a:lnTo>
                  <a:lnTo>
                    <a:pt x="174" y="31"/>
                  </a:lnTo>
                  <a:lnTo>
                    <a:pt x="184" y="31"/>
                  </a:lnTo>
                  <a:lnTo>
                    <a:pt x="184" y="41"/>
                  </a:lnTo>
                  <a:lnTo>
                    <a:pt x="194" y="41"/>
                  </a:lnTo>
                  <a:lnTo>
                    <a:pt x="194" y="31"/>
                  </a:lnTo>
                  <a:lnTo>
                    <a:pt x="204" y="41"/>
                  </a:lnTo>
                  <a:lnTo>
                    <a:pt x="204" y="51"/>
                  </a:lnTo>
                  <a:lnTo>
                    <a:pt x="204" y="61"/>
                  </a:lnTo>
                  <a:lnTo>
                    <a:pt x="194" y="61"/>
                  </a:lnTo>
                  <a:lnTo>
                    <a:pt x="194" y="72"/>
                  </a:lnTo>
                  <a:lnTo>
                    <a:pt x="204" y="72"/>
                  </a:lnTo>
                  <a:lnTo>
                    <a:pt x="194" y="72"/>
                  </a:lnTo>
                  <a:lnTo>
                    <a:pt x="194" y="82"/>
                  </a:lnTo>
                  <a:lnTo>
                    <a:pt x="184" y="82"/>
                  </a:lnTo>
                  <a:lnTo>
                    <a:pt x="174" y="92"/>
                  </a:lnTo>
                  <a:lnTo>
                    <a:pt x="174" y="82"/>
                  </a:lnTo>
                  <a:lnTo>
                    <a:pt x="163" y="82"/>
                  </a:lnTo>
                  <a:lnTo>
                    <a:pt x="153" y="82"/>
                  </a:lnTo>
                  <a:lnTo>
                    <a:pt x="143" y="82"/>
                  </a:lnTo>
                  <a:lnTo>
                    <a:pt x="143" y="92"/>
                  </a:lnTo>
                  <a:lnTo>
                    <a:pt x="133" y="92"/>
                  </a:lnTo>
                  <a:lnTo>
                    <a:pt x="123" y="102"/>
                  </a:lnTo>
                  <a:lnTo>
                    <a:pt x="123" y="92"/>
                  </a:lnTo>
                  <a:lnTo>
                    <a:pt x="113" y="82"/>
                  </a:lnTo>
                  <a:lnTo>
                    <a:pt x="102" y="72"/>
                  </a:lnTo>
                  <a:lnTo>
                    <a:pt x="113" y="72"/>
                  </a:lnTo>
                  <a:lnTo>
                    <a:pt x="102" y="72"/>
                  </a:lnTo>
                  <a:lnTo>
                    <a:pt x="92" y="72"/>
                  </a:lnTo>
                  <a:lnTo>
                    <a:pt x="82" y="72"/>
                  </a:lnTo>
                  <a:lnTo>
                    <a:pt x="82" y="61"/>
                  </a:lnTo>
                  <a:lnTo>
                    <a:pt x="72" y="61"/>
                  </a:lnTo>
                  <a:lnTo>
                    <a:pt x="62" y="61"/>
                  </a:lnTo>
                  <a:lnTo>
                    <a:pt x="51" y="61"/>
                  </a:lnTo>
                  <a:lnTo>
                    <a:pt x="51" y="72"/>
                  </a:lnTo>
                  <a:lnTo>
                    <a:pt x="51" y="61"/>
                  </a:lnTo>
                  <a:lnTo>
                    <a:pt x="51" y="51"/>
                  </a:lnTo>
                  <a:lnTo>
                    <a:pt x="41" y="51"/>
                  </a:lnTo>
                  <a:lnTo>
                    <a:pt x="31" y="51"/>
                  </a:lnTo>
                  <a:lnTo>
                    <a:pt x="31" y="61"/>
                  </a:lnTo>
                  <a:lnTo>
                    <a:pt x="21" y="61"/>
                  </a:lnTo>
                  <a:lnTo>
                    <a:pt x="11" y="51"/>
                  </a:lnTo>
                  <a:lnTo>
                    <a:pt x="0" y="41"/>
                  </a:lnTo>
                  <a:lnTo>
                    <a:pt x="0" y="51"/>
                  </a:lnTo>
                  <a:lnTo>
                    <a:pt x="0" y="4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56" name="Freeform 24"/>
            <p:cNvSpPr>
              <a:spLocks/>
            </p:cNvSpPr>
            <p:nvPr/>
          </p:nvSpPr>
          <p:spPr bwMode="auto">
            <a:xfrm>
              <a:off x="6457950" y="2162175"/>
              <a:ext cx="1587" cy="1588"/>
            </a:xfrm>
            <a:custGeom>
              <a:avLst/>
              <a:gdLst>
                <a:gd name="T0" fmla="*/ 0 w 1587"/>
                <a:gd name="T1" fmla="*/ 0 h 1588"/>
                <a:gd name="T2" fmla="*/ 0 w 1587"/>
                <a:gd name="T3" fmla="*/ 0 h 1588"/>
                <a:gd name="T4" fmla="*/ 0 w 1587"/>
                <a:gd name="T5" fmla="*/ 0 h 1588"/>
                <a:gd name="T6" fmla="*/ 0 w 1587"/>
                <a:gd name="T7" fmla="*/ 0 h 1588"/>
                <a:gd name="T8" fmla="*/ 0 w 1587"/>
                <a:gd name="T9" fmla="*/ 0 h 1588"/>
                <a:gd name="T10" fmla="*/ 0 w 1587"/>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588">
                  <a:moveTo>
                    <a:pt x="0" y="0"/>
                  </a:move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57" name="Freeform 25"/>
            <p:cNvSpPr>
              <a:spLocks/>
            </p:cNvSpPr>
            <p:nvPr/>
          </p:nvSpPr>
          <p:spPr bwMode="auto">
            <a:xfrm>
              <a:off x="7800975" y="2179638"/>
              <a:ext cx="436563" cy="500062"/>
            </a:xfrm>
            <a:custGeom>
              <a:avLst/>
              <a:gdLst>
                <a:gd name="T0" fmla="*/ 128528910 w 275"/>
                <a:gd name="T1" fmla="*/ 461187339 h 315"/>
                <a:gd name="T2" fmla="*/ 153730501 w 275"/>
                <a:gd name="T3" fmla="*/ 461187339 h 315"/>
                <a:gd name="T4" fmla="*/ 178932092 w 275"/>
                <a:gd name="T5" fmla="*/ 435985802 h 315"/>
                <a:gd name="T6" fmla="*/ 204133684 w 275"/>
                <a:gd name="T7" fmla="*/ 383063367 h 315"/>
                <a:gd name="T8" fmla="*/ 204133684 w 275"/>
                <a:gd name="T9" fmla="*/ 357861830 h 315"/>
                <a:gd name="T10" fmla="*/ 178932092 w 275"/>
                <a:gd name="T11" fmla="*/ 332660292 h 315"/>
                <a:gd name="T12" fmla="*/ 204133684 w 275"/>
                <a:gd name="T13" fmla="*/ 282257218 h 315"/>
                <a:gd name="T14" fmla="*/ 204133684 w 275"/>
                <a:gd name="T15" fmla="*/ 254534733 h 315"/>
                <a:gd name="T16" fmla="*/ 178932092 w 275"/>
                <a:gd name="T17" fmla="*/ 229333196 h 315"/>
                <a:gd name="T18" fmla="*/ 178932092 w 275"/>
                <a:gd name="T19" fmla="*/ 229333196 h 315"/>
                <a:gd name="T20" fmla="*/ 153730501 w 275"/>
                <a:gd name="T21" fmla="*/ 229333196 h 315"/>
                <a:gd name="T22" fmla="*/ 128528910 w 275"/>
                <a:gd name="T23" fmla="*/ 204131658 h 315"/>
                <a:gd name="T24" fmla="*/ 100806365 w 275"/>
                <a:gd name="T25" fmla="*/ 229333196 h 315"/>
                <a:gd name="T26" fmla="*/ 100806365 w 275"/>
                <a:gd name="T27" fmla="*/ 254534733 h 315"/>
                <a:gd name="T28" fmla="*/ 100806365 w 275"/>
                <a:gd name="T29" fmla="*/ 229333196 h 315"/>
                <a:gd name="T30" fmla="*/ 75604774 w 275"/>
                <a:gd name="T31" fmla="*/ 204131658 h 315"/>
                <a:gd name="T32" fmla="*/ 75604774 w 275"/>
                <a:gd name="T33" fmla="*/ 204131658 h 315"/>
                <a:gd name="T34" fmla="*/ 25201591 w 275"/>
                <a:gd name="T35" fmla="*/ 178930121 h 315"/>
                <a:gd name="T36" fmla="*/ 0 w 275"/>
                <a:gd name="T37" fmla="*/ 126007687 h 315"/>
                <a:gd name="T38" fmla="*/ 25201591 w 275"/>
                <a:gd name="T39" fmla="*/ 126007687 h 315"/>
                <a:gd name="T40" fmla="*/ 50403183 w 275"/>
                <a:gd name="T41" fmla="*/ 75604612 h 315"/>
                <a:gd name="T42" fmla="*/ 75604774 w 275"/>
                <a:gd name="T43" fmla="*/ 25201537 h 315"/>
                <a:gd name="T44" fmla="*/ 75604774 w 275"/>
                <a:gd name="T45" fmla="*/ 25201537 h 315"/>
                <a:gd name="T46" fmla="*/ 75604774 w 275"/>
                <a:gd name="T47" fmla="*/ 50403075 h 315"/>
                <a:gd name="T48" fmla="*/ 100806365 w 275"/>
                <a:gd name="T49" fmla="*/ 75604612 h 315"/>
                <a:gd name="T50" fmla="*/ 153730501 w 275"/>
                <a:gd name="T51" fmla="*/ 100806149 h 315"/>
                <a:gd name="T52" fmla="*/ 204133684 w 275"/>
                <a:gd name="T53" fmla="*/ 100806149 h 315"/>
                <a:gd name="T54" fmla="*/ 229335275 w 275"/>
                <a:gd name="T55" fmla="*/ 100806149 h 315"/>
                <a:gd name="T56" fmla="*/ 282257823 w 275"/>
                <a:gd name="T57" fmla="*/ 100806149 h 315"/>
                <a:gd name="T58" fmla="*/ 332661006 w 275"/>
                <a:gd name="T59" fmla="*/ 126007687 h 315"/>
                <a:gd name="T60" fmla="*/ 357862597 w 275"/>
                <a:gd name="T61" fmla="*/ 75604612 h 315"/>
                <a:gd name="T62" fmla="*/ 357862597 w 275"/>
                <a:gd name="T63" fmla="*/ 50403075 h 315"/>
                <a:gd name="T64" fmla="*/ 410786733 w 275"/>
                <a:gd name="T65" fmla="*/ 25201537 h 315"/>
                <a:gd name="T66" fmla="*/ 461189916 w 275"/>
                <a:gd name="T67" fmla="*/ 0 h 315"/>
                <a:gd name="T68" fmla="*/ 511593098 w 275"/>
                <a:gd name="T69" fmla="*/ 0 h 315"/>
                <a:gd name="T70" fmla="*/ 539314055 w 275"/>
                <a:gd name="T71" fmla="*/ 0 h 315"/>
                <a:gd name="T72" fmla="*/ 667842965 w 275"/>
                <a:gd name="T73" fmla="*/ 50403075 h 315"/>
                <a:gd name="T74" fmla="*/ 693044556 w 275"/>
                <a:gd name="T75" fmla="*/ 75604612 h 315"/>
                <a:gd name="T76" fmla="*/ 640120421 w 275"/>
                <a:gd name="T77" fmla="*/ 153728584 h 315"/>
                <a:gd name="T78" fmla="*/ 640120421 w 275"/>
                <a:gd name="T79" fmla="*/ 204131658 h 315"/>
                <a:gd name="T80" fmla="*/ 589717238 w 275"/>
                <a:gd name="T81" fmla="*/ 229333196 h 315"/>
                <a:gd name="T82" fmla="*/ 564515647 w 275"/>
                <a:gd name="T83" fmla="*/ 282257218 h 315"/>
                <a:gd name="T84" fmla="*/ 511593098 w 275"/>
                <a:gd name="T85" fmla="*/ 357861830 h 315"/>
                <a:gd name="T86" fmla="*/ 486391507 w 275"/>
                <a:gd name="T87" fmla="*/ 461187339 h 315"/>
                <a:gd name="T88" fmla="*/ 461189916 w 275"/>
                <a:gd name="T89" fmla="*/ 536791951 h 315"/>
                <a:gd name="T90" fmla="*/ 461189916 w 275"/>
                <a:gd name="T91" fmla="*/ 640119047 h 315"/>
                <a:gd name="T92" fmla="*/ 435988324 w 275"/>
                <a:gd name="T93" fmla="*/ 718243019 h 315"/>
                <a:gd name="T94" fmla="*/ 410786733 w 275"/>
                <a:gd name="T95" fmla="*/ 768646094 h 315"/>
                <a:gd name="T96" fmla="*/ 357862597 w 275"/>
                <a:gd name="T97" fmla="*/ 768646094 h 315"/>
                <a:gd name="T98" fmla="*/ 332661006 w 275"/>
                <a:gd name="T99" fmla="*/ 718243019 h 315"/>
                <a:gd name="T100" fmla="*/ 257056232 w 275"/>
                <a:gd name="T101" fmla="*/ 693041482 h 315"/>
                <a:gd name="T102" fmla="*/ 257056232 w 275"/>
                <a:gd name="T103" fmla="*/ 665320585 h 315"/>
                <a:gd name="T104" fmla="*/ 229335275 w 275"/>
                <a:gd name="T105" fmla="*/ 665320585 h 315"/>
                <a:gd name="T106" fmla="*/ 204133684 w 275"/>
                <a:gd name="T107" fmla="*/ 640119047 h 315"/>
                <a:gd name="T108" fmla="*/ 178932092 w 275"/>
                <a:gd name="T109" fmla="*/ 614917510 h 315"/>
                <a:gd name="T110" fmla="*/ 128528910 w 275"/>
                <a:gd name="T111" fmla="*/ 614917510 h 315"/>
                <a:gd name="T112" fmla="*/ 100806365 w 275"/>
                <a:gd name="T113" fmla="*/ 589715973 h 315"/>
                <a:gd name="T114" fmla="*/ 100806365 w 275"/>
                <a:gd name="T115" fmla="*/ 564514436 h 315"/>
                <a:gd name="T116" fmla="*/ 128528910 w 275"/>
                <a:gd name="T117" fmla="*/ 536791951 h 315"/>
                <a:gd name="T118" fmla="*/ 128528910 w 275"/>
                <a:gd name="T119" fmla="*/ 511590413 h 315"/>
                <a:gd name="T120" fmla="*/ 128528910 w 275"/>
                <a:gd name="T121" fmla="*/ 486388876 h 315"/>
                <a:gd name="T122" fmla="*/ 100806365 w 275"/>
                <a:gd name="T123" fmla="*/ 486388876 h 315"/>
                <a:gd name="T124" fmla="*/ 100806365 w 275"/>
                <a:gd name="T125" fmla="*/ 461187339 h 3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5" h="315">
                  <a:moveTo>
                    <a:pt x="40" y="183"/>
                  </a:moveTo>
                  <a:lnTo>
                    <a:pt x="40" y="183"/>
                  </a:lnTo>
                  <a:lnTo>
                    <a:pt x="51" y="183"/>
                  </a:lnTo>
                  <a:lnTo>
                    <a:pt x="61" y="183"/>
                  </a:lnTo>
                  <a:lnTo>
                    <a:pt x="61" y="173"/>
                  </a:lnTo>
                  <a:lnTo>
                    <a:pt x="71" y="173"/>
                  </a:lnTo>
                  <a:lnTo>
                    <a:pt x="81" y="163"/>
                  </a:lnTo>
                  <a:lnTo>
                    <a:pt x="81" y="152"/>
                  </a:lnTo>
                  <a:lnTo>
                    <a:pt x="81" y="142"/>
                  </a:lnTo>
                  <a:lnTo>
                    <a:pt x="71" y="132"/>
                  </a:lnTo>
                  <a:lnTo>
                    <a:pt x="81" y="122"/>
                  </a:lnTo>
                  <a:lnTo>
                    <a:pt x="81" y="112"/>
                  </a:lnTo>
                  <a:lnTo>
                    <a:pt x="81" y="101"/>
                  </a:lnTo>
                  <a:lnTo>
                    <a:pt x="81" y="91"/>
                  </a:lnTo>
                  <a:lnTo>
                    <a:pt x="71" y="91"/>
                  </a:lnTo>
                  <a:lnTo>
                    <a:pt x="71" y="81"/>
                  </a:lnTo>
                  <a:lnTo>
                    <a:pt x="61" y="81"/>
                  </a:lnTo>
                  <a:lnTo>
                    <a:pt x="61" y="91"/>
                  </a:lnTo>
                  <a:lnTo>
                    <a:pt x="61" y="81"/>
                  </a:lnTo>
                  <a:lnTo>
                    <a:pt x="51" y="81"/>
                  </a:lnTo>
                  <a:lnTo>
                    <a:pt x="51" y="91"/>
                  </a:lnTo>
                  <a:lnTo>
                    <a:pt x="40" y="91"/>
                  </a:lnTo>
                  <a:lnTo>
                    <a:pt x="40" y="101"/>
                  </a:lnTo>
                  <a:lnTo>
                    <a:pt x="30" y="101"/>
                  </a:lnTo>
                  <a:lnTo>
                    <a:pt x="40" y="91"/>
                  </a:lnTo>
                  <a:lnTo>
                    <a:pt x="30" y="91"/>
                  </a:lnTo>
                  <a:lnTo>
                    <a:pt x="30" y="81"/>
                  </a:lnTo>
                  <a:lnTo>
                    <a:pt x="40" y="81"/>
                  </a:lnTo>
                  <a:lnTo>
                    <a:pt x="40" y="71"/>
                  </a:lnTo>
                  <a:lnTo>
                    <a:pt x="30" y="81"/>
                  </a:lnTo>
                  <a:lnTo>
                    <a:pt x="30" y="71"/>
                  </a:lnTo>
                  <a:lnTo>
                    <a:pt x="10" y="71"/>
                  </a:lnTo>
                  <a:lnTo>
                    <a:pt x="10" y="61"/>
                  </a:lnTo>
                  <a:lnTo>
                    <a:pt x="0" y="61"/>
                  </a:lnTo>
                  <a:lnTo>
                    <a:pt x="0" y="50"/>
                  </a:lnTo>
                  <a:lnTo>
                    <a:pt x="10" y="61"/>
                  </a:lnTo>
                  <a:lnTo>
                    <a:pt x="10" y="50"/>
                  </a:lnTo>
                  <a:lnTo>
                    <a:pt x="20" y="50"/>
                  </a:lnTo>
                  <a:lnTo>
                    <a:pt x="20" y="30"/>
                  </a:lnTo>
                  <a:lnTo>
                    <a:pt x="20" y="20"/>
                  </a:lnTo>
                  <a:lnTo>
                    <a:pt x="30" y="20"/>
                  </a:lnTo>
                  <a:lnTo>
                    <a:pt x="30" y="10"/>
                  </a:lnTo>
                  <a:lnTo>
                    <a:pt x="40" y="10"/>
                  </a:lnTo>
                  <a:lnTo>
                    <a:pt x="30" y="10"/>
                  </a:lnTo>
                  <a:lnTo>
                    <a:pt x="30" y="20"/>
                  </a:lnTo>
                  <a:lnTo>
                    <a:pt x="40" y="20"/>
                  </a:lnTo>
                  <a:lnTo>
                    <a:pt x="40" y="30"/>
                  </a:lnTo>
                  <a:lnTo>
                    <a:pt x="51" y="30"/>
                  </a:lnTo>
                  <a:lnTo>
                    <a:pt x="61" y="40"/>
                  </a:lnTo>
                  <a:lnTo>
                    <a:pt x="61" y="30"/>
                  </a:lnTo>
                  <a:lnTo>
                    <a:pt x="81" y="40"/>
                  </a:lnTo>
                  <a:lnTo>
                    <a:pt x="81" y="50"/>
                  </a:lnTo>
                  <a:lnTo>
                    <a:pt x="91" y="40"/>
                  </a:lnTo>
                  <a:lnTo>
                    <a:pt x="102" y="40"/>
                  </a:lnTo>
                  <a:lnTo>
                    <a:pt x="112" y="40"/>
                  </a:lnTo>
                  <a:lnTo>
                    <a:pt x="122" y="40"/>
                  </a:lnTo>
                  <a:lnTo>
                    <a:pt x="132" y="50"/>
                  </a:lnTo>
                  <a:lnTo>
                    <a:pt x="132" y="40"/>
                  </a:lnTo>
                  <a:lnTo>
                    <a:pt x="142" y="40"/>
                  </a:lnTo>
                  <a:lnTo>
                    <a:pt x="142" y="30"/>
                  </a:lnTo>
                  <a:lnTo>
                    <a:pt x="142" y="20"/>
                  </a:lnTo>
                  <a:lnTo>
                    <a:pt x="152" y="10"/>
                  </a:lnTo>
                  <a:lnTo>
                    <a:pt x="163" y="10"/>
                  </a:lnTo>
                  <a:lnTo>
                    <a:pt x="173" y="0"/>
                  </a:lnTo>
                  <a:lnTo>
                    <a:pt x="173" y="10"/>
                  </a:lnTo>
                  <a:lnTo>
                    <a:pt x="183" y="0"/>
                  </a:lnTo>
                  <a:lnTo>
                    <a:pt x="193" y="10"/>
                  </a:lnTo>
                  <a:lnTo>
                    <a:pt x="203" y="10"/>
                  </a:lnTo>
                  <a:lnTo>
                    <a:pt x="203" y="0"/>
                  </a:lnTo>
                  <a:lnTo>
                    <a:pt x="214" y="10"/>
                  </a:lnTo>
                  <a:lnTo>
                    <a:pt x="214" y="0"/>
                  </a:lnTo>
                  <a:lnTo>
                    <a:pt x="244" y="20"/>
                  </a:lnTo>
                  <a:lnTo>
                    <a:pt x="254" y="20"/>
                  </a:lnTo>
                  <a:lnTo>
                    <a:pt x="265" y="20"/>
                  </a:lnTo>
                  <a:lnTo>
                    <a:pt x="275" y="20"/>
                  </a:lnTo>
                  <a:lnTo>
                    <a:pt x="275" y="30"/>
                  </a:lnTo>
                  <a:lnTo>
                    <a:pt x="265" y="30"/>
                  </a:lnTo>
                  <a:lnTo>
                    <a:pt x="265" y="40"/>
                  </a:lnTo>
                  <a:lnTo>
                    <a:pt x="265" y="50"/>
                  </a:lnTo>
                  <a:lnTo>
                    <a:pt x="254" y="61"/>
                  </a:lnTo>
                  <a:lnTo>
                    <a:pt x="254" y="71"/>
                  </a:lnTo>
                  <a:lnTo>
                    <a:pt x="254" y="81"/>
                  </a:lnTo>
                  <a:lnTo>
                    <a:pt x="244" y="91"/>
                  </a:lnTo>
                  <a:lnTo>
                    <a:pt x="234" y="91"/>
                  </a:lnTo>
                  <a:lnTo>
                    <a:pt x="224" y="101"/>
                  </a:lnTo>
                  <a:lnTo>
                    <a:pt x="224" y="112"/>
                  </a:lnTo>
                  <a:lnTo>
                    <a:pt x="214" y="122"/>
                  </a:lnTo>
                  <a:lnTo>
                    <a:pt x="214" y="132"/>
                  </a:lnTo>
                  <a:lnTo>
                    <a:pt x="203" y="142"/>
                  </a:lnTo>
                  <a:lnTo>
                    <a:pt x="193" y="152"/>
                  </a:lnTo>
                  <a:lnTo>
                    <a:pt x="193" y="183"/>
                  </a:lnTo>
                  <a:lnTo>
                    <a:pt x="193" y="193"/>
                  </a:lnTo>
                  <a:lnTo>
                    <a:pt x="193" y="203"/>
                  </a:lnTo>
                  <a:lnTo>
                    <a:pt x="183" y="203"/>
                  </a:lnTo>
                  <a:lnTo>
                    <a:pt x="183" y="213"/>
                  </a:lnTo>
                  <a:lnTo>
                    <a:pt x="183" y="234"/>
                  </a:lnTo>
                  <a:lnTo>
                    <a:pt x="193" y="234"/>
                  </a:lnTo>
                  <a:lnTo>
                    <a:pt x="193" y="244"/>
                  </a:lnTo>
                  <a:lnTo>
                    <a:pt x="183" y="254"/>
                  </a:lnTo>
                  <a:lnTo>
                    <a:pt x="173" y="264"/>
                  </a:lnTo>
                  <a:lnTo>
                    <a:pt x="173" y="275"/>
                  </a:lnTo>
                  <a:lnTo>
                    <a:pt x="173" y="285"/>
                  </a:lnTo>
                  <a:lnTo>
                    <a:pt x="163" y="285"/>
                  </a:lnTo>
                  <a:lnTo>
                    <a:pt x="163" y="295"/>
                  </a:lnTo>
                  <a:lnTo>
                    <a:pt x="163" y="305"/>
                  </a:lnTo>
                  <a:lnTo>
                    <a:pt x="152" y="315"/>
                  </a:lnTo>
                  <a:lnTo>
                    <a:pt x="142" y="315"/>
                  </a:lnTo>
                  <a:lnTo>
                    <a:pt x="142" y="305"/>
                  </a:lnTo>
                  <a:lnTo>
                    <a:pt x="132" y="305"/>
                  </a:lnTo>
                  <a:lnTo>
                    <a:pt x="132" y="295"/>
                  </a:lnTo>
                  <a:lnTo>
                    <a:pt x="132" y="285"/>
                  </a:lnTo>
                  <a:lnTo>
                    <a:pt x="122" y="285"/>
                  </a:lnTo>
                  <a:lnTo>
                    <a:pt x="112" y="275"/>
                  </a:lnTo>
                  <a:lnTo>
                    <a:pt x="102" y="275"/>
                  </a:lnTo>
                  <a:lnTo>
                    <a:pt x="102" y="264"/>
                  </a:lnTo>
                  <a:lnTo>
                    <a:pt x="91" y="264"/>
                  </a:lnTo>
                  <a:lnTo>
                    <a:pt x="91" y="254"/>
                  </a:lnTo>
                  <a:lnTo>
                    <a:pt x="81" y="254"/>
                  </a:lnTo>
                  <a:lnTo>
                    <a:pt x="71" y="254"/>
                  </a:lnTo>
                  <a:lnTo>
                    <a:pt x="61" y="254"/>
                  </a:lnTo>
                  <a:lnTo>
                    <a:pt x="71" y="244"/>
                  </a:lnTo>
                  <a:lnTo>
                    <a:pt x="61" y="244"/>
                  </a:lnTo>
                  <a:lnTo>
                    <a:pt x="51" y="244"/>
                  </a:lnTo>
                  <a:lnTo>
                    <a:pt x="40" y="244"/>
                  </a:lnTo>
                  <a:lnTo>
                    <a:pt x="40" y="234"/>
                  </a:lnTo>
                  <a:lnTo>
                    <a:pt x="51" y="234"/>
                  </a:lnTo>
                  <a:lnTo>
                    <a:pt x="40" y="234"/>
                  </a:lnTo>
                  <a:lnTo>
                    <a:pt x="40" y="224"/>
                  </a:lnTo>
                  <a:lnTo>
                    <a:pt x="51" y="224"/>
                  </a:lnTo>
                  <a:lnTo>
                    <a:pt x="40" y="224"/>
                  </a:lnTo>
                  <a:lnTo>
                    <a:pt x="51" y="213"/>
                  </a:lnTo>
                  <a:lnTo>
                    <a:pt x="51" y="203"/>
                  </a:lnTo>
                  <a:lnTo>
                    <a:pt x="40" y="193"/>
                  </a:lnTo>
                  <a:lnTo>
                    <a:pt x="51" y="193"/>
                  </a:lnTo>
                  <a:lnTo>
                    <a:pt x="40" y="183"/>
                  </a:lnTo>
                  <a:lnTo>
                    <a:pt x="40" y="193"/>
                  </a:lnTo>
                  <a:lnTo>
                    <a:pt x="40" y="183"/>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58" name="Freeform 26"/>
            <p:cNvSpPr>
              <a:spLocks/>
            </p:cNvSpPr>
            <p:nvPr/>
          </p:nvSpPr>
          <p:spPr bwMode="auto">
            <a:xfrm>
              <a:off x="6246813" y="2211388"/>
              <a:ext cx="404812" cy="517525"/>
            </a:xfrm>
            <a:custGeom>
              <a:avLst/>
              <a:gdLst>
                <a:gd name="T0" fmla="*/ 2147483647 w 255"/>
                <a:gd name="T1" fmla="*/ 2147483647 h 326"/>
                <a:gd name="T2" fmla="*/ 2147483647 w 255"/>
                <a:gd name="T3" fmla="*/ 2147483647 h 326"/>
                <a:gd name="T4" fmla="*/ 2147483647 w 255"/>
                <a:gd name="T5" fmla="*/ 2147483647 h 326"/>
                <a:gd name="T6" fmla="*/ 2147483647 w 255"/>
                <a:gd name="T7" fmla="*/ 2147483647 h 326"/>
                <a:gd name="T8" fmla="*/ 2147483647 w 255"/>
                <a:gd name="T9" fmla="*/ 2147483647 h 326"/>
                <a:gd name="T10" fmla="*/ 2147483647 w 255"/>
                <a:gd name="T11" fmla="*/ 2147483647 h 326"/>
                <a:gd name="T12" fmla="*/ 2147483647 w 255"/>
                <a:gd name="T13" fmla="*/ 2147483647 h 326"/>
                <a:gd name="T14" fmla="*/ 2147483647 w 255"/>
                <a:gd name="T15" fmla="*/ 2147483647 h 326"/>
                <a:gd name="T16" fmla="*/ 2147483647 w 255"/>
                <a:gd name="T17" fmla="*/ 2147483647 h 326"/>
                <a:gd name="T18" fmla="*/ 2147483647 w 255"/>
                <a:gd name="T19" fmla="*/ 2147483647 h 326"/>
                <a:gd name="T20" fmla="*/ 2147483647 w 255"/>
                <a:gd name="T21" fmla="*/ 2147483647 h 326"/>
                <a:gd name="T22" fmla="*/ 2147483647 w 255"/>
                <a:gd name="T23" fmla="*/ 2147483647 h 326"/>
                <a:gd name="T24" fmla="*/ 2147483647 w 255"/>
                <a:gd name="T25" fmla="*/ 2147483647 h 326"/>
                <a:gd name="T26" fmla="*/ 2147483647 w 255"/>
                <a:gd name="T27" fmla="*/ 2147483647 h 326"/>
                <a:gd name="T28" fmla="*/ 2147483647 w 255"/>
                <a:gd name="T29" fmla="*/ 2147483647 h 326"/>
                <a:gd name="T30" fmla="*/ 2147483647 w 255"/>
                <a:gd name="T31" fmla="*/ 2147483647 h 326"/>
                <a:gd name="T32" fmla="*/ 2147483647 w 255"/>
                <a:gd name="T33" fmla="*/ 2147483647 h 326"/>
                <a:gd name="T34" fmla="*/ 2147483647 w 255"/>
                <a:gd name="T35" fmla="*/ 2147483647 h 326"/>
                <a:gd name="T36" fmla="*/ 2147483647 w 255"/>
                <a:gd name="T37" fmla="*/ 2147483647 h 326"/>
                <a:gd name="T38" fmla="*/ 2147483647 w 255"/>
                <a:gd name="T39" fmla="*/ 2147483647 h 326"/>
                <a:gd name="T40" fmla="*/ 2147483647 w 255"/>
                <a:gd name="T41" fmla="*/ 2147483647 h 326"/>
                <a:gd name="T42" fmla="*/ 2147483647 w 255"/>
                <a:gd name="T43" fmla="*/ 2147483647 h 326"/>
                <a:gd name="T44" fmla="*/ 2147483647 w 255"/>
                <a:gd name="T45" fmla="*/ 2147483647 h 326"/>
                <a:gd name="T46" fmla="*/ 2147483647 w 255"/>
                <a:gd name="T47" fmla="*/ 2147483647 h 326"/>
                <a:gd name="T48" fmla="*/ 2147483647 w 255"/>
                <a:gd name="T49" fmla="*/ 2147483647 h 326"/>
                <a:gd name="T50" fmla="*/ 2147483647 w 255"/>
                <a:gd name="T51" fmla="*/ 2147483647 h 326"/>
                <a:gd name="T52" fmla="*/ 2147483647 w 255"/>
                <a:gd name="T53" fmla="*/ 2147483647 h 326"/>
                <a:gd name="T54" fmla="*/ 2147483647 w 255"/>
                <a:gd name="T55" fmla="*/ 2147483647 h 326"/>
                <a:gd name="T56" fmla="*/ 2147483647 w 255"/>
                <a:gd name="T57" fmla="*/ 2147483647 h 326"/>
                <a:gd name="T58" fmla="*/ 2147483647 w 255"/>
                <a:gd name="T59" fmla="*/ 2147483647 h 326"/>
                <a:gd name="T60" fmla="*/ 2147483647 w 255"/>
                <a:gd name="T61" fmla="*/ 2147483647 h 326"/>
                <a:gd name="T62" fmla="*/ 2147483647 w 255"/>
                <a:gd name="T63" fmla="*/ 2147483647 h 326"/>
                <a:gd name="T64" fmla="*/ 2147483647 w 255"/>
                <a:gd name="T65" fmla="*/ 2147483647 h 326"/>
                <a:gd name="T66" fmla="*/ 2147483647 w 255"/>
                <a:gd name="T67" fmla="*/ 2147483647 h 326"/>
                <a:gd name="T68" fmla="*/ 2147483647 w 255"/>
                <a:gd name="T69" fmla="*/ 2147483647 h 326"/>
                <a:gd name="T70" fmla="*/ 2147483647 w 255"/>
                <a:gd name="T71" fmla="*/ 2147483647 h 326"/>
                <a:gd name="T72" fmla="*/ 2147483647 w 255"/>
                <a:gd name="T73" fmla="*/ 2147483647 h 326"/>
                <a:gd name="T74" fmla="*/ 2147483647 w 255"/>
                <a:gd name="T75" fmla="*/ 2147483647 h 326"/>
                <a:gd name="T76" fmla="*/ 2147483647 w 255"/>
                <a:gd name="T77" fmla="*/ 2147483647 h 326"/>
                <a:gd name="T78" fmla="*/ 0 w 255"/>
                <a:gd name="T79" fmla="*/ 2147483647 h 326"/>
                <a:gd name="T80" fmla="*/ 2147483647 w 255"/>
                <a:gd name="T81" fmla="*/ 2147483647 h 326"/>
                <a:gd name="T82" fmla="*/ 2147483647 w 255"/>
                <a:gd name="T83" fmla="*/ 2147483647 h 326"/>
                <a:gd name="T84" fmla="*/ 2147483647 w 255"/>
                <a:gd name="T85" fmla="*/ 2147483647 h 326"/>
                <a:gd name="T86" fmla="*/ 2147483647 w 255"/>
                <a:gd name="T87" fmla="*/ 2147483647 h 326"/>
                <a:gd name="T88" fmla="*/ 2147483647 w 255"/>
                <a:gd name="T89" fmla="*/ 2147483647 h 326"/>
                <a:gd name="T90" fmla="*/ 2147483647 w 255"/>
                <a:gd name="T91" fmla="*/ 2147483647 h 326"/>
                <a:gd name="T92" fmla="*/ 2147483647 w 255"/>
                <a:gd name="T93" fmla="*/ 2147483647 h 326"/>
                <a:gd name="T94" fmla="*/ 2147483647 w 255"/>
                <a:gd name="T95" fmla="*/ 2147483647 h 326"/>
                <a:gd name="T96" fmla="*/ 2147483647 w 255"/>
                <a:gd name="T97" fmla="*/ 2147483647 h 326"/>
                <a:gd name="T98" fmla="*/ 2147483647 w 255"/>
                <a:gd name="T99" fmla="*/ 2147483647 h 326"/>
                <a:gd name="T100" fmla="*/ 2147483647 w 255"/>
                <a:gd name="T101" fmla="*/ 2147483647 h 326"/>
                <a:gd name="T102" fmla="*/ 2147483647 w 255"/>
                <a:gd name="T103" fmla="*/ 2147483647 h 326"/>
                <a:gd name="T104" fmla="*/ 2147483647 w 255"/>
                <a:gd name="T105" fmla="*/ 2147483647 h 326"/>
                <a:gd name="T106" fmla="*/ 2147483647 w 255"/>
                <a:gd name="T107" fmla="*/ 2147483647 h 326"/>
                <a:gd name="T108" fmla="*/ 2147483647 w 255"/>
                <a:gd name="T109" fmla="*/ 2147483647 h 326"/>
                <a:gd name="T110" fmla="*/ 2147483647 w 255"/>
                <a:gd name="T111" fmla="*/ 2147483647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5" h="326">
                  <a:moveTo>
                    <a:pt x="41" y="20"/>
                  </a:moveTo>
                  <a:lnTo>
                    <a:pt x="51" y="10"/>
                  </a:lnTo>
                  <a:lnTo>
                    <a:pt x="62" y="10"/>
                  </a:lnTo>
                  <a:lnTo>
                    <a:pt x="72" y="20"/>
                  </a:lnTo>
                  <a:lnTo>
                    <a:pt x="62" y="20"/>
                  </a:lnTo>
                  <a:lnTo>
                    <a:pt x="72" y="20"/>
                  </a:lnTo>
                  <a:lnTo>
                    <a:pt x="82" y="20"/>
                  </a:lnTo>
                  <a:lnTo>
                    <a:pt x="82" y="10"/>
                  </a:lnTo>
                  <a:lnTo>
                    <a:pt x="92" y="10"/>
                  </a:lnTo>
                  <a:lnTo>
                    <a:pt x="102" y="10"/>
                  </a:lnTo>
                  <a:lnTo>
                    <a:pt x="102" y="20"/>
                  </a:lnTo>
                  <a:lnTo>
                    <a:pt x="113" y="20"/>
                  </a:lnTo>
                  <a:lnTo>
                    <a:pt x="113" y="10"/>
                  </a:lnTo>
                  <a:lnTo>
                    <a:pt x="113" y="20"/>
                  </a:lnTo>
                  <a:lnTo>
                    <a:pt x="123" y="20"/>
                  </a:lnTo>
                  <a:lnTo>
                    <a:pt x="123" y="10"/>
                  </a:lnTo>
                  <a:lnTo>
                    <a:pt x="123" y="20"/>
                  </a:lnTo>
                  <a:lnTo>
                    <a:pt x="133" y="20"/>
                  </a:lnTo>
                  <a:lnTo>
                    <a:pt x="133" y="10"/>
                  </a:lnTo>
                  <a:lnTo>
                    <a:pt x="143" y="10"/>
                  </a:lnTo>
                  <a:lnTo>
                    <a:pt x="153" y="0"/>
                  </a:lnTo>
                  <a:lnTo>
                    <a:pt x="153" y="10"/>
                  </a:lnTo>
                  <a:lnTo>
                    <a:pt x="164" y="10"/>
                  </a:lnTo>
                  <a:lnTo>
                    <a:pt x="164" y="20"/>
                  </a:lnTo>
                  <a:lnTo>
                    <a:pt x="174" y="20"/>
                  </a:lnTo>
                  <a:lnTo>
                    <a:pt x="164" y="30"/>
                  </a:lnTo>
                  <a:lnTo>
                    <a:pt x="174" y="41"/>
                  </a:lnTo>
                  <a:lnTo>
                    <a:pt x="184" y="41"/>
                  </a:lnTo>
                  <a:lnTo>
                    <a:pt x="184" y="51"/>
                  </a:lnTo>
                  <a:lnTo>
                    <a:pt x="184" y="61"/>
                  </a:lnTo>
                  <a:lnTo>
                    <a:pt x="194" y="61"/>
                  </a:lnTo>
                  <a:lnTo>
                    <a:pt x="204" y="71"/>
                  </a:lnTo>
                  <a:lnTo>
                    <a:pt x="214" y="61"/>
                  </a:lnTo>
                  <a:lnTo>
                    <a:pt x="214" y="81"/>
                  </a:lnTo>
                  <a:lnTo>
                    <a:pt x="225" y="81"/>
                  </a:lnTo>
                  <a:lnTo>
                    <a:pt x="214" y="81"/>
                  </a:lnTo>
                  <a:lnTo>
                    <a:pt x="235" y="92"/>
                  </a:lnTo>
                  <a:lnTo>
                    <a:pt x="225" y="92"/>
                  </a:lnTo>
                  <a:lnTo>
                    <a:pt x="235" y="92"/>
                  </a:lnTo>
                  <a:lnTo>
                    <a:pt x="235" y="102"/>
                  </a:lnTo>
                  <a:lnTo>
                    <a:pt x="225" y="102"/>
                  </a:lnTo>
                  <a:lnTo>
                    <a:pt x="225" y="112"/>
                  </a:lnTo>
                  <a:lnTo>
                    <a:pt x="214" y="122"/>
                  </a:lnTo>
                  <a:lnTo>
                    <a:pt x="225" y="122"/>
                  </a:lnTo>
                  <a:lnTo>
                    <a:pt x="235" y="122"/>
                  </a:lnTo>
                  <a:lnTo>
                    <a:pt x="235" y="132"/>
                  </a:lnTo>
                  <a:lnTo>
                    <a:pt x="235" y="143"/>
                  </a:lnTo>
                  <a:lnTo>
                    <a:pt x="225" y="143"/>
                  </a:lnTo>
                  <a:lnTo>
                    <a:pt x="235" y="153"/>
                  </a:lnTo>
                  <a:lnTo>
                    <a:pt x="235" y="163"/>
                  </a:lnTo>
                  <a:lnTo>
                    <a:pt x="235" y="153"/>
                  </a:lnTo>
                  <a:lnTo>
                    <a:pt x="245" y="153"/>
                  </a:lnTo>
                  <a:lnTo>
                    <a:pt x="245" y="163"/>
                  </a:lnTo>
                  <a:lnTo>
                    <a:pt x="255" y="163"/>
                  </a:lnTo>
                  <a:lnTo>
                    <a:pt x="245" y="173"/>
                  </a:lnTo>
                  <a:lnTo>
                    <a:pt x="235" y="183"/>
                  </a:lnTo>
                  <a:lnTo>
                    <a:pt x="235" y="193"/>
                  </a:lnTo>
                  <a:lnTo>
                    <a:pt x="225" y="193"/>
                  </a:lnTo>
                  <a:lnTo>
                    <a:pt x="225" y="204"/>
                  </a:lnTo>
                  <a:lnTo>
                    <a:pt x="214" y="214"/>
                  </a:lnTo>
                  <a:lnTo>
                    <a:pt x="225" y="224"/>
                  </a:lnTo>
                  <a:lnTo>
                    <a:pt x="225" y="234"/>
                  </a:lnTo>
                  <a:lnTo>
                    <a:pt x="214" y="234"/>
                  </a:lnTo>
                  <a:lnTo>
                    <a:pt x="214" y="244"/>
                  </a:lnTo>
                  <a:lnTo>
                    <a:pt x="204" y="244"/>
                  </a:lnTo>
                  <a:lnTo>
                    <a:pt x="194" y="244"/>
                  </a:lnTo>
                  <a:lnTo>
                    <a:pt x="184" y="244"/>
                  </a:lnTo>
                  <a:lnTo>
                    <a:pt x="174" y="244"/>
                  </a:lnTo>
                  <a:lnTo>
                    <a:pt x="164" y="244"/>
                  </a:lnTo>
                  <a:lnTo>
                    <a:pt x="153" y="255"/>
                  </a:lnTo>
                  <a:lnTo>
                    <a:pt x="143" y="255"/>
                  </a:lnTo>
                  <a:lnTo>
                    <a:pt x="133" y="265"/>
                  </a:lnTo>
                  <a:lnTo>
                    <a:pt x="143" y="265"/>
                  </a:lnTo>
                  <a:lnTo>
                    <a:pt x="143" y="275"/>
                  </a:lnTo>
                  <a:lnTo>
                    <a:pt x="143" y="285"/>
                  </a:lnTo>
                  <a:lnTo>
                    <a:pt x="143" y="295"/>
                  </a:lnTo>
                  <a:lnTo>
                    <a:pt x="133" y="295"/>
                  </a:lnTo>
                  <a:lnTo>
                    <a:pt x="133" y="306"/>
                  </a:lnTo>
                  <a:lnTo>
                    <a:pt x="123" y="306"/>
                  </a:lnTo>
                  <a:lnTo>
                    <a:pt x="123" y="316"/>
                  </a:lnTo>
                  <a:lnTo>
                    <a:pt x="113" y="316"/>
                  </a:lnTo>
                  <a:lnTo>
                    <a:pt x="102" y="316"/>
                  </a:lnTo>
                  <a:lnTo>
                    <a:pt x="92" y="326"/>
                  </a:lnTo>
                  <a:lnTo>
                    <a:pt x="92" y="316"/>
                  </a:lnTo>
                  <a:lnTo>
                    <a:pt x="82" y="316"/>
                  </a:lnTo>
                  <a:lnTo>
                    <a:pt x="82" y="326"/>
                  </a:lnTo>
                  <a:lnTo>
                    <a:pt x="72" y="326"/>
                  </a:lnTo>
                  <a:lnTo>
                    <a:pt x="62" y="326"/>
                  </a:lnTo>
                  <a:lnTo>
                    <a:pt x="41" y="326"/>
                  </a:lnTo>
                  <a:lnTo>
                    <a:pt x="31" y="326"/>
                  </a:lnTo>
                  <a:lnTo>
                    <a:pt x="21" y="326"/>
                  </a:lnTo>
                  <a:lnTo>
                    <a:pt x="11" y="326"/>
                  </a:lnTo>
                  <a:lnTo>
                    <a:pt x="21" y="316"/>
                  </a:lnTo>
                  <a:lnTo>
                    <a:pt x="31" y="316"/>
                  </a:lnTo>
                  <a:lnTo>
                    <a:pt x="31" y="306"/>
                  </a:lnTo>
                  <a:lnTo>
                    <a:pt x="31" y="295"/>
                  </a:lnTo>
                  <a:lnTo>
                    <a:pt x="31" y="285"/>
                  </a:lnTo>
                  <a:lnTo>
                    <a:pt x="21" y="285"/>
                  </a:lnTo>
                  <a:lnTo>
                    <a:pt x="11" y="285"/>
                  </a:lnTo>
                  <a:lnTo>
                    <a:pt x="11" y="275"/>
                  </a:lnTo>
                  <a:lnTo>
                    <a:pt x="11" y="265"/>
                  </a:lnTo>
                  <a:lnTo>
                    <a:pt x="0" y="265"/>
                  </a:lnTo>
                  <a:lnTo>
                    <a:pt x="0" y="255"/>
                  </a:lnTo>
                  <a:lnTo>
                    <a:pt x="11" y="255"/>
                  </a:lnTo>
                  <a:lnTo>
                    <a:pt x="11" y="244"/>
                  </a:lnTo>
                  <a:lnTo>
                    <a:pt x="21" y="244"/>
                  </a:lnTo>
                  <a:lnTo>
                    <a:pt x="21" y="234"/>
                  </a:lnTo>
                  <a:lnTo>
                    <a:pt x="21" y="244"/>
                  </a:lnTo>
                  <a:lnTo>
                    <a:pt x="31" y="234"/>
                  </a:lnTo>
                  <a:lnTo>
                    <a:pt x="31" y="224"/>
                  </a:lnTo>
                  <a:lnTo>
                    <a:pt x="21" y="224"/>
                  </a:lnTo>
                  <a:lnTo>
                    <a:pt x="21" y="214"/>
                  </a:lnTo>
                  <a:lnTo>
                    <a:pt x="31" y="214"/>
                  </a:lnTo>
                  <a:lnTo>
                    <a:pt x="31" y="204"/>
                  </a:lnTo>
                  <a:lnTo>
                    <a:pt x="21" y="204"/>
                  </a:lnTo>
                  <a:lnTo>
                    <a:pt x="31" y="193"/>
                  </a:lnTo>
                  <a:lnTo>
                    <a:pt x="21" y="193"/>
                  </a:lnTo>
                  <a:lnTo>
                    <a:pt x="31" y="183"/>
                  </a:lnTo>
                  <a:lnTo>
                    <a:pt x="31" y="173"/>
                  </a:lnTo>
                  <a:lnTo>
                    <a:pt x="31" y="163"/>
                  </a:lnTo>
                  <a:lnTo>
                    <a:pt x="31" y="153"/>
                  </a:lnTo>
                  <a:lnTo>
                    <a:pt x="41" y="153"/>
                  </a:lnTo>
                  <a:lnTo>
                    <a:pt x="41" y="143"/>
                  </a:lnTo>
                  <a:lnTo>
                    <a:pt x="41" y="132"/>
                  </a:lnTo>
                  <a:lnTo>
                    <a:pt x="41" y="122"/>
                  </a:lnTo>
                  <a:lnTo>
                    <a:pt x="51" y="122"/>
                  </a:lnTo>
                  <a:lnTo>
                    <a:pt x="51" y="112"/>
                  </a:lnTo>
                  <a:lnTo>
                    <a:pt x="41" y="112"/>
                  </a:lnTo>
                  <a:lnTo>
                    <a:pt x="41" y="102"/>
                  </a:lnTo>
                  <a:lnTo>
                    <a:pt x="41" y="92"/>
                  </a:lnTo>
                  <a:lnTo>
                    <a:pt x="41" y="81"/>
                  </a:lnTo>
                  <a:lnTo>
                    <a:pt x="41" y="71"/>
                  </a:lnTo>
                  <a:lnTo>
                    <a:pt x="41" y="61"/>
                  </a:lnTo>
                  <a:lnTo>
                    <a:pt x="51" y="61"/>
                  </a:lnTo>
                  <a:lnTo>
                    <a:pt x="41" y="61"/>
                  </a:lnTo>
                  <a:lnTo>
                    <a:pt x="41" y="51"/>
                  </a:lnTo>
                  <a:lnTo>
                    <a:pt x="41" y="41"/>
                  </a:lnTo>
                  <a:lnTo>
                    <a:pt x="31" y="41"/>
                  </a:lnTo>
                  <a:lnTo>
                    <a:pt x="31" y="30"/>
                  </a:lnTo>
                  <a:lnTo>
                    <a:pt x="41" y="30"/>
                  </a:lnTo>
                  <a:lnTo>
                    <a:pt x="41" y="2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59" name="Freeform 27"/>
            <p:cNvSpPr>
              <a:spLocks/>
            </p:cNvSpPr>
            <p:nvPr/>
          </p:nvSpPr>
          <p:spPr bwMode="auto">
            <a:xfrm>
              <a:off x="5924550" y="2227263"/>
              <a:ext cx="274638" cy="339725"/>
            </a:xfrm>
            <a:custGeom>
              <a:avLst/>
              <a:gdLst>
                <a:gd name="T0" fmla="*/ 2147483647 w 173"/>
                <a:gd name="T1" fmla="*/ 2147483647 h 214"/>
                <a:gd name="T2" fmla="*/ 2147483647 w 173"/>
                <a:gd name="T3" fmla="*/ 2147483647 h 214"/>
                <a:gd name="T4" fmla="*/ 0 w 173"/>
                <a:gd name="T5" fmla="*/ 2147483647 h 214"/>
                <a:gd name="T6" fmla="*/ 2147483647 w 173"/>
                <a:gd name="T7" fmla="*/ 2147483647 h 214"/>
                <a:gd name="T8" fmla="*/ 2147483647 w 173"/>
                <a:gd name="T9" fmla="*/ 2147483647 h 214"/>
                <a:gd name="T10" fmla="*/ 2147483647 w 173"/>
                <a:gd name="T11" fmla="*/ 2147483647 h 214"/>
                <a:gd name="T12" fmla="*/ 2147483647 w 173"/>
                <a:gd name="T13" fmla="*/ 2147483647 h 214"/>
                <a:gd name="T14" fmla="*/ 2147483647 w 173"/>
                <a:gd name="T15" fmla="*/ 2147483647 h 214"/>
                <a:gd name="T16" fmla="*/ 2147483647 w 173"/>
                <a:gd name="T17" fmla="*/ 2147483647 h 214"/>
                <a:gd name="T18" fmla="*/ 2147483647 w 173"/>
                <a:gd name="T19" fmla="*/ 2147483647 h 214"/>
                <a:gd name="T20" fmla="*/ 2147483647 w 173"/>
                <a:gd name="T21" fmla="*/ 2147483647 h 214"/>
                <a:gd name="T22" fmla="*/ 2147483647 w 173"/>
                <a:gd name="T23" fmla="*/ 2147483647 h 214"/>
                <a:gd name="T24" fmla="*/ 2147483647 w 173"/>
                <a:gd name="T25" fmla="*/ 2147483647 h 214"/>
                <a:gd name="T26" fmla="*/ 2147483647 w 173"/>
                <a:gd name="T27" fmla="*/ 2147483647 h 214"/>
                <a:gd name="T28" fmla="*/ 2147483647 w 173"/>
                <a:gd name="T29" fmla="*/ 2147483647 h 214"/>
                <a:gd name="T30" fmla="*/ 2147483647 w 173"/>
                <a:gd name="T31" fmla="*/ 2147483647 h 214"/>
                <a:gd name="T32" fmla="*/ 2147483647 w 173"/>
                <a:gd name="T33" fmla="*/ 2147483647 h 214"/>
                <a:gd name="T34" fmla="*/ 2147483647 w 173"/>
                <a:gd name="T35" fmla="*/ 2147483647 h 214"/>
                <a:gd name="T36" fmla="*/ 2147483647 w 173"/>
                <a:gd name="T37" fmla="*/ 2147483647 h 214"/>
                <a:gd name="T38" fmla="*/ 2147483647 w 173"/>
                <a:gd name="T39" fmla="*/ 2147483647 h 214"/>
                <a:gd name="T40" fmla="*/ 2147483647 w 173"/>
                <a:gd name="T41" fmla="*/ 2147483647 h 214"/>
                <a:gd name="T42" fmla="*/ 2147483647 w 173"/>
                <a:gd name="T43" fmla="*/ 2147483647 h 214"/>
                <a:gd name="T44" fmla="*/ 2147483647 w 173"/>
                <a:gd name="T45" fmla="*/ 2147483647 h 214"/>
                <a:gd name="T46" fmla="*/ 2147483647 w 173"/>
                <a:gd name="T47" fmla="*/ 2147483647 h 214"/>
                <a:gd name="T48" fmla="*/ 2147483647 w 173"/>
                <a:gd name="T49" fmla="*/ 2147483647 h 214"/>
                <a:gd name="T50" fmla="*/ 2147483647 w 173"/>
                <a:gd name="T51" fmla="*/ 2147483647 h 214"/>
                <a:gd name="T52" fmla="*/ 2147483647 w 173"/>
                <a:gd name="T53" fmla="*/ 2147483647 h 214"/>
                <a:gd name="T54" fmla="*/ 2147483647 w 173"/>
                <a:gd name="T55" fmla="*/ 2147483647 h 214"/>
                <a:gd name="T56" fmla="*/ 2147483647 w 173"/>
                <a:gd name="T57" fmla="*/ 2147483647 h 214"/>
                <a:gd name="T58" fmla="*/ 2147483647 w 173"/>
                <a:gd name="T59" fmla="*/ 2147483647 h 214"/>
                <a:gd name="T60" fmla="*/ 2147483647 w 173"/>
                <a:gd name="T61" fmla="*/ 2147483647 h 214"/>
                <a:gd name="T62" fmla="*/ 2147483647 w 173"/>
                <a:gd name="T63" fmla="*/ 2147483647 h 214"/>
                <a:gd name="T64" fmla="*/ 2147483647 w 173"/>
                <a:gd name="T65" fmla="*/ 2147483647 h 214"/>
                <a:gd name="T66" fmla="*/ 2147483647 w 173"/>
                <a:gd name="T67" fmla="*/ 2147483647 h 214"/>
                <a:gd name="T68" fmla="*/ 2147483647 w 173"/>
                <a:gd name="T69" fmla="*/ 2147483647 h 214"/>
                <a:gd name="T70" fmla="*/ 2147483647 w 173"/>
                <a:gd name="T71" fmla="*/ 2147483647 h 214"/>
                <a:gd name="T72" fmla="*/ 2147483647 w 173"/>
                <a:gd name="T73" fmla="*/ 2147483647 h 214"/>
                <a:gd name="T74" fmla="*/ 2147483647 w 173"/>
                <a:gd name="T75" fmla="*/ 2147483647 h 214"/>
                <a:gd name="T76" fmla="*/ 2147483647 w 173"/>
                <a:gd name="T77" fmla="*/ 2147483647 h 214"/>
                <a:gd name="T78" fmla="*/ 2147483647 w 173"/>
                <a:gd name="T79" fmla="*/ 2147483647 h 214"/>
                <a:gd name="T80" fmla="*/ 2147483647 w 173"/>
                <a:gd name="T81" fmla="*/ 2147483647 h 214"/>
                <a:gd name="T82" fmla="*/ 2147483647 w 173"/>
                <a:gd name="T83" fmla="*/ 2147483647 h 214"/>
                <a:gd name="T84" fmla="*/ 2147483647 w 173"/>
                <a:gd name="T85" fmla="*/ 2147483647 h 214"/>
                <a:gd name="T86" fmla="*/ 2147483647 w 173"/>
                <a:gd name="T87" fmla="*/ 2147483647 h 214"/>
                <a:gd name="T88" fmla="*/ 2147483647 w 173"/>
                <a:gd name="T89" fmla="*/ 2147483647 h 214"/>
                <a:gd name="T90" fmla="*/ 2147483647 w 173"/>
                <a:gd name="T91" fmla="*/ 2147483647 h 214"/>
                <a:gd name="T92" fmla="*/ 2147483647 w 173"/>
                <a:gd name="T93" fmla="*/ 2147483647 h 214"/>
                <a:gd name="T94" fmla="*/ 2147483647 w 173"/>
                <a:gd name="T95" fmla="*/ 2147483647 h 214"/>
                <a:gd name="T96" fmla="*/ 2147483647 w 173"/>
                <a:gd name="T97" fmla="*/ 2147483647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3" h="214">
                  <a:moveTo>
                    <a:pt x="10" y="51"/>
                  </a:moveTo>
                  <a:lnTo>
                    <a:pt x="10" y="51"/>
                  </a:lnTo>
                  <a:lnTo>
                    <a:pt x="10" y="41"/>
                  </a:lnTo>
                  <a:lnTo>
                    <a:pt x="20" y="41"/>
                  </a:lnTo>
                  <a:lnTo>
                    <a:pt x="10" y="41"/>
                  </a:lnTo>
                  <a:lnTo>
                    <a:pt x="10" y="31"/>
                  </a:lnTo>
                  <a:lnTo>
                    <a:pt x="10" y="20"/>
                  </a:lnTo>
                  <a:lnTo>
                    <a:pt x="0" y="20"/>
                  </a:lnTo>
                  <a:lnTo>
                    <a:pt x="0" y="10"/>
                  </a:lnTo>
                  <a:lnTo>
                    <a:pt x="10" y="10"/>
                  </a:lnTo>
                  <a:lnTo>
                    <a:pt x="20" y="0"/>
                  </a:lnTo>
                  <a:lnTo>
                    <a:pt x="20" y="10"/>
                  </a:lnTo>
                  <a:lnTo>
                    <a:pt x="30" y="10"/>
                  </a:lnTo>
                  <a:lnTo>
                    <a:pt x="30" y="0"/>
                  </a:lnTo>
                  <a:lnTo>
                    <a:pt x="40" y="0"/>
                  </a:lnTo>
                  <a:lnTo>
                    <a:pt x="40" y="10"/>
                  </a:lnTo>
                  <a:lnTo>
                    <a:pt x="40" y="0"/>
                  </a:lnTo>
                  <a:lnTo>
                    <a:pt x="51" y="10"/>
                  </a:lnTo>
                  <a:lnTo>
                    <a:pt x="61" y="20"/>
                  </a:lnTo>
                  <a:lnTo>
                    <a:pt x="71" y="20"/>
                  </a:lnTo>
                  <a:lnTo>
                    <a:pt x="71" y="10"/>
                  </a:lnTo>
                  <a:lnTo>
                    <a:pt x="81" y="10"/>
                  </a:lnTo>
                  <a:lnTo>
                    <a:pt x="91" y="10"/>
                  </a:lnTo>
                  <a:lnTo>
                    <a:pt x="91" y="20"/>
                  </a:lnTo>
                  <a:lnTo>
                    <a:pt x="91" y="31"/>
                  </a:lnTo>
                  <a:lnTo>
                    <a:pt x="91" y="20"/>
                  </a:lnTo>
                  <a:lnTo>
                    <a:pt x="102" y="20"/>
                  </a:lnTo>
                  <a:lnTo>
                    <a:pt x="112" y="20"/>
                  </a:lnTo>
                  <a:lnTo>
                    <a:pt x="122" y="20"/>
                  </a:lnTo>
                  <a:lnTo>
                    <a:pt x="122" y="31"/>
                  </a:lnTo>
                  <a:lnTo>
                    <a:pt x="132" y="31"/>
                  </a:lnTo>
                  <a:lnTo>
                    <a:pt x="142" y="31"/>
                  </a:lnTo>
                  <a:lnTo>
                    <a:pt x="153" y="31"/>
                  </a:lnTo>
                  <a:lnTo>
                    <a:pt x="142" y="31"/>
                  </a:lnTo>
                  <a:lnTo>
                    <a:pt x="153" y="41"/>
                  </a:lnTo>
                  <a:lnTo>
                    <a:pt x="163" y="51"/>
                  </a:lnTo>
                  <a:lnTo>
                    <a:pt x="163" y="61"/>
                  </a:lnTo>
                  <a:lnTo>
                    <a:pt x="153" y="61"/>
                  </a:lnTo>
                  <a:lnTo>
                    <a:pt x="153" y="71"/>
                  </a:lnTo>
                  <a:lnTo>
                    <a:pt x="153" y="82"/>
                  </a:lnTo>
                  <a:lnTo>
                    <a:pt x="153" y="92"/>
                  </a:lnTo>
                  <a:lnTo>
                    <a:pt x="163" y="92"/>
                  </a:lnTo>
                  <a:lnTo>
                    <a:pt x="163" y="102"/>
                  </a:lnTo>
                  <a:lnTo>
                    <a:pt x="173" y="102"/>
                  </a:lnTo>
                  <a:lnTo>
                    <a:pt x="163" y="102"/>
                  </a:lnTo>
                  <a:lnTo>
                    <a:pt x="163" y="112"/>
                  </a:lnTo>
                  <a:lnTo>
                    <a:pt x="153" y="112"/>
                  </a:lnTo>
                  <a:lnTo>
                    <a:pt x="153" y="122"/>
                  </a:lnTo>
                  <a:lnTo>
                    <a:pt x="142" y="122"/>
                  </a:lnTo>
                  <a:lnTo>
                    <a:pt x="142" y="133"/>
                  </a:lnTo>
                  <a:lnTo>
                    <a:pt x="132" y="133"/>
                  </a:lnTo>
                  <a:lnTo>
                    <a:pt x="122" y="143"/>
                  </a:lnTo>
                  <a:lnTo>
                    <a:pt x="122" y="153"/>
                  </a:lnTo>
                  <a:lnTo>
                    <a:pt x="132" y="153"/>
                  </a:lnTo>
                  <a:lnTo>
                    <a:pt x="132" y="163"/>
                  </a:lnTo>
                  <a:lnTo>
                    <a:pt x="122" y="163"/>
                  </a:lnTo>
                  <a:lnTo>
                    <a:pt x="132" y="163"/>
                  </a:lnTo>
                  <a:lnTo>
                    <a:pt x="122" y="173"/>
                  </a:lnTo>
                  <a:lnTo>
                    <a:pt x="112" y="173"/>
                  </a:lnTo>
                  <a:lnTo>
                    <a:pt x="102" y="173"/>
                  </a:lnTo>
                  <a:lnTo>
                    <a:pt x="112" y="183"/>
                  </a:lnTo>
                  <a:lnTo>
                    <a:pt x="102" y="194"/>
                  </a:lnTo>
                  <a:lnTo>
                    <a:pt x="102" y="204"/>
                  </a:lnTo>
                  <a:lnTo>
                    <a:pt x="102" y="214"/>
                  </a:lnTo>
                  <a:lnTo>
                    <a:pt x="91" y="214"/>
                  </a:lnTo>
                  <a:lnTo>
                    <a:pt x="81" y="214"/>
                  </a:lnTo>
                  <a:lnTo>
                    <a:pt x="81" y="204"/>
                  </a:lnTo>
                  <a:lnTo>
                    <a:pt x="71" y="204"/>
                  </a:lnTo>
                  <a:lnTo>
                    <a:pt x="71" y="194"/>
                  </a:lnTo>
                  <a:lnTo>
                    <a:pt x="71" y="183"/>
                  </a:lnTo>
                  <a:lnTo>
                    <a:pt x="71" y="173"/>
                  </a:lnTo>
                  <a:lnTo>
                    <a:pt x="61" y="173"/>
                  </a:lnTo>
                  <a:lnTo>
                    <a:pt x="51" y="163"/>
                  </a:lnTo>
                  <a:lnTo>
                    <a:pt x="61" y="163"/>
                  </a:lnTo>
                  <a:lnTo>
                    <a:pt x="61" y="153"/>
                  </a:lnTo>
                  <a:lnTo>
                    <a:pt x="51" y="153"/>
                  </a:lnTo>
                  <a:lnTo>
                    <a:pt x="40" y="153"/>
                  </a:lnTo>
                  <a:lnTo>
                    <a:pt x="40" y="143"/>
                  </a:lnTo>
                  <a:lnTo>
                    <a:pt x="30" y="143"/>
                  </a:lnTo>
                  <a:lnTo>
                    <a:pt x="40" y="133"/>
                  </a:lnTo>
                  <a:lnTo>
                    <a:pt x="30" y="133"/>
                  </a:lnTo>
                  <a:lnTo>
                    <a:pt x="30" y="122"/>
                  </a:lnTo>
                  <a:lnTo>
                    <a:pt x="40" y="122"/>
                  </a:lnTo>
                  <a:lnTo>
                    <a:pt x="40" y="112"/>
                  </a:lnTo>
                  <a:lnTo>
                    <a:pt x="30" y="112"/>
                  </a:lnTo>
                  <a:lnTo>
                    <a:pt x="30" y="102"/>
                  </a:lnTo>
                  <a:lnTo>
                    <a:pt x="30" y="92"/>
                  </a:lnTo>
                  <a:lnTo>
                    <a:pt x="30" y="82"/>
                  </a:lnTo>
                  <a:lnTo>
                    <a:pt x="30" y="71"/>
                  </a:lnTo>
                  <a:lnTo>
                    <a:pt x="20" y="71"/>
                  </a:lnTo>
                  <a:lnTo>
                    <a:pt x="30" y="71"/>
                  </a:lnTo>
                  <a:lnTo>
                    <a:pt x="20" y="61"/>
                  </a:lnTo>
                  <a:lnTo>
                    <a:pt x="20" y="51"/>
                  </a:lnTo>
                  <a:lnTo>
                    <a:pt x="20" y="61"/>
                  </a:lnTo>
                  <a:lnTo>
                    <a:pt x="10" y="5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60" name="Freeform 28"/>
            <p:cNvSpPr>
              <a:spLocks/>
            </p:cNvSpPr>
            <p:nvPr/>
          </p:nvSpPr>
          <p:spPr bwMode="auto">
            <a:xfrm>
              <a:off x="6215063" y="2276475"/>
              <a:ext cx="112712" cy="96838"/>
            </a:xfrm>
            <a:custGeom>
              <a:avLst/>
              <a:gdLst>
                <a:gd name="T0" fmla="*/ 0 w 71"/>
                <a:gd name="T1" fmla="*/ 2147483647 h 61"/>
                <a:gd name="T2" fmla="*/ 0 w 71"/>
                <a:gd name="T3" fmla="*/ 2147483647 h 61"/>
                <a:gd name="T4" fmla="*/ 2147483647 w 71"/>
                <a:gd name="T5" fmla="*/ 2147483647 h 61"/>
                <a:gd name="T6" fmla="*/ 2147483647 w 71"/>
                <a:gd name="T7" fmla="*/ 2147483647 h 61"/>
                <a:gd name="T8" fmla="*/ 2147483647 w 71"/>
                <a:gd name="T9" fmla="*/ 2147483647 h 61"/>
                <a:gd name="T10" fmla="*/ 2147483647 w 71"/>
                <a:gd name="T11" fmla="*/ 2147483647 h 61"/>
                <a:gd name="T12" fmla="*/ 2147483647 w 71"/>
                <a:gd name="T13" fmla="*/ 2147483647 h 61"/>
                <a:gd name="T14" fmla="*/ 2147483647 w 71"/>
                <a:gd name="T15" fmla="*/ 2147483647 h 61"/>
                <a:gd name="T16" fmla="*/ 2147483647 w 71"/>
                <a:gd name="T17" fmla="*/ 2147483647 h 61"/>
                <a:gd name="T18" fmla="*/ 2147483647 w 71"/>
                <a:gd name="T19" fmla="*/ 2147483647 h 61"/>
                <a:gd name="T20" fmla="*/ 2147483647 w 71"/>
                <a:gd name="T21" fmla="*/ 0 h 61"/>
                <a:gd name="T22" fmla="*/ 2147483647 w 71"/>
                <a:gd name="T23" fmla="*/ 0 h 61"/>
                <a:gd name="T24" fmla="*/ 2147483647 w 71"/>
                <a:gd name="T25" fmla="*/ 0 h 61"/>
                <a:gd name="T26" fmla="*/ 2147483647 w 71"/>
                <a:gd name="T27" fmla="*/ 2147483647 h 61"/>
                <a:gd name="T28" fmla="*/ 2147483647 w 71"/>
                <a:gd name="T29" fmla="*/ 2147483647 h 61"/>
                <a:gd name="T30" fmla="*/ 2147483647 w 71"/>
                <a:gd name="T31" fmla="*/ 2147483647 h 61"/>
                <a:gd name="T32" fmla="*/ 2147483647 w 71"/>
                <a:gd name="T33" fmla="*/ 2147483647 h 61"/>
                <a:gd name="T34" fmla="*/ 2147483647 w 71"/>
                <a:gd name="T35" fmla="*/ 2147483647 h 61"/>
                <a:gd name="T36" fmla="*/ 2147483647 w 71"/>
                <a:gd name="T37" fmla="*/ 2147483647 h 61"/>
                <a:gd name="T38" fmla="*/ 2147483647 w 71"/>
                <a:gd name="T39" fmla="*/ 2147483647 h 61"/>
                <a:gd name="T40" fmla="*/ 2147483647 w 71"/>
                <a:gd name="T41" fmla="*/ 2147483647 h 61"/>
                <a:gd name="T42" fmla="*/ 2147483647 w 71"/>
                <a:gd name="T43" fmla="*/ 2147483647 h 61"/>
                <a:gd name="T44" fmla="*/ 2147483647 w 71"/>
                <a:gd name="T45" fmla="*/ 2147483647 h 61"/>
                <a:gd name="T46" fmla="*/ 2147483647 w 71"/>
                <a:gd name="T47" fmla="*/ 2147483647 h 61"/>
                <a:gd name="T48" fmla="*/ 2147483647 w 71"/>
                <a:gd name="T49" fmla="*/ 2147483647 h 61"/>
                <a:gd name="T50" fmla="*/ 2147483647 w 71"/>
                <a:gd name="T51" fmla="*/ 2147483647 h 61"/>
                <a:gd name="T52" fmla="*/ 2147483647 w 71"/>
                <a:gd name="T53" fmla="*/ 2147483647 h 61"/>
                <a:gd name="T54" fmla="*/ 2147483647 w 71"/>
                <a:gd name="T55" fmla="*/ 2147483647 h 61"/>
                <a:gd name="T56" fmla="*/ 2147483647 w 71"/>
                <a:gd name="T57" fmla="*/ 2147483647 h 61"/>
                <a:gd name="T58" fmla="*/ 2147483647 w 71"/>
                <a:gd name="T59" fmla="*/ 2147483647 h 61"/>
                <a:gd name="T60" fmla="*/ 2147483647 w 71"/>
                <a:gd name="T61" fmla="*/ 2147483647 h 61"/>
                <a:gd name="T62" fmla="*/ 2147483647 w 71"/>
                <a:gd name="T63" fmla="*/ 2147483647 h 61"/>
                <a:gd name="T64" fmla="*/ 2147483647 w 71"/>
                <a:gd name="T65" fmla="*/ 2147483647 h 61"/>
                <a:gd name="T66" fmla="*/ 2147483647 w 71"/>
                <a:gd name="T67" fmla="*/ 2147483647 h 61"/>
                <a:gd name="T68" fmla="*/ 2147483647 w 71"/>
                <a:gd name="T69" fmla="*/ 2147483647 h 61"/>
                <a:gd name="T70" fmla="*/ 2147483647 w 71"/>
                <a:gd name="T71" fmla="*/ 2147483647 h 61"/>
                <a:gd name="T72" fmla="*/ 0 w 71"/>
                <a:gd name="T73" fmla="*/ 2147483647 h 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1" h="61">
                  <a:moveTo>
                    <a:pt x="0" y="20"/>
                  </a:moveTo>
                  <a:lnTo>
                    <a:pt x="0" y="20"/>
                  </a:lnTo>
                  <a:lnTo>
                    <a:pt x="0" y="10"/>
                  </a:lnTo>
                  <a:lnTo>
                    <a:pt x="10" y="10"/>
                  </a:lnTo>
                  <a:lnTo>
                    <a:pt x="20" y="10"/>
                  </a:lnTo>
                  <a:lnTo>
                    <a:pt x="31" y="10"/>
                  </a:lnTo>
                  <a:lnTo>
                    <a:pt x="31" y="20"/>
                  </a:lnTo>
                  <a:lnTo>
                    <a:pt x="41" y="10"/>
                  </a:lnTo>
                  <a:lnTo>
                    <a:pt x="51" y="10"/>
                  </a:lnTo>
                  <a:lnTo>
                    <a:pt x="51" y="0"/>
                  </a:lnTo>
                  <a:lnTo>
                    <a:pt x="61" y="0"/>
                  </a:lnTo>
                  <a:lnTo>
                    <a:pt x="61" y="10"/>
                  </a:lnTo>
                  <a:lnTo>
                    <a:pt x="61" y="20"/>
                  </a:lnTo>
                  <a:lnTo>
                    <a:pt x="71" y="20"/>
                  </a:lnTo>
                  <a:lnTo>
                    <a:pt x="61" y="20"/>
                  </a:lnTo>
                  <a:lnTo>
                    <a:pt x="61" y="30"/>
                  </a:lnTo>
                  <a:lnTo>
                    <a:pt x="61" y="40"/>
                  </a:lnTo>
                  <a:lnTo>
                    <a:pt x="61" y="51"/>
                  </a:lnTo>
                  <a:lnTo>
                    <a:pt x="61" y="61"/>
                  </a:lnTo>
                  <a:lnTo>
                    <a:pt x="51" y="51"/>
                  </a:lnTo>
                  <a:lnTo>
                    <a:pt x="41" y="51"/>
                  </a:lnTo>
                  <a:lnTo>
                    <a:pt x="31" y="51"/>
                  </a:lnTo>
                  <a:lnTo>
                    <a:pt x="31" y="40"/>
                  </a:lnTo>
                  <a:lnTo>
                    <a:pt x="20" y="40"/>
                  </a:lnTo>
                  <a:lnTo>
                    <a:pt x="20" y="30"/>
                  </a:lnTo>
                  <a:lnTo>
                    <a:pt x="10" y="30"/>
                  </a:lnTo>
                  <a:lnTo>
                    <a:pt x="0" y="30"/>
                  </a:lnTo>
                  <a:lnTo>
                    <a:pt x="10" y="30"/>
                  </a:lnTo>
                  <a:lnTo>
                    <a:pt x="10" y="20"/>
                  </a:lnTo>
                  <a:lnTo>
                    <a:pt x="0" y="2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61" name="Freeform 29"/>
            <p:cNvSpPr>
              <a:spLocks/>
            </p:cNvSpPr>
            <p:nvPr/>
          </p:nvSpPr>
          <p:spPr bwMode="auto">
            <a:xfrm>
              <a:off x="4160838" y="2276475"/>
              <a:ext cx="598488" cy="452438"/>
            </a:xfrm>
            <a:custGeom>
              <a:avLst/>
              <a:gdLst>
                <a:gd name="T0" fmla="*/ 2147483647 w 377"/>
                <a:gd name="T1" fmla="*/ 2147483647 h 285"/>
                <a:gd name="T2" fmla="*/ 2147483647 w 377"/>
                <a:gd name="T3" fmla="*/ 2147483647 h 285"/>
                <a:gd name="T4" fmla="*/ 2147483647 w 377"/>
                <a:gd name="T5" fmla="*/ 2147483647 h 285"/>
                <a:gd name="T6" fmla="*/ 2147483647 w 377"/>
                <a:gd name="T7" fmla="*/ 2147483647 h 285"/>
                <a:gd name="T8" fmla="*/ 2147483647 w 377"/>
                <a:gd name="T9" fmla="*/ 2147483647 h 285"/>
                <a:gd name="T10" fmla="*/ 2147483647 w 377"/>
                <a:gd name="T11" fmla="*/ 2147483647 h 285"/>
                <a:gd name="T12" fmla="*/ 2147483647 w 377"/>
                <a:gd name="T13" fmla="*/ 0 h 285"/>
                <a:gd name="T14" fmla="*/ 2147483647 w 377"/>
                <a:gd name="T15" fmla="*/ 2147483647 h 285"/>
                <a:gd name="T16" fmla="*/ 2147483647 w 377"/>
                <a:gd name="T17" fmla="*/ 2147483647 h 285"/>
                <a:gd name="T18" fmla="*/ 2147483647 w 377"/>
                <a:gd name="T19" fmla="*/ 2147483647 h 285"/>
                <a:gd name="T20" fmla="*/ 2147483647 w 377"/>
                <a:gd name="T21" fmla="*/ 2147483647 h 285"/>
                <a:gd name="T22" fmla="*/ 2147483647 w 377"/>
                <a:gd name="T23" fmla="*/ 2147483647 h 285"/>
                <a:gd name="T24" fmla="*/ 2147483647 w 377"/>
                <a:gd name="T25" fmla="*/ 2147483647 h 285"/>
                <a:gd name="T26" fmla="*/ 2147483647 w 377"/>
                <a:gd name="T27" fmla="*/ 2147483647 h 285"/>
                <a:gd name="T28" fmla="*/ 2147483647 w 377"/>
                <a:gd name="T29" fmla="*/ 2147483647 h 285"/>
                <a:gd name="T30" fmla="*/ 2147483647 w 377"/>
                <a:gd name="T31" fmla="*/ 2147483647 h 285"/>
                <a:gd name="T32" fmla="*/ 2147483647 w 377"/>
                <a:gd name="T33" fmla="*/ 2147483647 h 285"/>
                <a:gd name="T34" fmla="*/ 2147483647 w 377"/>
                <a:gd name="T35" fmla="*/ 2147483647 h 285"/>
                <a:gd name="T36" fmla="*/ 2147483647 w 377"/>
                <a:gd name="T37" fmla="*/ 2147483647 h 285"/>
                <a:gd name="T38" fmla="*/ 2147483647 w 377"/>
                <a:gd name="T39" fmla="*/ 2147483647 h 285"/>
                <a:gd name="T40" fmla="*/ 2147483647 w 377"/>
                <a:gd name="T41" fmla="*/ 2147483647 h 285"/>
                <a:gd name="T42" fmla="*/ 2147483647 w 377"/>
                <a:gd name="T43" fmla="*/ 2147483647 h 285"/>
                <a:gd name="T44" fmla="*/ 2147483647 w 377"/>
                <a:gd name="T45" fmla="*/ 2147483647 h 285"/>
                <a:gd name="T46" fmla="*/ 2147483647 w 377"/>
                <a:gd name="T47" fmla="*/ 2147483647 h 285"/>
                <a:gd name="T48" fmla="*/ 2147483647 w 377"/>
                <a:gd name="T49" fmla="*/ 2147483647 h 285"/>
                <a:gd name="T50" fmla="*/ 2147483647 w 377"/>
                <a:gd name="T51" fmla="*/ 2147483647 h 285"/>
                <a:gd name="T52" fmla="*/ 2147483647 w 377"/>
                <a:gd name="T53" fmla="*/ 2147483647 h 285"/>
                <a:gd name="T54" fmla="*/ 2147483647 w 377"/>
                <a:gd name="T55" fmla="*/ 2147483647 h 285"/>
                <a:gd name="T56" fmla="*/ 2147483647 w 377"/>
                <a:gd name="T57" fmla="*/ 2147483647 h 285"/>
                <a:gd name="T58" fmla="*/ 2147483647 w 377"/>
                <a:gd name="T59" fmla="*/ 2147483647 h 285"/>
                <a:gd name="T60" fmla="*/ 2147483647 w 377"/>
                <a:gd name="T61" fmla="*/ 2147483647 h 285"/>
                <a:gd name="T62" fmla="*/ 2147483647 w 377"/>
                <a:gd name="T63" fmla="*/ 2147483647 h 285"/>
                <a:gd name="T64" fmla="*/ 2147483647 w 377"/>
                <a:gd name="T65" fmla="*/ 2147483647 h 285"/>
                <a:gd name="T66" fmla="*/ 2147483647 w 377"/>
                <a:gd name="T67" fmla="*/ 2147483647 h 285"/>
                <a:gd name="T68" fmla="*/ 2147483647 w 377"/>
                <a:gd name="T69" fmla="*/ 2147483647 h 285"/>
                <a:gd name="T70" fmla="*/ 2147483647 w 377"/>
                <a:gd name="T71" fmla="*/ 2147483647 h 285"/>
                <a:gd name="T72" fmla="*/ 2147483647 w 377"/>
                <a:gd name="T73" fmla="*/ 2147483647 h 285"/>
                <a:gd name="T74" fmla="*/ 2147483647 w 377"/>
                <a:gd name="T75" fmla="*/ 2147483647 h 285"/>
                <a:gd name="T76" fmla="*/ 2147483647 w 377"/>
                <a:gd name="T77" fmla="*/ 2147483647 h 285"/>
                <a:gd name="T78" fmla="*/ 2147483647 w 377"/>
                <a:gd name="T79" fmla="*/ 2147483647 h 285"/>
                <a:gd name="T80" fmla="*/ 2147483647 w 377"/>
                <a:gd name="T81" fmla="*/ 2147483647 h 285"/>
                <a:gd name="T82" fmla="*/ 2147483647 w 377"/>
                <a:gd name="T83" fmla="*/ 2147483647 h 285"/>
                <a:gd name="T84" fmla="*/ 2147483647 w 377"/>
                <a:gd name="T85" fmla="*/ 2147483647 h 285"/>
                <a:gd name="T86" fmla="*/ 2147483647 w 377"/>
                <a:gd name="T87" fmla="*/ 2147483647 h 285"/>
                <a:gd name="T88" fmla="*/ 2147483647 w 377"/>
                <a:gd name="T89" fmla="*/ 2147483647 h 285"/>
                <a:gd name="T90" fmla="*/ 2147483647 w 377"/>
                <a:gd name="T91" fmla="*/ 2147483647 h 285"/>
                <a:gd name="T92" fmla="*/ 2147483647 w 377"/>
                <a:gd name="T93" fmla="*/ 2147483647 h 285"/>
                <a:gd name="T94" fmla="*/ 2147483647 w 377"/>
                <a:gd name="T95" fmla="*/ 2147483647 h 285"/>
                <a:gd name="T96" fmla="*/ 2147483647 w 377"/>
                <a:gd name="T97" fmla="*/ 2147483647 h 285"/>
                <a:gd name="T98" fmla="*/ 2147483647 w 377"/>
                <a:gd name="T99" fmla="*/ 2147483647 h 285"/>
                <a:gd name="T100" fmla="*/ 2147483647 w 377"/>
                <a:gd name="T101" fmla="*/ 2147483647 h 285"/>
                <a:gd name="T102" fmla="*/ 2147483647 w 377"/>
                <a:gd name="T103" fmla="*/ 2147483647 h 285"/>
                <a:gd name="T104" fmla="*/ 2147483647 w 377"/>
                <a:gd name="T105" fmla="*/ 2147483647 h 285"/>
                <a:gd name="T106" fmla="*/ 2147483647 w 377"/>
                <a:gd name="T107" fmla="*/ 2147483647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77" h="285">
                  <a:moveTo>
                    <a:pt x="10" y="61"/>
                  </a:moveTo>
                  <a:lnTo>
                    <a:pt x="20" y="61"/>
                  </a:lnTo>
                  <a:lnTo>
                    <a:pt x="31" y="51"/>
                  </a:lnTo>
                  <a:lnTo>
                    <a:pt x="20" y="51"/>
                  </a:lnTo>
                  <a:lnTo>
                    <a:pt x="20" y="40"/>
                  </a:lnTo>
                  <a:lnTo>
                    <a:pt x="31" y="40"/>
                  </a:lnTo>
                  <a:lnTo>
                    <a:pt x="31" y="30"/>
                  </a:lnTo>
                  <a:lnTo>
                    <a:pt x="31" y="20"/>
                  </a:lnTo>
                  <a:lnTo>
                    <a:pt x="41" y="10"/>
                  </a:lnTo>
                  <a:lnTo>
                    <a:pt x="51" y="10"/>
                  </a:lnTo>
                  <a:lnTo>
                    <a:pt x="61" y="10"/>
                  </a:lnTo>
                  <a:lnTo>
                    <a:pt x="71" y="20"/>
                  </a:lnTo>
                  <a:lnTo>
                    <a:pt x="82" y="10"/>
                  </a:lnTo>
                  <a:lnTo>
                    <a:pt x="92" y="10"/>
                  </a:lnTo>
                  <a:lnTo>
                    <a:pt x="102" y="0"/>
                  </a:lnTo>
                  <a:lnTo>
                    <a:pt x="112" y="10"/>
                  </a:lnTo>
                  <a:lnTo>
                    <a:pt x="133" y="0"/>
                  </a:lnTo>
                  <a:lnTo>
                    <a:pt x="143" y="0"/>
                  </a:lnTo>
                  <a:lnTo>
                    <a:pt x="133" y="10"/>
                  </a:lnTo>
                  <a:lnTo>
                    <a:pt x="133" y="20"/>
                  </a:lnTo>
                  <a:lnTo>
                    <a:pt x="153" y="20"/>
                  </a:lnTo>
                  <a:lnTo>
                    <a:pt x="153" y="30"/>
                  </a:lnTo>
                  <a:lnTo>
                    <a:pt x="143" y="30"/>
                  </a:lnTo>
                  <a:lnTo>
                    <a:pt x="153" y="40"/>
                  </a:lnTo>
                  <a:lnTo>
                    <a:pt x="163" y="40"/>
                  </a:lnTo>
                  <a:lnTo>
                    <a:pt x="163" y="51"/>
                  </a:lnTo>
                  <a:lnTo>
                    <a:pt x="173" y="61"/>
                  </a:lnTo>
                  <a:lnTo>
                    <a:pt x="184" y="71"/>
                  </a:lnTo>
                  <a:lnTo>
                    <a:pt x="173" y="71"/>
                  </a:lnTo>
                  <a:lnTo>
                    <a:pt x="184" y="71"/>
                  </a:lnTo>
                  <a:lnTo>
                    <a:pt x="184" y="81"/>
                  </a:lnTo>
                  <a:lnTo>
                    <a:pt x="184" y="91"/>
                  </a:lnTo>
                  <a:lnTo>
                    <a:pt x="184" y="102"/>
                  </a:lnTo>
                  <a:lnTo>
                    <a:pt x="194" y="102"/>
                  </a:lnTo>
                  <a:lnTo>
                    <a:pt x="204" y="112"/>
                  </a:lnTo>
                  <a:lnTo>
                    <a:pt x="204" y="122"/>
                  </a:lnTo>
                  <a:lnTo>
                    <a:pt x="214" y="122"/>
                  </a:lnTo>
                  <a:lnTo>
                    <a:pt x="214" y="132"/>
                  </a:lnTo>
                  <a:lnTo>
                    <a:pt x="214" y="122"/>
                  </a:lnTo>
                  <a:lnTo>
                    <a:pt x="224" y="122"/>
                  </a:lnTo>
                  <a:lnTo>
                    <a:pt x="224" y="112"/>
                  </a:lnTo>
                  <a:lnTo>
                    <a:pt x="234" y="102"/>
                  </a:lnTo>
                  <a:lnTo>
                    <a:pt x="245" y="102"/>
                  </a:lnTo>
                  <a:lnTo>
                    <a:pt x="255" y="102"/>
                  </a:lnTo>
                  <a:lnTo>
                    <a:pt x="265" y="91"/>
                  </a:lnTo>
                  <a:lnTo>
                    <a:pt x="255" y="81"/>
                  </a:lnTo>
                  <a:lnTo>
                    <a:pt x="265" y="81"/>
                  </a:lnTo>
                  <a:lnTo>
                    <a:pt x="275" y="81"/>
                  </a:lnTo>
                  <a:lnTo>
                    <a:pt x="275" y="91"/>
                  </a:lnTo>
                  <a:lnTo>
                    <a:pt x="275" y="81"/>
                  </a:lnTo>
                  <a:lnTo>
                    <a:pt x="296" y="81"/>
                  </a:lnTo>
                  <a:lnTo>
                    <a:pt x="296" y="71"/>
                  </a:lnTo>
                  <a:lnTo>
                    <a:pt x="296" y="81"/>
                  </a:lnTo>
                  <a:lnTo>
                    <a:pt x="306" y="81"/>
                  </a:lnTo>
                  <a:lnTo>
                    <a:pt x="296" y="91"/>
                  </a:lnTo>
                  <a:lnTo>
                    <a:pt x="296" y="102"/>
                  </a:lnTo>
                  <a:lnTo>
                    <a:pt x="306" y="91"/>
                  </a:lnTo>
                  <a:lnTo>
                    <a:pt x="316" y="91"/>
                  </a:lnTo>
                  <a:lnTo>
                    <a:pt x="306" y="91"/>
                  </a:lnTo>
                  <a:lnTo>
                    <a:pt x="316" y="102"/>
                  </a:lnTo>
                  <a:lnTo>
                    <a:pt x="316" y="112"/>
                  </a:lnTo>
                  <a:lnTo>
                    <a:pt x="326" y="102"/>
                  </a:lnTo>
                  <a:lnTo>
                    <a:pt x="326" y="112"/>
                  </a:lnTo>
                  <a:lnTo>
                    <a:pt x="326" y="102"/>
                  </a:lnTo>
                  <a:lnTo>
                    <a:pt x="336" y="102"/>
                  </a:lnTo>
                  <a:lnTo>
                    <a:pt x="347" y="112"/>
                  </a:lnTo>
                  <a:lnTo>
                    <a:pt x="357" y="122"/>
                  </a:lnTo>
                  <a:lnTo>
                    <a:pt x="347" y="122"/>
                  </a:lnTo>
                  <a:lnTo>
                    <a:pt x="357" y="122"/>
                  </a:lnTo>
                  <a:lnTo>
                    <a:pt x="367" y="112"/>
                  </a:lnTo>
                  <a:lnTo>
                    <a:pt x="367" y="122"/>
                  </a:lnTo>
                  <a:lnTo>
                    <a:pt x="367" y="132"/>
                  </a:lnTo>
                  <a:lnTo>
                    <a:pt x="377" y="122"/>
                  </a:lnTo>
                  <a:lnTo>
                    <a:pt x="377" y="132"/>
                  </a:lnTo>
                  <a:lnTo>
                    <a:pt x="377" y="142"/>
                  </a:lnTo>
                  <a:lnTo>
                    <a:pt x="377" y="152"/>
                  </a:lnTo>
                  <a:lnTo>
                    <a:pt x="367" y="152"/>
                  </a:lnTo>
                  <a:lnTo>
                    <a:pt x="367" y="163"/>
                  </a:lnTo>
                  <a:lnTo>
                    <a:pt x="377" y="173"/>
                  </a:lnTo>
                  <a:lnTo>
                    <a:pt x="377" y="183"/>
                  </a:lnTo>
                  <a:lnTo>
                    <a:pt x="377" y="193"/>
                  </a:lnTo>
                  <a:lnTo>
                    <a:pt x="367" y="193"/>
                  </a:lnTo>
                  <a:lnTo>
                    <a:pt x="367" y="203"/>
                  </a:lnTo>
                  <a:lnTo>
                    <a:pt x="357" y="203"/>
                  </a:lnTo>
                  <a:lnTo>
                    <a:pt x="357" y="214"/>
                  </a:lnTo>
                  <a:lnTo>
                    <a:pt x="347" y="203"/>
                  </a:lnTo>
                  <a:lnTo>
                    <a:pt x="336" y="214"/>
                  </a:lnTo>
                  <a:lnTo>
                    <a:pt x="326" y="214"/>
                  </a:lnTo>
                  <a:lnTo>
                    <a:pt x="316" y="214"/>
                  </a:lnTo>
                  <a:lnTo>
                    <a:pt x="316" y="234"/>
                  </a:lnTo>
                  <a:lnTo>
                    <a:pt x="306" y="224"/>
                  </a:lnTo>
                  <a:lnTo>
                    <a:pt x="306" y="234"/>
                  </a:lnTo>
                  <a:lnTo>
                    <a:pt x="306" y="244"/>
                  </a:lnTo>
                  <a:lnTo>
                    <a:pt x="306" y="254"/>
                  </a:lnTo>
                  <a:lnTo>
                    <a:pt x="296" y="244"/>
                  </a:lnTo>
                  <a:lnTo>
                    <a:pt x="296" y="254"/>
                  </a:lnTo>
                  <a:lnTo>
                    <a:pt x="285" y="254"/>
                  </a:lnTo>
                  <a:lnTo>
                    <a:pt x="275" y="254"/>
                  </a:lnTo>
                  <a:lnTo>
                    <a:pt x="275" y="265"/>
                  </a:lnTo>
                  <a:lnTo>
                    <a:pt x="275" y="254"/>
                  </a:lnTo>
                  <a:lnTo>
                    <a:pt x="275" y="244"/>
                  </a:lnTo>
                  <a:lnTo>
                    <a:pt x="265" y="244"/>
                  </a:lnTo>
                  <a:lnTo>
                    <a:pt x="255" y="234"/>
                  </a:lnTo>
                  <a:lnTo>
                    <a:pt x="255" y="244"/>
                  </a:lnTo>
                  <a:lnTo>
                    <a:pt x="234" y="244"/>
                  </a:lnTo>
                  <a:lnTo>
                    <a:pt x="245" y="254"/>
                  </a:lnTo>
                  <a:lnTo>
                    <a:pt x="234" y="265"/>
                  </a:lnTo>
                  <a:lnTo>
                    <a:pt x="224" y="275"/>
                  </a:lnTo>
                  <a:lnTo>
                    <a:pt x="214" y="285"/>
                  </a:lnTo>
                  <a:lnTo>
                    <a:pt x="204" y="275"/>
                  </a:lnTo>
                  <a:lnTo>
                    <a:pt x="214" y="254"/>
                  </a:lnTo>
                  <a:lnTo>
                    <a:pt x="204" y="254"/>
                  </a:lnTo>
                  <a:lnTo>
                    <a:pt x="194" y="254"/>
                  </a:lnTo>
                  <a:lnTo>
                    <a:pt x="184" y="265"/>
                  </a:lnTo>
                  <a:lnTo>
                    <a:pt x="184" y="254"/>
                  </a:lnTo>
                  <a:lnTo>
                    <a:pt x="184" y="244"/>
                  </a:lnTo>
                  <a:lnTo>
                    <a:pt x="173" y="244"/>
                  </a:lnTo>
                  <a:lnTo>
                    <a:pt x="163" y="244"/>
                  </a:lnTo>
                  <a:lnTo>
                    <a:pt x="163" y="234"/>
                  </a:lnTo>
                  <a:lnTo>
                    <a:pt x="143" y="234"/>
                  </a:lnTo>
                  <a:lnTo>
                    <a:pt x="133" y="224"/>
                  </a:lnTo>
                  <a:lnTo>
                    <a:pt x="122" y="224"/>
                  </a:lnTo>
                  <a:lnTo>
                    <a:pt x="112" y="224"/>
                  </a:lnTo>
                  <a:lnTo>
                    <a:pt x="112" y="234"/>
                  </a:lnTo>
                  <a:lnTo>
                    <a:pt x="102" y="234"/>
                  </a:lnTo>
                  <a:lnTo>
                    <a:pt x="92" y="234"/>
                  </a:lnTo>
                  <a:lnTo>
                    <a:pt x="82" y="234"/>
                  </a:lnTo>
                  <a:lnTo>
                    <a:pt x="71" y="234"/>
                  </a:lnTo>
                  <a:lnTo>
                    <a:pt x="61" y="224"/>
                  </a:lnTo>
                  <a:lnTo>
                    <a:pt x="51" y="234"/>
                  </a:lnTo>
                  <a:lnTo>
                    <a:pt x="41" y="234"/>
                  </a:lnTo>
                  <a:lnTo>
                    <a:pt x="41" y="224"/>
                  </a:lnTo>
                  <a:lnTo>
                    <a:pt x="31" y="224"/>
                  </a:lnTo>
                  <a:lnTo>
                    <a:pt x="20" y="224"/>
                  </a:lnTo>
                  <a:lnTo>
                    <a:pt x="10" y="214"/>
                  </a:lnTo>
                  <a:lnTo>
                    <a:pt x="20" y="214"/>
                  </a:lnTo>
                  <a:lnTo>
                    <a:pt x="20" y="203"/>
                  </a:lnTo>
                  <a:lnTo>
                    <a:pt x="20" y="193"/>
                  </a:lnTo>
                  <a:lnTo>
                    <a:pt x="31" y="183"/>
                  </a:lnTo>
                  <a:lnTo>
                    <a:pt x="20" y="183"/>
                  </a:lnTo>
                  <a:lnTo>
                    <a:pt x="31" y="173"/>
                  </a:lnTo>
                  <a:lnTo>
                    <a:pt x="20" y="173"/>
                  </a:lnTo>
                  <a:lnTo>
                    <a:pt x="20" y="163"/>
                  </a:lnTo>
                  <a:lnTo>
                    <a:pt x="20" y="152"/>
                  </a:lnTo>
                  <a:lnTo>
                    <a:pt x="10" y="152"/>
                  </a:lnTo>
                  <a:lnTo>
                    <a:pt x="10" y="142"/>
                  </a:lnTo>
                  <a:lnTo>
                    <a:pt x="20" y="132"/>
                  </a:lnTo>
                  <a:lnTo>
                    <a:pt x="10" y="122"/>
                  </a:lnTo>
                  <a:lnTo>
                    <a:pt x="10" y="112"/>
                  </a:lnTo>
                  <a:lnTo>
                    <a:pt x="20" y="112"/>
                  </a:lnTo>
                  <a:lnTo>
                    <a:pt x="31" y="102"/>
                  </a:lnTo>
                  <a:lnTo>
                    <a:pt x="20" y="102"/>
                  </a:lnTo>
                  <a:lnTo>
                    <a:pt x="20" y="91"/>
                  </a:lnTo>
                  <a:lnTo>
                    <a:pt x="10" y="81"/>
                  </a:lnTo>
                  <a:lnTo>
                    <a:pt x="0" y="61"/>
                  </a:lnTo>
                  <a:lnTo>
                    <a:pt x="10" y="61"/>
                  </a:lnTo>
                  <a:close/>
                </a:path>
              </a:pathLst>
            </a:custGeom>
            <a:solidFill>
              <a:srgbClr val="0070C0"/>
            </a:solidFill>
            <a:ln w="15875">
              <a:solidFill>
                <a:srgbClr val="6E6E6E"/>
              </a:solidFill>
              <a:prstDash val="solid"/>
              <a:round/>
              <a:headEnd/>
              <a:tailEnd/>
            </a:ln>
          </p:spPr>
          <p:txBody>
            <a:bodyPr/>
            <a:lstStyle/>
            <a:p>
              <a:endParaRPr lang="fr-FR">
                <a:solidFill>
                  <a:srgbClr val="000000"/>
                </a:solidFill>
              </a:endParaRPr>
            </a:p>
          </p:txBody>
        </p:sp>
        <p:sp>
          <p:nvSpPr>
            <p:cNvPr id="62" name="Freeform 30"/>
            <p:cNvSpPr>
              <a:spLocks/>
            </p:cNvSpPr>
            <p:nvPr/>
          </p:nvSpPr>
          <p:spPr bwMode="auto">
            <a:xfrm>
              <a:off x="5130801" y="2276475"/>
              <a:ext cx="631825" cy="420688"/>
            </a:xfrm>
            <a:custGeom>
              <a:avLst/>
              <a:gdLst>
                <a:gd name="T0" fmla="*/ 2147483647 w 398"/>
                <a:gd name="T1" fmla="*/ 2147483647 h 265"/>
                <a:gd name="T2" fmla="*/ 2147483647 w 398"/>
                <a:gd name="T3" fmla="*/ 2147483647 h 265"/>
                <a:gd name="T4" fmla="*/ 2147483647 w 398"/>
                <a:gd name="T5" fmla="*/ 2147483647 h 265"/>
                <a:gd name="T6" fmla="*/ 2147483647 w 398"/>
                <a:gd name="T7" fmla="*/ 2147483647 h 265"/>
                <a:gd name="T8" fmla="*/ 2147483647 w 398"/>
                <a:gd name="T9" fmla="*/ 2147483647 h 265"/>
                <a:gd name="T10" fmla="*/ 2147483647 w 398"/>
                <a:gd name="T11" fmla="*/ 2147483647 h 265"/>
                <a:gd name="T12" fmla="*/ 2147483647 w 398"/>
                <a:gd name="T13" fmla="*/ 2147483647 h 265"/>
                <a:gd name="T14" fmla="*/ 2147483647 w 398"/>
                <a:gd name="T15" fmla="*/ 2147483647 h 265"/>
                <a:gd name="T16" fmla="*/ 2147483647 w 398"/>
                <a:gd name="T17" fmla="*/ 2147483647 h 265"/>
                <a:gd name="T18" fmla="*/ 2147483647 w 398"/>
                <a:gd name="T19" fmla="*/ 2147483647 h 265"/>
                <a:gd name="T20" fmla="*/ 2147483647 w 398"/>
                <a:gd name="T21" fmla="*/ 2147483647 h 265"/>
                <a:gd name="T22" fmla="*/ 2147483647 w 398"/>
                <a:gd name="T23" fmla="*/ 2147483647 h 265"/>
                <a:gd name="T24" fmla="*/ 2147483647 w 398"/>
                <a:gd name="T25" fmla="*/ 2147483647 h 265"/>
                <a:gd name="T26" fmla="*/ 2147483647 w 398"/>
                <a:gd name="T27" fmla="*/ 2147483647 h 265"/>
                <a:gd name="T28" fmla="*/ 2147483647 w 398"/>
                <a:gd name="T29" fmla="*/ 2147483647 h 265"/>
                <a:gd name="T30" fmla="*/ 2147483647 w 398"/>
                <a:gd name="T31" fmla="*/ 2147483647 h 265"/>
                <a:gd name="T32" fmla="*/ 2147483647 w 398"/>
                <a:gd name="T33" fmla="*/ 2147483647 h 265"/>
                <a:gd name="T34" fmla="*/ 2147483647 w 398"/>
                <a:gd name="T35" fmla="*/ 2147483647 h 265"/>
                <a:gd name="T36" fmla="*/ 2147483647 w 398"/>
                <a:gd name="T37" fmla="*/ 2147483647 h 265"/>
                <a:gd name="T38" fmla="*/ 2147483647 w 398"/>
                <a:gd name="T39" fmla="*/ 2147483647 h 265"/>
                <a:gd name="T40" fmla="*/ 2147483647 w 398"/>
                <a:gd name="T41" fmla="*/ 2147483647 h 265"/>
                <a:gd name="T42" fmla="*/ 2147483647 w 398"/>
                <a:gd name="T43" fmla="*/ 2147483647 h 265"/>
                <a:gd name="T44" fmla="*/ 2147483647 w 398"/>
                <a:gd name="T45" fmla="*/ 2147483647 h 265"/>
                <a:gd name="T46" fmla="*/ 2147483647 w 398"/>
                <a:gd name="T47" fmla="*/ 2147483647 h 265"/>
                <a:gd name="T48" fmla="*/ 2147483647 w 398"/>
                <a:gd name="T49" fmla="*/ 2147483647 h 265"/>
                <a:gd name="T50" fmla="*/ 2147483647 w 398"/>
                <a:gd name="T51" fmla="*/ 2147483647 h 265"/>
                <a:gd name="T52" fmla="*/ 2147483647 w 398"/>
                <a:gd name="T53" fmla="*/ 2147483647 h 265"/>
                <a:gd name="T54" fmla="*/ 2147483647 w 398"/>
                <a:gd name="T55" fmla="*/ 2147483647 h 265"/>
                <a:gd name="T56" fmla="*/ 2147483647 w 398"/>
                <a:gd name="T57" fmla="*/ 2147483647 h 265"/>
                <a:gd name="T58" fmla="*/ 2147483647 w 398"/>
                <a:gd name="T59" fmla="*/ 2147483647 h 265"/>
                <a:gd name="T60" fmla="*/ 2147483647 w 398"/>
                <a:gd name="T61" fmla="*/ 2147483647 h 265"/>
                <a:gd name="T62" fmla="*/ 2147483647 w 398"/>
                <a:gd name="T63" fmla="*/ 2147483647 h 265"/>
                <a:gd name="T64" fmla="*/ 2147483647 w 398"/>
                <a:gd name="T65" fmla="*/ 2147483647 h 265"/>
                <a:gd name="T66" fmla="*/ 2147483647 w 398"/>
                <a:gd name="T67" fmla="*/ 2147483647 h 265"/>
                <a:gd name="T68" fmla="*/ 2147483647 w 398"/>
                <a:gd name="T69" fmla="*/ 2147483647 h 265"/>
                <a:gd name="T70" fmla="*/ 2147483647 w 398"/>
                <a:gd name="T71" fmla="*/ 2147483647 h 265"/>
                <a:gd name="T72" fmla="*/ 2147483647 w 398"/>
                <a:gd name="T73" fmla="*/ 2147483647 h 265"/>
                <a:gd name="T74" fmla="*/ 2147483647 w 398"/>
                <a:gd name="T75" fmla="*/ 2147483647 h 265"/>
                <a:gd name="T76" fmla="*/ 2147483647 w 398"/>
                <a:gd name="T77" fmla="*/ 2147483647 h 265"/>
                <a:gd name="T78" fmla="*/ 2147483647 w 398"/>
                <a:gd name="T79" fmla="*/ 2147483647 h 265"/>
                <a:gd name="T80" fmla="*/ 2147483647 w 398"/>
                <a:gd name="T81" fmla="*/ 2147483647 h 265"/>
                <a:gd name="T82" fmla="*/ 2147483647 w 398"/>
                <a:gd name="T83" fmla="*/ 2147483647 h 265"/>
                <a:gd name="T84" fmla="*/ 2147483647 w 398"/>
                <a:gd name="T85" fmla="*/ 2147483647 h 265"/>
                <a:gd name="T86" fmla="*/ 2147483647 w 398"/>
                <a:gd name="T87" fmla="*/ 2147483647 h 265"/>
                <a:gd name="T88" fmla="*/ 2147483647 w 398"/>
                <a:gd name="T89" fmla="*/ 2147483647 h 265"/>
                <a:gd name="T90" fmla="*/ 2147483647 w 398"/>
                <a:gd name="T91" fmla="*/ 2147483647 h 265"/>
                <a:gd name="T92" fmla="*/ 2147483647 w 398"/>
                <a:gd name="T93" fmla="*/ 2147483647 h 265"/>
                <a:gd name="T94" fmla="*/ 2147483647 w 398"/>
                <a:gd name="T95" fmla="*/ 2147483647 h 265"/>
                <a:gd name="T96" fmla="*/ 2147483647 w 398"/>
                <a:gd name="T97" fmla="*/ 2147483647 h 265"/>
                <a:gd name="T98" fmla="*/ 2147483647 w 398"/>
                <a:gd name="T99" fmla="*/ 2147483647 h 265"/>
                <a:gd name="T100" fmla="*/ 2147483647 w 398"/>
                <a:gd name="T101" fmla="*/ 2147483647 h 265"/>
                <a:gd name="T102" fmla="*/ 2147483647 w 398"/>
                <a:gd name="T103" fmla="*/ 2147483647 h 265"/>
                <a:gd name="T104" fmla="*/ 2147483647 w 398"/>
                <a:gd name="T105" fmla="*/ 2147483647 h 265"/>
                <a:gd name="T106" fmla="*/ 2147483647 w 398"/>
                <a:gd name="T107" fmla="*/ 2147483647 h 265"/>
                <a:gd name="T108" fmla="*/ 2147483647 w 398"/>
                <a:gd name="T109" fmla="*/ 2147483647 h 265"/>
                <a:gd name="T110" fmla="*/ 2147483647 w 398"/>
                <a:gd name="T111" fmla="*/ 2147483647 h 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8" h="265">
                  <a:moveTo>
                    <a:pt x="11" y="71"/>
                  </a:moveTo>
                  <a:lnTo>
                    <a:pt x="11" y="71"/>
                  </a:lnTo>
                  <a:lnTo>
                    <a:pt x="21" y="61"/>
                  </a:lnTo>
                  <a:lnTo>
                    <a:pt x="31" y="51"/>
                  </a:lnTo>
                  <a:lnTo>
                    <a:pt x="41" y="51"/>
                  </a:lnTo>
                  <a:lnTo>
                    <a:pt x="41" y="40"/>
                  </a:lnTo>
                  <a:lnTo>
                    <a:pt x="51" y="40"/>
                  </a:lnTo>
                  <a:lnTo>
                    <a:pt x="62" y="40"/>
                  </a:lnTo>
                  <a:lnTo>
                    <a:pt x="72" y="40"/>
                  </a:lnTo>
                  <a:lnTo>
                    <a:pt x="82" y="40"/>
                  </a:lnTo>
                  <a:lnTo>
                    <a:pt x="92" y="30"/>
                  </a:lnTo>
                  <a:lnTo>
                    <a:pt x="102" y="30"/>
                  </a:lnTo>
                  <a:lnTo>
                    <a:pt x="102" y="40"/>
                  </a:lnTo>
                  <a:lnTo>
                    <a:pt x="113" y="40"/>
                  </a:lnTo>
                  <a:lnTo>
                    <a:pt x="113" y="51"/>
                  </a:lnTo>
                  <a:lnTo>
                    <a:pt x="123" y="40"/>
                  </a:lnTo>
                  <a:lnTo>
                    <a:pt x="113" y="40"/>
                  </a:lnTo>
                  <a:lnTo>
                    <a:pt x="123" y="40"/>
                  </a:lnTo>
                  <a:lnTo>
                    <a:pt x="133" y="40"/>
                  </a:lnTo>
                  <a:lnTo>
                    <a:pt x="143" y="40"/>
                  </a:lnTo>
                  <a:lnTo>
                    <a:pt x="153" y="51"/>
                  </a:lnTo>
                  <a:lnTo>
                    <a:pt x="163" y="51"/>
                  </a:lnTo>
                  <a:lnTo>
                    <a:pt x="153" y="51"/>
                  </a:lnTo>
                  <a:lnTo>
                    <a:pt x="163" y="40"/>
                  </a:lnTo>
                  <a:lnTo>
                    <a:pt x="174" y="40"/>
                  </a:lnTo>
                  <a:lnTo>
                    <a:pt x="184" y="40"/>
                  </a:lnTo>
                  <a:lnTo>
                    <a:pt x="184" y="30"/>
                  </a:lnTo>
                  <a:lnTo>
                    <a:pt x="204" y="30"/>
                  </a:lnTo>
                  <a:lnTo>
                    <a:pt x="204" y="20"/>
                  </a:lnTo>
                  <a:lnTo>
                    <a:pt x="214" y="10"/>
                  </a:lnTo>
                  <a:lnTo>
                    <a:pt x="225" y="10"/>
                  </a:lnTo>
                  <a:lnTo>
                    <a:pt x="225" y="20"/>
                  </a:lnTo>
                  <a:lnTo>
                    <a:pt x="235" y="10"/>
                  </a:lnTo>
                  <a:lnTo>
                    <a:pt x="245" y="10"/>
                  </a:lnTo>
                  <a:lnTo>
                    <a:pt x="255" y="10"/>
                  </a:lnTo>
                  <a:lnTo>
                    <a:pt x="265" y="10"/>
                  </a:lnTo>
                  <a:lnTo>
                    <a:pt x="276" y="0"/>
                  </a:lnTo>
                  <a:lnTo>
                    <a:pt x="276" y="10"/>
                  </a:lnTo>
                  <a:lnTo>
                    <a:pt x="276" y="20"/>
                  </a:lnTo>
                  <a:lnTo>
                    <a:pt x="276" y="30"/>
                  </a:lnTo>
                  <a:lnTo>
                    <a:pt x="286" y="30"/>
                  </a:lnTo>
                  <a:lnTo>
                    <a:pt x="296" y="40"/>
                  </a:lnTo>
                  <a:lnTo>
                    <a:pt x="306" y="40"/>
                  </a:lnTo>
                  <a:lnTo>
                    <a:pt x="316" y="30"/>
                  </a:lnTo>
                  <a:lnTo>
                    <a:pt x="316" y="40"/>
                  </a:lnTo>
                  <a:lnTo>
                    <a:pt x="327" y="40"/>
                  </a:lnTo>
                  <a:lnTo>
                    <a:pt x="316" y="40"/>
                  </a:lnTo>
                  <a:lnTo>
                    <a:pt x="327" y="40"/>
                  </a:lnTo>
                  <a:lnTo>
                    <a:pt x="327" y="51"/>
                  </a:lnTo>
                  <a:lnTo>
                    <a:pt x="316" y="51"/>
                  </a:lnTo>
                  <a:lnTo>
                    <a:pt x="327" y="51"/>
                  </a:lnTo>
                  <a:lnTo>
                    <a:pt x="327" y="61"/>
                  </a:lnTo>
                  <a:lnTo>
                    <a:pt x="337" y="61"/>
                  </a:lnTo>
                  <a:lnTo>
                    <a:pt x="347" y="71"/>
                  </a:lnTo>
                  <a:lnTo>
                    <a:pt x="357" y="81"/>
                  </a:lnTo>
                  <a:lnTo>
                    <a:pt x="347" y="91"/>
                  </a:lnTo>
                  <a:lnTo>
                    <a:pt x="357" y="102"/>
                  </a:lnTo>
                  <a:lnTo>
                    <a:pt x="367" y="102"/>
                  </a:lnTo>
                  <a:lnTo>
                    <a:pt x="367" y="112"/>
                  </a:lnTo>
                  <a:lnTo>
                    <a:pt x="367" y="122"/>
                  </a:lnTo>
                  <a:lnTo>
                    <a:pt x="367" y="132"/>
                  </a:lnTo>
                  <a:lnTo>
                    <a:pt x="377" y="132"/>
                  </a:lnTo>
                  <a:lnTo>
                    <a:pt x="377" y="142"/>
                  </a:lnTo>
                  <a:lnTo>
                    <a:pt x="388" y="142"/>
                  </a:lnTo>
                  <a:lnTo>
                    <a:pt x="388" y="152"/>
                  </a:lnTo>
                  <a:lnTo>
                    <a:pt x="398" y="152"/>
                  </a:lnTo>
                  <a:lnTo>
                    <a:pt x="388" y="163"/>
                  </a:lnTo>
                  <a:lnTo>
                    <a:pt x="398" y="163"/>
                  </a:lnTo>
                  <a:lnTo>
                    <a:pt x="398" y="173"/>
                  </a:lnTo>
                  <a:lnTo>
                    <a:pt x="388" y="173"/>
                  </a:lnTo>
                  <a:lnTo>
                    <a:pt x="398" y="183"/>
                  </a:lnTo>
                  <a:lnTo>
                    <a:pt x="388" y="193"/>
                  </a:lnTo>
                  <a:lnTo>
                    <a:pt x="388" y="203"/>
                  </a:lnTo>
                  <a:lnTo>
                    <a:pt x="377" y="203"/>
                  </a:lnTo>
                  <a:lnTo>
                    <a:pt x="367" y="214"/>
                  </a:lnTo>
                  <a:lnTo>
                    <a:pt x="357" y="214"/>
                  </a:lnTo>
                  <a:lnTo>
                    <a:pt x="347" y="224"/>
                  </a:lnTo>
                  <a:lnTo>
                    <a:pt x="357" y="224"/>
                  </a:lnTo>
                  <a:lnTo>
                    <a:pt x="357" y="234"/>
                  </a:lnTo>
                  <a:lnTo>
                    <a:pt x="357" y="244"/>
                  </a:lnTo>
                  <a:lnTo>
                    <a:pt x="357" y="254"/>
                  </a:lnTo>
                  <a:lnTo>
                    <a:pt x="357" y="265"/>
                  </a:lnTo>
                  <a:lnTo>
                    <a:pt x="347" y="265"/>
                  </a:lnTo>
                  <a:lnTo>
                    <a:pt x="337" y="265"/>
                  </a:lnTo>
                  <a:lnTo>
                    <a:pt x="337" y="254"/>
                  </a:lnTo>
                  <a:lnTo>
                    <a:pt x="337" y="244"/>
                  </a:lnTo>
                  <a:lnTo>
                    <a:pt x="327" y="244"/>
                  </a:lnTo>
                  <a:lnTo>
                    <a:pt x="337" y="244"/>
                  </a:lnTo>
                  <a:lnTo>
                    <a:pt x="327" y="234"/>
                  </a:lnTo>
                  <a:lnTo>
                    <a:pt x="316" y="244"/>
                  </a:lnTo>
                  <a:lnTo>
                    <a:pt x="327" y="244"/>
                  </a:lnTo>
                  <a:lnTo>
                    <a:pt x="316" y="244"/>
                  </a:lnTo>
                  <a:lnTo>
                    <a:pt x="306" y="244"/>
                  </a:lnTo>
                  <a:lnTo>
                    <a:pt x="296" y="244"/>
                  </a:lnTo>
                  <a:lnTo>
                    <a:pt x="296" y="234"/>
                  </a:lnTo>
                  <a:lnTo>
                    <a:pt x="296" y="224"/>
                  </a:lnTo>
                  <a:lnTo>
                    <a:pt x="286" y="224"/>
                  </a:lnTo>
                  <a:lnTo>
                    <a:pt x="276" y="224"/>
                  </a:lnTo>
                  <a:lnTo>
                    <a:pt x="276" y="214"/>
                  </a:lnTo>
                  <a:lnTo>
                    <a:pt x="265" y="214"/>
                  </a:lnTo>
                  <a:lnTo>
                    <a:pt x="265" y="203"/>
                  </a:lnTo>
                  <a:lnTo>
                    <a:pt x="265" y="193"/>
                  </a:lnTo>
                  <a:lnTo>
                    <a:pt x="265" y="183"/>
                  </a:lnTo>
                  <a:lnTo>
                    <a:pt x="265" y="173"/>
                  </a:lnTo>
                  <a:lnTo>
                    <a:pt x="255" y="173"/>
                  </a:lnTo>
                  <a:lnTo>
                    <a:pt x="255" y="163"/>
                  </a:lnTo>
                  <a:lnTo>
                    <a:pt x="245" y="163"/>
                  </a:lnTo>
                  <a:lnTo>
                    <a:pt x="235" y="163"/>
                  </a:lnTo>
                  <a:lnTo>
                    <a:pt x="225" y="173"/>
                  </a:lnTo>
                  <a:lnTo>
                    <a:pt x="214" y="173"/>
                  </a:lnTo>
                  <a:lnTo>
                    <a:pt x="214" y="183"/>
                  </a:lnTo>
                  <a:lnTo>
                    <a:pt x="204" y="183"/>
                  </a:lnTo>
                  <a:lnTo>
                    <a:pt x="194" y="193"/>
                  </a:lnTo>
                  <a:lnTo>
                    <a:pt x="184" y="193"/>
                  </a:lnTo>
                  <a:lnTo>
                    <a:pt x="174" y="193"/>
                  </a:lnTo>
                  <a:lnTo>
                    <a:pt x="174" y="183"/>
                  </a:lnTo>
                  <a:lnTo>
                    <a:pt x="174" y="173"/>
                  </a:lnTo>
                  <a:lnTo>
                    <a:pt x="163" y="173"/>
                  </a:lnTo>
                  <a:lnTo>
                    <a:pt x="153" y="173"/>
                  </a:lnTo>
                  <a:lnTo>
                    <a:pt x="153" y="163"/>
                  </a:lnTo>
                  <a:lnTo>
                    <a:pt x="153" y="152"/>
                  </a:lnTo>
                  <a:lnTo>
                    <a:pt x="153" y="142"/>
                  </a:lnTo>
                  <a:lnTo>
                    <a:pt x="143" y="142"/>
                  </a:lnTo>
                  <a:lnTo>
                    <a:pt x="133" y="132"/>
                  </a:lnTo>
                  <a:lnTo>
                    <a:pt x="133" y="142"/>
                  </a:lnTo>
                  <a:lnTo>
                    <a:pt x="123" y="152"/>
                  </a:lnTo>
                  <a:lnTo>
                    <a:pt x="113" y="142"/>
                  </a:lnTo>
                  <a:lnTo>
                    <a:pt x="113" y="152"/>
                  </a:lnTo>
                  <a:lnTo>
                    <a:pt x="113" y="163"/>
                  </a:lnTo>
                  <a:lnTo>
                    <a:pt x="102" y="152"/>
                  </a:lnTo>
                  <a:lnTo>
                    <a:pt x="92" y="152"/>
                  </a:lnTo>
                  <a:lnTo>
                    <a:pt x="82" y="152"/>
                  </a:lnTo>
                  <a:lnTo>
                    <a:pt x="72" y="152"/>
                  </a:lnTo>
                  <a:lnTo>
                    <a:pt x="62" y="163"/>
                  </a:lnTo>
                  <a:lnTo>
                    <a:pt x="51" y="163"/>
                  </a:lnTo>
                  <a:lnTo>
                    <a:pt x="41" y="173"/>
                  </a:lnTo>
                  <a:lnTo>
                    <a:pt x="41" y="163"/>
                  </a:lnTo>
                  <a:lnTo>
                    <a:pt x="41" y="152"/>
                  </a:lnTo>
                  <a:lnTo>
                    <a:pt x="31" y="163"/>
                  </a:lnTo>
                  <a:lnTo>
                    <a:pt x="21" y="163"/>
                  </a:lnTo>
                  <a:lnTo>
                    <a:pt x="31" y="163"/>
                  </a:lnTo>
                  <a:lnTo>
                    <a:pt x="31" y="173"/>
                  </a:lnTo>
                  <a:lnTo>
                    <a:pt x="21" y="173"/>
                  </a:lnTo>
                  <a:lnTo>
                    <a:pt x="11" y="173"/>
                  </a:lnTo>
                  <a:lnTo>
                    <a:pt x="11" y="163"/>
                  </a:lnTo>
                  <a:lnTo>
                    <a:pt x="11" y="152"/>
                  </a:lnTo>
                  <a:lnTo>
                    <a:pt x="0" y="152"/>
                  </a:lnTo>
                  <a:lnTo>
                    <a:pt x="0" y="142"/>
                  </a:lnTo>
                  <a:lnTo>
                    <a:pt x="11" y="142"/>
                  </a:lnTo>
                  <a:lnTo>
                    <a:pt x="11" y="132"/>
                  </a:lnTo>
                  <a:lnTo>
                    <a:pt x="21" y="132"/>
                  </a:lnTo>
                  <a:lnTo>
                    <a:pt x="21" y="122"/>
                  </a:lnTo>
                  <a:lnTo>
                    <a:pt x="21" y="112"/>
                  </a:lnTo>
                  <a:lnTo>
                    <a:pt x="31" y="112"/>
                  </a:lnTo>
                  <a:lnTo>
                    <a:pt x="21" y="112"/>
                  </a:lnTo>
                  <a:lnTo>
                    <a:pt x="21" y="102"/>
                  </a:lnTo>
                  <a:lnTo>
                    <a:pt x="31" y="91"/>
                  </a:lnTo>
                  <a:lnTo>
                    <a:pt x="21" y="91"/>
                  </a:lnTo>
                  <a:lnTo>
                    <a:pt x="21" y="81"/>
                  </a:lnTo>
                  <a:lnTo>
                    <a:pt x="11" y="81"/>
                  </a:lnTo>
                  <a:lnTo>
                    <a:pt x="11" y="71"/>
                  </a:lnTo>
                  <a:lnTo>
                    <a:pt x="0" y="71"/>
                  </a:lnTo>
                  <a:lnTo>
                    <a:pt x="11" y="71"/>
                  </a:lnTo>
                  <a:close/>
                </a:path>
              </a:pathLst>
            </a:custGeom>
            <a:solidFill>
              <a:srgbClr val="FFFF00"/>
            </a:solidFill>
            <a:ln w="15875">
              <a:solidFill>
                <a:srgbClr val="6E6E6E"/>
              </a:solidFill>
              <a:prstDash val="solid"/>
              <a:round/>
              <a:headEnd/>
              <a:tailEnd/>
            </a:ln>
          </p:spPr>
          <p:txBody>
            <a:bodyPr/>
            <a:lstStyle/>
            <a:p>
              <a:endParaRPr lang="fr-FR">
                <a:solidFill>
                  <a:srgbClr val="000000"/>
                </a:solidFill>
              </a:endParaRPr>
            </a:p>
          </p:txBody>
        </p:sp>
        <p:sp>
          <p:nvSpPr>
            <p:cNvPr id="63" name="Rectangle 31"/>
            <p:cNvSpPr>
              <a:spLocks noChangeArrowheads="1"/>
            </p:cNvSpPr>
            <p:nvPr/>
          </p:nvSpPr>
          <p:spPr bwMode="auto">
            <a:xfrm>
              <a:off x="4403726" y="229235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64" name="Rectangle 32"/>
            <p:cNvSpPr>
              <a:spLocks noChangeArrowheads="1"/>
            </p:cNvSpPr>
            <p:nvPr/>
          </p:nvSpPr>
          <p:spPr bwMode="auto">
            <a:xfrm>
              <a:off x="4403726" y="229235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65" name="Freeform 33"/>
            <p:cNvSpPr>
              <a:spLocks/>
            </p:cNvSpPr>
            <p:nvPr/>
          </p:nvSpPr>
          <p:spPr bwMode="auto">
            <a:xfrm>
              <a:off x="4192588" y="2308225"/>
              <a:ext cx="17463" cy="1588"/>
            </a:xfrm>
            <a:custGeom>
              <a:avLst/>
              <a:gdLst>
                <a:gd name="T0" fmla="*/ 2147483647 w 11"/>
                <a:gd name="T1" fmla="*/ 0 h 1588"/>
                <a:gd name="T2" fmla="*/ 0 w 11"/>
                <a:gd name="T3" fmla="*/ 0 h 1588"/>
                <a:gd name="T4" fmla="*/ 0 w 11"/>
                <a:gd name="T5" fmla="*/ 0 h 1588"/>
                <a:gd name="T6" fmla="*/ 2147483647 w 11"/>
                <a:gd name="T7" fmla="*/ 0 h 1588"/>
                <a:gd name="T8" fmla="*/ 2147483647 w 11"/>
                <a:gd name="T9" fmla="*/ 0 h 1588"/>
                <a:gd name="T10" fmla="*/ 2147483647 w 11"/>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588">
                  <a:moveTo>
                    <a:pt x="11" y="0"/>
                  </a:moveTo>
                  <a:lnTo>
                    <a:pt x="0" y="0"/>
                  </a:lnTo>
                  <a:lnTo>
                    <a:pt x="1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66" name="Freeform 34"/>
            <p:cNvSpPr>
              <a:spLocks/>
            </p:cNvSpPr>
            <p:nvPr/>
          </p:nvSpPr>
          <p:spPr bwMode="auto">
            <a:xfrm>
              <a:off x="6167438" y="2308225"/>
              <a:ext cx="63500" cy="112713"/>
            </a:xfrm>
            <a:custGeom>
              <a:avLst/>
              <a:gdLst>
                <a:gd name="T0" fmla="*/ 2147483647 w 40"/>
                <a:gd name="T1" fmla="*/ 2147483647 h 71"/>
                <a:gd name="T2" fmla="*/ 2147483647 w 40"/>
                <a:gd name="T3" fmla="*/ 2147483647 h 71"/>
                <a:gd name="T4" fmla="*/ 2147483647 w 40"/>
                <a:gd name="T5" fmla="*/ 0 h 71"/>
                <a:gd name="T6" fmla="*/ 2147483647 w 40"/>
                <a:gd name="T7" fmla="*/ 0 h 71"/>
                <a:gd name="T8" fmla="*/ 2147483647 w 40"/>
                <a:gd name="T9" fmla="*/ 0 h 71"/>
                <a:gd name="T10" fmla="*/ 2147483647 w 40"/>
                <a:gd name="T11" fmla="*/ 0 h 71"/>
                <a:gd name="T12" fmla="*/ 2147483647 w 40"/>
                <a:gd name="T13" fmla="*/ 0 h 71"/>
                <a:gd name="T14" fmla="*/ 2147483647 w 40"/>
                <a:gd name="T15" fmla="*/ 0 h 71"/>
                <a:gd name="T16" fmla="*/ 2147483647 w 40"/>
                <a:gd name="T17" fmla="*/ 0 h 71"/>
                <a:gd name="T18" fmla="*/ 2147483647 w 40"/>
                <a:gd name="T19" fmla="*/ 2147483647 h 71"/>
                <a:gd name="T20" fmla="*/ 2147483647 w 40"/>
                <a:gd name="T21" fmla="*/ 2147483647 h 71"/>
                <a:gd name="T22" fmla="*/ 2147483647 w 40"/>
                <a:gd name="T23" fmla="*/ 2147483647 h 71"/>
                <a:gd name="T24" fmla="*/ 2147483647 w 40"/>
                <a:gd name="T25" fmla="*/ 2147483647 h 71"/>
                <a:gd name="T26" fmla="*/ 2147483647 w 40"/>
                <a:gd name="T27" fmla="*/ 2147483647 h 71"/>
                <a:gd name="T28" fmla="*/ 2147483647 w 40"/>
                <a:gd name="T29" fmla="*/ 2147483647 h 71"/>
                <a:gd name="T30" fmla="*/ 2147483647 w 40"/>
                <a:gd name="T31" fmla="*/ 2147483647 h 71"/>
                <a:gd name="T32" fmla="*/ 2147483647 w 40"/>
                <a:gd name="T33" fmla="*/ 2147483647 h 71"/>
                <a:gd name="T34" fmla="*/ 2147483647 w 40"/>
                <a:gd name="T35" fmla="*/ 2147483647 h 71"/>
                <a:gd name="T36" fmla="*/ 2147483647 w 40"/>
                <a:gd name="T37" fmla="*/ 2147483647 h 71"/>
                <a:gd name="T38" fmla="*/ 2147483647 w 40"/>
                <a:gd name="T39" fmla="*/ 2147483647 h 71"/>
                <a:gd name="T40" fmla="*/ 2147483647 w 40"/>
                <a:gd name="T41" fmla="*/ 2147483647 h 71"/>
                <a:gd name="T42" fmla="*/ 2147483647 w 40"/>
                <a:gd name="T43" fmla="*/ 2147483647 h 71"/>
                <a:gd name="T44" fmla="*/ 2147483647 w 40"/>
                <a:gd name="T45" fmla="*/ 2147483647 h 71"/>
                <a:gd name="T46" fmla="*/ 2147483647 w 40"/>
                <a:gd name="T47" fmla="*/ 2147483647 h 71"/>
                <a:gd name="T48" fmla="*/ 2147483647 w 40"/>
                <a:gd name="T49" fmla="*/ 2147483647 h 71"/>
                <a:gd name="T50" fmla="*/ 2147483647 w 40"/>
                <a:gd name="T51" fmla="*/ 2147483647 h 71"/>
                <a:gd name="T52" fmla="*/ 2147483647 w 40"/>
                <a:gd name="T53" fmla="*/ 2147483647 h 71"/>
                <a:gd name="T54" fmla="*/ 2147483647 w 40"/>
                <a:gd name="T55" fmla="*/ 2147483647 h 71"/>
                <a:gd name="T56" fmla="*/ 2147483647 w 40"/>
                <a:gd name="T57" fmla="*/ 2147483647 h 71"/>
                <a:gd name="T58" fmla="*/ 2147483647 w 40"/>
                <a:gd name="T59" fmla="*/ 2147483647 h 71"/>
                <a:gd name="T60" fmla="*/ 2147483647 w 40"/>
                <a:gd name="T61" fmla="*/ 2147483647 h 71"/>
                <a:gd name="T62" fmla="*/ 2147483647 w 40"/>
                <a:gd name="T63" fmla="*/ 2147483647 h 71"/>
                <a:gd name="T64" fmla="*/ 2147483647 w 40"/>
                <a:gd name="T65" fmla="*/ 2147483647 h 71"/>
                <a:gd name="T66" fmla="*/ 2147483647 w 40"/>
                <a:gd name="T67" fmla="*/ 2147483647 h 71"/>
                <a:gd name="T68" fmla="*/ 2147483647 w 40"/>
                <a:gd name="T69" fmla="*/ 2147483647 h 71"/>
                <a:gd name="T70" fmla="*/ 2147483647 w 40"/>
                <a:gd name="T71" fmla="*/ 2147483647 h 71"/>
                <a:gd name="T72" fmla="*/ 2147483647 w 40"/>
                <a:gd name="T73" fmla="*/ 2147483647 h 71"/>
                <a:gd name="T74" fmla="*/ 2147483647 w 40"/>
                <a:gd name="T75" fmla="*/ 2147483647 h 71"/>
                <a:gd name="T76" fmla="*/ 2147483647 w 40"/>
                <a:gd name="T77" fmla="*/ 2147483647 h 71"/>
                <a:gd name="T78" fmla="*/ 2147483647 w 40"/>
                <a:gd name="T79" fmla="*/ 2147483647 h 71"/>
                <a:gd name="T80" fmla="*/ 2147483647 w 40"/>
                <a:gd name="T81" fmla="*/ 2147483647 h 71"/>
                <a:gd name="T82" fmla="*/ 2147483647 w 40"/>
                <a:gd name="T83" fmla="*/ 2147483647 h 71"/>
                <a:gd name="T84" fmla="*/ 2147483647 w 40"/>
                <a:gd name="T85" fmla="*/ 2147483647 h 71"/>
                <a:gd name="T86" fmla="*/ 2147483647 w 40"/>
                <a:gd name="T87" fmla="*/ 2147483647 h 71"/>
                <a:gd name="T88" fmla="*/ 2147483647 w 40"/>
                <a:gd name="T89" fmla="*/ 2147483647 h 71"/>
                <a:gd name="T90" fmla="*/ 2147483647 w 40"/>
                <a:gd name="T91" fmla="*/ 2147483647 h 71"/>
                <a:gd name="T92" fmla="*/ 2147483647 w 40"/>
                <a:gd name="T93" fmla="*/ 2147483647 h 71"/>
                <a:gd name="T94" fmla="*/ 2147483647 w 40"/>
                <a:gd name="T95" fmla="*/ 2147483647 h 71"/>
                <a:gd name="T96" fmla="*/ 2147483647 w 40"/>
                <a:gd name="T97" fmla="*/ 2147483647 h 71"/>
                <a:gd name="T98" fmla="*/ 2147483647 w 40"/>
                <a:gd name="T99" fmla="*/ 2147483647 h 71"/>
                <a:gd name="T100" fmla="*/ 2147483647 w 40"/>
                <a:gd name="T101" fmla="*/ 2147483647 h 71"/>
                <a:gd name="T102" fmla="*/ 2147483647 w 40"/>
                <a:gd name="T103" fmla="*/ 2147483647 h 71"/>
                <a:gd name="T104" fmla="*/ 0 w 40"/>
                <a:gd name="T105" fmla="*/ 2147483647 h 71"/>
                <a:gd name="T106" fmla="*/ 0 w 40"/>
                <a:gd name="T107" fmla="*/ 2147483647 h 71"/>
                <a:gd name="T108" fmla="*/ 0 w 40"/>
                <a:gd name="T109" fmla="*/ 2147483647 h 71"/>
                <a:gd name="T110" fmla="*/ 0 w 40"/>
                <a:gd name="T111" fmla="*/ 2147483647 h 71"/>
                <a:gd name="T112" fmla="*/ 0 w 40"/>
                <a:gd name="T113" fmla="*/ 2147483647 h 71"/>
                <a:gd name="T114" fmla="*/ 0 w 40"/>
                <a:gd name="T115" fmla="*/ 2147483647 h 71"/>
                <a:gd name="T116" fmla="*/ 0 w 40"/>
                <a:gd name="T117" fmla="*/ 2147483647 h 71"/>
                <a:gd name="T118" fmla="*/ 0 w 40"/>
                <a:gd name="T119" fmla="*/ 2147483647 h 71"/>
                <a:gd name="T120" fmla="*/ 0 w 40"/>
                <a:gd name="T121" fmla="*/ 2147483647 h 71"/>
                <a:gd name="T122" fmla="*/ 0 w 40"/>
                <a:gd name="T123" fmla="*/ 2147483647 h 71"/>
                <a:gd name="T124" fmla="*/ 2147483647 w 40"/>
                <a:gd name="T125" fmla="*/ 2147483647 h 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 h="71">
                  <a:moveTo>
                    <a:pt x="10" y="10"/>
                  </a:moveTo>
                  <a:lnTo>
                    <a:pt x="10" y="10"/>
                  </a:lnTo>
                  <a:lnTo>
                    <a:pt x="20" y="0"/>
                  </a:lnTo>
                  <a:lnTo>
                    <a:pt x="30" y="0"/>
                  </a:lnTo>
                  <a:lnTo>
                    <a:pt x="40" y="0"/>
                  </a:lnTo>
                  <a:lnTo>
                    <a:pt x="40" y="10"/>
                  </a:lnTo>
                  <a:lnTo>
                    <a:pt x="30" y="10"/>
                  </a:lnTo>
                  <a:lnTo>
                    <a:pt x="40" y="10"/>
                  </a:lnTo>
                  <a:lnTo>
                    <a:pt x="30" y="10"/>
                  </a:lnTo>
                  <a:lnTo>
                    <a:pt x="30" y="20"/>
                  </a:lnTo>
                  <a:lnTo>
                    <a:pt x="20" y="20"/>
                  </a:lnTo>
                  <a:lnTo>
                    <a:pt x="20" y="31"/>
                  </a:lnTo>
                  <a:lnTo>
                    <a:pt x="30" y="41"/>
                  </a:lnTo>
                  <a:lnTo>
                    <a:pt x="40" y="41"/>
                  </a:lnTo>
                  <a:lnTo>
                    <a:pt x="40" y="51"/>
                  </a:lnTo>
                  <a:lnTo>
                    <a:pt x="30" y="51"/>
                  </a:lnTo>
                  <a:lnTo>
                    <a:pt x="40" y="51"/>
                  </a:lnTo>
                  <a:lnTo>
                    <a:pt x="40" y="61"/>
                  </a:lnTo>
                  <a:lnTo>
                    <a:pt x="30" y="61"/>
                  </a:lnTo>
                  <a:lnTo>
                    <a:pt x="40" y="61"/>
                  </a:lnTo>
                  <a:lnTo>
                    <a:pt x="40" y="71"/>
                  </a:lnTo>
                  <a:lnTo>
                    <a:pt x="30" y="71"/>
                  </a:lnTo>
                  <a:lnTo>
                    <a:pt x="30" y="61"/>
                  </a:lnTo>
                  <a:lnTo>
                    <a:pt x="30" y="71"/>
                  </a:lnTo>
                  <a:lnTo>
                    <a:pt x="30" y="61"/>
                  </a:lnTo>
                  <a:lnTo>
                    <a:pt x="20" y="61"/>
                  </a:lnTo>
                  <a:lnTo>
                    <a:pt x="20" y="51"/>
                  </a:lnTo>
                  <a:lnTo>
                    <a:pt x="10" y="51"/>
                  </a:lnTo>
                  <a:lnTo>
                    <a:pt x="10" y="41"/>
                  </a:lnTo>
                  <a:lnTo>
                    <a:pt x="0" y="41"/>
                  </a:lnTo>
                  <a:lnTo>
                    <a:pt x="0" y="31"/>
                  </a:lnTo>
                  <a:lnTo>
                    <a:pt x="0" y="20"/>
                  </a:lnTo>
                  <a:lnTo>
                    <a:pt x="0" y="10"/>
                  </a:lnTo>
                  <a:lnTo>
                    <a:pt x="10" y="1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67" name="Freeform 35"/>
            <p:cNvSpPr>
              <a:spLocks/>
            </p:cNvSpPr>
            <p:nvPr/>
          </p:nvSpPr>
          <p:spPr bwMode="auto">
            <a:xfrm>
              <a:off x="5681663" y="2308225"/>
              <a:ext cx="436563" cy="501650"/>
            </a:xfrm>
            <a:custGeom>
              <a:avLst/>
              <a:gdLst>
                <a:gd name="T0" fmla="*/ 2147483647 w 275"/>
                <a:gd name="T1" fmla="*/ 2147483647 h 316"/>
                <a:gd name="T2" fmla="*/ 2147483647 w 275"/>
                <a:gd name="T3" fmla="*/ 2147483647 h 316"/>
                <a:gd name="T4" fmla="*/ 2147483647 w 275"/>
                <a:gd name="T5" fmla="*/ 2147483647 h 316"/>
                <a:gd name="T6" fmla="*/ 2147483647 w 275"/>
                <a:gd name="T7" fmla="*/ 2147483647 h 316"/>
                <a:gd name="T8" fmla="*/ 2147483647 w 275"/>
                <a:gd name="T9" fmla="*/ 2147483647 h 316"/>
                <a:gd name="T10" fmla="*/ 2147483647 w 275"/>
                <a:gd name="T11" fmla="*/ 2147483647 h 316"/>
                <a:gd name="T12" fmla="*/ 2147483647 w 275"/>
                <a:gd name="T13" fmla="*/ 2147483647 h 316"/>
                <a:gd name="T14" fmla="*/ 2147483647 w 275"/>
                <a:gd name="T15" fmla="*/ 2147483647 h 316"/>
                <a:gd name="T16" fmla="*/ 2147483647 w 275"/>
                <a:gd name="T17" fmla="*/ 2147483647 h 316"/>
                <a:gd name="T18" fmla="*/ 2147483647 w 275"/>
                <a:gd name="T19" fmla="*/ 0 h 316"/>
                <a:gd name="T20" fmla="*/ 2147483647 w 275"/>
                <a:gd name="T21" fmla="*/ 2147483647 h 316"/>
                <a:gd name="T22" fmla="*/ 2147483647 w 275"/>
                <a:gd name="T23" fmla="*/ 2147483647 h 316"/>
                <a:gd name="T24" fmla="*/ 2147483647 w 275"/>
                <a:gd name="T25" fmla="*/ 2147483647 h 316"/>
                <a:gd name="T26" fmla="*/ 2147483647 w 275"/>
                <a:gd name="T27" fmla="*/ 2147483647 h 316"/>
                <a:gd name="T28" fmla="*/ 2147483647 w 275"/>
                <a:gd name="T29" fmla="*/ 2147483647 h 316"/>
                <a:gd name="T30" fmla="*/ 2147483647 w 275"/>
                <a:gd name="T31" fmla="*/ 2147483647 h 316"/>
                <a:gd name="T32" fmla="*/ 2147483647 w 275"/>
                <a:gd name="T33" fmla="*/ 2147483647 h 316"/>
                <a:gd name="T34" fmla="*/ 2147483647 w 275"/>
                <a:gd name="T35" fmla="*/ 2147483647 h 316"/>
                <a:gd name="T36" fmla="*/ 2147483647 w 275"/>
                <a:gd name="T37" fmla="*/ 2147483647 h 316"/>
                <a:gd name="T38" fmla="*/ 2147483647 w 275"/>
                <a:gd name="T39" fmla="*/ 2147483647 h 316"/>
                <a:gd name="T40" fmla="*/ 2147483647 w 275"/>
                <a:gd name="T41" fmla="*/ 2147483647 h 316"/>
                <a:gd name="T42" fmla="*/ 2147483647 w 275"/>
                <a:gd name="T43" fmla="*/ 2147483647 h 316"/>
                <a:gd name="T44" fmla="*/ 2147483647 w 275"/>
                <a:gd name="T45" fmla="*/ 2147483647 h 316"/>
                <a:gd name="T46" fmla="*/ 2147483647 w 275"/>
                <a:gd name="T47" fmla="*/ 2147483647 h 316"/>
                <a:gd name="T48" fmla="*/ 2147483647 w 275"/>
                <a:gd name="T49" fmla="*/ 2147483647 h 316"/>
                <a:gd name="T50" fmla="*/ 2147483647 w 275"/>
                <a:gd name="T51" fmla="*/ 2147483647 h 316"/>
                <a:gd name="T52" fmla="*/ 2147483647 w 275"/>
                <a:gd name="T53" fmla="*/ 2147483647 h 316"/>
                <a:gd name="T54" fmla="*/ 2147483647 w 275"/>
                <a:gd name="T55" fmla="*/ 2147483647 h 316"/>
                <a:gd name="T56" fmla="*/ 2147483647 w 275"/>
                <a:gd name="T57" fmla="*/ 2147483647 h 316"/>
                <a:gd name="T58" fmla="*/ 2147483647 w 275"/>
                <a:gd name="T59" fmla="*/ 2147483647 h 316"/>
                <a:gd name="T60" fmla="*/ 2147483647 w 275"/>
                <a:gd name="T61" fmla="*/ 2147483647 h 316"/>
                <a:gd name="T62" fmla="*/ 2147483647 w 275"/>
                <a:gd name="T63" fmla="*/ 2147483647 h 316"/>
                <a:gd name="T64" fmla="*/ 2147483647 w 275"/>
                <a:gd name="T65" fmla="*/ 2147483647 h 316"/>
                <a:gd name="T66" fmla="*/ 2147483647 w 275"/>
                <a:gd name="T67" fmla="*/ 2147483647 h 316"/>
                <a:gd name="T68" fmla="*/ 2147483647 w 275"/>
                <a:gd name="T69" fmla="*/ 2147483647 h 316"/>
                <a:gd name="T70" fmla="*/ 2147483647 w 275"/>
                <a:gd name="T71" fmla="*/ 2147483647 h 316"/>
                <a:gd name="T72" fmla="*/ 2147483647 w 275"/>
                <a:gd name="T73" fmla="*/ 2147483647 h 316"/>
                <a:gd name="T74" fmla="*/ 2147483647 w 275"/>
                <a:gd name="T75" fmla="*/ 2147483647 h 316"/>
                <a:gd name="T76" fmla="*/ 2147483647 w 275"/>
                <a:gd name="T77" fmla="*/ 2147483647 h 316"/>
                <a:gd name="T78" fmla="*/ 2147483647 w 275"/>
                <a:gd name="T79" fmla="*/ 2147483647 h 316"/>
                <a:gd name="T80" fmla="*/ 2147483647 w 275"/>
                <a:gd name="T81" fmla="*/ 2147483647 h 316"/>
                <a:gd name="T82" fmla="*/ 2147483647 w 275"/>
                <a:gd name="T83" fmla="*/ 2147483647 h 316"/>
                <a:gd name="T84" fmla="*/ 2147483647 w 275"/>
                <a:gd name="T85" fmla="*/ 2147483647 h 316"/>
                <a:gd name="T86" fmla="*/ 2147483647 w 275"/>
                <a:gd name="T87" fmla="*/ 2147483647 h 316"/>
                <a:gd name="T88" fmla="*/ 2147483647 w 275"/>
                <a:gd name="T89" fmla="*/ 2147483647 h 316"/>
                <a:gd name="T90" fmla="*/ 0 w 275"/>
                <a:gd name="T91" fmla="*/ 2147483647 h 316"/>
                <a:gd name="T92" fmla="*/ 2147483647 w 275"/>
                <a:gd name="T93" fmla="*/ 2147483647 h 316"/>
                <a:gd name="T94" fmla="*/ 2147483647 w 275"/>
                <a:gd name="T95" fmla="*/ 2147483647 h 316"/>
                <a:gd name="T96" fmla="*/ 2147483647 w 275"/>
                <a:gd name="T97" fmla="*/ 2147483647 h 316"/>
                <a:gd name="T98" fmla="*/ 2147483647 w 275"/>
                <a:gd name="T99" fmla="*/ 2147483647 h 316"/>
                <a:gd name="T100" fmla="*/ 2147483647 w 275"/>
                <a:gd name="T101" fmla="*/ 2147483647 h 316"/>
                <a:gd name="T102" fmla="*/ 2147483647 w 275"/>
                <a:gd name="T103" fmla="*/ 2147483647 h 316"/>
                <a:gd name="T104" fmla="*/ 2147483647 w 275"/>
                <a:gd name="T105" fmla="*/ 2147483647 h 3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5" h="316">
                  <a:moveTo>
                    <a:pt x="20" y="82"/>
                  </a:moveTo>
                  <a:lnTo>
                    <a:pt x="20" y="82"/>
                  </a:lnTo>
                  <a:lnTo>
                    <a:pt x="30" y="82"/>
                  </a:lnTo>
                  <a:lnTo>
                    <a:pt x="30" y="71"/>
                  </a:lnTo>
                  <a:lnTo>
                    <a:pt x="41" y="71"/>
                  </a:lnTo>
                  <a:lnTo>
                    <a:pt x="51" y="71"/>
                  </a:lnTo>
                  <a:lnTo>
                    <a:pt x="61" y="71"/>
                  </a:lnTo>
                  <a:lnTo>
                    <a:pt x="71" y="61"/>
                  </a:lnTo>
                  <a:lnTo>
                    <a:pt x="81" y="61"/>
                  </a:lnTo>
                  <a:lnTo>
                    <a:pt x="81" y="51"/>
                  </a:lnTo>
                  <a:lnTo>
                    <a:pt x="92" y="51"/>
                  </a:lnTo>
                  <a:lnTo>
                    <a:pt x="102" y="51"/>
                  </a:lnTo>
                  <a:lnTo>
                    <a:pt x="102" y="61"/>
                  </a:lnTo>
                  <a:lnTo>
                    <a:pt x="102" y="51"/>
                  </a:lnTo>
                  <a:lnTo>
                    <a:pt x="112" y="51"/>
                  </a:lnTo>
                  <a:lnTo>
                    <a:pt x="112" y="61"/>
                  </a:lnTo>
                  <a:lnTo>
                    <a:pt x="122" y="51"/>
                  </a:lnTo>
                  <a:lnTo>
                    <a:pt x="122" y="61"/>
                  </a:lnTo>
                  <a:lnTo>
                    <a:pt x="132" y="61"/>
                  </a:lnTo>
                  <a:lnTo>
                    <a:pt x="132" y="51"/>
                  </a:lnTo>
                  <a:lnTo>
                    <a:pt x="143" y="51"/>
                  </a:lnTo>
                  <a:lnTo>
                    <a:pt x="143" y="41"/>
                  </a:lnTo>
                  <a:lnTo>
                    <a:pt x="132" y="41"/>
                  </a:lnTo>
                  <a:lnTo>
                    <a:pt x="132" y="31"/>
                  </a:lnTo>
                  <a:lnTo>
                    <a:pt x="143" y="31"/>
                  </a:lnTo>
                  <a:lnTo>
                    <a:pt x="153" y="20"/>
                  </a:lnTo>
                  <a:lnTo>
                    <a:pt x="163" y="20"/>
                  </a:lnTo>
                  <a:lnTo>
                    <a:pt x="163" y="10"/>
                  </a:lnTo>
                  <a:lnTo>
                    <a:pt x="153" y="10"/>
                  </a:lnTo>
                  <a:lnTo>
                    <a:pt x="153" y="0"/>
                  </a:lnTo>
                  <a:lnTo>
                    <a:pt x="163" y="0"/>
                  </a:lnTo>
                  <a:lnTo>
                    <a:pt x="173" y="10"/>
                  </a:lnTo>
                  <a:lnTo>
                    <a:pt x="173" y="0"/>
                  </a:lnTo>
                  <a:lnTo>
                    <a:pt x="173" y="10"/>
                  </a:lnTo>
                  <a:lnTo>
                    <a:pt x="183" y="20"/>
                  </a:lnTo>
                  <a:lnTo>
                    <a:pt x="173" y="20"/>
                  </a:lnTo>
                  <a:lnTo>
                    <a:pt x="183" y="20"/>
                  </a:lnTo>
                  <a:lnTo>
                    <a:pt x="183" y="31"/>
                  </a:lnTo>
                  <a:lnTo>
                    <a:pt x="183" y="41"/>
                  </a:lnTo>
                  <a:lnTo>
                    <a:pt x="183" y="51"/>
                  </a:lnTo>
                  <a:lnTo>
                    <a:pt x="183" y="61"/>
                  </a:lnTo>
                  <a:lnTo>
                    <a:pt x="193" y="61"/>
                  </a:lnTo>
                  <a:lnTo>
                    <a:pt x="193" y="71"/>
                  </a:lnTo>
                  <a:lnTo>
                    <a:pt x="183" y="71"/>
                  </a:lnTo>
                  <a:lnTo>
                    <a:pt x="183" y="82"/>
                  </a:lnTo>
                  <a:lnTo>
                    <a:pt x="193" y="82"/>
                  </a:lnTo>
                  <a:lnTo>
                    <a:pt x="183" y="92"/>
                  </a:lnTo>
                  <a:lnTo>
                    <a:pt x="193" y="92"/>
                  </a:lnTo>
                  <a:lnTo>
                    <a:pt x="193" y="102"/>
                  </a:lnTo>
                  <a:lnTo>
                    <a:pt x="204" y="102"/>
                  </a:lnTo>
                  <a:lnTo>
                    <a:pt x="214" y="102"/>
                  </a:lnTo>
                  <a:lnTo>
                    <a:pt x="214" y="112"/>
                  </a:lnTo>
                  <a:lnTo>
                    <a:pt x="204" y="112"/>
                  </a:lnTo>
                  <a:lnTo>
                    <a:pt x="214" y="122"/>
                  </a:lnTo>
                  <a:lnTo>
                    <a:pt x="224" y="122"/>
                  </a:lnTo>
                  <a:lnTo>
                    <a:pt x="224" y="132"/>
                  </a:lnTo>
                  <a:lnTo>
                    <a:pt x="224" y="143"/>
                  </a:lnTo>
                  <a:lnTo>
                    <a:pt x="224" y="153"/>
                  </a:lnTo>
                  <a:lnTo>
                    <a:pt x="234" y="153"/>
                  </a:lnTo>
                  <a:lnTo>
                    <a:pt x="234" y="163"/>
                  </a:lnTo>
                  <a:lnTo>
                    <a:pt x="244" y="163"/>
                  </a:lnTo>
                  <a:lnTo>
                    <a:pt x="255" y="163"/>
                  </a:lnTo>
                  <a:lnTo>
                    <a:pt x="255" y="173"/>
                  </a:lnTo>
                  <a:lnTo>
                    <a:pt x="265" y="173"/>
                  </a:lnTo>
                  <a:lnTo>
                    <a:pt x="265" y="183"/>
                  </a:lnTo>
                  <a:lnTo>
                    <a:pt x="265" y="194"/>
                  </a:lnTo>
                  <a:lnTo>
                    <a:pt x="265" y="204"/>
                  </a:lnTo>
                  <a:lnTo>
                    <a:pt x="265" y="214"/>
                  </a:lnTo>
                  <a:lnTo>
                    <a:pt x="275" y="214"/>
                  </a:lnTo>
                  <a:lnTo>
                    <a:pt x="275" y="224"/>
                  </a:lnTo>
                  <a:lnTo>
                    <a:pt x="265" y="224"/>
                  </a:lnTo>
                  <a:lnTo>
                    <a:pt x="265" y="234"/>
                  </a:lnTo>
                  <a:lnTo>
                    <a:pt x="265" y="245"/>
                  </a:lnTo>
                  <a:lnTo>
                    <a:pt x="265" y="255"/>
                  </a:lnTo>
                  <a:lnTo>
                    <a:pt x="255" y="255"/>
                  </a:lnTo>
                  <a:lnTo>
                    <a:pt x="255" y="265"/>
                  </a:lnTo>
                  <a:lnTo>
                    <a:pt x="244" y="275"/>
                  </a:lnTo>
                  <a:lnTo>
                    <a:pt x="234" y="275"/>
                  </a:lnTo>
                  <a:lnTo>
                    <a:pt x="224" y="275"/>
                  </a:lnTo>
                  <a:lnTo>
                    <a:pt x="224" y="285"/>
                  </a:lnTo>
                  <a:lnTo>
                    <a:pt x="214" y="285"/>
                  </a:lnTo>
                  <a:lnTo>
                    <a:pt x="204" y="285"/>
                  </a:lnTo>
                  <a:lnTo>
                    <a:pt x="193" y="285"/>
                  </a:lnTo>
                  <a:lnTo>
                    <a:pt x="193" y="296"/>
                  </a:lnTo>
                  <a:lnTo>
                    <a:pt x="183" y="296"/>
                  </a:lnTo>
                  <a:lnTo>
                    <a:pt x="173" y="296"/>
                  </a:lnTo>
                  <a:lnTo>
                    <a:pt x="163" y="296"/>
                  </a:lnTo>
                  <a:lnTo>
                    <a:pt x="163" y="306"/>
                  </a:lnTo>
                  <a:lnTo>
                    <a:pt x="173" y="306"/>
                  </a:lnTo>
                  <a:lnTo>
                    <a:pt x="163" y="316"/>
                  </a:lnTo>
                  <a:lnTo>
                    <a:pt x="153" y="306"/>
                  </a:lnTo>
                  <a:lnTo>
                    <a:pt x="153" y="316"/>
                  </a:lnTo>
                  <a:lnTo>
                    <a:pt x="143" y="316"/>
                  </a:lnTo>
                  <a:lnTo>
                    <a:pt x="132" y="316"/>
                  </a:lnTo>
                  <a:lnTo>
                    <a:pt x="122" y="316"/>
                  </a:lnTo>
                  <a:lnTo>
                    <a:pt x="112" y="316"/>
                  </a:lnTo>
                  <a:lnTo>
                    <a:pt x="92" y="316"/>
                  </a:lnTo>
                  <a:lnTo>
                    <a:pt x="92" y="306"/>
                  </a:lnTo>
                  <a:lnTo>
                    <a:pt x="92" y="296"/>
                  </a:lnTo>
                  <a:lnTo>
                    <a:pt x="81" y="296"/>
                  </a:lnTo>
                  <a:lnTo>
                    <a:pt x="81" y="285"/>
                  </a:lnTo>
                  <a:lnTo>
                    <a:pt x="81" y="275"/>
                  </a:lnTo>
                  <a:lnTo>
                    <a:pt x="71" y="275"/>
                  </a:lnTo>
                  <a:lnTo>
                    <a:pt x="61" y="275"/>
                  </a:lnTo>
                  <a:lnTo>
                    <a:pt x="51" y="275"/>
                  </a:lnTo>
                  <a:lnTo>
                    <a:pt x="61" y="265"/>
                  </a:lnTo>
                  <a:lnTo>
                    <a:pt x="51" y="265"/>
                  </a:lnTo>
                  <a:lnTo>
                    <a:pt x="41" y="275"/>
                  </a:lnTo>
                  <a:lnTo>
                    <a:pt x="41" y="265"/>
                  </a:lnTo>
                  <a:lnTo>
                    <a:pt x="30" y="275"/>
                  </a:lnTo>
                  <a:lnTo>
                    <a:pt x="30" y="265"/>
                  </a:lnTo>
                  <a:lnTo>
                    <a:pt x="20" y="275"/>
                  </a:lnTo>
                  <a:lnTo>
                    <a:pt x="20" y="265"/>
                  </a:lnTo>
                  <a:lnTo>
                    <a:pt x="30" y="255"/>
                  </a:lnTo>
                  <a:lnTo>
                    <a:pt x="20" y="255"/>
                  </a:lnTo>
                  <a:lnTo>
                    <a:pt x="10" y="245"/>
                  </a:lnTo>
                  <a:lnTo>
                    <a:pt x="10" y="234"/>
                  </a:lnTo>
                  <a:lnTo>
                    <a:pt x="10" y="224"/>
                  </a:lnTo>
                  <a:lnTo>
                    <a:pt x="10" y="214"/>
                  </a:lnTo>
                  <a:lnTo>
                    <a:pt x="10" y="204"/>
                  </a:lnTo>
                  <a:lnTo>
                    <a:pt x="0" y="204"/>
                  </a:lnTo>
                  <a:lnTo>
                    <a:pt x="10" y="194"/>
                  </a:lnTo>
                  <a:lnTo>
                    <a:pt x="20" y="194"/>
                  </a:lnTo>
                  <a:lnTo>
                    <a:pt x="30" y="183"/>
                  </a:lnTo>
                  <a:lnTo>
                    <a:pt x="41" y="183"/>
                  </a:lnTo>
                  <a:lnTo>
                    <a:pt x="41" y="173"/>
                  </a:lnTo>
                  <a:lnTo>
                    <a:pt x="51" y="163"/>
                  </a:lnTo>
                  <a:lnTo>
                    <a:pt x="41" y="153"/>
                  </a:lnTo>
                  <a:lnTo>
                    <a:pt x="51" y="153"/>
                  </a:lnTo>
                  <a:lnTo>
                    <a:pt x="51" y="143"/>
                  </a:lnTo>
                  <a:lnTo>
                    <a:pt x="41" y="143"/>
                  </a:lnTo>
                  <a:lnTo>
                    <a:pt x="51" y="132"/>
                  </a:lnTo>
                  <a:lnTo>
                    <a:pt x="41" y="132"/>
                  </a:lnTo>
                  <a:lnTo>
                    <a:pt x="41" y="122"/>
                  </a:lnTo>
                  <a:lnTo>
                    <a:pt x="30" y="122"/>
                  </a:lnTo>
                  <a:lnTo>
                    <a:pt x="30" y="112"/>
                  </a:lnTo>
                  <a:lnTo>
                    <a:pt x="20" y="112"/>
                  </a:lnTo>
                  <a:lnTo>
                    <a:pt x="20" y="102"/>
                  </a:lnTo>
                  <a:lnTo>
                    <a:pt x="20" y="92"/>
                  </a:lnTo>
                  <a:lnTo>
                    <a:pt x="20" y="82"/>
                  </a:lnTo>
                  <a:close/>
                </a:path>
              </a:pathLst>
            </a:custGeom>
            <a:solidFill>
              <a:srgbClr val="FF99CC"/>
            </a:solidFill>
            <a:ln w="15875">
              <a:solidFill>
                <a:srgbClr val="6E6E6E"/>
              </a:solidFill>
              <a:prstDash val="solid"/>
              <a:round/>
              <a:headEnd/>
              <a:tailEnd/>
            </a:ln>
          </p:spPr>
          <p:txBody>
            <a:bodyPr/>
            <a:lstStyle/>
            <a:p>
              <a:endParaRPr lang="fr-FR">
                <a:solidFill>
                  <a:srgbClr val="000000"/>
                </a:solidFill>
              </a:endParaRPr>
            </a:p>
          </p:txBody>
        </p:sp>
        <p:sp>
          <p:nvSpPr>
            <p:cNvPr id="68" name="Freeform 36"/>
            <p:cNvSpPr>
              <a:spLocks/>
            </p:cNvSpPr>
            <p:nvPr/>
          </p:nvSpPr>
          <p:spPr bwMode="auto">
            <a:xfrm>
              <a:off x="4048126" y="2308225"/>
              <a:ext cx="15875" cy="15875"/>
            </a:xfrm>
            <a:custGeom>
              <a:avLst/>
              <a:gdLst>
                <a:gd name="T0" fmla="*/ 2147483647 w 10"/>
                <a:gd name="T1" fmla="*/ 2147483647 h 10"/>
                <a:gd name="T2" fmla="*/ 0 w 10"/>
                <a:gd name="T3" fmla="*/ 2147483647 h 10"/>
                <a:gd name="T4" fmla="*/ 0 w 10"/>
                <a:gd name="T5" fmla="*/ 2147483647 h 10"/>
                <a:gd name="T6" fmla="*/ 0 w 10"/>
                <a:gd name="T7" fmla="*/ 0 h 10"/>
                <a:gd name="T8" fmla="*/ 2147483647 w 10"/>
                <a:gd name="T9" fmla="*/ 2147483647 h 10"/>
                <a:gd name="T10" fmla="*/ 2147483647 w 10"/>
                <a:gd name="T11" fmla="*/ 2147483647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10"/>
                  </a:moveTo>
                  <a:lnTo>
                    <a:pt x="0" y="10"/>
                  </a:lnTo>
                  <a:lnTo>
                    <a:pt x="0" y="0"/>
                  </a:lnTo>
                  <a:lnTo>
                    <a:pt x="1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69" name="Freeform 37"/>
            <p:cNvSpPr>
              <a:spLocks/>
            </p:cNvSpPr>
            <p:nvPr/>
          </p:nvSpPr>
          <p:spPr bwMode="auto">
            <a:xfrm>
              <a:off x="6201587" y="2324100"/>
              <a:ext cx="80962" cy="49213"/>
            </a:xfrm>
            <a:custGeom>
              <a:avLst/>
              <a:gdLst>
                <a:gd name="T0" fmla="*/ 2147483647 w 51"/>
                <a:gd name="T1" fmla="*/ 0 h 31"/>
                <a:gd name="T2" fmla="*/ 2147483647 w 51"/>
                <a:gd name="T3" fmla="*/ 0 h 31"/>
                <a:gd name="T4" fmla="*/ 2147483647 w 51"/>
                <a:gd name="T5" fmla="*/ 0 h 31"/>
                <a:gd name="T6" fmla="*/ 2147483647 w 51"/>
                <a:gd name="T7" fmla="*/ 0 h 31"/>
                <a:gd name="T8" fmla="*/ 2147483647 w 51"/>
                <a:gd name="T9" fmla="*/ 0 h 31"/>
                <a:gd name="T10" fmla="*/ 2147483647 w 51"/>
                <a:gd name="T11" fmla="*/ 0 h 31"/>
                <a:gd name="T12" fmla="*/ 2147483647 w 51"/>
                <a:gd name="T13" fmla="*/ 2147483647 h 31"/>
                <a:gd name="T14" fmla="*/ 2147483647 w 51"/>
                <a:gd name="T15" fmla="*/ 2147483647 h 31"/>
                <a:gd name="T16" fmla="*/ 2147483647 w 51"/>
                <a:gd name="T17" fmla="*/ 2147483647 h 31"/>
                <a:gd name="T18" fmla="*/ 2147483647 w 51"/>
                <a:gd name="T19" fmla="*/ 2147483647 h 31"/>
                <a:gd name="T20" fmla="*/ 2147483647 w 51"/>
                <a:gd name="T21" fmla="*/ 2147483647 h 31"/>
                <a:gd name="T22" fmla="*/ 2147483647 w 51"/>
                <a:gd name="T23" fmla="*/ 2147483647 h 31"/>
                <a:gd name="T24" fmla="*/ 2147483647 w 51"/>
                <a:gd name="T25" fmla="*/ 2147483647 h 31"/>
                <a:gd name="T26" fmla="*/ 2147483647 w 51"/>
                <a:gd name="T27" fmla="*/ 2147483647 h 31"/>
                <a:gd name="T28" fmla="*/ 2147483647 w 51"/>
                <a:gd name="T29" fmla="*/ 2147483647 h 31"/>
                <a:gd name="T30" fmla="*/ 2147483647 w 51"/>
                <a:gd name="T31" fmla="*/ 2147483647 h 31"/>
                <a:gd name="T32" fmla="*/ 2147483647 w 51"/>
                <a:gd name="T33" fmla="*/ 2147483647 h 31"/>
                <a:gd name="T34" fmla="*/ 2147483647 w 51"/>
                <a:gd name="T35" fmla="*/ 2147483647 h 31"/>
                <a:gd name="T36" fmla="*/ 2147483647 w 51"/>
                <a:gd name="T37" fmla="*/ 2147483647 h 31"/>
                <a:gd name="T38" fmla="*/ 2147483647 w 51"/>
                <a:gd name="T39" fmla="*/ 2147483647 h 31"/>
                <a:gd name="T40" fmla="*/ 2147483647 w 51"/>
                <a:gd name="T41" fmla="*/ 2147483647 h 31"/>
                <a:gd name="T42" fmla="*/ 2147483647 w 51"/>
                <a:gd name="T43" fmla="*/ 2147483647 h 31"/>
                <a:gd name="T44" fmla="*/ 2147483647 w 51"/>
                <a:gd name="T45" fmla="*/ 2147483647 h 31"/>
                <a:gd name="T46" fmla="*/ 2147483647 w 51"/>
                <a:gd name="T47" fmla="*/ 2147483647 h 31"/>
                <a:gd name="T48" fmla="*/ 2147483647 w 51"/>
                <a:gd name="T49" fmla="*/ 2147483647 h 31"/>
                <a:gd name="T50" fmla="*/ 2147483647 w 51"/>
                <a:gd name="T51" fmla="*/ 2147483647 h 31"/>
                <a:gd name="T52" fmla="*/ 2147483647 w 51"/>
                <a:gd name="T53" fmla="*/ 2147483647 h 31"/>
                <a:gd name="T54" fmla="*/ 2147483647 w 51"/>
                <a:gd name="T55" fmla="*/ 2147483647 h 31"/>
                <a:gd name="T56" fmla="*/ 2147483647 w 51"/>
                <a:gd name="T57" fmla="*/ 2147483647 h 31"/>
                <a:gd name="T58" fmla="*/ 2147483647 w 51"/>
                <a:gd name="T59" fmla="*/ 2147483647 h 31"/>
                <a:gd name="T60" fmla="*/ 2147483647 w 51"/>
                <a:gd name="T61" fmla="*/ 2147483647 h 31"/>
                <a:gd name="T62" fmla="*/ 2147483647 w 51"/>
                <a:gd name="T63" fmla="*/ 2147483647 h 31"/>
                <a:gd name="T64" fmla="*/ 2147483647 w 51"/>
                <a:gd name="T65" fmla="*/ 2147483647 h 31"/>
                <a:gd name="T66" fmla="*/ 2147483647 w 51"/>
                <a:gd name="T67" fmla="*/ 2147483647 h 31"/>
                <a:gd name="T68" fmla="*/ 0 w 51"/>
                <a:gd name="T69" fmla="*/ 2147483647 h 31"/>
                <a:gd name="T70" fmla="*/ 0 w 51"/>
                <a:gd name="T71" fmla="*/ 2147483647 h 31"/>
                <a:gd name="T72" fmla="*/ 0 w 51"/>
                <a:gd name="T73" fmla="*/ 2147483647 h 31"/>
                <a:gd name="T74" fmla="*/ 0 w 51"/>
                <a:gd name="T75" fmla="*/ 2147483647 h 31"/>
                <a:gd name="T76" fmla="*/ 0 w 51"/>
                <a:gd name="T77" fmla="*/ 2147483647 h 31"/>
                <a:gd name="T78" fmla="*/ 0 w 51"/>
                <a:gd name="T79" fmla="*/ 2147483647 h 31"/>
                <a:gd name="T80" fmla="*/ 2147483647 w 51"/>
                <a:gd name="T81" fmla="*/ 2147483647 h 31"/>
                <a:gd name="T82" fmla="*/ 2147483647 w 51"/>
                <a:gd name="T83" fmla="*/ 2147483647 h 31"/>
                <a:gd name="T84" fmla="*/ 2147483647 w 51"/>
                <a:gd name="T85" fmla="*/ 0 h 31"/>
                <a:gd name="T86" fmla="*/ 2147483647 w 51"/>
                <a:gd name="T87" fmla="*/ 0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 h="31">
                  <a:moveTo>
                    <a:pt x="20" y="0"/>
                  </a:moveTo>
                  <a:lnTo>
                    <a:pt x="20" y="0"/>
                  </a:lnTo>
                  <a:lnTo>
                    <a:pt x="30" y="0"/>
                  </a:lnTo>
                  <a:lnTo>
                    <a:pt x="30" y="10"/>
                  </a:lnTo>
                  <a:lnTo>
                    <a:pt x="41" y="10"/>
                  </a:lnTo>
                  <a:lnTo>
                    <a:pt x="41" y="21"/>
                  </a:lnTo>
                  <a:lnTo>
                    <a:pt x="51" y="21"/>
                  </a:lnTo>
                  <a:lnTo>
                    <a:pt x="51" y="31"/>
                  </a:lnTo>
                  <a:lnTo>
                    <a:pt x="41" y="31"/>
                  </a:lnTo>
                  <a:lnTo>
                    <a:pt x="30" y="31"/>
                  </a:lnTo>
                  <a:lnTo>
                    <a:pt x="20" y="31"/>
                  </a:lnTo>
                  <a:lnTo>
                    <a:pt x="10" y="31"/>
                  </a:lnTo>
                  <a:lnTo>
                    <a:pt x="0" y="21"/>
                  </a:lnTo>
                  <a:lnTo>
                    <a:pt x="0" y="10"/>
                  </a:lnTo>
                  <a:lnTo>
                    <a:pt x="10" y="10"/>
                  </a:lnTo>
                  <a:lnTo>
                    <a:pt x="10" y="0"/>
                  </a:lnTo>
                  <a:lnTo>
                    <a:pt x="20" y="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70" name="Freeform 38"/>
            <p:cNvSpPr>
              <a:spLocks/>
            </p:cNvSpPr>
            <p:nvPr/>
          </p:nvSpPr>
          <p:spPr bwMode="auto">
            <a:xfrm>
              <a:off x="3773488" y="2324100"/>
              <a:ext cx="468313" cy="517525"/>
            </a:xfrm>
            <a:custGeom>
              <a:avLst/>
              <a:gdLst>
                <a:gd name="T0" fmla="*/ 2147483647 w 295"/>
                <a:gd name="T1" fmla="*/ 2147483647 h 326"/>
                <a:gd name="T2" fmla="*/ 2147483647 w 295"/>
                <a:gd name="T3" fmla="*/ 2147483647 h 326"/>
                <a:gd name="T4" fmla="*/ 2147483647 w 295"/>
                <a:gd name="T5" fmla="*/ 2147483647 h 326"/>
                <a:gd name="T6" fmla="*/ 2147483647 w 295"/>
                <a:gd name="T7" fmla="*/ 2147483647 h 326"/>
                <a:gd name="T8" fmla="*/ 2147483647 w 295"/>
                <a:gd name="T9" fmla="*/ 2147483647 h 326"/>
                <a:gd name="T10" fmla="*/ 2147483647 w 295"/>
                <a:gd name="T11" fmla="*/ 2147483647 h 326"/>
                <a:gd name="T12" fmla="*/ 2147483647 w 295"/>
                <a:gd name="T13" fmla="*/ 2147483647 h 326"/>
                <a:gd name="T14" fmla="*/ 2147483647 w 295"/>
                <a:gd name="T15" fmla="*/ 2147483647 h 326"/>
                <a:gd name="T16" fmla="*/ 2147483647 w 295"/>
                <a:gd name="T17" fmla="*/ 2147483647 h 326"/>
                <a:gd name="T18" fmla="*/ 2147483647 w 295"/>
                <a:gd name="T19" fmla="*/ 2147483647 h 326"/>
                <a:gd name="T20" fmla="*/ 2147483647 w 295"/>
                <a:gd name="T21" fmla="*/ 2147483647 h 326"/>
                <a:gd name="T22" fmla="*/ 2147483647 w 295"/>
                <a:gd name="T23" fmla="*/ 2147483647 h 326"/>
                <a:gd name="T24" fmla="*/ 2147483647 w 295"/>
                <a:gd name="T25" fmla="*/ 2147483647 h 326"/>
                <a:gd name="T26" fmla="*/ 2147483647 w 295"/>
                <a:gd name="T27" fmla="*/ 2147483647 h 326"/>
                <a:gd name="T28" fmla="*/ 2147483647 w 295"/>
                <a:gd name="T29" fmla="*/ 2147483647 h 326"/>
                <a:gd name="T30" fmla="*/ 2147483647 w 295"/>
                <a:gd name="T31" fmla="*/ 2147483647 h 326"/>
                <a:gd name="T32" fmla="*/ 2147483647 w 295"/>
                <a:gd name="T33" fmla="*/ 2147483647 h 326"/>
                <a:gd name="T34" fmla="*/ 2147483647 w 295"/>
                <a:gd name="T35" fmla="*/ 2147483647 h 326"/>
                <a:gd name="T36" fmla="*/ 2147483647 w 295"/>
                <a:gd name="T37" fmla="*/ 2147483647 h 326"/>
                <a:gd name="T38" fmla="*/ 2147483647 w 295"/>
                <a:gd name="T39" fmla="*/ 2147483647 h 326"/>
                <a:gd name="T40" fmla="*/ 2147483647 w 295"/>
                <a:gd name="T41" fmla="*/ 2147483647 h 326"/>
                <a:gd name="T42" fmla="*/ 2147483647 w 295"/>
                <a:gd name="T43" fmla="*/ 2147483647 h 326"/>
                <a:gd name="T44" fmla="*/ 2147483647 w 295"/>
                <a:gd name="T45" fmla="*/ 2147483647 h 326"/>
                <a:gd name="T46" fmla="*/ 2147483647 w 295"/>
                <a:gd name="T47" fmla="*/ 2147483647 h 326"/>
                <a:gd name="T48" fmla="*/ 2147483647 w 295"/>
                <a:gd name="T49" fmla="*/ 2147483647 h 326"/>
                <a:gd name="T50" fmla="*/ 2147483647 w 295"/>
                <a:gd name="T51" fmla="*/ 2147483647 h 326"/>
                <a:gd name="T52" fmla="*/ 2147483647 w 295"/>
                <a:gd name="T53" fmla="*/ 2147483647 h 326"/>
                <a:gd name="T54" fmla="*/ 2147483647 w 295"/>
                <a:gd name="T55" fmla="*/ 2147483647 h 326"/>
                <a:gd name="T56" fmla="*/ 2147483647 w 295"/>
                <a:gd name="T57" fmla="*/ 2147483647 h 326"/>
                <a:gd name="T58" fmla="*/ 2147483647 w 295"/>
                <a:gd name="T59" fmla="*/ 2147483647 h 326"/>
                <a:gd name="T60" fmla="*/ 2147483647 w 295"/>
                <a:gd name="T61" fmla="*/ 2147483647 h 326"/>
                <a:gd name="T62" fmla="*/ 2147483647 w 295"/>
                <a:gd name="T63" fmla="*/ 2147483647 h 326"/>
                <a:gd name="T64" fmla="*/ 2147483647 w 295"/>
                <a:gd name="T65" fmla="*/ 2147483647 h 326"/>
                <a:gd name="T66" fmla="*/ 2147483647 w 295"/>
                <a:gd name="T67" fmla="*/ 2147483647 h 326"/>
                <a:gd name="T68" fmla="*/ 2147483647 w 295"/>
                <a:gd name="T69" fmla="*/ 2147483647 h 326"/>
                <a:gd name="T70" fmla="*/ 2147483647 w 295"/>
                <a:gd name="T71" fmla="*/ 2147483647 h 326"/>
                <a:gd name="T72" fmla="*/ 2147483647 w 295"/>
                <a:gd name="T73" fmla="*/ 2147483647 h 326"/>
                <a:gd name="T74" fmla="*/ 2147483647 w 295"/>
                <a:gd name="T75" fmla="*/ 2147483647 h 326"/>
                <a:gd name="T76" fmla="*/ 2147483647 w 295"/>
                <a:gd name="T77" fmla="*/ 2147483647 h 326"/>
                <a:gd name="T78" fmla="*/ 2147483647 w 295"/>
                <a:gd name="T79" fmla="*/ 2147483647 h 326"/>
                <a:gd name="T80" fmla="*/ 0 w 295"/>
                <a:gd name="T81" fmla="*/ 2147483647 h 326"/>
                <a:gd name="T82" fmla="*/ 0 w 295"/>
                <a:gd name="T83" fmla="*/ 2147483647 h 326"/>
                <a:gd name="T84" fmla="*/ 2147483647 w 295"/>
                <a:gd name="T85" fmla="*/ 2147483647 h 326"/>
                <a:gd name="T86" fmla="*/ 2147483647 w 295"/>
                <a:gd name="T87" fmla="*/ 2147483647 h 326"/>
                <a:gd name="T88" fmla="*/ 2147483647 w 295"/>
                <a:gd name="T89" fmla="*/ 2147483647 h 326"/>
                <a:gd name="T90" fmla="*/ 2147483647 w 295"/>
                <a:gd name="T91" fmla="*/ 2147483647 h 326"/>
                <a:gd name="T92" fmla="*/ 2147483647 w 295"/>
                <a:gd name="T93" fmla="*/ 2147483647 h 326"/>
                <a:gd name="T94" fmla="*/ 2147483647 w 295"/>
                <a:gd name="T95" fmla="*/ 2147483647 h 326"/>
                <a:gd name="T96" fmla="*/ 2147483647 w 295"/>
                <a:gd name="T97" fmla="*/ 2147483647 h 326"/>
                <a:gd name="T98" fmla="*/ 2147483647 w 295"/>
                <a:gd name="T99" fmla="*/ 2147483647 h 326"/>
                <a:gd name="T100" fmla="*/ 2147483647 w 295"/>
                <a:gd name="T101" fmla="*/ 0 h 326"/>
                <a:gd name="T102" fmla="*/ 2147483647 w 295"/>
                <a:gd name="T103" fmla="*/ 2147483647 h 326"/>
                <a:gd name="T104" fmla="*/ 2147483647 w 295"/>
                <a:gd name="T105" fmla="*/ 2147483647 h 326"/>
                <a:gd name="T106" fmla="*/ 2147483647 w 295"/>
                <a:gd name="T107" fmla="*/ 2147483647 h 326"/>
                <a:gd name="T108" fmla="*/ 2147483647 w 295"/>
                <a:gd name="T109" fmla="*/ 2147483647 h 326"/>
                <a:gd name="T110" fmla="*/ 2147483647 w 295"/>
                <a:gd name="T111" fmla="*/ 2147483647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 h="326">
                  <a:moveTo>
                    <a:pt x="254" y="31"/>
                  </a:moveTo>
                  <a:lnTo>
                    <a:pt x="254" y="31"/>
                  </a:lnTo>
                  <a:lnTo>
                    <a:pt x="244" y="31"/>
                  </a:lnTo>
                  <a:lnTo>
                    <a:pt x="254" y="51"/>
                  </a:lnTo>
                  <a:lnTo>
                    <a:pt x="264" y="61"/>
                  </a:lnTo>
                  <a:lnTo>
                    <a:pt x="264" y="72"/>
                  </a:lnTo>
                  <a:lnTo>
                    <a:pt x="275" y="72"/>
                  </a:lnTo>
                  <a:lnTo>
                    <a:pt x="264" y="82"/>
                  </a:lnTo>
                  <a:lnTo>
                    <a:pt x="254" y="82"/>
                  </a:lnTo>
                  <a:lnTo>
                    <a:pt x="254" y="92"/>
                  </a:lnTo>
                  <a:lnTo>
                    <a:pt x="264" y="102"/>
                  </a:lnTo>
                  <a:lnTo>
                    <a:pt x="254" y="112"/>
                  </a:lnTo>
                  <a:lnTo>
                    <a:pt x="254" y="122"/>
                  </a:lnTo>
                  <a:lnTo>
                    <a:pt x="264" y="122"/>
                  </a:lnTo>
                  <a:lnTo>
                    <a:pt x="264" y="133"/>
                  </a:lnTo>
                  <a:lnTo>
                    <a:pt x="264" y="143"/>
                  </a:lnTo>
                  <a:lnTo>
                    <a:pt x="275" y="143"/>
                  </a:lnTo>
                  <a:lnTo>
                    <a:pt x="264" y="153"/>
                  </a:lnTo>
                  <a:lnTo>
                    <a:pt x="275" y="153"/>
                  </a:lnTo>
                  <a:lnTo>
                    <a:pt x="264" y="163"/>
                  </a:lnTo>
                  <a:lnTo>
                    <a:pt x="264" y="173"/>
                  </a:lnTo>
                  <a:lnTo>
                    <a:pt x="264" y="184"/>
                  </a:lnTo>
                  <a:lnTo>
                    <a:pt x="254" y="184"/>
                  </a:lnTo>
                  <a:lnTo>
                    <a:pt x="244" y="194"/>
                  </a:lnTo>
                  <a:lnTo>
                    <a:pt x="234" y="194"/>
                  </a:lnTo>
                  <a:lnTo>
                    <a:pt x="224" y="204"/>
                  </a:lnTo>
                  <a:lnTo>
                    <a:pt x="224" y="214"/>
                  </a:lnTo>
                  <a:lnTo>
                    <a:pt x="224" y="224"/>
                  </a:lnTo>
                  <a:lnTo>
                    <a:pt x="234" y="224"/>
                  </a:lnTo>
                  <a:lnTo>
                    <a:pt x="234" y="235"/>
                  </a:lnTo>
                  <a:lnTo>
                    <a:pt x="234" y="255"/>
                  </a:lnTo>
                  <a:lnTo>
                    <a:pt x="244" y="255"/>
                  </a:lnTo>
                  <a:lnTo>
                    <a:pt x="254" y="255"/>
                  </a:lnTo>
                  <a:lnTo>
                    <a:pt x="264" y="255"/>
                  </a:lnTo>
                  <a:lnTo>
                    <a:pt x="275" y="265"/>
                  </a:lnTo>
                  <a:lnTo>
                    <a:pt x="285" y="265"/>
                  </a:lnTo>
                  <a:lnTo>
                    <a:pt x="295" y="265"/>
                  </a:lnTo>
                  <a:lnTo>
                    <a:pt x="285" y="275"/>
                  </a:lnTo>
                  <a:lnTo>
                    <a:pt x="295" y="275"/>
                  </a:lnTo>
                  <a:lnTo>
                    <a:pt x="285" y="275"/>
                  </a:lnTo>
                  <a:lnTo>
                    <a:pt x="285" y="286"/>
                  </a:lnTo>
                  <a:lnTo>
                    <a:pt x="285" y="296"/>
                  </a:lnTo>
                  <a:lnTo>
                    <a:pt x="275" y="296"/>
                  </a:lnTo>
                  <a:lnTo>
                    <a:pt x="275" y="306"/>
                  </a:lnTo>
                  <a:lnTo>
                    <a:pt x="264" y="306"/>
                  </a:lnTo>
                  <a:lnTo>
                    <a:pt x="254" y="306"/>
                  </a:lnTo>
                  <a:lnTo>
                    <a:pt x="254" y="316"/>
                  </a:lnTo>
                  <a:lnTo>
                    <a:pt x="254" y="326"/>
                  </a:lnTo>
                  <a:lnTo>
                    <a:pt x="234" y="326"/>
                  </a:lnTo>
                  <a:lnTo>
                    <a:pt x="224" y="316"/>
                  </a:lnTo>
                  <a:lnTo>
                    <a:pt x="214" y="306"/>
                  </a:lnTo>
                  <a:lnTo>
                    <a:pt x="203" y="316"/>
                  </a:lnTo>
                  <a:lnTo>
                    <a:pt x="193" y="316"/>
                  </a:lnTo>
                  <a:lnTo>
                    <a:pt x="183" y="316"/>
                  </a:lnTo>
                  <a:lnTo>
                    <a:pt x="173" y="296"/>
                  </a:lnTo>
                  <a:lnTo>
                    <a:pt x="173" y="286"/>
                  </a:lnTo>
                  <a:lnTo>
                    <a:pt x="163" y="275"/>
                  </a:lnTo>
                  <a:lnTo>
                    <a:pt x="163" y="286"/>
                  </a:lnTo>
                  <a:lnTo>
                    <a:pt x="152" y="286"/>
                  </a:lnTo>
                  <a:lnTo>
                    <a:pt x="142" y="296"/>
                  </a:lnTo>
                  <a:lnTo>
                    <a:pt x="142" y="286"/>
                  </a:lnTo>
                  <a:lnTo>
                    <a:pt x="132" y="286"/>
                  </a:lnTo>
                  <a:lnTo>
                    <a:pt x="122" y="286"/>
                  </a:lnTo>
                  <a:lnTo>
                    <a:pt x="122" y="296"/>
                  </a:lnTo>
                  <a:lnTo>
                    <a:pt x="112" y="306"/>
                  </a:lnTo>
                  <a:lnTo>
                    <a:pt x="101" y="306"/>
                  </a:lnTo>
                  <a:lnTo>
                    <a:pt x="91" y="306"/>
                  </a:lnTo>
                  <a:lnTo>
                    <a:pt x="71" y="306"/>
                  </a:lnTo>
                  <a:lnTo>
                    <a:pt x="71" y="296"/>
                  </a:lnTo>
                  <a:lnTo>
                    <a:pt x="81" y="296"/>
                  </a:lnTo>
                  <a:lnTo>
                    <a:pt x="81" y="286"/>
                  </a:lnTo>
                  <a:lnTo>
                    <a:pt x="81" y="275"/>
                  </a:lnTo>
                  <a:lnTo>
                    <a:pt x="71" y="275"/>
                  </a:lnTo>
                  <a:lnTo>
                    <a:pt x="71" y="265"/>
                  </a:lnTo>
                  <a:lnTo>
                    <a:pt x="71" y="255"/>
                  </a:lnTo>
                  <a:lnTo>
                    <a:pt x="61" y="235"/>
                  </a:lnTo>
                  <a:lnTo>
                    <a:pt x="40" y="224"/>
                  </a:lnTo>
                  <a:lnTo>
                    <a:pt x="30" y="235"/>
                  </a:lnTo>
                  <a:lnTo>
                    <a:pt x="30" y="224"/>
                  </a:lnTo>
                  <a:lnTo>
                    <a:pt x="20" y="224"/>
                  </a:lnTo>
                  <a:lnTo>
                    <a:pt x="0" y="214"/>
                  </a:lnTo>
                  <a:lnTo>
                    <a:pt x="10" y="214"/>
                  </a:lnTo>
                  <a:lnTo>
                    <a:pt x="0" y="204"/>
                  </a:lnTo>
                  <a:lnTo>
                    <a:pt x="30" y="204"/>
                  </a:lnTo>
                  <a:lnTo>
                    <a:pt x="61" y="204"/>
                  </a:lnTo>
                  <a:lnTo>
                    <a:pt x="81" y="204"/>
                  </a:lnTo>
                  <a:lnTo>
                    <a:pt x="91" y="204"/>
                  </a:lnTo>
                  <a:lnTo>
                    <a:pt x="101" y="204"/>
                  </a:lnTo>
                  <a:lnTo>
                    <a:pt x="101" y="184"/>
                  </a:lnTo>
                  <a:lnTo>
                    <a:pt x="101" y="173"/>
                  </a:lnTo>
                  <a:lnTo>
                    <a:pt x="91" y="173"/>
                  </a:lnTo>
                  <a:lnTo>
                    <a:pt x="81" y="163"/>
                  </a:lnTo>
                  <a:lnTo>
                    <a:pt x="71" y="163"/>
                  </a:lnTo>
                  <a:lnTo>
                    <a:pt x="71" y="153"/>
                  </a:lnTo>
                  <a:lnTo>
                    <a:pt x="61" y="153"/>
                  </a:lnTo>
                  <a:lnTo>
                    <a:pt x="51" y="173"/>
                  </a:lnTo>
                  <a:lnTo>
                    <a:pt x="40" y="173"/>
                  </a:lnTo>
                  <a:lnTo>
                    <a:pt x="40" y="163"/>
                  </a:lnTo>
                  <a:lnTo>
                    <a:pt x="40" y="153"/>
                  </a:lnTo>
                  <a:lnTo>
                    <a:pt x="51" y="153"/>
                  </a:lnTo>
                  <a:lnTo>
                    <a:pt x="40" y="143"/>
                  </a:lnTo>
                  <a:lnTo>
                    <a:pt x="40" y="153"/>
                  </a:lnTo>
                  <a:lnTo>
                    <a:pt x="30" y="143"/>
                  </a:lnTo>
                  <a:lnTo>
                    <a:pt x="40" y="133"/>
                  </a:lnTo>
                  <a:lnTo>
                    <a:pt x="40" y="143"/>
                  </a:lnTo>
                  <a:lnTo>
                    <a:pt x="40" y="133"/>
                  </a:lnTo>
                  <a:lnTo>
                    <a:pt x="40" y="122"/>
                  </a:lnTo>
                  <a:lnTo>
                    <a:pt x="51" y="122"/>
                  </a:lnTo>
                  <a:lnTo>
                    <a:pt x="51" y="133"/>
                  </a:lnTo>
                  <a:lnTo>
                    <a:pt x="61" y="133"/>
                  </a:lnTo>
                  <a:lnTo>
                    <a:pt x="61" y="143"/>
                  </a:lnTo>
                  <a:lnTo>
                    <a:pt x="71" y="133"/>
                  </a:lnTo>
                  <a:lnTo>
                    <a:pt x="81" y="143"/>
                  </a:lnTo>
                  <a:lnTo>
                    <a:pt x="91" y="143"/>
                  </a:lnTo>
                  <a:lnTo>
                    <a:pt x="101" y="133"/>
                  </a:lnTo>
                  <a:lnTo>
                    <a:pt x="91" y="133"/>
                  </a:lnTo>
                  <a:lnTo>
                    <a:pt x="91" y="122"/>
                  </a:lnTo>
                  <a:lnTo>
                    <a:pt x="91" y="133"/>
                  </a:lnTo>
                  <a:lnTo>
                    <a:pt x="81" y="133"/>
                  </a:lnTo>
                  <a:lnTo>
                    <a:pt x="81" y="122"/>
                  </a:lnTo>
                  <a:lnTo>
                    <a:pt x="71" y="122"/>
                  </a:lnTo>
                  <a:lnTo>
                    <a:pt x="81" y="112"/>
                  </a:lnTo>
                  <a:lnTo>
                    <a:pt x="81" y="102"/>
                  </a:lnTo>
                  <a:lnTo>
                    <a:pt x="71" y="102"/>
                  </a:lnTo>
                  <a:lnTo>
                    <a:pt x="61" y="112"/>
                  </a:lnTo>
                  <a:lnTo>
                    <a:pt x="51" y="112"/>
                  </a:lnTo>
                  <a:lnTo>
                    <a:pt x="40" y="122"/>
                  </a:lnTo>
                  <a:lnTo>
                    <a:pt x="30" y="122"/>
                  </a:lnTo>
                  <a:lnTo>
                    <a:pt x="20" y="112"/>
                  </a:lnTo>
                  <a:lnTo>
                    <a:pt x="20" y="122"/>
                  </a:lnTo>
                  <a:lnTo>
                    <a:pt x="10" y="122"/>
                  </a:lnTo>
                  <a:lnTo>
                    <a:pt x="0" y="122"/>
                  </a:lnTo>
                  <a:lnTo>
                    <a:pt x="0" y="112"/>
                  </a:lnTo>
                  <a:lnTo>
                    <a:pt x="0" y="102"/>
                  </a:lnTo>
                  <a:lnTo>
                    <a:pt x="0" y="92"/>
                  </a:lnTo>
                  <a:lnTo>
                    <a:pt x="0" y="82"/>
                  </a:lnTo>
                  <a:lnTo>
                    <a:pt x="10" y="72"/>
                  </a:lnTo>
                  <a:lnTo>
                    <a:pt x="0" y="61"/>
                  </a:lnTo>
                  <a:lnTo>
                    <a:pt x="10" y="61"/>
                  </a:lnTo>
                  <a:lnTo>
                    <a:pt x="10" y="51"/>
                  </a:lnTo>
                  <a:lnTo>
                    <a:pt x="20" y="51"/>
                  </a:lnTo>
                  <a:lnTo>
                    <a:pt x="20" y="41"/>
                  </a:lnTo>
                  <a:lnTo>
                    <a:pt x="30" y="41"/>
                  </a:lnTo>
                  <a:lnTo>
                    <a:pt x="40" y="41"/>
                  </a:lnTo>
                  <a:lnTo>
                    <a:pt x="40" y="31"/>
                  </a:lnTo>
                  <a:lnTo>
                    <a:pt x="51" y="31"/>
                  </a:lnTo>
                  <a:lnTo>
                    <a:pt x="61" y="21"/>
                  </a:lnTo>
                  <a:lnTo>
                    <a:pt x="71" y="31"/>
                  </a:lnTo>
                  <a:lnTo>
                    <a:pt x="81" y="31"/>
                  </a:lnTo>
                  <a:lnTo>
                    <a:pt x="81" y="21"/>
                  </a:lnTo>
                  <a:lnTo>
                    <a:pt x="91" y="21"/>
                  </a:lnTo>
                  <a:lnTo>
                    <a:pt x="101" y="10"/>
                  </a:lnTo>
                  <a:lnTo>
                    <a:pt x="112" y="21"/>
                  </a:lnTo>
                  <a:lnTo>
                    <a:pt x="112" y="31"/>
                  </a:lnTo>
                  <a:lnTo>
                    <a:pt x="122" y="21"/>
                  </a:lnTo>
                  <a:lnTo>
                    <a:pt x="132" y="21"/>
                  </a:lnTo>
                  <a:lnTo>
                    <a:pt x="142" y="10"/>
                  </a:lnTo>
                  <a:lnTo>
                    <a:pt x="152" y="10"/>
                  </a:lnTo>
                  <a:lnTo>
                    <a:pt x="163" y="21"/>
                  </a:lnTo>
                  <a:lnTo>
                    <a:pt x="163" y="10"/>
                  </a:lnTo>
                  <a:lnTo>
                    <a:pt x="173" y="10"/>
                  </a:lnTo>
                  <a:lnTo>
                    <a:pt x="173" y="0"/>
                  </a:lnTo>
                  <a:lnTo>
                    <a:pt x="173" y="10"/>
                  </a:lnTo>
                  <a:lnTo>
                    <a:pt x="183" y="10"/>
                  </a:lnTo>
                  <a:lnTo>
                    <a:pt x="183" y="0"/>
                  </a:lnTo>
                  <a:lnTo>
                    <a:pt x="183" y="10"/>
                  </a:lnTo>
                  <a:lnTo>
                    <a:pt x="183" y="31"/>
                  </a:lnTo>
                  <a:lnTo>
                    <a:pt x="193" y="31"/>
                  </a:lnTo>
                  <a:lnTo>
                    <a:pt x="193" y="21"/>
                  </a:lnTo>
                  <a:lnTo>
                    <a:pt x="203" y="21"/>
                  </a:lnTo>
                  <a:lnTo>
                    <a:pt x="203" y="31"/>
                  </a:lnTo>
                  <a:lnTo>
                    <a:pt x="193" y="31"/>
                  </a:lnTo>
                  <a:lnTo>
                    <a:pt x="203" y="31"/>
                  </a:lnTo>
                  <a:lnTo>
                    <a:pt x="203" y="41"/>
                  </a:lnTo>
                  <a:lnTo>
                    <a:pt x="203" y="31"/>
                  </a:lnTo>
                  <a:lnTo>
                    <a:pt x="214" y="10"/>
                  </a:lnTo>
                  <a:lnTo>
                    <a:pt x="224" y="10"/>
                  </a:lnTo>
                  <a:lnTo>
                    <a:pt x="224" y="21"/>
                  </a:lnTo>
                  <a:lnTo>
                    <a:pt x="234" y="21"/>
                  </a:lnTo>
                  <a:lnTo>
                    <a:pt x="244" y="21"/>
                  </a:lnTo>
                  <a:lnTo>
                    <a:pt x="254" y="21"/>
                  </a:lnTo>
                  <a:lnTo>
                    <a:pt x="254" y="31"/>
                  </a:lnTo>
                  <a:close/>
                </a:path>
              </a:pathLst>
            </a:custGeom>
            <a:solidFill>
              <a:srgbClr val="0070C0"/>
            </a:solidFill>
            <a:ln w="15875">
              <a:solidFill>
                <a:srgbClr val="6E6E6E"/>
              </a:solidFill>
              <a:prstDash val="solid"/>
              <a:round/>
              <a:headEnd/>
              <a:tailEnd/>
            </a:ln>
          </p:spPr>
          <p:txBody>
            <a:bodyPr/>
            <a:lstStyle/>
            <a:p>
              <a:endParaRPr lang="fr-FR">
                <a:solidFill>
                  <a:srgbClr val="000000"/>
                </a:solidFill>
              </a:endParaRPr>
            </a:p>
          </p:txBody>
        </p:sp>
        <p:sp>
          <p:nvSpPr>
            <p:cNvPr id="71" name="Freeform 39"/>
            <p:cNvSpPr>
              <a:spLocks/>
            </p:cNvSpPr>
            <p:nvPr/>
          </p:nvSpPr>
          <p:spPr bwMode="auto">
            <a:xfrm>
              <a:off x="6215063" y="2357438"/>
              <a:ext cx="112712" cy="80962"/>
            </a:xfrm>
            <a:custGeom>
              <a:avLst/>
              <a:gdLst>
                <a:gd name="T0" fmla="*/ 2147483647 w 71"/>
                <a:gd name="T1" fmla="*/ 2147483647 h 51"/>
                <a:gd name="T2" fmla="*/ 2147483647 w 71"/>
                <a:gd name="T3" fmla="*/ 2147483647 h 51"/>
                <a:gd name="T4" fmla="*/ 2147483647 w 71"/>
                <a:gd name="T5" fmla="*/ 2147483647 h 51"/>
                <a:gd name="T6" fmla="*/ 2147483647 w 71"/>
                <a:gd name="T7" fmla="*/ 2147483647 h 51"/>
                <a:gd name="T8" fmla="*/ 2147483647 w 71"/>
                <a:gd name="T9" fmla="*/ 2147483647 h 51"/>
                <a:gd name="T10" fmla="*/ 2147483647 w 71"/>
                <a:gd name="T11" fmla="*/ 0 h 51"/>
                <a:gd name="T12" fmla="*/ 2147483647 w 71"/>
                <a:gd name="T13" fmla="*/ 0 h 51"/>
                <a:gd name="T14" fmla="*/ 2147483647 w 71"/>
                <a:gd name="T15" fmla="*/ 0 h 51"/>
                <a:gd name="T16" fmla="*/ 2147483647 w 71"/>
                <a:gd name="T17" fmla="*/ 0 h 51"/>
                <a:gd name="T18" fmla="*/ 2147483647 w 71"/>
                <a:gd name="T19" fmla="*/ 0 h 51"/>
                <a:gd name="T20" fmla="*/ 2147483647 w 71"/>
                <a:gd name="T21" fmla="*/ 0 h 51"/>
                <a:gd name="T22" fmla="*/ 2147483647 w 71"/>
                <a:gd name="T23" fmla="*/ 0 h 51"/>
                <a:gd name="T24" fmla="*/ 2147483647 w 71"/>
                <a:gd name="T25" fmla="*/ 0 h 51"/>
                <a:gd name="T26" fmla="*/ 2147483647 w 71"/>
                <a:gd name="T27" fmla="*/ 2147483647 h 51"/>
                <a:gd name="T28" fmla="*/ 2147483647 w 71"/>
                <a:gd name="T29" fmla="*/ 2147483647 h 51"/>
                <a:gd name="T30" fmla="*/ 2147483647 w 71"/>
                <a:gd name="T31" fmla="*/ 2147483647 h 51"/>
                <a:gd name="T32" fmla="*/ 2147483647 w 71"/>
                <a:gd name="T33" fmla="*/ 2147483647 h 51"/>
                <a:gd name="T34" fmla="*/ 2147483647 w 71"/>
                <a:gd name="T35" fmla="*/ 2147483647 h 51"/>
                <a:gd name="T36" fmla="*/ 2147483647 w 71"/>
                <a:gd name="T37" fmla="*/ 2147483647 h 51"/>
                <a:gd name="T38" fmla="*/ 2147483647 w 71"/>
                <a:gd name="T39" fmla="*/ 2147483647 h 51"/>
                <a:gd name="T40" fmla="*/ 2147483647 w 71"/>
                <a:gd name="T41" fmla="*/ 2147483647 h 51"/>
                <a:gd name="T42" fmla="*/ 2147483647 w 71"/>
                <a:gd name="T43" fmla="*/ 2147483647 h 51"/>
                <a:gd name="T44" fmla="*/ 2147483647 w 71"/>
                <a:gd name="T45" fmla="*/ 2147483647 h 51"/>
                <a:gd name="T46" fmla="*/ 2147483647 w 71"/>
                <a:gd name="T47" fmla="*/ 2147483647 h 51"/>
                <a:gd name="T48" fmla="*/ 2147483647 w 71"/>
                <a:gd name="T49" fmla="*/ 2147483647 h 51"/>
                <a:gd name="T50" fmla="*/ 2147483647 w 71"/>
                <a:gd name="T51" fmla="*/ 2147483647 h 51"/>
                <a:gd name="T52" fmla="*/ 2147483647 w 71"/>
                <a:gd name="T53" fmla="*/ 2147483647 h 51"/>
                <a:gd name="T54" fmla="*/ 2147483647 w 71"/>
                <a:gd name="T55" fmla="*/ 2147483647 h 51"/>
                <a:gd name="T56" fmla="*/ 2147483647 w 71"/>
                <a:gd name="T57" fmla="*/ 2147483647 h 51"/>
                <a:gd name="T58" fmla="*/ 2147483647 w 71"/>
                <a:gd name="T59" fmla="*/ 2147483647 h 51"/>
                <a:gd name="T60" fmla="*/ 0 w 71"/>
                <a:gd name="T61" fmla="*/ 2147483647 h 51"/>
                <a:gd name="T62" fmla="*/ 2147483647 w 71"/>
                <a:gd name="T63" fmla="*/ 2147483647 h 51"/>
                <a:gd name="T64" fmla="*/ 0 w 71"/>
                <a:gd name="T65" fmla="*/ 2147483647 h 51"/>
                <a:gd name="T66" fmla="*/ 2147483647 w 71"/>
                <a:gd name="T67" fmla="*/ 2147483647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1" h="51">
                  <a:moveTo>
                    <a:pt x="10" y="10"/>
                  </a:moveTo>
                  <a:lnTo>
                    <a:pt x="10" y="10"/>
                  </a:lnTo>
                  <a:lnTo>
                    <a:pt x="20" y="10"/>
                  </a:lnTo>
                  <a:lnTo>
                    <a:pt x="31" y="10"/>
                  </a:lnTo>
                  <a:lnTo>
                    <a:pt x="41" y="10"/>
                  </a:lnTo>
                  <a:lnTo>
                    <a:pt x="41" y="0"/>
                  </a:lnTo>
                  <a:lnTo>
                    <a:pt x="31" y="0"/>
                  </a:lnTo>
                  <a:lnTo>
                    <a:pt x="41" y="0"/>
                  </a:lnTo>
                  <a:lnTo>
                    <a:pt x="51" y="0"/>
                  </a:lnTo>
                  <a:lnTo>
                    <a:pt x="61" y="10"/>
                  </a:lnTo>
                  <a:lnTo>
                    <a:pt x="61" y="20"/>
                  </a:lnTo>
                  <a:lnTo>
                    <a:pt x="71" y="20"/>
                  </a:lnTo>
                  <a:lnTo>
                    <a:pt x="71" y="30"/>
                  </a:lnTo>
                  <a:lnTo>
                    <a:pt x="61" y="30"/>
                  </a:lnTo>
                  <a:lnTo>
                    <a:pt x="61" y="40"/>
                  </a:lnTo>
                  <a:lnTo>
                    <a:pt x="61" y="51"/>
                  </a:lnTo>
                  <a:lnTo>
                    <a:pt x="51" y="51"/>
                  </a:lnTo>
                  <a:lnTo>
                    <a:pt x="51" y="40"/>
                  </a:lnTo>
                  <a:lnTo>
                    <a:pt x="41" y="40"/>
                  </a:lnTo>
                  <a:lnTo>
                    <a:pt x="31" y="40"/>
                  </a:lnTo>
                  <a:lnTo>
                    <a:pt x="20" y="40"/>
                  </a:lnTo>
                  <a:lnTo>
                    <a:pt x="20" y="30"/>
                  </a:lnTo>
                  <a:lnTo>
                    <a:pt x="10" y="30"/>
                  </a:lnTo>
                  <a:lnTo>
                    <a:pt x="0" y="30"/>
                  </a:lnTo>
                  <a:lnTo>
                    <a:pt x="10" y="30"/>
                  </a:lnTo>
                  <a:lnTo>
                    <a:pt x="10" y="20"/>
                  </a:lnTo>
                  <a:lnTo>
                    <a:pt x="0" y="20"/>
                  </a:lnTo>
                  <a:lnTo>
                    <a:pt x="10" y="20"/>
                  </a:lnTo>
                  <a:lnTo>
                    <a:pt x="10" y="1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72" name="Freeform 40"/>
            <p:cNvSpPr>
              <a:spLocks/>
            </p:cNvSpPr>
            <p:nvPr/>
          </p:nvSpPr>
          <p:spPr bwMode="auto">
            <a:xfrm>
              <a:off x="4613276" y="2389188"/>
              <a:ext cx="454025" cy="549275"/>
            </a:xfrm>
            <a:custGeom>
              <a:avLst/>
              <a:gdLst>
                <a:gd name="T0" fmla="*/ 2147483647 w 286"/>
                <a:gd name="T1" fmla="*/ 2147483647 h 346"/>
                <a:gd name="T2" fmla="*/ 2147483647 w 286"/>
                <a:gd name="T3" fmla="*/ 2147483647 h 346"/>
                <a:gd name="T4" fmla="*/ 2147483647 w 286"/>
                <a:gd name="T5" fmla="*/ 0 h 346"/>
                <a:gd name="T6" fmla="*/ 2147483647 w 286"/>
                <a:gd name="T7" fmla="*/ 2147483647 h 346"/>
                <a:gd name="T8" fmla="*/ 2147483647 w 286"/>
                <a:gd name="T9" fmla="*/ 2147483647 h 346"/>
                <a:gd name="T10" fmla="*/ 2147483647 w 286"/>
                <a:gd name="T11" fmla="*/ 2147483647 h 346"/>
                <a:gd name="T12" fmla="*/ 2147483647 w 286"/>
                <a:gd name="T13" fmla="*/ 2147483647 h 346"/>
                <a:gd name="T14" fmla="*/ 2147483647 w 286"/>
                <a:gd name="T15" fmla="*/ 2147483647 h 346"/>
                <a:gd name="T16" fmla="*/ 2147483647 w 286"/>
                <a:gd name="T17" fmla="*/ 2147483647 h 346"/>
                <a:gd name="T18" fmla="*/ 2147483647 w 286"/>
                <a:gd name="T19" fmla="*/ 2147483647 h 346"/>
                <a:gd name="T20" fmla="*/ 2147483647 w 286"/>
                <a:gd name="T21" fmla="*/ 2147483647 h 346"/>
                <a:gd name="T22" fmla="*/ 2147483647 w 286"/>
                <a:gd name="T23" fmla="*/ 2147483647 h 346"/>
                <a:gd name="T24" fmla="*/ 2147483647 w 286"/>
                <a:gd name="T25" fmla="*/ 2147483647 h 346"/>
                <a:gd name="T26" fmla="*/ 2147483647 w 286"/>
                <a:gd name="T27" fmla="*/ 2147483647 h 346"/>
                <a:gd name="T28" fmla="*/ 2147483647 w 286"/>
                <a:gd name="T29" fmla="*/ 2147483647 h 346"/>
                <a:gd name="T30" fmla="*/ 2147483647 w 286"/>
                <a:gd name="T31" fmla="*/ 2147483647 h 346"/>
                <a:gd name="T32" fmla="*/ 2147483647 w 286"/>
                <a:gd name="T33" fmla="*/ 2147483647 h 346"/>
                <a:gd name="T34" fmla="*/ 2147483647 w 286"/>
                <a:gd name="T35" fmla="*/ 2147483647 h 346"/>
                <a:gd name="T36" fmla="*/ 2147483647 w 286"/>
                <a:gd name="T37" fmla="*/ 2147483647 h 346"/>
                <a:gd name="T38" fmla="*/ 2147483647 w 286"/>
                <a:gd name="T39" fmla="*/ 2147483647 h 346"/>
                <a:gd name="T40" fmla="*/ 2147483647 w 286"/>
                <a:gd name="T41" fmla="*/ 2147483647 h 346"/>
                <a:gd name="T42" fmla="*/ 2147483647 w 286"/>
                <a:gd name="T43" fmla="*/ 2147483647 h 346"/>
                <a:gd name="T44" fmla="*/ 2147483647 w 286"/>
                <a:gd name="T45" fmla="*/ 2147483647 h 346"/>
                <a:gd name="T46" fmla="*/ 2147483647 w 286"/>
                <a:gd name="T47" fmla="*/ 2147483647 h 346"/>
                <a:gd name="T48" fmla="*/ 2147483647 w 286"/>
                <a:gd name="T49" fmla="*/ 2147483647 h 346"/>
                <a:gd name="T50" fmla="*/ 2147483647 w 286"/>
                <a:gd name="T51" fmla="*/ 2147483647 h 346"/>
                <a:gd name="T52" fmla="*/ 2147483647 w 286"/>
                <a:gd name="T53" fmla="*/ 2147483647 h 346"/>
                <a:gd name="T54" fmla="*/ 2147483647 w 286"/>
                <a:gd name="T55" fmla="*/ 2147483647 h 346"/>
                <a:gd name="T56" fmla="*/ 2147483647 w 286"/>
                <a:gd name="T57" fmla="*/ 2147483647 h 346"/>
                <a:gd name="T58" fmla="*/ 2147483647 w 286"/>
                <a:gd name="T59" fmla="*/ 2147483647 h 346"/>
                <a:gd name="T60" fmla="*/ 2147483647 w 286"/>
                <a:gd name="T61" fmla="*/ 2147483647 h 346"/>
                <a:gd name="T62" fmla="*/ 2147483647 w 286"/>
                <a:gd name="T63" fmla="*/ 2147483647 h 346"/>
                <a:gd name="T64" fmla="*/ 2147483647 w 286"/>
                <a:gd name="T65" fmla="*/ 2147483647 h 346"/>
                <a:gd name="T66" fmla="*/ 2147483647 w 286"/>
                <a:gd name="T67" fmla="*/ 2147483647 h 346"/>
                <a:gd name="T68" fmla="*/ 2147483647 w 286"/>
                <a:gd name="T69" fmla="*/ 2147483647 h 346"/>
                <a:gd name="T70" fmla="*/ 2147483647 w 286"/>
                <a:gd name="T71" fmla="*/ 2147483647 h 346"/>
                <a:gd name="T72" fmla="*/ 2147483647 w 286"/>
                <a:gd name="T73" fmla="*/ 2147483647 h 346"/>
                <a:gd name="T74" fmla="*/ 2147483647 w 286"/>
                <a:gd name="T75" fmla="*/ 2147483647 h 346"/>
                <a:gd name="T76" fmla="*/ 2147483647 w 286"/>
                <a:gd name="T77" fmla="*/ 2147483647 h 346"/>
                <a:gd name="T78" fmla="*/ 2147483647 w 286"/>
                <a:gd name="T79" fmla="*/ 2147483647 h 346"/>
                <a:gd name="T80" fmla="*/ 2147483647 w 286"/>
                <a:gd name="T81" fmla="*/ 2147483647 h 346"/>
                <a:gd name="T82" fmla="*/ 2147483647 w 286"/>
                <a:gd name="T83" fmla="*/ 2147483647 h 346"/>
                <a:gd name="T84" fmla="*/ 2147483647 w 286"/>
                <a:gd name="T85" fmla="*/ 2147483647 h 346"/>
                <a:gd name="T86" fmla="*/ 2147483647 w 286"/>
                <a:gd name="T87" fmla="*/ 2147483647 h 346"/>
                <a:gd name="T88" fmla="*/ 2147483647 w 286"/>
                <a:gd name="T89" fmla="*/ 2147483647 h 346"/>
                <a:gd name="T90" fmla="*/ 2147483647 w 286"/>
                <a:gd name="T91" fmla="*/ 2147483647 h 346"/>
                <a:gd name="T92" fmla="*/ 2147483647 w 286"/>
                <a:gd name="T93" fmla="*/ 2147483647 h 346"/>
                <a:gd name="T94" fmla="*/ 2147483647 w 286"/>
                <a:gd name="T95" fmla="*/ 2147483647 h 346"/>
                <a:gd name="T96" fmla="*/ 2147483647 w 286"/>
                <a:gd name="T97" fmla="*/ 2147483647 h 346"/>
                <a:gd name="T98" fmla="*/ 2147483647 w 286"/>
                <a:gd name="T99" fmla="*/ 2147483647 h 346"/>
                <a:gd name="T100" fmla="*/ 2147483647 w 286"/>
                <a:gd name="T101" fmla="*/ 2147483647 h 346"/>
                <a:gd name="T102" fmla="*/ 2147483647 w 286"/>
                <a:gd name="T103" fmla="*/ 2147483647 h 346"/>
                <a:gd name="T104" fmla="*/ 2147483647 w 286"/>
                <a:gd name="T105" fmla="*/ 2147483647 h 346"/>
                <a:gd name="T106" fmla="*/ 2147483647 w 286"/>
                <a:gd name="T107" fmla="*/ 2147483647 h 346"/>
                <a:gd name="T108" fmla="*/ 2147483647 w 286"/>
                <a:gd name="T109" fmla="*/ 2147483647 h 346"/>
                <a:gd name="T110" fmla="*/ 2147483647 w 286"/>
                <a:gd name="T111" fmla="*/ 2147483647 h 3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6" h="346">
                  <a:moveTo>
                    <a:pt x="51" y="31"/>
                  </a:moveTo>
                  <a:lnTo>
                    <a:pt x="51" y="31"/>
                  </a:lnTo>
                  <a:lnTo>
                    <a:pt x="51" y="20"/>
                  </a:lnTo>
                  <a:lnTo>
                    <a:pt x="62" y="20"/>
                  </a:lnTo>
                  <a:lnTo>
                    <a:pt x="72" y="20"/>
                  </a:lnTo>
                  <a:lnTo>
                    <a:pt x="82" y="10"/>
                  </a:lnTo>
                  <a:lnTo>
                    <a:pt x="92" y="10"/>
                  </a:lnTo>
                  <a:lnTo>
                    <a:pt x="92" y="0"/>
                  </a:lnTo>
                  <a:lnTo>
                    <a:pt x="102" y="0"/>
                  </a:lnTo>
                  <a:lnTo>
                    <a:pt x="102" y="10"/>
                  </a:lnTo>
                  <a:lnTo>
                    <a:pt x="112" y="0"/>
                  </a:lnTo>
                  <a:lnTo>
                    <a:pt x="112" y="10"/>
                  </a:lnTo>
                  <a:lnTo>
                    <a:pt x="112" y="20"/>
                  </a:lnTo>
                  <a:lnTo>
                    <a:pt x="112" y="31"/>
                  </a:lnTo>
                  <a:lnTo>
                    <a:pt x="123" y="31"/>
                  </a:lnTo>
                  <a:lnTo>
                    <a:pt x="133" y="31"/>
                  </a:lnTo>
                  <a:lnTo>
                    <a:pt x="153" y="31"/>
                  </a:lnTo>
                  <a:lnTo>
                    <a:pt x="163" y="31"/>
                  </a:lnTo>
                  <a:lnTo>
                    <a:pt x="174" y="31"/>
                  </a:lnTo>
                  <a:lnTo>
                    <a:pt x="174" y="41"/>
                  </a:lnTo>
                  <a:lnTo>
                    <a:pt x="174" y="51"/>
                  </a:lnTo>
                  <a:lnTo>
                    <a:pt x="184" y="51"/>
                  </a:lnTo>
                  <a:lnTo>
                    <a:pt x="184" y="61"/>
                  </a:lnTo>
                  <a:lnTo>
                    <a:pt x="184" y="71"/>
                  </a:lnTo>
                  <a:lnTo>
                    <a:pt x="184" y="81"/>
                  </a:lnTo>
                  <a:lnTo>
                    <a:pt x="194" y="81"/>
                  </a:lnTo>
                  <a:lnTo>
                    <a:pt x="204" y="81"/>
                  </a:lnTo>
                  <a:lnTo>
                    <a:pt x="204" y="92"/>
                  </a:lnTo>
                  <a:lnTo>
                    <a:pt x="214" y="92"/>
                  </a:lnTo>
                  <a:lnTo>
                    <a:pt x="214" y="81"/>
                  </a:lnTo>
                  <a:lnTo>
                    <a:pt x="225" y="81"/>
                  </a:lnTo>
                  <a:lnTo>
                    <a:pt x="225" y="71"/>
                  </a:lnTo>
                  <a:lnTo>
                    <a:pt x="235" y="71"/>
                  </a:lnTo>
                  <a:lnTo>
                    <a:pt x="235" y="61"/>
                  </a:lnTo>
                  <a:lnTo>
                    <a:pt x="245" y="61"/>
                  </a:lnTo>
                  <a:lnTo>
                    <a:pt x="255" y="61"/>
                  </a:lnTo>
                  <a:lnTo>
                    <a:pt x="255" y="71"/>
                  </a:lnTo>
                  <a:lnTo>
                    <a:pt x="265" y="71"/>
                  </a:lnTo>
                  <a:lnTo>
                    <a:pt x="276" y="71"/>
                  </a:lnTo>
                  <a:lnTo>
                    <a:pt x="276" y="81"/>
                  </a:lnTo>
                  <a:lnTo>
                    <a:pt x="276" y="92"/>
                  </a:lnTo>
                  <a:lnTo>
                    <a:pt x="276" y="102"/>
                  </a:lnTo>
                  <a:lnTo>
                    <a:pt x="276" y="112"/>
                  </a:lnTo>
                  <a:lnTo>
                    <a:pt x="276" y="122"/>
                  </a:lnTo>
                  <a:lnTo>
                    <a:pt x="286" y="122"/>
                  </a:lnTo>
                  <a:lnTo>
                    <a:pt x="276" y="132"/>
                  </a:lnTo>
                  <a:lnTo>
                    <a:pt x="286" y="132"/>
                  </a:lnTo>
                  <a:lnTo>
                    <a:pt x="276" y="143"/>
                  </a:lnTo>
                  <a:lnTo>
                    <a:pt x="276" y="153"/>
                  </a:lnTo>
                  <a:lnTo>
                    <a:pt x="265" y="153"/>
                  </a:lnTo>
                  <a:lnTo>
                    <a:pt x="265" y="163"/>
                  </a:lnTo>
                  <a:lnTo>
                    <a:pt x="276" y="173"/>
                  </a:lnTo>
                  <a:lnTo>
                    <a:pt x="276" y="183"/>
                  </a:lnTo>
                  <a:lnTo>
                    <a:pt x="276" y="194"/>
                  </a:lnTo>
                  <a:lnTo>
                    <a:pt x="276" y="204"/>
                  </a:lnTo>
                  <a:lnTo>
                    <a:pt x="276" y="214"/>
                  </a:lnTo>
                  <a:lnTo>
                    <a:pt x="286" y="224"/>
                  </a:lnTo>
                  <a:lnTo>
                    <a:pt x="276" y="224"/>
                  </a:lnTo>
                  <a:lnTo>
                    <a:pt x="286" y="234"/>
                  </a:lnTo>
                  <a:lnTo>
                    <a:pt x="276" y="245"/>
                  </a:lnTo>
                  <a:lnTo>
                    <a:pt x="265" y="245"/>
                  </a:lnTo>
                  <a:lnTo>
                    <a:pt x="255" y="245"/>
                  </a:lnTo>
                  <a:lnTo>
                    <a:pt x="255" y="255"/>
                  </a:lnTo>
                  <a:lnTo>
                    <a:pt x="245" y="265"/>
                  </a:lnTo>
                  <a:lnTo>
                    <a:pt x="245" y="275"/>
                  </a:lnTo>
                  <a:lnTo>
                    <a:pt x="245" y="285"/>
                  </a:lnTo>
                  <a:lnTo>
                    <a:pt x="235" y="285"/>
                  </a:lnTo>
                  <a:lnTo>
                    <a:pt x="235" y="295"/>
                  </a:lnTo>
                  <a:lnTo>
                    <a:pt x="235" y="306"/>
                  </a:lnTo>
                  <a:lnTo>
                    <a:pt x="225" y="316"/>
                  </a:lnTo>
                  <a:lnTo>
                    <a:pt x="214" y="306"/>
                  </a:lnTo>
                  <a:lnTo>
                    <a:pt x="204" y="306"/>
                  </a:lnTo>
                  <a:lnTo>
                    <a:pt x="204" y="295"/>
                  </a:lnTo>
                  <a:lnTo>
                    <a:pt x="194" y="295"/>
                  </a:lnTo>
                  <a:lnTo>
                    <a:pt x="184" y="295"/>
                  </a:lnTo>
                  <a:lnTo>
                    <a:pt x="174" y="306"/>
                  </a:lnTo>
                  <a:lnTo>
                    <a:pt x="163" y="306"/>
                  </a:lnTo>
                  <a:lnTo>
                    <a:pt x="153" y="306"/>
                  </a:lnTo>
                  <a:lnTo>
                    <a:pt x="153" y="316"/>
                  </a:lnTo>
                  <a:lnTo>
                    <a:pt x="143" y="316"/>
                  </a:lnTo>
                  <a:lnTo>
                    <a:pt x="143" y="326"/>
                  </a:lnTo>
                  <a:lnTo>
                    <a:pt x="123" y="326"/>
                  </a:lnTo>
                  <a:lnTo>
                    <a:pt x="123" y="336"/>
                  </a:lnTo>
                  <a:lnTo>
                    <a:pt x="123" y="326"/>
                  </a:lnTo>
                  <a:lnTo>
                    <a:pt x="112" y="326"/>
                  </a:lnTo>
                  <a:lnTo>
                    <a:pt x="112" y="336"/>
                  </a:lnTo>
                  <a:lnTo>
                    <a:pt x="112" y="326"/>
                  </a:lnTo>
                  <a:lnTo>
                    <a:pt x="102" y="326"/>
                  </a:lnTo>
                  <a:lnTo>
                    <a:pt x="92" y="326"/>
                  </a:lnTo>
                  <a:lnTo>
                    <a:pt x="92" y="336"/>
                  </a:lnTo>
                  <a:lnTo>
                    <a:pt x="92" y="326"/>
                  </a:lnTo>
                  <a:lnTo>
                    <a:pt x="82" y="336"/>
                  </a:lnTo>
                  <a:lnTo>
                    <a:pt x="72" y="336"/>
                  </a:lnTo>
                  <a:lnTo>
                    <a:pt x="72" y="326"/>
                  </a:lnTo>
                  <a:lnTo>
                    <a:pt x="62" y="336"/>
                  </a:lnTo>
                  <a:lnTo>
                    <a:pt x="51" y="336"/>
                  </a:lnTo>
                  <a:lnTo>
                    <a:pt x="51" y="346"/>
                  </a:lnTo>
                  <a:lnTo>
                    <a:pt x="41" y="346"/>
                  </a:lnTo>
                  <a:lnTo>
                    <a:pt x="41" y="336"/>
                  </a:lnTo>
                  <a:lnTo>
                    <a:pt x="31" y="336"/>
                  </a:lnTo>
                  <a:lnTo>
                    <a:pt x="41" y="326"/>
                  </a:lnTo>
                  <a:lnTo>
                    <a:pt x="31" y="316"/>
                  </a:lnTo>
                  <a:lnTo>
                    <a:pt x="41" y="316"/>
                  </a:lnTo>
                  <a:lnTo>
                    <a:pt x="51" y="316"/>
                  </a:lnTo>
                  <a:lnTo>
                    <a:pt x="41" y="306"/>
                  </a:lnTo>
                  <a:lnTo>
                    <a:pt x="31" y="306"/>
                  </a:lnTo>
                  <a:lnTo>
                    <a:pt x="41" y="306"/>
                  </a:lnTo>
                  <a:lnTo>
                    <a:pt x="51" y="295"/>
                  </a:lnTo>
                  <a:lnTo>
                    <a:pt x="51" y="285"/>
                  </a:lnTo>
                  <a:lnTo>
                    <a:pt x="51" y="275"/>
                  </a:lnTo>
                  <a:lnTo>
                    <a:pt x="41" y="285"/>
                  </a:lnTo>
                  <a:lnTo>
                    <a:pt x="41" y="275"/>
                  </a:lnTo>
                  <a:lnTo>
                    <a:pt x="41" y="265"/>
                  </a:lnTo>
                  <a:lnTo>
                    <a:pt x="51" y="255"/>
                  </a:lnTo>
                  <a:lnTo>
                    <a:pt x="41" y="245"/>
                  </a:lnTo>
                  <a:lnTo>
                    <a:pt x="41" y="234"/>
                  </a:lnTo>
                  <a:lnTo>
                    <a:pt x="31" y="234"/>
                  </a:lnTo>
                  <a:lnTo>
                    <a:pt x="21" y="234"/>
                  </a:lnTo>
                  <a:lnTo>
                    <a:pt x="0" y="224"/>
                  </a:lnTo>
                  <a:lnTo>
                    <a:pt x="11" y="224"/>
                  </a:lnTo>
                  <a:lnTo>
                    <a:pt x="11" y="214"/>
                  </a:lnTo>
                  <a:lnTo>
                    <a:pt x="31" y="204"/>
                  </a:lnTo>
                  <a:lnTo>
                    <a:pt x="21" y="204"/>
                  </a:lnTo>
                  <a:lnTo>
                    <a:pt x="11" y="204"/>
                  </a:lnTo>
                  <a:lnTo>
                    <a:pt x="11" y="194"/>
                  </a:lnTo>
                  <a:lnTo>
                    <a:pt x="11" y="183"/>
                  </a:lnTo>
                  <a:lnTo>
                    <a:pt x="11" y="173"/>
                  </a:lnTo>
                  <a:lnTo>
                    <a:pt x="21" y="183"/>
                  </a:lnTo>
                  <a:lnTo>
                    <a:pt x="21" y="173"/>
                  </a:lnTo>
                  <a:lnTo>
                    <a:pt x="21" y="163"/>
                  </a:lnTo>
                  <a:lnTo>
                    <a:pt x="21" y="153"/>
                  </a:lnTo>
                  <a:lnTo>
                    <a:pt x="31" y="163"/>
                  </a:lnTo>
                  <a:lnTo>
                    <a:pt x="31" y="143"/>
                  </a:lnTo>
                  <a:lnTo>
                    <a:pt x="41" y="143"/>
                  </a:lnTo>
                  <a:lnTo>
                    <a:pt x="51" y="143"/>
                  </a:lnTo>
                  <a:lnTo>
                    <a:pt x="62" y="132"/>
                  </a:lnTo>
                  <a:lnTo>
                    <a:pt x="72" y="143"/>
                  </a:lnTo>
                  <a:lnTo>
                    <a:pt x="72" y="132"/>
                  </a:lnTo>
                  <a:lnTo>
                    <a:pt x="82" y="132"/>
                  </a:lnTo>
                  <a:lnTo>
                    <a:pt x="82" y="122"/>
                  </a:lnTo>
                  <a:lnTo>
                    <a:pt x="92" y="122"/>
                  </a:lnTo>
                  <a:lnTo>
                    <a:pt x="92" y="112"/>
                  </a:lnTo>
                  <a:lnTo>
                    <a:pt x="92" y="102"/>
                  </a:lnTo>
                  <a:lnTo>
                    <a:pt x="82" y="92"/>
                  </a:lnTo>
                  <a:lnTo>
                    <a:pt x="82" y="81"/>
                  </a:lnTo>
                  <a:lnTo>
                    <a:pt x="92" y="81"/>
                  </a:lnTo>
                  <a:lnTo>
                    <a:pt x="92" y="71"/>
                  </a:lnTo>
                  <a:lnTo>
                    <a:pt x="92" y="61"/>
                  </a:lnTo>
                  <a:lnTo>
                    <a:pt x="92" y="51"/>
                  </a:lnTo>
                  <a:lnTo>
                    <a:pt x="82" y="61"/>
                  </a:lnTo>
                  <a:lnTo>
                    <a:pt x="82" y="51"/>
                  </a:lnTo>
                  <a:lnTo>
                    <a:pt x="82" y="41"/>
                  </a:lnTo>
                  <a:lnTo>
                    <a:pt x="72" y="51"/>
                  </a:lnTo>
                  <a:lnTo>
                    <a:pt x="62" y="51"/>
                  </a:lnTo>
                  <a:lnTo>
                    <a:pt x="72" y="51"/>
                  </a:lnTo>
                  <a:lnTo>
                    <a:pt x="62" y="41"/>
                  </a:lnTo>
                  <a:lnTo>
                    <a:pt x="51" y="31"/>
                  </a:lnTo>
                  <a:close/>
                </a:path>
              </a:pathLst>
            </a:custGeom>
            <a:solidFill>
              <a:srgbClr val="0070C0"/>
            </a:solidFill>
            <a:ln w="15875">
              <a:solidFill>
                <a:srgbClr val="6E6E6E"/>
              </a:solidFill>
              <a:prstDash val="solid"/>
              <a:round/>
              <a:headEnd/>
              <a:tailEnd/>
            </a:ln>
          </p:spPr>
          <p:txBody>
            <a:bodyPr/>
            <a:lstStyle/>
            <a:p>
              <a:endParaRPr lang="fr-FR">
                <a:solidFill>
                  <a:srgbClr val="000000"/>
                </a:solidFill>
              </a:endParaRPr>
            </a:p>
          </p:txBody>
        </p:sp>
        <p:sp>
          <p:nvSpPr>
            <p:cNvPr id="73" name="Freeform 41"/>
            <p:cNvSpPr>
              <a:spLocks/>
            </p:cNvSpPr>
            <p:nvPr/>
          </p:nvSpPr>
          <p:spPr bwMode="auto">
            <a:xfrm>
              <a:off x="6086475" y="2389188"/>
              <a:ext cx="225425" cy="258762"/>
            </a:xfrm>
            <a:custGeom>
              <a:avLst/>
              <a:gdLst>
                <a:gd name="T0" fmla="*/ 2147483647 w 142"/>
                <a:gd name="T1" fmla="*/ 0 h 163"/>
                <a:gd name="T2" fmla="*/ 2147483647 w 142"/>
                <a:gd name="T3" fmla="*/ 2147483647 h 163"/>
                <a:gd name="T4" fmla="*/ 2147483647 w 142"/>
                <a:gd name="T5" fmla="*/ 2147483647 h 163"/>
                <a:gd name="T6" fmla="*/ 2147483647 w 142"/>
                <a:gd name="T7" fmla="*/ 2147483647 h 163"/>
                <a:gd name="T8" fmla="*/ 2147483647 w 142"/>
                <a:gd name="T9" fmla="*/ 2147483647 h 163"/>
                <a:gd name="T10" fmla="*/ 2147483647 w 142"/>
                <a:gd name="T11" fmla="*/ 2147483647 h 163"/>
                <a:gd name="T12" fmla="*/ 2147483647 w 142"/>
                <a:gd name="T13" fmla="*/ 2147483647 h 163"/>
                <a:gd name="T14" fmla="*/ 2147483647 w 142"/>
                <a:gd name="T15" fmla="*/ 2147483647 h 163"/>
                <a:gd name="T16" fmla="*/ 2147483647 w 142"/>
                <a:gd name="T17" fmla="*/ 2147483647 h 163"/>
                <a:gd name="T18" fmla="*/ 2147483647 w 142"/>
                <a:gd name="T19" fmla="*/ 2147483647 h 163"/>
                <a:gd name="T20" fmla="*/ 2147483647 w 142"/>
                <a:gd name="T21" fmla="*/ 2147483647 h 163"/>
                <a:gd name="T22" fmla="*/ 2147483647 w 142"/>
                <a:gd name="T23" fmla="*/ 2147483647 h 163"/>
                <a:gd name="T24" fmla="*/ 2147483647 w 142"/>
                <a:gd name="T25" fmla="*/ 2147483647 h 163"/>
                <a:gd name="T26" fmla="*/ 2147483647 w 142"/>
                <a:gd name="T27" fmla="*/ 2147483647 h 163"/>
                <a:gd name="T28" fmla="*/ 2147483647 w 142"/>
                <a:gd name="T29" fmla="*/ 2147483647 h 163"/>
                <a:gd name="T30" fmla="*/ 2147483647 w 142"/>
                <a:gd name="T31" fmla="*/ 2147483647 h 163"/>
                <a:gd name="T32" fmla="*/ 2147483647 w 142"/>
                <a:gd name="T33" fmla="*/ 2147483647 h 163"/>
                <a:gd name="T34" fmla="*/ 2147483647 w 142"/>
                <a:gd name="T35" fmla="*/ 2147483647 h 163"/>
                <a:gd name="T36" fmla="*/ 2147483647 w 142"/>
                <a:gd name="T37" fmla="*/ 2147483647 h 163"/>
                <a:gd name="T38" fmla="*/ 2147483647 w 142"/>
                <a:gd name="T39" fmla="*/ 2147483647 h 163"/>
                <a:gd name="T40" fmla="*/ 2147483647 w 142"/>
                <a:gd name="T41" fmla="*/ 2147483647 h 163"/>
                <a:gd name="T42" fmla="*/ 2147483647 w 142"/>
                <a:gd name="T43" fmla="*/ 2147483647 h 163"/>
                <a:gd name="T44" fmla="*/ 2147483647 w 142"/>
                <a:gd name="T45" fmla="*/ 2147483647 h 163"/>
                <a:gd name="T46" fmla="*/ 2147483647 w 142"/>
                <a:gd name="T47" fmla="*/ 2147483647 h 163"/>
                <a:gd name="T48" fmla="*/ 2147483647 w 142"/>
                <a:gd name="T49" fmla="*/ 2147483647 h 163"/>
                <a:gd name="T50" fmla="*/ 2147483647 w 142"/>
                <a:gd name="T51" fmla="*/ 2147483647 h 163"/>
                <a:gd name="T52" fmla="*/ 2147483647 w 142"/>
                <a:gd name="T53" fmla="*/ 2147483647 h 163"/>
                <a:gd name="T54" fmla="*/ 2147483647 w 142"/>
                <a:gd name="T55" fmla="*/ 2147483647 h 163"/>
                <a:gd name="T56" fmla="*/ 2147483647 w 142"/>
                <a:gd name="T57" fmla="*/ 2147483647 h 163"/>
                <a:gd name="T58" fmla="*/ 2147483647 w 142"/>
                <a:gd name="T59" fmla="*/ 2147483647 h 163"/>
                <a:gd name="T60" fmla="*/ 2147483647 w 142"/>
                <a:gd name="T61" fmla="*/ 2147483647 h 163"/>
                <a:gd name="T62" fmla="*/ 2147483647 w 142"/>
                <a:gd name="T63" fmla="*/ 2147483647 h 163"/>
                <a:gd name="T64" fmla="*/ 2147483647 w 142"/>
                <a:gd name="T65" fmla="*/ 2147483647 h 163"/>
                <a:gd name="T66" fmla="*/ 2147483647 w 142"/>
                <a:gd name="T67" fmla="*/ 2147483647 h 163"/>
                <a:gd name="T68" fmla="*/ 2147483647 w 142"/>
                <a:gd name="T69" fmla="*/ 2147483647 h 163"/>
                <a:gd name="T70" fmla="*/ 2147483647 w 142"/>
                <a:gd name="T71" fmla="*/ 2147483647 h 163"/>
                <a:gd name="T72" fmla="*/ 0 w 142"/>
                <a:gd name="T73" fmla="*/ 2147483647 h 163"/>
                <a:gd name="T74" fmla="*/ 0 w 142"/>
                <a:gd name="T75" fmla="*/ 2147483647 h 163"/>
                <a:gd name="T76" fmla="*/ 0 w 142"/>
                <a:gd name="T77" fmla="*/ 2147483647 h 163"/>
                <a:gd name="T78" fmla="*/ 2147483647 w 142"/>
                <a:gd name="T79" fmla="*/ 2147483647 h 163"/>
                <a:gd name="T80" fmla="*/ 2147483647 w 142"/>
                <a:gd name="T81" fmla="*/ 2147483647 h 163"/>
                <a:gd name="T82" fmla="*/ 2147483647 w 142"/>
                <a:gd name="T83" fmla="*/ 2147483647 h 163"/>
                <a:gd name="T84" fmla="*/ 2147483647 w 142"/>
                <a:gd name="T85" fmla="*/ 2147483647 h 163"/>
                <a:gd name="T86" fmla="*/ 2147483647 w 142"/>
                <a:gd name="T87" fmla="*/ 2147483647 h 163"/>
                <a:gd name="T88" fmla="*/ 2147483647 w 142"/>
                <a:gd name="T89" fmla="*/ 2147483647 h 163"/>
                <a:gd name="T90" fmla="*/ 2147483647 w 142"/>
                <a:gd name="T91" fmla="*/ 2147483647 h 163"/>
                <a:gd name="T92" fmla="*/ 2147483647 w 142"/>
                <a:gd name="T93" fmla="*/ 2147483647 h 163"/>
                <a:gd name="T94" fmla="*/ 2147483647 w 142"/>
                <a:gd name="T95" fmla="*/ 2147483647 h 163"/>
                <a:gd name="T96" fmla="*/ 2147483647 w 142"/>
                <a:gd name="T97" fmla="*/ 2147483647 h 163"/>
                <a:gd name="T98" fmla="*/ 2147483647 w 142"/>
                <a:gd name="T99" fmla="*/ 2147483647 h 163"/>
                <a:gd name="T100" fmla="*/ 2147483647 w 142"/>
                <a:gd name="T101" fmla="*/ 2147483647 h 163"/>
                <a:gd name="T102" fmla="*/ 2147483647 w 142"/>
                <a:gd name="T103" fmla="*/ 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2" h="163">
                  <a:moveTo>
                    <a:pt x="71" y="0"/>
                  </a:moveTo>
                  <a:lnTo>
                    <a:pt x="71" y="0"/>
                  </a:lnTo>
                  <a:lnTo>
                    <a:pt x="71" y="10"/>
                  </a:lnTo>
                  <a:lnTo>
                    <a:pt x="81" y="10"/>
                  </a:lnTo>
                  <a:lnTo>
                    <a:pt x="81" y="20"/>
                  </a:lnTo>
                  <a:lnTo>
                    <a:pt x="81" y="10"/>
                  </a:lnTo>
                  <a:lnTo>
                    <a:pt x="81" y="20"/>
                  </a:lnTo>
                  <a:lnTo>
                    <a:pt x="91" y="20"/>
                  </a:lnTo>
                  <a:lnTo>
                    <a:pt x="91" y="10"/>
                  </a:lnTo>
                  <a:lnTo>
                    <a:pt x="101" y="10"/>
                  </a:lnTo>
                  <a:lnTo>
                    <a:pt x="101" y="20"/>
                  </a:lnTo>
                  <a:lnTo>
                    <a:pt x="112" y="20"/>
                  </a:lnTo>
                  <a:lnTo>
                    <a:pt x="122" y="20"/>
                  </a:lnTo>
                  <a:lnTo>
                    <a:pt x="132" y="20"/>
                  </a:lnTo>
                  <a:lnTo>
                    <a:pt x="132" y="31"/>
                  </a:lnTo>
                  <a:lnTo>
                    <a:pt x="142" y="31"/>
                  </a:lnTo>
                  <a:lnTo>
                    <a:pt x="142" y="41"/>
                  </a:lnTo>
                  <a:lnTo>
                    <a:pt x="132" y="41"/>
                  </a:lnTo>
                  <a:lnTo>
                    <a:pt x="132" y="51"/>
                  </a:lnTo>
                  <a:lnTo>
                    <a:pt x="132" y="61"/>
                  </a:lnTo>
                  <a:lnTo>
                    <a:pt x="132" y="71"/>
                  </a:lnTo>
                  <a:lnTo>
                    <a:pt x="122" y="81"/>
                  </a:lnTo>
                  <a:lnTo>
                    <a:pt x="132" y="81"/>
                  </a:lnTo>
                  <a:lnTo>
                    <a:pt x="122" y="92"/>
                  </a:lnTo>
                  <a:lnTo>
                    <a:pt x="132" y="92"/>
                  </a:lnTo>
                  <a:lnTo>
                    <a:pt x="132" y="102"/>
                  </a:lnTo>
                  <a:lnTo>
                    <a:pt x="122" y="102"/>
                  </a:lnTo>
                  <a:lnTo>
                    <a:pt x="122" y="112"/>
                  </a:lnTo>
                  <a:lnTo>
                    <a:pt x="132" y="112"/>
                  </a:lnTo>
                  <a:lnTo>
                    <a:pt x="132" y="122"/>
                  </a:lnTo>
                  <a:lnTo>
                    <a:pt x="122" y="132"/>
                  </a:lnTo>
                  <a:lnTo>
                    <a:pt x="122" y="122"/>
                  </a:lnTo>
                  <a:lnTo>
                    <a:pt x="122" y="132"/>
                  </a:lnTo>
                  <a:lnTo>
                    <a:pt x="112" y="132"/>
                  </a:lnTo>
                  <a:lnTo>
                    <a:pt x="112" y="143"/>
                  </a:lnTo>
                  <a:lnTo>
                    <a:pt x="101" y="143"/>
                  </a:lnTo>
                  <a:lnTo>
                    <a:pt x="101" y="153"/>
                  </a:lnTo>
                  <a:lnTo>
                    <a:pt x="91" y="153"/>
                  </a:lnTo>
                  <a:lnTo>
                    <a:pt x="81" y="153"/>
                  </a:lnTo>
                  <a:lnTo>
                    <a:pt x="71" y="163"/>
                  </a:lnTo>
                  <a:lnTo>
                    <a:pt x="71" y="153"/>
                  </a:lnTo>
                  <a:lnTo>
                    <a:pt x="61" y="143"/>
                  </a:lnTo>
                  <a:lnTo>
                    <a:pt x="61" y="153"/>
                  </a:lnTo>
                  <a:lnTo>
                    <a:pt x="51" y="153"/>
                  </a:lnTo>
                  <a:lnTo>
                    <a:pt x="51" y="163"/>
                  </a:lnTo>
                  <a:lnTo>
                    <a:pt x="40" y="163"/>
                  </a:lnTo>
                  <a:lnTo>
                    <a:pt x="40" y="153"/>
                  </a:lnTo>
                  <a:lnTo>
                    <a:pt x="40" y="163"/>
                  </a:lnTo>
                  <a:lnTo>
                    <a:pt x="30" y="163"/>
                  </a:lnTo>
                  <a:lnTo>
                    <a:pt x="20" y="163"/>
                  </a:lnTo>
                  <a:lnTo>
                    <a:pt x="10" y="163"/>
                  </a:lnTo>
                  <a:lnTo>
                    <a:pt x="10" y="153"/>
                  </a:lnTo>
                  <a:lnTo>
                    <a:pt x="10" y="143"/>
                  </a:lnTo>
                  <a:lnTo>
                    <a:pt x="10" y="132"/>
                  </a:lnTo>
                  <a:lnTo>
                    <a:pt x="10" y="122"/>
                  </a:lnTo>
                  <a:lnTo>
                    <a:pt x="0" y="122"/>
                  </a:lnTo>
                  <a:lnTo>
                    <a:pt x="0" y="112"/>
                  </a:lnTo>
                  <a:lnTo>
                    <a:pt x="0" y="102"/>
                  </a:lnTo>
                  <a:lnTo>
                    <a:pt x="0" y="92"/>
                  </a:lnTo>
                  <a:lnTo>
                    <a:pt x="10" y="81"/>
                  </a:lnTo>
                  <a:lnTo>
                    <a:pt x="0" y="71"/>
                  </a:lnTo>
                  <a:lnTo>
                    <a:pt x="10" y="71"/>
                  </a:lnTo>
                  <a:lnTo>
                    <a:pt x="20" y="71"/>
                  </a:lnTo>
                  <a:lnTo>
                    <a:pt x="30" y="61"/>
                  </a:lnTo>
                  <a:lnTo>
                    <a:pt x="20" y="61"/>
                  </a:lnTo>
                  <a:lnTo>
                    <a:pt x="30" y="61"/>
                  </a:lnTo>
                  <a:lnTo>
                    <a:pt x="30" y="51"/>
                  </a:lnTo>
                  <a:lnTo>
                    <a:pt x="20" y="51"/>
                  </a:lnTo>
                  <a:lnTo>
                    <a:pt x="20" y="41"/>
                  </a:lnTo>
                  <a:lnTo>
                    <a:pt x="30" y="31"/>
                  </a:lnTo>
                  <a:lnTo>
                    <a:pt x="40" y="31"/>
                  </a:lnTo>
                  <a:lnTo>
                    <a:pt x="40" y="20"/>
                  </a:lnTo>
                  <a:lnTo>
                    <a:pt x="51" y="20"/>
                  </a:lnTo>
                  <a:lnTo>
                    <a:pt x="51" y="10"/>
                  </a:lnTo>
                  <a:lnTo>
                    <a:pt x="61" y="10"/>
                  </a:lnTo>
                  <a:lnTo>
                    <a:pt x="61" y="0"/>
                  </a:lnTo>
                  <a:lnTo>
                    <a:pt x="71" y="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74" name="Freeform 42"/>
            <p:cNvSpPr>
              <a:spLocks/>
            </p:cNvSpPr>
            <p:nvPr/>
          </p:nvSpPr>
          <p:spPr bwMode="auto">
            <a:xfrm>
              <a:off x="6586538" y="2420938"/>
              <a:ext cx="519112" cy="404812"/>
            </a:xfrm>
            <a:custGeom>
              <a:avLst/>
              <a:gdLst>
                <a:gd name="T0" fmla="*/ 128527051 w 327"/>
                <a:gd name="T1" fmla="*/ 103325485 h 255"/>
                <a:gd name="T2" fmla="*/ 128527051 w 327"/>
                <a:gd name="T3" fmla="*/ 103325485 h 255"/>
                <a:gd name="T4" fmla="*/ 156249537 w 327"/>
                <a:gd name="T5" fmla="*/ 153728548 h 255"/>
                <a:gd name="T6" fmla="*/ 231854152 w 327"/>
                <a:gd name="T7" fmla="*/ 153728548 h 255"/>
                <a:gd name="T8" fmla="*/ 257055690 w 327"/>
                <a:gd name="T9" fmla="*/ 153728548 h 255"/>
                <a:gd name="T10" fmla="*/ 257055690 w 327"/>
                <a:gd name="T11" fmla="*/ 103325485 h 255"/>
                <a:gd name="T12" fmla="*/ 284776588 w 327"/>
                <a:gd name="T13" fmla="*/ 103325485 h 255"/>
                <a:gd name="T14" fmla="*/ 335179665 w 327"/>
                <a:gd name="T15" fmla="*/ 78123954 h 255"/>
                <a:gd name="T16" fmla="*/ 385582741 w 327"/>
                <a:gd name="T17" fmla="*/ 0 h 255"/>
                <a:gd name="T18" fmla="*/ 463708303 w 327"/>
                <a:gd name="T19" fmla="*/ 0 h 255"/>
                <a:gd name="T20" fmla="*/ 514111380 w 327"/>
                <a:gd name="T21" fmla="*/ 0 h 255"/>
                <a:gd name="T22" fmla="*/ 514111380 w 327"/>
                <a:gd name="T23" fmla="*/ 52922422 h 255"/>
                <a:gd name="T24" fmla="*/ 514111380 w 327"/>
                <a:gd name="T25" fmla="*/ 78123954 h 255"/>
                <a:gd name="T26" fmla="*/ 592235355 w 327"/>
                <a:gd name="T27" fmla="*/ 128527016 h 255"/>
                <a:gd name="T28" fmla="*/ 642638431 w 327"/>
                <a:gd name="T29" fmla="*/ 128527016 h 255"/>
                <a:gd name="T30" fmla="*/ 642638431 w 327"/>
                <a:gd name="T31" fmla="*/ 128527016 h 255"/>
                <a:gd name="T32" fmla="*/ 695562455 w 327"/>
                <a:gd name="T33" fmla="*/ 128527016 h 255"/>
                <a:gd name="T34" fmla="*/ 720763993 w 327"/>
                <a:gd name="T35" fmla="*/ 153728548 h 255"/>
                <a:gd name="T36" fmla="*/ 695562455 w 327"/>
                <a:gd name="T37" fmla="*/ 206652557 h 255"/>
                <a:gd name="T38" fmla="*/ 720763993 w 327"/>
                <a:gd name="T39" fmla="*/ 231854089 h 255"/>
                <a:gd name="T40" fmla="*/ 771167070 w 327"/>
                <a:gd name="T41" fmla="*/ 257055620 h 255"/>
                <a:gd name="T42" fmla="*/ 796368608 w 327"/>
                <a:gd name="T43" fmla="*/ 335179574 h 255"/>
                <a:gd name="T44" fmla="*/ 824089506 w 327"/>
                <a:gd name="T45" fmla="*/ 360381105 h 255"/>
                <a:gd name="T46" fmla="*/ 824089506 w 327"/>
                <a:gd name="T47" fmla="*/ 385582636 h 255"/>
                <a:gd name="T48" fmla="*/ 824089506 w 327"/>
                <a:gd name="T49" fmla="*/ 438506646 h 255"/>
                <a:gd name="T50" fmla="*/ 824089506 w 327"/>
                <a:gd name="T51" fmla="*/ 463708177 h 255"/>
                <a:gd name="T52" fmla="*/ 771167070 w 327"/>
                <a:gd name="T53" fmla="*/ 488909709 h 255"/>
                <a:gd name="T54" fmla="*/ 745965531 w 327"/>
                <a:gd name="T55" fmla="*/ 514111240 h 255"/>
                <a:gd name="T56" fmla="*/ 745965531 w 327"/>
                <a:gd name="T57" fmla="*/ 514111240 h 255"/>
                <a:gd name="T58" fmla="*/ 695562455 w 327"/>
                <a:gd name="T59" fmla="*/ 567033662 h 255"/>
                <a:gd name="T60" fmla="*/ 667839969 w 327"/>
                <a:gd name="T61" fmla="*/ 567033662 h 255"/>
                <a:gd name="T62" fmla="*/ 642638431 w 327"/>
                <a:gd name="T63" fmla="*/ 617436725 h 255"/>
                <a:gd name="T64" fmla="*/ 592235355 w 327"/>
                <a:gd name="T65" fmla="*/ 617436725 h 255"/>
                <a:gd name="T66" fmla="*/ 514111380 w 327"/>
                <a:gd name="T67" fmla="*/ 617436725 h 255"/>
                <a:gd name="T68" fmla="*/ 488909842 w 327"/>
                <a:gd name="T69" fmla="*/ 617436725 h 255"/>
                <a:gd name="T70" fmla="*/ 463708303 w 327"/>
                <a:gd name="T71" fmla="*/ 617436725 h 255"/>
                <a:gd name="T72" fmla="*/ 438506765 w 327"/>
                <a:gd name="T73" fmla="*/ 617436725 h 255"/>
                <a:gd name="T74" fmla="*/ 410784279 w 327"/>
                <a:gd name="T75" fmla="*/ 642638256 h 255"/>
                <a:gd name="T76" fmla="*/ 385582741 w 327"/>
                <a:gd name="T77" fmla="*/ 642638256 h 255"/>
                <a:gd name="T78" fmla="*/ 335179665 w 327"/>
                <a:gd name="T79" fmla="*/ 642638256 h 255"/>
                <a:gd name="T80" fmla="*/ 309978126 w 327"/>
                <a:gd name="T81" fmla="*/ 642638256 h 255"/>
                <a:gd name="T82" fmla="*/ 284776588 w 327"/>
                <a:gd name="T83" fmla="*/ 592235194 h 255"/>
                <a:gd name="T84" fmla="*/ 284776588 w 327"/>
                <a:gd name="T85" fmla="*/ 592235194 h 255"/>
                <a:gd name="T86" fmla="*/ 257055690 w 327"/>
                <a:gd name="T87" fmla="*/ 567033662 h 255"/>
                <a:gd name="T88" fmla="*/ 257055690 w 327"/>
                <a:gd name="T89" fmla="*/ 514111240 h 255"/>
                <a:gd name="T90" fmla="*/ 231854152 w 327"/>
                <a:gd name="T91" fmla="*/ 488909709 h 255"/>
                <a:gd name="T92" fmla="*/ 206652613 w 327"/>
                <a:gd name="T93" fmla="*/ 438506646 h 255"/>
                <a:gd name="T94" fmla="*/ 181451075 w 327"/>
                <a:gd name="T95" fmla="*/ 463708177 h 255"/>
                <a:gd name="T96" fmla="*/ 156249537 w 327"/>
                <a:gd name="T97" fmla="*/ 463708177 h 255"/>
                <a:gd name="T98" fmla="*/ 128527051 w 327"/>
                <a:gd name="T99" fmla="*/ 438506646 h 255"/>
                <a:gd name="T100" fmla="*/ 128527051 w 327"/>
                <a:gd name="T101" fmla="*/ 410784168 h 255"/>
                <a:gd name="T102" fmla="*/ 128527051 w 327"/>
                <a:gd name="T103" fmla="*/ 360381105 h 255"/>
                <a:gd name="T104" fmla="*/ 103325513 w 327"/>
                <a:gd name="T105" fmla="*/ 335179574 h 255"/>
                <a:gd name="T106" fmla="*/ 78123975 w 327"/>
                <a:gd name="T107" fmla="*/ 282257151 h 255"/>
                <a:gd name="T108" fmla="*/ 27720898 w 327"/>
                <a:gd name="T109" fmla="*/ 282257151 h 255"/>
                <a:gd name="T110" fmla="*/ 27720898 w 327"/>
                <a:gd name="T111" fmla="*/ 231854089 h 255"/>
                <a:gd name="T112" fmla="*/ 27720898 w 327"/>
                <a:gd name="T113" fmla="*/ 181451026 h 255"/>
                <a:gd name="T114" fmla="*/ 27720898 w 327"/>
                <a:gd name="T115" fmla="*/ 153728548 h 255"/>
                <a:gd name="T116" fmla="*/ 52922437 w 327"/>
                <a:gd name="T117" fmla="*/ 128527016 h 255"/>
                <a:gd name="T118" fmla="*/ 78123975 w 327"/>
                <a:gd name="T119" fmla="*/ 103325485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 h="255">
                  <a:moveTo>
                    <a:pt x="41" y="31"/>
                  </a:moveTo>
                  <a:lnTo>
                    <a:pt x="41" y="41"/>
                  </a:lnTo>
                  <a:lnTo>
                    <a:pt x="51" y="41"/>
                  </a:lnTo>
                  <a:lnTo>
                    <a:pt x="51" y="51"/>
                  </a:lnTo>
                  <a:lnTo>
                    <a:pt x="51" y="41"/>
                  </a:lnTo>
                  <a:lnTo>
                    <a:pt x="62" y="51"/>
                  </a:lnTo>
                  <a:lnTo>
                    <a:pt x="62" y="61"/>
                  </a:lnTo>
                  <a:lnTo>
                    <a:pt x="72" y="61"/>
                  </a:lnTo>
                  <a:lnTo>
                    <a:pt x="82" y="61"/>
                  </a:lnTo>
                  <a:lnTo>
                    <a:pt x="92" y="61"/>
                  </a:lnTo>
                  <a:lnTo>
                    <a:pt x="102" y="61"/>
                  </a:lnTo>
                  <a:lnTo>
                    <a:pt x="102" y="51"/>
                  </a:lnTo>
                  <a:lnTo>
                    <a:pt x="102" y="41"/>
                  </a:lnTo>
                  <a:lnTo>
                    <a:pt x="113" y="41"/>
                  </a:lnTo>
                  <a:lnTo>
                    <a:pt x="123" y="41"/>
                  </a:lnTo>
                  <a:lnTo>
                    <a:pt x="123" y="31"/>
                  </a:lnTo>
                  <a:lnTo>
                    <a:pt x="133" y="31"/>
                  </a:lnTo>
                  <a:lnTo>
                    <a:pt x="133" y="21"/>
                  </a:lnTo>
                  <a:lnTo>
                    <a:pt x="143" y="21"/>
                  </a:lnTo>
                  <a:lnTo>
                    <a:pt x="153" y="0"/>
                  </a:lnTo>
                  <a:lnTo>
                    <a:pt x="163" y="11"/>
                  </a:lnTo>
                  <a:lnTo>
                    <a:pt x="174" y="0"/>
                  </a:lnTo>
                  <a:lnTo>
                    <a:pt x="184" y="0"/>
                  </a:lnTo>
                  <a:lnTo>
                    <a:pt x="194" y="0"/>
                  </a:lnTo>
                  <a:lnTo>
                    <a:pt x="204" y="0"/>
                  </a:lnTo>
                  <a:lnTo>
                    <a:pt x="204" y="11"/>
                  </a:lnTo>
                  <a:lnTo>
                    <a:pt x="204" y="21"/>
                  </a:lnTo>
                  <a:lnTo>
                    <a:pt x="204" y="31"/>
                  </a:lnTo>
                  <a:lnTo>
                    <a:pt x="214" y="31"/>
                  </a:lnTo>
                  <a:lnTo>
                    <a:pt x="225" y="51"/>
                  </a:lnTo>
                  <a:lnTo>
                    <a:pt x="235" y="51"/>
                  </a:lnTo>
                  <a:lnTo>
                    <a:pt x="245" y="51"/>
                  </a:lnTo>
                  <a:lnTo>
                    <a:pt x="255" y="51"/>
                  </a:lnTo>
                  <a:lnTo>
                    <a:pt x="255" y="61"/>
                  </a:lnTo>
                  <a:lnTo>
                    <a:pt x="255" y="51"/>
                  </a:lnTo>
                  <a:lnTo>
                    <a:pt x="265" y="51"/>
                  </a:lnTo>
                  <a:lnTo>
                    <a:pt x="276" y="51"/>
                  </a:lnTo>
                  <a:lnTo>
                    <a:pt x="286" y="51"/>
                  </a:lnTo>
                  <a:lnTo>
                    <a:pt x="286" y="61"/>
                  </a:lnTo>
                  <a:lnTo>
                    <a:pt x="276" y="61"/>
                  </a:lnTo>
                  <a:lnTo>
                    <a:pt x="276" y="72"/>
                  </a:lnTo>
                  <a:lnTo>
                    <a:pt x="276" y="82"/>
                  </a:lnTo>
                  <a:lnTo>
                    <a:pt x="286" y="82"/>
                  </a:lnTo>
                  <a:lnTo>
                    <a:pt x="286" y="92"/>
                  </a:lnTo>
                  <a:lnTo>
                    <a:pt x="296" y="102"/>
                  </a:lnTo>
                  <a:lnTo>
                    <a:pt x="306" y="102"/>
                  </a:lnTo>
                  <a:lnTo>
                    <a:pt x="306" y="112"/>
                  </a:lnTo>
                  <a:lnTo>
                    <a:pt x="316" y="112"/>
                  </a:lnTo>
                  <a:lnTo>
                    <a:pt x="316" y="123"/>
                  </a:lnTo>
                  <a:lnTo>
                    <a:pt x="316" y="133"/>
                  </a:lnTo>
                  <a:lnTo>
                    <a:pt x="327" y="133"/>
                  </a:lnTo>
                  <a:lnTo>
                    <a:pt x="327" y="143"/>
                  </a:lnTo>
                  <a:lnTo>
                    <a:pt x="327" y="153"/>
                  </a:lnTo>
                  <a:lnTo>
                    <a:pt x="327" y="163"/>
                  </a:lnTo>
                  <a:lnTo>
                    <a:pt x="327" y="174"/>
                  </a:lnTo>
                  <a:lnTo>
                    <a:pt x="327" y="184"/>
                  </a:lnTo>
                  <a:lnTo>
                    <a:pt x="327" y="194"/>
                  </a:lnTo>
                  <a:lnTo>
                    <a:pt x="316" y="194"/>
                  </a:lnTo>
                  <a:lnTo>
                    <a:pt x="306" y="194"/>
                  </a:lnTo>
                  <a:lnTo>
                    <a:pt x="296" y="194"/>
                  </a:lnTo>
                  <a:lnTo>
                    <a:pt x="296" y="204"/>
                  </a:lnTo>
                  <a:lnTo>
                    <a:pt x="286" y="204"/>
                  </a:lnTo>
                  <a:lnTo>
                    <a:pt x="296" y="204"/>
                  </a:lnTo>
                  <a:lnTo>
                    <a:pt x="296" y="214"/>
                  </a:lnTo>
                  <a:lnTo>
                    <a:pt x="296" y="225"/>
                  </a:lnTo>
                  <a:lnTo>
                    <a:pt x="286" y="225"/>
                  </a:lnTo>
                  <a:lnTo>
                    <a:pt x="276" y="225"/>
                  </a:lnTo>
                  <a:lnTo>
                    <a:pt x="276" y="214"/>
                  </a:lnTo>
                  <a:lnTo>
                    <a:pt x="265" y="225"/>
                  </a:lnTo>
                  <a:lnTo>
                    <a:pt x="255" y="225"/>
                  </a:lnTo>
                  <a:lnTo>
                    <a:pt x="265" y="235"/>
                  </a:lnTo>
                  <a:lnTo>
                    <a:pt x="255" y="245"/>
                  </a:lnTo>
                  <a:lnTo>
                    <a:pt x="235" y="245"/>
                  </a:lnTo>
                  <a:lnTo>
                    <a:pt x="225" y="245"/>
                  </a:lnTo>
                  <a:lnTo>
                    <a:pt x="214" y="245"/>
                  </a:lnTo>
                  <a:lnTo>
                    <a:pt x="204" y="245"/>
                  </a:lnTo>
                  <a:lnTo>
                    <a:pt x="204" y="255"/>
                  </a:lnTo>
                  <a:lnTo>
                    <a:pt x="194" y="255"/>
                  </a:lnTo>
                  <a:lnTo>
                    <a:pt x="194" y="245"/>
                  </a:lnTo>
                  <a:lnTo>
                    <a:pt x="184" y="245"/>
                  </a:lnTo>
                  <a:lnTo>
                    <a:pt x="184" y="255"/>
                  </a:lnTo>
                  <a:lnTo>
                    <a:pt x="184" y="245"/>
                  </a:lnTo>
                  <a:lnTo>
                    <a:pt x="174" y="245"/>
                  </a:lnTo>
                  <a:lnTo>
                    <a:pt x="174" y="255"/>
                  </a:lnTo>
                  <a:lnTo>
                    <a:pt x="163" y="255"/>
                  </a:lnTo>
                  <a:lnTo>
                    <a:pt x="153" y="255"/>
                  </a:lnTo>
                  <a:lnTo>
                    <a:pt x="143" y="255"/>
                  </a:lnTo>
                  <a:lnTo>
                    <a:pt x="133" y="255"/>
                  </a:lnTo>
                  <a:lnTo>
                    <a:pt x="123" y="255"/>
                  </a:lnTo>
                  <a:lnTo>
                    <a:pt x="123" y="245"/>
                  </a:lnTo>
                  <a:lnTo>
                    <a:pt x="123" y="235"/>
                  </a:lnTo>
                  <a:lnTo>
                    <a:pt x="113" y="235"/>
                  </a:lnTo>
                  <a:lnTo>
                    <a:pt x="113" y="245"/>
                  </a:lnTo>
                  <a:lnTo>
                    <a:pt x="113" y="235"/>
                  </a:lnTo>
                  <a:lnTo>
                    <a:pt x="102" y="235"/>
                  </a:lnTo>
                  <a:lnTo>
                    <a:pt x="113" y="235"/>
                  </a:lnTo>
                  <a:lnTo>
                    <a:pt x="113" y="225"/>
                  </a:lnTo>
                  <a:lnTo>
                    <a:pt x="102" y="225"/>
                  </a:lnTo>
                  <a:lnTo>
                    <a:pt x="102" y="214"/>
                  </a:lnTo>
                  <a:lnTo>
                    <a:pt x="102" y="204"/>
                  </a:lnTo>
                  <a:lnTo>
                    <a:pt x="92" y="204"/>
                  </a:lnTo>
                  <a:lnTo>
                    <a:pt x="102" y="204"/>
                  </a:lnTo>
                  <a:lnTo>
                    <a:pt x="92" y="194"/>
                  </a:lnTo>
                  <a:lnTo>
                    <a:pt x="82" y="194"/>
                  </a:lnTo>
                  <a:lnTo>
                    <a:pt x="82" y="184"/>
                  </a:lnTo>
                  <a:lnTo>
                    <a:pt x="82" y="174"/>
                  </a:lnTo>
                  <a:lnTo>
                    <a:pt x="82" y="184"/>
                  </a:lnTo>
                  <a:lnTo>
                    <a:pt x="72" y="184"/>
                  </a:lnTo>
                  <a:lnTo>
                    <a:pt x="62" y="184"/>
                  </a:lnTo>
                  <a:lnTo>
                    <a:pt x="62" y="174"/>
                  </a:lnTo>
                  <a:lnTo>
                    <a:pt x="51" y="174"/>
                  </a:lnTo>
                  <a:lnTo>
                    <a:pt x="62" y="163"/>
                  </a:lnTo>
                  <a:lnTo>
                    <a:pt x="51" y="163"/>
                  </a:lnTo>
                  <a:lnTo>
                    <a:pt x="51" y="153"/>
                  </a:lnTo>
                  <a:lnTo>
                    <a:pt x="62" y="153"/>
                  </a:lnTo>
                  <a:lnTo>
                    <a:pt x="51" y="143"/>
                  </a:lnTo>
                  <a:lnTo>
                    <a:pt x="51" y="133"/>
                  </a:lnTo>
                  <a:lnTo>
                    <a:pt x="41" y="133"/>
                  </a:lnTo>
                  <a:lnTo>
                    <a:pt x="41" y="123"/>
                  </a:lnTo>
                  <a:lnTo>
                    <a:pt x="31" y="112"/>
                  </a:lnTo>
                  <a:lnTo>
                    <a:pt x="21" y="112"/>
                  </a:lnTo>
                  <a:lnTo>
                    <a:pt x="11" y="112"/>
                  </a:lnTo>
                  <a:lnTo>
                    <a:pt x="11" y="102"/>
                  </a:lnTo>
                  <a:lnTo>
                    <a:pt x="11" y="92"/>
                  </a:lnTo>
                  <a:lnTo>
                    <a:pt x="0" y="82"/>
                  </a:lnTo>
                  <a:lnTo>
                    <a:pt x="11" y="72"/>
                  </a:lnTo>
                  <a:lnTo>
                    <a:pt x="11" y="61"/>
                  </a:lnTo>
                  <a:lnTo>
                    <a:pt x="21" y="61"/>
                  </a:lnTo>
                  <a:lnTo>
                    <a:pt x="21" y="51"/>
                  </a:lnTo>
                  <a:lnTo>
                    <a:pt x="31" y="41"/>
                  </a:lnTo>
                  <a:lnTo>
                    <a:pt x="41" y="31"/>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75" name="Freeform 43"/>
            <p:cNvSpPr>
              <a:spLocks/>
            </p:cNvSpPr>
            <p:nvPr/>
          </p:nvSpPr>
          <p:spPr bwMode="auto">
            <a:xfrm>
              <a:off x="7024688" y="2420938"/>
              <a:ext cx="452437" cy="582612"/>
            </a:xfrm>
            <a:custGeom>
              <a:avLst/>
              <a:gdLst>
                <a:gd name="T0" fmla="*/ 75604604 w 285"/>
                <a:gd name="T1" fmla="*/ 128527065 h 367"/>
                <a:gd name="T2" fmla="*/ 75604604 w 285"/>
                <a:gd name="T3" fmla="*/ 103325524 h 367"/>
                <a:gd name="T4" fmla="*/ 100806139 w 285"/>
                <a:gd name="T5" fmla="*/ 52922442 h 367"/>
                <a:gd name="T6" fmla="*/ 75604604 w 285"/>
                <a:gd name="T7" fmla="*/ 27720901 h 367"/>
                <a:gd name="T8" fmla="*/ 100806139 w 285"/>
                <a:gd name="T9" fmla="*/ 27720901 h 367"/>
                <a:gd name="T10" fmla="*/ 153728568 w 285"/>
                <a:gd name="T11" fmla="*/ 27720901 h 367"/>
                <a:gd name="T12" fmla="*/ 178930102 w 285"/>
                <a:gd name="T13" fmla="*/ 27720901 h 367"/>
                <a:gd name="T14" fmla="*/ 204131637 w 285"/>
                <a:gd name="T15" fmla="*/ 78123983 h 367"/>
                <a:gd name="T16" fmla="*/ 254534706 w 285"/>
                <a:gd name="T17" fmla="*/ 103325524 h 367"/>
                <a:gd name="T18" fmla="*/ 307458723 w 285"/>
                <a:gd name="T19" fmla="*/ 128527065 h 367"/>
                <a:gd name="T20" fmla="*/ 357861792 w 285"/>
                <a:gd name="T21" fmla="*/ 153728606 h 367"/>
                <a:gd name="T22" fmla="*/ 410784221 w 285"/>
                <a:gd name="T23" fmla="*/ 181451094 h 367"/>
                <a:gd name="T24" fmla="*/ 435985756 w 285"/>
                <a:gd name="T25" fmla="*/ 206652635 h 367"/>
                <a:gd name="T26" fmla="*/ 435985756 w 285"/>
                <a:gd name="T27" fmla="*/ 231854176 h 367"/>
                <a:gd name="T28" fmla="*/ 435985756 w 285"/>
                <a:gd name="T29" fmla="*/ 257055717 h 367"/>
                <a:gd name="T30" fmla="*/ 511590360 w 285"/>
                <a:gd name="T31" fmla="*/ 309978159 h 367"/>
                <a:gd name="T32" fmla="*/ 564514376 w 285"/>
                <a:gd name="T33" fmla="*/ 360381241 h 367"/>
                <a:gd name="T34" fmla="*/ 614917445 w 285"/>
                <a:gd name="T35" fmla="*/ 385582782 h 367"/>
                <a:gd name="T36" fmla="*/ 589715911 w 285"/>
                <a:gd name="T37" fmla="*/ 438506811 h 367"/>
                <a:gd name="T38" fmla="*/ 564514376 w 285"/>
                <a:gd name="T39" fmla="*/ 463708352 h 367"/>
                <a:gd name="T40" fmla="*/ 564514376 w 285"/>
                <a:gd name="T41" fmla="*/ 488909893 h 367"/>
                <a:gd name="T42" fmla="*/ 614917445 w 285"/>
                <a:gd name="T43" fmla="*/ 514111434 h 367"/>
                <a:gd name="T44" fmla="*/ 640118980 w 285"/>
                <a:gd name="T45" fmla="*/ 567033876 h 367"/>
                <a:gd name="T46" fmla="*/ 665320515 w 285"/>
                <a:gd name="T47" fmla="*/ 592235417 h 367"/>
                <a:gd name="T48" fmla="*/ 693041409 w 285"/>
                <a:gd name="T49" fmla="*/ 592235417 h 367"/>
                <a:gd name="T50" fmla="*/ 693041409 w 285"/>
                <a:gd name="T51" fmla="*/ 642638498 h 367"/>
                <a:gd name="T52" fmla="*/ 665320515 w 285"/>
                <a:gd name="T53" fmla="*/ 667840039 h 367"/>
                <a:gd name="T54" fmla="*/ 640118980 w 285"/>
                <a:gd name="T55" fmla="*/ 667840039 h 367"/>
                <a:gd name="T56" fmla="*/ 614917445 w 285"/>
                <a:gd name="T57" fmla="*/ 693041580 h 367"/>
                <a:gd name="T58" fmla="*/ 589715911 w 285"/>
                <a:gd name="T59" fmla="*/ 745965610 h 367"/>
                <a:gd name="T60" fmla="*/ 614917445 w 285"/>
                <a:gd name="T61" fmla="*/ 771167151 h 367"/>
                <a:gd name="T62" fmla="*/ 589715911 w 285"/>
                <a:gd name="T63" fmla="*/ 821570232 h 367"/>
                <a:gd name="T64" fmla="*/ 539312841 w 285"/>
                <a:gd name="T65" fmla="*/ 796368692 h 367"/>
                <a:gd name="T66" fmla="*/ 461187290 w 285"/>
                <a:gd name="T67" fmla="*/ 821570232 h 367"/>
                <a:gd name="T68" fmla="*/ 435985756 w 285"/>
                <a:gd name="T69" fmla="*/ 874492675 h 367"/>
                <a:gd name="T70" fmla="*/ 383063327 w 285"/>
                <a:gd name="T71" fmla="*/ 899694215 h 367"/>
                <a:gd name="T72" fmla="*/ 357861792 w 285"/>
                <a:gd name="T73" fmla="*/ 874492675 h 367"/>
                <a:gd name="T74" fmla="*/ 332660257 w 285"/>
                <a:gd name="T75" fmla="*/ 849291134 h 367"/>
                <a:gd name="T76" fmla="*/ 282257188 w 285"/>
                <a:gd name="T77" fmla="*/ 849291134 h 367"/>
                <a:gd name="T78" fmla="*/ 254534706 w 285"/>
                <a:gd name="T79" fmla="*/ 821570232 h 367"/>
                <a:gd name="T80" fmla="*/ 229333172 w 285"/>
                <a:gd name="T81" fmla="*/ 821570232 h 367"/>
                <a:gd name="T82" fmla="*/ 204131637 w 285"/>
                <a:gd name="T83" fmla="*/ 796368692 h 367"/>
                <a:gd name="T84" fmla="*/ 178930102 w 285"/>
                <a:gd name="T85" fmla="*/ 745965610 h 367"/>
                <a:gd name="T86" fmla="*/ 204131637 w 285"/>
                <a:gd name="T87" fmla="*/ 720764069 h 367"/>
                <a:gd name="T88" fmla="*/ 153728568 w 285"/>
                <a:gd name="T89" fmla="*/ 642638498 h 367"/>
                <a:gd name="T90" fmla="*/ 128527033 w 285"/>
                <a:gd name="T91" fmla="*/ 617436958 h 367"/>
                <a:gd name="T92" fmla="*/ 100806139 w 285"/>
                <a:gd name="T93" fmla="*/ 592235417 h 367"/>
                <a:gd name="T94" fmla="*/ 50403069 w 285"/>
                <a:gd name="T95" fmla="*/ 567033876 h 367"/>
                <a:gd name="T96" fmla="*/ 25201535 w 285"/>
                <a:gd name="T97" fmla="*/ 514111434 h 367"/>
                <a:gd name="T98" fmla="*/ 50403069 w 285"/>
                <a:gd name="T99" fmla="*/ 488909893 h 367"/>
                <a:gd name="T100" fmla="*/ 128527033 w 285"/>
                <a:gd name="T101" fmla="*/ 463708352 h 367"/>
                <a:gd name="T102" fmla="*/ 128527033 w 285"/>
                <a:gd name="T103" fmla="*/ 410784322 h 367"/>
                <a:gd name="T104" fmla="*/ 128527033 w 285"/>
                <a:gd name="T105" fmla="*/ 385582782 h 367"/>
                <a:gd name="T106" fmla="*/ 128527033 w 285"/>
                <a:gd name="T107" fmla="*/ 335179700 h 367"/>
                <a:gd name="T108" fmla="*/ 75604604 w 285"/>
                <a:gd name="T109" fmla="*/ 257055717 h 367"/>
                <a:gd name="T110" fmla="*/ 25201535 w 285"/>
                <a:gd name="T111" fmla="*/ 231854176 h 367"/>
                <a:gd name="T112" fmla="*/ 0 w 285"/>
                <a:gd name="T113" fmla="*/ 181451094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367">
                  <a:moveTo>
                    <a:pt x="10" y="51"/>
                  </a:moveTo>
                  <a:lnTo>
                    <a:pt x="10" y="51"/>
                  </a:lnTo>
                  <a:lnTo>
                    <a:pt x="20" y="51"/>
                  </a:lnTo>
                  <a:lnTo>
                    <a:pt x="30" y="51"/>
                  </a:lnTo>
                  <a:lnTo>
                    <a:pt x="40" y="51"/>
                  </a:lnTo>
                  <a:lnTo>
                    <a:pt x="40" y="41"/>
                  </a:lnTo>
                  <a:lnTo>
                    <a:pt x="30" y="41"/>
                  </a:lnTo>
                  <a:lnTo>
                    <a:pt x="30" y="31"/>
                  </a:lnTo>
                  <a:lnTo>
                    <a:pt x="40" y="31"/>
                  </a:lnTo>
                  <a:lnTo>
                    <a:pt x="40" y="21"/>
                  </a:lnTo>
                  <a:lnTo>
                    <a:pt x="30" y="11"/>
                  </a:lnTo>
                  <a:lnTo>
                    <a:pt x="40" y="11"/>
                  </a:lnTo>
                  <a:lnTo>
                    <a:pt x="51" y="11"/>
                  </a:lnTo>
                  <a:lnTo>
                    <a:pt x="61" y="0"/>
                  </a:lnTo>
                  <a:lnTo>
                    <a:pt x="61" y="11"/>
                  </a:lnTo>
                  <a:lnTo>
                    <a:pt x="61" y="0"/>
                  </a:lnTo>
                  <a:lnTo>
                    <a:pt x="71" y="0"/>
                  </a:lnTo>
                  <a:lnTo>
                    <a:pt x="81" y="0"/>
                  </a:lnTo>
                  <a:lnTo>
                    <a:pt x="81" y="11"/>
                  </a:lnTo>
                  <a:lnTo>
                    <a:pt x="71" y="11"/>
                  </a:lnTo>
                  <a:lnTo>
                    <a:pt x="71" y="21"/>
                  </a:lnTo>
                  <a:lnTo>
                    <a:pt x="81" y="21"/>
                  </a:lnTo>
                  <a:lnTo>
                    <a:pt x="81" y="31"/>
                  </a:lnTo>
                  <a:lnTo>
                    <a:pt x="91" y="21"/>
                  </a:lnTo>
                  <a:lnTo>
                    <a:pt x="91" y="31"/>
                  </a:lnTo>
                  <a:lnTo>
                    <a:pt x="101" y="31"/>
                  </a:lnTo>
                  <a:lnTo>
                    <a:pt x="101" y="41"/>
                  </a:lnTo>
                  <a:lnTo>
                    <a:pt x="112" y="41"/>
                  </a:lnTo>
                  <a:lnTo>
                    <a:pt x="122" y="51"/>
                  </a:lnTo>
                  <a:lnTo>
                    <a:pt x="132" y="51"/>
                  </a:lnTo>
                  <a:lnTo>
                    <a:pt x="142" y="51"/>
                  </a:lnTo>
                  <a:lnTo>
                    <a:pt x="142" y="61"/>
                  </a:lnTo>
                  <a:lnTo>
                    <a:pt x="152" y="61"/>
                  </a:lnTo>
                  <a:lnTo>
                    <a:pt x="152" y="72"/>
                  </a:lnTo>
                  <a:lnTo>
                    <a:pt x="163" y="72"/>
                  </a:lnTo>
                  <a:lnTo>
                    <a:pt x="163" y="82"/>
                  </a:lnTo>
                  <a:lnTo>
                    <a:pt x="173" y="82"/>
                  </a:lnTo>
                  <a:lnTo>
                    <a:pt x="183" y="82"/>
                  </a:lnTo>
                  <a:lnTo>
                    <a:pt x="173" y="92"/>
                  </a:lnTo>
                  <a:lnTo>
                    <a:pt x="163" y="92"/>
                  </a:lnTo>
                  <a:lnTo>
                    <a:pt x="173" y="102"/>
                  </a:lnTo>
                  <a:lnTo>
                    <a:pt x="173" y="112"/>
                  </a:lnTo>
                  <a:lnTo>
                    <a:pt x="183" y="112"/>
                  </a:lnTo>
                  <a:lnTo>
                    <a:pt x="193" y="112"/>
                  </a:lnTo>
                  <a:lnTo>
                    <a:pt x="203" y="123"/>
                  </a:lnTo>
                  <a:lnTo>
                    <a:pt x="214" y="133"/>
                  </a:lnTo>
                  <a:lnTo>
                    <a:pt x="214" y="123"/>
                  </a:lnTo>
                  <a:lnTo>
                    <a:pt x="224" y="133"/>
                  </a:lnTo>
                  <a:lnTo>
                    <a:pt x="224" y="143"/>
                  </a:lnTo>
                  <a:lnTo>
                    <a:pt x="234" y="143"/>
                  </a:lnTo>
                  <a:lnTo>
                    <a:pt x="234" y="153"/>
                  </a:lnTo>
                  <a:lnTo>
                    <a:pt x="244" y="153"/>
                  </a:lnTo>
                  <a:lnTo>
                    <a:pt x="244" y="163"/>
                  </a:lnTo>
                  <a:lnTo>
                    <a:pt x="234" y="163"/>
                  </a:lnTo>
                  <a:lnTo>
                    <a:pt x="234" y="174"/>
                  </a:lnTo>
                  <a:lnTo>
                    <a:pt x="224" y="174"/>
                  </a:lnTo>
                  <a:lnTo>
                    <a:pt x="224" y="184"/>
                  </a:lnTo>
                  <a:lnTo>
                    <a:pt x="234" y="184"/>
                  </a:lnTo>
                  <a:lnTo>
                    <a:pt x="224" y="184"/>
                  </a:lnTo>
                  <a:lnTo>
                    <a:pt x="224" y="194"/>
                  </a:lnTo>
                  <a:lnTo>
                    <a:pt x="234" y="194"/>
                  </a:lnTo>
                  <a:lnTo>
                    <a:pt x="244" y="204"/>
                  </a:lnTo>
                  <a:lnTo>
                    <a:pt x="254" y="204"/>
                  </a:lnTo>
                  <a:lnTo>
                    <a:pt x="254" y="214"/>
                  </a:lnTo>
                  <a:lnTo>
                    <a:pt x="254" y="225"/>
                  </a:lnTo>
                  <a:lnTo>
                    <a:pt x="254" y="235"/>
                  </a:lnTo>
                  <a:lnTo>
                    <a:pt x="264" y="235"/>
                  </a:lnTo>
                  <a:lnTo>
                    <a:pt x="275" y="225"/>
                  </a:lnTo>
                  <a:lnTo>
                    <a:pt x="275" y="235"/>
                  </a:lnTo>
                  <a:lnTo>
                    <a:pt x="275" y="245"/>
                  </a:lnTo>
                  <a:lnTo>
                    <a:pt x="285" y="245"/>
                  </a:lnTo>
                  <a:lnTo>
                    <a:pt x="285" y="255"/>
                  </a:lnTo>
                  <a:lnTo>
                    <a:pt x="275" y="255"/>
                  </a:lnTo>
                  <a:lnTo>
                    <a:pt x="264" y="255"/>
                  </a:lnTo>
                  <a:lnTo>
                    <a:pt x="264" y="265"/>
                  </a:lnTo>
                  <a:lnTo>
                    <a:pt x="254" y="265"/>
                  </a:lnTo>
                  <a:lnTo>
                    <a:pt x="254" y="275"/>
                  </a:lnTo>
                  <a:lnTo>
                    <a:pt x="244" y="275"/>
                  </a:lnTo>
                  <a:lnTo>
                    <a:pt x="234" y="286"/>
                  </a:lnTo>
                  <a:lnTo>
                    <a:pt x="234" y="296"/>
                  </a:lnTo>
                  <a:lnTo>
                    <a:pt x="244" y="296"/>
                  </a:lnTo>
                  <a:lnTo>
                    <a:pt x="244" y="306"/>
                  </a:lnTo>
                  <a:lnTo>
                    <a:pt x="234" y="316"/>
                  </a:lnTo>
                  <a:lnTo>
                    <a:pt x="244" y="326"/>
                  </a:lnTo>
                  <a:lnTo>
                    <a:pt x="234" y="326"/>
                  </a:lnTo>
                  <a:lnTo>
                    <a:pt x="224" y="326"/>
                  </a:lnTo>
                  <a:lnTo>
                    <a:pt x="214" y="316"/>
                  </a:lnTo>
                  <a:lnTo>
                    <a:pt x="203" y="326"/>
                  </a:lnTo>
                  <a:lnTo>
                    <a:pt x="193" y="326"/>
                  </a:lnTo>
                  <a:lnTo>
                    <a:pt x="183" y="326"/>
                  </a:lnTo>
                  <a:lnTo>
                    <a:pt x="173" y="337"/>
                  </a:lnTo>
                  <a:lnTo>
                    <a:pt x="173" y="347"/>
                  </a:lnTo>
                  <a:lnTo>
                    <a:pt x="173" y="357"/>
                  </a:lnTo>
                  <a:lnTo>
                    <a:pt x="163" y="357"/>
                  </a:lnTo>
                  <a:lnTo>
                    <a:pt x="163" y="347"/>
                  </a:lnTo>
                  <a:lnTo>
                    <a:pt x="152" y="357"/>
                  </a:lnTo>
                  <a:lnTo>
                    <a:pt x="142" y="367"/>
                  </a:lnTo>
                  <a:lnTo>
                    <a:pt x="142" y="357"/>
                  </a:lnTo>
                  <a:lnTo>
                    <a:pt x="142" y="347"/>
                  </a:lnTo>
                  <a:lnTo>
                    <a:pt x="132" y="347"/>
                  </a:lnTo>
                  <a:lnTo>
                    <a:pt x="132" y="337"/>
                  </a:lnTo>
                  <a:lnTo>
                    <a:pt x="132" y="326"/>
                  </a:lnTo>
                  <a:lnTo>
                    <a:pt x="122" y="326"/>
                  </a:lnTo>
                  <a:lnTo>
                    <a:pt x="122" y="337"/>
                  </a:lnTo>
                  <a:lnTo>
                    <a:pt x="112" y="337"/>
                  </a:lnTo>
                  <a:lnTo>
                    <a:pt x="101" y="337"/>
                  </a:lnTo>
                  <a:lnTo>
                    <a:pt x="101" y="326"/>
                  </a:lnTo>
                  <a:lnTo>
                    <a:pt x="91" y="326"/>
                  </a:lnTo>
                  <a:lnTo>
                    <a:pt x="81" y="326"/>
                  </a:lnTo>
                  <a:lnTo>
                    <a:pt x="81" y="316"/>
                  </a:lnTo>
                  <a:lnTo>
                    <a:pt x="81" y="306"/>
                  </a:lnTo>
                  <a:lnTo>
                    <a:pt x="71" y="306"/>
                  </a:lnTo>
                  <a:lnTo>
                    <a:pt x="71" y="296"/>
                  </a:lnTo>
                  <a:lnTo>
                    <a:pt x="81" y="296"/>
                  </a:lnTo>
                  <a:lnTo>
                    <a:pt x="81" y="286"/>
                  </a:lnTo>
                  <a:lnTo>
                    <a:pt x="71" y="275"/>
                  </a:lnTo>
                  <a:lnTo>
                    <a:pt x="71" y="265"/>
                  </a:lnTo>
                  <a:lnTo>
                    <a:pt x="61" y="255"/>
                  </a:lnTo>
                  <a:lnTo>
                    <a:pt x="51" y="265"/>
                  </a:lnTo>
                  <a:lnTo>
                    <a:pt x="51" y="255"/>
                  </a:lnTo>
                  <a:lnTo>
                    <a:pt x="51" y="245"/>
                  </a:lnTo>
                  <a:lnTo>
                    <a:pt x="40" y="245"/>
                  </a:lnTo>
                  <a:lnTo>
                    <a:pt x="40" y="235"/>
                  </a:lnTo>
                  <a:lnTo>
                    <a:pt x="40" y="225"/>
                  </a:lnTo>
                  <a:lnTo>
                    <a:pt x="20" y="225"/>
                  </a:lnTo>
                  <a:lnTo>
                    <a:pt x="20" y="214"/>
                  </a:lnTo>
                  <a:lnTo>
                    <a:pt x="20" y="204"/>
                  </a:lnTo>
                  <a:lnTo>
                    <a:pt x="10" y="204"/>
                  </a:lnTo>
                  <a:lnTo>
                    <a:pt x="20" y="204"/>
                  </a:lnTo>
                  <a:lnTo>
                    <a:pt x="20" y="194"/>
                  </a:lnTo>
                  <a:lnTo>
                    <a:pt x="30" y="194"/>
                  </a:lnTo>
                  <a:lnTo>
                    <a:pt x="40" y="194"/>
                  </a:lnTo>
                  <a:lnTo>
                    <a:pt x="51" y="194"/>
                  </a:lnTo>
                  <a:lnTo>
                    <a:pt x="51" y="184"/>
                  </a:lnTo>
                  <a:lnTo>
                    <a:pt x="51" y="174"/>
                  </a:lnTo>
                  <a:lnTo>
                    <a:pt x="51" y="163"/>
                  </a:lnTo>
                  <a:lnTo>
                    <a:pt x="51" y="153"/>
                  </a:lnTo>
                  <a:lnTo>
                    <a:pt x="51" y="143"/>
                  </a:lnTo>
                  <a:lnTo>
                    <a:pt x="51" y="133"/>
                  </a:lnTo>
                  <a:lnTo>
                    <a:pt x="40" y="133"/>
                  </a:lnTo>
                  <a:lnTo>
                    <a:pt x="40" y="123"/>
                  </a:lnTo>
                  <a:lnTo>
                    <a:pt x="40" y="112"/>
                  </a:lnTo>
                  <a:lnTo>
                    <a:pt x="30" y="112"/>
                  </a:lnTo>
                  <a:lnTo>
                    <a:pt x="30" y="102"/>
                  </a:lnTo>
                  <a:lnTo>
                    <a:pt x="20" y="102"/>
                  </a:lnTo>
                  <a:lnTo>
                    <a:pt x="10" y="92"/>
                  </a:lnTo>
                  <a:lnTo>
                    <a:pt x="10" y="82"/>
                  </a:lnTo>
                  <a:lnTo>
                    <a:pt x="0" y="82"/>
                  </a:lnTo>
                  <a:lnTo>
                    <a:pt x="0" y="72"/>
                  </a:lnTo>
                  <a:lnTo>
                    <a:pt x="0" y="61"/>
                  </a:lnTo>
                  <a:lnTo>
                    <a:pt x="10" y="61"/>
                  </a:lnTo>
                  <a:lnTo>
                    <a:pt x="10" y="51"/>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76" name="Freeform 44"/>
            <p:cNvSpPr>
              <a:spLocks/>
            </p:cNvSpPr>
            <p:nvPr/>
          </p:nvSpPr>
          <p:spPr bwMode="auto">
            <a:xfrm>
              <a:off x="3659188" y="2420938"/>
              <a:ext cx="33338" cy="33337"/>
            </a:xfrm>
            <a:custGeom>
              <a:avLst/>
              <a:gdLst>
                <a:gd name="T0" fmla="*/ 0 w 21"/>
                <a:gd name="T1" fmla="*/ 2147483647 h 21"/>
                <a:gd name="T2" fmla="*/ 0 w 21"/>
                <a:gd name="T3" fmla="*/ 2147483647 h 21"/>
                <a:gd name="T4" fmla="*/ 0 w 21"/>
                <a:gd name="T5" fmla="*/ 2147483647 h 21"/>
                <a:gd name="T6" fmla="*/ 2147483647 w 21"/>
                <a:gd name="T7" fmla="*/ 2147483647 h 21"/>
                <a:gd name="T8" fmla="*/ 0 w 21"/>
                <a:gd name="T9" fmla="*/ 2147483647 h 21"/>
                <a:gd name="T10" fmla="*/ 0 w 21"/>
                <a:gd name="T11" fmla="*/ 2147483647 h 21"/>
                <a:gd name="T12" fmla="*/ 0 w 21"/>
                <a:gd name="T13" fmla="*/ 2147483647 h 21"/>
                <a:gd name="T14" fmla="*/ 2147483647 w 21"/>
                <a:gd name="T15" fmla="*/ 0 h 21"/>
                <a:gd name="T16" fmla="*/ 2147483647 w 21"/>
                <a:gd name="T17" fmla="*/ 0 h 21"/>
                <a:gd name="T18" fmla="*/ 2147483647 w 21"/>
                <a:gd name="T19" fmla="*/ 0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0 w 21"/>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 h="21">
                  <a:moveTo>
                    <a:pt x="0" y="21"/>
                  </a:moveTo>
                  <a:lnTo>
                    <a:pt x="0" y="21"/>
                  </a:lnTo>
                  <a:lnTo>
                    <a:pt x="0" y="11"/>
                  </a:lnTo>
                  <a:lnTo>
                    <a:pt x="10" y="11"/>
                  </a:lnTo>
                  <a:lnTo>
                    <a:pt x="0" y="11"/>
                  </a:lnTo>
                  <a:lnTo>
                    <a:pt x="10" y="0"/>
                  </a:lnTo>
                  <a:lnTo>
                    <a:pt x="21" y="0"/>
                  </a:lnTo>
                  <a:lnTo>
                    <a:pt x="10" y="11"/>
                  </a:lnTo>
                  <a:lnTo>
                    <a:pt x="21" y="11"/>
                  </a:lnTo>
                  <a:lnTo>
                    <a:pt x="10" y="11"/>
                  </a:lnTo>
                  <a:lnTo>
                    <a:pt x="0" y="2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77" name="Rectangle 45"/>
            <p:cNvSpPr>
              <a:spLocks noChangeArrowheads="1"/>
            </p:cNvSpPr>
            <p:nvPr/>
          </p:nvSpPr>
          <p:spPr bwMode="auto">
            <a:xfrm>
              <a:off x="3708401" y="247015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78" name="Freeform 46"/>
            <p:cNvSpPr>
              <a:spLocks/>
            </p:cNvSpPr>
            <p:nvPr/>
          </p:nvSpPr>
          <p:spPr bwMode="auto">
            <a:xfrm>
              <a:off x="7283450" y="2486025"/>
              <a:ext cx="630238" cy="355600"/>
            </a:xfrm>
            <a:custGeom>
              <a:avLst/>
              <a:gdLst>
                <a:gd name="T0" fmla="*/ 100806330 w 397"/>
                <a:gd name="T1" fmla="*/ 103327200 h 224"/>
                <a:gd name="T2" fmla="*/ 128528864 w 397"/>
                <a:gd name="T3" fmla="*/ 78125638 h 224"/>
                <a:gd name="T4" fmla="*/ 153730447 w 397"/>
                <a:gd name="T5" fmla="*/ 78125638 h 224"/>
                <a:gd name="T6" fmla="*/ 204133612 w 397"/>
                <a:gd name="T7" fmla="*/ 50403125 h 224"/>
                <a:gd name="T8" fmla="*/ 254536777 w 397"/>
                <a:gd name="T9" fmla="*/ 50403125 h 224"/>
                <a:gd name="T10" fmla="*/ 282257724 w 397"/>
                <a:gd name="T11" fmla="*/ 78125638 h 224"/>
                <a:gd name="T12" fmla="*/ 282257724 w 397"/>
                <a:gd name="T13" fmla="*/ 103327200 h 224"/>
                <a:gd name="T14" fmla="*/ 282257724 w 397"/>
                <a:gd name="T15" fmla="*/ 128528763 h 224"/>
                <a:gd name="T16" fmla="*/ 307459306 w 397"/>
                <a:gd name="T17" fmla="*/ 153730325 h 224"/>
                <a:gd name="T18" fmla="*/ 357862471 w 397"/>
                <a:gd name="T19" fmla="*/ 153730325 h 224"/>
                <a:gd name="T20" fmla="*/ 383064054 w 397"/>
                <a:gd name="T21" fmla="*/ 128528763 h 224"/>
                <a:gd name="T22" fmla="*/ 410786588 w 397"/>
                <a:gd name="T23" fmla="*/ 153730325 h 224"/>
                <a:gd name="T24" fmla="*/ 435988171 w 397"/>
                <a:gd name="T25" fmla="*/ 103327200 h 224"/>
                <a:gd name="T26" fmla="*/ 511592918 w 397"/>
                <a:gd name="T27" fmla="*/ 78125638 h 224"/>
                <a:gd name="T28" fmla="*/ 539313865 w 397"/>
                <a:gd name="T29" fmla="*/ 103327200 h 224"/>
                <a:gd name="T30" fmla="*/ 564515448 w 397"/>
                <a:gd name="T31" fmla="*/ 103327200 h 224"/>
                <a:gd name="T32" fmla="*/ 614918613 w 397"/>
                <a:gd name="T33" fmla="*/ 78125638 h 224"/>
                <a:gd name="T34" fmla="*/ 665321778 w 397"/>
                <a:gd name="T35" fmla="*/ 50403125 h 224"/>
                <a:gd name="T36" fmla="*/ 693044312 w 397"/>
                <a:gd name="T37" fmla="*/ 78125638 h 224"/>
                <a:gd name="T38" fmla="*/ 768649060 w 397"/>
                <a:gd name="T39" fmla="*/ 103327200 h 224"/>
                <a:gd name="T40" fmla="*/ 793850642 w 397"/>
                <a:gd name="T41" fmla="*/ 78125638 h 224"/>
                <a:gd name="T42" fmla="*/ 846773172 w 397"/>
                <a:gd name="T43" fmla="*/ 50403125 h 224"/>
                <a:gd name="T44" fmla="*/ 922377919 w 397"/>
                <a:gd name="T45" fmla="*/ 0 h 224"/>
                <a:gd name="T46" fmla="*/ 922377919 w 397"/>
                <a:gd name="T47" fmla="*/ 0 h 224"/>
                <a:gd name="T48" fmla="*/ 950100454 w 397"/>
                <a:gd name="T49" fmla="*/ 50403125 h 224"/>
                <a:gd name="T50" fmla="*/ 950100454 w 397"/>
                <a:gd name="T51" fmla="*/ 103327200 h 224"/>
                <a:gd name="T52" fmla="*/ 950100454 w 397"/>
                <a:gd name="T53" fmla="*/ 128528763 h 224"/>
                <a:gd name="T54" fmla="*/ 1000503619 w 397"/>
                <a:gd name="T55" fmla="*/ 153730325 h 224"/>
                <a:gd name="T56" fmla="*/ 975302036 w 397"/>
                <a:gd name="T57" fmla="*/ 206652813 h 224"/>
                <a:gd name="T58" fmla="*/ 922377919 w 397"/>
                <a:gd name="T59" fmla="*/ 307459063 h 224"/>
                <a:gd name="T60" fmla="*/ 897176337 w 397"/>
                <a:gd name="T61" fmla="*/ 385584700 h 224"/>
                <a:gd name="T62" fmla="*/ 871974754 w 397"/>
                <a:gd name="T63" fmla="*/ 463708750 h 224"/>
                <a:gd name="T64" fmla="*/ 871974754 w 397"/>
                <a:gd name="T65" fmla="*/ 488910313 h 224"/>
                <a:gd name="T66" fmla="*/ 871974754 w 397"/>
                <a:gd name="T67" fmla="*/ 539313438 h 224"/>
                <a:gd name="T68" fmla="*/ 793850642 w 397"/>
                <a:gd name="T69" fmla="*/ 564515000 h 224"/>
                <a:gd name="T70" fmla="*/ 743447477 w 397"/>
                <a:gd name="T71" fmla="*/ 514111875 h 224"/>
                <a:gd name="T72" fmla="*/ 693044312 w 397"/>
                <a:gd name="T73" fmla="*/ 463708750 h 224"/>
                <a:gd name="T74" fmla="*/ 589717030 w 397"/>
                <a:gd name="T75" fmla="*/ 488910313 h 224"/>
                <a:gd name="T76" fmla="*/ 511592918 w 397"/>
                <a:gd name="T77" fmla="*/ 463708750 h 224"/>
                <a:gd name="T78" fmla="*/ 461189753 w 397"/>
                <a:gd name="T79" fmla="*/ 488910313 h 224"/>
                <a:gd name="T80" fmla="*/ 435988171 w 397"/>
                <a:gd name="T81" fmla="*/ 463708750 h 224"/>
                <a:gd name="T82" fmla="*/ 410786588 w 397"/>
                <a:gd name="T83" fmla="*/ 435987825 h 224"/>
                <a:gd name="T84" fmla="*/ 332660889 w 397"/>
                <a:gd name="T85" fmla="*/ 488910313 h 224"/>
                <a:gd name="T86" fmla="*/ 307459306 w 397"/>
                <a:gd name="T87" fmla="*/ 463708750 h 224"/>
                <a:gd name="T88" fmla="*/ 282257724 w 397"/>
                <a:gd name="T89" fmla="*/ 488910313 h 224"/>
                <a:gd name="T90" fmla="*/ 254536777 w 397"/>
                <a:gd name="T91" fmla="*/ 488910313 h 224"/>
                <a:gd name="T92" fmla="*/ 229335194 w 397"/>
                <a:gd name="T93" fmla="*/ 435987825 h 224"/>
                <a:gd name="T94" fmla="*/ 204133612 w 397"/>
                <a:gd name="T95" fmla="*/ 410786263 h 224"/>
                <a:gd name="T96" fmla="*/ 153730447 w 397"/>
                <a:gd name="T97" fmla="*/ 385584700 h 224"/>
                <a:gd name="T98" fmla="*/ 178932029 w 397"/>
                <a:gd name="T99" fmla="*/ 335181575 h 224"/>
                <a:gd name="T100" fmla="*/ 204133612 w 397"/>
                <a:gd name="T101" fmla="*/ 282257500 h 224"/>
                <a:gd name="T102" fmla="*/ 153730447 w 397"/>
                <a:gd name="T103" fmla="*/ 257055938 h 224"/>
                <a:gd name="T104" fmla="*/ 75604747 w 397"/>
                <a:gd name="T105" fmla="*/ 178931888 h 224"/>
                <a:gd name="T106" fmla="*/ 0 w 397"/>
                <a:gd name="T107" fmla="*/ 128528763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7" h="224">
                  <a:moveTo>
                    <a:pt x="20" y="41"/>
                  </a:moveTo>
                  <a:lnTo>
                    <a:pt x="30" y="51"/>
                  </a:lnTo>
                  <a:lnTo>
                    <a:pt x="30" y="41"/>
                  </a:lnTo>
                  <a:lnTo>
                    <a:pt x="40" y="41"/>
                  </a:lnTo>
                  <a:lnTo>
                    <a:pt x="51" y="41"/>
                  </a:lnTo>
                  <a:lnTo>
                    <a:pt x="51" y="31"/>
                  </a:lnTo>
                  <a:lnTo>
                    <a:pt x="61" y="31"/>
                  </a:lnTo>
                  <a:lnTo>
                    <a:pt x="51" y="31"/>
                  </a:lnTo>
                  <a:lnTo>
                    <a:pt x="61" y="31"/>
                  </a:lnTo>
                  <a:lnTo>
                    <a:pt x="71" y="31"/>
                  </a:lnTo>
                  <a:lnTo>
                    <a:pt x="81" y="20"/>
                  </a:lnTo>
                  <a:lnTo>
                    <a:pt x="91" y="20"/>
                  </a:lnTo>
                  <a:lnTo>
                    <a:pt x="101" y="10"/>
                  </a:lnTo>
                  <a:lnTo>
                    <a:pt x="101" y="20"/>
                  </a:lnTo>
                  <a:lnTo>
                    <a:pt x="112" y="20"/>
                  </a:lnTo>
                  <a:lnTo>
                    <a:pt x="112" y="31"/>
                  </a:lnTo>
                  <a:lnTo>
                    <a:pt x="101" y="41"/>
                  </a:lnTo>
                  <a:lnTo>
                    <a:pt x="101" y="51"/>
                  </a:lnTo>
                  <a:lnTo>
                    <a:pt x="112" y="41"/>
                  </a:lnTo>
                  <a:lnTo>
                    <a:pt x="122" y="41"/>
                  </a:lnTo>
                  <a:lnTo>
                    <a:pt x="112" y="41"/>
                  </a:lnTo>
                  <a:lnTo>
                    <a:pt x="112" y="51"/>
                  </a:lnTo>
                  <a:lnTo>
                    <a:pt x="122" y="51"/>
                  </a:lnTo>
                  <a:lnTo>
                    <a:pt x="122" y="61"/>
                  </a:lnTo>
                  <a:lnTo>
                    <a:pt x="132" y="61"/>
                  </a:lnTo>
                  <a:lnTo>
                    <a:pt x="142" y="61"/>
                  </a:lnTo>
                  <a:lnTo>
                    <a:pt x="152" y="61"/>
                  </a:lnTo>
                  <a:lnTo>
                    <a:pt x="152" y="51"/>
                  </a:lnTo>
                  <a:lnTo>
                    <a:pt x="152" y="61"/>
                  </a:lnTo>
                  <a:lnTo>
                    <a:pt x="163" y="61"/>
                  </a:lnTo>
                  <a:lnTo>
                    <a:pt x="163" y="51"/>
                  </a:lnTo>
                  <a:lnTo>
                    <a:pt x="163" y="41"/>
                  </a:lnTo>
                  <a:lnTo>
                    <a:pt x="173" y="41"/>
                  </a:lnTo>
                  <a:lnTo>
                    <a:pt x="183" y="41"/>
                  </a:lnTo>
                  <a:lnTo>
                    <a:pt x="193" y="41"/>
                  </a:lnTo>
                  <a:lnTo>
                    <a:pt x="193" y="31"/>
                  </a:lnTo>
                  <a:lnTo>
                    <a:pt x="203" y="31"/>
                  </a:lnTo>
                  <a:lnTo>
                    <a:pt x="203" y="41"/>
                  </a:lnTo>
                  <a:lnTo>
                    <a:pt x="214" y="41"/>
                  </a:lnTo>
                  <a:lnTo>
                    <a:pt x="224" y="41"/>
                  </a:lnTo>
                  <a:lnTo>
                    <a:pt x="234" y="41"/>
                  </a:lnTo>
                  <a:lnTo>
                    <a:pt x="244" y="41"/>
                  </a:lnTo>
                  <a:lnTo>
                    <a:pt x="244" y="31"/>
                  </a:lnTo>
                  <a:lnTo>
                    <a:pt x="254" y="31"/>
                  </a:lnTo>
                  <a:lnTo>
                    <a:pt x="264" y="31"/>
                  </a:lnTo>
                  <a:lnTo>
                    <a:pt x="254" y="31"/>
                  </a:lnTo>
                  <a:lnTo>
                    <a:pt x="264" y="20"/>
                  </a:lnTo>
                  <a:lnTo>
                    <a:pt x="275" y="20"/>
                  </a:lnTo>
                  <a:lnTo>
                    <a:pt x="275" y="31"/>
                  </a:lnTo>
                  <a:lnTo>
                    <a:pt x="285" y="31"/>
                  </a:lnTo>
                  <a:lnTo>
                    <a:pt x="295" y="31"/>
                  </a:lnTo>
                  <a:lnTo>
                    <a:pt x="305" y="41"/>
                  </a:lnTo>
                  <a:lnTo>
                    <a:pt x="315" y="41"/>
                  </a:lnTo>
                  <a:lnTo>
                    <a:pt x="315" y="31"/>
                  </a:lnTo>
                  <a:lnTo>
                    <a:pt x="326" y="31"/>
                  </a:lnTo>
                  <a:lnTo>
                    <a:pt x="336" y="20"/>
                  </a:lnTo>
                  <a:lnTo>
                    <a:pt x="346" y="10"/>
                  </a:lnTo>
                  <a:lnTo>
                    <a:pt x="356" y="10"/>
                  </a:lnTo>
                  <a:lnTo>
                    <a:pt x="366" y="0"/>
                  </a:lnTo>
                  <a:lnTo>
                    <a:pt x="377" y="0"/>
                  </a:lnTo>
                  <a:lnTo>
                    <a:pt x="366" y="0"/>
                  </a:lnTo>
                  <a:lnTo>
                    <a:pt x="377" y="10"/>
                  </a:lnTo>
                  <a:lnTo>
                    <a:pt x="377" y="20"/>
                  </a:lnTo>
                  <a:lnTo>
                    <a:pt x="366" y="31"/>
                  </a:lnTo>
                  <a:lnTo>
                    <a:pt x="377" y="31"/>
                  </a:lnTo>
                  <a:lnTo>
                    <a:pt x="366" y="31"/>
                  </a:lnTo>
                  <a:lnTo>
                    <a:pt x="366" y="41"/>
                  </a:lnTo>
                  <a:lnTo>
                    <a:pt x="377" y="41"/>
                  </a:lnTo>
                  <a:lnTo>
                    <a:pt x="366" y="41"/>
                  </a:lnTo>
                  <a:lnTo>
                    <a:pt x="366" y="51"/>
                  </a:lnTo>
                  <a:lnTo>
                    <a:pt x="377" y="51"/>
                  </a:lnTo>
                  <a:lnTo>
                    <a:pt x="387" y="51"/>
                  </a:lnTo>
                  <a:lnTo>
                    <a:pt x="397" y="51"/>
                  </a:lnTo>
                  <a:lnTo>
                    <a:pt x="387" y="61"/>
                  </a:lnTo>
                  <a:lnTo>
                    <a:pt x="397" y="61"/>
                  </a:lnTo>
                  <a:lnTo>
                    <a:pt x="387" y="71"/>
                  </a:lnTo>
                  <a:lnTo>
                    <a:pt x="387" y="82"/>
                  </a:lnTo>
                  <a:lnTo>
                    <a:pt x="387" y="92"/>
                  </a:lnTo>
                  <a:lnTo>
                    <a:pt x="377" y="102"/>
                  </a:lnTo>
                  <a:lnTo>
                    <a:pt x="377" y="112"/>
                  </a:lnTo>
                  <a:lnTo>
                    <a:pt x="366" y="122"/>
                  </a:lnTo>
                  <a:lnTo>
                    <a:pt x="377" y="122"/>
                  </a:lnTo>
                  <a:lnTo>
                    <a:pt x="377" y="133"/>
                  </a:lnTo>
                  <a:lnTo>
                    <a:pt x="366" y="143"/>
                  </a:lnTo>
                  <a:lnTo>
                    <a:pt x="356" y="153"/>
                  </a:lnTo>
                  <a:lnTo>
                    <a:pt x="366" y="153"/>
                  </a:lnTo>
                  <a:lnTo>
                    <a:pt x="356" y="163"/>
                  </a:lnTo>
                  <a:lnTo>
                    <a:pt x="346" y="163"/>
                  </a:lnTo>
                  <a:lnTo>
                    <a:pt x="346" y="173"/>
                  </a:lnTo>
                  <a:lnTo>
                    <a:pt x="346" y="184"/>
                  </a:lnTo>
                  <a:lnTo>
                    <a:pt x="346" y="194"/>
                  </a:lnTo>
                  <a:lnTo>
                    <a:pt x="346" y="204"/>
                  </a:lnTo>
                  <a:lnTo>
                    <a:pt x="336" y="204"/>
                  </a:lnTo>
                  <a:lnTo>
                    <a:pt x="346" y="204"/>
                  </a:lnTo>
                  <a:lnTo>
                    <a:pt x="346" y="214"/>
                  </a:lnTo>
                  <a:lnTo>
                    <a:pt x="336" y="224"/>
                  </a:lnTo>
                  <a:lnTo>
                    <a:pt x="326" y="224"/>
                  </a:lnTo>
                  <a:lnTo>
                    <a:pt x="315" y="224"/>
                  </a:lnTo>
                  <a:lnTo>
                    <a:pt x="315" y="214"/>
                  </a:lnTo>
                  <a:lnTo>
                    <a:pt x="305" y="214"/>
                  </a:lnTo>
                  <a:lnTo>
                    <a:pt x="295" y="204"/>
                  </a:lnTo>
                  <a:lnTo>
                    <a:pt x="285" y="204"/>
                  </a:lnTo>
                  <a:lnTo>
                    <a:pt x="285" y="194"/>
                  </a:lnTo>
                  <a:lnTo>
                    <a:pt x="275" y="194"/>
                  </a:lnTo>
                  <a:lnTo>
                    <a:pt x="275" y="184"/>
                  </a:lnTo>
                  <a:lnTo>
                    <a:pt x="264" y="194"/>
                  </a:lnTo>
                  <a:lnTo>
                    <a:pt x="264" y="204"/>
                  </a:lnTo>
                  <a:lnTo>
                    <a:pt x="244" y="204"/>
                  </a:lnTo>
                  <a:lnTo>
                    <a:pt x="234" y="194"/>
                  </a:lnTo>
                  <a:lnTo>
                    <a:pt x="234" y="184"/>
                  </a:lnTo>
                  <a:lnTo>
                    <a:pt x="224" y="184"/>
                  </a:lnTo>
                  <a:lnTo>
                    <a:pt x="214" y="194"/>
                  </a:lnTo>
                  <a:lnTo>
                    <a:pt x="203" y="184"/>
                  </a:lnTo>
                  <a:lnTo>
                    <a:pt x="203" y="194"/>
                  </a:lnTo>
                  <a:lnTo>
                    <a:pt x="193" y="194"/>
                  </a:lnTo>
                  <a:lnTo>
                    <a:pt x="183" y="194"/>
                  </a:lnTo>
                  <a:lnTo>
                    <a:pt x="173" y="194"/>
                  </a:lnTo>
                  <a:lnTo>
                    <a:pt x="173" y="184"/>
                  </a:lnTo>
                  <a:lnTo>
                    <a:pt x="173" y="173"/>
                  </a:lnTo>
                  <a:lnTo>
                    <a:pt x="173" y="163"/>
                  </a:lnTo>
                  <a:lnTo>
                    <a:pt x="163" y="173"/>
                  </a:lnTo>
                  <a:lnTo>
                    <a:pt x="152" y="173"/>
                  </a:lnTo>
                  <a:lnTo>
                    <a:pt x="142" y="184"/>
                  </a:lnTo>
                  <a:lnTo>
                    <a:pt x="142" y="194"/>
                  </a:lnTo>
                  <a:lnTo>
                    <a:pt x="132" y="194"/>
                  </a:lnTo>
                  <a:lnTo>
                    <a:pt x="122" y="194"/>
                  </a:lnTo>
                  <a:lnTo>
                    <a:pt x="132" y="194"/>
                  </a:lnTo>
                  <a:lnTo>
                    <a:pt x="132" y="184"/>
                  </a:lnTo>
                  <a:lnTo>
                    <a:pt x="122" y="184"/>
                  </a:lnTo>
                  <a:lnTo>
                    <a:pt x="122" y="194"/>
                  </a:lnTo>
                  <a:lnTo>
                    <a:pt x="122" y="204"/>
                  </a:lnTo>
                  <a:lnTo>
                    <a:pt x="112" y="204"/>
                  </a:lnTo>
                  <a:lnTo>
                    <a:pt x="112" y="194"/>
                  </a:lnTo>
                  <a:lnTo>
                    <a:pt x="112" y="184"/>
                  </a:lnTo>
                  <a:lnTo>
                    <a:pt x="101" y="194"/>
                  </a:lnTo>
                  <a:lnTo>
                    <a:pt x="91" y="194"/>
                  </a:lnTo>
                  <a:lnTo>
                    <a:pt x="91" y="184"/>
                  </a:lnTo>
                  <a:lnTo>
                    <a:pt x="91" y="173"/>
                  </a:lnTo>
                  <a:lnTo>
                    <a:pt x="91" y="163"/>
                  </a:lnTo>
                  <a:lnTo>
                    <a:pt x="81" y="163"/>
                  </a:lnTo>
                  <a:lnTo>
                    <a:pt x="71" y="153"/>
                  </a:lnTo>
                  <a:lnTo>
                    <a:pt x="61" y="153"/>
                  </a:lnTo>
                  <a:lnTo>
                    <a:pt x="61" y="143"/>
                  </a:lnTo>
                  <a:lnTo>
                    <a:pt x="71" y="143"/>
                  </a:lnTo>
                  <a:lnTo>
                    <a:pt x="61" y="143"/>
                  </a:lnTo>
                  <a:lnTo>
                    <a:pt x="61" y="133"/>
                  </a:lnTo>
                  <a:lnTo>
                    <a:pt x="71" y="133"/>
                  </a:lnTo>
                  <a:lnTo>
                    <a:pt x="71" y="122"/>
                  </a:lnTo>
                  <a:lnTo>
                    <a:pt x="81" y="122"/>
                  </a:lnTo>
                  <a:lnTo>
                    <a:pt x="81" y="112"/>
                  </a:lnTo>
                  <a:lnTo>
                    <a:pt x="71" y="112"/>
                  </a:lnTo>
                  <a:lnTo>
                    <a:pt x="71" y="102"/>
                  </a:lnTo>
                  <a:lnTo>
                    <a:pt x="61" y="102"/>
                  </a:lnTo>
                  <a:lnTo>
                    <a:pt x="61" y="92"/>
                  </a:lnTo>
                  <a:lnTo>
                    <a:pt x="51" y="82"/>
                  </a:lnTo>
                  <a:lnTo>
                    <a:pt x="51" y="92"/>
                  </a:lnTo>
                  <a:lnTo>
                    <a:pt x="40" y="82"/>
                  </a:lnTo>
                  <a:lnTo>
                    <a:pt x="30" y="71"/>
                  </a:lnTo>
                  <a:lnTo>
                    <a:pt x="20" y="71"/>
                  </a:lnTo>
                  <a:lnTo>
                    <a:pt x="10" y="71"/>
                  </a:lnTo>
                  <a:lnTo>
                    <a:pt x="10" y="61"/>
                  </a:lnTo>
                  <a:lnTo>
                    <a:pt x="0" y="51"/>
                  </a:lnTo>
                  <a:lnTo>
                    <a:pt x="10" y="51"/>
                  </a:lnTo>
                  <a:lnTo>
                    <a:pt x="20" y="41"/>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79" name="Rectangle 47"/>
            <p:cNvSpPr>
              <a:spLocks noChangeArrowheads="1"/>
            </p:cNvSpPr>
            <p:nvPr/>
          </p:nvSpPr>
          <p:spPr bwMode="auto">
            <a:xfrm>
              <a:off x="3724276" y="2486025"/>
              <a:ext cx="15875"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80" name="Freeform 48"/>
            <p:cNvSpPr>
              <a:spLocks/>
            </p:cNvSpPr>
            <p:nvPr/>
          </p:nvSpPr>
          <p:spPr bwMode="auto">
            <a:xfrm>
              <a:off x="4986338" y="2486025"/>
              <a:ext cx="420688" cy="420688"/>
            </a:xfrm>
            <a:custGeom>
              <a:avLst/>
              <a:gdLst>
                <a:gd name="T0" fmla="*/ 2147483647 w 265"/>
                <a:gd name="T1" fmla="*/ 2147483647 h 265"/>
                <a:gd name="T2" fmla="*/ 2147483647 w 265"/>
                <a:gd name="T3" fmla="*/ 2147483647 h 265"/>
                <a:gd name="T4" fmla="*/ 2147483647 w 265"/>
                <a:gd name="T5" fmla="*/ 2147483647 h 265"/>
                <a:gd name="T6" fmla="*/ 2147483647 w 265"/>
                <a:gd name="T7" fmla="*/ 2147483647 h 265"/>
                <a:gd name="T8" fmla="*/ 2147483647 w 265"/>
                <a:gd name="T9" fmla="*/ 2147483647 h 265"/>
                <a:gd name="T10" fmla="*/ 2147483647 w 265"/>
                <a:gd name="T11" fmla="*/ 2147483647 h 265"/>
                <a:gd name="T12" fmla="*/ 2147483647 w 265"/>
                <a:gd name="T13" fmla="*/ 2147483647 h 265"/>
                <a:gd name="T14" fmla="*/ 2147483647 w 265"/>
                <a:gd name="T15" fmla="*/ 2147483647 h 265"/>
                <a:gd name="T16" fmla="*/ 2147483647 w 265"/>
                <a:gd name="T17" fmla="*/ 2147483647 h 265"/>
                <a:gd name="T18" fmla="*/ 2147483647 w 265"/>
                <a:gd name="T19" fmla="*/ 2147483647 h 265"/>
                <a:gd name="T20" fmla="*/ 2147483647 w 265"/>
                <a:gd name="T21" fmla="*/ 2147483647 h 265"/>
                <a:gd name="T22" fmla="*/ 2147483647 w 265"/>
                <a:gd name="T23" fmla="*/ 2147483647 h 265"/>
                <a:gd name="T24" fmla="*/ 2147483647 w 265"/>
                <a:gd name="T25" fmla="*/ 2147483647 h 265"/>
                <a:gd name="T26" fmla="*/ 2147483647 w 265"/>
                <a:gd name="T27" fmla="*/ 2147483647 h 265"/>
                <a:gd name="T28" fmla="*/ 2147483647 w 265"/>
                <a:gd name="T29" fmla="*/ 2147483647 h 265"/>
                <a:gd name="T30" fmla="*/ 2147483647 w 265"/>
                <a:gd name="T31" fmla="*/ 2147483647 h 265"/>
                <a:gd name="T32" fmla="*/ 2147483647 w 265"/>
                <a:gd name="T33" fmla="*/ 2147483647 h 265"/>
                <a:gd name="T34" fmla="*/ 2147483647 w 265"/>
                <a:gd name="T35" fmla="*/ 2147483647 h 265"/>
                <a:gd name="T36" fmla="*/ 2147483647 w 265"/>
                <a:gd name="T37" fmla="*/ 2147483647 h 265"/>
                <a:gd name="T38" fmla="*/ 2147483647 w 265"/>
                <a:gd name="T39" fmla="*/ 2147483647 h 265"/>
                <a:gd name="T40" fmla="*/ 2147483647 w 265"/>
                <a:gd name="T41" fmla="*/ 2147483647 h 265"/>
                <a:gd name="T42" fmla="*/ 2147483647 w 265"/>
                <a:gd name="T43" fmla="*/ 2147483647 h 265"/>
                <a:gd name="T44" fmla="*/ 2147483647 w 265"/>
                <a:gd name="T45" fmla="*/ 2147483647 h 265"/>
                <a:gd name="T46" fmla="*/ 2147483647 w 265"/>
                <a:gd name="T47" fmla="*/ 2147483647 h 265"/>
                <a:gd name="T48" fmla="*/ 2147483647 w 265"/>
                <a:gd name="T49" fmla="*/ 2147483647 h 265"/>
                <a:gd name="T50" fmla="*/ 2147483647 w 265"/>
                <a:gd name="T51" fmla="*/ 2147483647 h 265"/>
                <a:gd name="T52" fmla="*/ 2147483647 w 265"/>
                <a:gd name="T53" fmla="*/ 2147483647 h 265"/>
                <a:gd name="T54" fmla="*/ 2147483647 w 265"/>
                <a:gd name="T55" fmla="*/ 2147483647 h 265"/>
                <a:gd name="T56" fmla="*/ 2147483647 w 265"/>
                <a:gd name="T57" fmla="*/ 2147483647 h 265"/>
                <a:gd name="T58" fmla="*/ 2147483647 w 265"/>
                <a:gd name="T59" fmla="*/ 2147483647 h 265"/>
                <a:gd name="T60" fmla="*/ 2147483647 w 265"/>
                <a:gd name="T61" fmla="*/ 2147483647 h 265"/>
                <a:gd name="T62" fmla="*/ 2147483647 w 265"/>
                <a:gd name="T63" fmla="*/ 2147483647 h 265"/>
                <a:gd name="T64" fmla="*/ 2147483647 w 265"/>
                <a:gd name="T65" fmla="*/ 2147483647 h 265"/>
                <a:gd name="T66" fmla="*/ 2147483647 w 265"/>
                <a:gd name="T67" fmla="*/ 2147483647 h 265"/>
                <a:gd name="T68" fmla="*/ 2147483647 w 265"/>
                <a:gd name="T69" fmla="*/ 2147483647 h 265"/>
                <a:gd name="T70" fmla="*/ 2147483647 w 265"/>
                <a:gd name="T71" fmla="*/ 2147483647 h 265"/>
                <a:gd name="T72" fmla="*/ 2147483647 w 265"/>
                <a:gd name="T73" fmla="*/ 2147483647 h 265"/>
                <a:gd name="T74" fmla="*/ 2147483647 w 265"/>
                <a:gd name="T75" fmla="*/ 2147483647 h 265"/>
                <a:gd name="T76" fmla="*/ 2147483647 w 265"/>
                <a:gd name="T77" fmla="*/ 2147483647 h 265"/>
                <a:gd name="T78" fmla="*/ 2147483647 w 265"/>
                <a:gd name="T79" fmla="*/ 2147483647 h 265"/>
                <a:gd name="T80" fmla="*/ 2147483647 w 265"/>
                <a:gd name="T81" fmla="*/ 2147483647 h 265"/>
                <a:gd name="T82" fmla="*/ 2147483647 w 265"/>
                <a:gd name="T83" fmla="*/ 2147483647 h 265"/>
                <a:gd name="T84" fmla="*/ 2147483647 w 265"/>
                <a:gd name="T85" fmla="*/ 2147483647 h 265"/>
                <a:gd name="T86" fmla="*/ 0 w 265"/>
                <a:gd name="T87" fmla="*/ 2147483647 h 265"/>
                <a:gd name="T88" fmla="*/ 2147483647 w 265"/>
                <a:gd name="T89" fmla="*/ 2147483647 h 265"/>
                <a:gd name="T90" fmla="*/ 2147483647 w 265"/>
                <a:gd name="T91" fmla="*/ 2147483647 h 265"/>
                <a:gd name="T92" fmla="*/ 2147483647 w 265"/>
                <a:gd name="T93" fmla="*/ 2147483647 h 265"/>
                <a:gd name="T94" fmla="*/ 2147483647 w 265"/>
                <a:gd name="T95" fmla="*/ 2147483647 h 265"/>
                <a:gd name="T96" fmla="*/ 2147483647 w 265"/>
                <a:gd name="T97" fmla="*/ 2147483647 h 265"/>
                <a:gd name="T98" fmla="*/ 2147483647 w 265"/>
                <a:gd name="T99" fmla="*/ 2147483647 h 265"/>
                <a:gd name="T100" fmla="*/ 2147483647 w 265"/>
                <a:gd name="T101" fmla="*/ 2147483647 h 265"/>
                <a:gd name="T102" fmla="*/ 2147483647 w 265"/>
                <a:gd name="T103" fmla="*/ 2147483647 h 265"/>
                <a:gd name="T104" fmla="*/ 2147483647 w 265"/>
                <a:gd name="T105" fmla="*/ 2147483647 h 265"/>
                <a:gd name="T106" fmla="*/ 2147483647 w 265"/>
                <a:gd name="T107" fmla="*/ 2147483647 h 265"/>
                <a:gd name="T108" fmla="*/ 2147483647 w 265"/>
                <a:gd name="T109" fmla="*/ 2147483647 h 265"/>
                <a:gd name="T110" fmla="*/ 2147483647 w 265"/>
                <a:gd name="T111" fmla="*/ 2147483647 h 265"/>
                <a:gd name="T112" fmla="*/ 2147483647 w 265"/>
                <a:gd name="T113" fmla="*/ 2147483647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5" h="265">
                  <a:moveTo>
                    <a:pt x="41" y="10"/>
                  </a:moveTo>
                  <a:lnTo>
                    <a:pt x="51" y="10"/>
                  </a:lnTo>
                  <a:lnTo>
                    <a:pt x="61" y="20"/>
                  </a:lnTo>
                  <a:lnTo>
                    <a:pt x="71" y="10"/>
                  </a:lnTo>
                  <a:lnTo>
                    <a:pt x="81" y="10"/>
                  </a:lnTo>
                  <a:lnTo>
                    <a:pt x="81" y="20"/>
                  </a:lnTo>
                  <a:lnTo>
                    <a:pt x="91" y="20"/>
                  </a:lnTo>
                  <a:lnTo>
                    <a:pt x="102" y="20"/>
                  </a:lnTo>
                  <a:lnTo>
                    <a:pt x="102" y="31"/>
                  </a:lnTo>
                  <a:lnTo>
                    <a:pt x="102" y="41"/>
                  </a:lnTo>
                  <a:lnTo>
                    <a:pt x="112" y="41"/>
                  </a:lnTo>
                  <a:lnTo>
                    <a:pt x="122" y="41"/>
                  </a:lnTo>
                  <a:lnTo>
                    <a:pt x="122" y="31"/>
                  </a:lnTo>
                  <a:lnTo>
                    <a:pt x="112" y="31"/>
                  </a:lnTo>
                  <a:lnTo>
                    <a:pt x="122" y="31"/>
                  </a:lnTo>
                  <a:lnTo>
                    <a:pt x="132" y="20"/>
                  </a:lnTo>
                  <a:lnTo>
                    <a:pt x="132" y="31"/>
                  </a:lnTo>
                  <a:lnTo>
                    <a:pt x="132" y="41"/>
                  </a:lnTo>
                  <a:lnTo>
                    <a:pt x="142" y="31"/>
                  </a:lnTo>
                  <a:lnTo>
                    <a:pt x="153" y="31"/>
                  </a:lnTo>
                  <a:lnTo>
                    <a:pt x="163" y="20"/>
                  </a:lnTo>
                  <a:lnTo>
                    <a:pt x="173" y="20"/>
                  </a:lnTo>
                  <a:lnTo>
                    <a:pt x="183" y="20"/>
                  </a:lnTo>
                  <a:lnTo>
                    <a:pt x="193" y="20"/>
                  </a:lnTo>
                  <a:lnTo>
                    <a:pt x="204" y="31"/>
                  </a:lnTo>
                  <a:lnTo>
                    <a:pt x="204" y="20"/>
                  </a:lnTo>
                  <a:lnTo>
                    <a:pt x="204" y="10"/>
                  </a:lnTo>
                  <a:lnTo>
                    <a:pt x="214" y="20"/>
                  </a:lnTo>
                  <a:lnTo>
                    <a:pt x="224" y="10"/>
                  </a:lnTo>
                  <a:lnTo>
                    <a:pt x="224" y="0"/>
                  </a:lnTo>
                  <a:lnTo>
                    <a:pt x="234" y="10"/>
                  </a:lnTo>
                  <a:lnTo>
                    <a:pt x="244" y="10"/>
                  </a:lnTo>
                  <a:lnTo>
                    <a:pt x="244" y="20"/>
                  </a:lnTo>
                  <a:lnTo>
                    <a:pt x="244" y="31"/>
                  </a:lnTo>
                  <a:lnTo>
                    <a:pt x="244" y="41"/>
                  </a:lnTo>
                  <a:lnTo>
                    <a:pt x="254" y="41"/>
                  </a:lnTo>
                  <a:lnTo>
                    <a:pt x="265" y="41"/>
                  </a:lnTo>
                  <a:lnTo>
                    <a:pt x="265" y="51"/>
                  </a:lnTo>
                  <a:lnTo>
                    <a:pt x="265" y="61"/>
                  </a:lnTo>
                  <a:lnTo>
                    <a:pt x="254" y="71"/>
                  </a:lnTo>
                  <a:lnTo>
                    <a:pt x="254" y="61"/>
                  </a:lnTo>
                  <a:lnTo>
                    <a:pt x="254" y="71"/>
                  </a:lnTo>
                  <a:lnTo>
                    <a:pt x="244" y="71"/>
                  </a:lnTo>
                  <a:lnTo>
                    <a:pt x="244" y="82"/>
                  </a:lnTo>
                  <a:lnTo>
                    <a:pt x="244" y="71"/>
                  </a:lnTo>
                  <a:lnTo>
                    <a:pt x="244" y="82"/>
                  </a:lnTo>
                  <a:lnTo>
                    <a:pt x="244" y="92"/>
                  </a:lnTo>
                  <a:lnTo>
                    <a:pt x="244" y="102"/>
                  </a:lnTo>
                  <a:lnTo>
                    <a:pt x="234" y="102"/>
                  </a:lnTo>
                  <a:lnTo>
                    <a:pt x="234" y="112"/>
                  </a:lnTo>
                  <a:lnTo>
                    <a:pt x="244" y="112"/>
                  </a:lnTo>
                  <a:lnTo>
                    <a:pt x="244" y="122"/>
                  </a:lnTo>
                  <a:lnTo>
                    <a:pt x="234" y="122"/>
                  </a:lnTo>
                  <a:lnTo>
                    <a:pt x="224" y="133"/>
                  </a:lnTo>
                  <a:lnTo>
                    <a:pt x="214" y="133"/>
                  </a:lnTo>
                  <a:lnTo>
                    <a:pt x="214" y="143"/>
                  </a:lnTo>
                  <a:lnTo>
                    <a:pt x="224" y="143"/>
                  </a:lnTo>
                  <a:lnTo>
                    <a:pt x="224" y="153"/>
                  </a:lnTo>
                  <a:lnTo>
                    <a:pt x="224" y="163"/>
                  </a:lnTo>
                  <a:lnTo>
                    <a:pt x="214" y="163"/>
                  </a:lnTo>
                  <a:lnTo>
                    <a:pt x="204" y="173"/>
                  </a:lnTo>
                  <a:lnTo>
                    <a:pt x="193" y="173"/>
                  </a:lnTo>
                  <a:lnTo>
                    <a:pt x="193" y="184"/>
                  </a:lnTo>
                  <a:lnTo>
                    <a:pt x="204" y="184"/>
                  </a:lnTo>
                  <a:lnTo>
                    <a:pt x="204" y="194"/>
                  </a:lnTo>
                  <a:lnTo>
                    <a:pt x="204" y="204"/>
                  </a:lnTo>
                  <a:lnTo>
                    <a:pt x="183" y="204"/>
                  </a:lnTo>
                  <a:lnTo>
                    <a:pt x="183" y="214"/>
                  </a:lnTo>
                  <a:lnTo>
                    <a:pt x="183" y="224"/>
                  </a:lnTo>
                  <a:lnTo>
                    <a:pt x="193" y="224"/>
                  </a:lnTo>
                  <a:lnTo>
                    <a:pt x="183" y="234"/>
                  </a:lnTo>
                  <a:lnTo>
                    <a:pt x="173" y="234"/>
                  </a:lnTo>
                  <a:lnTo>
                    <a:pt x="173" y="245"/>
                  </a:lnTo>
                  <a:lnTo>
                    <a:pt x="183" y="245"/>
                  </a:lnTo>
                  <a:lnTo>
                    <a:pt x="183" y="255"/>
                  </a:lnTo>
                  <a:lnTo>
                    <a:pt x="183" y="265"/>
                  </a:lnTo>
                  <a:lnTo>
                    <a:pt x="173" y="255"/>
                  </a:lnTo>
                  <a:lnTo>
                    <a:pt x="183" y="265"/>
                  </a:lnTo>
                  <a:lnTo>
                    <a:pt x="173" y="265"/>
                  </a:lnTo>
                  <a:lnTo>
                    <a:pt x="163" y="255"/>
                  </a:lnTo>
                  <a:lnTo>
                    <a:pt x="153" y="255"/>
                  </a:lnTo>
                  <a:lnTo>
                    <a:pt x="153" y="265"/>
                  </a:lnTo>
                  <a:lnTo>
                    <a:pt x="142" y="265"/>
                  </a:lnTo>
                  <a:lnTo>
                    <a:pt x="132" y="265"/>
                  </a:lnTo>
                  <a:lnTo>
                    <a:pt x="122" y="265"/>
                  </a:lnTo>
                  <a:lnTo>
                    <a:pt x="112" y="265"/>
                  </a:lnTo>
                  <a:lnTo>
                    <a:pt x="102" y="265"/>
                  </a:lnTo>
                  <a:lnTo>
                    <a:pt x="91" y="255"/>
                  </a:lnTo>
                  <a:lnTo>
                    <a:pt x="81" y="255"/>
                  </a:lnTo>
                  <a:lnTo>
                    <a:pt x="81" y="265"/>
                  </a:lnTo>
                  <a:lnTo>
                    <a:pt x="71" y="255"/>
                  </a:lnTo>
                  <a:lnTo>
                    <a:pt x="61" y="255"/>
                  </a:lnTo>
                  <a:lnTo>
                    <a:pt x="61" y="245"/>
                  </a:lnTo>
                  <a:lnTo>
                    <a:pt x="51" y="255"/>
                  </a:lnTo>
                  <a:lnTo>
                    <a:pt x="61" y="255"/>
                  </a:lnTo>
                  <a:lnTo>
                    <a:pt x="51" y="255"/>
                  </a:lnTo>
                  <a:lnTo>
                    <a:pt x="41" y="255"/>
                  </a:lnTo>
                  <a:lnTo>
                    <a:pt x="30" y="255"/>
                  </a:lnTo>
                  <a:lnTo>
                    <a:pt x="20" y="245"/>
                  </a:lnTo>
                  <a:lnTo>
                    <a:pt x="20" y="255"/>
                  </a:lnTo>
                  <a:lnTo>
                    <a:pt x="10" y="245"/>
                  </a:lnTo>
                  <a:lnTo>
                    <a:pt x="0" y="245"/>
                  </a:lnTo>
                  <a:lnTo>
                    <a:pt x="0" y="234"/>
                  </a:lnTo>
                  <a:lnTo>
                    <a:pt x="0" y="224"/>
                  </a:lnTo>
                  <a:lnTo>
                    <a:pt x="10" y="224"/>
                  </a:lnTo>
                  <a:lnTo>
                    <a:pt x="10" y="214"/>
                  </a:lnTo>
                  <a:lnTo>
                    <a:pt x="10" y="204"/>
                  </a:lnTo>
                  <a:lnTo>
                    <a:pt x="20" y="194"/>
                  </a:lnTo>
                  <a:lnTo>
                    <a:pt x="20" y="184"/>
                  </a:lnTo>
                  <a:lnTo>
                    <a:pt x="30" y="184"/>
                  </a:lnTo>
                  <a:lnTo>
                    <a:pt x="41" y="184"/>
                  </a:lnTo>
                  <a:lnTo>
                    <a:pt x="51" y="173"/>
                  </a:lnTo>
                  <a:lnTo>
                    <a:pt x="41" y="163"/>
                  </a:lnTo>
                  <a:lnTo>
                    <a:pt x="51" y="163"/>
                  </a:lnTo>
                  <a:lnTo>
                    <a:pt x="41" y="153"/>
                  </a:lnTo>
                  <a:lnTo>
                    <a:pt x="41" y="143"/>
                  </a:lnTo>
                  <a:lnTo>
                    <a:pt x="41" y="133"/>
                  </a:lnTo>
                  <a:lnTo>
                    <a:pt x="41" y="122"/>
                  </a:lnTo>
                  <a:lnTo>
                    <a:pt x="41" y="112"/>
                  </a:lnTo>
                  <a:lnTo>
                    <a:pt x="30" y="102"/>
                  </a:lnTo>
                  <a:lnTo>
                    <a:pt x="30" y="92"/>
                  </a:lnTo>
                  <a:lnTo>
                    <a:pt x="41" y="92"/>
                  </a:lnTo>
                  <a:lnTo>
                    <a:pt x="41" y="82"/>
                  </a:lnTo>
                  <a:lnTo>
                    <a:pt x="51" y="71"/>
                  </a:lnTo>
                  <a:lnTo>
                    <a:pt x="41" y="71"/>
                  </a:lnTo>
                  <a:lnTo>
                    <a:pt x="51" y="61"/>
                  </a:lnTo>
                  <a:lnTo>
                    <a:pt x="41" y="61"/>
                  </a:lnTo>
                  <a:lnTo>
                    <a:pt x="41" y="51"/>
                  </a:lnTo>
                  <a:lnTo>
                    <a:pt x="41" y="41"/>
                  </a:lnTo>
                  <a:lnTo>
                    <a:pt x="41" y="31"/>
                  </a:lnTo>
                  <a:lnTo>
                    <a:pt x="41" y="20"/>
                  </a:lnTo>
                  <a:lnTo>
                    <a:pt x="41" y="10"/>
                  </a:lnTo>
                  <a:close/>
                </a:path>
              </a:pathLst>
            </a:custGeom>
            <a:solidFill>
              <a:srgbClr val="92D050"/>
            </a:solidFill>
            <a:ln w="15875">
              <a:solidFill>
                <a:srgbClr val="6E6E6E"/>
              </a:solidFill>
              <a:prstDash val="solid"/>
              <a:round/>
              <a:headEnd/>
              <a:tailEnd/>
            </a:ln>
          </p:spPr>
          <p:txBody>
            <a:bodyPr/>
            <a:lstStyle/>
            <a:p>
              <a:endParaRPr lang="fr-FR">
                <a:solidFill>
                  <a:srgbClr val="000000"/>
                </a:solidFill>
              </a:endParaRPr>
            </a:p>
          </p:txBody>
        </p:sp>
        <p:sp>
          <p:nvSpPr>
            <p:cNvPr id="81" name="Freeform 49"/>
            <p:cNvSpPr>
              <a:spLocks/>
            </p:cNvSpPr>
            <p:nvPr/>
          </p:nvSpPr>
          <p:spPr bwMode="auto">
            <a:xfrm>
              <a:off x="3740151" y="2501900"/>
              <a:ext cx="15875" cy="1588"/>
            </a:xfrm>
            <a:custGeom>
              <a:avLst/>
              <a:gdLst>
                <a:gd name="T0" fmla="*/ 0 w 10"/>
                <a:gd name="T1" fmla="*/ 0 h 1588"/>
                <a:gd name="T2" fmla="*/ 0 w 10"/>
                <a:gd name="T3" fmla="*/ 0 h 1588"/>
                <a:gd name="T4" fmla="*/ 0 w 10"/>
                <a:gd name="T5" fmla="*/ 0 h 1588"/>
                <a:gd name="T6" fmla="*/ 2147483647 w 10"/>
                <a:gd name="T7" fmla="*/ 0 h 1588"/>
                <a:gd name="T8" fmla="*/ 2147483647 w 10"/>
                <a:gd name="T9" fmla="*/ 0 h 1588"/>
                <a:gd name="T10" fmla="*/ 0 w 10"/>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88">
                  <a:moveTo>
                    <a:pt x="0" y="0"/>
                  </a:moveTo>
                  <a:lnTo>
                    <a:pt x="0" y="0"/>
                  </a:lnTo>
                  <a:lnTo>
                    <a:pt x="10" y="0"/>
                  </a:ln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82" name="Freeform 50"/>
            <p:cNvSpPr>
              <a:spLocks/>
            </p:cNvSpPr>
            <p:nvPr/>
          </p:nvSpPr>
          <p:spPr bwMode="auto">
            <a:xfrm>
              <a:off x="5260976" y="2535238"/>
              <a:ext cx="468312" cy="468312"/>
            </a:xfrm>
            <a:custGeom>
              <a:avLst/>
              <a:gdLst>
                <a:gd name="T0" fmla="*/ 2147483647 w 295"/>
                <a:gd name="T1" fmla="*/ 2147483647 h 295"/>
                <a:gd name="T2" fmla="*/ 2147483647 w 295"/>
                <a:gd name="T3" fmla="*/ 2147483647 h 295"/>
                <a:gd name="T4" fmla="*/ 2147483647 w 295"/>
                <a:gd name="T5" fmla="*/ 2147483647 h 295"/>
                <a:gd name="T6" fmla="*/ 2147483647 w 295"/>
                <a:gd name="T7" fmla="*/ 2147483647 h 295"/>
                <a:gd name="T8" fmla="*/ 2147483647 w 295"/>
                <a:gd name="T9" fmla="*/ 2147483647 h 295"/>
                <a:gd name="T10" fmla="*/ 2147483647 w 295"/>
                <a:gd name="T11" fmla="*/ 0 h 295"/>
                <a:gd name="T12" fmla="*/ 2147483647 w 295"/>
                <a:gd name="T13" fmla="*/ 0 h 295"/>
                <a:gd name="T14" fmla="*/ 2147483647 w 295"/>
                <a:gd name="T15" fmla="*/ 2147483647 h 295"/>
                <a:gd name="T16" fmla="*/ 2147483647 w 295"/>
                <a:gd name="T17" fmla="*/ 2147483647 h 295"/>
                <a:gd name="T18" fmla="*/ 2147483647 w 295"/>
                <a:gd name="T19" fmla="*/ 2147483647 h 295"/>
                <a:gd name="T20" fmla="*/ 2147483647 w 295"/>
                <a:gd name="T21" fmla="*/ 2147483647 h 295"/>
                <a:gd name="T22" fmla="*/ 2147483647 w 295"/>
                <a:gd name="T23" fmla="*/ 2147483647 h 295"/>
                <a:gd name="T24" fmla="*/ 2147483647 w 295"/>
                <a:gd name="T25" fmla="*/ 2147483647 h 295"/>
                <a:gd name="T26" fmla="*/ 2147483647 w 295"/>
                <a:gd name="T27" fmla="*/ 2147483647 h 295"/>
                <a:gd name="T28" fmla="*/ 2147483647 w 295"/>
                <a:gd name="T29" fmla="*/ 2147483647 h 295"/>
                <a:gd name="T30" fmla="*/ 2147483647 w 295"/>
                <a:gd name="T31" fmla="*/ 2147483647 h 295"/>
                <a:gd name="T32" fmla="*/ 2147483647 w 295"/>
                <a:gd name="T33" fmla="*/ 2147483647 h 295"/>
                <a:gd name="T34" fmla="*/ 2147483647 w 295"/>
                <a:gd name="T35" fmla="*/ 2147483647 h 295"/>
                <a:gd name="T36" fmla="*/ 2147483647 w 295"/>
                <a:gd name="T37" fmla="*/ 2147483647 h 295"/>
                <a:gd name="T38" fmla="*/ 2147483647 w 295"/>
                <a:gd name="T39" fmla="*/ 2147483647 h 295"/>
                <a:gd name="T40" fmla="*/ 2147483647 w 295"/>
                <a:gd name="T41" fmla="*/ 2147483647 h 295"/>
                <a:gd name="T42" fmla="*/ 2147483647 w 295"/>
                <a:gd name="T43" fmla="*/ 2147483647 h 295"/>
                <a:gd name="T44" fmla="*/ 2147483647 w 295"/>
                <a:gd name="T45" fmla="*/ 2147483647 h 295"/>
                <a:gd name="T46" fmla="*/ 2147483647 w 295"/>
                <a:gd name="T47" fmla="*/ 2147483647 h 295"/>
                <a:gd name="T48" fmla="*/ 2147483647 w 295"/>
                <a:gd name="T49" fmla="*/ 2147483647 h 295"/>
                <a:gd name="T50" fmla="*/ 2147483647 w 295"/>
                <a:gd name="T51" fmla="*/ 2147483647 h 295"/>
                <a:gd name="T52" fmla="*/ 2147483647 w 295"/>
                <a:gd name="T53" fmla="*/ 2147483647 h 295"/>
                <a:gd name="T54" fmla="*/ 2147483647 w 295"/>
                <a:gd name="T55" fmla="*/ 2147483647 h 295"/>
                <a:gd name="T56" fmla="*/ 2147483647 w 295"/>
                <a:gd name="T57" fmla="*/ 2147483647 h 295"/>
                <a:gd name="T58" fmla="*/ 2147483647 w 295"/>
                <a:gd name="T59" fmla="*/ 2147483647 h 295"/>
                <a:gd name="T60" fmla="*/ 2147483647 w 295"/>
                <a:gd name="T61" fmla="*/ 2147483647 h 295"/>
                <a:gd name="T62" fmla="*/ 2147483647 w 295"/>
                <a:gd name="T63" fmla="*/ 2147483647 h 295"/>
                <a:gd name="T64" fmla="*/ 2147483647 w 295"/>
                <a:gd name="T65" fmla="*/ 2147483647 h 295"/>
                <a:gd name="T66" fmla="*/ 2147483647 w 295"/>
                <a:gd name="T67" fmla="*/ 2147483647 h 295"/>
                <a:gd name="T68" fmla="*/ 2147483647 w 295"/>
                <a:gd name="T69" fmla="*/ 2147483647 h 295"/>
                <a:gd name="T70" fmla="*/ 2147483647 w 295"/>
                <a:gd name="T71" fmla="*/ 2147483647 h 295"/>
                <a:gd name="T72" fmla="*/ 2147483647 w 295"/>
                <a:gd name="T73" fmla="*/ 2147483647 h 295"/>
                <a:gd name="T74" fmla="*/ 2147483647 w 295"/>
                <a:gd name="T75" fmla="*/ 2147483647 h 295"/>
                <a:gd name="T76" fmla="*/ 2147483647 w 295"/>
                <a:gd name="T77" fmla="*/ 2147483647 h 295"/>
                <a:gd name="T78" fmla="*/ 2147483647 w 295"/>
                <a:gd name="T79" fmla="*/ 2147483647 h 295"/>
                <a:gd name="T80" fmla="*/ 2147483647 w 295"/>
                <a:gd name="T81" fmla="*/ 2147483647 h 295"/>
                <a:gd name="T82" fmla="*/ 2147483647 w 295"/>
                <a:gd name="T83" fmla="*/ 2147483647 h 295"/>
                <a:gd name="T84" fmla="*/ 2147483647 w 295"/>
                <a:gd name="T85" fmla="*/ 2147483647 h 295"/>
                <a:gd name="T86" fmla="*/ 2147483647 w 295"/>
                <a:gd name="T87" fmla="*/ 2147483647 h 295"/>
                <a:gd name="T88" fmla="*/ 0 w 295"/>
                <a:gd name="T89" fmla="*/ 2147483647 h 295"/>
                <a:gd name="T90" fmla="*/ 2147483647 w 295"/>
                <a:gd name="T91" fmla="*/ 2147483647 h 295"/>
                <a:gd name="T92" fmla="*/ 2147483647 w 295"/>
                <a:gd name="T93" fmla="*/ 2147483647 h 295"/>
                <a:gd name="T94" fmla="*/ 2147483647 w 295"/>
                <a:gd name="T95" fmla="*/ 2147483647 h 295"/>
                <a:gd name="T96" fmla="*/ 2147483647 w 295"/>
                <a:gd name="T97" fmla="*/ 2147483647 h 295"/>
                <a:gd name="T98" fmla="*/ 2147483647 w 295"/>
                <a:gd name="T99" fmla="*/ 2147483647 h 295"/>
                <a:gd name="T100" fmla="*/ 2147483647 w 295"/>
                <a:gd name="T101" fmla="*/ 2147483647 h 295"/>
                <a:gd name="T102" fmla="*/ 2147483647 w 295"/>
                <a:gd name="T103" fmla="*/ 2147483647 h 295"/>
                <a:gd name="T104" fmla="*/ 2147483647 w 295"/>
                <a:gd name="T105" fmla="*/ 2147483647 h 295"/>
                <a:gd name="T106" fmla="*/ 2147483647 w 295"/>
                <a:gd name="T107" fmla="*/ 2147483647 h 295"/>
                <a:gd name="T108" fmla="*/ 2147483647 w 295"/>
                <a:gd name="T109" fmla="*/ 2147483647 h 295"/>
                <a:gd name="T110" fmla="*/ 2147483647 w 295"/>
                <a:gd name="T111" fmla="*/ 2147483647 h 295"/>
                <a:gd name="T112" fmla="*/ 2147483647 w 295"/>
                <a:gd name="T113" fmla="*/ 2147483647 h 295"/>
                <a:gd name="T114" fmla="*/ 2147483647 w 295"/>
                <a:gd name="T115" fmla="*/ 2147483647 h 295"/>
                <a:gd name="T116" fmla="*/ 2147483647 w 295"/>
                <a:gd name="T117" fmla="*/ 2147483647 h 2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5" h="295">
                  <a:moveTo>
                    <a:pt x="92" y="30"/>
                  </a:moveTo>
                  <a:lnTo>
                    <a:pt x="92" y="30"/>
                  </a:lnTo>
                  <a:lnTo>
                    <a:pt x="102" y="30"/>
                  </a:lnTo>
                  <a:lnTo>
                    <a:pt x="112" y="30"/>
                  </a:lnTo>
                  <a:lnTo>
                    <a:pt x="122" y="20"/>
                  </a:lnTo>
                  <a:lnTo>
                    <a:pt x="132" y="20"/>
                  </a:lnTo>
                  <a:lnTo>
                    <a:pt x="132" y="10"/>
                  </a:lnTo>
                  <a:lnTo>
                    <a:pt x="143" y="10"/>
                  </a:lnTo>
                  <a:lnTo>
                    <a:pt x="153" y="0"/>
                  </a:lnTo>
                  <a:lnTo>
                    <a:pt x="163" y="0"/>
                  </a:lnTo>
                  <a:lnTo>
                    <a:pt x="173" y="0"/>
                  </a:lnTo>
                  <a:lnTo>
                    <a:pt x="173" y="10"/>
                  </a:lnTo>
                  <a:lnTo>
                    <a:pt x="183" y="10"/>
                  </a:lnTo>
                  <a:lnTo>
                    <a:pt x="183" y="20"/>
                  </a:lnTo>
                  <a:lnTo>
                    <a:pt x="183" y="30"/>
                  </a:lnTo>
                  <a:lnTo>
                    <a:pt x="183" y="40"/>
                  </a:lnTo>
                  <a:lnTo>
                    <a:pt x="183" y="51"/>
                  </a:lnTo>
                  <a:lnTo>
                    <a:pt x="194" y="51"/>
                  </a:lnTo>
                  <a:lnTo>
                    <a:pt x="194" y="61"/>
                  </a:lnTo>
                  <a:lnTo>
                    <a:pt x="204" y="61"/>
                  </a:lnTo>
                  <a:lnTo>
                    <a:pt x="214" y="61"/>
                  </a:lnTo>
                  <a:lnTo>
                    <a:pt x="214" y="71"/>
                  </a:lnTo>
                  <a:lnTo>
                    <a:pt x="214" y="81"/>
                  </a:lnTo>
                  <a:lnTo>
                    <a:pt x="224" y="81"/>
                  </a:lnTo>
                  <a:lnTo>
                    <a:pt x="234" y="81"/>
                  </a:lnTo>
                  <a:lnTo>
                    <a:pt x="245" y="81"/>
                  </a:lnTo>
                  <a:lnTo>
                    <a:pt x="234" y="81"/>
                  </a:lnTo>
                  <a:lnTo>
                    <a:pt x="245" y="71"/>
                  </a:lnTo>
                  <a:lnTo>
                    <a:pt x="255" y="81"/>
                  </a:lnTo>
                  <a:lnTo>
                    <a:pt x="245" y="81"/>
                  </a:lnTo>
                  <a:lnTo>
                    <a:pt x="255" y="81"/>
                  </a:lnTo>
                  <a:lnTo>
                    <a:pt x="255" y="91"/>
                  </a:lnTo>
                  <a:lnTo>
                    <a:pt x="255" y="102"/>
                  </a:lnTo>
                  <a:lnTo>
                    <a:pt x="265" y="102"/>
                  </a:lnTo>
                  <a:lnTo>
                    <a:pt x="275" y="102"/>
                  </a:lnTo>
                  <a:lnTo>
                    <a:pt x="285" y="112"/>
                  </a:lnTo>
                  <a:lnTo>
                    <a:pt x="295" y="112"/>
                  </a:lnTo>
                  <a:lnTo>
                    <a:pt x="285" y="122"/>
                  </a:lnTo>
                  <a:lnTo>
                    <a:pt x="285" y="132"/>
                  </a:lnTo>
                  <a:lnTo>
                    <a:pt x="275" y="132"/>
                  </a:lnTo>
                  <a:lnTo>
                    <a:pt x="285" y="132"/>
                  </a:lnTo>
                  <a:lnTo>
                    <a:pt x="285" y="142"/>
                  </a:lnTo>
                  <a:lnTo>
                    <a:pt x="275" y="142"/>
                  </a:lnTo>
                  <a:lnTo>
                    <a:pt x="275" y="153"/>
                  </a:lnTo>
                  <a:lnTo>
                    <a:pt x="285" y="153"/>
                  </a:lnTo>
                  <a:lnTo>
                    <a:pt x="285" y="163"/>
                  </a:lnTo>
                  <a:lnTo>
                    <a:pt x="275" y="173"/>
                  </a:lnTo>
                  <a:lnTo>
                    <a:pt x="285" y="173"/>
                  </a:lnTo>
                  <a:lnTo>
                    <a:pt x="285" y="183"/>
                  </a:lnTo>
                  <a:lnTo>
                    <a:pt x="275" y="183"/>
                  </a:lnTo>
                  <a:lnTo>
                    <a:pt x="275" y="193"/>
                  </a:lnTo>
                  <a:lnTo>
                    <a:pt x="265" y="193"/>
                  </a:lnTo>
                  <a:lnTo>
                    <a:pt x="265" y="203"/>
                  </a:lnTo>
                  <a:lnTo>
                    <a:pt x="265" y="214"/>
                  </a:lnTo>
                  <a:lnTo>
                    <a:pt x="255" y="224"/>
                  </a:lnTo>
                  <a:lnTo>
                    <a:pt x="255" y="234"/>
                  </a:lnTo>
                  <a:lnTo>
                    <a:pt x="245" y="234"/>
                  </a:lnTo>
                  <a:lnTo>
                    <a:pt x="234" y="244"/>
                  </a:lnTo>
                  <a:lnTo>
                    <a:pt x="234" y="254"/>
                  </a:lnTo>
                  <a:lnTo>
                    <a:pt x="224" y="254"/>
                  </a:lnTo>
                  <a:lnTo>
                    <a:pt x="224" y="265"/>
                  </a:lnTo>
                  <a:lnTo>
                    <a:pt x="234" y="265"/>
                  </a:lnTo>
                  <a:lnTo>
                    <a:pt x="224" y="265"/>
                  </a:lnTo>
                  <a:lnTo>
                    <a:pt x="214" y="265"/>
                  </a:lnTo>
                  <a:lnTo>
                    <a:pt x="214" y="275"/>
                  </a:lnTo>
                  <a:lnTo>
                    <a:pt x="204" y="275"/>
                  </a:lnTo>
                  <a:lnTo>
                    <a:pt x="194" y="275"/>
                  </a:lnTo>
                  <a:lnTo>
                    <a:pt x="194" y="285"/>
                  </a:lnTo>
                  <a:lnTo>
                    <a:pt x="183" y="275"/>
                  </a:lnTo>
                  <a:lnTo>
                    <a:pt x="173" y="285"/>
                  </a:lnTo>
                  <a:lnTo>
                    <a:pt x="183" y="295"/>
                  </a:lnTo>
                  <a:lnTo>
                    <a:pt x="173" y="295"/>
                  </a:lnTo>
                  <a:lnTo>
                    <a:pt x="163" y="295"/>
                  </a:lnTo>
                  <a:lnTo>
                    <a:pt x="153" y="285"/>
                  </a:lnTo>
                  <a:lnTo>
                    <a:pt x="143" y="285"/>
                  </a:lnTo>
                  <a:lnTo>
                    <a:pt x="132" y="285"/>
                  </a:lnTo>
                  <a:lnTo>
                    <a:pt x="122" y="295"/>
                  </a:lnTo>
                  <a:lnTo>
                    <a:pt x="122" y="285"/>
                  </a:lnTo>
                  <a:lnTo>
                    <a:pt x="112" y="285"/>
                  </a:lnTo>
                  <a:lnTo>
                    <a:pt x="102" y="285"/>
                  </a:lnTo>
                  <a:lnTo>
                    <a:pt x="102" y="275"/>
                  </a:lnTo>
                  <a:lnTo>
                    <a:pt x="92" y="275"/>
                  </a:lnTo>
                  <a:lnTo>
                    <a:pt x="81" y="265"/>
                  </a:lnTo>
                  <a:lnTo>
                    <a:pt x="71" y="265"/>
                  </a:lnTo>
                  <a:lnTo>
                    <a:pt x="71" y="275"/>
                  </a:lnTo>
                  <a:lnTo>
                    <a:pt x="61" y="275"/>
                  </a:lnTo>
                  <a:lnTo>
                    <a:pt x="51" y="275"/>
                  </a:lnTo>
                  <a:lnTo>
                    <a:pt x="51" y="265"/>
                  </a:lnTo>
                  <a:lnTo>
                    <a:pt x="51" y="254"/>
                  </a:lnTo>
                  <a:lnTo>
                    <a:pt x="61" y="254"/>
                  </a:lnTo>
                  <a:lnTo>
                    <a:pt x="51" y="244"/>
                  </a:lnTo>
                  <a:lnTo>
                    <a:pt x="41" y="254"/>
                  </a:lnTo>
                  <a:lnTo>
                    <a:pt x="31" y="244"/>
                  </a:lnTo>
                  <a:lnTo>
                    <a:pt x="10" y="244"/>
                  </a:lnTo>
                  <a:lnTo>
                    <a:pt x="20" y="244"/>
                  </a:lnTo>
                  <a:lnTo>
                    <a:pt x="10" y="244"/>
                  </a:lnTo>
                  <a:lnTo>
                    <a:pt x="10" y="234"/>
                  </a:lnTo>
                  <a:lnTo>
                    <a:pt x="10" y="224"/>
                  </a:lnTo>
                  <a:lnTo>
                    <a:pt x="10" y="214"/>
                  </a:lnTo>
                  <a:lnTo>
                    <a:pt x="0" y="214"/>
                  </a:lnTo>
                  <a:lnTo>
                    <a:pt x="0" y="203"/>
                  </a:lnTo>
                  <a:lnTo>
                    <a:pt x="10" y="203"/>
                  </a:lnTo>
                  <a:lnTo>
                    <a:pt x="20" y="193"/>
                  </a:lnTo>
                  <a:lnTo>
                    <a:pt x="10" y="193"/>
                  </a:lnTo>
                  <a:lnTo>
                    <a:pt x="10" y="183"/>
                  </a:lnTo>
                  <a:lnTo>
                    <a:pt x="10" y="173"/>
                  </a:lnTo>
                  <a:lnTo>
                    <a:pt x="31" y="173"/>
                  </a:lnTo>
                  <a:lnTo>
                    <a:pt x="31" y="163"/>
                  </a:lnTo>
                  <a:lnTo>
                    <a:pt x="31" y="153"/>
                  </a:lnTo>
                  <a:lnTo>
                    <a:pt x="20" y="153"/>
                  </a:lnTo>
                  <a:lnTo>
                    <a:pt x="20" y="142"/>
                  </a:lnTo>
                  <a:lnTo>
                    <a:pt x="31" y="142"/>
                  </a:lnTo>
                  <a:lnTo>
                    <a:pt x="41" y="132"/>
                  </a:lnTo>
                  <a:lnTo>
                    <a:pt x="51" y="132"/>
                  </a:lnTo>
                  <a:lnTo>
                    <a:pt x="51" y="122"/>
                  </a:lnTo>
                  <a:lnTo>
                    <a:pt x="51" y="112"/>
                  </a:lnTo>
                  <a:lnTo>
                    <a:pt x="41" y="112"/>
                  </a:lnTo>
                  <a:lnTo>
                    <a:pt x="41" y="102"/>
                  </a:lnTo>
                  <a:lnTo>
                    <a:pt x="51" y="102"/>
                  </a:lnTo>
                  <a:lnTo>
                    <a:pt x="61" y="91"/>
                  </a:lnTo>
                  <a:lnTo>
                    <a:pt x="71" y="91"/>
                  </a:lnTo>
                  <a:lnTo>
                    <a:pt x="71" y="81"/>
                  </a:lnTo>
                  <a:lnTo>
                    <a:pt x="61" y="81"/>
                  </a:lnTo>
                  <a:lnTo>
                    <a:pt x="61" y="71"/>
                  </a:lnTo>
                  <a:lnTo>
                    <a:pt x="71" y="71"/>
                  </a:lnTo>
                  <a:lnTo>
                    <a:pt x="71" y="61"/>
                  </a:lnTo>
                  <a:lnTo>
                    <a:pt x="71" y="51"/>
                  </a:lnTo>
                  <a:lnTo>
                    <a:pt x="71" y="40"/>
                  </a:lnTo>
                  <a:lnTo>
                    <a:pt x="71" y="51"/>
                  </a:lnTo>
                  <a:lnTo>
                    <a:pt x="71" y="40"/>
                  </a:lnTo>
                  <a:lnTo>
                    <a:pt x="81" y="40"/>
                  </a:lnTo>
                  <a:lnTo>
                    <a:pt x="81" y="30"/>
                  </a:lnTo>
                  <a:lnTo>
                    <a:pt x="81" y="40"/>
                  </a:lnTo>
                  <a:lnTo>
                    <a:pt x="92" y="30"/>
                  </a:lnTo>
                  <a:close/>
                </a:path>
              </a:pathLst>
            </a:custGeom>
            <a:solidFill>
              <a:srgbClr val="92D050"/>
            </a:solidFill>
            <a:ln w="15875">
              <a:solidFill>
                <a:srgbClr val="6E6E6E"/>
              </a:solidFill>
              <a:prstDash val="solid"/>
              <a:round/>
              <a:headEnd/>
              <a:tailEnd/>
            </a:ln>
          </p:spPr>
          <p:txBody>
            <a:bodyPr/>
            <a:lstStyle/>
            <a:p>
              <a:endParaRPr lang="fr-FR">
                <a:solidFill>
                  <a:srgbClr val="000000"/>
                </a:solidFill>
              </a:endParaRPr>
            </a:p>
          </p:txBody>
        </p:sp>
        <p:sp>
          <p:nvSpPr>
            <p:cNvPr id="83" name="Freeform 51"/>
            <p:cNvSpPr>
              <a:spLocks/>
            </p:cNvSpPr>
            <p:nvPr/>
          </p:nvSpPr>
          <p:spPr bwMode="auto">
            <a:xfrm>
              <a:off x="7800975" y="2582863"/>
              <a:ext cx="274638" cy="454025"/>
            </a:xfrm>
            <a:custGeom>
              <a:avLst/>
              <a:gdLst>
                <a:gd name="T0" fmla="*/ 204133822 w 173"/>
                <a:gd name="T1" fmla="*/ 0 h 286"/>
                <a:gd name="T2" fmla="*/ 229335430 w 173"/>
                <a:gd name="T3" fmla="*/ 25201563 h 286"/>
                <a:gd name="T4" fmla="*/ 229335430 w 173"/>
                <a:gd name="T5" fmla="*/ 25201563 h 286"/>
                <a:gd name="T6" fmla="*/ 257056405 w 173"/>
                <a:gd name="T7" fmla="*/ 25201563 h 286"/>
                <a:gd name="T8" fmla="*/ 257056405 w 173"/>
                <a:gd name="T9" fmla="*/ 52924075 h 286"/>
                <a:gd name="T10" fmla="*/ 307459622 w 173"/>
                <a:gd name="T11" fmla="*/ 78125638 h 286"/>
                <a:gd name="T12" fmla="*/ 332661231 w 173"/>
                <a:gd name="T13" fmla="*/ 103327200 h 286"/>
                <a:gd name="T14" fmla="*/ 357862839 w 173"/>
                <a:gd name="T15" fmla="*/ 128528763 h 286"/>
                <a:gd name="T16" fmla="*/ 410787010 w 173"/>
                <a:gd name="T17" fmla="*/ 153730325 h 286"/>
                <a:gd name="T18" fmla="*/ 410787010 w 173"/>
                <a:gd name="T19" fmla="*/ 206652813 h 286"/>
                <a:gd name="T20" fmla="*/ 410787010 w 173"/>
                <a:gd name="T21" fmla="*/ 231854375 h 286"/>
                <a:gd name="T22" fmla="*/ 410787010 w 173"/>
                <a:gd name="T23" fmla="*/ 282257500 h 286"/>
                <a:gd name="T24" fmla="*/ 410787010 w 173"/>
                <a:gd name="T25" fmla="*/ 335181575 h 286"/>
                <a:gd name="T26" fmla="*/ 410787010 w 173"/>
                <a:gd name="T27" fmla="*/ 385584700 h 286"/>
                <a:gd name="T28" fmla="*/ 383064447 w 173"/>
                <a:gd name="T29" fmla="*/ 435987825 h 286"/>
                <a:gd name="T30" fmla="*/ 410787010 w 173"/>
                <a:gd name="T31" fmla="*/ 463708750 h 286"/>
                <a:gd name="T32" fmla="*/ 383064447 w 173"/>
                <a:gd name="T33" fmla="*/ 514111875 h 286"/>
                <a:gd name="T34" fmla="*/ 410787010 w 173"/>
                <a:gd name="T35" fmla="*/ 539313438 h 286"/>
                <a:gd name="T36" fmla="*/ 435988619 w 173"/>
                <a:gd name="T37" fmla="*/ 592237513 h 286"/>
                <a:gd name="T38" fmla="*/ 383064447 w 173"/>
                <a:gd name="T39" fmla="*/ 617439075 h 286"/>
                <a:gd name="T40" fmla="*/ 410787010 w 173"/>
                <a:gd name="T41" fmla="*/ 617439075 h 286"/>
                <a:gd name="T42" fmla="*/ 383064447 w 173"/>
                <a:gd name="T43" fmla="*/ 642640638 h 286"/>
                <a:gd name="T44" fmla="*/ 357862839 w 173"/>
                <a:gd name="T45" fmla="*/ 667842200 h 286"/>
                <a:gd name="T46" fmla="*/ 357862839 w 173"/>
                <a:gd name="T47" fmla="*/ 667842200 h 286"/>
                <a:gd name="T48" fmla="*/ 332661231 w 173"/>
                <a:gd name="T49" fmla="*/ 720764688 h 286"/>
                <a:gd name="T50" fmla="*/ 282258014 w 173"/>
                <a:gd name="T51" fmla="*/ 720764688 h 286"/>
                <a:gd name="T52" fmla="*/ 229335430 w 173"/>
                <a:gd name="T53" fmla="*/ 720764688 h 286"/>
                <a:gd name="T54" fmla="*/ 204133822 w 173"/>
                <a:gd name="T55" fmla="*/ 693043763 h 286"/>
                <a:gd name="T56" fmla="*/ 229335430 w 173"/>
                <a:gd name="T57" fmla="*/ 667842200 h 286"/>
                <a:gd name="T58" fmla="*/ 204133822 w 173"/>
                <a:gd name="T59" fmla="*/ 667842200 h 286"/>
                <a:gd name="T60" fmla="*/ 178932213 w 173"/>
                <a:gd name="T61" fmla="*/ 642640638 h 286"/>
                <a:gd name="T62" fmla="*/ 178932213 w 173"/>
                <a:gd name="T63" fmla="*/ 642640638 h 286"/>
                <a:gd name="T64" fmla="*/ 153730605 w 173"/>
                <a:gd name="T65" fmla="*/ 617439075 h 286"/>
                <a:gd name="T66" fmla="*/ 153730605 w 173"/>
                <a:gd name="T67" fmla="*/ 592237513 h 286"/>
                <a:gd name="T68" fmla="*/ 128528996 w 173"/>
                <a:gd name="T69" fmla="*/ 592237513 h 286"/>
                <a:gd name="T70" fmla="*/ 100806434 w 173"/>
                <a:gd name="T71" fmla="*/ 592237513 h 286"/>
                <a:gd name="T72" fmla="*/ 100806434 w 173"/>
                <a:gd name="T73" fmla="*/ 564515000 h 286"/>
                <a:gd name="T74" fmla="*/ 128528996 w 173"/>
                <a:gd name="T75" fmla="*/ 539313438 h 286"/>
                <a:gd name="T76" fmla="*/ 128528996 w 173"/>
                <a:gd name="T77" fmla="*/ 539313438 h 286"/>
                <a:gd name="T78" fmla="*/ 128528996 w 173"/>
                <a:gd name="T79" fmla="*/ 514111875 h 286"/>
                <a:gd name="T80" fmla="*/ 128528996 w 173"/>
                <a:gd name="T81" fmla="*/ 488910313 h 286"/>
                <a:gd name="T82" fmla="*/ 100806434 w 173"/>
                <a:gd name="T83" fmla="*/ 488910313 h 286"/>
                <a:gd name="T84" fmla="*/ 75604825 w 173"/>
                <a:gd name="T85" fmla="*/ 463708750 h 286"/>
                <a:gd name="T86" fmla="*/ 50403217 w 173"/>
                <a:gd name="T87" fmla="*/ 435987825 h 286"/>
                <a:gd name="T88" fmla="*/ 25201608 w 173"/>
                <a:gd name="T89" fmla="*/ 435987825 h 286"/>
                <a:gd name="T90" fmla="*/ 25201608 w 173"/>
                <a:gd name="T91" fmla="*/ 410786263 h 286"/>
                <a:gd name="T92" fmla="*/ 50403217 w 173"/>
                <a:gd name="T93" fmla="*/ 385584700 h 286"/>
                <a:gd name="T94" fmla="*/ 50403217 w 173"/>
                <a:gd name="T95" fmla="*/ 360383138 h 286"/>
                <a:gd name="T96" fmla="*/ 50403217 w 173"/>
                <a:gd name="T97" fmla="*/ 335181575 h 286"/>
                <a:gd name="T98" fmla="*/ 50403217 w 173"/>
                <a:gd name="T99" fmla="*/ 309980013 h 286"/>
                <a:gd name="T100" fmla="*/ 50403217 w 173"/>
                <a:gd name="T101" fmla="*/ 282257500 h 286"/>
                <a:gd name="T102" fmla="*/ 100806434 w 173"/>
                <a:gd name="T103" fmla="*/ 231854375 h 286"/>
                <a:gd name="T104" fmla="*/ 100806434 w 173"/>
                <a:gd name="T105" fmla="*/ 206652813 h 286"/>
                <a:gd name="T106" fmla="*/ 128528996 w 173"/>
                <a:gd name="T107" fmla="*/ 153730325 h 286"/>
                <a:gd name="T108" fmla="*/ 128528996 w 173"/>
                <a:gd name="T109" fmla="*/ 103327200 h 286"/>
                <a:gd name="T110" fmla="*/ 153730605 w 173"/>
                <a:gd name="T111" fmla="*/ 78125638 h 286"/>
                <a:gd name="T112" fmla="*/ 153730605 w 173"/>
                <a:gd name="T113" fmla="*/ 25201563 h 286"/>
                <a:gd name="T114" fmla="*/ 178932213 w 173"/>
                <a:gd name="T115" fmla="*/ 0 h 2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3" h="286">
                  <a:moveTo>
                    <a:pt x="71" y="0"/>
                  </a:moveTo>
                  <a:lnTo>
                    <a:pt x="71" y="0"/>
                  </a:lnTo>
                  <a:lnTo>
                    <a:pt x="81" y="0"/>
                  </a:lnTo>
                  <a:lnTo>
                    <a:pt x="91" y="0"/>
                  </a:lnTo>
                  <a:lnTo>
                    <a:pt x="91" y="10"/>
                  </a:lnTo>
                  <a:lnTo>
                    <a:pt x="102" y="10"/>
                  </a:lnTo>
                  <a:lnTo>
                    <a:pt x="102" y="21"/>
                  </a:lnTo>
                  <a:lnTo>
                    <a:pt x="112" y="21"/>
                  </a:lnTo>
                  <a:lnTo>
                    <a:pt x="122" y="31"/>
                  </a:lnTo>
                  <a:lnTo>
                    <a:pt x="132" y="31"/>
                  </a:lnTo>
                  <a:lnTo>
                    <a:pt x="132" y="41"/>
                  </a:lnTo>
                  <a:lnTo>
                    <a:pt x="132" y="51"/>
                  </a:lnTo>
                  <a:lnTo>
                    <a:pt x="142" y="51"/>
                  </a:lnTo>
                  <a:lnTo>
                    <a:pt x="142" y="61"/>
                  </a:lnTo>
                  <a:lnTo>
                    <a:pt x="152" y="61"/>
                  </a:lnTo>
                  <a:lnTo>
                    <a:pt x="163" y="61"/>
                  </a:lnTo>
                  <a:lnTo>
                    <a:pt x="152" y="61"/>
                  </a:lnTo>
                  <a:lnTo>
                    <a:pt x="152" y="72"/>
                  </a:lnTo>
                  <a:lnTo>
                    <a:pt x="163" y="82"/>
                  </a:lnTo>
                  <a:lnTo>
                    <a:pt x="152" y="82"/>
                  </a:lnTo>
                  <a:lnTo>
                    <a:pt x="163" y="92"/>
                  </a:lnTo>
                  <a:lnTo>
                    <a:pt x="173" y="102"/>
                  </a:lnTo>
                  <a:lnTo>
                    <a:pt x="163" y="112"/>
                  </a:lnTo>
                  <a:lnTo>
                    <a:pt x="163" y="123"/>
                  </a:lnTo>
                  <a:lnTo>
                    <a:pt x="163" y="133"/>
                  </a:lnTo>
                  <a:lnTo>
                    <a:pt x="163" y="143"/>
                  </a:lnTo>
                  <a:lnTo>
                    <a:pt x="163" y="153"/>
                  </a:lnTo>
                  <a:lnTo>
                    <a:pt x="152" y="163"/>
                  </a:lnTo>
                  <a:lnTo>
                    <a:pt x="152" y="173"/>
                  </a:lnTo>
                  <a:lnTo>
                    <a:pt x="163" y="184"/>
                  </a:lnTo>
                  <a:lnTo>
                    <a:pt x="152" y="194"/>
                  </a:lnTo>
                  <a:lnTo>
                    <a:pt x="152" y="204"/>
                  </a:lnTo>
                  <a:lnTo>
                    <a:pt x="163" y="214"/>
                  </a:lnTo>
                  <a:lnTo>
                    <a:pt x="173" y="224"/>
                  </a:lnTo>
                  <a:lnTo>
                    <a:pt x="173" y="235"/>
                  </a:lnTo>
                  <a:lnTo>
                    <a:pt x="163" y="235"/>
                  </a:lnTo>
                  <a:lnTo>
                    <a:pt x="152" y="245"/>
                  </a:lnTo>
                  <a:lnTo>
                    <a:pt x="152" y="255"/>
                  </a:lnTo>
                  <a:lnTo>
                    <a:pt x="163" y="245"/>
                  </a:lnTo>
                  <a:lnTo>
                    <a:pt x="163" y="255"/>
                  </a:lnTo>
                  <a:lnTo>
                    <a:pt x="152" y="255"/>
                  </a:lnTo>
                  <a:lnTo>
                    <a:pt x="152" y="265"/>
                  </a:lnTo>
                  <a:lnTo>
                    <a:pt x="142" y="265"/>
                  </a:lnTo>
                  <a:lnTo>
                    <a:pt x="142" y="275"/>
                  </a:lnTo>
                  <a:lnTo>
                    <a:pt x="132" y="286"/>
                  </a:lnTo>
                  <a:lnTo>
                    <a:pt x="122" y="286"/>
                  </a:lnTo>
                  <a:lnTo>
                    <a:pt x="112" y="286"/>
                  </a:lnTo>
                  <a:lnTo>
                    <a:pt x="102" y="286"/>
                  </a:lnTo>
                  <a:lnTo>
                    <a:pt x="91" y="286"/>
                  </a:lnTo>
                  <a:lnTo>
                    <a:pt x="81" y="286"/>
                  </a:lnTo>
                  <a:lnTo>
                    <a:pt x="81" y="275"/>
                  </a:lnTo>
                  <a:lnTo>
                    <a:pt x="81" y="265"/>
                  </a:lnTo>
                  <a:lnTo>
                    <a:pt x="91" y="265"/>
                  </a:lnTo>
                  <a:lnTo>
                    <a:pt x="81" y="265"/>
                  </a:lnTo>
                  <a:lnTo>
                    <a:pt x="71" y="265"/>
                  </a:lnTo>
                  <a:lnTo>
                    <a:pt x="71" y="255"/>
                  </a:lnTo>
                  <a:lnTo>
                    <a:pt x="61" y="245"/>
                  </a:lnTo>
                  <a:lnTo>
                    <a:pt x="71" y="245"/>
                  </a:lnTo>
                  <a:lnTo>
                    <a:pt x="61" y="245"/>
                  </a:lnTo>
                  <a:lnTo>
                    <a:pt x="61" y="235"/>
                  </a:lnTo>
                  <a:lnTo>
                    <a:pt x="51" y="235"/>
                  </a:lnTo>
                  <a:lnTo>
                    <a:pt x="40" y="235"/>
                  </a:lnTo>
                  <a:lnTo>
                    <a:pt x="40" y="224"/>
                  </a:lnTo>
                  <a:lnTo>
                    <a:pt x="40" y="214"/>
                  </a:lnTo>
                  <a:lnTo>
                    <a:pt x="51" y="214"/>
                  </a:lnTo>
                  <a:lnTo>
                    <a:pt x="51" y="204"/>
                  </a:lnTo>
                  <a:lnTo>
                    <a:pt x="40" y="204"/>
                  </a:lnTo>
                  <a:lnTo>
                    <a:pt x="51" y="194"/>
                  </a:lnTo>
                  <a:lnTo>
                    <a:pt x="40" y="194"/>
                  </a:lnTo>
                  <a:lnTo>
                    <a:pt x="40" y="184"/>
                  </a:lnTo>
                  <a:lnTo>
                    <a:pt x="30" y="184"/>
                  </a:lnTo>
                  <a:lnTo>
                    <a:pt x="20" y="184"/>
                  </a:lnTo>
                  <a:lnTo>
                    <a:pt x="20" y="173"/>
                  </a:lnTo>
                  <a:lnTo>
                    <a:pt x="20" y="184"/>
                  </a:lnTo>
                  <a:lnTo>
                    <a:pt x="10" y="173"/>
                  </a:lnTo>
                  <a:lnTo>
                    <a:pt x="0" y="163"/>
                  </a:lnTo>
                  <a:lnTo>
                    <a:pt x="10" y="163"/>
                  </a:lnTo>
                  <a:lnTo>
                    <a:pt x="20" y="153"/>
                  </a:lnTo>
                  <a:lnTo>
                    <a:pt x="20" y="143"/>
                  </a:lnTo>
                  <a:lnTo>
                    <a:pt x="10" y="143"/>
                  </a:lnTo>
                  <a:lnTo>
                    <a:pt x="20" y="143"/>
                  </a:lnTo>
                  <a:lnTo>
                    <a:pt x="20" y="133"/>
                  </a:lnTo>
                  <a:lnTo>
                    <a:pt x="20" y="123"/>
                  </a:lnTo>
                  <a:lnTo>
                    <a:pt x="20" y="112"/>
                  </a:lnTo>
                  <a:lnTo>
                    <a:pt x="20" y="102"/>
                  </a:lnTo>
                  <a:lnTo>
                    <a:pt x="30" y="102"/>
                  </a:lnTo>
                  <a:lnTo>
                    <a:pt x="40" y="92"/>
                  </a:lnTo>
                  <a:lnTo>
                    <a:pt x="30" y="92"/>
                  </a:lnTo>
                  <a:lnTo>
                    <a:pt x="40" y="82"/>
                  </a:lnTo>
                  <a:lnTo>
                    <a:pt x="51" y="72"/>
                  </a:lnTo>
                  <a:lnTo>
                    <a:pt x="51" y="61"/>
                  </a:lnTo>
                  <a:lnTo>
                    <a:pt x="40" y="61"/>
                  </a:lnTo>
                  <a:lnTo>
                    <a:pt x="51" y="51"/>
                  </a:lnTo>
                  <a:lnTo>
                    <a:pt x="51" y="41"/>
                  </a:lnTo>
                  <a:lnTo>
                    <a:pt x="61" y="31"/>
                  </a:lnTo>
                  <a:lnTo>
                    <a:pt x="61" y="21"/>
                  </a:lnTo>
                  <a:lnTo>
                    <a:pt x="61" y="10"/>
                  </a:lnTo>
                  <a:lnTo>
                    <a:pt x="71" y="0"/>
                  </a:lnTo>
                  <a:close/>
                </a:path>
              </a:pathLst>
            </a:custGeom>
            <a:solidFill>
              <a:srgbClr val="FFFF99"/>
            </a:solidFill>
            <a:ln w="19050">
              <a:solidFill>
                <a:srgbClr val="6E6E6E"/>
              </a:solidFill>
              <a:prstDash val="solid"/>
              <a:round/>
              <a:headEnd/>
              <a:tailEnd/>
            </a:ln>
          </p:spPr>
          <p:txBody>
            <a:bodyPr/>
            <a:lstStyle/>
            <a:p>
              <a:endParaRPr lang="fr-FR">
                <a:solidFill>
                  <a:srgbClr val="000000"/>
                </a:solidFill>
              </a:endParaRPr>
            </a:p>
          </p:txBody>
        </p:sp>
        <p:sp>
          <p:nvSpPr>
            <p:cNvPr id="84" name="Freeform 52"/>
            <p:cNvSpPr>
              <a:spLocks/>
            </p:cNvSpPr>
            <p:nvPr/>
          </p:nvSpPr>
          <p:spPr bwMode="auto">
            <a:xfrm>
              <a:off x="6408737" y="2582863"/>
              <a:ext cx="517525" cy="566737"/>
            </a:xfrm>
            <a:custGeom>
              <a:avLst/>
              <a:gdLst>
                <a:gd name="T0" fmla="*/ 2147483647 w 326"/>
                <a:gd name="T1" fmla="*/ 2147483647 h 357"/>
                <a:gd name="T2" fmla="*/ 2147483647 w 326"/>
                <a:gd name="T3" fmla="*/ 2147483647 h 357"/>
                <a:gd name="T4" fmla="*/ 2147483647 w 326"/>
                <a:gd name="T5" fmla="*/ 2147483647 h 357"/>
                <a:gd name="T6" fmla="*/ 2147483647 w 326"/>
                <a:gd name="T7" fmla="*/ 2147483647 h 357"/>
                <a:gd name="T8" fmla="*/ 2147483647 w 326"/>
                <a:gd name="T9" fmla="*/ 2147483647 h 357"/>
                <a:gd name="T10" fmla="*/ 2147483647 w 326"/>
                <a:gd name="T11" fmla="*/ 2147483647 h 357"/>
                <a:gd name="T12" fmla="*/ 2147483647 w 326"/>
                <a:gd name="T13" fmla="*/ 0 h 357"/>
                <a:gd name="T14" fmla="*/ 2147483647 w 326"/>
                <a:gd name="T15" fmla="*/ 2147483647 h 357"/>
                <a:gd name="T16" fmla="*/ 2147483647 w 326"/>
                <a:gd name="T17" fmla="*/ 2147483647 h 357"/>
                <a:gd name="T18" fmla="*/ 2147483647 w 326"/>
                <a:gd name="T19" fmla="*/ 2147483647 h 357"/>
                <a:gd name="T20" fmla="*/ 2147483647 w 326"/>
                <a:gd name="T21" fmla="*/ 2147483647 h 357"/>
                <a:gd name="T22" fmla="*/ 2147483647 w 326"/>
                <a:gd name="T23" fmla="*/ 2147483647 h 357"/>
                <a:gd name="T24" fmla="*/ 2147483647 w 326"/>
                <a:gd name="T25" fmla="*/ 2147483647 h 357"/>
                <a:gd name="T26" fmla="*/ 2147483647 w 326"/>
                <a:gd name="T27" fmla="*/ 2147483647 h 357"/>
                <a:gd name="T28" fmla="*/ 2147483647 w 326"/>
                <a:gd name="T29" fmla="*/ 2147483647 h 357"/>
                <a:gd name="T30" fmla="*/ 2147483647 w 326"/>
                <a:gd name="T31" fmla="*/ 2147483647 h 357"/>
                <a:gd name="T32" fmla="*/ 2147483647 w 326"/>
                <a:gd name="T33" fmla="*/ 2147483647 h 357"/>
                <a:gd name="T34" fmla="*/ 2147483647 w 326"/>
                <a:gd name="T35" fmla="*/ 2147483647 h 357"/>
                <a:gd name="T36" fmla="*/ 2147483647 w 326"/>
                <a:gd name="T37" fmla="*/ 2147483647 h 357"/>
                <a:gd name="T38" fmla="*/ 2147483647 w 326"/>
                <a:gd name="T39" fmla="*/ 2147483647 h 357"/>
                <a:gd name="T40" fmla="*/ 2147483647 w 326"/>
                <a:gd name="T41" fmla="*/ 2147483647 h 357"/>
                <a:gd name="T42" fmla="*/ 2147483647 w 326"/>
                <a:gd name="T43" fmla="*/ 2147483647 h 357"/>
                <a:gd name="T44" fmla="*/ 2147483647 w 326"/>
                <a:gd name="T45" fmla="*/ 2147483647 h 357"/>
                <a:gd name="T46" fmla="*/ 2147483647 w 326"/>
                <a:gd name="T47" fmla="*/ 2147483647 h 357"/>
                <a:gd name="T48" fmla="*/ 2147483647 w 326"/>
                <a:gd name="T49" fmla="*/ 2147483647 h 357"/>
                <a:gd name="T50" fmla="*/ 2147483647 w 326"/>
                <a:gd name="T51" fmla="*/ 2147483647 h 357"/>
                <a:gd name="T52" fmla="*/ 2147483647 w 326"/>
                <a:gd name="T53" fmla="*/ 2147483647 h 357"/>
                <a:gd name="T54" fmla="*/ 2147483647 w 326"/>
                <a:gd name="T55" fmla="*/ 2147483647 h 357"/>
                <a:gd name="T56" fmla="*/ 2147483647 w 326"/>
                <a:gd name="T57" fmla="*/ 2147483647 h 357"/>
                <a:gd name="T58" fmla="*/ 2147483647 w 326"/>
                <a:gd name="T59" fmla="*/ 2147483647 h 357"/>
                <a:gd name="T60" fmla="*/ 2147483647 w 326"/>
                <a:gd name="T61" fmla="*/ 2147483647 h 357"/>
                <a:gd name="T62" fmla="*/ 2147483647 w 326"/>
                <a:gd name="T63" fmla="*/ 2147483647 h 357"/>
                <a:gd name="T64" fmla="*/ 2147483647 w 326"/>
                <a:gd name="T65" fmla="*/ 2147483647 h 357"/>
                <a:gd name="T66" fmla="*/ 2147483647 w 326"/>
                <a:gd name="T67" fmla="*/ 2147483647 h 357"/>
                <a:gd name="T68" fmla="*/ 2147483647 w 326"/>
                <a:gd name="T69" fmla="*/ 2147483647 h 357"/>
                <a:gd name="T70" fmla="*/ 2147483647 w 326"/>
                <a:gd name="T71" fmla="*/ 2147483647 h 357"/>
                <a:gd name="T72" fmla="*/ 2147483647 w 326"/>
                <a:gd name="T73" fmla="*/ 2147483647 h 357"/>
                <a:gd name="T74" fmla="*/ 2147483647 w 326"/>
                <a:gd name="T75" fmla="*/ 2147483647 h 357"/>
                <a:gd name="T76" fmla="*/ 2147483647 w 326"/>
                <a:gd name="T77" fmla="*/ 2147483647 h 357"/>
                <a:gd name="T78" fmla="*/ 2147483647 w 326"/>
                <a:gd name="T79" fmla="*/ 2147483647 h 357"/>
                <a:gd name="T80" fmla="*/ 2147483647 w 326"/>
                <a:gd name="T81" fmla="*/ 2147483647 h 357"/>
                <a:gd name="T82" fmla="*/ 2147483647 w 326"/>
                <a:gd name="T83" fmla="*/ 2147483647 h 357"/>
                <a:gd name="T84" fmla="*/ 2147483647 w 326"/>
                <a:gd name="T85" fmla="*/ 2147483647 h 357"/>
                <a:gd name="T86" fmla="*/ 2147483647 w 326"/>
                <a:gd name="T87" fmla="*/ 2147483647 h 357"/>
                <a:gd name="T88" fmla="*/ 2147483647 w 326"/>
                <a:gd name="T89" fmla="*/ 2147483647 h 357"/>
                <a:gd name="T90" fmla="*/ 2147483647 w 326"/>
                <a:gd name="T91" fmla="*/ 2147483647 h 357"/>
                <a:gd name="T92" fmla="*/ 2147483647 w 326"/>
                <a:gd name="T93" fmla="*/ 2147483647 h 357"/>
                <a:gd name="T94" fmla="*/ 0 w 326"/>
                <a:gd name="T95" fmla="*/ 2147483647 h 357"/>
                <a:gd name="T96" fmla="*/ 2147483647 w 326"/>
                <a:gd name="T97" fmla="*/ 2147483647 h 357"/>
                <a:gd name="T98" fmla="*/ 2147483647 w 326"/>
                <a:gd name="T99" fmla="*/ 2147483647 h 357"/>
                <a:gd name="T100" fmla="*/ 2147483647 w 326"/>
                <a:gd name="T101" fmla="*/ 2147483647 h 357"/>
                <a:gd name="T102" fmla="*/ 2147483647 w 326"/>
                <a:gd name="T103" fmla="*/ 2147483647 h 357"/>
                <a:gd name="T104" fmla="*/ 2147483647 w 326"/>
                <a:gd name="T105" fmla="*/ 2147483647 h 357"/>
                <a:gd name="T106" fmla="*/ 2147483647 w 326"/>
                <a:gd name="T107" fmla="*/ 2147483647 h 357"/>
                <a:gd name="T108" fmla="*/ 2147483647 w 326"/>
                <a:gd name="T109" fmla="*/ 2147483647 h 357"/>
                <a:gd name="T110" fmla="*/ 2147483647 w 326"/>
                <a:gd name="T111" fmla="*/ 2147483647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6" h="357">
                  <a:moveTo>
                    <a:pt x="21" y="82"/>
                  </a:moveTo>
                  <a:lnTo>
                    <a:pt x="21" y="72"/>
                  </a:lnTo>
                  <a:lnTo>
                    <a:pt x="31" y="72"/>
                  </a:lnTo>
                  <a:lnTo>
                    <a:pt x="31" y="61"/>
                  </a:lnTo>
                  <a:lnTo>
                    <a:pt x="41" y="61"/>
                  </a:lnTo>
                  <a:lnTo>
                    <a:pt x="41" y="51"/>
                  </a:lnTo>
                  <a:lnTo>
                    <a:pt x="41" y="41"/>
                  </a:lnTo>
                  <a:lnTo>
                    <a:pt x="41" y="31"/>
                  </a:lnTo>
                  <a:lnTo>
                    <a:pt x="31" y="31"/>
                  </a:lnTo>
                  <a:lnTo>
                    <a:pt x="41" y="21"/>
                  </a:lnTo>
                  <a:lnTo>
                    <a:pt x="51" y="21"/>
                  </a:lnTo>
                  <a:lnTo>
                    <a:pt x="62" y="10"/>
                  </a:lnTo>
                  <a:lnTo>
                    <a:pt x="72" y="10"/>
                  </a:lnTo>
                  <a:lnTo>
                    <a:pt x="82" y="10"/>
                  </a:lnTo>
                  <a:lnTo>
                    <a:pt x="92" y="10"/>
                  </a:lnTo>
                  <a:lnTo>
                    <a:pt x="102" y="10"/>
                  </a:lnTo>
                  <a:lnTo>
                    <a:pt x="112" y="10"/>
                  </a:lnTo>
                  <a:lnTo>
                    <a:pt x="112" y="0"/>
                  </a:lnTo>
                  <a:lnTo>
                    <a:pt x="123" y="0"/>
                  </a:lnTo>
                  <a:lnTo>
                    <a:pt x="123" y="10"/>
                  </a:lnTo>
                  <a:lnTo>
                    <a:pt x="133" y="10"/>
                  </a:lnTo>
                  <a:lnTo>
                    <a:pt x="143" y="10"/>
                  </a:lnTo>
                  <a:lnTo>
                    <a:pt x="153" y="21"/>
                  </a:lnTo>
                  <a:lnTo>
                    <a:pt x="153" y="31"/>
                  </a:lnTo>
                  <a:lnTo>
                    <a:pt x="163" y="31"/>
                  </a:lnTo>
                  <a:lnTo>
                    <a:pt x="163" y="41"/>
                  </a:lnTo>
                  <a:lnTo>
                    <a:pt x="174" y="51"/>
                  </a:lnTo>
                  <a:lnTo>
                    <a:pt x="163" y="51"/>
                  </a:lnTo>
                  <a:lnTo>
                    <a:pt x="163" y="61"/>
                  </a:lnTo>
                  <a:lnTo>
                    <a:pt x="174" y="61"/>
                  </a:lnTo>
                  <a:lnTo>
                    <a:pt x="163" y="72"/>
                  </a:lnTo>
                  <a:lnTo>
                    <a:pt x="174" y="72"/>
                  </a:lnTo>
                  <a:lnTo>
                    <a:pt x="174" y="82"/>
                  </a:lnTo>
                  <a:lnTo>
                    <a:pt x="184" y="82"/>
                  </a:lnTo>
                  <a:lnTo>
                    <a:pt x="194" y="82"/>
                  </a:lnTo>
                  <a:lnTo>
                    <a:pt x="194" y="72"/>
                  </a:lnTo>
                  <a:lnTo>
                    <a:pt x="194" y="82"/>
                  </a:lnTo>
                  <a:lnTo>
                    <a:pt x="194" y="92"/>
                  </a:lnTo>
                  <a:lnTo>
                    <a:pt x="204" y="92"/>
                  </a:lnTo>
                  <a:lnTo>
                    <a:pt x="214" y="102"/>
                  </a:lnTo>
                  <a:lnTo>
                    <a:pt x="204" y="102"/>
                  </a:lnTo>
                  <a:lnTo>
                    <a:pt x="214" y="102"/>
                  </a:lnTo>
                  <a:lnTo>
                    <a:pt x="214" y="112"/>
                  </a:lnTo>
                  <a:lnTo>
                    <a:pt x="214" y="123"/>
                  </a:lnTo>
                  <a:lnTo>
                    <a:pt x="225" y="123"/>
                  </a:lnTo>
                  <a:lnTo>
                    <a:pt x="225" y="133"/>
                  </a:lnTo>
                  <a:lnTo>
                    <a:pt x="214" y="133"/>
                  </a:lnTo>
                  <a:lnTo>
                    <a:pt x="225" y="133"/>
                  </a:lnTo>
                  <a:lnTo>
                    <a:pt x="225" y="143"/>
                  </a:lnTo>
                  <a:lnTo>
                    <a:pt x="225" y="133"/>
                  </a:lnTo>
                  <a:lnTo>
                    <a:pt x="235" y="133"/>
                  </a:lnTo>
                  <a:lnTo>
                    <a:pt x="235" y="143"/>
                  </a:lnTo>
                  <a:lnTo>
                    <a:pt x="235" y="153"/>
                  </a:lnTo>
                  <a:lnTo>
                    <a:pt x="245" y="153"/>
                  </a:lnTo>
                  <a:lnTo>
                    <a:pt x="255" y="153"/>
                  </a:lnTo>
                  <a:lnTo>
                    <a:pt x="265" y="153"/>
                  </a:lnTo>
                  <a:lnTo>
                    <a:pt x="275" y="153"/>
                  </a:lnTo>
                  <a:lnTo>
                    <a:pt x="286" y="153"/>
                  </a:lnTo>
                  <a:lnTo>
                    <a:pt x="286" y="143"/>
                  </a:lnTo>
                  <a:lnTo>
                    <a:pt x="296" y="143"/>
                  </a:lnTo>
                  <a:lnTo>
                    <a:pt x="296" y="153"/>
                  </a:lnTo>
                  <a:lnTo>
                    <a:pt x="296" y="143"/>
                  </a:lnTo>
                  <a:lnTo>
                    <a:pt x="306" y="143"/>
                  </a:lnTo>
                  <a:lnTo>
                    <a:pt x="306" y="153"/>
                  </a:lnTo>
                  <a:lnTo>
                    <a:pt x="316" y="153"/>
                  </a:lnTo>
                  <a:lnTo>
                    <a:pt x="326" y="153"/>
                  </a:lnTo>
                  <a:lnTo>
                    <a:pt x="326" y="163"/>
                  </a:lnTo>
                  <a:lnTo>
                    <a:pt x="316" y="163"/>
                  </a:lnTo>
                  <a:lnTo>
                    <a:pt x="306" y="173"/>
                  </a:lnTo>
                  <a:lnTo>
                    <a:pt x="316" y="173"/>
                  </a:lnTo>
                  <a:lnTo>
                    <a:pt x="316" y="184"/>
                  </a:lnTo>
                  <a:lnTo>
                    <a:pt x="326" y="184"/>
                  </a:lnTo>
                  <a:lnTo>
                    <a:pt x="326" y="194"/>
                  </a:lnTo>
                  <a:lnTo>
                    <a:pt x="326" y="204"/>
                  </a:lnTo>
                  <a:lnTo>
                    <a:pt x="326" y="214"/>
                  </a:lnTo>
                  <a:lnTo>
                    <a:pt x="316" y="214"/>
                  </a:lnTo>
                  <a:lnTo>
                    <a:pt x="306" y="214"/>
                  </a:lnTo>
                  <a:lnTo>
                    <a:pt x="306" y="224"/>
                  </a:lnTo>
                  <a:lnTo>
                    <a:pt x="316" y="224"/>
                  </a:lnTo>
                  <a:lnTo>
                    <a:pt x="316" y="235"/>
                  </a:lnTo>
                  <a:lnTo>
                    <a:pt x="306" y="235"/>
                  </a:lnTo>
                  <a:lnTo>
                    <a:pt x="306" y="245"/>
                  </a:lnTo>
                  <a:lnTo>
                    <a:pt x="306" y="255"/>
                  </a:lnTo>
                  <a:lnTo>
                    <a:pt x="296" y="255"/>
                  </a:lnTo>
                  <a:lnTo>
                    <a:pt x="296" y="265"/>
                  </a:lnTo>
                  <a:lnTo>
                    <a:pt x="296" y="275"/>
                  </a:lnTo>
                  <a:lnTo>
                    <a:pt x="286" y="275"/>
                  </a:lnTo>
                  <a:lnTo>
                    <a:pt x="286" y="286"/>
                  </a:lnTo>
                  <a:lnTo>
                    <a:pt x="286" y="296"/>
                  </a:lnTo>
                  <a:lnTo>
                    <a:pt x="286" y="306"/>
                  </a:lnTo>
                  <a:lnTo>
                    <a:pt x="286" y="316"/>
                  </a:lnTo>
                  <a:lnTo>
                    <a:pt x="286" y="306"/>
                  </a:lnTo>
                  <a:lnTo>
                    <a:pt x="275" y="316"/>
                  </a:lnTo>
                  <a:lnTo>
                    <a:pt x="286" y="316"/>
                  </a:lnTo>
                  <a:lnTo>
                    <a:pt x="275" y="316"/>
                  </a:lnTo>
                  <a:lnTo>
                    <a:pt x="275" y="326"/>
                  </a:lnTo>
                  <a:lnTo>
                    <a:pt x="275" y="337"/>
                  </a:lnTo>
                  <a:lnTo>
                    <a:pt x="286" y="337"/>
                  </a:lnTo>
                  <a:lnTo>
                    <a:pt x="286" y="347"/>
                  </a:lnTo>
                  <a:lnTo>
                    <a:pt x="275" y="347"/>
                  </a:lnTo>
                  <a:lnTo>
                    <a:pt x="265" y="347"/>
                  </a:lnTo>
                  <a:lnTo>
                    <a:pt x="265" y="357"/>
                  </a:lnTo>
                  <a:lnTo>
                    <a:pt x="255" y="357"/>
                  </a:lnTo>
                  <a:lnTo>
                    <a:pt x="255" y="347"/>
                  </a:lnTo>
                  <a:lnTo>
                    <a:pt x="245" y="337"/>
                  </a:lnTo>
                  <a:lnTo>
                    <a:pt x="255" y="337"/>
                  </a:lnTo>
                  <a:lnTo>
                    <a:pt x="245" y="326"/>
                  </a:lnTo>
                  <a:lnTo>
                    <a:pt x="245" y="337"/>
                  </a:lnTo>
                  <a:lnTo>
                    <a:pt x="235" y="337"/>
                  </a:lnTo>
                  <a:lnTo>
                    <a:pt x="225" y="337"/>
                  </a:lnTo>
                  <a:lnTo>
                    <a:pt x="225" y="326"/>
                  </a:lnTo>
                  <a:lnTo>
                    <a:pt x="235" y="326"/>
                  </a:lnTo>
                  <a:lnTo>
                    <a:pt x="235" y="316"/>
                  </a:lnTo>
                  <a:lnTo>
                    <a:pt x="225" y="316"/>
                  </a:lnTo>
                  <a:lnTo>
                    <a:pt x="225" y="326"/>
                  </a:lnTo>
                  <a:lnTo>
                    <a:pt x="214" y="326"/>
                  </a:lnTo>
                  <a:lnTo>
                    <a:pt x="225" y="337"/>
                  </a:lnTo>
                  <a:lnTo>
                    <a:pt x="214" y="337"/>
                  </a:lnTo>
                  <a:lnTo>
                    <a:pt x="214" y="326"/>
                  </a:lnTo>
                  <a:lnTo>
                    <a:pt x="204" y="326"/>
                  </a:lnTo>
                  <a:lnTo>
                    <a:pt x="194" y="326"/>
                  </a:lnTo>
                  <a:lnTo>
                    <a:pt x="194" y="316"/>
                  </a:lnTo>
                  <a:lnTo>
                    <a:pt x="184" y="316"/>
                  </a:lnTo>
                  <a:lnTo>
                    <a:pt x="174" y="306"/>
                  </a:lnTo>
                  <a:lnTo>
                    <a:pt x="163" y="306"/>
                  </a:lnTo>
                  <a:lnTo>
                    <a:pt x="163" y="296"/>
                  </a:lnTo>
                  <a:lnTo>
                    <a:pt x="153" y="286"/>
                  </a:lnTo>
                  <a:lnTo>
                    <a:pt x="143" y="275"/>
                  </a:lnTo>
                  <a:lnTo>
                    <a:pt x="143" y="296"/>
                  </a:lnTo>
                  <a:lnTo>
                    <a:pt x="133" y="296"/>
                  </a:lnTo>
                  <a:lnTo>
                    <a:pt x="123" y="296"/>
                  </a:lnTo>
                  <a:lnTo>
                    <a:pt x="112" y="306"/>
                  </a:lnTo>
                  <a:lnTo>
                    <a:pt x="102" y="296"/>
                  </a:lnTo>
                  <a:lnTo>
                    <a:pt x="92" y="296"/>
                  </a:lnTo>
                  <a:lnTo>
                    <a:pt x="82" y="296"/>
                  </a:lnTo>
                  <a:lnTo>
                    <a:pt x="82" y="286"/>
                  </a:lnTo>
                  <a:lnTo>
                    <a:pt x="72" y="286"/>
                  </a:lnTo>
                  <a:lnTo>
                    <a:pt x="62" y="286"/>
                  </a:lnTo>
                  <a:lnTo>
                    <a:pt x="62" y="275"/>
                  </a:lnTo>
                  <a:lnTo>
                    <a:pt x="62" y="265"/>
                  </a:lnTo>
                  <a:lnTo>
                    <a:pt x="51" y="265"/>
                  </a:lnTo>
                  <a:lnTo>
                    <a:pt x="41" y="275"/>
                  </a:lnTo>
                  <a:lnTo>
                    <a:pt x="31" y="275"/>
                  </a:lnTo>
                  <a:lnTo>
                    <a:pt x="21" y="265"/>
                  </a:lnTo>
                  <a:lnTo>
                    <a:pt x="21" y="255"/>
                  </a:lnTo>
                  <a:lnTo>
                    <a:pt x="21" y="245"/>
                  </a:lnTo>
                  <a:lnTo>
                    <a:pt x="21" y="235"/>
                  </a:lnTo>
                  <a:lnTo>
                    <a:pt x="11" y="235"/>
                  </a:lnTo>
                  <a:lnTo>
                    <a:pt x="11" y="224"/>
                  </a:lnTo>
                  <a:lnTo>
                    <a:pt x="0" y="224"/>
                  </a:lnTo>
                  <a:lnTo>
                    <a:pt x="0" y="214"/>
                  </a:lnTo>
                  <a:lnTo>
                    <a:pt x="11" y="204"/>
                  </a:lnTo>
                  <a:lnTo>
                    <a:pt x="21" y="214"/>
                  </a:lnTo>
                  <a:lnTo>
                    <a:pt x="31" y="204"/>
                  </a:lnTo>
                  <a:lnTo>
                    <a:pt x="41" y="204"/>
                  </a:lnTo>
                  <a:lnTo>
                    <a:pt x="41" y="194"/>
                  </a:lnTo>
                  <a:lnTo>
                    <a:pt x="41" y="184"/>
                  </a:lnTo>
                  <a:lnTo>
                    <a:pt x="31" y="173"/>
                  </a:lnTo>
                  <a:lnTo>
                    <a:pt x="41" y="173"/>
                  </a:lnTo>
                  <a:lnTo>
                    <a:pt x="31" y="173"/>
                  </a:lnTo>
                  <a:lnTo>
                    <a:pt x="41" y="163"/>
                  </a:lnTo>
                  <a:lnTo>
                    <a:pt x="51" y="153"/>
                  </a:lnTo>
                  <a:lnTo>
                    <a:pt x="62" y="153"/>
                  </a:lnTo>
                  <a:lnTo>
                    <a:pt x="62" y="143"/>
                  </a:lnTo>
                  <a:lnTo>
                    <a:pt x="62" y="133"/>
                  </a:lnTo>
                  <a:lnTo>
                    <a:pt x="51" y="123"/>
                  </a:lnTo>
                  <a:lnTo>
                    <a:pt x="62" y="123"/>
                  </a:lnTo>
                  <a:lnTo>
                    <a:pt x="51" y="123"/>
                  </a:lnTo>
                  <a:lnTo>
                    <a:pt x="51" y="112"/>
                  </a:lnTo>
                  <a:lnTo>
                    <a:pt x="41" y="112"/>
                  </a:lnTo>
                  <a:lnTo>
                    <a:pt x="41" y="102"/>
                  </a:lnTo>
                  <a:lnTo>
                    <a:pt x="41" y="92"/>
                  </a:lnTo>
                  <a:lnTo>
                    <a:pt x="31" y="82"/>
                  </a:lnTo>
                  <a:lnTo>
                    <a:pt x="21" y="82"/>
                  </a:lnTo>
                  <a:close/>
                </a:path>
              </a:pathLst>
            </a:custGeom>
            <a:solidFill>
              <a:srgbClr val="FF5050"/>
            </a:solidFill>
            <a:ln w="15875">
              <a:solidFill>
                <a:srgbClr val="6E6E6E"/>
              </a:solidFill>
              <a:prstDash val="solid"/>
              <a:round/>
              <a:headEnd/>
              <a:tailEnd/>
            </a:ln>
          </p:spPr>
          <p:txBody>
            <a:bodyPr/>
            <a:lstStyle/>
            <a:p>
              <a:endParaRPr lang="fr-FR">
                <a:solidFill>
                  <a:srgbClr val="000000"/>
                </a:solidFill>
              </a:endParaRPr>
            </a:p>
          </p:txBody>
        </p:sp>
        <p:sp>
          <p:nvSpPr>
            <p:cNvPr id="85" name="Freeform 54"/>
            <p:cNvSpPr>
              <a:spLocks/>
            </p:cNvSpPr>
            <p:nvPr/>
          </p:nvSpPr>
          <p:spPr bwMode="auto">
            <a:xfrm>
              <a:off x="4129088" y="2616200"/>
              <a:ext cx="565150" cy="420688"/>
            </a:xfrm>
            <a:custGeom>
              <a:avLst/>
              <a:gdLst>
                <a:gd name="T0" fmla="*/ 2147483647 w 356"/>
                <a:gd name="T1" fmla="*/ 2147483647 h 265"/>
                <a:gd name="T2" fmla="*/ 2147483647 w 356"/>
                <a:gd name="T3" fmla="*/ 2147483647 h 265"/>
                <a:gd name="T4" fmla="*/ 2147483647 w 356"/>
                <a:gd name="T5" fmla="*/ 2147483647 h 265"/>
                <a:gd name="T6" fmla="*/ 2147483647 w 356"/>
                <a:gd name="T7" fmla="*/ 2147483647 h 265"/>
                <a:gd name="T8" fmla="*/ 2147483647 w 356"/>
                <a:gd name="T9" fmla="*/ 2147483647 h 265"/>
                <a:gd name="T10" fmla="*/ 2147483647 w 356"/>
                <a:gd name="T11" fmla="*/ 2147483647 h 265"/>
                <a:gd name="T12" fmla="*/ 2147483647 w 356"/>
                <a:gd name="T13" fmla="*/ 2147483647 h 265"/>
                <a:gd name="T14" fmla="*/ 2147483647 w 356"/>
                <a:gd name="T15" fmla="*/ 2147483647 h 265"/>
                <a:gd name="T16" fmla="*/ 2147483647 w 356"/>
                <a:gd name="T17" fmla="*/ 2147483647 h 265"/>
                <a:gd name="T18" fmla="*/ 2147483647 w 356"/>
                <a:gd name="T19" fmla="*/ 2147483647 h 265"/>
                <a:gd name="T20" fmla="*/ 2147483647 w 356"/>
                <a:gd name="T21" fmla="*/ 2147483647 h 265"/>
                <a:gd name="T22" fmla="*/ 2147483647 w 356"/>
                <a:gd name="T23" fmla="*/ 2147483647 h 265"/>
                <a:gd name="T24" fmla="*/ 2147483647 w 356"/>
                <a:gd name="T25" fmla="*/ 2147483647 h 265"/>
                <a:gd name="T26" fmla="*/ 2147483647 w 356"/>
                <a:gd name="T27" fmla="*/ 2147483647 h 265"/>
                <a:gd name="T28" fmla="*/ 2147483647 w 356"/>
                <a:gd name="T29" fmla="*/ 2147483647 h 265"/>
                <a:gd name="T30" fmla="*/ 2147483647 w 356"/>
                <a:gd name="T31" fmla="*/ 2147483647 h 265"/>
                <a:gd name="T32" fmla="*/ 2147483647 w 356"/>
                <a:gd name="T33" fmla="*/ 2147483647 h 265"/>
                <a:gd name="T34" fmla="*/ 2147483647 w 356"/>
                <a:gd name="T35" fmla="*/ 2147483647 h 265"/>
                <a:gd name="T36" fmla="*/ 2147483647 w 356"/>
                <a:gd name="T37" fmla="*/ 2147483647 h 265"/>
                <a:gd name="T38" fmla="*/ 2147483647 w 356"/>
                <a:gd name="T39" fmla="*/ 2147483647 h 265"/>
                <a:gd name="T40" fmla="*/ 2147483647 w 356"/>
                <a:gd name="T41" fmla="*/ 2147483647 h 265"/>
                <a:gd name="T42" fmla="*/ 2147483647 w 356"/>
                <a:gd name="T43" fmla="*/ 2147483647 h 265"/>
                <a:gd name="T44" fmla="*/ 2147483647 w 356"/>
                <a:gd name="T45" fmla="*/ 2147483647 h 265"/>
                <a:gd name="T46" fmla="*/ 2147483647 w 356"/>
                <a:gd name="T47" fmla="*/ 2147483647 h 265"/>
                <a:gd name="T48" fmla="*/ 2147483647 w 356"/>
                <a:gd name="T49" fmla="*/ 2147483647 h 265"/>
                <a:gd name="T50" fmla="*/ 2147483647 w 356"/>
                <a:gd name="T51" fmla="*/ 2147483647 h 265"/>
                <a:gd name="T52" fmla="*/ 2147483647 w 356"/>
                <a:gd name="T53" fmla="*/ 2147483647 h 265"/>
                <a:gd name="T54" fmla="*/ 2147483647 w 356"/>
                <a:gd name="T55" fmla="*/ 2147483647 h 265"/>
                <a:gd name="T56" fmla="*/ 2147483647 w 356"/>
                <a:gd name="T57" fmla="*/ 2147483647 h 265"/>
                <a:gd name="T58" fmla="*/ 2147483647 w 356"/>
                <a:gd name="T59" fmla="*/ 2147483647 h 265"/>
                <a:gd name="T60" fmla="*/ 2147483647 w 356"/>
                <a:gd name="T61" fmla="*/ 2147483647 h 265"/>
                <a:gd name="T62" fmla="*/ 2147483647 w 356"/>
                <a:gd name="T63" fmla="*/ 2147483647 h 265"/>
                <a:gd name="T64" fmla="*/ 2147483647 w 356"/>
                <a:gd name="T65" fmla="*/ 2147483647 h 265"/>
                <a:gd name="T66" fmla="*/ 2147483647 w 356"/>
                <a:gd name="T67" fmla="*/ 2147483647 h 265"/>
                <a:gd name="T68" fmla="*/ 2147483647 w 356"/>
                <a:gd name="T69" fmla="*/ 2147483647 h 265"/>
                <a:gd name="T70" fmla="*/ 2147483647 w 356"/>
                <a:gd name="T71" fmla="*/ 2147483647 h 265"/>
                <a:gd name="T72" fmla="*/ 2147483647 w 356"/>
                <a:gd name="T73" fmla="*/ 2147483647 h 265"/>
                <a:gd name="T74" fmla="*/ 2147483647 w 356"/>
                <a:gd name="T75" fmla="*/ 2147483647 h 265"/>
                <a:gd name="T76" fmla="*/ 2147483647 w 356"/>
                <a:gd name="T77" fmla="*/ 2147483647 h 265"/>
                <a:gd name="T78" fmla="*/ 2147483647 w 356"/>
                <a:gd name="T79" fmla="*/ 2147483647 h 265"/>
                <a:gd name="T80" fmla="*/ 2147483647 w 356"/>
                <a:gd name="T81" fmla="*/ 2147483647 h 265"/>
                <a:gd name="T82" fmla="*/ 2147483647 w 356"/>
                <a:gd name="T83" fmla="*/ 2147483647 h 265"/>
                <a:gd name="T84" fmla="*/ 2147483647 w 356"/>
                <a:gd name="T85" fmla="*/ 2147483647 h 265"/>
                <a:gd name="T86" fmla="*/ 2147483647 w 356"/>
                <a:gd name="T87" fmla="*/ 2147483647 h 265"/>
                <a:gd name="T88" fmla="*/ 2147483647 w 356"/>
                <a:gd name="T89" fmla="*/ 2147483647 h 265"/>
                <a:gd name="T90" fmla="*/ 2147483647 w 356"/>
                <a:gd name="T91" fmla="*/ 2147483647 h 265"/>
                <a:gd name="T92" fmla="*/ 2147483647 w 356"/>
                <a:gd name="T93" fmla="*/ 2147483647 h 265"/>
                <a:gd name="T94" fmla="*/ 2147483647 w 356"/>
                <a:gd name="T95" fmla="*/ 2147483647 h 265"/>
                <a:gd name="T96" fmla="*/ 2147483647 w 356"/>
                <a:gd name="T97" fmla="*/ 2147483647 h 265"/>
                <a:gd name="T98" fmla="*/ 2147483647 w 356"/>
                <a:gd name="T99" fmla="*/ 2147483647 h 265"/>
                <a:gd name="T100" fmla="*/ 2147483647 w 356"/>
                <a:gd name="T101" fmla="*/ 2147483647 h 265"/>
                <a:gd name="T102" fmla="*/ 2147483647 w 356"/>
                <a:gd name="T103" fmla="*/ 2147483647 h 265"/>
                <a:gd name="T104" fmla="*/ 0 w 356"/>
                <a:gd name="T105" fmla="*/ 2147483647 h 265"/>
                <a:gd name="T106" fmla="*/ 2147483647 w 356"/>
                <a:gd name="T107" fmla="*/ 0 h 2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6" h="265">
                  <a:moveTo>
                    <a:pt x="30" y="0"/>
                  </a:moveTo>
                  <a:lnTo>
                    <a:pt x="40" y="10"/>
                  </a:lnTo>
                  <a:lnTo>
                    <a:pt x="51" y="10"/>
                  </a:lnTo>
                  <a:lnTo>
                    <a:pt x="61" y="10"/>
                  </a:lnTo>
                  <a:lnTo>
                    <a:pt x="61" y="20"/>
                  </a:lnTo>
                  <a:lnTo>
                    <a:pt x="71" y="20"/>
                  </a:lnTo>
                  <a:lnTo>
                    <a:pt x="81" y="10"/>
                  </a:lnTo>
                  <a:lnTo>
                    <a:pt x="91" y="20"/>
                  </a:lnTo>
                  <a:lnTo>
                    <a:pt x="102" y="20"/>
                  </a:lnTo>
                  <a:lnTo>
                    <a:pt x="112" y="20"/>
                  </a:lnTo>
                  <a:lnTo>
                    <a:pt x="122" y="20"/>
                  </a:lnTo>
                  <a:lnTo>
                    <a:pt x="132" y="20"/>
                  </a:lnTo>
                  <a:lnTo>
                    <a:pt x="132" y="10"/>
                  </a:lnTo>
                  <a:lnTo>
                    <a:pt x="142" y="10"/>
                  </a:lnTo>
                  <a:lnTo>
                    <a:pt x="153" y="10"/>
                  </a:lnTo>
                  <a:lnTo>
                    <a:pt x="163" y="20"/>
                  </a:lnTo>
                  <a:lnTo>
                    <a:pt x="183" y="20"/>
                  </a:lnTo>
                  <a:lnTo>
                    <a:pt x="183" y="30"/>
                  </a:lnTo>
                  <a:lnTo>
                    <a:pt x="193" y="30"/>
                  </a:lnTo>
                  <a:lnTo>
                    <a:pt x="204" y="30"/>
                  </a:lnTo>
                  <a:lnTo>
                    <a:pt x="204" y="40"/>
                  </a:lnTo>
                  <a:lnTo>
                    <a:pt x="204" y="51"/>
                  </a:lnTo>
                  <a:lnTo>
                    <a:pt x="214" y="40"/>
                  </a:lnTo>
                  <a:lnTo>
                    <a:pt x="224" y="40"/>
                  </a:lnTo>
                  <a:lnTo>
                    <a:pt x="234" y="40"/>
                  </a:lnTo>
                  <a:lnTo>
                    <a:pt x="224" y="61"/>
                  </a:lnTo>
                  <a:lnTo>
                    <a:pt x="234" y="71"/>
                  </a:lnTo>
                  <a:lnTo>
                    <a:pt x="244" y="61"/>
                  </a:lnTo>
                  <a:lnTo>
                    <a:pt x="254" y="51"/>
                  </a:lnTo>
                  <a:lnTo>
                    <a:pt x="265" y="40"/>
                  </a:lnTo>
                  <a:lnTo>
                    <a:pt x="254" y="30"/>
                  </a:lnTo>
                  <a:lnTo>
                    <a:pt x="275" y="30"/>
                  </a:lnTo>
                  <a:lnTo>
                    <a:pt x="275" y="20"/>
                  </a:lnTo>
                  <a:lnTo>
                    <a:pt x="285" y="30"/>
                  </a:lnTo>
                  <a:lnTo>
                    <a:pt x="295" y="30"/>
                  </a:lnTo>
                  <a:lnTo>
                    <a:pt x="295" y="40"/>
                  </a:lnTo>
                  <a:lnTo>
                    <a:pt x="295" y="51"/>
                  </a:lnTo>
                  <a:lnTo>
                    <a:pt x="295" y="40"/>
                  </a:lnTo>
                  <a:lnTo>
                    <a:pt x="305" y="40"/>
                  </a:lnTo>
                  <a:lnTo>
                    <a:pt x="316" y="40"/>
                  </a:lnTo>
                  <a:lnTo>
                    <a:pt x="316" y="51"/>
                  </a:lnTo>
                  <a:lnTo>
                    <a:pt x="316" y="61"/>
                  </a:lnTo>
                  <a:lnTo>
                    <a:pt x="326" y="61"/>
                  </a:lnTo>
                  <a:lnTo>
                    <a:pt x="336" y="61"/>
                  </a:lnTo>
                  <a:lnTo>
                    <a:pt x="316" y="71"/>
                  </a:lnTo>
                  <a:lnTo>
                    <a:pt x="316" y="81"/>
                  </a:lnTo>
                  <a:lnTo>
                    <a:pt x="305" y="81"/>
                  </a:lnTo>
                  <a:lnTo>
                    <a:pt x="326" y="91"/>
                  </a:lnTo>
                  <a:lnTo>
                    <a:pt x="336" y="91"/>
                  </a:lnTo>
                  <a:lnTo>
                    <a:pt x="346" y="91"/>
                  </a:lnTo>
                  <a:lnTo>
                    <a:pt x="346" y="102"/>
                  </a:lnTo>
                  <a:lnTo>
                    <a:pt x="356" y="112"/>
                  </a:lnTo>
                  <a:lnTo>
                    <a:pt x="346" y="122"/>
                  </a:lnTo>
                  <a:lnTo>
                    <a:pt x="346" y="132"/>
                  </a:lnTo>
                  <a:lnTo>
                    <a:pt x="346" y="142"/>
                  </a:lnTo>
                  <a:lnTo>
                    <a:pt x="356" y="132"/>
                  </a:lnTo>
                  <a:lnTo>
                    <a:pt x="356" y="142"/>
                  </a:lnTo>
                  <a:lnTo>
                    <a:pt x="356" y="152"/>
                  </a:lnTo>
                  <a:lnTo>
                    <a:pt x="346" y="163"/>
                  </a:lnTo>
                  <a:lnTo>
                    <a:pt x="336" y="163"/>
                  </a:lnTo>
                  <a:lnTo>
                    <a:pt x="346" y="163"/>
                  </a:lnTo>
                  <a:lnTo>
                    <a:pt x="356" y="173"/>
                  </a:lnTo>
                  <a:lnTo>
                    <a:pt x="346" y="173"/>
                  </a:lnTo>
                  <a:lnTo>
                    <a:pt x="336" y="173"/>
                  </a:lnTo>
                  <a:lnTo>
                    <a:pt x="346" y="183"/>
                  </a:lnTo>
                  <a:lnTo>
                    <a:pt x="336" y="193"/>
                  </a:lnTo>
                  <a:lnTo>
                    <a:pt x="346" y="193"/>
                  </a:lnTo>
                  <a:lnTo>
                    <a:pt x="346" y="203"/>
                  </a:lnTo>
                  <a:lnTo>
                    <a:pt x="346" y="214"/>
                  </a:lnTo>
                  <a:lnTo>
                    <a:pt x="346" y="224"/>
                  </a:lnTo>
                  <a:lnTo>
                    <a:pt x="346" y="244"/>
                  </a:lnTo>
                  <a:lnTo>
                    <a:pt x="336" y="244"/>
                  </a:lnTo>
                  <a:lnTo>
                    <a:pt x="326" y="244"/>
                  </a:lnTo>
                  <a:lnTo>
                    <a:pt x="326" y="254"/>
                  </a:lnTo>
                  <a:lnTo>
                    <a:pt x="326" y="244"/>
                  </a:lnTo>
                  <a:lnTo>
                    <a:pt x="316" y="244"/>
                  </a:lnTo>
                  <a:lnTo>
                    <a:pt x="305" y="244"/>
                  </a:lnTo>
                  <a:lnTo>
                    <a:pt x="295" y="244"/>
                  </a:lnTo>
                  <a:lnTo>
                    <a:pt x="295" y="254"/>
                  </a:lnTo>
                  <a:lnTo>
                    <a:pt x="285" y="265"/>
                  </a:lnTo>
                  <a:lnTo>
                    <a:pt x="285" y="254"/>
                  </a:lnTo>
                  <a:lnTo>
                    <a:pt x="275" y="254"/>
                  </a:lnTo>
                  <a:lnTo>
                    <a:pt x="265" y="254"/>
                  </a:lnTo>
                  <a:lnTo>
                    <a:pt x="265" y="265"/>
                  </a:lnTo>
                  <a:lnTo>
                    <a:pt x="254" y="265"/>
                  </a:lnTo>
                  <a:lnTo>
                    <a:pt x="254" y="254"/>
                  </a:lnTo>
                  <a:lnTo>
                    <a:pt x="254" y="244"/>
                  </a:lnTo>
                  <a:lnTo>
                    <a:pt x="265" y="244"/>
                  </a:lnTo>
                  <a:lnTo>
                    <a:pt x="275" y="244"/>
                  </a:lnTo>
                  <a:lnTo>
                    <a:pt x="265" y="244"/>
                  </a:lnTo>
                  <a:lnTo>
                    <a:pt x="254" y="244"/>
                  </a:lnTo>
                  <a:lnTo>
                    <a:pt x="254" y="234"/>
                  </a:lnTo>
                  <a:lnTo>
                    <a:pt x="244" y="234"/>
                  </a:lnTo>
                  <a:lnTo>
                    <a:pt x="244" y="244"/>
                  </a:lnTo>
                  <a:lnTo>
                    <a:pt x="234" y="234"/>
                  </a:lnTo>
                  <a:lnTo>
                    <a:pt x="224" y="244"/>
                  </a:lnTo>
                  <a:lnTo>
                    <a:pt x="224" y="234"/>
                  </a:lnTo>
                  <a:lnTo>
                    <a:pt x="214" y="234"/>
                  </a:lnTo>
                  <a:lnTo>
                    <a:pt x="214" y="244"/>
                  </a:lnTo>
                  <a:lnTo>
                    <a:pt x="204" y="244"/>
                  </a:lnTo>
                  <a:lnTo>
                    <a:pt x="183" y="244"/>
                  </a:lnTo>
                  <a:lnTo>
                    <a:pt x="173" y="244"/>
                  </a:lnTo>
                  <a:lnTo>
                    <a:pt x="173" y="234"/>
                  </a:lnTo>
                  <a:lnTo>
                    <a:pt x="173" y="224"/>
                  </a:lnTo>
                  <a:lnTo>
                    <a:pt x="163" y="224"/>
                  </a:lnTo>
                  <a:lnTo>
                    <a:pt x="173" y="224"/>
                  </a:lnTo>
                  <a:lnTo>
                    <a:pt x="204" y="224"/>
                  </a:lnTo>
                  <a:lnTo>
                    <a:pt x="214" y="214"/>
                  </a:lnTo>
                  <a:lnTo>
                    <a:pt x="214" y="203"/>
                  </a:lnTo>
                  <a:lnTo>
                    <a:pt x="214" y="193"/>
                  </a:lnTo>
                  <a:lnTo>
                    <a:pt x="214" y="203"/>
                  </a:lnTo>
                  <a:lnTo>
                    <a:pt x="193" y="203"/>
                  </a:lnTo>
                  <a:lnTo>
                    <a:pt x="173" y="203"/>
                  </a:lnTo>
                  <a:lnTo>
                    <a:pt x="163" y="214"/>
                  </a:lnTo>
                  <a:lnTo>
                    <a:pt x="163" y="193"/>
                  </a:lnTo>
                  <a:lnTo>
                    <a:pt x="153" y="193"/>
                  </a:lnTo>
                  <a:lnTo>
                    <a:pt x="153" y="203"/>
                  </a:lnTo>
                  <a:lnTo>
                    <a:pt x="163" y="224"/>
                  </a:lnTo>
                  <a:lnTo>
                    <a:pt x="153" y="214"/>
                  </a:lnTo>
                  <a:lnTo>
                    <a:pt x="142" y="214"/>
                  </a:lnTo>
                  <a:lnTo>
                    <a:pt x="132" y="214"/>
                  </a:lnTo>
                  <a:lnTo>
                    <a:pt x="122" y="214"/>
                  </a:lnTo>
                  <a:lnTo>
                    <a:pt x="122" y="203"/>
                  </a:lnTo>
                  <a:lnTo>
                    <a:pt x="112" y="214"/>
                  </a:lnTo>
                  <a:lnTo>
                    <a:pt x="112" y="224"/>
                  </a:lnTo>
                  <a:lnTo>
                    <a:pt x="112" y="234"/>
                  </a:lnTo>
                  <a:lnTo>
                    <a:pt x="122" y="244"/>
                  </a:lnTo>
                  <a:lnTo>
                    <a:pt x="112" y="244"/>
                  </a:lnTo>
                  <a:lnTo>
                    <a:pt x="112" y="234"/>
                  </a:lnTo>
                  <a:lnTo>
                    <a:pt x="112" y="224"/>
                  </a:lnTo>
                  <a:lnTo>
                    <a:pt x="112" y="214"/>
                  </a:lnTo>
                  <a:lnTo>
                    <a:pt x="112" y="203"/>
                  </a:lnTo>
                  <a:lnTo>
                    <a:pt x="102" y="183"/>
                  </a:lnTo>
                  <a:lnTo>
                    <a:pt x="91" y="173"/>
                  </a:lnTo>
                  <a:lnTo>
                    <a:pt x="81" y="173"/>
                  </a:lnTo>
                  <a:lnTo>
                    <a:pt x="71" y="173"/>
                  </a:lnTo>
                  <a:lnTo>
                    <a:pt x="71" y="163"/>
                  </a:lnTo>
                  <a:lnTo>
                    <a:pt x="81" y="173"/>
                  </a:lnTo>
                  <a:lnTo>
                    <a:pt x="81" y="163"/>
                  </a:lnTo>
                  <a:lnTo>
                    <a:pt x="71" y="163"/>
                  </a:lnTo>
                  <a:lnTo>
                    <a:pt x="61" y="163"/>
                  </a:lnTo>
                  <a:lnTo>
                    <a:pt x="51" y="163"/>
                  </a:lnTo>
                  <a:lnTo>
                    <a:pt x="40" y="152"/>
                  </a:lnTo>
                  <a:lnTo>
                    <a:pt x="30" y="142"/>
                  </a:lnTo>
                  <a:lnTo>
                    <a:pt x="30" y="132"/>
                  </a:lnTo>
                  <a:lnTo>
                    <a:pt x="30" y="122"/>
                  </a:lnTo>
                  <a:lnTo>
                    <a:pt x="40" y="122"/>
                  </a:lnTo>
                  <a:lnTo>
                    <a:pt x="51" y="122"/>
                  </a:lnTo>
                  <a:lnTo>
                    <a:pt x="51" y="112"/>
                  </a:lnTo>
                  <a:lnTo>
                    <a:pt x="61" y="112"/>
                  </a:lnTo>
                  <a:lnTo>
                    <a:pt x="61" y="102"/>
                  </a:lnTo>
                  <a:lnTo>
                    <a:pt x="61" y="91"/>
                  </a:lnTo>
                  <a:lnTo>
                    <a:pt x="71" y="91"/>
                  </a:lnTo>
                  <a:lnTo>
                    <a:pt x="61" y="91"/>
                  </a:lnTo>
                  <a:lnTo>
                    <a:pt x="71" y="81"/>
                  </a:lnTo>
                  <a:lnTo>
                    <a:pt x="61" y="81"/>
                  </a:lnTo>
                  <a:lnTo>
                    <a:pt x="51" y="81"/>
                  </a:lnTo>
                  <a:lnTo>
                    <a:pt x="40" y="71"/>
                  </a:lnTo>
                  <a:lnTo>
                    <a:pt x="30" y="71"/>
                  </a:lnTo>
                  <a:lnTo>
                    <a:pt x="20" y="71"/>
                  </a:lnTo>
                  <a:lnTo>
                    <a:pt x="10" y="71"/>
                  </a:lnTo>
                  <a:lnTo>
                    <a:pt x="10" y="51"/>
                  </a:lnTo>
                  <a:lnTo>
                    <a:pt x="10" y="40"/>
                  </a:lnTo>
                  <a:lnTo>
                    <a:pt x="0" y="40"/>
                  </a:lnTo>
                  <a:lnTo>
                    <a:pt x="0" y="30"/>
                  </a:lnTo>
                  <a:lnTo>
                    <a:pt x="0" y="20"/>
                  </a:lnTo>
                  <a:lnTo>
                    <a:pt x="10" y="10"/>
                  </a:lnTo>
                  <a:lnTo>
                    <a:pt x="20" y="10"/>
                  </a:lnTo>
                  <a:lnTo>
                    <a:pt x="30" y="0"/>
                  </a:lnTo>
                  <a:close/>
                </a:path>
              </a:pathLst>
            </a:custGeom>
            <a:solidFill>
              <a:srgbClr val="0070C0"/>
            </a:solidFill>
            <a:ln w="15875">
              <a:solidFill>
                <a:srgbClr val="6E6E6E"/>
              </a:solidFill>
              <a:prstDash val="solid"/>
              <a:round/>
              <a:headEnd/>
              <a:tailEnd/>
            </a:ln>
          </p:spPr>
          <p:txBody>
            <a:bodyPr/>
            <a:lstStyle/>
            <a:p>
              <a:endParaRPr lang="fr-FR">
                <a:solidFill>
                  <a:srgbClr val="000000"/>
                </a:solidFill>
              </a:endParaRPr>
            </a:p>
          </p:txBody>
        </p:sp>
        <p:sp>
          <p:nvSpPr>
            <p:cNvPr id="86" name="Rectangle 55"/>
            <p:cNvSpPr>
              <a:spLocks noChangeArrowheads="1"/>
            </p:cNvSpPr>
            <p:nvPr/>
          </p:nvSpPr>
          <p:spPr bwMode="auto">
            <a:xfrm>
              <a:off x="3724276" y="2663825"/>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87" name="Freeform 56"/>
            <p:cNvSpPr>
              <a:spLocks/>
            </p:cNvSpPr>
            <p:nvPr/>
          </p:nvSpPr>
          <p:spPr bwMode="auto">
            <a:xfrm>
              <a:off x="5616576" y="2728913"/>
              <a:ext cx="582612" cy="485775"/>
            </a:xfrm>
            <a:custGeom>
              <a:avLst/>
              <a:gdLst>
                <a:gd name="T0" fmla="*/ 2147483647 w 367"/>
                <a:gd name="T1" fmla="*/ 0 h 306"/>
                <a:gd name="T2" fmla="*/ 2147483647 w 367"/>
                <a:gd name="T3" fmla="*/ 0 h 306"/>
                <a:gd name="T4" fmla="*/ 2147483647 w 367"/>
                <a:gd name="T5" fmla="*/ 2147483647 h 306"/>
                <a:gd name="T6" fmla="*/ 2147483647 w 367"/>
                <a:gd name="T7" fmla="*/ 2147483647 h 306"/>
                <a:gd name="T8" fmla="*/ 2147483647 w 367"/>
                <a:gd name="T9" fmla="*/ 2147483647 h 306"/>
                <a:gd name="T10" fmla="*/ 2147483647 w 367"/>
                <a:gd name="T11" fmla="*/ 2147483647 h 306"/>
                <a:gd name="T12" fmla="*/ 2147483647 w 367"/>
                <a:gd name="T13" fmla="*/ 2147483647 h 306"/>
                <a:gd name="T14" fmla="*/ 2147483647 w 367"/>
                <a:gd name="T15" fmla="*/ 2147483647 h 306"/>
                <a:gd name="T16" fmla="*/ 2147483647 w 367"/>
                <a:gd name="T17" fmla="*/ 2147483647 h 306"/>
                <a:gd name="T18" fmla="*/ 2147483647 w 367"/>
                <a:gd name="T19" fmla="*/ 2147483647 h 306"/>
                <a:gd name="T20" fmla="*/ 2147483647 w 367"/>
                <a:gd name="T21" fmla="*/ 2147483647 h 306"/>
                <a:gd name="T22" fmla="*/ 2147483647 w 367"/>
                <a:gd name="T23" fmla="*/ 2147483647 h 306"/>
                <a:gd name="T24" fmla="*/ 2147483647 w 367"/>
                <a:gd name="T25" fmla="*/ 2147483647 h 306"/>
                <a:gd name="T26" fmla="*/ 2147483647 w 367"/>
                <a:gd name="T27" fmla="*/ 2147483647 h 306"/>
                <a:gd name="T28" fmla="*/ 2147483647 w 367"/>
                <a:gd name="T29" fmla="*/ 2147483647 h 306"/>
                <a:gd name="T30" fmla="*/ 2147483647 w 367"/>
                <a:gd name="T31" fmla="*/ 2147483647 h 306"/>
                <a:gd name="T32" fmla="*/ 2147483647 w 367"/>
                <a:gd name="T33" fmla="*/ 2147483647 h 306"/>
                <a:gd name="T34" fmla="*/ 2147483647 w 367"/>
                <a:gd name="T35" fmla="*/ 2147483647 h 306"/>
                <a:gd name="T36" fmla="*/ 2147483647 w 367"/>
                <a:gd name="T37" fmla="*/ 2147483647 h 306"/>
                <a:gd name="T38" fmla="*/ 2147483647 w 367"/>
                <a:gd name="T39" fmla="*/ 2147483647 h 306"/>
                <a:gd name="T40" fmla="*/ 2147483647 w 367"/>
                <a:gd name="T41" fmla="*/ 2147483647 h 306"/>
                <a:gd name="T42" fmla="*/ 2147483647 w 367"/>
                <a:gd name="T43" fmla="*/ 2147483647 h 306"/>
                <a:gd name="T44" fmla="*/ 2147483647 w 367"/>
                <a:gd name="T45" fmla="*/ 2147483647 h 306"/>
                <a:gd name="T46" fmla="*/ 2147483647 w 367"/>
                <a:gd name="T47" fmla="*/ 2147483647 h 306"/>
                <a:gd name="T48" fmla="*/ 2147483647 w 367"/>
                <a:gd name="T49" fmla="*/ 2147483647 h 306"/>
                <a:gd name="T50" fmla="*/ 2147483647 w 367"/>
                <a:gd name="T51" fmla="*/ 2147483647 h 306"/>
                <a:gd name="T52" fmla="*/ 2147483647 w 367"/>
                <a:gd name="T53" fmla="*/ 2147483647 h 306"/>
                <a:gd name="T54" fmla="*/ 2147483647 w 367"/>
                <a:gd name="T55" fmla="*/ 2147483647 h 306"/>
                <a:gd name="T56" fmla="*/ 2147483647 w 367"/>
                <a:gd name="T57" fmla="*/ 2147483647 h 306"/>
                <a:gd name="T58" fmla="*/ 2147483647 w 367"/>
                <a:gd name="T59" fmla="*/ 2147483647 h 306"/>
                <a:gd name="T60" fmla="*/ 2147483647 w 367"/>
                <a:gd name="T61" fmla="*/ 2147483647 h 306"/>
                <a:gd name="T62" fmla="*/ 2147483647 w 367"/>
                <a:gd name="T63" fmla="*/ 2147483647 h 306"/>
                <a:gd name="T64" fmla="*/ 2147483647 w 367"/>
                <a:gd name="T65" fmla="*/ 2147483647 h 306"/>
                <a:gd name="T66" fmla="*/ 2147483647 w 367"/>
                <a:gd name="T67" fmla="*/ 2147483647 h 306"/>
                <a:gd name="T68" fmla="*/ 2147483647 w 367"/>
                <a:gd name="T69" fmla="*/ 2147483647 h 306"/>
                <a:gd name="T70" fmla="*/ 2147483647 w 367"/>
                <a:gd name="T71" fmla="*/ 2147483647 h 306"/>
                <a:gd name="T72" fmla="*/ 2147483647 w 367"/>
                <a:gd name="T73" fmla="*/ 2147483647 h 306"/>
                <a:gd name="T74" fmla="*/ 2147483647 w 367"/>
                <a:gd name="T75" fmla="*/ 2147483647 h 306"/>
                <a:gd name="T76" fmla="*/ 2147483647 w 367"/>
                <a:gd name="T77" fmla="*/ 2147483647 h 306"/>
                <a:gd name="T78" fmla="*/ 2147483647 w 367"/>
                <a:gd name="T79" fmla="*/ 2147483647 h 306"/>
                <a:gd name="T80" fmla="*/ 2147483647 w 367"/>
                <a:gd name="T81" fmla="*/ 2147483647 h 306"/>
                <a:gd name="T82" fmla="*/ 2147483647 w 367"/>
                <a:gd name="T83" fmla="*/ 2147483647 h 306"/>
                <a:gd name="T84" fmla="*/ 2147483647 w 367"/>
                <a:gd name="T85" fmla="*/ 2147483647 h 306"/>
                <a:gd name="T86" fmla="*/ 2147483647 w 367"/>
                <a:gd name="T87" fmla="*/ 2147483647 h 306"/>
                <a:gd name="T88" fmla="*/ 2147483647 w 367"/>
                <a:gd name="T89" fmla="*/ 2147483647 h 306"/>
                <a:gd name="T90" fmla="*/ 2147483647 w 367"/>
                <a:gd name="T91" fmla="*/ 2147483647 h 306"/>
                <a:gd name="T92" fmla="*/ 2147483647 w 367"/>
                <a:gd name="T93" fmla="*/ 2147483647 h 306"/>
                <a:gd name="T94" fmla="*/ 2147483647 w 367"/>
                <a:gd name="T95" fmla="*/ 2147483647 h 306"/>
                <a:gd name="T96" fmla="*/ 2147483647 w 367"/>
                <a:gd name="T97" fmla="*/ 2147483647 h 306"/>
                <a:gd name="T98" fmla="*/ 2147483647 w 367"/>
                <a:gd name="T99" fmla="*/ 2147483647 h 306"/>
                <a:gd name="T100" fmla="*/ 2147483647 w 367"/>
                <a:gd name="T101" fmla="*/ 2147483647 h 306"/>
                <a:gd name="T102" fmla="*/ 2147483647 w 367"/>
                <a:gd name="T103" fmla="*/ 2147483647 h 306"/>
                <a:gd name="T104" fmla="*/ 2147483647 w 367"/>
                <a:gd name="T105" fmla="*/ 2147483647 h 306"/>
                <a:gd name="T106" fmla="*/ 2147483647 w 367"/>
                <a:gd name="T107" fmla="*/ 2147483647 h 306"/>
                <a:gd name="T108" fmla="*/ 0 w 367"/>
                <a:gd name="T109" fmla="*/ 2147483647 h 306"/>
                <a:gd name="T110" fmla="*/ 2147483647 w 367"/>
                <a:gd name="T111" fmla="*/ 2147483647 h 306"/>
                <a:gd name="T112" fmla="*/ 2147483647 w 367"/>
                <a:gd name="T113" fmla="*/ 2147483647 h 306"/>
                <a:gd name="T114" fmla="*/ 2147483647 w 367"/>
                <a:gd name="T115" fmla="*/ 2147483647 h 306"/>
                <a:gd name="T116" fmla="*/ 2147483647 w 367"/>
                <a:gd name="T117" fmla="*/ 2147483647 h 306"/>
                <a:gd name="T118" fmla="*/ 2147483647 w 367"/>
                <a:gd name="T119" fmla="*/ 2147483647 h 306"/>
                <a:gd name="T120" fmla="*/ 2147483647 w 367"/>
                <a:gd name="T121" fmla="*/ 2147483647 h 306"/>
                <a:gd name="T122" fmla="*/ 2147483647 w 367"/>
                <a:gd name="T123" fmla="*/ 2147483647 h 306"/>
                <a:gd name="T124" fmla="*/ 2147483647 w 367"/>
                <a:gd name="T125" fmla="*/ 2147483647 h 3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7" h="306">
                  <a:moveTo>
                    <a:pt x="61" y="10"/>
                  </a:moveTo>
                  <a:lnTo>
                    <a:pt x="71" y="0"/>
                  </a:lnTo>
                  <a:lnTo>
                    <a:pt x="71" y="10"/>
                  </a:lnTo>
                  <a:lnTo>
                    <a:pt x="82" y="0"/>
                  </a:lnTo>
                  <a:lnTo>
                    <a:pt x="82" y="10"/>
                  </a:lnTo>
                  <a:lnTo>
                    <a:pt x="92" y="0"/>
                  </a:lnTo>
                  <a:lnTo>
                    <a:pt x="102" y="0"/>
                  </a:lnTo>
                  <a:lnTo>
                    <a:pt x="92" y="10"/>
                  </a:lnTo>
                  <a:lnTo>
                    <a:pt x="102" y="10"/>
                  </a:lnTo>
                  <a:lnTo>
                    <a:pt x="112" y="10"/>
                  </a:lnTo>
                  <a:lnTo>
                    <a:pt x="122" y="10"/>
                  </a:lnTo>
                  <a:lnTo>
                    <a:pt x="122" y="20"/>
                  </a:lnTo>
                  <a:lnTo>
                    <a:pt x="122" y="31"/>
                  </a:lnTo>
                  <a:lnTo>
                    <a:pt x="133" y="31"/>
                  </a:lnTo>
                  <a:lnTo>
                    <a:pt x="133" y="41"/>
                  </a:lnTo>
                  <a:lnTo>
                    <a:pt x="133" y="51"/>
                  </a:lnTo>
                  <a:lnTo>
                    <a:pt x="153" y="51"/>
                  </a:lnTo>
                  <a:lnTo>
                    <a:pt x="163" y="51"/>
                  </a:lnTo>
                  <a:lnTo>
                    <a:pt x="173" y="51"/>
                  </a:lnTo>
                  <a:lnTo>
                    <a:pt x="184" y="51"/>
                  </a:lnTo>
                  <a:lnTo>
                    <a:pt x="194" y="51"/>
                  </a:lnTo>
                  <a:lnTo>
                    <a:pt x="194" y="41"/>
                  </a:lnTo>
                  <a:lnTo>
                    <a:pt x="204" y="51"/>
                  </a:lnTo>
                  <a:lnTo>
                    <a:pt x="214" y="51"/>
                  </a:lnTo>
                  <a:lnTo>
                    <a:pt x="214" y="41"/>
                  </a:lnTo>
                  <a:lnTo>
                    <a:pt x="214" y="51"/>
                  </a:lnTo>
                  <a:lnTo>
                    <a:pt x="214" y="61"/>
                  </a:lnTo>
                  <a:lnTo>
                    <a:pt x="204" y="61"/>
                  </a:lnTo>
                  <a:lnTo>
                    <a:pt x="214" y="71"/>
                  </a:lnTo>
                  <a:lnTo>
                    <a:pt x="224" y="71"/>
                  </a:lnTo>
                  <a:lnTo>
                    <a:pt x="224" y="81"/>
                  </a:lnTo>
                  <a:lnTo>
                    <a:pt x="214" y="102"/>
                  </a:lnTo>
                  <a:lnTo>
                    <a:pt x="214" y="112"/>
                  </a:lnTo>
                  <a:lnTo>
                    <a:pt x="224" y="122"/>
                  </a:lnTo>
                  <a:lnTo>
                    <a:pt x="224" y="132"/>
                  </a:lnTo>
                  <a:lnTo>
                    <a:pt x="234" y="122"/>
                  </a:lnTo>
                  <a:lnTo>
                    <a:pt x="245" y="132"/>
                  </a:lnTo>
                  <a:lnTo>
                    <a:pt x="255" y="143"/>
                  </a:lnTo>
                  <a:lnTo>
                    <a:pt x="255" y="153"/>
                  </a:lnTo>
                  <a:lnTo>
                    <a:pt x="265" y="153"/>
                  </a:lnTo>
                  <a:lnTo>
                    <a:pt x="265" y="163"/>
                  </a:lnTo>
                  <a:lnTo>
                    <a:pt x="265" y="153"/>
                  </a:lnTo>
                  <a:lnTo>
                    <a:pt x="275" y="153"/>
                  </a:lnTo>
                  <a:lnTo>
                    <a:pt x="275" y="143"/>
                  </a:lnTo>
                  <a:lnTo>
                    <a:pt x="285" y="143"/>
                  </a:lnTo>
                  <a:lnTo>
                    <a:pt x="285" y="153"/>
                  </a:lnTo>
                  <a:lnTo>
                    <a:pt x="296" y="153"/>
                  </a:lnTo>
                  <a:lnTo>
                    <a:pt x="296" y="143"/>
                  </a:lnTo>
                  <a:lnTo>
                    <a:pt x="296" y="153"/>
                  </a:lnTo>
                  <a:lnTo>
                    <a:pt x="306" y="153"/>
                  </a:lnTo>
                  <a:lnTo>
                    <a:pt x="316" y="153"/>
                  </a:lnTo>
                  <a:lnTo>
                    <a:pt x="316" y="143"/>
                  </a:lnTo>
                  <a:lnTo>
                    <a:pt x="326" y="153"/>
                  </a:lnTo>
                  <a:lnTo>
                    <a:pt x="326" y="143"/>
                  </a:lnTo>
                  <a:lnTo>
                    <a:pt x="336" y="153"/>
                  </a:lnTo>
                  <a:lnTo>
                    <a:pt x="347" y="143"/>
                  </a:lnTo>
                  <a:lnTo>
                    <a:pt x="347" y="153"/>
                  </a:lnTo>
                  <a:lnTo>
                    <a:pt x="357" y="153"/>
                  </a:lnTo>
                  <a:lnTo>
                    <a:pt x="367" y="163"/>
                  </a:lnTo>
                  <a:lnTo>
                    <a:pt x="336" y="183"/>
                  </a:lnTo>
                  <a:lnTo>
                    <a:pt x="336" y="194"/>
                  </a:lnTo>
                  <a:lnTo>
                    <a:pt x="357" y="194"/>
                  </a:lnTo>
                  <a:lnTo>
                    <a:pt x="357" y="204"/>
                  </a:lnTo>
                  <a:lnTo>
                    <a:pt x="367" y="204"/>
                  </a:lnTo>
                  <a:lnTo>
                    <a:pt x="367" y="214"/>
                  </a:lnTo>
                  <a:lnTo>
                    <a:pt x="367" y="224"/>
                  </a:lnTo>
                  <a:lnTo>
                    <a:pt x="367" y="234"/>
                  </a:lnTo>
                  <a:lnTo>
                    <a:pt x="357" y="234"/>
                  </a:lnTo>
                  <a:lnTo>
                    <a:pt x="357" y="224"/>
                  </a:lnTo>
                  <a:lnTo>
                    <a:pt x="347" y="234"/>
                  </a:lnTo>
                  <a:lnTo>
                    <a:pt x="336" y="234"/>
                  </a:lnTo>
                  <a:lnTo>
                    <a:pt x="336" y="245"/>
                  </a:lnTo>
                  <a:lnTo>
                    <a:pt x="336" y="255"/>
                  </a:lnTo>
                  <a:lnTo>
                    <a:pt x="336" y="265"/>
                  </a:lnTo>
                  <a:lnTo>
                    <a:pt x="347" y="265"/>
                  </a:lnTo>
                  <a:lnTo>
                    <a:pt x="347" y="275"/>
                  </a:lnTo>
                  <a:lnTo>
                    <a:pt x="336" y="275"/>
                  </a:lnTo>
                  <a:lnTo>
                    <a:pt x="316" y="285"/>
                  </a:lnTo>
                  <a:lnTo>
                    <a:pt x="306" y="285"/>
                  </a:lnTo>
                  <a:lnTo>
                    <a:pt x="306" y="275"/>
                  </a:lnTo>
                  <a:lnTo>
                    <a:pt x="296" y="275"/>
                  </a:lnTo>
                  <a:lnTo>
                    <a:pt x="296" y="285"/>
                  </a:lnTo>
                  <a:lnTo>
                    <a:pt x="285" y="285"/>
                  </a:lnTo>
                  <a:lnTo>
                    <a:pt x="296" y="295"/>
                  </a:lnTo>
                  <a:lnTo>
                    <a:pt x="285" y="306"/>
                  </a:lnTo>
                  <a:lnTo>
                    <a:pt x="285" y="295"/>
                  </a:lnTo>
                  <a:lnTo>
                    <a:pt x="275" y="295"/>
                  </a:lnTo>
                  <a:lnTo>
                    <a:pt x="265" y="295"/>
                  </a:lnTo>
                  <a:lnTo>
                    <a:pt x="255" y="285"/>
                  </a:lnTo>
                  <a:lnTo>
                    <a:pt x="245" y="275"/>
                  </a:lnTo>
                  <a:lnTo>
                    <a:pt x="234" y="285"/>
                  </a:lnTo>
                  <a:lnTo>
                    <a:pt x="234" y="275"/>
                  </a:lnTo>
                  <a:lnTo>
                    <a:pt x="224" y="275"/>
                  </a:lnTo>
                  <a:lnTo>
                    <a:pt x="224" y="285"/>
                  </a:lnTo>
                  <a:lnTo>
                    <a:pt x="214" y="285"/>
                  </a:lnTo>
                  <a:lnTo>
                    <a:pt x="204" y="285"/>
                  </a:lnTo>
                  <a:lnTo>
                    <a:pt x="204" y="295"/>
                  </a:lnTo>
                  <a:lnTo>
                    <a:pt x="194" y="285"/>
                  </a:lnTo>
                  <a:lnTo>
                    <a:pt x="184" y="285"/>
                  </a:lnTo>
                  <a:lnTo>
                    <a:pt x="184" y="295"/>
                  </a:lnTo>
                  <a:lnTo>
                    <a:pt x="173" y="295"/>
                  </a:lnTo>
                  <a:lnTo>
                    <a:pt x="163" y="306"/>
                  </a:lnTo>
                  <a:lnTo>
                    <a:pt x="163" y="295"/>
                  </a:lnTo>
                  <a:lnTo>
                    <a:pt x="153" y="295"/>
                  </a:lnTo>
                  <a:lnTo>
                    <a:pt x="153" y="285"/>
                  </a:lnTo>
                  <a:lnTo>
                    <a:pt x="143" y="275"/>
                  </a:lnTo>
                  <a:lnTo>
                    <a:pt x="133" y="275"/>
                  </a:lnTo>
                  <a:lnTo>
                    <a:pt x="122" y="275"/>
                  </a:lnTo>
                  <a:lnTo>
                    <a:pt x="112" y="265"/>
                  </a:lnTo>
                  <a:lnTo>
                    <a:pt x="112" y="255"/>
                  </a:lnTo>
                  <a:lnTo>
                    <a:pt x="112" y="245"/>
                  </a:lnTo>
                  <a:lnTo>
                    <a:pt x="122" y="245"/>
                  </a:lnTo>
                  <a:lnTo>
                    <a:pt x="112" y="224"/>
                  </a:lnTo>
                  <a:lnTo>
                    <a:pt x="122" y="224"/>
                  </a:lnTo>
                  <a:lnTo>
                    <a:pt x="112" y="214"/>
                  </a:lnTo>
                  <a:lnTo>
                    <a:pt x="112" y="204"/>
                  </a:lnTo>
                  <a:lnTo>
                    <a:pt x="102" y="194"/>
                  </a:lnTo>
                  <a:lnTo>
                    <a:pt x="112" y="183"/>
                  </a:lnTo>
                  <a:lnTo>
                    <a:pt x="102" y="183"/>
                  </a:lnTo>
                  <a:lnTo>
                    <a:pt x="102" y="173"/>
                  </a:lnTo>
                  <a:lnTo>
                    <a:pt x="92" y="173"/>
                  </a:lnTo>
                  <a:lnTo>
                    <a:pt x="92" y="163"/>
                  </a:lnTo>
                  <a:lnTo>
                    <a:pt x="82" y="163"/>
                  </a:lnTo>
                  <a:lnTo>
                    <a:pt x="71" y="163"/>
                  </a:lnTo>
                  <a:lnTo>
                    <a:pt x="71" y="173"/>
                  </a:lnTo>
                  <a:lnTo>
                    <a:pt x="61" y="173"/>
                  </a:lnTo>
                  <a:lnTo>
                    <a:pt x="61" y="163"/>
                  </a:lnTo>
                  <a:lnTo>
                    <a:pt x="61" y="153"/>
                  </a:lnTo>
                  <a:lnTo>
                    <a:pt x="61" y="143"/>
                  </a:lnTo>
                  <a:lnTo>
                    <a:pt x="51" y="143"/>
                  </a:lnTo>
                  <a:lnTo>
                    <a:pt x="31" y="143"/>
                  </a:lnTo>
                  <a:lnTo>
                    <a:pt x="21" y="143"/>
                  </a:lnTo>
                  <a:lnTo>
                    <a:pt x="10" y="143"/>
                  </a:lnTo>
                  <a:lnTo>
                    <a:pt x="10" y="132"/>
                  </a:lnTo>
                  <a:lnTo>
                    <a:pt x="10" y="143"/>
                  </a:lnTo>
                  <a:lnTo>
                    <a:pt x="0" y="143"/>
                  </a:lnTo>
                  <a:lnTo>
                    <a:pt x="0" y="132"/>
                  </a:lnTo>
                  <a:lnTo>
                    <a:pt x="10" y="132"/>
                  </a:lnTo>
                  <a:lnTo>
                    <a:pt x="10" y="122"/>
                  </a:lnTo>
                  <a:lnTo>
                    <a:pt x="21" y="112"/>
                  </a:lnTo>
                  <a:lnTo>
                    <a:pt x="31" y="112"/>
                  </a:lnTo>
                  <a:lnTo>
                    <a:pt x="31" y="102"/>
                  </a:lnTo>
                  <a:lnTo>
                    <a:pt x="41" y="92"/>
                  </a:lnTo>
                  <a:lnTo>
                    <a:pt x="41" y="81"/>
                  </a:lnTo>
                  <a:lnTo>
                    <a:pt x="41" y="71"/>
                  </a:lnTo>
                  <a:lnTo>
                    <a:pt x="51" y="71"/>
                  </a:lnTo>
                  <a:lnTo>
                    <a:pt x="51" y="61"/>
                  </a:lnTo>
                  <a:lnTo>
                    <a:pt x="61" y="61"/>
                  </a:lnTo>
                  <a:lnTo>
                    <a:pt x="61" y="51"/>
                  </a:lnTo>
                  <a:lnTo>
                    <a:pt x="51" y="51"/>
                  </a:lnTo>
                  <a:lnTo>
                    <a:pt x="61" y="41"/>
                  </a:lnTo>
                  <a:lnTo>
                    <a:pt x="61" y="31"/>
                  </a:lnTo>
                  <a:lnTo>
                    <a:pt x="51" y="31"/>
                  </a:lnTo>
                  <a:lnTo>
                    <a:pt x="51" y="20"/>
                  </a:lnTo>
                  <a:lnTo>
                    <a:pt x="61" y="20"/>
                  </a:lnTo>
                  <a:lnTo>
                    <a:pt x="61" y="10"/>
                  </a:lnTo>
                  <a:lnTo>
                    <a:pt x="51" y="10"/>
                  </a:lnTo>
                  <a:lnTo>
                    <a:pt x="61" y="10"/>
                  </a:lnTo>
                  <a:close/>
                </a:path>
              </a:pathLst>
            </a:custGeom>
            <a:solidFill>
              <a:srgbClr val="FF99CC"/>
            </a:solidFill>
            <a:ln w="15875">
              <a:solidFill>
                <a:srgbClr val="6E6E6E"/>
              </a:solidFill>
              <a:prstDash val="solid"/>
              <a:round/>
              <a:headEnd/>
              <a:tailEnd/>
            </a:ln>
          </p:spPr>
          <p:txBody>
            <a:bodyPr/>
            <a:lstStyle/>
            <a:p>
              <a:endParaRPr lang="fr-FR">
                <a:solidFill>
                  <a:srgbClr val="000000"/>
                </a:solidFill>
              </a:endParaRPr>
            </a:p>
          </p:txBody>
        </p:sp>
        <p:sp>
          <p:nvSpPr>
            <p:cNvPr id="88" name="Freeform 57"/>
            <p:cNvSpPr>
              <a:spLocks/>
            </p:cNvSpPr>
            <p:nvPr/>
          </p:nvSpPr>
          <p:spPr bwMode="auto">
            <a:xfrm>
              <a:off x="7299325" y="2744788"/>
              <a:ext cx="501650" cy="420687"/>
            </a:xfrm>
            <a:custGeom>
              <a:avLst/>
              <a:gdLst>
                <a:gd name="T0" fmla="*/ 2147483647 w 316"/>
                <a:gd name="T1" fmla="*/ 2147483647 h 265"/>
                <a:gd name="T2" fmla="*/ 2147483647 w 316"/>
                <a:gd name="T3" fmla="*/ 2147483647 h 265"/>
                <a:gd name="T4" fmla="*/ 2147483647 w 316"/>
                <a:gd name="T5" fmla="*/ 2147483647 h 265"/>
                <a:gd name="T6" fmla="*/ 2147483647 w 316"/>
                <a:gd name="T7" fmla="*/ 0 h 265"/>
                <a:gd name="T8" fmla="*/ 2147483647 w 316"/>
                <a:gd name="T9" fmla="*/ 2147483647 h 265"/>
                <a:gd name="T10" fmla="*/ 2147483647 w 316"/>
                <a:gd name="T11" fmla="*/ 2147483647 h 265"/>
                <a:gd name="T12" fmla="*/ 2147483647 w 316"/>
                <a:gd name="T13" fmla="*/ 2147483647 h 265"/>
                <a:gd name="T14" fmla="*/ 2147483647 w 316"/>
                <a:gd name="T15" fmla="*/ 2147483647 h 265"/>
                <a:gd name="T16" fmla="*/ 2147483647 w 316"/>
                <a:gd name="T17" fmla="*/ 2147483647 h 265"/>
                <a:gd name="T18" fmla="*/ 2147483647 w 316"/>
                <a:gd name="T19" fmla="*/ 2147483647 h 265"/>
                <a:gd name="T20" fmla="*/ 2147483647 w 316"/>
                <a:gd name="T21" fmla="*/ 2147483647 h 265"/>
                <a:gd name="T22" fmla="*/ 2147483647 w 316"/>
                <a:gd name="T23" fmla="*/ 2147483647 h 265"/>
                <a:gd name="T24" fmla="*/ 2147483647 w 316"/>
                <a:gd name="T25" fmla="*/ 2147483647 h 265"/>
                <a:gd name="T26" fmla="*/ 2147483647 w 316"/>
                <a:gd name="T27" fmla="*/ 2147483647 h 265"/>
                <a:gd name="T28" fmla="*/ 2147483647 w 316"/>
                <a:gd name="T29" fmla="*/ 2147483647 h 265"/>
                <a:gd name="T30" fmla="*/ 2147483647 w 316"/>
                <a:gd name="T31" fmla="*/ 2147483647 h 265"/>
                <a:gd name="T32" fmla="*/ 2147483647 w 316"/>
                <a:gd name="T33" fmla="*/ 2147483647 h 265"/>
                <a:gd name="T34" fmla="*/ 2147483647 w 316"/>
                <a:gd name="T35" fmla="*/ 2147483647 h 265"/>
                <a:gd name="T36" fmla="*/ 2147483647 w 316"/>
                <a:gd name="T37" fmla="*/ 2147483647 h 265"/>
                <a:gd name="T38" fmla="*/ 2147483647 w 316"/>
                <a:gd name="T39" fmla="*/ 2147483647 h 265"/>
                <a:gd name="T40" fmla="*/ 2147483647 w 316"/>
                <a:gd name="T41" fmla="*/ 2147483647 h 265"/>
                <a:gd name="T42" fmla="*/ 2147483647 w 316"/>
                <a:gd name="T43" fmla="*/ 2147483647 h 265"/>
                <a:gd name="T44" fmla="*/ 2147483647 w 316"/>
                <a:gd name="T45" fmla="*/ 2147483647 h 265"/>
                <a:gd name="T46" fmla="*/ 2147483647 w 316"/>
                <a:gd name="T47" fmla="*/ 2147483647 h 265"/>
                <a:gd name="T48" fmla="*/ 2147483647 w 316"/>
                <a:gd name="T49" fmla="*/ 2147483647 h 265"/>
                <a:gd name="T50" fmla="*/ 2147483647 w 316"/>
                <a:gd name="T51" fmla="*/ 2147483647 h 265"/>
                <a:gd name="T52" fmla="*/ 2147483647 w 316"/>
                <a:gd name="T53" fmla="*/ 2147483647 h 265"/>
                <a:gd name="T54" fmla="*/ 2147483647 w 316"/>
                <a:gd name="T55" fmla="*/ 2147483647 h 265"/>
                <a:gd name="T56" fmla="*/ 2147483647 w 316"/>
                <a:gd name="T57" fmla="*/ 2147483647 h 265"/>
                <a:gd name="T58" fmla="*/ 2147483647 w 316"/>
                <a:gd name="T59" fmla="*/ 2147483647 h 265"/>
                <a:gd name="T60" fmla="*/ 2147483647 w 316"/>
                <a:gd name="T61" fmla="*/ 2147483647 h 265"/>
                <a:gd name="T62" fmla="*/ 2147483647 w 316"/>
                <a:gd name="T63" fmla="*/ 2147483647 h 265"/>
                <a:gd name="T64" fmla="*/ 2147483647 w 316"/>
                <a:gd name="T65" fmla="*/ 2147483647 h 265"/>
                <a:gd name="T66" fmla="*/ 2147483647 w 316"/>
                <a:gd name="T67" fmla="*/ 2147483647 h 265"/>
                <a:gd name="T68" fmla="*/ 2147483647 w 316"/>
                <a:gd name="T69" fmla="*/ 2147483647 h 265"/>
                <a:gd name="T70" fmla="*/ 2147483647 w 316"/>
                <a:gd name="T71" fmla="*/ 2147483647 h 265"/>
                <a:gd name="T72" fmla="*/ 2147483647 w 316"/>
                <a:gd name="T73" fmla="*/ 2147483647 h 265"/>
                <a:gd name="T74" fmla="*/ 2147483647 w 316"/>
                <a:gd name="T75" fmla="*/ 2147483647 h 265"/>
                <a:gd name="T76" fmla="*/ 2147483647 w 316"/>
                <a:gd name="T77" fmla="*/ 2147483647 h 265"/>
                <a:gd name="T78" fmla="*/ 2147483647 w 316"/>
                <a:gd name="T79" fmla="*/ 2147483647 h 265"/>
                <a:gd name="T80" fmla="*/ 2147483647 w 316"/>
                <a:gd name="T81" fmla="*/ 2147483647 h 265"/>
                <a:gd name="T82" fmla="*/ 2147483647 w 316"/>
                <a:gd name="T83" fmla="*/ 2147483647 h 265"/>
                <a:gd name="T84" fmla="*/ 2147483647 w 316"/>
                <a:gd name="T85" fmla="*/ 2147483647 h 265"/>
                <a:gd name="T86" fmla="*/ 2147483647 w 316"/>
                <a:gd name="T87" fmla="*/ 2147483647 h 265"/>
                <a:gd name="T88" fmla="*/ 2147483647 w 316"/>
                <a:gd name="T89" fmla="*/ 2147483647 h 265"/>
                <a:gd name="T90" fmla="*/ 0 w 316"/>
                <a:gd name="T91" fmla="*/ 2147483647 h 265"/>
                <a:gd name="T92" fmla="*/ 2147483647 w 316"/>
                <a:gd name="T93" fmla="*/ 2147483647 h 265"/>
                <a:gd name="T94" fmla="*/ 2147483647 w 316"/>
                <a:gd name="T95" fmla="*/ 2147483647 h 265"/>
                <a:gd name="T96" fmla="*/ 2147483647 w 316"/>
                <a:gd name="T97" fmla="*/ 2147483647 h 265"/>
                <a:gd name="T98" fmla="*/ 0 w 316"/>
                <a:gd name="T99" fmla="*/ 2147483647 h 265"/>
                <a:gd name="T100" fmla="*/ 2147483647 w 316"/>
                <a:gd name="T101" fmla="*/ 2147483647 h 265"/>
                <a:gd name="T102" fmla="*/ 2147483647 w 316"/>
                <a:gd name="T103" fmla="*/ 2147483647 h 265"/>
                <a:gd name="T104" fmla="*/ 2147483647 w 316"/>
                <a:gd name="T105" fmla="*/ 2147483647 h 265"/>
                <a:gd name="T106" fmla="*/ 2147483647 w 316"/>
                <a:gd name="T107" fmla="*/ 2147483647 h 265"/>
                <a:gd name="T108" fmla="*/ 2147483647 w 316"/>
                <a:gd name="T109" fmla="*/ 2147483647 h 265"/>
                <a:gd name="T110" fmla="*/ 2147483647 w 316"/>
                <a:gd name="T111" fmla="*/ 2147483647 h 265"/>
                <a:gd name="T112" fmla="*/ 2147483647 w 316"/>
                <a:gd name="T113" fmla="*/ 2147483647 h 265"/>
                <a:gd name="T114" fmla="*/ 2147483647 w 316"/>
                <a:gd name="T115" fmla="*/ 2147483647 h 265"/>
                <a:gd name="T116" fmla="*/ 2147483647 w 316"/>
                <a:gd name="T117" fmla="*/ 2147483647 h 2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6" h="265">
                  <a:moveTo>
                    <a:pt x="102" y="41"/>
                  </a:moveTo>
                  <a:lnTo>
                    <a:pt x="112" y="41"/>
                  </a:lnTo>
                  <a:lnTo>
                    <a:pt x="112" y="31"/>
                  </a:lnTo>
                  <a:lnTo>
                    <a:pt x="112" y="21"/>
                  </a:lnTo>
                  <a:lnTo>
                    <a:pt x="122" y="21"/>
                  </a:lnTo>
                  <a:lnTo>
                    <a:pt x="122" y="31"/>
                  </a:lnTo>
                  <a:lnTo>
                    <a:pt x="112" y="31"/>
                  </a:lnTo>
                  <a:lnTo>
                    <a:pt x="122" y="31"/>
                  </a:lnTo>
                  <a:lnTo>
                    <a:pt x="132" y="31"/>
                  </a:lnTo>
                  <a:lnTo>
                    <a:pt x="132" y="21"/>
                  </a:lnTo>
                  <a:lnTo>
                    <a:pt x="142" y="10"/>
                  </a:lnTo>
                  <a:lnTo>
                    <a:pt x="153" y="10"/>
                  </a:lnTo>
                  <a:lnTo>
                    <a:pt x="163" y="0"/>
                  </a:lnTo>
                  <a:lnTo>
                    <a:pt x="163" y="10"/>
                  </a:lnTo>
                  <a:lnTo>
                    <a:pt x="163" y="21"/>
                  </a:lnTo>
                  <a:lnTo>
                    <a:pt x="163" y="31"/>
                  </a:lnTo>
                  <a:lnTo>
                    <a:pt x="173" y="31"/>
                  </a:lnTo>
                  <a:lnTo>
                    <a:pt x="183" y="31"/>
                  </a:lnTo>
                  <a:lnTo>
                    <a:pt x="193" y="31"/>
                  </a:lnTo>
                  <a:lnTo>
                    <a:pt x="193" y="21"/>
                  </a:lnTo>
                  <a:lnTo>
                    <a:pt x="204" y="31"/>
                  </a:lnTo>
                  <a:lnTo>
                    <a:pt x="214" y="21"/>
                  </a:lnTo>
                  <a:lnTo>
                    <a:pt x="224" y="21"/>
                  </a:lnTo>
                  <a:lnTo>
                    <a:pt x="224" y="31"/>
                  </a:lnTo>
                  <a:lnTo>
                    <a:pt x="234" y="41"/>
                  </a:lnTo>
                  <a:lnTo>
                    <a:pt x="254" y="41"/>
                  </a:lnTo>
                  <a:lnTo>
                    <a:pt x="254" y="31"/>
                  </a:lnTo>
                  <a:lnTo>
                    <a:pt x="265" y="21"/>
                  </a:lnTo>
                  <a:lnTo>
                    <a:pt x="265" y="31"/>
                  </a:lnTo>
                  <a:lnTo>
                    <a:pt x="275" y="31"/>
                  </a:lnTo>
                  <a:lnTo>
                    <a:pt x="275" y="41"/>
                  </a:lnTo>
                  <a:lnTo>
                    <a:pt x="285" y="41"/>
                  </a:lnTo>
                  <a:lnTo>
                    <a:pt x="295" y="51"/>
                  </a:lnTo>
                  <a:lnTo>
                    <a:pt x="305" y="51"/>
                  </a:lnTo>
                  <a:lnTo>
                    <a:pt x="305" y="61"/>
                  </a:lnTo>
                  <a:lnTo>
                    <a:pt x="316" y="61"/>
                  </a:lnTo>
                  <a:lnTo>
                    <a:pt x="316" y="71"/>
                  </a:lnTo>
                  <a:lnTo>
                    <a:pt x="305" y="82"/>
                  </a:lnTo>
                  <a:lnTo>
                    <a:pt x="305" y="92"/>
                  </a:lnTo>
                  <a:lnTo>
                    <a:pt x="305" y="102"/>
                  </a:lnTo>
                  <a:lnTo>
                    <a:pt x="305" y="112"/>
                  </a:lnTo>
                  <a:lnTo>
                    <a:pt x="305" y="122"/>
                  </a:lnTo>
                  <a:lnTo>
                    <a:pt x="316" y="122"/>
                  </a:lnTo>
                  <a:lnTo>
                    <a:pt x="305" y="122"/>
                  </a:lnTo>
                  <a:lnTo>
                    <a:pt x="305" y="133"/>
                  </a:lnTo>
                  <a:lnTo>
                    <a:pt x="316" y="133"/>
                  </a:lnTo>
                  <a:lnTo>
                    <a:pt x="316" y="143"/>
                  </a:lnTo>
                  <a:lnTo>
                    <a:pt x="316" y="153"/>
                  </a:lnTo>
                  <a:lnTo>
                    <a:pt x="305" y="153"/>
                  </a:lnTo>
                  <a:lnTo>
                    <a:pt x="295" y="153"/>
                  </a:lnTo>
                  <a:lnTo>
                    <a:pt x="285" y="153"/>
                  </a:lnTo>
                  <a:lnTo>
                    <a:pt x="285" y="143"/>
                  </a:lnTo>
                  <a:lnTo>
                    <a:pt x="285" y="153"/>
                  </a:lnTo>
                  <a:lnTo>
                    <a:pt x="275" y="163"/>
                  </a:lnTo>
                  <a:lnTo>
                    <a:pt x="265" y="153"/>
                  </a:lnTo>
                  <a:lnTo>
                    <a:pt x="265" y="163"/>
                  </a:lnTo>
                  <a:lnTo>
                    <a:pt x="265" y="173"/>
                  </a:lnTo>
                  <a:lnTo>
                    <a:pt x="254" y="173"/>
                  </a:lnTo>
                  <a:lnTo>
                    <a:pt x="244" y="173"/>
                  </a:lnTo>
                  <a:lnTo>
                    <a:pt x="244" y="163"/>
                  </a:lnTo>
                  <a:lnTo>
                    <a:pt x="234" y="163"/>
                  </a:lnTo>
                  <a:lnTo>
                    <a:pt x="224" y="163"/>
                  </a:lnTo>
                  <a:lnTo>
                    <a:pt x="224" y="173"/>
                  </a:lnTo>
                  <a:lnTo>
                    <a:pt x="224" y="163"/>
                  </a:lnTo>
                  <a:lnTo>
                    <a:pt x="214" y="173"/>
                  </a:lnTo>
                  <a:lnTo>
                    <a:pt x="204" y="173"/>
                  </a:lnTo>
                  <a:lnTo>
                    <a:pt x="204" y="184"/>
                  </a:lnTo>
                  <a:lnTo>
                    <a:pt x="204" y="194"/>
                  </a:lnTo>
                  <a:lnTo>
                    <a:pt x="193" y="194"/>
                  </a:lnTo>
                  <a:lnTo>
                    <a:pt x="193" y="204"/>
                  </a:lnTo>
                  <a:lnTo>
                    <a:pt x="193" y="194"/>
                  </a:lnTo>
                  <a:lnTo>
                    <a:pt x="193" y="204"/>
                  </a:lnTo>
                  <a:lnTo>
                    <a:pt x="183" y="204"/>
                  </a:lnTo>
                  <a:lnTo>
                    <a:pt x="183" y="194"/>
                  </a:lnTo>
                  <a:lnTo>
                    <a:pt x="183" y="204"/>
                  </a:lnTo>
                  <a:lnTo>
                    <a:pt x="173" y="204"/>
                  </a:lnTo>
                  <a:lnTo>
                    <a:pt x="183" y="204"/>
                  </a:lnTo>
                  <a:lnTo>
                    <a:pt x="173" y="214"/>
                  </a:lnTo>
                  <a:lnTo>
                    <a:pt x="163" y="214"/>
                  </a:lnTo>
                  <a:lnTo>
                    <a:pt x="163" y="224"/>
                  </a:lnTo>
                  <a:lnTo>
                    <a:pt x="163" y="214"/>
                  </a:lnTo>
                  <a:lnTo>
                    <a:pt x="163" y="224"/>
                  </a:lnTo>
                  <a:lnTo>
                    <a:pt x="153" y="224"/>
                  </a:lnTo>
                  <a:lnTo>
                    <a:pt x="142" y="235"/>
                  </a:lnTo>
                  <a:lnTo>
                    <a:pt x="132" y="235"/>
                  </a:lnTo>
                  <a:lnTo>
                    <a:pt x="132" y="224"/>
                  </a:lnTo>
                  <a:lnTo>
                    <a:pt x="122" y="235"/>
                  </a:lnTo>
                  <a:lnTo>
                    <a:pt x="122" y="245"/>
                  </a:lnTo>
                  <a:lnTo>
                    <a:pt x="112" y="235"/>
                  </a:lnTo>
                  <a:lnTo>
                    <a:pt x="112" y="245"/>
                  </a:lnTo>
                  <a:lnTo>
                    <a:pt x="102" y="245"/>
                  </a:lnTo>
                  <a:lnTo>
                    <a:pt x="91" y="245"/>
                  </a:lnTo>
                  <a:lnTo>
                    <a:pt x="91" y="255"/>
                  </a:lnTo>
                  <a:lnTo>
                    <a:pt x="81" y="255"/>
                  </a:lnTo>
                  <a:lnTo>
                    <a:pt x="71" y="255"/>
                  </a:lnTo>
                  <a:lnTo>
                    <a:pt x="61" y="255"/>
                  </a:lnTo>
                  <a:lnTo>
                    <a:pt x="61" y="265"/>
                  </a:lnTo>
                  <a:lnTo>
                    <a:pt x="61" y="255"/>
                  </a:lnTo>
                  <a:lnTo>
                    <a:pt x="51" y="265"/>
                  </a:lnTo>
                  <a:lnTo>
                    <a:pt x="51" y="255"/>
                  </a:lnTo>
                  <a:lnTo>
                    <a:pt x="41" y="255"/>
                  </a:lnTo>
                  <a:lnTo>
                    <a:pt x="41" y="245"/>
                  </a:lnTo>
                  <a:lnTo>
                    <a:pt x="30" y="245"/>
                  </a:lnTo>
                  <a:lnTo>
                    <a:pt x="20" y="245"/>
                  </a:lnTo>
                  <a:lnTo>
                    <a:pt x="20" y="235"/>
                  </a:lnTo>
                  <a:lnTo>
                    <a:pt x="30" y="235"/>
                  </a:lnTo>
                  <a:lnTo>
                    <a:pt x="30" y="224"/>
                  </a:lnTo>
                  <a:lnTo>
                    <a:pt x="30" y="214"/>
                  </a:lnTo>
                  <a:lnTo>
                    <a:pt x="20" y="214"/>
                  </a:lnTo>
                  <a:lnTo>
                    <a:pt x="20" y="224"/>
                  </a:lnTo>
                  <a:lnTo>
                    <a:pt x="10" y="214"/>
                  </a:lnTo>
                  <a:lnTo>
                    <a:pt x="20" y="214"/>
                  </a:lnTo>
                  <a:lnTo>
                    <a:pt x="10" y="204"/>
                  </a:lnTo>
                  <a:lnTo>
                    <a:pt x="20" y="204"/>
                  </a:lnTo>
                  <a:lnTo>
                    <a:pt x="10" y="194"/>
                  </a:lnTo>
                  <a:lnTo>
                    <a:pt x="10" y="204"/>
                  </a:lnTo>
                  <a:lnTo>
                    <a:pt x="10" y="194"/>
                  </a:lnTo>
                  <a:lnTo>
                    <a:pt x="0" y="194"/>
                  </a:lnTo>
                  <a:lnTo>
                    <a:pt x="10" y="194"/>
                  </a:lnTo>
                  <a:lnTo>
                    <a:pt x="0" y="184"/>
                  </a:lnTo>
                  <a:lnTo>
                    <a:pt x="10" y="184"/>
                  </a:lnTo>
                  <a:lnTo>
                    <a:pt x="20" y="184"/>
                  </a:lnTo>
                  <a:lnTo>
                    <a:pt x="20" y="173"/>
                  </a:lnTo>
                  <a:lnTo>
                    <a:pt x="30" y="163"/>
                  </a:lnTo>
                  <a:lnTo>
                    <a:pt x="20" y="163"/>
                  </a:lnTo>
                  <a:lnTo>
                    <a:pt x="20" y="153"/>
                  </a:lnTo>
                  <a:lnTo>
                    <a:pt x="20" y="143"/>
                  </a:lnTo>
                  <a:lnTo>
                    <a:pt x="10" y="143"/>
                  </a:lnTo>
                  <a:lnTo>
                    <a:pt x="10" y="153"/>
                  </a:lnTo>
                  <a:lnTo>
                    <a:pt x="0" y="153"/>
                  </a:lnTo>
                  <a:lnTo>
                    <a:pt x="0" y="143"/>
                  </a:lnTo>
                  <a:lnTo>
                    <a:pt x="0" y="133"/>
                  </a:lnTo>
                  <a:lnTo>
                    <a:pt x="10" y="122"/>
                  </a:lnTo>
                  <a:lnTo>
                    <a:pt x="20" y="122"/>
                  </a:lnTo>
                  <a:lnTo>
                    <a:pt x="30" y="122"/>
                  </a:lnTo>
                  <a:lnTo>
                    <a:pt x="41" y="112"/>
                  </a:lnTo>
                  <a:lnTo>
                    <a:pt x="51" y="122"/>
                  </a:lnTo>
                  <a:lnTo>
                    <a:pt x="61" y="122"/>
                  </a:lnTo>
                  <a:lnTo>
                    <a:pt x="71" y="122"/>
                  </a:lnTo>
                  <a:lnTo>
                    <a:pt x="61" y="112"/>
                  </a:lnTo>
                  <a:lnTo>
                    <a:pt x="71" y="102"/>
                  </a:lnTo>
                  <a:lnTo>
                    <a:pt x="71" y="92"/>
                  </a:lnTo>
                  <a:lnTo>
                    <a:pt x="61" y="92"/>
                  </a:lnTo>
                  <a:lnTo>
                    <a:pt x="61" y="82"/>
                  </a:lnTo>
                  <a:lnTo>
                    <a:pt x="71" y="71"/>
                  </a:lnTo>
                  <a:lnTo>
                    <a:pt x="81" y="71"/>
                  </a:lnTo>
                  <a:lnTo>
                    <a:pt x="81" y="61"/>
                  </a:lnTo>
                  <a:lnTo>
                    <a:pt x="91" y="61"/>
                  </a:lnTo>
                  <a:lnTo>
                    <a:pt x="91" y="51"/>
                  </a:lnTo>
                  <a:lnTo>
                    <a:pt x="102" y="51"/>
                  </a:lnTo>
                  <a:lnTo>
                    <a:pt x="112" y="51"/>
                  </a:lnTo>
                  <a:lnTo>
                    <a:pt x="112" y="41"/>
                  </a:lnTo>
                  <a:lnTo>
                    <a:pt x="102" y="41"/>
                  </a:lnTo>
                  <a:close/>
                </a:path>
              </a:pathLst>
            </a:custGeom>
            <a:solidFill>
              <a:srgbClr val="FFFF99"/>
            </a:solidFill>
            <a:ln w="15875">
              <a:solidFill>
                <a:srgbClr val="6E6E6E"/>
              </a:solidFill>
              <a:prstDash val="solid"/>
              <a:round/>
              <a:headEnd/>
              <a:tailEnd/>
            </a:ln>
          </p:spPr>
          <p:txBody>
            <a:bodyPr/>
            <a:lstStyle/>
            <a:p>
              <a:endParaRPr lang="fr-FR">
                <a:solidFill>
                  <a:srgbClr val="000000"/>
                </a:solidFill>
              </a:endParaRPr>
            </a:p>
          </p:txBody>
        </p:sp>
        <p:sp>
          <p:nvSpPr>
            <p:cNvPr id="89" name="Freeform 58"/>
            <p:cNvSpPr>
              <a:spLocks/>
            </p:cNvSpPr>
            <p:nvPr/>
          </p:nvSpPr>
          <p:spPr bwMode="auto">
            <a:xfrm>
              <a:off x="6845300" y="2760663"/>
              <a:ext cx="501650" cy="598487"/>
            </a:xfrm>
            <a:custGeom>
              <a:avLst/>
              <a:gdLst>
                <a:gd name="T0" fmla="*/ 2147483647 w 316"/>
                <a:gd name="T1" fmla="*/ 2147483647 h 377"/>
                <a:gd name="T2" fmla="*/ 2147483647 w 316"/>
                <a:gd name="T3" fmla="*/ 2147483647 h 377"/>
                <a:gd name="T4" fmla="*/ 2147483647 w 316"/>
                <a:gd name="T5" fmla="*/ 2147483647 h 377"/>
                <a:gd name="T6" fmla="*/ 2147483647 w 316"/>
                <a:gd name="T7" fmla="*/ 2147483647 h 377"/>
                <a:gd name="T8" fmla="*/ 2147483647 w 316"/>
                <a:gd name="T9" fmla="*/ 2147483647 h 377"/>
                <a:gd name="T10" fmla="*/ 2147483647 w 316"/>
                <a:gd name="T11" fmla="*/ 2147483647 h 377"/>
                <a:gd name="T12" fmla="*/ 2147483647 w 316"/>
                <a:gd name="T13" fmla="*/ 2147483647 h 377"/>
                <a:gd name="T14" fmla="*/ 2147483647 w 316"/>
                <a:gd name="T15" fmla="*/ 2147483647 h 377"/>
                <a:gd name="T16" fmla="*/ 2147483647 w 316"/>
                <a:gd name="T17" fmla="*/ 2147483647 h 377"/>
                <a:gd name="T18" fmla="*/ 2147483647 w 316"/>
                <a:gd name="T19" fmla="*/ 2147483647 h 377"/>
                <a:gd name="T20" fmla="*/ 2147483647 w 316"/>
                <a:gd name="T21" fmla="*/ 2147483647 h 377"/>
                <a:gd name="T22" fmla="*/ 2147483647 w 316"/>
                <a:gd name="T23" fmla="*/ 2147483647 h 377"/>
                <a:gd name="T24" fmla="*/ 2147483647 w 316"/>
                <a:gd name="T25" fmla="*/ 2147483647 h 377"/>
                <a:gd name="T26" fmla="*/ 2147483647 w 316"/>
                <a:gd name="T27" fmla="*/ 2147483647 h 377"/>
                <a:gd name="T28" fmla="*/ 2147483647 w 316"/>
                <a:gd name="T29" fmla="*/ 2147483647 h 377"/>
                <a:gd name="T30" fmla="*/ 2147483647 w 316"/>
                <a:gd name="T31" fmla="*/ 2147483647 h 377"/>
                <a:gd name="T32" fmla="*/ 2147483647 w 316"/>
                <a:gd name="T33" fmla="*/ 2147483647 h 377"/>
                <a:gd name="T34" fmla="*/ 2147483647 w 316"/>
                <a:gd name="T35" fmla="*/ 2147483647 h 377"/>
                <a:gd name="T36" fmla="*/ 2147483647 w 316"/>
                <a:gd name="T37" fmla="*/ 2147483647 h 377"/>
                <a:gd name="T38" fmla="*/ 2147483647 w 316"/>
                <a:gd name="T39" fmla="*/ 2147483647 h 377"/>
                <a:gd name="T40" fmla="*/ 2147483647 w 316"/>
                <a:gd name="T41" fmla="*/ 2147483647 h 377"/>
                <a:gd name="T42" fmla="*/ 2147483647 w 316"/>
                <a:gd name="T43" fmla="*/ 2147483647 h 377"/>
                <a:gd name="T44" fmla="*/ 2147483647 w 316"/>
                <a:gd name="T45" fmla="*/ 2147483647 h 377"/>
                <a:gd name="T46" fmla="*/ 2147483647 w 316"/>
                <a:gd name="T47" fmla="*/ 2147483647 h 377"/>
                <a:gd name="T48" fmla="*/ 2147483647 w 316"/>
                <a:gd name="T49" fmla="*/ 2147483647 h 377"/>
                <a:gd name="T50" fmla="*/ 2147483647 w 316"/>
                <a:gd name="T51" fmla="*/ 2147483647 h 377"/>
                <a:gd name="T52" fmla="*/ 2147483647 w 316"/>
                <a:gd name="T53" fmla="*/ 2147483647 h 377"/>
                <a:gd name="T54" fmla="*/ 2147483647 w 316"/>
                <a:gd name="T55" fmla="*/ 2147483647 h 377"/>
                <a:gd name="T56" fmla="*/ 2147483647 w 316"/>
                <a:gd name="T57" fmla="*/ 2147483647 h 377"/>
                <a:gd name="T58" fmla="*/ 2147483647 w 316"/>
                <a:gd name="T59" fmla="*/ 2147483647 h 377"/>
                <a:gd name="T60" fmla="*/ 2147483647 w 316"/>
                <a:gd name="T61" fmla="*/ 2147483647 h 377"/>
                <a:gd name="T62" fmla="*/ 2147483647 w 316"/>
                <a:gd name="T63" fmla="*/ 2147483647 h 377"/>
                <a:gd name="T64" fmla="*/ 2147483647 w 316"/>
                <a:gd name="T65" fmla="*/ 2147483647 h 377"/>
                <a:gd name="T66" fmla="*/ 2147483647 w 316"/>
                <a:gd name="T67" fmla="*/ 2147483647 h 377"/>
                <a:gd name="T68" fmla="*/ 2147483647 w 316"/>
                <a:gd name="T69" fmla="*/ 2147483647 h 377"/>
                <a:gd name="T70" fmla="*/ 2147483647 w 316"/>
                <a:gd name="T71" fmla="*/ 2147483647 h 377"/>
                <a:gd name="T72" fmla="*/ 2147483647 w 316"/>
                <a:gd name="T73" fmla="*/ 2147483647 h 377"/>
                <a:gd name="T74" fmla="*/ 2147483647 w 316"/>
                <a:gd name="T75" fmla="*/ 2147483647 h 377"/>
                <a:gd name="T76" fmla="*/ 2147483647 w 316"/>
                <a:gd name="T77" fmla="*/ 2147483647 h 377"/>
                <a:gd name="T78" fmla="*/ 2147483647 w 316"/>
                <a:gd name="T79" fmla="*/ 2147483647 h 377"/>
                <a:gd name="T80" fmla="*/ 2147483647 w 316"/>
                <a:gd name="T81" fmla="*/ 2147483647 h 377"/>
                <a:gd name="T82" fmla="*/ 2147483647 w 316"/>
                <a:gd name="T83" fmla="*/ 2147483647 h 377"/>
                <a:gd name="T84" fmla="*/ 2147483647 w 316"/>
                <a:gd name="T85" fmla="*/ 2147483647 h 377"/>
                <a:gd name="T86" fmla="*/ 2147483647 w 316"/>
                <a:gd name="T87" fmla="*/ 2147483647 h 377"/>
                <a:gd name="T88" fmla="*/ 2147483647 w 316"/>
                <a:gd name="T89" fmla="*/ 2147483647 h 377"/>
                <a:gd name="T90" fmla="*/ 2147483647 w 316"/>
                <a:gd name="T91" fmla="*/ 2147483647 h 377"/>
                <a:gd name="T92" fmla="*/ 2147483647 w 316"/>
                <a:gd name="T93" fmla="*/ 2147483647 h 377"/>
                <a:gd name="T94" fmla="*/ 2147483647 w 316"/>
                <a:gd name="T95" fmla="*/ 2147483647 h 377"/>
                <a:gd name="T96" fmla="*/ 2147483647 w 316"/>
                <a:gd name="T97" fmla="*/ 2147483647 h 377"/>
                <a:gd name="T98" fmla="*/ 0 w 316"/>
                <a:gd name="T99" fmla="*/ 2147483647 h 377"/>
                <a:gd name="T100" fmla="*/ 0 w 316"/>
                <a:gd name="T101" fmla="*/ 2147483647 h 377"/>
                <a:gd name="T102" fmla="*/ 0 w 316"/>
                <a:gd name="T103" fmla="*/ 2147483647 h 377"/>
                <a:gd name="T104" fmla="*/ 2147483647 w 316"/>
                <a:gd name="T105" fmla="*/ 2147483647 h 377"/>
                <a:gd name="T106" fmla="*/ 2147483647 w 316"/>
                <a:gd name="T107" fmla="*/ 2147483647 h 377"/>
                <a:gd name="T108" fmla="*/ 2147483647 w 316"/>
                <a:gd name="T109" fmla="*/ 2147483647 h 377"/>
                <a:gd name="T110" fmla="*/ 2147483647 w 316"/>
                <a:gd name="T111" fmla="*/ 2147483647 h 377"/>
                <a:gd name="T112" fmla="*/ 2147483647 w 316"/>
                <a:gd name="T113" fmla="*/ 2147483647 h 377"/>
                <a:gd name="T114" fmla="*/ 2147483647 w 316"/>
                <a:gd name="T115" fmla="*/ 2147483647 h 377"/>
                <a:gd name="T116" fmla="*/ 2147483647 w 316"/>
                <a:gd name="T117" fmla="*/ 2147483647 h 377"/>
                <a:gd name="T118" fmla="*/ 2147483647 w 316"/>
                <a:gd name="T119" fmla="*/ 2147483647 h 377"/>
                <a:gd name="T120" fmla="*/ 2147483647 w 316"/>
                <a:gd name="T121" fmla="*/ 2147483647 h 377"/>
                <a:gd name="T122" fmla="*/ 2147483647 w 316"/>
                <a:gd name="T123" fmla="*/ 2147483647 h 377"/>
                <a:gd name="T124" fmla="*/ 2147483647 w 316"/>
                <a:gd name="T125" fmla="*/ 2147483647 h 3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6" h="377">
                  <a:moveTo>
                    <a:pt x="41" y="41"/>
                  </a:moveTo>
                  <a:lnTo>
                    <a:pt x="41" y="31"/>
                  </a:lnTo>
                  <a:lnTo>
                    <a:pt x="51" y="31"/>
                  </a:lnTo>
                  <a:lnTo>
                    <a:pt x="62" y="31"/>
                  </a:lnTo>
                  <a:lnTo>
                    <a:pt x="72" y="31"/>
                  </a:lnTo>
                  <a:lnTo>
                    <a:pt x="92" y="31"/>
                  </a:lnTo>
                  <a:lnTo>
                    <a:pt x="102" y="21"/>
                  </a:lnTo>
                  <a:lnTo>
                    <a:pt x="92" y="11"/>
                  </a:lnTo>
                  <a:lnTo>
                    <a:pt x="102" y="11"/>
                  </a:lnTo>
                  <a:lnTo>
                    <a:pt x="113" y="0"/>
                  </a:lnTo>
                  <a:lnTo>
                    <a:pt x="113" y="11"/>
                  </a:lnTo>
                  <a:lnTo>
                    <a:pt x="123" y="11"/>
                  </a:lnTo>
                  <a:lnTo>
                    <a:pt x="133" y="11"/>
                  </a:lnTo>
                  <a:lnTo>
                    <a:pt x="153" y="11"/>
                  </a:lnTo>
                  <a:lnTo>
                    <a:pt x="153" y="21"/>
                  </a:lnTo>
                  <a:lnTo>
                    <a:pt x="153" y="31"/>
                  </a:lnTo>
                  <a:lnTo>
                    <a:pt x="164" y="31"/>
                  </a:lnTo>
                  <a:lnTo>
                    <a:pt x="164" y="41"/>
                  </a:lnTo>
                  <a:lnTo>
                    <a:pt x="164" y="51"/>
                  </a:lnTo>
                  <a:lnTo>
                    <a:pt x="174" y="41"/>
                  </a:lnTo>
                  <a:lnTo>
                    <a:pt x="184" y="51"/>
                  </a:lnTo>
                  <a:lnTo>
                    <a:pt x="184" y="61"/>
                  </a:lnTo>
                  <a:lnTo>
                    <a:pt x="194" y="72"/>
                  </a:lnTo>
                  <a:lnTo>
                    <a:pt x="194" y="82"/>
                  </a:lnTo>
                  <a:lnTo>
                    <a:pt x="184" y="82"/>
                  </a:lnTo>
                  <a:lnTo>
                    <a:pt x="184" y="92"/>
                  </a:lnTo>
                  <a:lnTo>
                    <a:pt x="194" y="92"/>
                  </a:lnTo>
                  <a:lnTo>
                    <a:pt x="194" y="102"/>
                  </a:lnTo>
                  <a:lnTo>
                    <a:pt x="194" y="112"/>
                  </a:lnTo>
                  <a:lnTo>
                    <a:pt x="204" y="112"/>
                  </a:lnTo>
                  <a:lnTo>
                    <a:pt x="214" y="112"/>
                  </a:lnTo>
                  <a:lnTo>
                    <a:pt x="214" y="123"/>
                  </a:lnTo>
                  <a:lnTo>
                    <a:pt x="225" y="123"/>
                  </a:lnTo>
                  <a:lnTo>
                    <a:pt x="235" y="123"/>
                  </a:lnTo>
                  <a:lnTo>
                    <a:pt x="235" y="112"/>
                  </a:lnTo>
                  <a:lnTo>
                    <a:pt x="245" y="112"/>
                  </a:lnTo>
                  <a:lnTo>
                    <a:pt x="245" y="123"/>
                  </a:lnTo>
                  <a:lnTo>
                    <a:pt x="245" y="133"/>
                  </a:lnTo>
                  <a:lnTo>
                    <a:pt x="255" y="133"/>
                  </a:lnTo>
                  <a:lnTo>
                    <a:pt x="255" y="143"/>
                  </a:lnTo>
                  <a:lnTo>
                    <a:pt x="255" y="153"/>
                  </a:lnTo>
                  <a:lnTo>
                    <a:pt x="265" y="143"/>
                  </a:lnTo>
                  <a:lnTo>
                    <a:pt x="276" y="133"/>
                  </a:lnTo>
                  <a:lnTo>
                    <a:pt x="276" y="143"/>
                  </a:lnTo>
                  <a:lnTo>
                    <a:pt x="286" y="143"/>
                  </a:lnTo>
                  <a:lnTo>
                    <a:pt x="296" y="143"/>
                  </a:lnTo>
                  <a:lnTo>
                    <a:pt x="296" y="133"/>
                  </a:lnTo>
                  <a:lnTo>
                    <a:pt x="306" y="133"/>
                  </a:lnTo>
                  <a:lnTo>
                    <a:pt x="306" y="143"/>
                  </a:lnTo>
                  <a:lnTo>
                    <a:pt x="306" y="153"/>
                  </a:lnTo>
                  <a:lnTo>
                    <a:pt x="316" y="153"/>
                  </a:lnTo>
                  <a:lnTo>
                    <a:pt x="306" y="163"/>
                  </a:lnTo>
                  <a:lnTo>
                    <a:pt x="306" y="174"/>
                  </a:lnTo>
                  <a:lnTo>
                    <a:pt x="296" y="174"/>
                  </a:lnTo>
                  <a:lnTo>
                    <a:pt x="286" y="174"/>
                  </a:lnTo>
                  <a:lnTo>
                    <a:pt x="296" y="184"/>
                  </a:lnTo>
                  <a:lnTo>
                    <a:pt x="286" y="184"/>
                  </a:lnTo>
                  <a:lnTo>
                    <a:pt x="296" y="184"/>
                  </a:lnTo>
                  <a:lnTo>
                    <a:pt x="296" y="194"/>
                  </a:lnTo>
                  <a:lnTo>
                    <a:pt x="296" y="184"/>
                  </a:lnTo>
                  <a:lnTo>
                    <a:pt x="306" y="194"/>
                  </a:lnTo>
                  <a:lnTo>
                    <a:pt x="296" y="194"/>
                  </a:lnTo>
                  <a:lnTo>
                    <a:pt x="306" y="204"/>
                  </a:lnTo>
                  <a:lnTo>
                    <a:pt x="296" y="204"/>
                  </a:lnTo>
                  <a:lnTo>
                    <a:pt x="306" y="214"/>
                  </a:lnTo>
                  <a:lnTo>
                    <a:pt x="306" y="204"/>
                  </a:lnTo>
                  <a:lnTo>
                    <a:pt x="316" y="204"/>
                  </a:lnTo>
                  <a:lnTo>
                    <a:pt x="316" y="214"/>
                  </a:lnTo>
                  <a:lnTo>
                    <a:pt x="316" y="225"/>
                  </a:lnTo>
                  <a:lnTo>
                    <a:pt x="306" y="225"/>
                  </a:lnTo>
                  <a:lnTo>
                    <a:pt x="306" y="235"/>
                  </a:lnTo>
                  <a:lnTo>
                    <a:pt x="316" y="235"/>
                  </a:lnTo>
                  <a:lnTo>
                    <a:pt x="316" y="245"/>
                  </a:lnTo>
                  <a:lnTo>
                    <a:pt x="316" y="255"/>
                  </a:lnTo>
                  <a:lnTo>
                    <a:pt x="316" y="265"/>
                  </a:lnTo>
                  <a:lnTo>
                    <a:pt x="306" y="265"/>
                  </a:lnTo>
                  <a:lnTo>
                    <a:pt x="306" y="275"/>
                  </a:lnTo>
                  <a:lnTo>
                    <a:pt x="306" y="286"/>
                  </a:lnTo>
                  <a:lnTo>
                    <a:pt x="306" y="296"/>
                  </a:lnTo>
                  <a:lnTo>
                    <a:pt x="296" y="296"/>
                  </a:lnTo>
                  <a:lnTo>
                    <a:pt x="296" y="306"/>
                  </a:lnTo>
                  <a:lnTo>
                    <a:pt x="286" y="306"/>
                  </a:lnTo>
                  <a:lnTo>
                    <a:pt x="286" y="316"/>
                  </a:lnTo>
                  <a:lnTo>
                    <a:pt x="276" y="316"/>
                  </a:lnTo>
                  <a:lnTo>
                    <a:pt x="276" y="326"/>
                  </a:lnTo>
                  <a:lnTo>
                    <a:pt x="276" y="337"/>
                  </a:lnTo>
                  <a:lnTo>
                    <a:pt x="265" y="337"/>
                  </a:lnTo>
                  <a:lnTo>
                    <a:pt x="265" y="347"/>
                  </a:lnTo>
                  <a:lnTo>
                    <a:pt x="255" y="337"/>
                  </a:lnTo>
                  <a:lnTo>
                    <a:pt x="255" y="347"/>
                  </a:lnTo>
                  <a:lnTo>
                    <a:pt x="245" y="347"/>
                  </a:lnTo>
                  <a:lnTo>
                    <a:pt x="235" y="347"/>
                  </a:lnTo>
                  <a:lnTo>
                    <a:pt x="235" y="357"/>
                  </a:lnTo>
                  <a:lnTo>
                    <a:pt x="225" y="347"/>
                  </a:lnTo>
                  <a:lnTo>
                    <a:pt x="214" y="347"/>
                  </a:lnTo>
                  <a:lnTo>
                    <a:pt x="204" y="357"/>
                  </a:lnTo>
                  <a:lnTo>
                    <a:pt x="194" y="347"/>
                  </a:lnTo>
                  <a:lnTo>
                    <a:pt x="184" y="347"/>
                  </a:lnTo>
                  <a:lnTo>
                    <a:pt x="184" y="357"/>
                  </a:lnTo>
                  <a:lnTo>
                    <a:pt x="164" y="357"/>
                  </a:lnTo>
                  <a:lnTo>
                    <a:pt x="164" y="367"/>
                  </a:lnTo>
                  <a:lnTo>
                    <a:pt x="153" y="367"/>
                  </a:lnTo>
                  <a:lnTo>
                    <a:pt x="143" y="367"/>
                  </a:lnTo>
                  <a:lnTo>
                    <a:pt x="143" y="377"/>
                  </a:lnTo>
                  <a:lnTo>
                    <a:pt x="133" y="367"/>
                  </a:lnTo>
                  <a:lnTo>
                    <a:pt x="133" y="357"/>
                  </a:lnTo>
                  <a:lnTo>
                    <a:pt x="123" y="357"/>
                  </a:lnTo>
                  <a:lnTo>
                    <a:pt x="113" y="347"/>
                  </a:lnTo>
                  <a:lnTo>
                    <a:pt x="113" y="337"/>
                  </a:lnTo>
                  <a:lnTo>
                    <a:pt x="102" y="337"/>
                  </a:lnTo>
                  <a:lnTo>
                    <a:pt x="92" y="337"/>
                  </a:lnTo>
                  <a:lnTo>
                    <a:pt x="82" y="326"/>
                  </a:lnTo>
                  <a:lnTo>
                    <a:pt x="72" y="326"/>
                  </a:lnTo>
                  <a:lnTo>
                    <a:pt x="82" y="316"/>
                  </a:lnTo>
                  <a:lnTo>
                    <a:pt x="72" y="316"/>
                  </a:lnTo>
                  <a:lnTo>
                    <a:pt x="62" y="326"/>
                  </a:lnTo>
                  <a:lnTo>
                    <a:pt x="62" y="316"/>
                  </a:lnTo>
                  <a:lnTo>
                    <a:pt x="51" y="306"/>
                  </a:lnTo>
                  <a:lnTo>
                    <a:pt x="41" y="306"/>
                  </a:lnTo>
                  <a:lnTo>
                    <a:pt x="41" y="296"/>
                  </a:lnTo>
                  <a:lnTo>
                    <a:pt x="31" y="296"/>
                  </a:lnTo>
                  <a:lnTo>
                    <a:pt x="31" y="286"/>
                  </a:lnTo>
                  <a:lnTo>
                    <a:pt x="31" y="275"/>
                  </a:lnTo>
                  <a:lnTo>
                    <a:pt x="21" y="265"/>
                  </a:lnTo>
                  <a:lnTo>
                    <a:pt x="11" y="265"/>
                  </a:lnTo>
                  <a:lnTo>
                    <a:pt x="11" y="245"/>
                  </a:lnTo>
                  <a:lnTo>
                    <a:pt x="11" y="235"/>
                  </a:lnTo>
                  <a:lnTo>
                    <a:pt x="11" y="225"/>
                  </a:lnTo>
                  <a:lnTo>
                    <a:pt x="11" y="235"/>
                  </a:lnTo>
                  <a:lnTo>
                    <a:pt x="11" y="225"/>
                  </a:lnTo>
                  <a:lnTo>
                    <a:pt x="0" y="225"/>
                  </a:lnTo>
                  <a:lnTo>
                    <a:pt x="0" y="214"/>
                  </a:lnTo>
                  <a:lnTo>
                    <a:pt x="0" y="204"/>
                  </a:lnTo>
                  <a:lnTo>
                    <a:pt x="11" y="204"/>
                  </a:lnTo>
                  <a:lnTo>
                    <a:pt x="0" y="204"/>
                  </a:lnTo>
                  <a:lnTo>
                    <a:pt x="11" y="194"/>
                  </a:lnTo>
                  <a:lnTo>
                    <a:pt x="11" y="204"/>
                  </a:lnTo>
                  <a:lnTo>
                    <a:pt x="11" y="194"/>
                  </a:lnTo>
                  <a:lnTo>
                    <a:pt x="11" y="184"/>
                  </a:lnTo>
                  <a:lnTo>
                    <a:pt x="11" y="174"/>
                  </a:lnTo>
                  <a:lnTo>
                    <a:pt x="11" y="163"/>
                  </a:lnTo>
                  <a:lnTo>
                    <a:pt x="21" y="163"/>
                  </a:lnTo>
                  <a:lnTo>
                    <a:pt x="21" y="153"/>
                  </a:lnTo>
                  <a:lnTo>
                    <a:pt x="21" y="143"/>
                  </a:lnTo>
                  <a:lnTo>
                    <a:pt x="31" y="143"/>
                  </a:lnTo>
                  <a:lnTo>
                    <a:pt x="31" y="133"/>
                  </a:lnTo>
                  <a:lnTo>
                    <a:pt x="31" y="123"/>
                  </a:lnTo>
                  <a:lnTo>
                    <a:pt x="41" y="123"/>
                  </a:lnTo>
                  <a:lnTo>
                    <a:pt x="41" y="112"/>
                  </a:lnTo>
                  <a:lnTo>
                    <a:pt x="31" y="112"/>
                  </a:lnTo>
                  <a:lnTo>
                    <a:pt x="31" y="102"/>
                  </a:lnTo>
                  <a:lnTo>
                    <a:pt x="41" y="102"/>
                  </a:lnTo>
                  <a:lnTo>
                    <a:pt x="51" y="102"/>
                  </a:lnTo>
                  <a:lnTo>
                    <a:pt x="51" y="92"/>
                  </a:lnTo>
                  <a:lnTo>
                    <a:pt x="51" y="82"/>
                  </a:lnTo>
                  <a:lnTo>
                    <a:pt x="51" y="72"/>
                  </a:lnTo>
                  <a:lnTo>
                    <a:pt x="41" y="72"/>
                  </a:lnTo>
                  <a:lnTo>
                    <a:pt x="41" y="61"/>
                  </a:lnTo>
                  <a:lnTo>
                    <a:pt x="31" y="61"/>
                  </a:lnTo>
                  <a:lnTo>
                    <a:pt x="41" y="51"/>
                  </a:lnTo>
                  <a:lnTo>
                    <a:pt x="51" y="51"/>
                  </a:lnTo>
                  <a:lnTo>
                    <a:pt x="51" y="41"/>
                  </a:lnTo>
                  <a:lnTo>
                    <a:pt x="41" y="41"/>
                  </a:lnTo>
                  <a:close/>
                </a:path>
              </a:pathLst>
            </a:custGeom>
            <a:solidFill>
              <a:srgbClr val="FF5050"/>
            </a:solidFill>
            <a:ln w="15875">
              <a:solidFill>
                <a:srgbClr val="6E6E6E"/>
              </a:solidFill>
              <a:prstDash val="solid"/>
              <a:round/>
              <a:headEnd/>
              <a:tailEnd/>
            </a:ln>
          </p:spPr>
          <p:txBody>
            <a:bodyPr/>
            <a:lstStyle/>
            <a:p>
              <a:endParaRPr lang="fr-FR">
                <a:solidFill>
                  <a:srgbClr val="000000"/>
                </a:solidFill>
              </a:endParaRPr>
            </a:p>
          </p:txBody>
        </p:sp>
        <p:sp>
          <p:nvSpPr>
            <p:cNvPr id="90" name="Freeform 59"/>
            <p:cNvSpPr>
              <a:spLocks/>
            </p:cNvSpPr>
            <p:nvPr/>
          </p:nvSpPr>
          <p:spPr bwMode="auto">
            <a:xfrm>
              <a:off x="7783512" y="2841625"/>
              <a:ext cx="130175" cy="195263"/>
            </a:xfrm>
            <a:custGeom>
              <a:avLst/>
              <a:gdLst>
                <a:gd name="T0" fmla="*/ 2147483647 w 82"/>
                <a:gd name="T1" fmla="*/ 0 h 123"/>
                <a:gd name="T2" fmla="*/ 2147483647 w 82"/>
                <a:gd name="T3" fmla="*/ 2147483647 h 123"/>
                <a:gd name="T4" fmla="*/ 2147483647 w 82"/>
                <a:gd name="T5" fmla="*/ 2147483647 h 123"/>
                <a:gd name="T6" fmla="*/ 2147483647 w 82"/>
                <a:gd name="T7" fmla="*/ 2147483647 h 123"/>
                <a:gd name="T8" fmla="*/ 2147483647 w 82"/>
                <a:gd name="T9" fmla="*/ 2147483647 h 123"/>
                <a:gd name="T10" fmla="*/ 2147483647 w 82"/>
                <a:gd name="T11" fmla="*/ 2147483647 h 123"/>
                <a:gd name="T12" fmla="*/ 2147483647 w 82"/>
                <a:gd name="T13" fmla="*/ 2147483647 h 123"/>
                <a:gd name="T14" fmla="*/ 2147483647 w 82"/>
                <a:gd name="T15" fmla="*/ 2147483647 h 123"/>
                <a:gd name="T16" fmla="*/ 2147483647 w 82"/>
                <a:gd name="T17" fmla="*/ 2147483647 h 123"/>
                <a:gd name="T18" fmla="*/ 2147483647 w 82"/>
                <a:gd name="T19" fmla="*/ 2147483647 h 123"/>
                <a:gd name="T20" fmla="*/ 2147483647 w 82"/>
                <a:gd name="T21" fmla="*/ 2147483647 h 123"/>
                <a:gd name="T22" fmla="*/ 2147483647 w 82"/>
                <a:gd name="T23" fmla="*/ 2147483647 h 123"/>
                <a:gd name="T24" fmla="*/ 2147483647 w 82"/>
                <a:gd name="T25" fmla="*/ 2147483647 h 123"/>
                <a:gd name="T26" fmla="*/ 2147483647 w 82"/>
                <a:gd name="T27" fmla="*/ 2147483647 h 123"/>
                <a:gd name="T28" fmla="*/ 2147483647 w 82"/>
                <a:gd name="T29" fmla="*/ 2147483647 h 123"/>
                <a:gd name="T30" fmla="*/ 2147483647 w 82"/>
                <a:gd name="T31" fmla="*/ 2147483647 h 123"/>
                <a:gd name="T32" fmla="*/ 2147483647 w 82"/>
                <a:gd name="T33" fmla="*/ 2147483647 h 123"/>
                <a:gd name="T34" fmla="*/ 2147483647 w 82"/>
                <a:gd name="T35" fmla="*/ 2147483647 h 123"/>
                <a:gd name="T36" fmla="*/ 2147483647 w 82"/>
                <a:gd name="T37" fmla="*/ 2147483647 h 123"/>
                <a:gd name="T38" fmla="*/ 2147483647 w 82"/>
                <a:gd name="T39" fmla="*/ 2147483647 h 123"/>
                <a:gd name="T40" fmla="*/ 2147483647 w 82"/>
                <a:gd name="T41" fmla="*/ 2147483647 h 123"/>
                <a:gd name="T42" fmla="*/ 2147483647 w 82"/>
                <a:gd name="T43" fmla="*/ 2147483647 h 123"/>
                <a:gd name="T44" fmla="*/ 2147483647 w 82"/>
                <a:gd name="T45" fmla="*/ 2147483647 h 123"/>
                <a:gd name="T46" fmla="*/ 2147483647 w 82"/>
                <a:gd name="T47" fmla="*/ 2147483647 h 123"/>
                <a:gd name="T48" fmla="*/ 2147483647 w 82"/>
                <a:gd name="T49" fmla="*/ 2147483647 h 123"/>
                <a:gd name="T50" fmla="*/ 2147483647 w 82"/>
                <a:gd name="T51" fmla="*/ 2147483647 h 123"/>
                <a:gd name="T52" fmla="*/ 2147483647 w 82"/>
                <a:gd name="T53" fmla="*/ 2147483647 h 123"/>
                <a:gd name="T54" fmla="*/ 2147483647 w 82"/>
                <a:gd name="T55" fmla="*/ 2147483647 h 123"/>
                <a:gd name="T56" fmla="*/ 2147483647 w 82"/>
                <a:gd name="T57" fmla="*/ 2147483647 h 123"/>
                <a:gd name="T58" fmla="*/ 2147483647 w 82"/>
                <a:gd name="T59" fmla="*/ 2147483647 h 123"/>
                <a:gd name="T60" fmla="*/ 2147483647 w 82"/>
                <a:gd name="T61" fmla="*/ 2147483647 h 123"/>
                <a:gd name="T62" fmla="*/ 2147483647 w 82"/>
                <a:gd name="T63" fmla="*/ 2147483647 h 123"/>
                <a:gd name="T64" fmla="*/ 2147483647 w 82"/>
                <a:gd name="T65" fmla="*/ 2147483647 h 123"/>
                <a:gd name="T66" fmla="*/ 2147483647 w 82"/>
                <a:gd name="T67" fmla="*/ 2147483647 h 123"/>
                <a:gd name="T68" fmla="*/ 2147483647 w 82"/>
                <a:gd name="T69" fmla="*/ 2147483647 h 123"/>
                <a:gd name="T70" fmla="*/ 2147483647 w 82"/>
                <a:gd name="T71" fmla="*/ 2147483647 h 123"/>
                <a:gd name="T72" fmla="*/ 2147483647 w 82"/>
                <a:gd name="T73" fmla="*/ 2147483647 h 123"/>
                <a:gd name="T74" fmla="*/ 2147483647 w 82"/>
                <a:gd name="T75" fmla="*/ 2147483647 h 123"/>
                <a:gd name="T76" fmla="*/ 2147483647 w 82"/>
                <a:gd name="T77" fmla="*/ 2147483647 h 123"/>
                <a:gd name="T78" fmla="*/ 2147483647 w 82"/>
                <a:gd name="T79" fmla="*/ 2147483647 h 123"/>
                <a:gd name="T80" fmla="*/ 2147483647 w 82"/>
                <a:gd name="T81" fmla="*/ 2147483647 h 123"/>
                <a:gd name="T82" fmla="*/ 2147483647 w 82"/>
                <a:gd name="T83" fmla="*/ 2147483647 h 123"/>
                <a:gd name="T84" fmla="*/ 2147483647 w 82"/>
                <a:gd name="T85" fmla="*/ 2147483647 h 123"/>
                <a:gd name="T86" fmla="*/ 2147483647 w 82"/>
                <a:gd name="T87" fmla="*/ 2147483647 h 123"/>
                <a:gd name="T88" fmla="*/ 2147483647 w 82"/>
                <a:gd name="T89" fmla="*/ 2147483647 h 123"/>
                <a:gd name="T90" fmla="*/ 0 w 82"/>
                <a:gd name="T91" fmla="*/ 2147483647 h 123"/>
                <a:gd name="T92" fmla="*/ 0 w 82"/>
                <a:gd name="T93" fmla="*/ 2147483647 h 123"/>
                <a:gd name="T94" fmla="*/ 2147483647 w 82"/>
                <a:gd name="T95" fmla="*/ 2147483647 h 123"/>
                <a:gd name="T96" fmla="*/ 0 w 82"/>
                <a:gd name="T97" fmla="*/ 2147483647 h 123"/>
                <a:gd name="T98" fmla="*/ 0 w 82"/>
                <a:gd name="T99" fmla="*/ 2147483647 h 123"/>
                <a:gd name="T100" fmla="*/ 0 w 82"/>
                <a:gd name="T101" fmla="*/ 2147483647 h 123"/>
                <a:gd name="T102" fmla="*/ 0 w 82"/>
                <a:gd name="T103" fmla="*/ 2147483647 h 123"/>
                <a:gd name="T104" fmla="*/ 2147483647 w 82"/>
                <a:gd name="T105" fmla="*/ 2147483647 h 1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2" h="123">
                  <a:moveTo>
                    <a:pt x="11" y="0"/>
                  </a:moveTo>
                  <a:lnTo>
                    <a:pt x="11" y="0"/>
                  </a:lnTo>
                  <a:lnTo>
                    <a:pt x="21" y="10"/>
                  </a:lnTo>
                  <a:lnTo>
                    <a:pt x="31" y="21"/>
                  </a:lnTo>
                  <a:lnTo>
                    <a:pt x="31" y="10"/>
                  </a:lnTo>
                  <a:lnTo>
                    <a:pt x="31" y="21"/>
                  </a:lnTo>
                  <a:lnTo>
                    <a:pt x="41" y="21"/>
                  </a:lnTo>
                  <a:lnTo>
                    <a:pt x="51" y="21"/>
                  </a:lnTo>
                  <a:lnTo>
                    <a:pt x="51" y="31"/>
                  </a:lnTo>
                  <a:lnTo>
                    <a:pt x="62" y="31"/>
                  </a:lnTo>
                  <a:lnTo>
                    <a:pt x="51" y="41"/>
                  </a:lnTo>
                  <a:lnTo>
                    <a:pt x="62" y="41"/>
                  </a:lnTo>
                  <a:lnTo>
                    <a:pt x="62" y="51"/>
                  </a:lnTo>
                  <a:lnTo>
                    <a:pt x="51" y="51"/>
                  </a:lnTo>
                  <a:lnTo>
                    <a:pt x="51" y="61"/>
                  </a:lnTo>
                  <a:lnTo>
                    <a:pt x="51" y="72"/>
                  </a:lnTo>
                  <a:lnTo>
                    <a:pt x="62" y="72"/>
                  </a:lnTo>
                  <a:lnTo>
                    <a:pt x="72" y="72"/>
                  </a:lnTo>
                  <a:lnTo>
                    <a:pt x="72" y="82"/>
                  </a:lnTo>
                  <a:lnTo>
                    <a:pt x="82" y="82"/>
                  </a:lnTo>
                  <a:lnTo>
                    <a:pt x="72" y="82"/>
                  </a:lnTo>
                  <a:lnTo>
                    <a:pt x="82" y="92"/>
                  </a:lnTo>
                  <a:lnTo>
                    <a:pt x="82" y="102"/>
                  </a:lnTo>
                  <a:lnTo>
                    <a:pt x="72" y="102"/>
                  </a:lnTo>
                  <a:lnTo>
                    <a:pt x="62" y="102"/>
                  </a:lnTo>
                  <a:lnTo>
                    <a:pt x="51" y="102"/>
                  </a:lnTo>
                  <a:lnTo>
                    <a:pt x="51" y="112"/>
                  </a:lnTo>
                  <a:lnTo>
                    <a:pt x="51" y="123"/>
                  </a:lnTo>
                  <a:lnTo>
                    <a:pt x="41" y="123"/>
                  </a:lnTo>
                  <a:lnTo>
                    <a:pt x="31" y="112"/>
                  </a:lnTo>
                  <a:lnTo>
                    <a:pt x="41" y="112"/>
                  </a:lnTo>
                  <a:lnTo>
                    <a:pt x="31" y="102"/>
                  </a:lnTo>
                  <a:lnTo>
                    <a:pt x="41" y="102"/>
                  </a:lnTo>
                  <a:lnTo>
                    <a:pt x="41" y="112"/>
                  </a:lnTo>
                  <a:lnTo>
                    <a:pt x="41" y="102"/>
                  </a:lnTo>
                  <a:lnTo>
                    <a:pt x="31" y="92"/>
                  </a:lnTo>
                  <a:lnTo>
                    <a:pt x="21" y="92"/>
                  </a:lnTo>
                  <a:lnTo>
                    <a:pt x="11" y="92"/>
                  </a:lnTo>
                  <a:lnTo>
                    <a:pt x="11" y="82"/>
                  </a:lnTo>
                  <a:lnTo>
                    <a:pt x="11" y="72"/>
                  </a:lnTo>
                  <a:lnTo>
                    <a:pt x="0" y="72"/>
                  </a:lnTo>
                  <a:lnTo>
                    <a:pt x="0" y="61"/>
                  </a:lnTo>
                  <a:lnTo>
                    <a:pt x="11" y="61"/>
                  </a:lnTo>
                  <a:lnTo>
                    <a:pt x="0" y="61"/>
                  </a:lnTo>
                  <a:lnTo>
                    <a:pt x="0" y="51"/>
                  </a:lnTo>
                  <a:lnTo>
                    <a:pt x="0" y="41"/>
                  </a:lnTo>
                  <a:lnTo>
                    <a:pt x="0" y="31"/>
                  </a:lnTo>
                  <a:lnTo>
                    <a:pt x="0" y="21"/>
                  </a:lnTo>
                  <a:lnTo>
                    <a:pt x="11" y="10"/>
                  </a:lnTo>
                  <a:lnTo>
                    <a:pt x="11" y="0"/>
                  </a:lnTo>
                  <a:close/>
                </a:path>
              </a:pathLst>
            </a:custGeom>
            <a:solidFill>
              <a:srgbClr val="FFFF99"/>
            </a:solidFill>
            <a:ln w="15875">
              <a:solidFill>
                <a:srgbClr val="6E6E6E"/>
              </a:solidFill>
              <a:prstDash val="solid"/>
              <a:round/>
              <a:headEnd/>
              <a:tailEnd/>
            </a:ln>
          </p:spPr>
          <p:txBody>
            <a:bodyPr/>
            <a:lstStyle/>
            <a:p>
              <a:endParaRPr lang="fr-FR">
                <a:solidFill>
                  <a:srgbClr val="000000"/>
                </a:solidFill>
              </a:endParaRPr>
            </a:p>
          </p:txBody>
        </p:sp>
        <p:sp>
          <p:nvSpPr>
            <p:cNvPr id="91" name="Freeform 60"/>
            <p:cNvSpPr>
              <a:spLocks/>
            </p:cNvSpPr>
            <p:nvPr/>
          </p:nvSpPr>
          <p:spPr bwMode="auto">
            <a:xfrm>
              <a:off x="4014788" y="2841625"/>
              <a:ext cx="1588" cy="15875"/>
            </a:xfrm>
            <a:custGeom>
              <a:avLst/>
              <a:gdLst>
                <a:gd name="T0" fmla="*/ 0 w 1588"/>
                <a:gd name="T1" fmla="*/ 2147483647 h 10"/>
                <a:gd name="T2" fmla="*/ 0 w 1588"/>
                <a:gd name="T3" fmla="*/ 2147483647 h 10"/>
                <a:gd name="T4" fmla="*/ 0 w 1588"/>
                <a:gd name="T5" fmla="*/ 0 h 10"/>
                <a:gd name="T6" fmla="*/ 0 w 1588"/>
                <a:gd name="T7" fmla="*/ 0 h 10"/>
                <a:gd name="T8" fmla="*/ 0 w 1588"/>
                <a:gd name="T9" fmla="*/ 2147483647 h 10"/>
                <a:gd name="T10" fmla="*/ 0 w 1588"/>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0">
                  <a:moveTo>
                    <a:pt x="0" y="10"/>
                  </a:moveTo>
                  <a:lnTo>
                    <a:pt x="0" y="10"/>
                  </a:lnTo>
                  <a:lnTo>
                    <a:pt x="0" y="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92" name="Rectangle 61"/>
            <p:cNvSpPr>
              <a:spLocks noChangeArrowheads="1"/>
            </p:cNvSpPr>
            <p:nvPr/>
          </p:nvSpPr>
          <p:spPr bwMode="auto">
            <a:xfrm>
              <a:off x="4032251" y="285750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93" name="Freeform 62"/>
            <p:cNvSpPr>
              <a:spLocks/>
            </p:cNvSpPr>
            <p:nvPr/>
          </p:nvSpPr>
          <p:spPr bwMode="auto">
            <a:xfrm>
              <a:off x="4500563" y="2857500"/>
              <a:ext cx="582613" cy="501650"/>
            </a:xfrm>
            <a:custGeom>
              <a:avLst/>
              <a:gdLst>
                <a:gd name="T0" fmla="*/ 2147483647 w 367"/>
                <a:gd name="T1" fmla="*/ 2147483647 h 316"/>
                <a:gd name="T2" fmla="*/ 2147483647 w 367"/>
                <a:gd name="T3" fmla="*/ 2147483647 h 316"/>
                <a:gd name="T4" fmla="*/ 2147483647 w 367"/>
                <a:gd name="T5" fmla="*/ 2147483647 h 316"/>
                <a:gd name="T6" fmla="*/ 2147483647 w 367"/>
                <a:gd name="T7" fmla="*/ 2147483647 h 316"/>
                <a:gd name="T8" fmla="*/ 2147483647 w 367"/>
                <a:gd name="T9" fmla="*/ 2147483647 h 316"/>
                <a:gd name="T10" fmla="*/ 2147483647 w 367"/>
                <a:gd name="T11" fmla="*/ 0 h 316"/>
                <a:gd name="T12" fmla="*/ 2147483647 w 367"/>
                <a:gd name="T13" fmla="*/ 2147483647 h 316"/>
                <a:gd name="T14" fmla="*/ 2147483647 w 367"/>
                <a:gd name="T15" fmla="*/ 2147483647 h 316"/>
                <a:gd name="T16" fmla="*/ 2147483647 w 367"/>
                <a:gd name="T17" fmla="*/ 2147483647 h 316"/>
                <a:gd name="T18" fmla="*/ 2147483647 w 367"/>
                <a:gd name="T19" fmla="*/ 2147483647 h 316"/>
                <a:gd name="T20" fmla="*/ 2147483647 w 367"/>
                <a:gd name="T21" fmla="*/ 2147483647 h 316"/>
                <a:gd name="T22" fmla="*/ 2147483647 w 367"/>
                <a:gd name="T23" fmla="*/ 2147483647 h 316"/>
                <a:gd name="T24" fmla="*/ 2147483647 w 367"/>
                <a:gd name="T25" fmla="*/ 2147483647 h 316"/>
                <a:gd name="T26" fmla="*/ 2147483647 w 367"/>
                <a:gd name="T27" fmla="*/ 2147483647 h 316"/>
                <a:gd name="T28" fmla="*/ 2147483647 w 367"/>
                <a:gd name="T29" fmla="*/ 2147483647 h 316"/>
                <a:gd name="T30" fmla="*/ 2147483647 w 367"/>
                <a:gd name="T31" fmla="*/ 2147483647 h 316"/>
                <a:gd name="T32" fmla="*/ 2147483647 w 367"/>
                <a:gd name="T33" fmla="*/ 2147483647 h 316"/>
                <a:gd name="T34" fmla="*/ 2147483647 w 367"/>
                <a:gd name="T35" fmla="*/ 2147483647 h 316"/>
                <a:gd name="T36" fmla="*/ 2147483647 w 367"/>
                <a:gd name="T37" fmla="*/ 2147483647 h 316"/>
                <a:gd name="T38" fmla="*/ 2147483647 w 367"/>
                <a:gd name="T39" fmla="*/ 2147483647 h 316"/>
                <a:gd name="T40" fmla="*/ 2147483647 w 367"/>
                <a:gd name="T41" fmla="*/ 2147483647 h 316"/>
                <a:gd name="T42" fmla="*/ 2147483647 w 367"/>
                <a:gd name="T43" fmla="*/ 2147483647 h 316"/>
                <a:gd name="T44" fmla="*/ 2147483647 w 367"/>
                <a:gd name="T45" fmla="*/ 2147483647 h 316"/>
                <a:gd name="T46" fmla="*/ 2147483647 w 367"/>
                <a:gd name="T47" fmla="*/ 2147483647 h 316"/>
                <a:gd name="T48" fmla="*/ 2147483647 w 367"/>
                <a:gd name="T49" fmla="*/ 2147483647 h 316"/>
                <a:gd name="T50" fmla="*/ 2147483647 w 367"/>
                <a:gd name="T51" fmla="*/ 2147483647 h 316"/>
                <a:gd name="T52" fmla="*/ 2147483647 w 367"/>
                <a:gd name="T53" fmla="*/ 2147483647 h 316"/>
                <a:gd name="T54" fmla="*/ 2147483647 w 367"/>
                <a:gd name="T55" fmla="*/ 2147483647 h 316"/>
                <a:gd name="T56" fmla="*/ 2147483647 w 367"/>
                <a:gd name="T57" fmla="*/ 2147483647 h 316"/>
                <a:gd name="T58" fmla="*/ 2147483647 w 367"/>
                <a:gd name="T59" fmla="*/ 2147483647 h 316"/>
                <a:gd name="T60" fmla="*/ 2147483647 w 367"/>
                <a:gd name="T61" fmla="*/ 2147483647 h 316"/>
                <a:gd name="T62" fmla="*/ 2147483647 w 367"/>
                <a:gd name="T63" fmla="*/ 2147483647 h 316"/>
                <a:gd name="T64" fmla="*/ 2147483647 w 367"/>
                <a:gd name="T65" fmla="*/ 2147483647 h 316"/>
                <a:gd name="T66" fmla="*/ 2147483647 w 367"/>
                <a:gd name="T67" fmla="*/ 2147483647 h 316"/>
                <a:gd name="T68" fmla="*/ 2147483647 w 367"/>
                <a:gd name="T69" fmla="*/ 2147483647 h 316"/>
                <a:gd name="T70" fmla="*/ 2147483647 w 367"/>
                <a:gd name="T71" fmla="*/ 2147483647 h 316"/>
                <a:gd name="T72" fmla="*/ 2147483647 w 367"/>
                <a:gd name="T73" fmla="*/ 2147483647 h 316"/>
                <a:gd name="T74" fmla="*/ 2147483647 w 367"/>
                <a:gd name="T75" fmla="*/ 2147483647 h 316"/>
                <a:gd name="T76" fmla="*/ 2147483647 w 367"/>
                <a:gd name="T77" fmla="*/ 2147483647 h 316"/>
                <a:gd name="T78" fmla="*/ 2147483647 w 367"/>
                <a:gd name="T79" fmla="*/ 2147483647 h 316"/>
                <a:gd name="T80" fmla="*/ 2147483647 w 367"/>
                <a:gd name="T81" fmla="*/ 2147483647 h 316"/>
                <a:gd name="T82" fmla="*/ 2147483647 w 367"/>
                <a:gd name="T83" fmla="*/ 2147483647 h 316"/>
                <a:gd name="T84" fmla="*/ 2147483647 w 367"/>
                <a:gd name="T85" fmla="*/ 2147483647 h 316"/>
                <a:gd name="T86" fmla="*/ 2147483647 w 367"/>
                <a:gd name="T87" fmla="*/ 2147483647 h 316"/>
                <a:gd name="T88" fmla="*/ 2147483647 w 367"/>
                <a:gd name="T89" fmla="*/ 2147483647 h 316"/>
                <a:gd name="T90" fmla="*/ 2147483647 w 367"/>
                <a:gd name="T91" fmla="*/ 2147483647 h 316"/>
                <a:gd name="T92" fmla="*/ 2147483647 w 367"/>
                <a:gd name="T93" fmla="*/ 2147483647 h 316"/>
                <a:gd name="T94" fmla="*/ 2147483647 w 367"/>
                <a:gd name="T95" fmla="*/ 2147483647 h 316"/>
                <a:gd name="T96" fmla="*/ 2147483647 w 367"/>
                <a:gd name="T97" fmla="*/ 2147483647 h 316"/>
                <a:gd name="T98" fmla="*/ 2147483647 w 367"/>
                <a:gd name="T99" fmla="*/ 2147483647 h 316"/>
                <a:gd name="T100" fmla="*/ 2147483647 w 367"/>
                <a:gd name="T101" fmla="*/ 2147483647 h 316"/>
                <a:gd name="T102" fmla="*/ 2147483647 w 367"/>
                <a:gd name="T103" fmla="*/ 2147483647 h 316"/>
                <a:gd name="T104" fmla="*/ 2147483647 w 367"/>
                <a:gd name="T105" fmla="*/ 2147483647 h 316"/>
                <a:gd name="T106" fmla="*/ 2147483647 w 367"/>
                <a:gd name="T107" fmla="*/ 2147483647 h 3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7" h="316">
                  <a:moveTo>
                    <a:pt x="112" y="51"/>
                  </a:moveTo>
                  <a:lnTo>
                    <a:pt x="112" y="51"/>
                  </a:lnTo>
                  <a:lnTo>
                    <a:pt x="122" y="51"/>
                  </a:lnTo>
                  <a:lnTo>
                    <a:pt x="122" y="41"/>
                  </a:lnTo>
                  <a:lnTo>
                    <a:pt x="133" y="41"/>
                  </a:lnTo>
                  <a:lnTo>
                    <a:pt x="143" y="31"/>
                  </a:lnTo>
                  <a:lnTo>
                    <a:pt x="143" y="41"/>
                  </a:lnTo>
                  <a:lnTo>
                    <a:pt x="153" y="41"/>
                  </a:lnTo>
                  <a:lnTo>
                    <a:pt x="163" y="31"/>
                  </a:lnTo>
                  <a:lnTo>
                    <a:pt x="163" y="41"/>
                  </a:lnTo>
                  <a:lnTo>
                    <a:pt x="163" y="31"/>
                  </a:lnTo>
                  <a:lnTo>
                    <a:pt x="173" y="31"/>
                  </a:lnTo>
                  <a:lnTo>
                    <a:pt x="183" y="31"/>
                  </a:lnTo>
                  <a:lnTo>
                    <a:pt x="183" y="41"/>
                  </a:lnTo>
                  <a:lnTo>
                    <a:pt x="183" y="31"/>
                  </a:lnTo>
                  <a:lnTo>
                    <a:pt x="194" y="31"/>
                  </a:lnTo>
                  <a:lnTo>
                    <a:pt x="194" y="41"/>
                  </a:lnTo>
                  <a:lnTo>
                    <a:pt x="194" y="31"/>
                  </a:lnTo>
                  <a:lnTo>
                    <a:pt x="214" y="31"/>
                  </a:lnTo>
                  <a:lnTo>
                    <a:pt x="214" y="21"/>
                  </a:lnTo>
                  <a:lnTo>
                    <a:pt x="224" y="21"/>
                  </a:lnTo>
                  <a:lnTo>
                    <a:pt x="224" y="11"/>
                  </a:lnTo>
                  <a:lnTo>
                    <a:pt x="234" y="11"/>
                  </a:lnTo>
                  <a:lnTo>
                    <a:pt x="245" y="11"/>
                  </a:lnTo>
                  <a:lnTo>
                    <a:pt x="255" y="0"/>
                  </a:lnTo>
                  <a:lnTo>
                    <a:pt x="265" y="0"/>
                  </a:lnTo>
                  <a:lnTo>
                    <a:pt x="275" y="0"/>
                  </a:lnTo>
                  <a:lnTo>
                    <a:pt x="275" y="11"/>
                  </a:lnTo>
                  <a:lnTo>
                    <a:pt x="285" y="11"/>
                  </a:lnTo>
                  <a:lnTo>
                    <a:pt x="296" y="21"/>
                  </a:lnTo>
                  <a:lnTo>
                    <a:pt x="306" y="31"/>
                  </a:lnTo>
                  <a:lnTo>
                    <a:pt x="296" y="31"/>
                  </a:lnTo>
                  <a:lnTo>
                    <a:pt x="306" y="31"/>
                  </a:lnTo>
                  <a:lnTo>
                    <a:pt x="316" y="41"/>
                  </a:lnTo>
                  <a:lnTo>
                    <a:pt x="316" y="51"/>
                  </a:lnTo>
                  <a:lnTo>
                    <a:pt x="316" y="62"/>
                  </a:lnTo>
                  <a:lnTo>
                    <a:pt x="326" y="72"/>
                  </a:lnTo>
                  <a:lnTo>
                    <a:pt x="347" y="82"/>
                  </a:lnTo>
                  <a:lnTo>
                    <a:pt x="336" y="92"/>
                  </a:lnTo>
                  <a:lnTo>
                    <a:pt x="326" y="82"/>
                  </a:lnTo>
                  <a:lnTo>
                    <a:pt x="316" y="82"/>
                  </a:lnTo>
                  <a:lnTo>
                    <a:pt x="316" y="92"/>
                  </a:lnTo>
                  <a:lnTo>
                    <a:pt x="316" y="102"/>
                  </a:lnTo>
                  <a:lnTo>
                    <a:pt x="336" y="113"/>
                  </a:lnTo>
                  <a:lnTo>
                    <a:pt x="347" y="102"/>
                  </a:lnTo>
                  <a:lnTo>
                    <a:pt x="347" y="113"/>
                  </a:lnTo>
                  <a:lnTo>
                    <a:pt x="357" y="113"/>
                  </a:lnTo>
                  <a:lnTo>
                    <a:pt x="357" y="123"/>
                  </a:lnTo>
                  <a:lnTo>
                    <a:pt x="357" y="133"/>
                  </a:lnTo>
                  <a:lnTo>
                    <a:pt x="367" y="133"/>
                  </a:lnTo>
                  <a:lnTo>
                    <a:pt x="367" y="143"/>
                  </a:lnTo>
                  <a:lnTo>
                    <a:pt x="357" y="143"/>
                  </a:lnTo>
                  <a:lnTo>
                    <a:pt x="357" y="153"/>
                  </a:lnTo>
                  <a:lnTo>
                    <a:pt x="347" y="153"/>
                  </a:lnTo>
                  <a:lnTo>
                    <a:pt x="336" y="153"/>
                  </a:lnTo>
                  <a:lnTo>
                    <a:pt x="326" y="153"/>
                  </a:lnTo>
                  <a:lnTo>
                    <a:pt x="316" y="153"/>
                  </a:lnTo>
                  <a:lnTo>
                    <a:pt x="306" y="153"/>
                  </a:lnTo>
                  <a:lnTo>
                    <a:pt x="296" y="153"/>
                  </a:lnTo>
                  <a:lnTo>
                    <a:pt x="285" y="164"/>
                  </a:lnTo>
                  <a:lnTo>
                    <a:pt x="275" y="164"/>
                  </a:lnTo>
                  <a:lnTo>
                    <a:pt x="275" y="174"/>
                  </a:lnTo>
                  <a:lnTo>
                    <a:pt x="285" y="174"/>
                  </a:lnTo>
                  <a:lnTo>
                    <a:pt x="285" y="184"/>
                  </a:lnTo>
                  <a:lnTo>
                    <a:pt x="296" y="184"/>
                  </a:lnTo>
                  <a:lnTo>
                    <a:pt x="296" y="194"/>
                  </a:lnTo>
                  <a:lnTo>
                    <a:pt x="306" y="184"/>
                  </a:lnTo>
                  <a:lnTo>
                    <a:pt x="306" y="194"/>
                  </a:lnTo>
                  <a:lnTo>
                    <a:pt x="306" y="204"/>
                  </a:lnTo>
                  <a:lnTo>
                    <a:pt x="306" y="214"/>
                  </a:lnTo>
                  <a:lnTo>
                    <a:pt x="316" y="214"/>
                  </a:lnTo>
                  <a:lnTo>
                    <a:pt x="306" y="214"/>
                  </a:lnTo>
                  <a:lnTo>
                    <a:pt x="306" y="225"/>
                  </a:lnTo>
                  <a:lnTo>
                    <a:pt x="296" y="225"/>
                  </a:lnTo>
                  <a:lnTo>
                    <a:pt x="296" y="235"/>
                  </a:lnTo>
                  <a:lnTo>
                    <a:pt x="285" y="235"/>
                  </a:lnTo>
                  <a:lnTo>
                    <a:pt x="296" y="235"/>
                  </a:lnTo>
                  <a:lnTo>
                    <a:pt x="306" y="245"/>
                  </a:lnTo>
                  <a:lnTo>
                    <a:pt x="316" y="245"/>
                  </a:lnTo>
                  <a:lnTo>
                    <a:pt x="316" y="255"/>
                  </a:lnTo>
                  <a:lnTo>
                    <a:pt x="316" y="265"/>
                  </a:lnTo>
                  <a:lnTo>
                    <a:pt x="296" y="255"/>
                  </a:lnTo>
                  <a:lnTo>
                    <a:pt x="285" y="245"/>
                  </a:lnTo>
                  <a:lnTo>
                    <a:pt x="285" y="255"/>
                  </a:lnTo>
                  <a:lnTo>
                    <a:pt x="275" y="255"/>
                  </a:lnTo>
                  <a:lnTo>
                    <a:pt x="265" y="255"/>
                  </a:lnTo>
                  <a:lnTo>
                    <a:pt x="265" y="265"/>
                  </a:lnTo>
                  <a:lnTo>
                    <a:pt x="265" y="276"/>
                  </a:lnTo>
                  <a:lnTo>
                    <a:pt x="255" y="286"/>
                  </a:lnTo>
                  <a:lnTo>
                    <a:pt x="245" y="296"/>
                  </a:lnTo>
                  <a:lnTo>
                    <a:pt x="234" y="286"/>
                  </a:lnTo>
                  <a:lnTo>
                    <a:pt x="245" y="286"/>
                  </a:lnTo>
                  <a:lnTo>
                    <a:pt x="234" y="276"/>
                  </a:lnTo>
                  <a:lnTo>
                    <a:pt x="245" y="276"/>
                  </a:lnTo>
                  <a:lnTo>
                    <a:pt x="245" y="265"/>
                  </a:lnTo>
                  <a:lnTo>
                    <a:pt x="234" y="255"/>
                  </a:lnTo>
                  <a:lnTo>
                    <a:pt x="224" y="255"/>
                  </a:lnTo>
                  <a:lnTo>
                    <a:pt x="224" y="265"/>
                  </a:lnTo>
                  <a:lnTo>
                    <a:pt x="224" y="276"/>
                  </a:lnTo>
                  <a:lnTo>
                    <a:pt x="224" y="286"/>
                  </a:lnTo>
                  <a:lnTo>
                    <a:pt x="224" y="296"/>
                  </a:lnTo>
                  <a:lnTo>
                    <a:pt x="234" y="306"/>
                  </a:lnTo>
                  <a:lnTo>
                    <a:pt x="224" y="306"/>
                  </a:lnTo>
                  <a:lnTo>
                    <a:pt x="224" y="316"/>
                  </a:lnTo>
                  <a:lnTo>
                    <a:pt x="204" y="306"/>
                  </a:lnTo>
                  <a:lnTo>
                    <a:pt x="194" y="306"/>
                  </a:lnTo>
                  <a:lnTo>
                    <a:pt x="183" y="306"/>
                  </a:lnTo>
                  <a:lnTo>
                    <a:pt x="173" y="296"/>
                  </a:lnTo>
                  <a:lnTo>
                    <a:pt x="173" y="286"/>
                  </a:lnTo>
                  <a:lnTo>
                    <a:pt x="163" y="286"/>
                  </a:lnTo>
                  <a:lnTo>
                    <a:pt x="153" y="286"/>
                  </a:lnTo>
                  <a:lnTo>
                    <a:pt x="163" y="276"/>
                  </a:lnTo>
                  <a:lnTo>
                    <a:pt x="153" y="276"/>
                  </a:lnTo>
                  <a:lnTo>
                    <a:pt x="143" y="276"/>
                  </a:lnTo>
                  <a:lnTo>
                    <a:pt x="143" y="265"/>
                  </a:lnTo>
                  <a:lnTo>
                    <a:pt x="133" y="265"/>
                  </a:lnTo>
                  <a:lnTo>
                    <a:pt x="133" y="255"/>
                  </a:lnTo>
                  <a:lnTo>
                    <a:pt x="122" y="255"/>
                  </a:lnTo>
                  <a:lnTo>
                    <a:pt x="122" y="235"/>
                  </a:lnTo>
                  <a:lnTo>
                    <a:pt x="112" y="235"/>
                  </a:lnTo>
                  <a:lnTo>
                    <a:pt x="112" y="225"/>
                  </a:lnTo>
                  <a:lnTo>
                    <a:pt x="82" y="225"/>
                  </a:lnTo>
                  <a:lnTo>
                    <a:pt x="71" y="214"/>
                  </a:lnTo>
                  <a:lnTo>
                    <a:pt x="71" y="204"/>
                  </a:lnTo>
                  <a:lnTo>
                    <a:pt x="92" y="204"/>
                  </a:lnTo>
                  <a:lnTo>
                    <a:pt x="92" y="194"/>
                  </a:lnTo>
                  <a:lnTo>
                    <a:pt x="82" y="184"/>
                  </a:lnTo>
                  <a:lnTo>
                    <a:pt x="92" y="174"/>
                  </a:lnTo>
                  <a:lnTo>
                    <a:pt x="102" y="174"/>
                  </a:lnTo>
                  <a:lnTo>
                    <a:pt x="112" y="164"/>
                  </a:lnTo>
                  <a:lnTo>
                    <a:pt x="122" y="164"/>
                  </a:lnTo>
                  <a:lnTo>
                    <a:pt x="122" y="174"/>
                  </a:lnTo>
                  <a:lnTo>
                    <a:pt x="133" y="174"/>
                  </a:lnTo>
                  <a:lnTo>
                    <a:pt x="153" y="184"/>
                  </a:lnTo>
                  <a:lnTo>
                    <a:pt x="163" y="184"/>
                  </a:lnTo>
                  <a:lnTo>
                    <a:pt x="173" y="194"/>
                  </a:lnTo>
                  <a:lnTo>
                    <a:pt x="163" y="184"/>
                  </a:lnTo>
                  <a:lnTo>
                    <a:pt x="153" y="174"/>
                  </a:lnTo>
                  <a:lnTo>
                    <a:pt x="143" y="164"/>
                  </a:lnTo>
                  <a:lnTo>
                    <a:pt x="133" y="164"/>
                  </a:lnTo>
                  <a:lnTo>
                    <a:pt x="122" y="164"/>
                  </a:lnTo>
                  <a:lnTo>
                    <a:pt x="112" y="164"/>
                  </a:lnTo>
                  <a:lnTo>
                    <a:pt x="102" y="164"/>
                  </a:lnTo>
                  <a:lnTo>
                    <a:pt x="92" y="164"/>
                  </a:lnTo>
                  <a:lnTo>
                    <a:pt x="82" y="164"/>
                  </a:lnTo>
                  <a:lnTo>
                    <a:pt x="82" y="174"/>
                  </a:lnTo>
                  <a:lnTo>
                    <a:pt x="61" y="184"/>
                  </a:lnTo>
                  <a:lnTo>
                    <a:pt x="51" y="164"/>
                  </a:lnTo>
                  <a:lnTo>
                    <a:pt x="31" y="164"/>
                  </a:lnTo>
                  <a:lnTo>
                    <a:pt x="31" y="174"/>
                  </a:lnTo>
                  <a:lnTo>
                    <a:pt x="20" y="174"/>
                  </a:lnTo>
                  <a:lnTo>
                    <a:pt x="10" y="164"/>
                  </a:lnTo>
                  <a:lnTo>
                    <a:pt x="0" y="153"/>
                  </a:lnTo>
                  <a:lnTo>
                    <a:pt x="10" y="153"/>
                  </a:lnTo>
                  <a:lnTo>
                    <a:pt x="10" y="143"/>
                  </a:lnTo>
                  <a:lnTo>
                    <a:pt x="10" y="133"/>
                  </a:lnTo>
                  <a:lnTo>
                    <a:pt x="0" y="133"/>
                  </a:lnTo>
                  <a:lnTo>
                    <a:pt x="20" y="123"/>
                  </a:lnTo>
                  <a:lnTo>
                    <a:pt x="31" y="123"/>
                  </a:lnTo>
                  <a:lnTo>
                    <a:pt x="31" y="113"/>
                  </a:lnTo>
                  <a:lnTo>
                    <a:pt x="31" y="102"/>
                  </a:lnTo>
                  <a:lnTo>
                    <a:pt x="41" y="102"/>
                  </a:lnTo>
                  <a:lnTo>
                    <a:pt x="51" y="102"/>
                  </a:lnTo>
                  <a:lnTo>
                    <a:pt x="51" y="113"/>
                  </a:lnTo>
                  <a:lnTo>
                    <a:pt x="61" y="102"/>
                  </a:lnTo>
                  <a:lnTo>
                    <a:pt x="61" y="92"/>
                  </a:lnTo>
                  <a:lnTo>
                    <a:pt x="71" y="92"/>
                  </a:lnTo>
                  <a:lnTo>
                    <a:pt x="82" y="92"/>
                  </a:lnTo>
                  <a:lnTo>
                    <a:pt x="92" y="92"/>
                  </a:lnTo>
                  <a:lnTo>
                    <a:pt x="92" y="102"/>
                  </a:lnTo>
                  <a:lnTo>
                    <a:pt x="92" y="92"/>
                  </a:lnTo>
                  <a:lnTo>
                    <a:pt x="102" y="92"/>
                  </a:lnTo>
                  <a:lnTo>
                    <a:pt x="112" y="92"/>
                  </a:lnTo>
                  <a:lnTo>
                    <a:pt x="112" y="72"/>
                  </a:lnTo>
                  <a:lnTo>
                    <a:pt x="112" y="62"/>
                  </a:lnTo>
                  <a:lnTo>
                    <a:pt x="112" y="51"/>
                  </a:lnTo>
                  <a:close/>
                </a:path>
              </a:pathLst>
            </a:custGeom>
            <a:solidFill>
              <a:srgbClr val="92D050"/>
            </a:solidFill>
            <a:ln w="15875">
              <a:solidFill>
                <a:srgbClr val="808080"/>
              </a:solidFill>
              <a:prstDash val="solid"/>
              <a:round/>
              <a:headEnd/>
              <a:tailEnd/>
            </a:ln>
          </p:spPr>
          <p:txBody>
            <a:bodyPr/>
            <a:lstStyle/>
            <a:p>
              <a:endParaRPr lang="fr-FR">
                <a:solidFill>
                  <a:srgbClr val="000000"/>
                </a:solidFill>
              </a:endParaRPr>
            </a:p>
          </p:txBody>
        </p:sp>
        <p:sp>
          <p:nvSpPr>
            <p:cNvPr id="94" name="Freeform 63"/>
            <p:cNvSpPr>
              <a:spLocks/>
            </p:cNvSpPr>
            <p:nvPr/>
          </p:nvSpPr>
          <p:spPr bwMode="auto">
            <a:xfrm>
              <a:off x="4014788" y="28575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95" name="Freeform 64"/>
            <p:cNvSpPr>
              <a:spLocks/>
            </p:cNvSpPr>
            <p:nvPr/>
          </p:nvSpPr>
          <p:spPr bwMode="auto">
            <a:xfrm>
              <a:off x="4937126" y="2874963"/>
              <a:ext cx="550862" cy="436562"/>
            </a:xfrm>
            <a:custGeom>
              <a:avLst/>
              <a:gdLst>
                <a:gd name="T0" fmla="*/ 2147483647 w 347"/>
                <a:gd name="T1" fmla="*/ 2147483647 h 275"/>
                <a:gd name="T2" fmla="*/ 2147483647 w 347"/>
                <a:gd name="T3" fmla="*/ 2147483647 h 275"/>
                <a:gd name="T4" fmla="*/ 2147483647 w 347"/>
                <a:gd name="T5" fmla="*/ 2147483647 h 275"/>
                <a:gd name="T6" fmla="*/ 2147483647 w 347"/>
                <a:gd name="T7" fmla="*/ 2147483647 h 275"/>
                <a:gd name="T8" fmla="*/ 2147483647 w 347"/>
                <a:gd name="T9" fmla="*/ 2147483647 h 275"/>
                <a:gd name="T10" fmla="*/ 2147483647 w 347"/>
                <a:gd name="T11" fmla="*/ 2147483647 h 275"/>
                <a:gd name="T12" fmla="*/ 2147483647 w 347"/>
                <a:gd name="T13" fmla="*/ 2147483647 h 275"/>
                <a:gd name="T14" fmla="*/ 2147483647 w 347"/>
                <a:gd name="T15" fmla="*/ 2147483647 h 275"/>
                <a:gd name="T16" fmla="*/ 2147483647 w 347"/>
                <a:gd name="T17" fmla="*/ 2147483647 h 275"/>
                <a:gd name="T18" fmla="*/ 2147483647 w 347"/>
                <a:gd name="T19" fmla="*/ 2147483647 h 275"/>
                <a:gd name="T20" fmla="*/ 2147483647 w 347"/>
                <a:gd name="T21" fmla="*/ 2147483647 h 275"/>
                <a:gd name="T22" fmla="*/ 2147483647 w 347"/>
                <a:gd name="T23" fmla="*/ 2147483647 h 275"/>
                <a:gd name="T24" fmla="*/ 2147483647 w 347"/>
                <a:gd name="T25" fmla="*/ 2147483647 h 275"/>
                <a:gd name="T26" fmla="*/ 2147483647 w 347"/>
                <a:gd name="T27" fmla="*/ 2147483647 h 275"/>
                <a:gd name="T28" fmla="*/ 2147483647 w 347"/>
                <a:gd name="T29" fmla="*/ 2147483647 h 275"/>
                <a:gd name="T30" fmla="*/ 2147483647 w 347"/>
                <a:gd name="T31" fmla="*/ 2147483647 h 275"/>
                <a:gd name="T32" fmla="*/ 2147483647 w 347"/>
                <a:gd name="T33" fmla="*/ 2147483647 h 275"/>
                <a:gd name="T34" fmla="*/ 2147483647 w 347"/>
                <a:gd name="T35" fmla="*/ 2147483647 h 275"/>
                <a:gd name="T36" fmla="*/ 2147483647 w 347"/>
                <a:gd name="T37" fmla="*/ 2147483647 h 275"/>
                <a:gd name="T38" fmla="*/ 2147483647 w 347"/>
                <a:gd name="T39" fmla="*/ 2147483647 h 275"/>
                <a:gd name="T40" fmla="*/ 2147483647 w 347"/>
                <a:gd name="T41" fmla="*/ 2147483647 h 275"/>
                <a:gd name="T42" fmla="*/ 2147483647 w 347"/>
                <a:gd name="T43" fmla="*/ 2147483647 h 275"/>
                <a:gd name="T44" fmla="*/ 2147483647 w 347"/>
                <a:gd name="T45" fmla="*/ 2147483647 h 275"/>
                <a:gd name="T46" fmla="*/ 2147483647 w 347"/>
                <a:gd name="T47" fmla="*/ 2147483647 h 275"/>
                <a:gd name="T48" fmla="*/ 2147483647 w 347"/>
                <a:gd name="T49" fmla="*/ 2147483647 h 275"/>
                <a:gd name="T50" fmla="*/ 2147483647 w 347"/>
                <a:gd name="T51" fmla="*/ 2147483647 h 275"/>
                <a:gd name="T52" fmla="*/ 2147483647 w 347"/>
                <a:gd name="T53" fmla="*/ 2147483647 h 275"/>
                <a:gd name="T54" fmla="*/ 2147483647 w 347"/>
                <a:gd name="T55" fmla="*/ 2147483647 h 275"/>
                <a:gd name="T56" fmla="*/ 2147483647 w 347"/>
                <a:gd name="T57" fmla="*/ 2147483647 h 275"/>
                <a:gd name="T58" fmla="*/ 2147483647 w 347"/>
                <a:gd name="T59" fmla="*/ 2147483647 h 275"/>
                <a:gd name="T60" fmla="*/ 2147483647 w 347"/>
                <a:gd name="T61" fmla="*/ 2147483647 h 275"/>
                <a:gd name="T62" fmla="*/ 2147483647 w 347"/>
                <a:gd name="T63" fmla="*/ 2147483647 h 275"/>
                <a:gd name="T64" fmla="*/ 2147483647 w 347"/>
                <a:gd name="T65" fmla="*/ 2147483647 h 275"/>
                <a:gd name="T66" fmla="*/ 2147483647 w 347"/>
                <a:gd name="T67" fmla="*/ 2147483647 h 275"/>
                <a:gd name="T68" fmla="*/ 2147483647 w 347"/>
                <a:gd name="T69" fmla="*/ 2147483647 h 275"/>
                <a:gd name="T70" fmla="*/ 2147483647 w 347"/>
                <a:gd name="T71" fmla="*/ 2147483647 h 275"/>
                <a:gd name="T72" fmla="*/ 2147483647 w 347"/>
                <a:gd name="T73" fmla="*/ 2147483647 h 275"/>
                <a:gd name="T74" fmla="*/ 2147483647 w 347"/>
                <a:gd name="T75" fmla="*/ 2147483647 h 275"/>
                <a:gd name="T76" fmla="*/ 2147483647 w 347"/>
                <a:gd name="T77" fmla="*/ 2147483647 h 275"/>
                <a:gd name="T78" fmla="*/ 2147483647 w 347"/>
                <a:gd name="T79" fmla="*/ 2147483647 h 275"/>
                <a:gd name="T80" fmla="*/ 2147483647 w 347"/>
                <a:gd name="T81" fmla="*/ 2147483647 h 275"/>
                <a:gd name="T82" fmla="*/ 2147483647 w 347"/>
                <a:gd name="T83" fmla="*/ 2147483647 h 275"/>
                <a:gd name="T84" fmla="*/ 2147483647 w 347"/>
                <a:gd name="T85" fmla="*/ 2147483647 h 275"/>
                <a:gd name="T86" fmla="*/ 2147483647 w 347"/>
                <a:gd name="T87" fmla="*/ 2147483647 h 275"/>
                <a:gd name="T88" fmla="*/ 2147483647 w 347"/>
                <a:gd name="T89" fmla="*/ 2147483647 h 275"/>
                <a:gd name="T90" fmla="*/ 2147483647 w 347"/>
                <a:gd name="T91" fmla="*/ 2147483647 h 275"/>
                <a:gd name="T92" fmla="*/ 2147483647 w 347"/>
                <a:gd name="T93" fmla="*/ 2147483647 h 275"/>
                <a:gd name="T94" fmla="*/ 2147483647 w 347"/>
                <a:gd name="T95" fmla="*/ 2147483647 h 275"/>
                <a:gd name="T96" fmla="*/ 2147483647 w 347"/>
                <a:gd name="T97" fmla="*/ 2147483647 h 275"/>
                <a:gd name="T98" fmla="*/ 2147483647 w 347"/>
                <a:gd name="T99" fmla="*/ 2147483647 h 275"/>
                <a:gd name="T100" fmla="*/ 2147483647 w 347"/>
                <a:gd name="T101" fmla="*/ 2147483647 h 2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7" h="275">
                  <a:moveTo>
                    <a:pt x="21" y="10"/>
                  </a:moveTo>
                  <a:lnTo>
                    <a:pt x="31" y="0"/>
                  </a:lnTo>
                  <a:lnTo>
                    <a:pt x="41" y="0"/>
                  </a:lnTo>
                  <a:lnTo>
                    <a:pt x="51" y="10"/>
                  </a:lnTo>
                  <a:lnTo>
                    <a:pt x="51" y="0"/>
                  </a:lnTo>
                  <a:lnTo>
                    <a:pt x="61" y="10"/>
                  </a:lnTo>
                  <a:lnTo>
                    <a:pt x="72" y="10"/>
                  </a:lnTo>
                  <a:lnTo>
                    <a:pt x="82" y="10"/>
                  </a:lnTo>
                  <a:lnTo>
                    <a:pt x="92" y="10"/>
                  </a:lnTo>
                  <a:lnTo>
                    <a:pt x="82" y="10"/>
                  </a:lnTo>
                  <a:lnTo>
                    <a:pt x="92" y="0"/>
                  </a:lnTo>
                  <a:lnTo>
                    <a:pt x="92" y="10"/>
                  </a:lnTo>
                  <a:lnTo>
                    <a:pt x="102" y="10"/>
                  </a:lnTo>
                  <a:lnTo>
                    <a:pt x="112" y="20"/>
                  </a:lnTo>
                  <a:lnTo>
                    <a:pt x="112" y="10"/>
                  </a:lnTo>
                  <a:lnTo>
                    <a:pt x="122" y="10"/>
                  </a:lnTo>
                  <a:lnTo>
                    <a:pt x="133" y="20"/>
                  </a:lnTo>
                  <a:lnTo>
                    <a:pt x="143" y="20"/>
                  </a:lnTo>
                  <a:lnTo>
                    <a:pt x="153" y="20"/>
                  </a:lnTo>
                  <a:lnTo>
                    <a:pt x="163" y="20"/>
                  </a:lnTo>
                  <a:lnTo>
                    <a:pt x="173" y="20"/>
                  </a:lnTo>
                  <a:lnTo>
                    <a:pt x="184" y="20"/>
                  </a:lnTo>
                  <a:lnTo>
                    <a:pt x="184" y="10"/>
                  </a:lnTo>
                  <a:lnTo>
                    <a:pt x="194" y="10"/>
                  </a:lnTo>
                  <a:lnTo>
                    <a:pt x="204" y="20"/>
                  </a:lnTo>
                  <a:lnTo>
                    <a:pt x="214" y="20"/>
                  </a:lnTo>
                  <a:lnTo>
                    <a:pt x="204" y="10"/>
                  </a:lnTo>
                  <a:lnTo>
                    <a:pt x="214" y="20"/>
                  </a:lnTo>
                  <a:lnTo>
                    <a:pt x="214" y="30"/>
                  </a:lnTo>
                  <a:lnTo>
                    <a:pt x="224" y="30"/>
                  </a:lnTo>
                  <a:lnTo>
                    <a:pt x="214" y="30"/>
                  </a:lnTo>
                  <a:lnTo>
                    <a:pt x="235" y="30"/>
                  </a:lnTo>
                  <a:lnTo>
                    <a:pt x="245" y="40"/>
                  </a:lnTo>
                  <a:lnTo>
                    <a:pt x="255" y="30"/>
                  </a:lnTo>
                  <a:lnTo>
                    <a:pt x="265" y="40"/>
                  </a:lnTo>
                  <a:lnTo>
                    <a:pt x="255" y="40"/>
                  </a:lnTo>
                  <a:lnTo>
                    <a:pt x="255" y="51"/>
                  </a:lnTo>
                  <a:lnTo>
                    <a:pt x="255" y="61"/>
                  </a:lnTo>
                  <a:lnTo>
                    <a:pt x="265" y="61"/>
                  </a:lnTo>
                  <a:lnTo>
                    <a:pt x="275" y="61"/>
                  </a:lnTo>
                  <a:lnTo>
                    <a:pt x="275" y="51"/>
                  </a:lnTo>
                  <a:lnTo>
                    <a:pt x="285" y="51"/>
                  </a:lnTo>
                  <a:lnTo>
                    <a:pt x="296" y="61"/>
                  </a:lnTo>
                  <a:lnTo>
                    <a:pt x="306" y="61"/>
                  </a:lnTo>
                  <a:lnTo>
                    <a:pt x="306" y="71"/>
                  </a:lnTo>
                  <a:lnTo>
                    <a:pt x="316" y="71"/>
                  </a:lnTo>
                  <a:lnTo>
                    <a:pt x="326" y="71"/>
                  </a:lnTo>
                  <a:lnTo>
                    <a:pt x="326" y="81"/>
                  </a:lnTo>
                  <a:lnTo>
                    <a:pt x="336" y="71"/>
                  </a:lnTo>
                  <a:lnTo>
                    <a:pt x="347" y="71"/>
                  </a:lnTo>
                  <a:lnTo>
                    <a:pt x="347" y="81"/>
                  </a:lnTo>
                  <a:lnTo>
                    <a:pt x="336" y="91"/>
                  </a:lnTo>
                  <a:lnTo>
                    <a:pt x="347" y="102"/>
                  </a:lnTo>
                  <a:lnTo>
                    <a:pt x="347" y="112"/>
                  </a:lnTo>
                  <a:lnTo>
                    <a:pt x="336" y="112"/>
                  </a:lnTo>
                  <a:lnTo>
                    <a:pt x="336" y="122"/>
                  </a:lnTo>
                  <a:lnTo>
                    <a:pt x="336" y="132"/>
                  </a:lnTo>
                  <a:lnTo>
                    <a:pt x="326" y="142"/>
                  </a:lnTo>
                  <a:lnTo>
                    <a:pt x="336" y="142"/>
                  </a:lnTo>
                  <a:lnTo>
                    <a:pt x="336" y="153"/>
                  </a:lnTo>
                  <a:lnTo>
                    <a:pt x="326" y="153"/>
                  </a:lnTo>
                  <a:lnTo>
                    <a:pt x="326" y="163"/>
                  </a:lnTo>
                  <a:lnTo>
                    <a:pt x="316" y="173"/>
                  </a:lnTo>
                  <a:lnTo>
                    <a:pt x="316" y="183"/>
                  </a:lnTo>
                  <a:lnTo>
                    <a:pt x="316" y="193"/>
                  </a:lnTo>
                  <a:lnTo>
                    <a:pt x="306" y="203"/>
                  </a:lnTo>
                  <a:lnTo>
                    <a:pt x="306" y="214"/>
                  </a:lnTo>
                  <a:lnTo>
                    <a:pt x="296" y="214"/>
                  </a:lnTo>
                  <a:lnTo>
                    <a:pt x="285" y="234"/>
                  </a:lnTo>
                  <a:lnTo>
                    <a:pt x="285" y="244"/>
                  </a:lnTo>
                  <a:lnTo>
                    <a:pt x="275" y="234"/>
                  </a:lnTo>
                  <a:lnTo>
                    <a:pt x="275" y="244"/>
                  </a:lnTo>
                  <a:lnTo>
                    <a:pt x="265" y="254"/>
                  </a:lnTo>
                  <a:lnTo>
                    <a:pt x="255" y="244"/>
                  </a:lnTo>
                  <a:lnTo>
                    <a:pt x="265" y="234"/>
                  </a:lnTo>
                  <a:lnTo>
                    <a:pt x="255" y="234"/>
                  </a:lnTo>
                  <a:lnTo>
                    <a:pt x="245" y="234"/>
                  </a:lnTo>
                  <a:lnTo>
                    <a:pt x="235" y="234"/>
                  </a:lnTo>
                  <a:lnTo>
                    <a:pt x="224" y="234"/>
                  </a:lnTo>
                  <a:lnTo>
                    <a:pt x="214" y="234"/>
                  </a:lnTo>
                  <a:lnTo>
                    <a:pt x="204" y="234"/>
                  </a:lnTo>
                  <a:lnTo>
                    <a:pt x="204" y="244"/>
                  </a:lnTo>
                  <a:lnTo>
                    <a:pt x="194" y="244"/>
                  </a:lnTo>
                  <a:lnTo>
                    <a:pt x="184" y="244"/>
                  </a:lnTo>
                  <a:lnTo>
                    <a:pt x="194" y="244"/>
                  </a:lnTo>
                  <a:lnTo>
                    <a:pt x="184" y="244"/>
                  </a:lnTo>
                  <a:lnTo>
                    <a:pt x="173" y="244"/>
                  </a:lnTo>
                  <a:lnTo>
                    <a:pt x="173" y="254"/>
                  </a:lnTo>
                  <a:lnTo>
                    <a:pt x="163" y="265"/>
                  </a:lnTo>
                  <a:lnTo>
                    <a:pt x="153" y="265"/>
                  </a:lnTo>
                  <a:lnTo>
                    <a:pt x="143" y="265"/>
                  </a:lnTo>
                  <a:lnTo>
                    <a:pt x="133" y="265"/>
                  </a:lnTo>
                  <a:lnTo>
                    <a:pt x="122" y="265"/>
                  </a:lnTo>
                  <a:lnTo>
                    <a:pt x="112" y="265"/>
                  </a:lnTo>
                  <a:lnTo>
                    <a:pt x="102" y="265"/>
                  </a:lnTo>
                  <a:lnTo>
                    <a:pt x="102" y="275"/>
                  </a:lnTo>
                  <a:lnTo>
                    <a:pt x="92" y="275"/>
                  </a:lnTo>
                  <a:lnTo>
                    <a:pt x="92" y="265"/>
                  </a:lnTo>
                  <a:lnTo>
                    <a:pt x="82" y="265"/>
                  </a:lnTo>
                  <a:lnTo>
                    <a:pt x="72" y="254"/>
                  </a:lnTo>
                  <a:lnTo>
                    <a:pt x="61" y="265"/>
                  </a:lnTo>
                  <a:lnTo>
                    <a:pt x="61" y="254"/>
                  </a:lnTo>
                  <a:lnTo>
                    <a:pt x="51" y="254"/>
                  </a:lnTo>
                  <a:lnTo>
                    <a:pt x="41" y="254"/>
                  </a:lnTo>
                  <a:lnTo>
                    <a:pt x="41" y="244"/>
                  </a:lnTo>
                  <a:lnTo>
                    <a:pt x="41" y="234"/>
                  </a:lnTo>
                  <a:lnTo>
                    <a:pt x="31" y="234"/>
                  </a:lnTo>
                  <a:lnTo>
                    <a:pt x="21" y="224"/>
                  </a:lnTo>
                  <a:lnTo>
                    <a:pt x="10" y="224"/>
                  </a:lnTo>
                  <a:lnTo>
                    <a:pt x="21" y="224"/>
                  </a:lnTo>
                  <a:lnTo>
                    <a:pt x="21" y="214"/>
                  </a:lnTo>
                  <a:lnTo>
                    <a:pt x="31" y="214"/>
                  </a:lnTo>
                  <a:lnTo>
                    <a:pt x="31" y="203"/>
                  </a:lnTo>
                  <a:lnTo>
                    <a:pt x="41" y="203"/>
                  </a:lnTo>
                  <a:lnTo>
                    <a:pt x="31" y="203"/>
                  </a:lnTo>
                  <a:lnTo>
                    <a:pt x="31" y="193"/>
                  </a:lnTo>
                  <a:lnTo>
                    <a:pt x="31" y="183"/>
                  </a:lnTo>
                  <a:lnTo>
                    <a:pt x="31" y="173"/>
                  </a:lnTo>
                  <a:lnTo>
                    <a:pt x="21" y="183"/>
                  </a:lnTo>
                  <a:lnTo>
                    <a:pt x="21" y="173"/>
                  </a:lnTo>
                  <a:lnTo>
                    <a:pt x="10" y="173"/>
                  </a:lnTo>
                  <a:lnTo>
                    <a:pt x="10" y="163"/>
                  </a:lnTo>
                  <a:lnTo>
                    <a:pt x="0" y="163"/>
                  </a:lnTo>
                  <a:lnTo>
                    <a:pt x="0" y="153"/>
                  </a:lnTo>
                  <a:lnTo>
                    <a:pt x="10" y="153"/>
                  </a:lnTo>
                  <a:lnTo>
                    <a:pt x="21" y="142"/>
                  </a:lnTo>
                  <a:lnTo>
                    <a:pt x="31" y="142"/>
                  </a:lnTo>
                  <a:lnTo>
                    <a:pt x="41" y="142"/>
                  </a:lnTo>
                  <a:lnTo>
                    <a:pt x="51" y="142"/>
                  </a:lnTo>
                  <a:lnTo>
                    <a:pt x="61" y="142"/>
                  </a:lnTo>
                  <a:lnTo>
                    <a:pt x="72" y="142"/>
                  </a:lnTo>
                  <a:lnTo>
                    <a:pt x="82" y="142"/>
                  </a:lnTo>
                  <a:lnTo>
                    <a:pt x="82" y="132"/>
                  </a:lnTo>
                  <a:lnTo>
                    <a:pt x="92" y="132"/>
                  </a:lnTo>
                  <a:lnTo>
                    <a:pt x="92" y="122"/>
                  </a:lnTo>
                  <a:lnTo>
                    <a:pt x="82" y="122"/>
                  </a:lnTo>
                  <a:lnTo>
                    <a:pt x="82" y="112"/>
                  </a:lnTo>
                  <a:lnTo>
                    <a:pt x="82" y="102"/>
                  </a:lnTo>
                  <a:lnTo>
                    <a:pt x="72" y="102"/>
                  </a:lnTo>
                  <a:lnTo>
                    <a:pt x="72" y="91"/>
                  </a:lnTo>
                  <a:lnTo>
                    <a:pt x="61" y="102"/>
                  </a:lnTo>
                  <a:lnTo>
                    <a:pt x="41" y="91"/>
                  </a:lnTo>
                  <a:lnTo>
                    <a:pt x="41" y="81"/>
                  </a:lnTo>
                  <a:lnTo>
                    <a:pt x="41" y="71"/>
                  </a:lnTo>
                  <a:lnTo>
                    <a:pt x="51" y="71"/>
                  </a:lnTo>
                  <a:lnTo>
                    <a:pt x="61" y="81"/>
                  </a:lnTo>
                  <a:lnTo>
                    <a:pt x="72" y="71"/>
                  </a:lnTo>
                  <a:lnTo>
                    <a:pt x="51" y="61"/>
                  </a:lnTo>
                  <a:lnTo>
                    <a:pt x="41" y="51"/>
                  </a:lnTo>
                  <a:lnTo>
                    <a:pt x="41" y="40"/>
                  </a:lnTo>
                  <a:lnTo>
                    <a:pt x="41" y="30"/>
                  </a:lnTo>
                  <a:lnTo>
                    <a:pt x="31" y="20"/>
                  </a:lnTo>
                  <a:lnTo>
                    <a:pt x="21" y="20"/>
                  </a:lnTo>
                  <a:lnTo>
                    <a:pt x="31" y="20"/>
                  </a:lnTo>
                  <a:lnTo>
                    <a:pt x="21" y="10"/>
                  </a:lnTo>
                  <a:close/>
                </a:path>
              </a:pathLst>
            </a:custGeom>
            <a:solidFill>
              <a:srgbClr val="92D050"/>
            </a:solidFill>
            <a:ln w="15875">
              <a:solidFill>
                <a:srgbClr val="808080"/>
              </a:solidFill>
              <a:prstDash val="solid"/>
              <a:round/>
              <a:headEnd/>
              <a:tailEnd/>
            </a:ln>
          </p:spPr>
          <p:txBody>
            <a:bodyPr/>
            <a:lstStyle/>
            <a:p>
              <a:endParaRPr lang="fr-FR">
                <a:solidFill>
                  <a:srgbClr val="000000"/>
                </a:solidFill>
              </a:endParaRPr>
            </a:p>
          </p:txBody>
        </p:sp>
        <p:sp>
          <p:nvSpPr>
            <p:cNvPr id="96" name="Freeform 65"/>
            <p:cNvSpPr>
              <a:spLocks/>
            </p:cNvSpPr>
            <p:nvPr/>
          </p:nvSpPr>
          <p:spPr bwMode="auto">
            <a:xfrm>
              <a:off x="4176713" y="2906713"/>
              <a:ext cx="33338" cy="15875"/>
            </a:xfrm>
            <a:custGeom>
              <a:avLst/>
              <a:gdLst>
                <a:gd name="T0" fmla="*/ 2147483647 w 21"/>
                <a:gd name="T1" fmla="*/ 2147483647 h 10"/>
                <a:gd name="T2" fmla="*/ 2147483647 w 21"/>
                <a:gd name="T3" fmla="*/ 0 h 10"/>
                <a:gd name="T4" fmla="*/ 0 w 21"/>
                <a:gd name="T5" fmla="*/ 0 h 10"/>
                <a:gd name="T6" fmla="*/ 0 w 21"/>
                <a:gd name="T7" fmla="*/ 0 h 10"/>
                <a:gd name="T8" fmla="*/ 2147483647 w 21"/>
                <a:gd name="T9" fmla="*/ 0 h 10"/>
                <a:gd name="T10" fmla="*/ 2147483647 w 21"/>
                <a:gd name="T11" fmla="*/ 0 h 10"/>
                <a:gd name="T12" fmla="*/ 2147483647 w 21"/>
                <a:gd name="T13" fmla="*/ 2147483647 h 10"/>
                <a:gd name="T14" fmla="*/ 2147483647 w 21"/>
                <a:gd name="T15" fmla="*/ 2147483647 h 10"/>
                <a:gd name="T16" fmla="*/ 2147483647 w 21"/>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
                  <a:moveTo>
                    <a:pt x="10" y="10"/>
                  </a:moveTo>
                  <a:lnTo>
                    <a:pt x="10" y="0"/>
                  </a:lnTo>
                  <a:lnTo>
                    <a:pt x="0" y="0"/>
                  </a:lnTo>
                  <a:lnTo>
                    <a:pt x="10" y="0"/>
                  </a:lnTo>
                  <a:lnTo>
                    <a:pt x="21" y="0"/>
                  </a:lnTo>
                  <a:lnTo>
                    <a:pt x="21" y="10"/>
                  </a:lnTo>
                  <a:lnTo>
                    <a:pt x="1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97" name="Rectangle 67"/>
            <p:cNvSpPr>
              <a:spLocks noChangeArrowheads="1"/>
            </p:cNvSpPr>
            <p:nvPr/>
          </p:nvSpPr>
          <p:spPr bwMode="auto">
            <a:xfrm>
              <a:off x="4419601" y="2938463"/>
              <a:ext cx="15875" cy="17462"/>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98" name="Freeform 68"/>
            <p:cNvSpPr>
              <a:spLocks/>
            </p:cNvSpPr>
            <p:nvPr/>
          </p:nvSpPr>
          <p:spPr bwMode="auto">
            <a:xfrm>
              <a:off x="4403726" y="2938463"/>
              <a:ext cx="15875" cy="17462"/>
            </a:xfrm>
            <a:custGeom>
              <a:avLst/>
              <a:gdLst>
                <a:gd name="T0" fmla="*/ 0 w 10"/>
                <a:gd name="T1" fmla="*/ 2147483647 h 11"/>
                <a:gd name="T2" fmla="*/ 0 w 10"/>
                <a:gd name="T3" fmla="*/ 2147483647 h 11"/>
                <a:gd name="T4" fmla="*/ 0 w 10"/>
                <a:gd name="T5" fmla="*/ 0 h 11"/>
                <a:gd name="T6" fmla="*/ 2147483647 w 10"/>
                <a:gd name="T7" fmla="*/ 0 h 11"/>
                <a:gd name="T8" fmla="*/ 2147483647 w 10"/>
                <a:gd name="T9" fmla="*/ 2147483647 h 11"/>
                <a:gd name="T10" fmla="*/ 0 w 10"/>
                <a:gd name="T11" fmla="*/ 214748364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1">
                  <a:moveTo>
                    <a:pt x="0" y="11"/>
                  </a:moveTo>
                  <a:lnTo>
                    <a:pt x="0" y="11"/>
                  </a:lnTo>
                  <a:lnTo>
                    <a:pt x="0" y="0"/>
                  </a:lnTo>
                  <a:lnTo>
                    <a:pt x="10" y="0"/>
                  </a:lnTo>
                  <a:lnTo>
                    <a:pt x="10" y="11"/>
                  </a:lnTo>
                  <a:lnTo>
                    <a:pt x="0" y="1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99" name="Freeform 69"/>
            <p:cNvSpPr>
              <a:spLocks/>
            </p:cNvSpPr>
            <p:nvPr/>
          </p:nvSpPr>
          <p:spPr bwMode="auto">
            <a:xfrm>
              <a:off x="7427912" y="2971800"/>
              <a:ext cx="469900" cy="549275"/>
            </a:xfrm>
            <a:custGeom>
              <a:avLst/>
              <a:gdLst>
                <a:gd name="T0" fmla="*/ 2147483647 w 296"/>
                <a:gd name="T1" fmla="*/ 2147483647 h 346"/>
                <a:gd name="T2" fmla="*/ 2147483647 w 296"/>
                <a:gd name="T3" fmla="*/ 2147483647 h 346"/>
                <a:gd name="T4" fmla="*/ 2147483647 w 296"/>
                <a:gd name="T5" fmla="*/ 2147483647 h 346"/>
                <a:gd name="T6" fmla="*/ 2147483647 w 296"/>
                <a:gd name="T7" fmla="*/ 2147483647 h 346"/>
                <a:gd name="T8" fmla="*/ 2147483647 w 296"/>
                <a:gd name="T9" fmla="*/ 2147483647 h 346"/>
                <a:gd name="T10" fmla="*/ 2147483647 w 296"/>
                <a:gd name="T11" fmla="*/ 2147483647 h 346"/>
                <a:gd name="T12" fmla="*/ 2147483647 w 296"/>
                <a:gd name="T13" fmla="*/ 2147483647 h 346"/>
                <a:gd name="T14" fmla="*/ 2147483647 w 296"/>
                <a:gd name="T15" fmla="*/ 2147483647 h 346"/>
                <a:gd name="T16" fmla="*/ 2147483647 w 296"/>
                <a:gd name="T17" fmla="*/ 2147483647 h 346"/>
                <a:gd name="T18" fmla="*/ 2147483647 w 296"/>
                <a:gd name="T19" fmla="*/ 2147483647 h 346"/>
                <a:gd name="T20" fmla="*/ 2147483647 w 296"/>
                <a:gd name="T21" fmla="*/ 2147483647 h 346"/>
                <a:gd name="T22" fmla="*/ 2147483647 w 296"/>
                <a:gd name="T23" fmla="*/ 2147483647 h 346"/>
                <a:gd name="T24" fmla="*/ 2147483647 w 296"/>
                <a:gd name="T25" fmla="*/ 2147483647 h 346"/>
                <a:gd name="T26" fmla="*/ 2147483647 w 296"/>
                <a:gd name="T27" fmla="*/ 2147483647 h 346"/>
                <a:gd name="T28" fmla="*/ 2147483647 w 296"/>
                <a:gd name="T29" fmla="*/ 2147483647 h 346"/>
                <a:gd name="T30" fmla="*/ 2147483647 w 296"/>
                <a:gd name="T31" fmla="*/ 2147483647 h 346"/>
                <a:gd name="T32" fmla="*/ 2147483647 w 296"/>
                <a:gd name="T33" fmla="*/ 2147483647 h 346"/>
                <a:gd name="T34" fmla="*/ 2147483647 w 296"/>
                <a:gd name="T35" fmla="*/ 2147483647 h 346"/>
                <a:gd name="T36" fmla="*/ 2147483647 w 296"/>
                <a:gd name="T37" fmla="*/ 2147483647 h 346"/>
                <a:gd name="T38" fmla="*/ 2147483647 w 296"/>
                <a:gd name="T39" fmla="*/ 2147483647 h 346"/>
                <a:gd name="T40" fmla="*/ 2147483647 w 296"/>
                <a:gd name="T41" fmla="*/ 2147483647 h 346"/>
                <a:gd name="T42" fmla="*/ 2147483647 w 296"/>
                <a:gd name="T43" fmla="*/ 2147483647 h 346"/>
                <a:gd name="T44" fmla="*/ 2147483647 w 296"/>
                <a:gd name="T45" fmla="*/ 2147483647 h 346"/>
                <a:gd name="T46" fmla="*/ 2147483647 w 296"/>
                <a:gd name="T47" fmla="*/ 2147483647 h 346"/>
                <a:gd name="T48" fmla="*/ 2147483647 w 296"/>
                <a:gd name="T49" fmla="*/ 2147483647 h 346"/>
                <a:gd name="T50" fmla="*/ 2147483647 w 296"/>
                <a:gd name="T51" fmla="*/ 2147483647 h 346"/>
                <a:gd name="T52" fmla="*/ 2147483647 w 296"/>
                <a:gd name="T53" fmla="*/ 2147483647 h 346"/>
                <a:gd name="T54" fmla="*/ 2147483647 w 296"/>
                <a:gd name="T55" fmla="*/ 2147483647 h 346"/>
                <a:gd name="T56" fmla="*/ 2147483647 w 296"/>
                <a:gd name="T57" fmla="*/ 2147483647 h 346"/>
                <a:gd name="T58" fmla="*/ 2147483647 w 296"/>
                <a:gd name="T59" fmla="*/ 2147483647 h 346"/>
                <a:gd name="T60" fmla="*/ 2147483647 w 296"/>
                <a:gd name="T61" fmla="*/ 2147483647 h 346"/>
                <a:gd name="T62" fmla="*/ 2147483647 w 296"/>
                <a:gd name="T63" fmla="*/ 2147483647 h 346"/>
                <a:gd name="T64" fmla="*/ 2147483647 w 296"/>
                <a:gd name="T65" fmla="*/ 2147483647 h 346"/>
                <a:gd name="T66" fmla="*/ 2147483647 w 296"/>
                <a:gd name="T67" fmla="*/ 2147483647 h 346"/>
                <a:gd name="T68" fmla="*/ 2147483647 w 296"/>
                <a:gd name="T69" fmla="*/ 2147483647 h 346"/>
                <a:gd name="T70" fmla="*/ 2147483647 w 296"/>
                <a:gd name="T71" fmla="*/ 2147483647 h 346"/>
                <a:gd name="T72" fmla="*/ 2147483647 w 296"/>
                <a:gd name="T73" fmla="*/ 2147483647 h 346"/>
                <a:gd name="T74" fmla="*/ 0 w 296"/>
                <a:gd name="T75" fmla="*/ 2147483647 h 346"/>
                <a:gd name="T76" fmla="*/ 0 w 296"/>
                <a:gd name="T77" fmla="*/ 2147483647 h 346"/>
                <a:gd name="T78" fmla="*/ 2147483647 w 296"/>
                <a:gd name="T79" fmla="*/ 2147483647 h 346"/>
                <a:gd name="T80" fmla="*/ 2147483647 w 296"/>
                <a:gd name="T81" fmla="*/ 2147483647 h 346"/>
                <a:gd name="T82" fmla="*/ 2147483647 w 296"/>
                <a:gd name="T83" fmla="*/ 2147483647 h 346"/>
                <a:gd name="T84" fmla="*/ 2147483647 w 296"/>
                <a:gd name="T85" fmla="*/ 2147483647 h 346"/>
                <a:gd name="T86" fmla="*/ 2147483647 w 296"/>
                <a:gd name="T87" fmla="*/ 2147483647 h 346"/>
                <a:gd name="T88" fmla="*/ 2147483647 w 296"/>
                <a:gd name="T89" fmla="*/ 2147483647 h 346"/>
                <a:gd name="T90" fmla="*/ 2147483647 w 296"/>
                <a:gd name="T91" fmla="*/ 2147483647 h 346"/>
                <a:gd name="T92" fmla="*/ 2147483647 w 296"/>
                <a:gd name="T93" fmla="*/ 2147483647 h 346"/>
                <a:gd name="T94" fmla="*/ 2147483647 w 296"/>
                <a:gd name="T95" fmla="*/ 2147483647 h 346"/>
                <a:gd name="T96" fmla="*/ 2147483647 w 296"/>
                <a:gd name="T97" fmla="*/ 2147483647 h 346"/>
                <a:gd name="T98" fmla="*/ 2147483647 w 296"/>
                <a:gd name="T99" fmla="*/ 2147483647 h 346"/>
                <a:gd name="T100" fmla="*/ 2147483647 w 296"/>
                <a:gd name="T101" fmla="*/ 2147483647 h 346"/>
                <a:gd name="T102" fmla="*/ 2147483647 w 296"/>
                <a:gd name="T103" fmla="*/ 2147483647 h 346"/>
                <a:gd name="T104" fmla="*/ 2147483647 w 296"/>
                <a:gd name="T105" fmla="*/ 2147483647 h 346"/>
                <a:gd name="T106" fmla="*/ 2147483647 w 296"/>
                <a:gd name="T107" fmla="*/ 2147483647 h 346"/>
                <a:gd name="T108" fmla="*/ 2147483647 w 296"/>
                <a:gd name="T109" fmla="*/ 2147483647 h 346"/>
                <a:gd name="T110" fmla="*/ 2147483647 w 296"/>
                <a:gd name="T111" fmla="*/ 2147483647 h 346"/>
                <a:gd name="T112" fmla="*/ 2147483647 w 296"/>
                <a:gd name="T113" fmla="*/ 2147483647 h 346"/>
                <a:gd name="T114" fmla="*/ 2147483647 w 296"/>
                <a:gd name="T115" fmla="*/ 2147483647 h 346"/>
                <a:gd name="T116" fmla="*/ 2147483647 w 296"/>
                <a:gd name="T117" fmla="*/ 0 h 346"/>
                <a:gd name="T118" fmla="*/ 2147483647 w 296"/>
                <a:gd name="T119" fmla="*/ 2147483647 h 346"/>
                <a:gd name="T120" fmla="*/ 2147483647 w 296"/>
                <a:gd name="T121" fmla="*/ 2147483647 h 3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6" h="346">
                  <a:moveTo>
                    <a:pt x="235" y="0"/>
                  </a:moveTo>
                  <a:lnTo>
                    <a:pt x="235" y="10"/>
                  </a:lnTo>
                  <a:lnTo>
                    <a:pt x="245" y="10"/>
                  </a:lnTo>
                  <a:lnTo>
                    <a:pt x="255" y="10"/>
                  </a:lnTo>
                  <a:lnTo>
                    <a:pt x="265" y="20"/>
                  </a:lnTo>
                  <a:lnTo>
                    <a:pt x="265" y="30"/>
                  </a:lnTo>
                  <a:lnTo>
                    <a:pt x="265" y="20"/>
                  </a:lnTo>
                  <a:lnTo>
                    <a:pt x="255" y="20"/>
                  </a:lnTo>
                  <a:lnTo>
                    <a:pt x="265" y="30"/>
                  </a:lnTo>
                  <a:lnTo>
                    <a:pt x="255" y="30"/>
                  </a:lnTo>
                  <a:lnTo>
                    <a:pt x="265" y="41"/>
                  </a:lnTo>
                  <a:lnTo>
                    <a:pt x="265" y="51"/>
                  </a:lnTo>
                  <a:lnTo>
                    <a:pt x="265" y="61"/>
                  </a:lnTo>
                  <a:lnTo>
                    <a:pt x="255" y="61"/>
                  </a:lnTo>
                  <a:lnTo>
                    <a:pt x="255" y="71"/>
                  </a:lnTo>
                  <a:lnTo>
                    <a:pt x="265" y="71"/>
                  </a:lnTo>
                  <a:lnTo>
                    <a:pt x="286" y="71"/>
                  </a:lnTo>
                  <a:lnTo>
                    <a:pt x="286" y="61"/>
                  </a:lnTo>
                  <a:lnTo>
                    <a:pt x="296" y="71"/>
                  </a:lnTo>
                  <a:lnTo>
                    <a:pt x="296" y="81"/>
                  </a:lnTo>
                  <a:lnTo>
                    <a:pt x="286" y="81"/>
                  </a:lnTo>
                  <a:lnTo>
                    <a:pt x="286" y="92"/>
                  </a:lnTo>
                  <a:lnTo>
                    <a:pt x="275" y="92"/>
                  </a:lnTo>
                  <a:lnTo>
                    <a:pt x="275" y="102"/>
                  </a:lnTo>
                  <a:lnTo>
                    <a:pt x="265" y="122"/>
                  </a:lnTo>
                  <a:lnTo>
                    <a:pt x="255" y="132"/>
                  </a:lnTo>
                  <a:lnTo>
                    <a:pt x="245" y="142"/>
                  </a:lnTo>
                  <a:lnTo>
                    <a:pt x="235" y="153"/>
                  </a:lnTo>
                  <a:lnTo>
                    <a:pt x="235" y="163"/>
                  </a:lnTo>
                  <a:lnTo>
                    <a:pt x="224" y="163"/>
                  </a:lnTo>
                  <a:lnTo>
                    <a:pt x="214" y="163"/>
                  </a:lnTo>
                  <a:lnTo>
                    <a:pt x="224" y="173"/>
                  </a:lnTo>
                  <a:lnTo>
                    <a:pt x="214" y="173"/>
                  </a:lnTo>
                  <a:lnTo>
                    <a:pt x="214" y="183"/>
                  </a:lnTo>
                  <a:lnTo>
                    <a:pt x="204" y="193"/>
                  </a:lnTo>
                  <a:lnTo>
                    <a:pt x="194" y="193"/>
                  </a:lnTo>
                  <a:lnTo>
                    <a:pt x="173" y="204"/>
                  </a:lnTo>
                  <a:lnTo>
                    <a:pt x="163" y="214"/>
                  </a:lnTo>
                  <a:lnTo>
                    <a:pt x="163" y="224"/>
                  </a:lnTo>
                  <a:lnTo>
                    <a:pt x="173" y="224"/>
                  </a:lnTo>
                  <a:lnTo>
                    <a:pt x="173" y="234"/>
                  </a:lnTo>
                  <a:lnTo>
                    <a:pt x="163" y="255"/>
                  </a:lnTo>
                  <a:lnTo>
                    <a:pt x="173" y="265"/>
                  </a:lnTo>
                  <a:lnTo>
                    <a:pt x="163" y="275"/>
                  </a:lnTo>
                  <a:lnTo>
                    <a:pt x="153" y="275"/>
                  </a:lnTo>
                  <a:lnTo>
                    <a:pt x="153" y="285"/>
                  </a:lnTo>
                  <a:lnTo>
                    <a:pt x="143" y="285"/>
                  </a:lnTo>
                  <a:lnTo>
                    <a:pt x="133" y="295"/>
                  </a:lnTo>
                  <a:lnTo>
                    <a:pt x="123" y="305"/>
                  </a:lnTo>
                  <a:lnTo>
                    <a:pt x="123" y="316"/>
                  </a:lnTo>
                  <a:lnTo>
                    <a:pt x="112" y="316"/>
                  </a:lnTo>
                  <a:lnTo>
                    <a:pt x="112" y="326"/>
                  </a:lnTo>
                  <a:lnTo>
                    <a:pt x="92" y="336"/>
                  </a:lnTo>
                  <a:lnTo>
                    <a:pt x="102" y="336"/>
                  </a:lnTo>
                  <a:lnTo>
                    <a:pt x="102" y="346"/>
                  </a:lnTo>
                  <a:lnTo>
                    <a:pt x="92" y="336"/>
                  </a:lnTo>
                  <a:lnTo>
                    <a:pt x="92" y="326"/>
                  </a:lnTo>
                  <a:lnTo>
                    <a:pt x="82" y="326"/>
                  </a:lnTo>
                  <a:lnTo>
                    <a:pt x="82" y="316"/>
                  </a:lnTo>
                  <a:lnTo>
                    <a:pt x="92" y="316"/>
                  </a:lnTo>
                  <a:lnTo>
                    <a:pt x="92" y="305"/>
                  </a:lnTo>
                  <a:lnTo>
                    <a:pt x="82" y="295"/>
                  </a:lnTo>
                  <a:lnTo>
                    <a:pt x="92" y="295"/>
                  </a:lnTo>
                  <a:lnTo>
                    <a:pt x="102" y="285"/>
                  </a:lnTo>
                  <a:lnTo>
                    <a:pt x="112" y="285"/>
                  </a:lnTo>
                  <a:lnTo>
                    <a:pt x="112" y="275"/>
                  </a:lnTo>
                  <a:lnTo>
                    <a:pt x="112" y="265"/>
                  </a:lnTo>
                  <a:lnTo>
                    <a:pt x="102" y="255"/>
                  </a:lnTo>
                  <a:lnTo>
                    <a:pt x="92" y="255"/>
                  </a:lnTo>
                  <a:lnTo>
                    <a:pt x="92" y="244"/>
                  </a:lnTo>
                  <a:lnTo>
                    <a:pt x="82" y="244"/>
                  </a:lnTo>
                  <a:lnTo>
                    <a:pt x="72" y="244"/>
                  </a:lnTo>
                  <a:lnTo>
                    <a:pt x="72" y="234"/>
                  </a:lnTo>
                  <a:lnTo>
                    <a:pt x="72" y="244"/>
                  </a:lnTo>
                  <a:lnTo>
                    <a:pt x="72" y="234"/>
                  </a:lnTo>
                  <a:lnTo>
                    <a:pt x="61" y="224"/>
                  </a:lnTo>
                  <a:lnTo>
                    <a:pt x="61" y="214"/>
                  </a:lnTo>
                  <a:lnTo>
                    <a:pt x="61" y="204"/>
                  </a:lnTo>
                  <a:lnTo>
                    <a:pt x="51" y="204"/>
                  </a:lnTo>
                  <a:lnTo>
                    <a:pt x="41" y="204"/>
                  </a:lnTo>
                  <a:lnTo>
                    <a:pt x="51" y="193"/>
                  </a:lnTo>
                  <a:lnTo>
                    <a:pt x="41" y="193"/>
                  </a:lnTo>
                  <a:lnTo>
                    <a:pt x="41" y="204"/>
                  </a:lnTo>
                  <a:lnTo>
                    <a:pt x="41" y="193"/>
                  </a:lnTo>
                  <a:lnTo>
                    <a:pt x="31" y="193"/>
                  </a:lnTo>
                  <a:lnTo>
                    <a:pt x="21" y="193"/>
                  </a:lnTo>
                  <a:lnTo>
                    <a:pt x="21" y="183"/>
                  </a:lnTo>
                  <a:lnTo>
                    <a:pt x="21" y="193"/>
                  </a:lnTo>
                  <a:lnTo>
                    <a:pt x="10" y="193"/>
                  </a:lnTo>
                  <a:lnTo>
                    <a:pt x="10" y="183"/>
                  </a:lnTo>
                  <a:lnTo>
                    <a:pt x="21" y="183"/>
                  </a:lnTo>
                  <a:lnTo>
                    <a:pt x="10" y="173"/>
                  </a:lnTo>
                  <a:lnTo>
                    <a:pt x="21" y="163"/>
                  </a:lnTo>
                  <a:lnTo>
                    <a:pt x="21" y="153"/>
                  </a:lnTo>
                  <a:lnTo>
                    <a:pt x="21" y="142"/>
                  </a:lnTo>
                  <a:lnTo>
                    <a:pt x="10" y="142"/>
                  </a:lnTo>
                  <a:lnTo>
                    <a:pt x="10" y="132"/>
                  </a:lnTo>
                  <a:lnTo>
                    <a:pt x="0" y="132"/>
                  </a:lnTo>
                  <a:lnTo>
                    <a:pt x="0" y="122"/>
                  </a:lnTo>
                  <a:lnTo>
                    <a:pt x="0" y="112"/>
                  </a:lnTo>
                  <a:lnTo>
                    <a:pt x="10" y="112"/>
                  </a:lnTo>
                  <a:lnTo>
                    <a:pt x="10" y="102"/>
                  </a:lnTo>
                  <a:lnTo>
                    <a:pt x="21" y="102"/>
                  </a:lnTo>
                  <a:lnTo>
                    <a:pt x="31" y="102"/>
                  </a:lnTo>
                  <a:lnTo>
                    <a:pt x="31" y="92"/>
                  </a:lnTo>
                  <a:lnTo>
                    <a:pt x="41" y="102"/>
                  </a:lnTo>
                  <a:lnTo>
                    <a:pt x="41" y="92"/>
                  </a:lnTo>
                  <a:lnTo>
                    <a:pt x="51" y="81"/>
                  </a:lnTo>
                  <a:lnTo>
                    <a:pt x="51" y="92"/>
                  </a:lnTo>
                  <a:lnTo>
                    <a:pt x="61" y="92"/>
                  </a:lnTo>
                  <a:lnTo>
                    <a:pt x="72" y="81"/>
                  </a:lnTo>
                  <a:lnTo>
                    <a:pt x="82" y="81"/>
                  </a:lnTo>
                  <a:lnTo>
                    <a:pt x="82" y="71"/>
                  </a:lnTo>
                  <a:lnTo>
                    <a:pt x="82" y="81"/>
                  </a:lnTo>
                  <a:lnTo>
                    <a:pt x="82" y="71"/>
                  </a:lnTo>
                  <a:lnTo>
                    <a:pt x="92" y="71"/>
                  </a:lnTo>
                  <a:lnTo>
                    <a:pt x="102" y="61"/>
                  </a:lnTo>
                  <a:lnTo>
                    <a:pt x="92" y="61"/>
                  </a:lnTo>
                  <a:lnTo>
                    <a:pt x="102" y="61"/>
                  </a:lnTo>
                  <a:lnTo>
                    <a:pt x="102" y="51"/>
                  </a:lnTo>
                  <a:lnTo>
                    <a:pt x="102" y="61"/>
                  </a:lnTo>
                  <a:lnTo>
                    <a:pt x="112" y="61"/>
                  </a:lnTo>
                  <a:lnTo>
                    <a:pt x="112" y="51"/>
                  </a:lnTo>
                  <a:lnTo>
                    <a:pt x="112" y="61"/>
                  </a:lnTo>
                  <a:lnTo>
                    <a:pt x="112" y="51"/>
                  </a:lnTo>
                  <a:lnTo>
                    <a:pt x="123" y="51"/>
                  </a:lnTo>
                  <a:lnTo>
                    <a:pt x="123" y="41"/>
                  </a:lnTo>
                  <a:lnTo>
                    <a:pt x="123" y="30"/>
                  </a:lnTo>
                  <a:lnTo>
                    <a:pt x="133" y="30"/>
                  </a:lnTo>
                  <a:lnTo>
                    <a:pt x="143" y="20"/>
                  </a:lnTo>
                  <a:lnTo>
                    <a:pt x="143" y="30"/>
                  </a:lnTo>
                  <a:lnTo>
                    <a:pt x="143" y="20"/>
                  </a:lnTo>
                  <a:lnTo>
                    <a:pt x="153" y="20"/>
                  </a:lnTo>
                  <a:lnTo>
                    <a:pt x="163" y="20"/>
                  </a:lnTo>
                  <a:lnTo>
                    <a:pt x="163" y="30"/>
                  </a:lnTo>
                  <a:lnTo>
                    <a:pt x="173" y="30"/>
                  </a:lnTo>
                  <a:lnTo>
                    <a:pt x="184" y="30"/>
                  </a:lnTo>
                  <a:lnTo>
                    <a:pt x="184" y="20"/>
                  </a:lnTo>
                  <a:lnTo>
                    <a:pt x="184" y="10"/>
                  </a:lnTo>
                  <a:lnTo>
                    <a:pt x="194" y="20"/>
                  </a:lnTo>
                  <a:lnTo>
                    <a:pt x="204" y="10"/>
                  </a:lnTo>
                  <a:lnTo>
                    <a:pt x="204" y="0"/>
                  </a:lnTo>
                  <a:lnTo>
                    <a:pt x="204" y="10"/>
                  </a:lnTo>
                  <a:lnTo>
                    <a:pt x="214" y="10"/>
                  </a:lnTo>
                  <a:lnTo>
                    <a:pt x="224" y="10"/>
                  </a:lnTo>
                  <a:lnTo>
                    <a:pt x="235" y="10"/>
                  </a:lnTo>
                  <a:lnTo>
                    <a:pt x="235" y="0"/>
                  </a:lnTo>
                  <a:close/>
                </a:path>
              </a:pathLst>
            </a:custGeom>
            <a:solidFill>
              <a:srgbClr val="FFFF99"/>
            </a:solidFill>
            <a:ln w="15875">
              <a:solidFill>
                <a:srgbClr val="6E6E6E"/>
              </a:solidFill>
              <a:prstDash val="solid"/>
              <a:round/>
              <a:headEnd/>
              <a:tailEnd/>
            </a:ln>
          </p:spPr>
          <p:txBody>
            <a:bodyPr/>
            <a:lstStyle/>
            <a:p>
              <a:endParaRPr lang="fr-FR">
                <a:solidFill>
                  <a:srgbClr val="000000"/>
                </a:solidFill>
              </a:endParaRPr>
            </a:p>
          </p:txBody>
        </p:sp>
        <p:sp>
          <p:nvSpPr>
            <p:cNvPr id="100" name="Freeform 70"/>
            <p:cNvSpPr>
              <a:spLocks/>
            </p:cNvSpPr>
            <p:nvPr/>
          </p:nvSpPr>
          <p:spPr bwMode="auto">
            <a:xfrm>
              <a:off x="6037263" y="2987675"/>
              <a:ext cx="452438" cy="630238"/>
            </a:xfrm>
            <a:custGeom>
              <a:avLst/>
              <a:gdLst>
                <a:gd name="T0" fmla="*/ 2147483647 w 285"/>
                <a:gd name="T1" fmla="*/ 2147483647 h 397"/>
                <a:gd name="T2" fmla="*/ 2147483647 w 285"/>
                <a:gd name="T3" fmla="*/ 2147483647 h 397"/>
                <a:gd name="T4" fmla="*/ 2147483647 w 285"/>
                <a:gd name="T5" fmla="*/ 2147483647 h 397"/>
                <a:gd name="T6" fmla="*/ 2147483647 w 285"/>
                <a:gd name="T7" fmla="*/ 2147483647 h 397"/>
                <a:gd name="T8" fmla="*/ 2147483647 w 285"/>
                <a:gd name="T9" fmla="*/ 2147483647 h 397"/>
                <a:gd name="T10" fmla="*/ 2147483647 w 285"/>
                <a:gd name="T11" fmla="*/ 2147483647 h 397"/>
                <a:gd name="T12" fmla="*/ 2147483647 w 285"/>
                <a:gd name="T13" fmla="*/ 2147483647 h 397"/>
                <a:gd name="T14" fmla="*/ 2147483647 w 285"/>
                <a:gd name="T15" fmla="*/ 2147483647 h 397"/>
                <a:gd name="T16" fmla="*/ 2147483647 w 285"/>
                <a:gd name="T17" fmla="*/ 2147483647 h 397"/>
                <a:gd name="T18" fmla="*/ 2147483647 w 285"/>
                <a:gd name="T19" fmla="*/ 2147483647 h 397"/>
                <a:gd name="T20" fmla="*/ 2147483647 w 285"/>
                <a:gd name="T21" fmla="*/ 2147483647 h 397"/>
                <a:gd name="T22" fmla="*/ 2147483647 w 285"/>
                <a:gd name="T23" fmla="*/ 2147483647 h 397"/>
                <a:gd name="T24" fmla="*/ 2147483647 w 285"/>
                <a:gd name="T25" fmla="*/ 2147483647 h 397"/>
                <a:gd name="T26" fmla="*/ 2147483647 w 285"/>
                <a:gd name="T27" fmla="*/ 2147483647 h 397"/>
                <a:gd name="T28" fmla="*/ 2147483647 w 285"/>
                <a:gd name="T29" fmla="*/ 2147483647 h 397"/>
                <a:gd name="T30" fmla="*/ 2147483647 w 285"/>
                <a:gd name="T31" fmla="*/ 2147483647 h 397"/>
                <a:gd name="T32" fmla="*/ 2147483647 w 285"/>
                <a:gd name="T33" fmla="*/ 2147483647 h 397"/>
                <a:gd name="T34" fmla="*/ 2147483647 w 285"/>
                <a:gd name="T35" fmla="*/ 2147483647 h 397"/>
                <a:gd name="T36" fmla="*/ 2147483647 w 285"/>
                <a:gd name="T37" fmla="*/ 2147483647 h 397"/>
                <a:gd name="T38" fmla="*/ 2147483647 w 285"/>
                <a:gd name="T39" fmla="*/ 2147483647 h 397"/>
                <a:gd name="T40" fmla="*/ 2147483647 w 285"/>
                <a:gd name="T41" fmla="*/ 2147483647 h 397"/>
                <a:gd name="T42" fmla="*/ 2147483647 w 285"/>
                <a:gd name="T43" fmla="*/ 2147483647 h 397"/>
                <a:gd name="T44" fmla="*/ 2147483647 w 285"/>
                <a:gd name="T45" fmla="*/ 2147483647 h 397"/>
                <a:gd name="T46" fmla="*/ 2147483647 w 285"/>
                <a:gd name="T47" fmla="*/ 2147483647 h 397"/>
                <a:gd name="T48" fmla="*/ 2147483647 w 285"/>
                <a:gd name="T49" fmla="*/ 2147483647 h 397"/>
                <a:gd name="T50" fmla="*/ 2147483647 w 285"/>
                <a:gd name="T51" fmla="*/ 2147483647 h 397"/>
                <a:gd name="T52" fmla="*/ 2147483647 w 285"/>
                <a:gd name="T53" fmla="*/ 2147483647 h 397"/>
                <a:gd name="T54" fmla="*/ 2147483647 w 285"/>
                <a:gd name="T55" fmla="*/ 2147483647 h 397"/>
                <a:gd name="T56" fmla="*/ 2147483647 w 285"/>
                <a:gd name="T57" fmla="*/ 2147483647 h 397"/>
                <a:gd name="T58" fmla="*/ 2147483647 w 285"/>
                <a:gd name="T59" fmla="*/ 2147483647 h 397"/>
                <a:gd name="T60" fmla="*/ 2147483647 w 285"/>
                <a:gd name="T61" fmla="*/ 2147483647 h 397"/>
                <a:gd name="T62" fmla="*/ 2147483647 w 285"/>
                <a:gd name="T63" fmla="*/ 2147483647 h 397"/>
                <a:gd name="T64" fmla="*/ 2147483647 w 285"/>
                <a:gd name="T65" fmla="*/ 2147483647 h 397"/>
                <a:gd name="T66" fmla="*/ 2147483647 w 285"/>
                <a:gd name="T67" fmla="*/ 2147483647 h 397"/>
                <a:gd name="T68" fmla="*/ 2147483647 w 285"/>
                <a:gd name="T69" fmla="*/ 2147483647 h 397"/>
                <a:gd name="T70" fmla="*/ 2147483647 w 285"/>
                <a:gd name="T71" fmla="*/ 2147483647 h 397"/>
                <a:gd name="T72" fmla="*/ 2147483647 w 285"/>
                <a:gd name="T73" fmla="*/ 2147483647 h 397"/>
                <a:gd name="T74" fmla="*/ 2147483647 w 285"/>
                <a:gd name="T75" fmla="*/ 2147483647 h 397"/>
                <a:gd name="T76" fmla="*/ 2147483647 w 285"/>
                <a:gd name="T77" fmla="*/ 2147483647 h 397"/>
                <a:gd name="T78" fmla="*/ 2147483647 w 285"/>
                <a:gd name="T79" fmla="*/ 2147483647 h 397"/>
                <a:gd name="T80" fmla="*/ 2147483647 w 285"/>
                <a:gd name="T81" fmla="*/ 2147483647 h 397"/>
                <a:gd name="T82" fmla="*/ 0 w 285"/>
                <a:gd name="T83" fmla="*/ 2147483647 h 397"/>
                <a:gd name="T84" fmla="*/ 2147483647 w 285"/>
                <a:gd name="T85" fmla="*/ 2147483647 h 397"/>
                <a:gd name="T86" fmla="*/ 2147483647 w 285"/>
                <a:gd name="T87" fmla="*/ 2147483647 h 397"/>
                <a:gd name="T88" fmla="*/ 2147483647 w 285"/>
                <a:gd name="T89" fmla="*/ 2147483647 h 397"/>
                <a:gd name="T90" fmla="*/ 2147483647 w 285"/>
                <a:gd name="T91" fmla="*/ 2147483647 h 397"/>
                <a:gd name="T92" fmla="*/ 2147483647 w 285"/>
                <a:gd name="T93" fmla="*/ 2147483647 h 397"/>
                <a:gd name="T94" fmla="*/ 2147483647 w 285"/>
                <a:gd name="T95" fmla="*/ 2147483647 h 397"/>
                <a:gd name="T96" fmla="*/ 2147483647 w 285"/>
                <a:gd name="T97" fmla="*/ 2147483647 h 397"/>
                <a:gd name="T98" fmla="*/ 2147483647 w 285"/>
                <a:gd name="T99" fmla="*/ 2147483647 h 397"/>
                <a:gd name="T100" fmla="*/ 2147483647 w 285"/>
                <a:gd name="T101" fmla="*/ 2147483647 h 3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 h="397">
                  <a:moveTo>
                    <a:pt x="102" y="0"/>
                  </a:moveTo>
                  <a:lnTo>
                    <a:pt x="112" y="0"/>
                  </a:lnTo>
                  <a:lnTo>
                    <a:pt x="132" y="10"/>
                  </a:lnTo>
                  <a:lnTo>
                    <a:pt x="143" y="10"/>
                  </a:lnTo>
                  <a:lnTo>
                    <a:pt x="153" y="20"/>
                  </a:lnTo>
                  <a:lnTo>
                    <a:pt x="173" y="20"/>
                  </a:lnTo>
                  <a:lnTo>
                    <a:pt x="183" y="31"/>
                  </a:lnTo>
                  <a:lnTo>
                    <a:pt x="194" y="41"/>
                  </a:lnTo>
                  <a:lnTo>
                    <a:pt x="194" y="51"/>
                  </a:lnTo>
                  <a:lnTo>
                    <a:pt x="204" y="41"/>
                  </a:lnTo>
                  <a:lnTo>
                    <a:pt x="204" y="31"/>
                  </a:lnTo>
                  <a:lnTo>
                    <a:pt x="214" y="31"/>
                  </a:lnTo>
                  <a:lnTo>
                    <a:pt x="224" y="41"/>
                  </a:lnTo>
                  <a:lnTo>
                    <a:pt x="234" y="41"/>
                  </a:lnTo>
                  <a:lnTo>
                    <a:pt x="245" y="41"/>
                  </a:lnTo>
                  <a:lnTo>
                    <a:pt x="245" y="51"/>
                  </a:lnTo>
                  <a:lnTo>
                    <a:pt x="255" y="51"/>
                  </a:lnTo>
                  <a:lnTo>
                    <a:pt x="255" y="61"/>
                  </a:lnTo>
                  <a:lnTo>
                    <a:pt x="255" y="71"/>
                  </a:lnTo>
                  <a:lnTo>
                    <a:pt x="245" y="82"/>
                  </a:lnTo>
                  <a:lnTo>
                    <a:pt x="245" y="92"/>
                  </a:lnTo>
                  <a:lnTo>
                    <a:pt x="245" y="102"/>
                  </a:lnTo>
                  <a:lnTo>
                    <a:pt x="255" y="102"/>
                  </a:lnTo>
                  <a:lnTo>
                    <a:pt x="265" y="112"/>
                  </a:lnTo>
                  <a:lnTo>
                    <a:pt x="265" y="122"/>
                  </a:lnTo>
                  <a:lnTo>
                    <a:pt x="265" y="132"/>
                  </a:lnTo>
                  <a:lnTo>
                    <a:pt x="265" y="143"/>
                  </a:lnTo>
                  <a:lnTo>
                    <a:pt x="275" y="153"/>
                  </a:lnTo>
                  <a:lnTo>
                    <a:pt x="275" y="163"/>
                  </a:lnTo>
                  <a:lnTo>
                    <a:pt x="275" y="173"/>
                  </a:lnTo>
                  <a:lnTo>
                    <a:pt x="275" y="183"/>
                  </a:lnTo>
                  <a:lnTo>
                    <a:pt x="285" y="194"/>
                  </a:lnTo>
                  <a:lnTo>
                    <a:pt x="285" y="204"/>
                  </a:lnTo>
                  <a:lnTo>
                    <a:pt x="285" y="214"/>
                  </a:lnTo>
                  <a:lnTo>
                    <a:pt x="285" y="224"/>
                  </a:lnTo>
                  <a:lnTo>
                    <a:pt x="285" y="234"/>
                  </a:lnTo>
                  <a:lnTo>
                    <a:pt x="285" y="245"/>
                  </a:lnTo>
                  <a:lnTo>
                    <a:pt x="285" y="255"/>
                  </a:lnTo>
                  <a:lnTo>
                    <a:pt x="285" y="265"/>
                  </a:lnTo>
                  <a:lnTo>
                    <a:pt x="275" y="265"/>
                  </a:lnTo>
                  <a:lnTo>
                    <a:pt x="275" y="275"/>
                  </a:lnTo>
                  <a:lnTo>
                    <a:pt x="265" y="265"/>
                  </a:lnTo>
                  <a:lnTo>
                    <a:pt x="265" y="275"/>
                  </a:lnTo>
                  <a:lnTo>
                    <a:pt x="255" y="275"/>
                  </a:lnTo>
                  <a:lnTo>
                    <a:pt x="245" y="275"/>
                  </a:lnTo>
                  <a:lnTo>
                    <a:pt x="245" y="285"/>
                  </a:lnTo>
                  <a:lnTo>
                    <a:pt x="234" y="285"/>
                  </a:lnTo>
                  <a:lnTo>
                    <a:pt x="234" y="295"/>
                  </a:lnTo>
                  <a:lnTo>
                    <a:pt x="224" y="295"/>
                  </a:lnTo>
                  <a:lnTo>
                    <a:pt x="214" y="295"/>
                  </a:lnTo>
                  <a:lnTo>
                    <a:pt x="214" y="285"/>
                  </a:lnTo>
                  <a:lnTo>
                    <a:pt x="204" y="295"/>
                  </a:lnTo>
                  <a:lnTo>
                    <a:pt x="204" y="306"/>
                  </a:lnTo>
                  <a:lnTo>
                    <a:pt x="194" y="306"/>
                  </a:lnTo>
                  <a:lnTo>
                    <a:pt x="183" y="306"/>
                  </a:lnTo>
                  <a:lnTo>
                    <a:pt x="183" y="316"/>
                  </a:lnTo>
                  <a:lnTo>
                    <a:pt x="194" y="316"/>
                  </a:lnTo>
                  <a:lnTo>
                    <a:pt x="183" y="316"/>
                  </a:lnTo>
                  <a:lnTo>
                    <a:pt x="173" y="316"/>
                  </a:lnTo>
                  <a:lnTo>
                    <a:pt x="183" y="326"/>
                  </a:lnTo>
                  <a:lnTo>
                    <a:pt x="183" y="336"/>
                  </a:lnTo>
                  <a:lnTo>
                    <a:pt x="173" y="336"/>
                  </a:lnTo>
                  <a:lnTo>
                    <a:pt x="183" y="336"/>
                  </a:lnTo>
                  <a:lnTo>
                    <a:pt x="183" y="346"/>
                  </a:lnTo>
                  <a:lnTo>
                    <a:pt x="183" y="357"/>
                  </a:lnTo>
                  <a:lnTo>
                    <a:pt x="173" y="357"/>
                  </a:lnTo>
                  <a:lnTo>
                    <a:pt x="163" y="367"/>
                  </a:lnTo>
                  <a:lnTo>
                    <a:pt x="163" y="357"/>
                  </a:lnTo>
                  <a:lnTo>
                    <a:pt x="163" y="367"/>
                  </a:lnTo>
                  <a:lnTo>
                    <a:pt x="153" y="357"/>
                  </a:lnTo>
                  <a:lnTo>
                    <a:pt x="143" y="367"/>
                  </a:lnTo>
                  <a:lnTo>
                    <a:pt x="132" y="367"/>
                  </a:lnTo>
                  <a:lnTo>
                    <a:pt x="122" y="377"/>
                  </a:lnTo>
                  <a:lnTo>
                    <a:pt x="112" y="377"/>
                  </a:lnTo>
                  <a:lnTo>
                    <a:pt x="112" y="397"/>
                  </a:lnTo>
                  <a:lnTo>
                    <a:pt x="102" y="397"/>
                  </a:lnTo>
                  <a:lnTo>
                    <a:pt x="92" y="397"/>
                  </a:lnTo>
                  <a:lnTo>
                    <a:pt x="82" y="397"/>
                  </a:lnTo>
                  <a:lnTo>
                    <a:pt x="82" y="387"/>
                  </a:lnTo>
                  <a:lnTo>
                    <a:pt x="92" y="377"/>
                  </a:lnTo>
                  <a:lnTo>
                    <a:pt x="92" y="367"/>
                  </a:lnTo>
                  <a:lnTo>
                    <a:pt x="92" y="357"/>
                  </a:lnTo>
                  <a:lnTo>
                    <a:pt x="82" y="346"/>
                  </a:lnTo>
                  <a:lnTo>
                    <a:pt x="82" y="336"/>
                  </a:lnTo>
                  <a:lnTo>
                    <a:pt x="92" y="336"/>
                  </a:lnTo>
                  <a:lnTo>
                    <a:pt x="92" y="326"/>
                  </a:lnTo>
                  <a:lnTo>
                    <a:pt x="82" y="316"/>
                  </a:lnTo>
                  <a:lnTo>
                    <a:pt x="82" y="306"/>
                  </a:lnTo>
                  <a:lnTo>
                    <a:pt x="71" y="306"/>
                  </a:lnTo>
                  <a:lnTo>
                    <a:pt x="71" y="295"/>
                  </a:lnTo>
                  <a:lnTo>
                    <a:pt x="61" y="295"/>
                  </a:lnTo>
                  <a:lnTo>
                    <a:pt x="61" y="285"/>
                  </a:lnTo>
                  <a:lnTo>
                    <a:pt x="71" y="285"/>
                  </a:lnTo>
                  <a:lnTo>
                    <a:pt x="71" y="275"/>
                  </a:lnTo>
                  <a:lnTo>
                    <a:pt x="61" y="265"/>
                  </a:lnTo>
                  <a:lnTo>
                    <a:pt x="61" y="255"/>
                  </a:lnTo>
                  <a:lnTo>
                    <a:pt x="61" y="265"/>
                  </a:lnTo>
                  <a:lnTo>
                    <a:pt x="61" y="255"/>
                  </a:lnTo>
                  <a:lnTo>
                    <a:pt x="71" y="255"/>
                  </a:lnTo>
                  <a:lnTo>
                    <a:pt x="71" y="245"/>
                  </a:lnTo>
                  <a:lnTo>
                    <a:pt x="82" y="234"/>
                  </a:lnTo>
                  <a:lnTo>
                    <a:pt x="71" y="234"/>
                  </a:lnTo>
                  <a:lnTo>
                    <a:pt x="61" y="224"/>
                  </a:lnTo>
                  <a:lnTo>
                    <a:pt x="71" y="224"/>
                  </a:lnTo>
                  <a:lnTo>
                    <a:pt x="71" y="214"/>
                  </a:lnTo>
                  <a:lnTo>
                    <a:pt x="71" y="204"/>
                  </a:lnTo>
                  <a:lnTo>
                    <a:pt x="61" y="204"/>
                  </a:lnTo>
                  <a:lnTo>
                    <a:pt x="61" y="194"/>
                  </a:lnTo>
                  <a:lnTo>
                    <a:pt x="51" y="194"/>
                  </a:lnTo>
                  <a:lnTo>
                    <a:pt x="51" y="183"/>
                  </a:lnTo>
                  <a:lnTo>
                    <a:pt x="61" y="183"/>
                  </a:lnTo>
                  <a:lnTo>
                    <a:pt x="61" y="173"/>
                  </a:lnTo>
                  <a:lnTo>
                    <a:pt x="51" y="173"/>
                  </a:lnTo>
                  <a:lnTo>
                    <a:pt x="51" y="163"/>
                  </a:lnTo>
                  <a:lnTo>
                    <a:pt x="31" y="163"/>
                  </a:lnTo>
                  <a:lnTo>
                    <a:pt x="31" y="173"/>
                  </a:lnTo>
                  <a:lnTo>
                    <a:pt x="20" y="173"/>
                  </a:lnTo>
                  <a:lnTo>
                    <a:pt x="10" y="173"/>
                  </a:lnTo>
                  <a:lnTo>
                    <a:pt x="0" y="163"/>
                  </a:lnTo>
                  <a:lnTo>
                    <a:pt x="0" y="153"/>
                  </a:lnTo>
                  <a:lnTo>
                    <a:pt x="10" y="153"/>
                  </a:lnTo>
                  <a:lnTo>
                    <a:pt x="10" y="143"/>
                  </a:lnTo>
                  <a:lnTo>
                    <a:pt x="10" y="132"/>
                  </a:lnTo>
                  <a:lnTo>
                    <a:pt x="20" y="132"/>
                  </a:lnTo>
                  <a:lnTo>
                    <a:pt x="20" y="143"/>
                  </a:lnTo>
                  <a:lnTo>
                    <a:pt x="31" y="132"/>
                  </a:lnTo>
                  <a:lnTo>
                    <a:pt x="20" y="122"/>
                  </a:lnTo>
                  <a:lnTo>
                    <a:pt x="31" y="122"/>
                  </a:lnTo>
                  <a:lnTo>
                    <a:pt x="31" y="112"/>
                  </a:lnTo>
                  <a:lnTo>
                    <a:pt x="41" y="112"/>
                  </a:lnTo>
                  <a:lnTo>
                    <a:pt x="41" y="122"/>
                  </a:lnTo>
                  <a:lnTo>
                    <a:pt x="51" y="122"/>
                  </a:lnTo>
                  <a:lnTo>
                    <a:pt x="71" y="112"/>
                  </a:lnTo>
                  <a:lnTo>
                    <a:pt x="82" y="112"/>
                  </a:lnTo>
                  <a:lnTo>
                    <a:pt x="82" y="102"/>
                  </a:lnTo>
                  <a:lnTo>
                    <a:pt x="71" y="102"/>
                  </a:lnTo>
                  <a:lnTo>
                    <a:pt x="71" y="92"/>
                  </a:lnTo>
                  <a:lnTo>
                    <a:pt x="71" y="82"/>
                  </a:lnTo>
                  <a:lnTo>
                    <a:pt x="71" y="71"/>
                  </a:lnTo>
                  <a:lnTo>
                    <a:pt x="82" y="71"/>
                  </a:lnTo>
                  <a:lnTo>
                    <a:pt x="92" y="61"/>
                  </a:lnTo>
                  <a:lnTo>
                    <a:pt x="92" y="71"/>
                  </a:lnTo>
                  <a:lnTo>
                    <a:pt x="102" y="71"/>
                  </a:lnTo>
                  <a:lnTo>
                    <a:pt x="102" y="61"/>
                  </a:lnTo>
                  <a:lnTo>
                    <a:pt x="102" y="51"/>
                  </a:lnTo>
                  <a:lnTo>
                    <a:pt x="102" y="41"/>
                  </a:lnTo>
                  <a:lnTo>
                    <a:pt x="92" y="41"/>
                  </a:lnTo>
                  <a:lnTo>
                    <a:pt x="92" y="31"/>
                  </a:lnTo>
                  <a:lnTo>
                    <a:pt x="71" y="31"/>
                  </a:lnTo>
                  <a:lnTo>
                    <a:pt x="71" y="20"/>
                  </a:lnTo>
                  <a:lnTo>
                    <a:pt x="102" y="0"/>
                  </a:lnTo>
                  <a:close/>
                </a:path>
              </a:pathLst>
            </a:custGeom>
            <a:solidFill>
              <a:srgbClr val="FF99CC"/>
            </a:solidFill>
            <a:ln w="15875">
              <a:solidFill>
                <a:srgbClr val="6E6E6E"/>
              </a:solidFill>
              <a:prstDash val="solid"/>
              <a:round/>
              <a:headEnd/>
              <a:tailEnd/>
            </a:ln>
          </p:spPr>
          <p:txBody>
            <a:bodyPr/>
            <a:lstStyle/>
            <a:p>
              <a:endParaRPr lang="fr-FR">
                <a:solidFill>
                  <a:srgbClr val="000000"/>
                </a:solidFill>
              </a:endParaRPr>
            </a:p>
          </p:txBody>
        </p:sp>
        <p:sp>
          <p:nvSpPr>
            <p:cNvPr id="101" name="Freeform 72"/>
            <p:cNvSpPr>
              <a:spLocks/>
            </p:cNvSpPr>
            <p:nvPr/>
          </p:nvSpPr>
          <p:spPr bwMode="auto">
            <a:xfrm>
              <a:off x="4354513" y="3052763"/>
              <a:ext cx="17463" cy="1587"/>
            </a:xfrm>
            <a:custGeom>
              <a:avLst/>
              <a:gdLst>
                <a:gd name="T0" fmla="*/ 2147483647 w 11"/>
                <a:gd name="T1" fmla="*/ 0 h 1587"/>
                <a:gd name="T2" fmla="*/ 2147483647 w 11"/>
                <a:gd name="T3" fmla="*/ 0 h 1587"/>
                <a:gd name="T4" fmla="*/ 0 w 11"/>
                <a:gd name="T5" fmla="*/ 0 h 1587"/>
                <a:gd name="T6" fmla="*/ 0 w 11"/>
                <a:gd name="T7" fmla="*/ 0 h 1587"/>
                <a:gd name="T8" fmla="*/ 0 w 11"/>
                <a:gd name="T9" fmla="*/ 0 h 1587"/>
                <a:gd name="T10" fmla="*/ 2147483647 w 11"/>
                <a:gd name="T11" fmla="*/ 0 h 1587"/>
                <a:gd name="T12" fmla="*/ 2147483647 w 11"/>
                <a:gd name="T13" fmla="*/ 0 h 1587"/>
                <a:gd name="T14" fmla="*/ 2147483647 w 11"/>
                <a:gd name="T15" fmla="*/ 0 h 1587"/>
                <a:gd name="T16" fmla="*/ 2147483647 w 11"/>
                <a:gd name="T17" fmla="*/ 0 h 1587"/>
                <a:gd name="T18" fmla="*/ 2147483647 w 11"/>
                <a:gd name="T19" fmla="*/ 0 h 1587"/>
                <a:gd name="T20" fmla="*/ 2147483647 w 11"/>
                <a:gd name="T21" fmla="*/ 0 h 15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1587">
                  <a:moveTo>
                    <a:pt x="11" y="0"/>
                  </a:moveTo>
                  <a:lnTo>
                    <a:pt x="11" y="0"/>
                  </a:lnTo>
                  <a:lnTo>
                    <a:pt x="0" y="0"/>
                  </a:lnTo>
                  <a:lnTo>
                    <a:pt x="1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02" name="Freeform 73"/>
            <p:cNvSpPr>
              <a:spLocks/>
            </p:cNvSpPr>
            <p:nvPr/>
          </p:nvSpPr>
          <p:spPr bwMode="auto">
            <a:xfrm>
              <a:off x="4257676" y="3052763"/>
              <a:ext cx="65087" cy="47625"/>
            </a:xfrm>
            <a:custGeom>
              <a:avLst/>
              <a:gdLst>
                <a:gd name="T0" fmla="*/ 2147483647 w 41"/>
                <a:gd name="T1" fmla="*/ 0 h 30"/>
                <a:gd name="T2" fmla="*/ 2147483647 w 41"/>
                <a:gd name="T3" fmla="*/ 2147483647 h 30"/>
                <a:gd name="T4" fmla="*/ 2147483647 w 41"/>
                <a:gd name="T5" fmla="*/ 2147483647 h 30"/>
                <a:gd name="T6" fmla="*/ 2147483647 w 41"/>
                <a:gd name="T7" fmla="*/ 2147483647 h 30"/>
                <a:gd name="T8" fmla="*/ 2147483647 w 41"/>
                <a:gd name="T9" fmla="*/ 2147483647 h 30"/>
                <a:gd name="T10" fmla="*/ 2147483647 w 41"/>
                <a:gd name="T11" fmla="*/ 2147483647 h 30"/>
                <a:gd name="T12" fmla="*/ 2147483647 w 41"/>
                <a:gd name="T13" fmla="*/ 2147483647 h 30"/>
                <a:gd name="T14" fmla="*/ 2147483647 w 41"/>
                <a:gd name="T15" fmla="*/ 2147483647 h 30"/>
                <a:gd name="T16" fmla="*/ 2147483647 w 41"/>
                <a:gd name="T17" fmla="*/ 2147483647 h 30"/>
                <a:gd name="T18" fmla="*/ 0 w 41"/>
                <a:gd name="T19" fmla="*/ 2147483647 h 30"/>
                <a:gd name="T20" fmla="*/ 0 w 41"/>
                <a:gd name="T21" fmla="*/ 2147483647 h 30"/>
                <a:gd name="T22" fmla="*/ 0 w 41"/>
                <a:gd name="T23" fmla="*/ 0 h 30"/>
                <a:gd name="T24" fmla="*/ 2147483647 w 41"/>
                <a:gd name="T25" fmla="*/ 0 h 30"/>
                <a:gd name="T26" fmla="*/ 2147483647 w 41"/>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30">
                  <a:moveTo>
                    <a:pt x="21" y="0"/>
                  </a:moveTo>
                  <a:lnTo>
                    <a:pt x="21" y="10"/>
                  </a:lnTo>
                  <a:lnTo>
                    <a:pt x="31" y="10"/>
                  </a:lnTo>
                  <a:lnTo>
                    <a:pt x="31" y="20"/>
                  </a:lnTo>
                  <a:lnTo>
                    <a:pt x="41" y="20"/>
                  </a:lnTo>
                  <a:lnTo>
                    <a:pt x="41" y="30"/>
                  </a:lnTo>
                  <a:lnTo>
                    <a:pt x="21" y="30"/>
                  </a:lnTo>
                  <a:lnTo>
                    <a:pt x="10" y="20"/>
                  </a:lnTo>
                  <a:lnTo>
                    <a:pt x="0" y="10"/>
                  </a:lnTo>
                  <a:lnTo>
                    <a:pt x="0" y="0"/>
                  </a:lnTo>
                  <a:lnTo>
                    <a:pt x="10" y="0"/>
                  </a:lnTo>
                  <a:lnTo>
                    <a:pt x="2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03" name="Rectangle 74"/>
            <p:cNvSpPr>
              <a:spLocks noChangeArrowheads="1"/>
            </p:cNvSpPr>
            <p:nvPr/>
          </p:nvSpPr>
          <p:spPr bwMode="auto">
            <a:xfrm>
              <a:off x="4387851" y="3084513"/>
              <a:ext cx="15875" cy="1587"/>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04" name="Freeform 75"/>
            <p:cNvSpPr>
              <a:spLocks/>
            </p:cNvSpPr>
            <p:nvPr/>
          </p:nvSpPr>
          <p:spPr bwMode="auto">
            <a:xfrm>
              <a:off x="7265987" y="3133725"/>
              <a:ext cx="339725" cy="533400"/>
            </a:xfrm>
            <a:custGeom>
              <a:avLst/>
              <a:gdLst>
                <a:gd name="T0" fmla="*/ 2147483647 w 214"/>
                <a:gd name="T1" fmla="*/ 2147483647 h 336"/>
                <a:gd name="T2" fmla="*/ 2147483647 w 214"/>
                <a:gd name="T3" fmla="*/ 2147483647 h 336"/>
                <a:gd name="T4" fmla="*/ 2147483647 w 214"/>
                <a:gd name="T5" fmla="*/ 2147483647 h 336"/>
                <a:gd name="T6" fmla="*/ 2147483647 w 214"/>
                <a:gd name="T7" fmla="*/ 2147483647 h 336"/>
                <a:gd name="T8" fmla="*/ 2147483647 w 214"/>
                <a:gd name="T9" fmla="*/ 2147483647 h 336"/>
                <a:gd name="T10" fmla="*/ 2147483647 w 214"/>
                <a:gd name="T11" fmla="*/ 2147483647 h 336"/>
                <a:gd name="T12" fmla="*/ 2147483647 w 214"/>
                <a:gd name="T13" fmla="*/ 2147483647 h 336"/>
                <a:gd name="T14" fmla="*/ 2147483647 w 214"/>
                <a:gd name="T15" fmla="*/ 2147483647 h 336"/>
                <a:gd name="T16" fmla="*/ 2147483647 w 214"/>
                <a:gd name="T17" fmla="*/ 2147483647 h 336"/>
                <a:gd name="T18" fmla="*/ 2147483647 w 214"/>
                <a:gd name="T19" fmla="*/ 2147483647 h 336"/>
                <a:gd name="T20" fmla="*/ 2147483647 w 214"/>
                <a:gd name="T21" fmla="*/ 2147483647 h 336"/>
                <a:gd name="T22" fmla="*/ 2147483647 w 214"/>
                <a:gd name="T23" fmla="*/ 2147483647 h 336"/>
                <a:gd name="T24" fmla="*/ 2147483647 w 214"/>
                <a:gd name="T25" fmla="*/ 2147483647 h 336"/>
                <a:gd name="T26" fmla="*/ 2147483647 w 214"/>
                <a:gd name="T27" fmla="*/ 2147483647 h 336"/>
                <a:gd name="T28" fmla="*/ 2147483647 w 214"/>
                <a:gd name="T29" fmla="*/ 2147483647 h 336"/>
                <a:gd name="T30" fmla="*/ 2147483647 w 214"/>
                <a:gd name="T31" fmla="*/ 2147483647 h 336"/>
                <a:gd name="T32" fmla="*/ 2147483647 w 214"/>
                <a:gd name="T33" fmla="*/ 2147483647 h 336"/>
                <a:gd name="T34" fmla="*/ 2147483647 w 214"/>
                <a:gd name="T35" fmla="*/ 2147483647 h 336"/>
                <a:gd name="T36" fmla="*/ 2147483647 w 214"/>
                <a:gd name="T37" fmla="*/ 2147483647 h 336"/>
                <a:gd name="T38" fmla="*/ 2147483647 w 214"/>
                <a:gd name="T39" fmla="*/ 2147483647 h 336"/>
                <a:gd name="T40" fmla="*/ 2147483647 w 214"/>
                <a:gd name="T41" fmla="*/ 2147483647 h 336"/>
                <a:gd name="T42" fmla="*/ 2147483647 w 214"/>
                <a:gd name="T43" fmla="*/ 2147483647 h 336"/>
                <a:gd name="T44" fmla="*/ 2147483647 w 214"/>
                <a:gd name="T45" fmla="*/ 2147483647 h 336"/>
                <a:gd name="T46" fmla="*/ 2147483647 w 214"/>
                <a:gd name="T47" fmla="*/ 2147483647 h 336"/>
                <a:gd name="T48" fmla="*/ 2147483647 w 214"/>
                <a:gd name="T49" fmla="*/ 2147483647 h 336"/>
                <a:gd name="T50" fmla="*/ 2147483647 w 214"/>
                <a:gd name="T51" fmla="*/ 2147483647 h 336"/>
                <a:gd name="T52" fmla="*/ 2147483647 w 214"/>
                <a:gd name="T53" fmla="*/ 2147483647 h 336"/>
                <a:gd name="T54" fmla="*/ 2147483647 w 214"/>
                <a:gd name="T55" fmla="*/ 2147483647 h 336"/>
                <a:gd name="T56" fmla="*/ 2147483647 w 214"/>
                <a:gd name="T57" fmla="*/ 2147483647 h 336"/>
                <a:gd name="T58" fmla="*/ 2147483647 w 214"/>
                <a:gd name="T59" fmla="*/ 2147483647 h 336"/>
                <a:gd name="T60" fmla="*/ 2147483647 w 214"/>
                <a:gd name="T61" fmla="*/ 2147483647 h 336"/>
                <a:gd name="T62" fmla="*/ 2147483647 w 214"/>
                <a:gd name="T63" fmla="*/ 2147483647 h 336"/>
                <a:gd name="T64" fmla="*/ 2147483647 w 214"/>
                <a:gd name="T65" fmla="*/ 2147483647 h 336"/>
                <a:gd name="T66" fmla="*/ 2147483647 w 214"/>
                <a:gd name="T67" fmla="*/ 2147483647 h 336"/>
                <a:gd name="T68" fmla="*/ 2147483647 w 214"/>
                <a:gd name="T69" fmla="*/ 2147483647 h 336"/>
                <a:gd name="T70" fmla="*/ 2147483647 w 214"/>
                <a:gd name="T71" fmla="*/ 2147483647 h 336"/>
                <a:gd name="T72" fmla="*/ 2147483647 w 214"/>
                <a:gd name="T73" fmla="*/ 2147483647 h 336"/>
                <a:gd name="T74" fmla="*/ 2147483647 w 214"/>
                <a:gd name="T75" fmla="*/ 2147483647 h 336"/>
                <a:gd name="T76" fmla="*/ 2147483647 w 214"/>
                <a:gd name="T77" fmla="*/ 2147483647 h 336"/>
                <a:gd name="T78" fmla="*/ 2147483647 w 214"/>
                <a:gd name="T79" fmla="*/ 2147483647 h 336"/>
                <a:gd name="T80" fmla="*/ 2147483647 w 214"/>
                <a:gd name="T81" fmla="*/ 2147483647 h 336"/>
                <a:gd name="T82" fmla="*/ 2147483647 w 214"/>
                <a:gd name="T83" fmla="*/ 2147483647 h 336"/>
                <a:gd name="T84" fmla="*/ 2147483647 w 214"/>
                <a:gd name="T85" fmla="*/ 2147483647 h 336"/>
                <a:gd name="T86" fmla="*/ 2147483647 w 214"/>
                <a:gd name="T87" fmla="*/ 2147483647 h 336"/>
                <a:gd name="T88" fmla="*/ 2147483647 w 214"/>
                <a:gd name="T89" fmla="*/ 2147483647 h 336"/>
                <a:gd name="T90" fmla="*/ 2147483647 w 214"/>
                <a:gd name="T91" fmla="*/ 2147483647 h 336"/>
                <a:gd name="T92" fmla="*/ 2147483647 w 214"/>
                <a:gd name="T93" fmla="*/ 2147483647 h 336"/>
                <a:gd name="T94" fmla="*/ 2147483647 w 214"/>
                <a:gd name="T95" fmla="*/ 2147483647 h 336"/>
                <a:gd name="T96" fmla="*/ 2147483647 w 214"/>
                <a:gd name="T97" fmla="*/ 2147483647 h 336"/>
                <a:gd name="T98" fmla="*/ 2147483647 w 214"/>
                <a:gd name="T99" fmla="*/ 2147483647 h 336"/>
                <a:gd name="T100" fmla="*/ 2147483647 w 214"/>
                <a:gd name="T101" fmla="*/ 2147483647 h 336"/>
                <a:gd name="T102" fmla="*/ 0 w 214"/>
                <a:gd name="T103" fmla="*/ 2147483647 h 336"/>
                <a:gd name="T104" fmla="*/ 2147483647 w 214"/>
                <a:gd name="T105" fmla="*/ 2147483647 h 336"/>
                <a:gd name="T106" fmla="*/ 2147483647 w 214"/>
                <a:gd name="T107" fmla="*/ 2147483647 h 336"/>
                <a:gd name="T108" fmla="*/ 2147483647 w 214"/>
                <a:gd name="T109" fmla="*/ 2147483647 h 336"/>
                <a:gd name="T110" fmla="*/ 2147483647 w 214"/>
                <a:gd name="T111" fmla="*/ 2147483647 h 336"/>
                <a:gd name="T112" fmla="*/ 2147483647 w 214"/>
                <a:gd name="T113" fmla="*/ 2147483647 h 336"/>
                <a:gd name="T114" fmla="*/ 2147483647 w 214"/>
                <a:gd name="T115" fmla="*/ 2147483647 h 336"/>
                <a:gd name="T116" fmla="*/ 2147483647 w 214"/>
                <a:gd name="T117" fmla="*/ 214748364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4" h="336">
                  <a:moveTo>
                    <a:pt x="51" y="0"/>
                  </a:moveTo>
                  <a:lnTo>
                    <a:pt x="62" y="0"/>
                  </a:lnTo>
                  <a:lnTo>
                    <a:pt x="62" y="10"/>
                  </a:lnTo>
                  <a:lnTo>
                    <a:pt x="72" y="10"/>
                  </a:lnTo>
                  <a:lnTo>
                    <a:pt x="72" y="20"/>
                  </a:lnTo>
                  <a:lnTo>
                    <a:pt x="82" y="10"/>
                  </a:lnTo>
                  <a:lnTo>
                    <a:pt x="82" y="20"/>
                  </a:lnTo>
                  <a:lnTo>
                    <a:pt x="82" y="10"/>
                  </a:lnTo>
                  <a:lnTo>
                    <a:pt x="92" y="10"/>
                  </a:lnTo>
                  <a:lnTo>
                    <a:pt x="102" y="10"/>
                  </a:lnTo>
                  <a:lnTo>
                    <a:pt x="102" y="20"/>
                  </a:lnTo>
                  <a:lnTo>
                    <a:pt x="102" y="30"/>
                  </a:lnTo>
                  <a:lnTo>
                    <a:pt x="112" y="30"/>
                  </a:lnTo>
                  <a:lnTo>
                    <a:pt x="112" y="40"/>
                  </a:lnTo>
                  <a:lnTo>
                    <a:pt x="123" y="40"/>
                  </a:lnTo>
                  <a:lnTo>
                    <a:pt x="123" y="51"/>
                  </a:lnTo>
                  <a:lnTo>
                    <a:pt x="123" y="61"/>
                  </a:lnTo>
                  <a:lnTo>
                    <a:pt x="112" y="71"/>
                  </a:lnTo>
                  <a:lnTo>
                    <a:pt x="123" y="81"/>
                  </a:lnTo>
                  <a:lnTo>
                    <a:pt x="112" y="81"/>
                  </a:lnTo>
                  <a:lnTo>
                    <a:pt x="112" y="91"/>
                  </a:lnTo>
                  <a:lnTo>
                    <a:pt x="123" y="91"/>
                  </a:lnTo>
                  <a:lnTo>
                    <a:pt x="123" y="81"/>
                  </a:lnTo>
                  <a:lnTo>
                    <a:pt x="123" y="91"/>
                  </a:lnTo>
                  <a:lnTo>
                    <a:pt x="133" y="91"/>
                  </a:lnTo>
                  <a:lnTo>
                    <a:pt x="143" y="91"/>
                  </a:lnTo>
                  <a:lnTo>
                    <a:pt x="143" y="102"/>
                  </a:lnTo>
                  <a:lnTo>
                    <a:pt x="143" y="91"/>
                  </a:lnTo>
                  <a:lnTo>
                    <a:pt x="153" y="91"/>
                  </a:lnTo>
                  <a:lnTo>
                    <a:pt x="143" y="102"/>
                  </a:lnTo>
                  <a:lnTo>
                    <a:pt x="153" y="102"/>
                  </a:lnTo>
                  <a:lnTo>
                    <a:pt x="163" y="102"/>
                  </a:lnTo>
                  <a:lnTo>
                    <a:pt x="163" y="112"/>
                  </a:lnTo>
                  <a:lnTo>
                    <a:pt x="163" y="122"/>
                  </a:lnTo>
                  <a:lnTo>
                    <a:pt x="174" y="132"/>
                  </a:lnTo>
                  <a:lnTo>
                    <a:pt x="174" y="142"/>
                  </a:lnTo>
                  <a:lnTo>
                    <a:pt x="174" y="132"/>
                  </a:lnTo>
                  <a:lnTo>
                    <a:pt x="174" y="142"/>
                  </a:lnTo>
                  <a:lnTo>
                    <a:pt x="184" y="142"/>
                  </a:lnTo>
                  <a:lnTo>
                    <a:pt x="194" y="142"/>
                  </a:lnTo>
                  <a:lnTo>
                    <a:pt x="194" y="153"/>
                  </a:lnTo>
                  <a:lnTo>
                    <a:pt x="204" y="153"/>
                  </a:lnTo>
                  <a:lnTo>
                    <a:pt x="214" y="163"/>
                  </a:lnTo>
                  <a:lnTo>
                    <a:pt x="214" y="173"/>
                  </a:lnTo>
                  <a:lnTo>
                    <a:pt x="214" y="183"/>
                  </a:lnTo>
                  <a:lnTo>
                    <a:pt x="204" y="183"/>
                  </a:lnTo>
                  <a:lnTo>
                    <a:pt x="194" y="193"/>
                  </a:lnTo>
                  <a:lnTo>
                    <a:pt x="184" y="193"/>
                  </a:lnTo>
                  <a:lnTo>
                    <a:pt x="194" y="203"/>
                  </a:lnTo>
                  <a:lnTo>
                    <a:pt x="194" y="214"/>
                  </a:lnTo>
                  <a:lnTo>
                    <a:pt x="184" y="214"/>
                  </a:lnTo>
                  <a:lnTo>
                    <a:pt x="184" y="224"/>
                  </a:lnTo>
                  <a:lnTo>
                    <a:pt x="194" y="224"/>
                  </a:lnTo>
                  <a:lnTo>
                    <a:pt x="194" y="234"/>
                  </a:lnTo>
                  <a:lnTo>
                    <a:pt x="204" y="244"/>
                  </a:lnTo>
                  <a:lnTo>
                    <a:pt x="204" y="234"/>
                  </a:lnTo>
                  <a:lnTo>
                    <a:pt x="214" y="244"/>
                  </a:lnTo>
                  <a:lnTo>
                    <a:pt x="204" y="254"/>
                  </a:lnTo>
                  <a:lnTo>
                    <a:pt x="194" y="265"/>
                  </a:lnTo>
                  <a:lnTo>
                    <a:pt x="194" y="275"/>
                  </a:lnTo>
                  <a:lnTo>
                    <a:pt x="194" y="285"/>
                  </a:lnTo>
                  <a:lnTo>
                    <a:pt x="184" y="285"/>
                  </a:lnTo>
                  <a:lnTo>
                    <a:pt x="184" y="295"/>
                  </a:lnTo>
                  <a:lnTo>
                    <a:pt x="174" y="305"/>
                  </a:lnTo>
                  <a:lnTo>
                    <a:pt x="163" y="326"/>
                  </a:lnTo>
                  <a:lnTo>
                    <a:pt x="163" y="316"/>
                  </a:lnTo>
                  <a:lnTo>
                    <a:pt x="153" y="326"/>
                  </a:lnTo>
                  <a:lnTo>
                    <a:pt x="153" y="336"/>
                  </a:lnTo>
                  <a:lnTo>
                    <a:pt x="143" y="336"/>
                  </a:lnTo>
                  <a:lnTo>
                    <a:pt x="133" y="336"/>
                  </a:lnTo>
                  <a:lnTo>
                    <a:pt x="123" y="336"/>
                  </a:lnTo>
                  <a:lnTo>
                    <a:pt x="112" y="336"/>
                  </a:lnTo>
                  <a:lnTo>
                    <a:pt x="112" y="326"/>
                  </a:lnTo>
                  <a:lnTo>
                    <a:pt x="102" y="326"/>
                  </a:lnTo>
                  <a:lnTo>
                    <a:pt x="102" y="316"/>
                  </a:lnTo>
                  <a:lnTo>
                    <a:pt x="92" y="316"/>
                  </a:lnTo>
                  <a:lnTo>
                    <a:pt x="92" y="326"/>
                  </a:lnTo>
                  <a:lnTo>
                    <a:pt x="82" y="326"/>
                  </a:lnTo>
                  <a:lnTo>
                    <a:pt x="82" y="336"/>
                  </a:lnTo>
                  <a:lnTo>
                    <a:pt x="72" y="336"/>
                  </a:lnTo>
                  <a:lnTo>
                    <a:pt x="62" y="336"/>
                  </a:lnTo>
                  <a:lnTo>
                    <a:pt x="51" y="336"/>
                  </a:lnTo>
                  <a:lnTo>
                    <a:pt x="62" y="336"/>
                  </a:lnTo>
                  <a:lnTo>
                    <a:pt x="62" y="326"/>
                  </a:lnTo>
                  <a:lnTo>
                    <a:pt x="51" y="326"/>
                  </a:lnTo>
                  <a:lnTo>
                    <a:pt x="51" y="316"/>
                  </a:lnTo>
                  <a:lnTo>
                    <a:pt x="41" y="316"/>
                  </a:lnTo>
                  <a:lnTo>
                    <a:pt x="41" y="326"/>
                  </a:lnTo>
                  <a:lnTo>
                    <a:pt x="41" y="316"/>
                  </a:lnTo>
                  <a:lnTo>
                    <a:pt x="31" y="316"/>
                  </a:lnTo>
                  <a:lnTo>
                    <a:pt x="41" y="305"/>
                  </a:lnTo>
                  <a:lnTo>
                    <a:pt x="31" y="305"/>
                  </a:lnTo>
                  <a:lnTo>
                    <a:pt x="41" y="305"/>
                  </a:lnTo>
                  <a:lnTo>
                    <a:pt x="31" y="295"/>
                  </a:lnTo>
                  <a:lnTo>
                    <a:pt x="21" y="295"/>
                  </a:lnTo>
                  <a:lnTo>
                    <a:pt x="21" y="285"/>
                  </a:lnTo>
                  <a:lnTo>
                    <a:pt x="21" y="275"/>
                  </a:lnTo>
                  <a:lnTo>
                    <a:pt x="31" y="275"/>
                  </a:lnTo>
                  <a:lnTo>
                    <a:pt x="41" y="275"/>
                  </a:lnTo>
                  <a:lnTo>
                    <a:pt x="41" y="265"/>
                  </a:lnTo>
                  <a:lnTo>
                    <a:pt x="31" y="254"/>
                  </a:lnTo>
                  <a:lnTo>
                    <a:pt x="31" y="244"/>
                  </a:lnTo>
                  <a:lnTo>
                    <a:pt x="31" y="234"/>
                  </a:lnTo>
                  <a:lnTo>
                    <a:pt x="41" y="234"/>
                  </a:lnTo>
                  <a:lnTo>
                    <a:pt x="41" y="224"/>
                  </a:lnTo>
                  <a:lnTo>
                    <a:pt x="51" y="214"/>
                  </a:lnTo>
                  <a:lnTo>
                    <a:pt x="41" y="214"/>
                  </a:lnTo>
                  <a:lnTo>
                    <a:pt x="41" y="203"/>
                  </a:lnTo>
                  <a:lnTo>
                    <a:pt x="41" y="193"/>
                  </a:lnTo>
                  <a:lnTo>
                    <a:pt x="31" y="193"/>
                  </a:lnTo>
                  <a:lnTo>
                    <a:pt x="31" y="183"/>
                  </a:lnTo>
                  <a:lnTo>
                    <a:pt x="31" y="173"/>
                  </a:lnTo>
                  <a:lnTo>
                    <a:pt x="21" y="173"/>
                  </a:lnTo>
                  <a:lnTo>
                    <a:pt x="21" y="163"/>
                  </a:lnTo>
                  <a:lnTo>
                    <a:pt x="31" y="163"/>
                  </a:lnTo>
                  <a:lnTo>
                    <a:pt x="31" y="153"/>
                  </a:lnTo>
                  <a:lnTo>
                    <a:pt x="41" y="153"/>
                  </a:lnTo>
                  <a:lnTo>
                    <a:pt x="51" y="153"/>
                  </a:lnTo>
                  <a:lnTo>
                    <a:pt x="41" y="142"/>
                  </a:lnTo>
                  <a:lnTo>
                    <a:pt x="41" y="153"/>
                  </a:lnTo>
                  <a:lnTo>
                    <a:pt x="41" y="142"/>
                  </a:lnTo>
                  <a:lnTo>
                    <a:pt x="31" y="142"/>
                  </a:lnTo>
                  <a:lnTo>
                    <a:pt x="31" y="132"/>
                  </a:lnTo>
                  <a:lnTo>
                    <a:pt x="31" y="142"/>
                  </a:lnTo>
                  <a:lnTo>
                    <a:pt x="21" y="142"/>
                  </a:lnTo>
                  <a:lnTo>
                    <a:pt x="21" y="132"/>
                  </a:lnTo>
                  <a:lnTo>
                    <a:pt x="21" y="142"/>
                  </a:lnTo>
                  <a:lnTo>
                    <a:pt x="11" y="132"/>
                  </a:lnTo>
                  <a:lnTo>
                    <a:pt x="11" y="122"/>
                  </a:lnTo>
                  <a:lnTo>
                    <a:pt x="0" y="122"/>
                  </a:lnTo>
                  <a:lnTo>
                    <a:pt x="0" y="112"/>
                  </a:lnTo>
                  <a:lnTo>
                    <a:pt x="0" y="102"/>
                  </a:lnTo>
                  <a:lnTo>
                    <a:pt x="11" y="102"/>
                  </a:lnTo>
                  <a:lnTo>
                    <a:pt x="11" y="91"/>
                  </a:lnTo>
                  <a:lnTo>
                    <a:pt x="11" y="81"/>
                  </a:lnTo>
                  <a:lnTo>
                    <a:pt x="21" y="81"/>
                  </a:lnTo>
                  <a:lnTo>
                    <a:pt x="21" y="71"/>
                  </a:lnTo>
                  <a:lnTo>
                    <a:pt x="31" y="71"/>
                  </a:lnTo>
                  <a:lnTo>
                    <a:pt x="31" y="61"/>
                  </a:lnTo>
                  <a:lnTo>
                    <a:pt x="41" y="61"/>
                  </a:lnTo>
                  <a:lnTo>
                    <a:pt x="41" y="51"/>
                  </a:lnTo>
                  <a:lnTo>
                    <a:pt x="41" y="40"/>
                  </a:lnTo>
                  <a:lnTo>
                    <a:pt x="41" y="30"/>
                  </a:lnTo>
                  <a:lnTo>
                    <a:pt x="51" y="30"/>
                  </a:lnTo>
                  <a:lnTo>
                    <a:pt x="51" y="20"/>
                  </a:lnTo>
                  <a:lnTo>
                    <a:pt x="51" y="10"/>
                  </a:lnTo>
                  <a:lnTo>
                    <a:pt x="51" y="0"/>
                  </a:lnTo>
                  <a:close/>
                </a:path>
              </a:pathLst>
            </a:custGeom>
            <a:solidFill>
              <a:srgbClr val="FFFF99"/>
            </a:solidFill>
            <a:ln w="15875">
              <a:solidFill>
                <a:srgbClr val="6E6E6E"/>
              </a:solidFill>
              <a:prstDash val="solid"/>
              <a:round/>
              <a:headEnd/>
              <a:tailEnd/>
            </a:ln>
          </p:spPr>
          <p:txBody>
            <a:bodyPr/>
            <a:lstStyle/>
            <a:p>
              <a:endParaRPr lang="fr-FR">
                <a:solidFill>
                  <a:srgbClr val="000000"/>
                </a:solidFill>
              </a:endParaRPr>
            </a:p>
          </p:txBody>
        </p:sp>
        <p:sp>
          <p:nvSpPr>
            <p:cNvPr id="105" name="Freeform 76"/>
            <p:cNvSpPr>
              <a:spLocks/>
            </p:cNvSpPr>
            <p:nvPr/>
          </p:nvSpPr>
          <p:spPr bwMode="auto">
            <a:xfrm>
              <a:off x="5713413" y="3165475"/>
              <a:ext cx="469900" cy="485775"/>
            </a:xfrm>
            <a:custGeom>
              <a:avLst/>
              <a:gdLst>
                <a:gd name="T0" fmla="*/ 2147483647 w 296"/>
                <a:gd name="T1" fmla="*/ 2147483647 h 306"/>
                <a:gd name="T2" fmla="*/ 2147483647 w 296"/>
                <a:gd name="T3" fmla="*/ 2147483647 h 306"/>
                <a:gd name="T4" fmla="*/ 2147483647 w 296"/>
                <a:gd name="T5" fmla="*/ 2147483647 h 306"/>
                <a:gd name="T6" fmla="*/ 2147483647 w 296"/>
                <a:gd name="T7" fmla="*/ 0 h 306"/>
                <a:gd name="T8" fmla="*/ 2147483647 w 296"/>
                <a:gd name="T9" fmla="*/ 2147483647 h 306"/>
                <a:gd name="T10" fmla="*/ 2147483647 w 296"/>
                <a:gd name="T11" fmla="*/ 2147483647 h 306"/>
                <a:gd name="T12" fmla="*/ 2147483647 w 296"/>
                <a:gd name="T13" fmla="*/ 2147483647 h 306"/>
                <a:gd name="T14" fmla="*/ 2147483647 w 296"/>
                <a:gd name="T15" fmla="*/ 2147483647 h 306"/>
                <a:gd name="T16" fmla="*/ 2147483647 w 296"/>
                <a:gd name="T17" fmla="*/ 2147483647 h 306"/>
                <a:gd name="T18" fmla="*/ 2147483647 w 296"/>
                <a:gd name="T19" fmla="*/ 2147483647 h 306"/>
                <a:gd name="T20" fmla="*/ 2147483647 w 296"/>
                <a:gd name="T21" fmla="*/ 2147483647 h 306"/>
                <a:gd name="T22" fmla="*/ 2147483647 w 296"/>
                <a:gd name="T23" fmla="*/ 2147483647 h 306"/>
                <a:gd name="T24" fmla="*/ 2147483647 w 296"/>
                <a:gd name="T25" fmla="*/ 2147483647 h 306"/>
                <a:gd name="T26" fmla="*/ 2147483647 w 296"/>
                <a:gd name="T27" fmla="*/ 2147483647 h 306"/>
                <a:gd name="T28" fmla="*/ 2147483647 w 296"/>
                <a:gd name="T29" fmla="*/ 2147483647 h 306"/>
                <a:gd name="T30" fmla="*/ 2147483647 w 296"/>
                <a:gd name="T31" fmla="*/ 2147483647 h 306"/>
                <a:gd name="T32" fmla="*/ 2147483647 w 296"/>
                <a:gd name="T33" fmla="*/ 2147483647 h 306"/>
                <a:gd name="T34" fmla="*/ 2147483647 w 296"/>
                <a:gd name="T35" fmla="*/ 2147483647 h 306"/>
                <a:gd name="T36" fmla="*/ 2147483647 w 296"/>
                <a:gd name="T37" fmla="*/ 2147483647 h 306"/>
                <a:gd name="T38" fmla="*/ 2147483647 w 296"/>
                <a:gd name="T39" fmla="*/ 2147483647 h 306"/>
                <a:gd name="T40" fmla="*/ 2147483647 w 296"/>
                <a:gd name="T41" fmla="*/ 2147483647 h 306"/>
                <a:gd name="T42" fmla="*/ 2147483647 w 296"/>
                <a:gd name="T43" fmla="*/ 2147483647 h 306"/>
                <a:gd name="T44" fmla="*/ 2147483647 w 296"/>
                <a:gd name="T45" fmla="*/ 2147483647 h 306"/>
                <a:gd name="T46" fmla="*/ 2147483647 w 296"/>
                <a:gd name="T47" fmla="*/ 2147483647 h 306"/>
                <a:gd name="T48" fmla="*/ 2147483647 w 296"/>
                <a:gd name="T49" fmla="*/ 2147483647 h 306"/>
                <a:gd name="T50" fmla="*/ 2147483647 w 296"/>
                <a:gd name="T51" fmla="*/ 2147483647 h 306"/>
                <a:gd name="T52" fmla="*/ 2147483647 w 296"/>
                <a:gd name="T53" fmla="*/ 2147483647 h 306"/>
                <a:gd name="T54" fmla="*/ 2147483647 w 296"/>
                <a:gd name="T55" fmla="*/ 2147483647 h 306"/>
                <a:gd name="T56" fmla="*/ 2147483647 w 296"/>
                <a:gd name="T57" fmla="*/ 2147483647 h 306"/>
                <a:gd name="T58" fmla="*/ 2147483647 w 296"/>
                <a:gd name="T59" fmla="*/ 2147483647 h 306"/>
                <a:gd name="T60" fmla="*/ 2147483647 w 296"/>
                <a:gd name="T61" fmla="*/ 2147483647 h 306"/>
                <a:gd name="T62" fmla="*/ 2147483647 w 296"/>
                <a:gd name="T63" fmla="*/ 2147483647 h 306"/>
                <a:gd name="T64" fmla="*/ 2147483647 w 296"/>
                <a:gd name="T65" fmla="*/ 2147483647 h 306"/>
                <a:gd name="T66" fmla="*/ 2147483647 w 296"/>
                <a:gd name="T67" fmla="*/ 2147483647 h 306"/>
                <a:gd name="T68" fmla="*/ 2147483647 w 296"/>
                <a:gd name="T69" fmla="*/ 2147483647 h 306"/>
                <a:gd name="T70" fmla="*/ 2147483647 w 296"/>
                <a:gd name="T71" fmla="*/ 2147483647 h 306"/>
                <a:gd name="T72" fmla="*/ 2147483647 w 296"/>
                <a:gd name="T73" fmla="*/ 2147483647 h 306"/>
                <a:gd name="T74" fmla="*/ 2147483647 w 296"/>
                <a:gd name="T75" fmla="*/ 2147483647 h 306"/>
                <a:gd name="T76" fmla="*/ 2147483647 w 296"/>
                <a:gd name="T77" fmla="*/ 2147483647 h 306"/>
                <a:gd name="T78" fmla="*/ 2147483647 w 296"/>
                <a:gd name="T79" fmla="*/ 2147483647 h 306"/>
                <a:gd name="T80" fmla="*/ 2147483647 w 296"/>
                <a:gd name="T81" fmla="*/ 2147483647 h 306"/>
                <a:gd name="T82" fmla="*/ 2147483647 w 296"/>
                <a:gd name="T83" fmla="*/ 2147483647 h 306"/>
                <a:gd name="T84" fmla="*/ 2147483647 w 296"/>
                <a:gd name="T85" fmla="*/ 2147483647 h 306"/>
                <a:gd name="T86" fmla="*/ 2147483647 w 296"/>
                <a:gd name="T87" fmla="*/ 2147483647 h 306"/>
                <a:gd name="T88" fmla="*/ 2147483647 w 296"/>
                <a:gd name="T89" fmla="*/ 2147483647 h 306"/>
                <a:gd name="T90" fmla="*/ 2147483647 w 296"/>
                <a:gd name="T91" fmla="*/ 2147483647 h 306"/>
                <a:gd name="T92" fmla="*/ 2147483647 w 296"/>
                <a:gd name="T93" fmla="*/ 2147483647 h 306"/>
                <a:gd name="T94" fmla="*/ 2147483647 w 296"/>
                <a:gd name="T95" fmla="*/ 2147483647 h 306"/>
                <a:gd name="T96" fmla="*/ 2147483647 w 296"/>
                <a:gd name="T97" fmla="*/ 2147483647 h 306"/>
                <a:gd name="T98" fmla="*/ 2147483647 w 296"/>
                <a:gd name="T99" fmla="*/ 2147483647 h 306"/>
                <a:gd name="T100" fmla="*/ 0 w 296"/>
                <a:gd name="T101" fmla="*/ 2147483647 h 306"/>
                <a:gd name="T102" fmla="*/ 2147483647 w 296"/>
                <a:gd name="T103" fmla="*/ 2147483647 h 306"/>
                <a:gd name="T104" fmla="*/ 2147483647 w 296"/>
                <a:gd name="T105" fmla="*/ 2147483647 h 306"/>
                <a:gd name="T106" fmla="*/ 2147483647 w 296"/>
                <a:gd name="T107" fmla="*/ 2147483647 h 306"/>
                <a:gd name="T108" fmla="*/ 2147483647 w 296"/>
                <a:gd name="T109" fmla="*/ 2147483647 h 306"/>
                <a:gd name="T110" fmla="*/ 2147483647 w 296"/>
                <a:gd name="T111" fmla="*/ 2147483647 h 306"/>
                <a:gd name="T112" fmla="*/ 2147483647 w 296"/>
                <a:gd name="T113" fmla="*/ 2147483647 h 306"/>
                <a:gd name="T114" fmla="*/ 2147483647 w 296"/>
                <a:gd name="T115" fmla="*/ 2147483647 h 306"/>
                <a:gd name="T116" fmla="*/ 2147483647 w 296"/>
                <a:gd name="T117" fmla="*/ 2147483647 h 306"/>
                <a:gd name="T118" fmla="*/ 2147483647 w 296"/>
                <a:gd name="T119" fmla="*/ 2147483647 h 306"/>
                <a:gd name="T120" fmla="*/ 2147483647 w 296"/>
                <a:gd name="T121" fmla="*/ 2147483647 h 306"/>
                <a:gd name="T122" fmla="*/ 2147483647 w 296"/>
                <a:gd name="T123" fmla="*/ 2147483647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6" h="306">
                  <a:moveTo>
                    <a:pt x="102" y="31"/>
                  </a:moveTo>
                  <a:lnTo>
                    <a:pt x="112" y="20"/>
                  </a:lnTo>
                  <a:lnTo>
                    <a:pt x="123" y="20"/>
                  </a:lnTo>
                  <a:lnTo>
                    <a:pt x="123" y="10"/>
                  </a:lnTo>
                  <a:lnTo>
                    <a:pt x="133" y="10"/>
                  </a:lnTo>
                  <a:lnTo>
                    <a:pt x="143" y="20"/>
                  </a:lnTo>
                  <a:lnTo>
                    <a:pt x="143" y="10"/>
                  </a:lnTo>
                  <a:lnTo>
                    <a:pt x="153" y="10"/>
                  </a:lnTo>
                  <a:lnTo>
                    <a:pt x="163" y="10"/>
                  </a:lnTo>
                  <a:lnTo>
                    <a:pt x="163" y="0"/>
                  </a:lnTo>
                  <a:lnTo>
                    <a:pt x="173" y="0"/>
                  </a:lnTo>
                  <a:lnTo>
                    <a:pt x="173" y="10"/>
                  </a:lnTo>
                  <a:lnTo>
                    <a:pt x="184" y="0"/>
                  </a:lnTo>
                  <a:lnTo>
                    <a:pt x="194" y="10"/>
                  </a:lnTo>
                  <a:lnTo>
                    <a:pt x="204" y="20"/>
                  </a:lnTo>
                  <a:lnTo>
                    <a:pt x="214" y="20"/>
                  </a:lnTo>
                  <a:lnTo>
                    <a:pt x="214" y="31"/>
                  </a:lnTo>
                  <a:lnTo>
                    <a:pt x="214" y="41"/>
                  </a:lnTo>
                  <a:lnTo>
                    <a:pt x="204" y="41"/>
                  </a:lnTo>
                  <a:lnTo>
                    <a:pt x="204" y="51"/>
                  </a:lnTo>
                  <a:lnTo>
                    <a:pt x="214" y="61"/>
                  </a:lnTo>
                  <a:lnTo>
                    <a:pt x="224" y="61"/>
                  </a:lnTo>
                  <a:lnTo>
                    <a:pt x="235" y="61"/>
                  </a:lnTo>
                  <a:lnTo>
                    <a:pt x="235" y="51"/>
                  </a:lnTo>
                  <a:lnTo>
                    <a:pt x="255" y="51"/>
                  </a:lnTo>
                  <a:lnTo>
                    <a:pt x="255" y="61"/>
                  </a:lnTo>
                  <a:lnTo>
                    <a:pt x="265" y="61"/>
                  </a:lnTo>
                  <a:lnTo>
                    <a:pt x="265" y="71"/>
                  </a:lnTo>
                  <a:lnTo>
                    <a:pt x="255" y="71"/>
                  </a:lnTo>
                  <a:lnTo>
                    <a:pt x="255" y="82"/>
                  </a:lnTo>
                  <a:lnTo>
                    <a:pt x="265" y="82"/>
                  </a:lnTo>
                  <a:lnTo>
                    <a:pt x="265" y="92"/>
                  </a:lnTo>
                  <a:lnTo>
                    <a:pt x="275" y="92"/>
                  </a:lnTo>
                  <a:lnTo>
                    <a:pt x="275" y="102"/>
                  </a:lnTo>
                  <a:lnTo>
                    <a:pt x="275" y="112"/>
                  </a:lnTo>
                  <a:lnTo>
                    <a:pt x="265" y="112"/>
                  </a:lnTo>
                  <a:lnTo>
                    <a:pt x="275" y="122"/>
                  </a:lnTo>
                  <a:lnTo>
                    <a:pt x="286" y="122"/>
                  </a:lnTo>
                  <a:lnTo>
                    <a:pt x="275" y="133"/>
                  </a:lnTo>
                  <a:lnTo>
                    <a:pt x="275" y="143"/>
                  </a:lnTo>
                  <a:lnTo>
                    <a:pt x="265" y="143"/>
                  </a:lnTo>
                  <a:lnTo>
                    <a:pt x="265" y="153"/>
                  </a:lnTo>
                  <a:lnTo>
                    <a:pt x="265" y="143"/>
                  </a:lnTo>
                  <a:lnTo>
                    <a:pt x="265" y="153"/>
                  </a:lnTo>
                  <a:lnTo>
                    <a:pt x="275" y="163"/>
                  </a:lnTo>
                  <a:lnTo>
                    <a:pt x="275" y="173"/>
                  </a:lnTo>
                  <a:lnTo>
                    <a:pt x="265" y="173"/>
                  </a:lnTo>
                  <a:lnTo>
                    <a:pt x="265" y="183"/>
                  </a:lnTo>
                  <a:lnTo>
                    <a:pt x="275" y="183"/>
                  </a:lnTo>
                  <a:lnTo>
                    <a:pt x="275" y="194"/>
                  </a:lnTo>
                  <a:lnTo>
                    <a:pt x="286" y="194"/>
                  </a:lnTo>
                  <a:lnTo>
                    <a:pt x="286" y="204"/>
                  </a:lnTo>
                  <a:lnTo>
                    <a:pt x="296" y="214"/>
                  </a:lnTo>
                  <a:lnTo>
                    <a:pt x="296" y="224"/>
                  </a:lnTo>
                  <a:lnTo>
                    <a:pt x="286" y="224"/>
                  </a:lnTo>
                  <a:lnTo>
                    <a:pt x="286" y="234"/>
                  </a:lnTo>
                  <a:lnTo>
                    <a:pt x="296" y="245"/>
                  </a:lnTo>
                  <a:lnTo>
                    <a:pt x="296" y="255"/>
                  </a:lnTo>
                  <a:lnTo>
                    <a:pt x="296" y="265"/>
                  </a:lnTo>
                  <a:lnTo>
                    <a:pt x="286" y="275"/>
                  </a:lnTo>
                  <a:lnTo>
                    <a:pt x="286" y="285"/>
                  </a:lnTo>
                  <a:lnTo>
                    <a:pt x="275" y="285"/>
                  </a:lnTo>
                  <a:lnTo>
                    <a:pt x="265" y="285"/>
                  </a:lnTo>
                  <a:lnTo>
                    <a:pt x="255" y="285"/>
                  </a:lnTo>
                  <a:lnTo>
                    <a:pt x="245" y="285"/>
                  </a:lnTo>
                  <a:lnTo>
                    <a:pt x="245" y="275"/>
                  </a:lnTo>
                  <a:lnTo>
                    <a:pt x="235" y="275"/>
                  </a:lnTo>
                  <a:lnTo>
                    <a:pt x="224" y="275"/>
                  </a:lnTo>
                  <a:lnTo>
                    <a:pt x="214" y="275"/>
                  </a:lnTo>
                  <a:lnTo>
                    <a:pt x="214" y="285"/>
                  </a:lnTo>
                  <a:lnTo>
                    <a:pt x="204" y="275"/>
                  </a:lnTo>
                  <a:lnTo>
                    <a:pt x="194" y="275"/>
                  </a:lnTo>
                  <a:lnTo>
                    <a:pt x="194" y="285"/>
                  </a:lnTo>
                  <a:lnTo>
                    <a:pt x="184" y="296"/>
                  </a:lnTo>
                  <a:lnTo>
                    <a:pt x="184" y="285"/>
                  </a:lnTo>
                  <a:lnTo>
                    <a:pt x="173" y="285"/>
                  </a:lnTo>
                  <a:lnTo>
                    <a:pt x="173" y="296"/>
                  </a:lnTo>
                  <a:lnTo>
                    <a:pt x="163" y="296"/>
                  </a:lnTo>
                  <a:lnTo>
                    <a:pt x="163" y="285"/>
                  </a:lnTo>
                  <a:lnTo>
                    <a:pt x="153" y="285"/>
                  </a:lnTo>
                  <a:lnTo>
                    <a:pt x="143" y="296"/>
                  </a:lnTo>
                  <a:lnTo>
                    <a:pt x="143" y="285"/>
                  </a:lnTo>
                  <a:lnTo>
                    <a:pt x="133" y="285"/>
                  </a:lnTo>
                  <a:lnTo>
                    <a:pt x="133" y="296"/>
                  </a:lnTo>
                  <a:lnTo>
                    <a:pt x="123" y="296"/>
                  </a:lnTo>
                  <a:lnTo>
                    <a:pt x="123" y="306"/>
                  </a:lnTo>
                  <a:lnTo>
                    <a:pt x="112" y="296"/>
                  </a:lnTo>
                  <a:lnTo>
                    <a:pt x="102" y="285"/>
                  </a:lnTo>
                  <a:lnTo>
                    <a:pt x="92" y="285"/>
                  </a:lnTo>
                  <a:lnTo>
                    <a:pt x="92" y="296"/>
                  </a:lnTo>
                  <a:lnTo>
                    <a:pt x="82" y="296"/>
                  </a:lnTo>
                  <a:lnTo>
                    <a:pt x="72" y="296"/>
                  </a:lnTo>
                  <a:lnTo>
                    <a:pt x="61" y="296"/>
                  </a:lnTo>
                  <a:lnTo>
                    <a:pt x="72" y="285"/>
                  </a:lnTo>
                  <a:lnTo>
                    <a:pt x="72" y="275"/>
                  </a:lnTo>
                  <a:lnTo>
                    <a:pt x="61" y="275"/>
                  </a:lnTo>
                  <a:lnTo>
                    <a:pt x="51" y="265"/>
                  </a:lnTo>
                  <a:lnTo>
                    <a:pt x="61" y="265"/>
                  </a:lnTo>
                  <a:lnTo>
                    <a:pt x="51" y="255"/>
                  </a:lnTo>
                  <a:lnTo>
                    <a:pt x="61" y="255"/>
                  </a:lnTo>
                  <a:lnTo>
                    <a:pt x="51" y="245"/>
                  </a:lnTo>
                  <a:lnTo>
                    <a:pt x="31" y="245"/>
                  </a:lnTo>
                  <a:lnTo>
                    <a:pt x="31" y="234"/>
                  </a:lnTo>
                  <a:lnTo>
                    <a:pt x="21" y="234"/>
                  </a:lnTo>
                  <a:lnTo>
                    <a:pt x="10" y="224"/>
                  </a:lnTo>
                  <a:lnTo>
                    <a:pt x="0" y="214"/>
                  </a:lnTo>
                  <a:lnTo>
                    <a:pt x="10" y="204"/>
                  </a:lnTo>
                  <a:lnTo>
                    <a:pt x="0" y="204"/>
                  </a:lnTo>
                  <a:lnTo>
                    <a:pt x="0" y="194"/>
                  </a:lnTo>
                  <a:lnTo>
                    <a:pt x="10" y="194"/>
                  </a:lnTo>
                  <a:lnTo>
                    <a:pt x="10" y="183"/>
                  </a:lnTo>
                  <a:lnTo>
                    <a:pt x="0" y="183"/>
                  </a:lnTo>
                  <a:lnTo>
                    <a:pt x="0" y="173"/>
                  </a:lnTo>
                  <a:lnTo>
                    <a:pt x="10" y="173"/>
                  </a:lnTo>
                  <a:lnTo>
                    <a:pt x="21" y="173"/>
                  </a:lnTo>
                  <a:lnTo>
                    <a:pt x="31" y="173"/>
                  </a:lnTo>
                  <a:lnTo>
                    <a:pt x="31" y="163"/>
                  </a:lnTo>
                  <a:lnTo>
                    <a:pt x="21" y="153"/>
                  </a:lnTo>
                  <a:lnTo>
                    <a:pt x="31" y="153"/>
                  </a:lnTo>
                  <a:lnTo>
                    <a:pt x="31" y="143"/>
                  </a:lnTo>
                  <a:lnTo>
                    <a:pt x="31" y="133"/>
                  </a:lnTo>
                  <a:lnTo>
                    <a:pt x="31" y="112"/>
                  </a:lnTo>
                  <a:lnTo>
                    <a:pt x="41" y="112"/>
                  </a:lnTo>
                  <a:lnTo>
                    <a:pt x="41" y="102"/>
                  </a:lnTo>
                  <a:lnTo>
                    <a:pt x="41" y="92"/>
                  </a:lnTo>
                  <a:lnTo>
                    <a:pt x="51" y="82"/>
                  </a:lnTo>
                  <a:lnTo>
                    <a:pt x="61" y="82"/>
                  </a:lnTo>
                  <a:lnTo>
                    <a:pt x="72" y="82"/>
                  </a:lnTo>
                  <a:lnTo>
                    <a:pt x="82" y="82"/>
                  </a:lnTo>
                  <a:lnTo>
                    <a:pt x="82" y="92"/>
                  </a:lnTo>
                  <a:lnTo>
                    <a:pt x="82" y="82"/>
                  </a:lnTo>
                  <a:lnTo>
                    <a:pt x="92" y="82"/>
                  </a:lnTo>
                  <a:lnTo>
                    <a:pt x="92" y="71"/>
                  </a:lnTo>
                  <a:lnTo>
                    <a:pt x="102" y="71"/>
                  </a:lnTo>
                  <a:lnTo>
                    <a:pt x="102" y="61"/>
                  </a:lnTo>
                  <a:lnTo>
                    <a:pt x="112" y="51"/>
                  </a:lnTo>
                  <a:lnTo>
                    <a:pt x="102" y="31"/>
                  </a:lnTo>
                  <a:close/>
                </a:path>
              </a:pathLst>
            </a:custGeom>
            <a:solidFill>
              <a:srgbClr val="FF99CC"/>
            </a:solidFill>
            <a:ln w="15875">
              <a:solidFill>
                <a:srgbClr val="6E6E6E"/>
              </a:solidFill>
              <a:prstDash val="solid"/>
              <a:round/>
              <a:headEnd/>
              <a:tailEnd/>
            </a:ln>
          </p:spPr>
          <p:txBody>
            <a:bodyPr/>
            <a:lstStyle/>
            <a:p>
              <a:endParaRPr lang="fr-FR">
                <a:solidFill>
                  <a:srgbClr val="000000"/>
                </a:solidFill>
              </a:endParaRPr>
            </a:p>
          </p:txBody>
        </p:sp>
        <p:sp>
          <p:nvSpPr>
            <p:cNvPr id="106" name="Freeform 77"/>
            <p:cNvSpPr>
              <a:spLocks/>
            </p:cNvSpPr>
            <p:nvPr/>
          </p:nvSpPr>
          <p:spPr bwMode="auto">
            <a:xfrm>
              <a:off x="5373688" y="3214688"/>
              <a:ext cx="454025" cy="581025"/>
            </a:xfrm>
            <a:custGeom>
              <a:avLst/>
              <a:gdLst>
                <a:gd name="T0" fmla="*/ 0 w 286"/>
                <a:gd name="T1" fmla="*/ 2147483647 h 366"/>
                <a:gd name="T2" fmla="*/ 2147483647 w 286"/>
                <a:gd name="T3" fmla="*/ 0 h 366"/>
                <a:gd name="T4" fmla="*/ 2147483647 w 286"/>
                <a:gd name="T5" fmla="*/ 2147483647 h 366"/>
                <a:gd name="T6" fmla="*/ 2147483647 w 286"/>
                <a:gd name="T7" fmla="*/ 2147483647 h 366"/>
                <a:gd name="T8" fmla="*/ 2147483647 w 286"/>
                <a:gd name="T9" fmla="*/ 2147483647 h 366"/>
                <a:gd name="T10" fmla="*/ 2147483647 w 286"/>
                <a:gd name="T11" fmla="*/ 2147483647 h 366"/>
                <a:gd name="T12" fmla="*/ 2147483647 w 286"/>
                <a:gd name="T13" fmla="*/ 2147483647 h 366"/>
                <a:gd name="T14" fmla="*/ 2147483647 w 286"/>
                <a:gd name="T15" fmla="*/ 2147483647 h 366"/>
                <a:gd name="T16" fmla="*/ 2147483647 w 286"/>
                <a:gd name="T17" fmla="*/ 2147483647 h 366"/>
                <a:gd name="T18" fmla="*/ 2147483647 w 286"/>
                <a:gd name="T19" fmla="*/ 2147483647 h 366"/>
                <a:gd name="T20" fmla="*/ 2147483647 w 286"/>
                <a:gd name="T21" fmla="*/ 2147483647 h 366"/>
                <a:gd name="T22" fmla="*/ 2147483647 w 286"/>
                <a:gd name="T23" fmla="*/ 2147483647 h 366"/>
                <a:gd name="T24" fmla="*/ 2147483647 w 286"/>
                <a:gd name="T25" fmla="*/ 2147483647 h 366"/>
                <a:gd name="T26" fmla="*/ 2147483647 w 286"/>
                <a:gd name="T27" fmla="*/ 2147483647 h 366"/>
                <a:gd name="T28" fmla="*/ 2147483647 w 286"/>
                <a:gd name="T29" fmla="*/ 2147483647 h 366"/>
                <a:gd name="T30" fmla="*/ 2147483647 w 286"/>
                <a:gd name="T31" fmla="*/ 2147483647 h 366"/>
                <a:gd name="T32" fmla="*/ 2147483647 w 286"/>
                <a:gd name="T33" fmla="*/ 2147483647 h 366"/>
                <a:gd name="T34" fmla="*/ 2147483647 w 286"/>
                <a:gd name="T35" fmla="*/ 2147483647 h 366"/>
                <a:gd name="T36" fmla="*/ 2147483647 w 286"/>
                <a:gd name="T37" fmla="*/ 2147483647 h 366"/>
                <a:gd name="T38" fmla="*/ 2147483647 w 286"/>
                <a:gd name="T39" fmla="*/ 2147483647 h 366"/>
                <a:gd name="T40" fmla="*/ 2147483647 w 286"/>
                <a:gd name="T41" fmla="*/ 2147483647 h 366"/>
                <a:gd name="T42" fmla="*/ 2147483647 w 286"/>
                <a:gd name="T43" fmla="*/ 2147483647 h 366"/>
                <a:gd name="T44" fmla="*/ 2147483647 w 286"/>
                <a:gd name="T45" fmla="*/ 2147483647 h 366"/>
                <a:gd name="T46" fmla="*/ 2147483647 w 286"/>
                <a:gd name="T47" fmla="*/ 2147483647 h 366"/>
                <a:gd name="T48" fmla="*/ 2147483647 w 286"/>
                <a:gd name="T49" fmla="*/ 2147483647 h 366"/>
                <a:gd name="T50" fmla="*/ 2147483647 w 286"/>
                <a:gd name="T51" fmla="*/ 2147483647 h 366"/>
                <a:gd name="T52" fmla="*/ 2147483647 w 286"/>
                <a:gd name="T53" fmla="*/ 2147483647 h 366"/>
                <a:gd name="T54" fmla="*/ 2147483647 w 286"/>
                <a:gd name="T55" fmla="*/ 2147483647 h 366"/>
                <a:gd name="T56" fmla="*/ 2147483647 w 286"/>
                <a:gd name="T57" fmla="*/ 2147483647 h 366"/>
                <a:gd name="T58" fmla="*/ 2147483647 w 286"/>
                <a:gd name="T59" fmla="*/ 2147483647 h 366"/>
                <a:gd name="T60" fmla="*/ 2147483647 w 286"/>
                <a:gd name="T61" fmla="*/ 2147483647 h 366"/>
                <a:gd name="T62" fmla="*/ 2147483647 w 286"/>
                <a:gd name="T63" fmla="*/ 2147483647 h 366"/>
                <a:gd name="T64" fmla="*/ 2147483647 w 286"/>
                <a:gd name="T65" fmla="*/ 2147483647 h 366"/>
                <a:gd name="T66" fmla="*/ 2147483647 w 286"/>
                <a:gd name="T67" fmla="*/ 2147483647 h 366"/>
                <a:gd name="T68" fmla="*/ 2147483647 w 286"/>
                <a:gd name="T69" fmla="*/ 2147483647 h 366"/>
                <a:gd name="T70" fmla="*/ 2147483647 w 286"/>
                <a:gd name="T71" fmla="*/ 2147483647 h 366"/>
                <a:gd name="T72" fmla="*/ 2147483647 w 286"/>
                <a:gd name="T73" fmla="*/ 2147483647 h 366"/>
                <a:gd name="T74" fmla="*/ 2147483647 w 286"/>
                <a:gd name="T75" fmla="*/ 2147483647 h 366"/>
                <a:gd name="T76" fmla="*/ 2147483647 w 286"/>
                <a:gd name="T77" fmla="*/ 2147483647 h 366"/>
                <a:gd name="T78" fmla="*/ 2147483647 w 286"/>
                <a:gd name="T79" fmla="*/ 2147483647 h 366"/>
                <a:gd name="T80" fmla="*/ 2147483647 w 286"/>
                <a:gd name="T81" fmla="*/ 2147483647 h 366"/>
                <a:gd name="T82" fmla="*/ 2147483647 w 286"/>
                <a:gd name="T83" fmla="*/ 2147483647 h 366"/>
                <a:gd name="T84" fmla="*/ 2147483647 w 286"/>
                <a:gd name="T85" fmla="*/ 2147483647 h 366"/>
                <a:gd name="T86" fmla="*/ 2147483647 w 286"/>
                <a:gd name="T87" fmla="*/ 2147483647 h 366"/>
                <a:gd name="T88" fmla="*/ 2147483647 w 286"/>
                <a:gd name="T89" fmla="*/ 2147483647 h 366"/>
                <a:gd name="T90" fmla="*/ 2147483647 w 286"/>
                <a:gd name="T91" fmla="*/ 2147483647 h 366"/>
                <a:gd name="T92" fmla="*/ 2147483647 w 286"/>
                <a:gd name="T93" fmla="*/ 2147483647 h 366"/>
                <a:gd name="T94" fmla="*/ 2147483647 w 286"/>
                <a:gd name="T95" fmla="*/ 2147483647 h 366"/>
                <a:gd name="T96" fmla="*/ 2147483647 w 286"/>
                <a:gd name="T97" fmla="*/ 2147483647 h 366"/>
                <a:gd name="T98" fmla="*/ 0 w 286"/>
                <a:gd name="T99" fmla="*/ 2147483647 h 366"/>
                <a:gd name="T100" fmla="*/ 2147483647 w 286"/>
                <a:gd name="T101" fmla="*/ 2147483647 h 366"/>
                <a:gd name="T102" fmla="*/ 2147483647 w 286"/>
                <a:gd name="T103" fmla="*/ 2147483647 h 366"/>
                <a:gd name="T104" fmla="*/ 2147483647 w 286"/>
                <a:gd name="T105" fmla="*/ 2147483647 h 366"/>
                <a:gd name="T106" fmla="*/ 2147483647 w 286"/>
                <a:gd name="T107" fmla="*/ 2147483647 h 366"/>
                <a:gd name="T108" fmla="*/ 2147483647 w 286"/>
                <a:gd name="T109" fmla="*/ 2147483647 h 366"/>
                <a:gd name="T110" fmla="*/ 2147483647 w 286"/>
                <a:gd name="T111" fmla="*/ 2147483647 h 366"/>
                <a:gd name="T112" fmla="*/ 2147483647 w 286"/>
                <a:gd name="T113" fmla="*/ 2147483647 h 366"/>
                <a:gd name="T114" fmla="*/ 0 w 286"/>
                <a:gd name="T115" fmla="*/ 2147483647 h 3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 h="366">
                  <a:moveTo>
                    <a:pt x="0" y="30"/>
                  </a:moveTo>
                  <a:lnTo>
                    <a:pt x="0" y="30"/>
                  </a:lnTo>
                  <a:lnTo>
                    <a:pt x="0" y="20"/>
                  </a:lnTo>
                  <a:lnTo>
                    <a:pt x="10" y="30"/>
                  </a:lnTo>
                  <a:lnTo>
                    <a:pt x="10" y="20"/>
                  </a:lnTo>
                  <a:lnTo>
                    <a:pt x="21" y="0"/>
                  </a:lnTo>
                  <a:lnTo>
                    <a:pt x="31" y="0"/>
                  </a:lnTo>
                  <a:lnTo>
                    <a:pt x="31" y="10"/>
                  </a:lnTo>
                  <a:lnTo>
                    <a:pt x="41" y="10"/>
                  </a:lnTo>
                  <a:lnTo>
                    <a:pt x="41" y="20"/>
                  </a:lnTo>
                  <a:lnTo>
                    <a:pt x="41" y="10"/>
                  </a:lnTo>
                  <a:lnTo>
                    <a:pt x="51" y="20"/>
                  </a:lnTo>
                  <a:lnTo>
                    <a:pt x="61" y="20"/>
                  </a:lnTo>
                  <a:lnTo>
                    <a:pt x="61" y="30"/>
                  </a:lnTo>
                  <a:lnTo>
                    <a:pt x="61" y="40"/>
                  </a:lnTo>
                  <a:lnTo>
                    <a:pt x="72" y="30"/>
                  </a:lnTo>
                  <a:lnTo>
                    <a:pt x="82" y="40"/>
                  </a:lnTo>
                  <a:lnTo>
                    <a:pt x="92" y="51"/>
                  </a:lnTo>
                  <a:lnTo>
                    <a:pt x="82" y="51"/>
                  </a:lnTo>
                  <a:lnTo>
                    <a:pt x="82" y="61"/>
                  </a:lnTo>
                  <a:lnTo>
                    <a:pt x="82" y="71"/>
                  </a:lnTo>
                  <a:lnTo>
                    <a:pt x="92" y="81"/>
                  </a:lnTo>
                  <a:lnTo>
                    <a:pt x="102" y="71"/>
                  </a:lnTo>
                  <a:lnTo>
                    <a:pt x="102" y="81"/>
                  </a:lnTo>
                  <a:lnTo>
                    <a:pt x="112" y="81"/>
                  </a:lnTo>
                  <a:lnTo>
                    <a:pt x="123" y="71"/>
                  </a:lnTo>
                  <a:lnTo>
                    <a:pt x="133" y="71"/>
                  </a:lnTo>
                  <a:lnTo>
                    <a:pt x="143" y="71"/>
                  </a:lnTo>
                  <a:lnTo>
                    <a:pt x="153" y="71"/>
                  </a:lnTo>
                  <a:lnTo>
                    <a:pt x="143" y="61"/>
                  </a:lnTo>
                  <a:lnTo>
                    <a:pt x="153" y="61"/>
                  </a:lnTo>
                  <a:lnTo>
                    <a:pt x="163" y="61"/>
                  </a:lnTo>
                  <a:lnTo>
                    <a:pt x="163" y="71"/>
                  </a:lnTo>
                  <a:lnTo>
                    <a:pt x="174" y="71"/>
                  </a:lnTo>
                  <a:lnTo>
                    <a:pt x="174" y="81"/>
                  </a:lnTo>
                  <a:lnTo>
                    <a:pt x="174" y="91"/>
                  </a:lnTo>
                  <a:lnTo>
                    <a:pt x="184" y="102"/>
                  </a:lnTo>
                  <a:lnTo>
                    <a:pt x="194" y="102"/>
                  </a:lnTo>
                  <a:lnTo>
                    <a:pt x="184" y="112"/>
                  </a:lnTo>
                  <a:lnTo>
                    <a:pt x="194" y="112"/>
                  </a:lnTo>
                  <a:lnTo>
                    <a:pt x="194" y="122"/>
                  </a:lnTo>
                  <a:lnTo>
                    <a:pt x="194" y="132"/>
                  </a:lnTo>
                  <a:lnTo>
                    <a:pt x="204" y="132"/>
                  </a:lnTo>
                  <a:lnTo>
                    <a:pt x="204" y="142"/>
                  </a:lnTo>
                  <a:lnTo>
                    <a:pt x="214" y="142"/>
                  </a:lnTo>
                  <a:lnTo>
                    <a:pt x="214" y="152"/>
                  </a:lnTo>
                  <a:lnTo>
                    <a:pt x="224" y="152"/>
                  </a:lnTo>
                  <a:lnTo>
                    <a:pt x="224" y="163"/>
                  </a:lnTo>
                  <a:lnTo>
                    <a:pt x="214" y="163"/>
                  </a:lnTo>
                  <a:lnTo>
                    <a:pt x="214" y="173"/>
                  </a:lnTo>
                  <a:lnTo>
                    <a:pt x="224" y="173"/>
                  </a:lnTo>
                  <a:lnTo>
                    <a:pt x="214" y="183"/>
                  </a:lnTo>
                  <a:lnTo>
                    <a:pt x="224" y="193"/>
                  </a:lnTo>
                  <a:lnTo>
                    <a:pt x="235" y="203"/>
                  </a:lnTo>
                  <a:lnTo>
                    <a:pt x="245" y="203"/>
                  </a:lnTo>
                  <a:lnTo>
                    <a:pt x="245" y="214"/>
                  </a:lnTo>
                  <a:lnTo>
                    <a:pt x="265" y="214"/>
                  </a:lnTo>
                  <a:lnTo>
                    <a:pt x="275" y="224"/>
                  </a:lnTo>
                  <a:lnTo>
                    <a:pt x="265" y="224"/>
                  </a:lnTo>
                  <a:lnTo>
                    <a:pt x="275" y="234"/>
                  </a:lnTo>
                  <a:lnTo>
                    <a:pt x="265" y="234"/>
                  </a:lnTo>
                  <a:lnTo>
                    <a:pt x="275" y="244"/>
                  </a:lnTo>
                  <a:lnTo>
                    <a:pt x="286" y="244"/>
                  </a:lnTo>
                  <a:lnTo>
                    <a:pt x="286" y="254"/>
                  </a:lnTo>
                  <a:lnTo>
                    <a:pt x="275" y="265"/>
                  </a:lnTo>
                  <a:lnTo>
                    <a:pt x="265" y="275"/>
                  </a:lnTo>
                  <a:lnTo>
                    <a:pt x="265" y="265"/>
                  </a:lnTo>
                  <a:lnTo>
                    <a:pt x="255" y="275"/>
                  </a:lnTo>
                  <a:lnTo>
                    <a:pt x="245" y="265"/>
                  </a:lnTo>
                  <a:lnTo>
                    <a:pt x="245" y="275"/>
                  </a:lnTo>
                  <a:lnTo>
                    <a:pt x="245" y="285"/>
                  </a:lnTo>
                  <a:lnTo>
                    <a:pt x="235" y="285"/>
                  </a:lnTo>
                  <a:lnTo>
                    <a:pt x="235" y="295"/>
                  </a:lnTo>
                  <a:lnTo>
                    <a:pt x="224" y="295"/>
                  </a:lnTo>
                  <a:lnTo>
                    <a:pt x="214" y="295"/>
                  </a:lnTo>
                  <a:lnTo>
                    <a:pt x="204" y="305"/>
                  </a:lnTo>
                  <a:lnTo>
                    <a:pt x="204" y="316"/>
                  </a:lnTo>
                  <a:lnTo>
                    <a:pt x="194" y="316"/>
                  </a:lnTo>
                  <a:lnTo>
                    <a:pt x="194" y="326"/>
                  </a:lnTo>
                  <a:lnTo>
                    <a:pt x="194" y="336"/>
                  </a:lnTo>
                  <a:lnTo>
                    <a:pt x="204" y="336"/>
                  </a:lnTo>
                  <a:lnTo>
                    <a:pt x="194" y="336"/>
                  </a:lnTo>
                  <a:lnTo>
                    <a:pt x="204" y="346"/>
                  </a:lnTo>
                  <a:lnTo>
                    <a:pt x="194" y="346"/>
                  </a:lnTo>
                  <a:lnTo>
                    <a:pt x="184" y="346"/>
                  </a:lnTo>
                  <a:lnTo>
                    <a:pt x="184" y="336"/>
                  </a:lnTo>
                  <a:lnTo>
                    <a:pt x="174" y="346"/>
                  </a:lnTo>
                  <a:lnTo>
                    <a:pt x="174" y="336"/>
                  </a:lnTo>
                  <a:lnTo>
                    <a:pt x="174" y="346"/>
                  </a:lnTo>
                  <a:lnTo>
                    <a:pt x="163" y="346"/>
                  </a:lnTo>
                  <a:lnTo>
                    <a:pt x="163" y="356"/>
                  </a:lnTo>
                  <a:lnTo>
                    <a:pt x="153" y="356"/>
                  </a:lnTo>
                  <a:lnTo>
                    <a:pt x="143" y="356"/>
                  </a:lnTo>
                  <a:lnTo>
                    <a:pt x="143" y="366"/>
                  </a:lnTo>
                  <a:lnTo>
                    <a:pt x="143" y="356"/>
                  </a:lnTo>
                  <a:lnTo>
                    <a:pt x="133" y="356"/>
                  </a:lnTo>
                  <a:lnTo>
                    <a:pt x="133" y="346"/>
                  </a:lnTo>
                  <a:lnTo>
                    <a:pt x="123" y="346"/>
                  </a:lnTo>
                  <a:lnTo>
                    <a:pt x="123" y="336"/>
                  </a:lnTo>
                  <a:lnTo>
                    <a:pt x="123" y="346"/>
                  </a:lnTo>
                  <a:lnTo>
                    <a:pt x="112" y="346"/>
                  </a:lnTo>
                  <a:lnTo>
                    <a:pt x="112" y="356"/>
                  </a:lnTo>
                  <a:lnTo>
                    <a:pt x="123" y="356"/>
                  </a:lnTo>
                  <a:lnTo>
                    <a:pt x="112" y="366"/>
                  </a:lnTo>
                  <a:lnTo>
                    <a:pt x="102" y="366"/>
                  </a:lnTo>
                  <a:lnTo>
                    <a:pt x="92" y="366"/>
                  </a:lnTo>
                  <a:lnTo>
                    <a:pt x="82" y="366"/>
                  </a:lnTo>
                  <a:lnTo>
                    <a:pt x="72" y="366"/>
                  </a:lnTo>
                  <a:lnTo>
                    <a:pt x="61" y="356"/>
                  </a:lnTo>
                  <a:lnTo>
                    <a:pt x="51" y="356"/>
                  </a:lnTo>
                  <a:lnTo>
                    <a:pt x="51" y="346"/>
                  </a:lnTo>
                  <a:lnTo>
                    <a:pt x="61" y="336"/>
                  </a:lnTo>
                  <a:lnTo>
                    <a:pt x="51" y="336"/>
                  </a:lnTo>
                  <a:lnTo>
                    <a:pt x="41" y="336"/>
                  </a:lnTo>
                  <a:lnTo>
                    <a:pt x="41" y="326"/>
                  </a:lnTo>
                  <a:lnTo>
                    <a:pt x="41" y="316"/>
                  </a:lnTo>
                  <a:lnTo>
                    <a:pt x="41" y="305"/>
                  </a:lnTo>
                  <a:lnTo>
                    <a:pt x="41" y="295"/>
                  </a:lnTo>
                  <a:lnTo>
                    <a:pt x="51" y="295"/>
                  </a:lnTo>
                  <a:lnTo>
                    <a:pt x="51" y="285"/>
                  </a:lnTo>
                  <a:lnTo>
                    <a:pt x="41" y="285"/>
                  </a:lnTo>
                  <a:lnTo>
                    <a:pt x="51" y="285"/>
                  </a:lnTo>
                  <a:lnTo>
                    <a:pt x="51" y="275"/>
                  </a:lnTo>
                  <a:lnTo>
                    <a:pt x="41" y="265"/>
                  </a:lnTo>
                  <a:lnTo>
                    <a:pt x="31" y="275"/>
                  </a:lnTo>
                  <a:lnTo>
                    <a:pt x="31" y="285"/>
                  </a:lnTo>
                  <a:lnTo>
                    <a:pt x="21" y="275"/>
                  </a:lnTo>
                  <a:lnTo>
                    <a:pt x="21" y="265"/>
                  </a:lnTo>
                  <a:lnTo>
                    <a:pt x="10" y="265"/>
                  </a:lnTo>
                  <a:lnTo>
                    <a:pt x="21" y="265"/>
                  </a:lnTo>
                  <a:lnTo>
                    <a:pt x="21" y="254"/>
                  </a:lnTo>
                  <a:lnTo>
                    <a:pt x="10" y="254"/>
                  </a:lnTo>
                  <a:lnTo>
                    <a:pt x="10" y="234"/>
                  </a:lnTo>
                  <a:lnTo>
                    <a:pt x="10" y="224"/>
                  </a:lnTo>
                  <a:lnTo>
                    <a:pt x="0" y="224"/>
                  </a:lnTo>
                  <a:lnTo>
                    <a:pt x="10" y="214"/>
                  </a:lnTo>
                  <a:lnTo>
                    <a:pt x="10" y="203"/>
                  </a:lnTo>
                  <a:lnTo>
                    <a:pt x="10" y="193"/>
                  </a:lnTo>
                  <a:lnTo>
                    <a:pt x="21" y="193"/>
                  </a:lnTo>
                  <a:lnTo>
                    <a:pt x="21" y="183"/>
                  </a:lnTo>
                  <a:lnTo>
                    <a:pt x="10" y="183"/>
                  </a:lnTo>
                  <a:lnTo>
                    <a:pt x="10" y="173"/>
                  </a:lnTo>
                  <a:lnTo>
                    <a:pt x="0" y="173"/>
                  </a:lnTo>
                  <a:lnTo>
                    <a:pt x="10" y="173"/>
                  </a:lnTo>
                  <a:lnTo>
                    <a:pt x="10" y="163"/>
                  </a:lnTo>
                  <a:lnTo>
                    <a:pt x="10" y="152"/>
                  </a:lnTo>
                  <a:lnTo>
                    <a:pt x="21" y="152"/>
                  </a:lnTo>
                  <a:lnTo>
                    <a:pt x="10" y="152"/>
                  </a:lnTo>
                  <a:lnTo>
                    <a:pt x="21" y="142"/>
                  </a:lnTo>
                  <a:lnTo>
                    <a:pt x="21" y="132"/>
                  </a:lnTo>
                  <a:lnTo>
                    <a:pt x="10" y="132"/>
                  </a:lnTo>
                  <a:lnTo>
                    <a:pt x="10" y="122"/>
                  </a:lnTo>
                  <a:lnTo>
                    <a:pt x="21" y="122"/>
                  </a:lnTo>
                  <a:lnTo>
                    <a:pt x="10" y="112"/>
                  </a:lnTo>
                  <a:lnTo>
                    <a:pt x="10" y="102"/>
                  </a:lnTo>
                  <a:lnTo>
                    <a:pt x="21" y="112"/>
                  </a:lnTo>
                  <a:lnTo>
                    <a:pt x="21" y="102"/>
                  </a:lnTo>
                  <a:lnTo>
                    <a:pt x="10" y="91"/>
                  </a:lnTo>
                  <a:lnTo>
                    <a:pt x="10" y="81"/>
                  </a:lnTo>
                  <a:lnTo>
                    <a:pt x="10" y="71"/>
                  </a:lnTo>
                  <a:lnTo>
                    <a:pt x="10" y="61"/>
                  </a:lnTo>
                  <a:lnTo>
                    <a:pt x="0" y="61"/>
                  </a:lnTo>
                  <a:lnTo>
                    <a:pt x="0" y="51"/>
                  </a:lnTo>
                  <a:lnTo>
                    <a:pt x="0" y="40"/>
                  </a:lnTo>
                  <a:lnTo>
                    <a:pt x="0" y="30"/>
                  </a:lnTo>
                  <a:close/>
                </a:path>
              </a:pathLst>
            </a:custGeom>
            <a:solidFill>
              <a:srgbClr val="99CCFF"/>
            </a:solidFill>
            <a:ln w="15875">
              <a:solidFill>
                <a:srgbClr val="808080"/>
              </a:solidFill>
              <a:prstDash val="solid"/>
              <a:round/>
              <a:headEnd/>
              <a:tailEnd/>
            </a:ln>
          </p:spPr>
          <p:txBody>
            <a:bodyPr/>
            <a:lstStyle/>
            <a:p>
              <a:endParaRPr lang="fr-FR">
                <a:solidFill>
                  <a:srgbClr val="000000"/>
                </a:solidFill>
              </a:endParaRPr>
            </a:p>
          </p:txBody>
        </p:sp>
        <p:sp>
          <p:nvSpPr>
            <p:cNvPr id="107" name="Freeform 78"/>
            <p:cNvSpPr>
              <a:spLocks/>
            </p:cNvSpPr>
            <p:nvPr/>
          </p:nvSpPr>
          <p:spPr bwMode="auto">
            <a:xfrm>
              <a:off x="6684962" y="3230563"/>
              <a:ext cx="661988" cy="517525"/>
            </a:xfrm>
            <a:custGeom>
              <a:avLst/>
              <a:gdLst>
                <a:gd name="T0" fmla="*/ 2147483647 w 417"/>
                <a:gd name="T1" fmla="*/ 2147483647 h 326"/>
                <a:gd name="T2" fmla="*/ 2147483647 w 417"/>
                <a:gd name="T3" fmla="*/ 2147483647 h 326"/>
                <a:gd name="T4" fmla="*/ 2147483647 w 417"/>
                <a:gd name="T5" fmla="*/ 2147483647 h 326"/>
                <a:gd name="T6" fmla="*/ 2147483647 w 417"/>
                <a:gd name="T7" fmla="*/ 2147483647 h 326"/>
                <a:gd name="T8" fmla="*/ 2147483647 w 417"/>
                <a:gd name="T9" fmla="*/ 2147483647 h 326"/>
                <a:gd name="T10" fmla="*/ 2147483647 w 417"/>
                <a:gd name="T11" fmla="*/ 2147483647 h 326"/>
                <a:gd name="T12" fmla="*/ 2147483647 w 417"/>
                <a:gd name="T13" fmla="*/ 2147483647 h 326"/>
                <a:gd name="T14" fmla="*/ 2147483647 w 417"/>
                <a:gd name="T15" fmla="*/ 2147483647 h 326"/>
                <a:gd name="T16" fmla="*/ 2147483647 w 417"/>
                <a:gd name="T17" fmla="*/ 2147483647 h 326"/>
                <a:gd name="T18" fmla="*/ 2147483647 w 417"/>
                <a:gd name="T19" fmla="*/ 2147483647 h 326"/>
                <a:gd name="T20" fmla="*/ 2147483647 w 417"/>
                <a:gd name="T21" fmla="*/ 2147483647 h 326"/>
                <a:gd name="T22" fmla="*/ 2147483647 w 417"/>
                <a:gd name="T23" fmla="*/ 2147483647 h 326"/>
                <a:gd name="T24" fmla="*/ 2147483647 w 417"/>
                <a:gd name="T25" fmla="*/ 2147483647 h 326"/>
                <a:gd name="T26" fmla="*/ 2147483647 w 417"/>
                <a:gd name="T27" fmla="*/ 2147483647 h 326"/>
                <a:gd name="T28" fmla="*/ 2147483647 w 417"/>
                <a:gd name="T29" fmla="*/ 2147483647 h 326"/>
                <a:gd name="T30" fmla="*/ 2147483647 w 417"/>
                <a:gd name="T31" fmla="*/ 2147483647 h 326"/>
                <a:gd name="T32" fmla="*/ 2147483647 w 417"/>
                <a:gd name="T33" fmla="*/ 2147483647 h 326"/>
                <a:gd name="T34" fmla="*/ 2147483647 w 417"/>
                <a:gd name="T35" fmla="*/ 2147483647 h 326"/>
                <a:gd name="T36" fmla="*/ 2147483647 w 417"/>
                <a:gd name="T37" fmla="*/ 2147483647 h 326"/>
                <a:gd name="T38" fmla="*/ 2147483647 w 417"/>
                <a:gd name="T39" fmla="*/ 2147483647 h 326"/>
                <a:gd name="T40" fmla="*/ 2147483647 w 417"/>
                <a:gd name="T41" fmla="*/ 2147483647 h 326"/>
                <a:gd name="T42" fmla="*/ 2147483647 w 417"/>
                <a:gd name="T43" fmla="*/ 2147483647 h 326"/>
                <a:gd name="T44" fmla="*/ 2147483647 w 417"/>
                <a:gd name="T45" fmla="*/ 2147483647 h 326"/>
                <a:gd name="T46" fmla="*/ 2147483647 w 417"/>
                <a:gd name="T47" fmla="*/ 2147483647 h 326"/>
                <a:gd name="T48" fmla="*/ 2147483647 w 417"/>
                <a:gd name="T49" fmla="*/ 2147483647 h 326"/>
                <a:gd name="T50" fmla="*/ 2147483647 w 417"/>
                <a:gd name="T51" fmla="*/ 2147483647 h 326"/>
                <a:gd name="T52" fmla="*/ 2147483647 w 417"/>
                <a:gd name="T53" fmla="*/ 2147483647 h 326"/>
                <a:gd name="T54" fmla="*/ 2147483647 w 417"/>
                <a:gd name="T55" fmla="*/ 2147483647 h 326"/>
                <a:gd name="T56" fmla="*/ 2147483647 w 417"/>
                <a:gd name="T57" fmla="*/ 2147483647 h 326"/>
                <a:gd name="T58" fmla="*/ 2147483647 w 417"/>
                <a:gd name="T59" fmla="*/ 2147483647 h 326"/>
                <a:gd name="T60" fmla="*/ 2147483647 w 417"/>
                <a:gd name="T61" fmla="*/ 2147483647 h 326"/>
                <a:gd name="T62" fmla="*/ 2147483647 w 417"/>
                <a:gd name="T63" fmla="*/ 2147483647 h 326"/>
                <a:gd name="T64" fmla="*/ 2147483647 w 417"/>
                <a:gd name="T65" fmla="*/ 2147483647 h 326"/>
                <a:gd name="T66" fmla="*/ 2147483647 w 417"/>
                <a:gd name="T67" fmla="*/ 2147483647 h 326"/>
                <a:gd name="T68" fmla="*/ 2147483647 w 417"/>
                <a:gd name="T69" fmla="*/ 2147483647 h 326"/>
                <a:gd name="T70" fmla="*/ 2147483647 w 417"/>
                <a:gd name="T71" fmla="*/ 2147483647 h 326"/>
                <a:gd name="T72" fmla="*/ 2147483647 w 417"/>
                <a:gd name="T73" fmla="*/ 2147483647 h 326"/>
                <a:gd name="T74" fmla="*/ 2147483647 w 417"/>
                <a:gd name="T75" fmla="*/ 2147483647 h 326"/>
                <a:gd name="T76" fmla="*/ 2147483647 w 417"/>
                <a:gd name="T77" fmla="*/ 2147483647 h 326"/>
                <a:gd name="T78" fmla="*/ 2147483647 w 417"/>
                <a:gd name="T79" fmla="*/ 2147483647 h 326"/>
                <a:gd name="T80" fmla="*/ 2147483647 w 417"/>
                <a:gd name="T81" fmla="*/ 2147483647 h 326"/>
                <a:gd name="T82" fmla="*/ 2147483647 w 417"/>
                <a:gd name="T83" fmla="*/ 2147483647 h 326"/>
                <a:gd name="T84" fmla="*/ 2147483647 w 417"/>
                <a:gd name="T85" fmla="*/ 2147483647 h 326"/>
                <a:gd name="T86" fmla="*/ 2147483647 w 417"/>
                <a:gd name="T87" fmla="*/ 2147483647 h 326"/>
                <a:gd name="T88" fmla="*/ 2147483647 w 417"/>
                <a:gd name="T89" fmla="*/ 2147483647 h 326"/>
                <a:gd name="T90" fmla="*/ 2147483647 w 417"/>
                <a:gd name="T91" fmla="*/ 2147483647 h 326"/>
                <a:gd name="T92" fmla="*/ 2147483647 w 417"/>
                <a:gd name="T93" fmla="*/ 2147483647 h 326"/>
                <a:gd name="T94" fmla="*/ 2147483647 w 417"/>
                <a:gd name="T95" fmla="*/ 2147483647 h 326"/>
                <a:gd name="T96" fmla="*/ 0 w 417"/>
                <a:gd name="T97" fmla="*/ 2147483647 h 326"/>
                <a:gd name="T98" fmla="*/ 2147483647 w 417"/>
                <a:gd name="T99" fmla="*/ 2147483647 h 326"/>
                <a:gd name="T100" fmla="*/ 2147483647 w 417"/>
                <a:gd name="T101" fmla="*/ 2147483647 h 326"/>
                <a:gd name="T102" fmla="*/ 2147483647 w 417"/>
                <a:gd name="T103" fmla="*/ 2147483647 h 326"/>
                <a:gd name="T104" fmla="*/ 2147483647 w 417"/>
                <a:gd name="T105" fmla="*/ 2147483647 h 326"/>
                <a:gd name="T106" fmla="*/ 2147483647 w 417"/>
                <a:gd name="T107" fmla="*/ 2147483647 h 326"/>
                <a:gd name="T108" fmla="*/ 2147483647 w 417"/>
                <a:gd name="T109" fmla="*/ 2147483647 h 326"/>
                <a:gd name="T110" fmla="*/ 2147483647 w 417"/>
                <a:gd name="T111" fmla="*/ 2147483647 h 326"/>
                <a:gd name="T112" fmla="*/ 2147483647 w 417"/>
                <a:gd name="T113" fmla="*/ 2147483647 h 3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7" h="326">
                  <a:moveTo>
                    <a:pt x="122" y="0"/>
                  </a:moveTo>
                  <a:lnTo>
                    <a:pt x="132" y="0"/>
                  </a:lnTo>
                  <a:lnTo>
                    <a:pt x="142" y="0"/>
                  </a:lnTo>
                  <a:lnTo>
                    <a:pt x="142" y="10"/>
                  </a:lnTo>
                  <a:lnTo>
                    <a:pt x="152" y="10"/>
                  </a:lnTo>
                  <a:lnTo>
                    <a:pt x="163" y="20"/>
                  </a:lnTo>
                  <a:lnTo>
                    <a:pt x="163" y="30"/>
                  </a:lnTo>
                  <a:lnTo>
                    <a:pt x="173" y="20"/>
                  </a:lnTo>
                  <a:lnTo>
                    <a:pt x="183" y="20"/>
                  </a:lnTo>
                  <a:lnTo>
                    <a:pt x="173" y="30"/>
                  </a:lnTo>
                  <a:lnTo>
                    <a:pt x="183" y="30"/>
                  </a:lnTo>
                  <a:lnTo>
                    <a:pt x="193" y="41"/>
                  </a:lnTo>
                  <a:lnTo>
                    <a:pt x="203" y="41"/>
                  </a:lnTo>
                  <a:lnTo>
                    <a:pt x="214" y="41"/>
                  </a:lnTo>
                  <a:lnTo>
                    <a:pt x="214" y="51"/>
                  </a:lnTo>
                  <a:lnTo>
                    <a:pt x="224" y="61"/>
                  </a:lnTo>
                  <a:lnTo>
                    <a:pt x="234" y="61"/>
                  </a:lnTo>
                  <a:lnTo>
                    <a:pt x="234" y="71"/>
                  </a:lnTo>
                  <a:lnTo>
                    <a:pt x="244" y="81"/>
                  </a:lnTo>
                  <a:lnTo>
                    <a:pt x="244" y="71"/>
                  </a:lnTo>
                  <a:lnTo>
                    <a:pt x="254" y="71"/>
                  </a:lnTo>
                  <a:lnTo>
                    <a:pt x="265" y="71"/>
                  </a:lnTo>
                  <a:lnTo>
                    <a:pt x="265" y="61"/>
                  </a:lnTo>
                  <a:lnTo>
                    <a:pt x="285" y="61"/>
                  </a:lnTo>
                  <a:lnTo>
                    <a:pt x="285" y="51"/>
                  </a:lnTo>
                  <a:lnTo>
                    <a:pt x="295" y="51"/>
                  </a:lnTo>
                  <a:lnTo>
                    <a:pt x="305" y="61"/>
                  </a:lnTo>
                  <a:lnTo>
                    <a:pt x="315" y="51"/>
                  </a:lnTo>
                  <a:lnTo>
                    <a:pt x="326" y="51"/>
                  </a:lnTo>
                  <a:lnTo>
                    <a:pt x="336" y="61"/>
                  </a:lnTo>
                  <a:lnTo>
                    <a:pt x="336" y="51"/>
                  </a:lnTo>
                  <a:lnTo>
                    <a:pt x="346" y="51"/>
                  </a:lnTo>
                  <a:lnTo>
                    <a:pt x="356" y="51"/>
                  </a:lnTo>
                  <a:lnTo>
                    <a:pt x="356" y="41"/>
                  </a:lnTo>
                  <a:lnTo>
                    <a:pt x="366" y="51"/>
                  </a:lnTo>
                  <a:lnTo>
                    <a:pt x="366" y="61"/>
                  </a:lnTo>
                  <a:lnTo>
                    <a:pt x="377" y="61"/>
                  </a:lnTo>
                  <a:lnTo>
                    <a:pt x="377" y="71"/>
                  </a:lnTo>
                  <a:lnTo>
                    <a:pt x="387" y="81"/>
                  </a:lnTo>
                  <a:lnTo>
                    <a:pt x="387" y="71"/>
                  </a:lnTo>
                  <a:lnTo>
                    <a:pt x="387" y="81"/>
                  </a:lnTo>
                  <a:lnTo>
                    <a:pt x="397" y="81"/>
                  </a:lnTo>
                  <a:lnTo>
                    <a:pt x="397" y="71"/>
                  </a:lnTo>
                  <a:lnTo>
                    <a:pt x="397" y="81"/>
                  </a:lnTo>
                  <a:lnTo>
                    <a:pt x="407" y="81"/>
                  </a:lnTo>
                  <a:lnTo>
                    <a:pt x="407" y="92"/>
                  </a:lnTo>
                  <a:lnTo>
                    <a:pt x="407" y="81"/>
                  </a:lnTo>
                  <a:lnTo>
                    <a:pt x="417" y="92"/>
                  </a:lnTo>
                  <a:lnTo>
                    <a:pt x="407" y="92"/>
                  </a:lnTo>
                  <a:lnTo>
                    <a:pt x="397" y="92"/>
                  </a:lnTo>
                  <a:lnTo>
                    <a:pt x="397" y="102"/>
                  </a:lnTo>
                  <a:lnTo>
                    <a:pt x="387" y="102"/>
                  </a:lnTo>
                  <a:lnTo>
                    <a:pt x="387" y="112"/>
                  </a:lnTo>
                  <a:lnTo>
                    <a:pt x="397" y="112"/>
                  </a:lnTo>
                  <a:lnTo>
                    <a:pt x="397" y="122"/>
                  </a:lnTo>
                  <a:lnTo>
                    <a:pt x="397" y="132"/>
                  </a:lnTo>
                  <a:lnTo>
                    <a:pt x="407" y="132"/>
                  </a:lnTo>
                  <a:lnTo>
                    <a:pt x="407" y="142"/>
                  </a:lnTo>
                  <a:lnTo>
                    <a:pt x="407" y="153"/>
                  </a:lnTo>
                  <a:lnTo>
                    <a:pt x="417" y="153"/>
                  </a:lnTo>
                  <a:lnTo>
                    <a:pt x="407" y="163"/>
                  </a:lnTo>
                  <a:lnTo>
                    <a:pt x="407" y="173"/>
                  </a:lnTo>
                  <a:lnTo>
                    <a:pt x="397" y="173"/>
                  </a:lnTo>
                  <a:lnTo>
                    <a:pt x="397" y="183"/>
                  </a:lnTo>
                  <a:lnTo>
                    <a:pt x="397" y="193"/>
                  </a:lnTo>
                  <a:lnTo>
                    <a:pt x="407" y="204"/>
                  </a:lnTo>
                  <a:lnTo>
                    <a:pt x="407" y="214"/>
                  </a:lnTo>
                  <a:lnTo>
                    <a:pt x="397" y="214"/>
                  </a:lnTo>
                  <a:lnTo>
                    <a:pt x="387" y="214"/>
                  </a:lnTo>
                  <a:lnTo>
                    <a:pt x="387" y="224"/>
                  </a:lnTo>
                  <a:lnTo>
                    <a:pt x="377" y="224"/>
                  </a:lnTo>
                  <a:lnTo>
                    <a:pt x="377" y="214"/>
                  </a:lnTo>
                  <a:lnTo>
                    <a:pt x="366" y="214"/>
                  </a:lnTo>
                  <a:lnTo>
                    <a:pt x="366" y="204"/>
                  </a:lnTo>
                  <a:lnTo>
                    <a:pt x="356" y="204"/>
                  </a:lnTo>
                  <a:lnTo>
                    <a:pt x="346" y="204"/>
                  </a:lnTo>
                  <a:lnTo>
                    <a:pt x="336" y="204"/>
                  </a:lnTo>
                  <a:lnTo>
                    <a:pt x="336" y="214"/>
                  </a:lnTo>
                  <a:lnTo>
                    <a:pt x="326" y="214"/>
                  </a:lnTo>
                  <a:lnTo>
                    <a:pt x="315" y="204"/>
                  </a:lnTo>
                  <a:lnTo>
                    <a:pt x="305" y="204"/>
                  </a:lnTo>
                  <a:lnTo>
                    <a:pt x="295" y="204"/>
                  </a:lnTo>
                  <a:lnTo>
                    <a:pt x="295" y="214"/>
                  </a:lnTo>
                  <a:lnTo>
                    <a:pt x="295" y="224"/>
                  </a:lnTo>
                  <a:lnTo>
                    <a:pt x="295" y="234"/>
                  </a:lnTo>
                  <a:lnTo>
                    <a:pt x="295" y="244"/>
                  </a:lnTo>
                  <a:lnTo>
                    <a:pt x="285" y="244"/>
                  </a:lnTo>
                  <a:lnTo>
                    <a:pt x="285" y="255"/>
                  </a:lnTo>
                  <a:lnTo>
                    <a:pt x="285" y="265"/>
                  </a:lnTo>
                  <a:lnTo>
                    <a:pt x="285" y="275"/>
                  </a:lnTo>
                  <a:lnTo>
                    <a:pt x="275" y="285"/>
                  </a:lnTo>
                  <a:lnTo>
                    <a:pt x="275" y="295"/>
                  </a:lnTo>
                  <a:lnTo>
                    <a:pt x="275" y="306"/>
                  </a:lnTo>
                  <a:lnTo>
                    <a:pt x="265" y="316"/>
                  </a:lnTo>
                  <a:lnTo>
                    <a:pt x="254" y="316"/>
                  </a:lnTo>
                  <a:lnTo>
                    <a:pt x="254" y="306"/>
                  </a:lnTo>
                  <a:lnTo>
                    <a:pt x="254" y="295"/>
                  </a:lnTo>
                  <a:lnTo>
                    <a:pt x="244" y="295"/>
                  </a:lnTo>
                  <a:lnTo>
                    <a:pt x="244" y="285"/>
                  </a:lnTo>
                  <a:lnTo>
                    <a:pt x="254" y="285"/>
                  </a:lnTo>
                  <a:lnTo>
                    <a:pt x="254" y="275"/>
                  </a:lnTo>
                  <a:lnTo>
                    <a:pt x="244" y="275"/>
                  </a:lnTo>
                  <a:lnTo>
                    <a:pt x="234" y="275"/>
                  </a:lnTo>
                  <a:lnTo>
                    <a:pt x="234" y="285"/>
                  </a:lnTo>
                  <a:lnTo>
                    <a:pt x="224" y="285"/>
                  </a:lnTo>
                  <a:lnTo>
                    <a:pt x="224" y="275"/>
                  </a:lnTo>
                  <a:lnTo>
                    <a:pt x="214" y="275"/>
                  </a:lnTo>
                  <a:lnTo>
                    <a:pt x="214" y="285"/>
                  </a:lnTo>
                  <a:lnTo>
                    <a:pt x="203" y="285"/>
                  </a:lnTo>
                  <a:lnTo>
                    <a:pt x="203" y="275"/>
                  </a:lnTo>
                  <a:lnTo>
                    <a:pt x="193" y="275"/>
                  </a:lnTo>
                  <a:lnTo>
                    <a:pt x="183" y="275"/>
                  </a:lnTo>
                  <a:lnTo>
                    <a:pt x="183" y="285"/>
                  </a:lnTo>
                  <a:lnTo>
                    <a:pt x="183" y="295"/>
                  </a:lnTo>
                  <a:lnTo>
                    <a:pt x="183" y="306"/>
                  </a:lnTo>
                  <a:lnTo>
                    <a:pt x="173" y="306"/>
                  </a:lnTo>
                  <a:lnTo>
                    <a:pt x="173" y="316"/>
                  </a:lnTo>
                  <a:lnTo>
                    <a:pt x="163" y="316"/>
                  </a:lnTo>
                  <a:lnTo>
                    <a:pt x="152" y="326"/>
                  </a:lnTo>
                  <a:lnTo>
                    <a:pt x="152" y="316"/>
                  </a:lnTo>
                  <a:lnTo>
                    <a:pt x="142" y="316"/>
                  </a:lnTo>
                  <a:lnTo>
                    <a:pt x="132" y="316"/>
                  </a:lnTo>
                  <a:lnTo>
                    <a:pt x="122" y="316"/>
                  </a:lnTo>
                  <a:lnTo>
                    <a:pt x="112" y="316"/>
                  </a:lnTo>
                  <a:lnTo>
                    <a:pt x="101" y="316"/>
                  </a:lnTo>
                  <a:lnTo>
                    <a:pt x="91" y="326"/>
                  </a:lnTo>
                  <a:lnTo>
                    <a:pt x="91" y="316"/>
                  </a:lnTo>
                  <a:lnTo>
                    <a:pt x="81" y="306"/>
                  </a:lnTo>
                  <a:lnTo>
                    <a:pt x="71" y="306"/>
                  </a:lnTo>
                  <a:lnTo>
                    <a:pt x="71" y="295"/>
                  </a:lnTo>
                  <a:lnTo>
                    <a:pt x="71" y="285"/>
                  </a:lnTo>
                  <a:lnTo>
                    <a:pt x="81" y="275"/>
                  </a:lnTo>
                  <a:lnTo>
                    <a:pt x="91" y="275"/>
                  </a:lnTo>
                  <a:lnTo>
                    <a:pt x="91" y="265"/>
                  </a:lnTo>
                  <a:lnTo>
                    <a:pt x="91" y="255"/>
                  </a:lnTo>
                  <a:lnTo>
                    <a:pt x="81" y="244"/>
                  </a:lnTo>
                  <a:lnTo>
                    <a:pt x="91" y="244"/>
                  </a:lnTo>
                  <a:lnTo>
                    <a:pt x="91" y="234"/>
                  </a:lnTo>
                  <a:lnTo>
                    <a:pt x="91" y="224"/>
                  </a:lnTo>
                  <a:lnTo>
                    <a:pt x="81" y="224"/>
                  </a:lnTo>
                  <a:lnTo>
                    <a:pt x="81" y="214"/>
                  </a:lnTo>
                  <a:lnTo>
                    <a:pt x="71" y="214"/>
                  </a:lnTo>
                  <a:lnTo>
                    <a:pt x="61" y="214"/>
                  </a:lnTo>
                  <a:lnTo>
                    <a:pt x="51" y="204"/>
                  </a:lnTo>
                  <a:lnTo>
                    <a:pt x="40" y="204"/>
                  </a:lnTo>
                  <a:lnTo>
                    <a:pt x="30" y="204"/>
                  </a:lnTo>
                  <a:lnTo>
                    <a:pt x="30" y="193"/>
                  </a:lnTo>
                  <a:lnTo>
                    <a:pt x="30" y="183"/>
                  </a:lnTo>
                  <a:lnTo>
                    <a:pt x="20" y="183"/>
                  </a:lnTo>
                  <a:lnTo>
                    <a:pt x="30" y="173"/>
                  </a:lnTo>
                  <a:lnTo>
                    <a:pt x="20" y="173"/>
                  </a:lnTo>
                  <a:lnTo>
                    <a:pt x="20" y="163"/>
                  </a:lnTo>
                  <a:lnTo>
                    <a:pt x="10" y="163"/>
                  </a:lnTo>
                  <a:lnTo>
                    <a:pt x="10" y="153"/>
                  </a:lnTo>
                  <a:lnTo>
                    <a:pt x="10" y="142"/>
                  </a:lnTo>
                  <a:lnTo>
                    <a:pt x="10" y="132"/>
                  </a:lnTo>
                  <a:lnTo>
                    <a:pt x="0" y="132"/>
                  </a:lnTo>
                  <a:lnTo>
                    <a:pt x="10" y="132"/>
                  </a:lnTo>
                  <a:lnTo>
                    <a:pt x="20" y="132"/>
                  </a:lnTo>
                  <a:lnTo>
                    <a:pt x="30" y="132"/>
                  </a:lnTo>
                  <a:lnTo>
                    <a:pt x="40" y="132"/>
                  </a:lnTo>
                  <a:lnTo>
                    <a:pt x="40" y="142"/>
                  </a:lnTo>
                  <a:lnTo>
                    <a:pt x="51" y="142"/>
                  </a:lnTo>
                  <a:lnTo>
                    <a:pt x="61" y="142"/>
                  </a:lnTo>
                  <a:lnTo>
                    <a:pt x="81" y="122"/>
                  </a:lnTo>
                  <a:lnTo>
                    <a:pt x="91" y="122"/>
                  </a:lnTo>
                  <a:lnTo>
                    <a:pt x="101" y="122"/>
                  </a:lnTo>
                  <a:lnTo>
                    <a:pt x="101" y="112"/>
                  </a:lnTo>
                  <a:lnTo>
                    <a:pt x="101" y="102"/>
                  </a:lnTo>
                  <a:lnTo>
                    <a:pt x="112" y="92"/>
                  </a:lnTo>
                  <a:lnTo>
                    <a:pt x="101" y="81"/>
                  </a:lnTo>
                  <a:lnTo>
                    <a:pt x="91" y="71"/>
                  </a:lnTo>
                  <a:lnTo>
                    <a:pt x="101" y="71"/>
                  </a:lnTo>
                  <a:lnTo>
                    <a:pt x="91" y="61"/>
                  </a:lnTo>
                  <a:lnTo>
                    <a:pt x="101" y="61"/>
                  </a:lnTo>
                  <a:lnTo>
                    <a:pt x="91" y="51"/>
                  </a:lnTo>
                  <a:lnTo>
                    <a:pt x="91" y="61"/>
                  </a:lnTo>
                  <a:lnTo>
                    <a:pt x="81" y="51"/>
                  </a:lnTo>
                  <a:lnTo>
                    <a:pt x="91" y="51"/>
                  </a:lnTo>
                  <a:lnTo>
                    <a:pt x="101" y="51"/>
                  </a:lnTo>
                  <a:lnTo>
                    <a:pt x="101" y="41"/>
                  </a:lnTo>
                  <a:lnTo>
                    <a:pt x="101" y="30"/>
                  </a:lnTo>
                  <a:lnTo>
                    <a:pt x="91" y="20"/>
                  </a:lnTo>
                  <a:lnTo>
                    <a:pt x="101" y="10"/>
                  </a:lnTo>
                  <a:lnTo>
                    <a:pt x="112" y="10"/>
                  </a:lnTo>
                  <a:lnTo>
                    <a:pt x="122" y="10"/>
                  </a:lnTo>
                  <a:lnTo>
                    <a:pt x="122" y="0"/>
                  </a:lnTo>
                  <a:close/>
                </a:path>
              </a:pathLst>
            </a:custGeom>
            <a:solidFill>
              <a:srgbClr val="FF5050"/>
            </a:solidFill>
            <a:ln w="15875">
              <a:solidFill>
                <a:srgbClr val="6E6E6E"/>
              </a:solidFill>
              <a:prstDash val="solid"/>
              <a:round/>
              <a:headEnd/>
              <a:tailEnd/>
            </a:ln>
          </p:spPr>
          <p:txBody>
            <a:bodyPr/>
            <a:lstStyle/>
            <a:p>
              <a:endParaRPr lang="fr-FR">
                <a:solidFill>
                  <a:srgbClr val="000000"/>
                </a:solidFill>
              </a:endParaRPr>
            </a:p>
          </p:txBody>
        </p:sp>
        <p:sp>
          <p:nvSpPr>
            <p:cNvPr id="108" name="Freeform 79"/>
            <p:cNvSpPr>
              <a:spLocks/>
            </p:cNvSpPr>
            <p:nvPr/>
          </p:nvSpPr>
          <p:spPr bwMode="auto">
            <a:xfrm>
              <a:off x="6862762" y="3230563"/>
              <a:ext cx="15875" cy="15875"/>
            </a:xfrm>
            <a:custGeom>
              <a:avLst/>
              <a:gdLst>
                <a:gd name="T0" fmla="*/ 0 w 10"/>
                <a:gd name="T1" fmla="*/ 2147483647 h 10"/>
                <a:gd name="T2" fmla="*/ 0 w 10"/>
                <a:gd name="T3" fmla="*/ 0 h 10"/>
                <a:gd name="T4" fmla="*/ 2147483647 w 10"/>
                <a:gd name="T5" fmla="*/ 0 h 10"/>
                <a:gd name="T6" fmla="*/ 2147483647 w 10"/>
                <a:gd name="T7" fmla="*/ 0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0 w 10"/>
                <a:gd name="T21" fmla="*/ 2147483647 h 10"/>
                <a:gd name="T22" fmla="*/ 0 w 10"/>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10">
                  <a:moveTo>
                    <a:pt x="0" y="10"/>
                  </a:moveTo>
                  <a:lnTo>
                    <a:pt x="0" y="0"/>
                  </a:lnTo>
                  <a:lnTo>
                    <a:pt x="10" y="0"/>
                  </a:lnTo>
                  <a:lnTo>
                    <a:pt x="10"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09" name="Freeform 80"/>
            <p:cNvSpPr>
              <a:spLocks/>
            </p:cNvSpPr>
            <p:nvPr/>
          </p:nvSpPr>
          <p:spPr bwMode="auto">
            <a:xfrm>
              <a:off x="4630738" y="3246438"/>
              <a:ext cx="565150" cy="420687"/>
            </a:xfrm>
            <a:custGeom>
              <a:avLst/>
              <a:gdLst>
                <a:gd name="T0" fmla="*/ 2147483647 w 356"/>
                <a:gd name="T1" fmla="*/ 2147483647 h 265"/>
                <a:gd name="T2" fmla="*/ 2147483647 w 356"/>
                <a:gd name="T3" fmla="*/ 2147483647 h 265"/>
                <a:gd name="T4" fmla="*/ 2147483647 w 356"/>
                <a:gd name="T5" fmla="*/ 2147483647 h 265"/>
                <a:gd name="T6" fmla="*/ 2147483647 w 356"/>
                <a:gd name="T7" fmla="*/ 2147483647 h 265"/>
                <a:gd name="T8" fmla="*/ 2147483647 w 356"/>
                <a:gd name="T9" fmla="*/ 2147483647 h 265"/>
                <a:gd name="T10" fmla="*/ 2147483647 w 356"/>
                <a:gd name="T11" fmla="*/ 2147483647 h 265"/>
                <a:gd name="T12" fmla="*/ 2147483647 w 356"/>
                <a:gd name="T13" fmla="*/ 2147483647 h 265"/>
                <a:gd name="T14" fmla="*/ 2147483647 w 356"/>
                <a:gd name="T15" fmla="*/ 2147483647 h 265"/>
                <a:gd name="T16" fmla="*/ 2147483647 w 356"/>
                <a:gd name="T17" fmla="*/ 2147483647 h 265"/>
                <a:gd name="T18" fmla="*/ 2147483647 w 356"/>
                <a:gd name="T19" fmla="*/ 2147483647 h 265"/>
                <a:gd name="T20" fmla="*/ 2147483647 w 356"/>
                <a:gd name="T21" fmla="*/ 2147483647 h 265"/>
                <a:gd name="T22" fmla="*/ 2147483647 w 356"/>
                <a:gd name="T23" fmla="*/ 2147483647 h 265"/>
                <a:gd name="T24" fmla="*/ 2147483647 w 356"/>
                <a:gd name="T25" fmla="*/ 2147483647 h 265"/>
                <a:gd name="T26" fmla="*/ 2147483647 w 356"/>
                <a:gd name="T27" fmla="*/ 2147483647 h 265"/>
                <a:gd name="T28" fmla="*/ 2147483647 w 356"/>
                <a:gd name="T29" fmla="*/ 2147483647 h 265"/>
                <a:gd name="T30" fmla="*/ 2147483647 w 356"/>
                <a:gd name="T31" fmla="*/ 2147483647 h 265"/>
                <a:gd name="T32" fmla="*/ 2147483647 w 356"/>
                <a:gd name="T33" fmla="*/ 2147483647 h 265"/>
                <a:gd name="T34" fmla="*/ 2147483647 w 356"/>
                <a:gd name="T35" fmla="*/ 2147483647 h 265"/>
                <a:gd name="T36" fmla="*/ 2147483647 w 356"/>
                <a:gd name="T37" fmla="*/ 2147483647 h 265"/>
                <a:gd name="T38" fmla="*/ 2147483647 w 356"/>
                <a:gd name="T39" fmla="*/ 2147483647 h 265"/>
                <a:gd name="T40" fmla="*/ 2147483647 w 356"/>
                <a:gd name="T41" fmla="*/ 2147483647 h 265"/>
                <a:gd name="T42" fmla="*/ 2147483647 w 356"/>
                <a:gd name="T43" fmla="*/ 2147483647 h 265"/>
                <a:gd name="T44" fmla="*/ 2147483647 w 356"/>
                <a:gd name="T45" fmla="*/ 2147483647 h 265"/>
                <a:gd name="T46" fmla="*/ 2147483647 w 356"/>
                <a:gd name="T47" fmla="*/ 2147483647 h 265"/>
                <a:gd name="T48" fmla="*/ 2147483647 w 356"/>
                <a:gd name="T49" fmla="*/ 2147483647 h 265"/>
                <a:gd name="T50" fmla="*/ 2147483647 w 356"/>
                <a:gd name="T51" fmla="*/ 2147483647 h 265"/>
                <a:gd name="T52" fmla="*/ 2147483647 w 356"/>
                <a:gd name="T53" fmla="*/ 2147483647 h 265"/>
                <a:gd name="T54" fmla="*/ 2147483647 w 356"/>
                <a:gd name="T55" fmla="*/ 2147483647 h 265"/>
                <a:gd name="T56" fmla="*/ 2147483647 w 356"/>
                <a:gd name="T57" fmla="*/ 2147483647 h 265"/>
                <a:gd name="T58" fmla="*/ 2147483647 w 356"/>
                <a:gd name="T59" fmla="*/ 2147483647 h 265"/>
                <a:gd name="T60" fmla="*/ 2147483647 w 356"/>
                <a:gd name="T61" fmla="*/ 2147483647 h 265"/>
                <a:gd name="T62" fmla="*/ 2147483647 w 356"/>
                <a:gd name="T63" fmla="*/ 2147483647 h 265"/>
                <a:gd name="T64" fmla="*/ 2147483647 w 356"/>
                <a:gd name="T65" fmla="*/ 2147483647 h 265"/>
                <a:gd name="T66" fmla="*/ 2147483647 w 356"/>
                <a:gd name="T67" fmla="*/ 2147483647 h 265"/>
                <a:gd name="T68" fmla="*/ 2147483647 w 356"/>
                <a:gd name="T69" fmla="*/ 2147483647 h 265"/>
                <a:gd name="T70" fmla="*/ 2147483647 w 356"/>
                <a:gd name="T71" fmla="*/ 2147483647 h 265"/>
                <a:gd name="T72" fmla="*/ 2147483647 w 356"/>
                <a:gd name="T73" fmla="*/ 2147483647 h 265"/>
                <a:gd name="T74" fmla="*/ 2147483647 w 356"/>
                <a:gd name="T75" fmla="*/ 2147483647 h 265"/>
                <a:gd name="T76" fmla="*/ 2147483647 w 356"/>
                <a:gd name="T77" fmla="*/ 2147483647 h 265"/>
                <a:gd name="T78" fmla="*/ 0 w 356"/>
                <a:gd name="T79" fmla="*/ 2147483647 h 265"/>
                <a:gd name="T80" fmla="*/ 2147483647 w 356"/>
                <a:gd name="T81" fmla="*/ 2147483647 h 265"/>
                <a:gd name="T82" fmla="*/ 2147483647 w 356"/>
                <a:gd name="T83" fmla="*/ 2147483647 h 265"/>
                <a:gd name="T84" fmla="*/ 2147483647 w 356"/>
                <a:gd name="T85" fmla="*/ 2147483647 h 265"/>
                <a:gd name="T86" fmla="*/ 2147483647 w 356"/>
                <a:gd name="T87" fmla="*/ 2147483647 h 265"/>
                <a:gd name="T88" fmla="*/ 2147483647 w 356"/>
                <a:gd name="T89" fmla="*/ 2147483647 h 265"/>
                <a:gd name="T90" fmla="*/ 2147483647 w 356"/>
                <a:gd name="T91" fmla="*/ 2147483647 h 265"/>
                <a:gd name="T92" fmla="*/ 2147483647 w 356"/>
                <a:gd name="T93" fmla="*/ 2147483647 h 265"/>
                <a:gd name="T94" fmla="*/ 2147483647 w 356"/>
                <a:gd name="T95" fmla="*/ 2147483647 h 265"/>
                <a:gd name="T96" fmla="*/ 2147483647 w 356"/>
                <a:gd name="T97" fmla="*/ 2147483647 h 265"/>
                <a:gd name="T98" fmla="*/ 2147483647 w 356"/>
                <a:gd name="T99" fmla="*/ 2147483647 h 265"/>
                <a:gd name="T100" fmla="*/ 2147483647 w 356"/>
                <a:gd name="T101" fmla="*/ 2147483647 h 265"/>
                <a:gd name="T102" fmla="*/ 2147483647 w 356"/>
                <a:gd name="T103" fmla="*/ 2147483647 h 265"/>
                <a:gd name="T104" fmla="*/ 2147483647 w 356"/>
                <a:gd name="T105" fmla="*/ 2147483647 h 265"/>
                <a:gd name="T106" fmla="*/ 2147483647 w 356"/>
                <a:gd name="T107" fmla="*/ 2147483647 h 265"/>
                <a:gd name="T108" fmla="*/ 2147483647 w 356"/>
                <a:gd name="T109" fmla="*/ 2147483647 h 265"/>
                <a:gd name="T110" fmla="*/ 2147483647 w 356"/>
                <a:gd name="T111" fmla="*/ 2147483647 h 265"/>
                <a:gd name="T112" fmla="*/ 2147483647 w 356"/>
                <a:gd name="T113" fmla="*/ 2147483647 h 265"/>
                <a:gd name="T114" fmla="*/ 2147483647 w 356"/>
                <a:gd name="T115" fmla="*/ 0 h 265"/>
                <a:gd name="T116" fmla="*/ 2147483647 w 356"/>
                <a:gd name="T117" fmla="*/ 2147483647 h 2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6" h="265">
                  <a:moveTo>
                    <a:pt x="234" y="20"/>
                  </a:moveTo>
                  <a:lnTo>
                    <a:pt x="234" y="20"/>
                  </a:lnTo>
                  <a:lnTo>
                    <a:pt x="244" y="20"/>
                  </a:lnTo>
                  <a:lnTo>
                    <a:pt x="254" y="20"/>
                  </a:lnTo>
                  <a:lnTo>
                    <a:pt x="254" y="31"/>
                  </a:lnTo>
                  <a:lnTo>
                    <a:pt x="265" y="20"/>
                  </a:lnTo>
                  <a:lnTo>
                    <a:pt x="275" y="31"/>
                  </a:lnTo>
                  <a:lnTo>
                    <a:pt x="285" y="31"/>
                  </a:lnTo>
                  <a:lnTo>
                    <a:pt x="285" y="41"/>
                  </a:lnTo>
                  <a:lnTo>
                    <a:pt x="295" y="41"/>
                  </a:lnTo>
                  <a:lnTo>
                    <a:pt x="285" y="51"/>
                  </a:lnTo>
                  <a:lnTo>
                    <a:pt x="295" y="51"/>
                  </a:lnTo>
                  <a:lnTo>
                    <a:pt x="305" y="51"/>
                  </a:lnTo>
                  <a:lnTo>
                    <a:pt x="295" y="61"/>
                  </a:lnTo>
                  <a:lnTo>
                    <a:pt x="305" y="71"/>
                  </a:lnTo>
                  <a:lnTo>
                    <a:pt x="305" y="82"/>
                  </a:lnTo>
                  <a:lnTo>
                    <a:pt x="315" y="82"/>
                  </a:lnTo>
                  <a:lnTo>
                    <a:pt x="326" y="92"/>
                  </a:lnTo>
                  <a:lnTo>
                    <a:pt x="326" y="102"/>
                  </a:lnTo>
                  <a:lnTo>
                    <a:pt x="326" y="112"/>
                  </a:lnTo>
                  <a:lnTo>
                    <a:pt x="326" y="122"/>
                  </a:lnTo>
                  <a:lnTo>
                    <a:pt x="336" y="122"/>
                  </a:lnTo>
                  <a:lnTo>
                    <a:pt x="336" y="132"/>
                  </a:lnTo>
                  <a:lnTo>
                    <a:pt x="336" y="143"/>
                  </a:lnTo>
                  <a:lnTo>
                    <a:pt x="336" y="153"/>
                  </a:lnTo>
                  <a:lnTo>
                    <a:pt x="346" y="153"/>
                  </a:lnTo>
                  <a:lnTo>
                    <a:pt x="346" y="163"/>
                  </a:lnTo>
                  <a:lnTo>
                    <a:pt x="346" y="173"/>
                  </a:lnTo>
                  <a:lnTo>
                    <a:pt x="346" y="183"/>
                  </a:lnTo>
                  <a:lnTo>
                    <a:pt x="336" y="183"/>
                  </a:lnTo>
                  <a:lnTo>
                    <a:pt x="336" y="194"/>
                  </a:lnTo>
                  <a:lnTo>
                    <a:pt x="336" y="204"/>
                  </a:lnTo>
                  <a:lnTo>
                    <a:pt x="346" y="214"/>
                  </a:lnTo>
                  <a:lnTo>
                    <a:pt x="336" y="214"/>
                  </a:lnTo>
                  <a:lnTo>
                    <a:pt x="336" y="224"/>
                  </a:lnTo>
                  <a:lnTo>
                    <a:pt x="346" y="224"/>
                  </a:lnTo>
                  <a:lnTo>
                    <a:pt x="356" y="224"/>
                  </a:lnTo>
                  <a:lnTo>
                    <a:pt x="356" y="234"/>
                  </a:lnTo>
                  <a:lnTo>
                    <a:pt x="346" y="245"/>
                  </a:lnTo>
                  <a:lnTo>
                    <a:pt x="336" y="245"/>
                  </a:lnTo>
                  <a:lnTo>
                    <a:pt x="336" y="255"/>
                  </a:lnTo>
                  <a:lnTo>
                    <a:pt x="326" y="255"/>
                  </a:lnTo>
                  <a:lnTo>
                    <a:pt x="315" y="255"/>
                  </a:lnTo>
                  <a:lnTo>
                    <a:pt x="305" y="255"/>
                  </a:lnTo>
                  <a:lnTo>
                    <a:pt x="295" y="245"/>
                  </a:lnTo>
                  <a:lnTo>
                    <a:pt x="285" y="245"/>
                  </a:lnTo>
                  <a:lnTo>
                    <a:pt x="285" y="255"/>
                  </a:lnTo>
                  <a:lnTo>
                    <a:pt x="275" y="245"/>
                  </a:lnTo>
                  <a:lnTo>
                    <a:pt x="275" y="255"/>
                  </a:lnTo>
                  <a:lnTo>
                    <a:pt x="265" y="255"/>
                  </a:lnTo>
                  <a:lnTo>
                    <a:pt x="265" y="245"/>
                  </a:lnTo>
                  <a:lnTo>
                    <a:pt x="265" y="234"/>
                  </a:lnTo>
                  <a:lnTo>
                    <a:pt x="244" y="245"/>
                  </a:lnTo>
                  <a:lnTo>
                    <a:pt x="234" y="245"/>
                  </a:lnTo>
                  <a:lnTo>
                    <a:pt x="224" y="255"/>
                  </a:lnTo>
                  <a:lnTo>
                    <a:pt x="214" y="255"/>
                  </a:lnTo>
                  <a:lnTo>
                    <a:pt x="203" y="265"/>
                  </a:lnTo>
                  <a:lnTo>
                    <a:pt x="193" y="265"/>
                  </a:lnTo>
                  <a:lnTo>
                    <a:pt x="193" y="255"/>
                  </a:lnTo>
                  <a:lnTo>
                    <a:pt x="183" y="255"/>
                  </a:lnTo>
                  <a:lnTo>
                    <a:pt x="183" y="245"/>
                  </a:lnTo>
                  <a:lnTo>
                    <a:pt x="173" y="245"/>
                  </a:lnTo>
                  <a:lnTo>
                    <a:pt x="152" y="234"/>
                  </a:lnTo>
                  <a:lnTo>
                    <a:pt x="142" y="234"/>
                  </a:lnTo>
                  <a:lnTo>
                    <a:pt x="142" y="224"/>
                  </a:lnTo>
                  <a:lnTo>
                    <a:pt x="142" y="214"/>
                  </a:lnTo>
                  <a:lnTo>
                    <a:pt x="132" y="214"/>
                  </a:lnTo>
                  <a:lnTo>
                    <a:pt x="122" y="214"/>
                  </a:lnTo>
                  <a:lnTo>
                    <a:pt x="112" y="214"/>
                  </a:lnTo>
                  <a:lnTo>
                    <a:pt x="112" y="204"/>
                  </a:lnTo>
                  <a:lnTo>
                    <a:pt x="101" y="204"/>
                  </a:lnTo>
                  <a:lnTo>
                    <a:pt x="91" y="194"/>
                  </a:lnTo>
                  <a:lnTo>
                    <a:pt x="81" y="183"/>
                  </a:lnTo>
                  <a:lnTo>
                    <a:pt x="71" y="183"/>
                  </a:lnTo>
                  <a:lnTo>
                    <a:pt x="71" y="173"/>
                  </a:lnTo>
                  <a:lnTo>
                    <a:pt x="71" y="163"/>
                  </a:lnTo>
                  <a:lnTo>
                    <a:pt x="61" y="153"/>
                  </a:lnTo>
                  <a:lnTo>
                    <a:pt x="61" y="143"/>
                  </a:lnTo>
                  <a:lnTo>
                    <a:pt x="51" y="132"/>
                  </a:lnTo>
                  <a:lnTo>
                    <a:pt x="51" y="122"/>
                  </a:lnTo>
                  <a:lnTo>
                    <a:pt x="51" y="112"/>
                  </a:lnTo>
                  <a:lnTo>
                    <a:pt x="40" y="112"/>
                  </a:lnTo>
                  <a:lnTo>
                    <a:pt x="40" y="102"/>
                  </a:lnTo>
                  <a:lnTo>
                    <a:pt x="20" y="92"/>
                  </a:lnTo>
                  <a:lnTo>
                    <a:pt x="10" y="82"/>
                  </a:lnTo>
                  <a:lnTo>
                    <a:pt x="0" y="71"/>
                  </a:lnTo>
                  <a:lnTo>
                    <a:pt x="0" y="61"/>
                  </a:lnTo>
                  <a:lnTo>
                    <a:pt x="0" y="51"/>
                  </a:lnTo>
                  <a:lnTo>
                    <a:pt x="10" y="51"/>
                  </a:lnTo>
                  <a:lnTo>
                    <a:pt x="20" y="41"/>
                  </a:lnTo>
                  <a:lnTo>
                    <a:pt x="30" y="31"/>
                  </a:lnTo>
                  <a:lnTo>
                    <a:pt x="30" y="20"/>
                  </a:lnTo>
                  <a:lnTo>
                    <a:pt x="30" y="10"/>
                  </a:lnTo>
                  <a:lnTo>
                    <a:pt x="40" y="10"/>
                  </a:lnTo>
                  <a:lnTo>
                    <a:pt x="51" y="10"/>
                  </a:lnTo>
                  <a:lnTo>
                    <a:pt x="51" y="20"/>
                  </a:lnTo>
                  <a:lnTo>
                    <a:pt x="61" y="20"/>
                  </a:lnTo>
                  <a:lnTo>
                    <a:pt x="61" y="31"/>
                  </a:lnTo>
                  <a:lnTo>
                    <a:pt x="71" y="31"/>
                  </a:lnTo>
                  <a:lnTo>
                    <a:pt x="81" y="31"/>
                  </a:lnTo>
                  <a:lnTo>
                    <a:pt x="71" y="41"/>
                  </a:lnTo>
                  <a:lnTo>
                    <a:pt x="81" y="41"/>
                  </a:lnTo>
                  <a:lnTo>
                    <a:pt x="91" y="41"/>
                  </a:lnTo>
                  <a:lnTo>
                    <a:pt x="91" y="51"/>
                  </a:lnTo>
                  <a:lnTo>
                    <a:pt x="101" y="61"/>
                  </a:lnTo>
                  <a:lnTo>
                    <a:pt x="112" y="61"/>
                  </a:lnTo>
                  <a:lnTo>
                    <a:pt x="122" y="61"/>
                  </a:lnTo>
                  <a:lnTo>
                    <a:pt x="142" y="71"/>
                  </a:lnTo>
                  <a:lnTo>
                    <a:pt x="142" y="61"/>
                  </a:lnTo>
                  <a:lnTo>
                    <a:pt x="152" y="61"/>
                  </a:lnTo>
                  <a:lnTo>
                    <a:pt x="142" y="51"/>
                  </a:lnTo>
                  <a:lnTo>
                    <a:pt x="142" y="41"/>
                  </a:lnTo>
                  <a:lnTo>
                    <a:pt x="142" y="31"/>
                  </a:lnTo>
                  <a:lnTo>
                    <a:pt x="142" y="20"/>
                  </a:lnTo>
                  <a:lnTo>
                    <a:pt x="142" y="10"/>
                  </a:lnTo>
                  <a:lnTo>
                    <a:pt x="152" y="10"/>
                  </a:lnTo>
                  <a:lnTo>
                    <a:pt x="163" y="20"/>
                  </a:lnTo>
                  <a:lnTo>
                    <a:pt x="163" y="31"/>
                  </a:lnTo>
                  <a:lnTo>
                    <a:pt x="152" y="31"/>
                  </a:lnTo>
                  <a:lnTo>
                    <a:pt x="163" y="41"/>
                  </a:lnTo>
                  <a:lnTo>
                    <a:pt x="152" y="41"/>
                  </a:lnTo>
                  <a:lnTo>
                    <a:pt x="163" y="51"/>
                  </a:lnTo>
                  <a:lnTo>
                    <a:pt x="173" y="41"/>
                  </a:lnTo>
                  <a:lnTo>
                    <a:pt x="183" y="31"/>
                  </a:lnTo>
                  <a:lnTo>
                    <a:pt x="183" y="20"/>
                  </a:lnTo>
                  <a:lnTo>
                    <a:pt x="183" y="10"/>
                  </a:lnTo>
                  <a:lnTo>
                    <a:pt x="193" y="10"/>
                  </a:lnTo>
                  <a:lnTo>
                    <a:pt x="203" y="10"/>
                  </a:lnTo>
                  <a:lnTo>
                    <a:pt x="203" y="0"/>
                  </a:lnTo>
                  <a:lnTo>
                    <a:pt x="214" y="10"/>
                  </a:lnTo>
                  <a:lnTo>
                    <a:pt x="234" y="20"/>
                  </a:lnTo>
                  <a:close/>
                </a:path>
              </a:pathLst>
            </a:custGeom>
            <a:solidFill>
              <a:srgbClr val="92D050"/>
            </a:solidFill>
            <a:ln w="15875">
              <a:solidFill>
                <a:srgbClr val="6E6E6E"/>
              </a:solidFill>
              <a:prstDash val="solid"/>
              <a:round/>
              <a:headEnd/>
              <a:tailEnd/>
            </a:ln>
          </p:spPr>
          <p:txBody>
            <a:bodyPr/>
            <a:lstStyle/>
            <a:p>
              <a:endParaRPr lang="fr-FR">
                <a:solidFill>
                  <a:srgbClr val="000000"/>
                </a:solidFill>
              </a:endParaRPr>
            </a:p>
          </p:txBody>
        </p:sp>
        <p:sp>
          <p:nvSpPr>
            <p:cNvPr id="110" name="Freeform 81"/>
            <p:cNvSpPr>
              <a:spLocks/>
            </p:cNvSpPr>
            <p:nvPr/>
          </p:nvSpPr>
          <p:spPr bwMode="auto">
            <a:xfrm>
              <a:off x="5083176" y="3246438"/>
              <a:ext cx="387350" cy="582612"/>
            </a:xfrm>
            <a:custGeom>
              <a:avLst/>
              <a:gdLst>
                <a:gd name="T0" fmla="*/ 2147483647 w 244"/>
                <a:gd name="T1" fmla="*/ 2147483647 h 367"/>
                <a:gd name="T2" fmla="*/ 2147483647 w 244"/>
                <a:gd name="T3" fmla="*/ 2147483647 h 367"/>
                <a:gd name="T4" fmla="*/ 2147483647 w 244"/>
                <a:gd name="T5" fmla="*/ 2147483647 h 367"/>
                <a:gd name="T6" fmla="*/ 2147483647 w 244"/>
                <a:gd name="T7" fmla="*/ 2147483647 h 367"/>
                <a:gd name="T8" fmla="*/ 2147483647 w 244"/>
                <a:gd name="T9" fmla="*/ 2147483647 h 367"/>
                <a:gd name="T10" fmla="*/ 2147483647 w 244"/>
                <a:gd name="T11" fmla="*/ 0 h 367"/>
                <a:gd name="T12" fmla="*/ 2147483647 w 244"/>
                <a:gd name="T13" fmla="*/ 0 h 367"/>
                <a:gd name="T14" fmla="*/ 2147483647 w 244"/>
                <a:gd name="T15" fmla="*/ 2147483647 h 367"/>
                <a:gd name="T16" fmla="*/ 2147483647 w 244"/>
                <a:gd name="T17" fmla="*/ 2147483647 h 367"/>
                <a:gd name="T18" fmla="*/ 2147483647 w 244"/>
                <a:gd name="T19" fmla="*/ 2147483647 h 367"/>
                <a:gd name="T20" fmla="*/ 2147483647 w 244"/>
                <a:gd name="T21" fmla="*/ 2147483647 h 367"/>
                <a:gd name="T22" fmla="*/ 2147483647 w 244"/>
                <a:gd name="T23" fmla="*/ 2147483647 h 367"/>
                <a:gd name="T24" fmla="*/ 2147483647 w 244"/>
                <a:gd name="T25" fmla="*/ 2147483647 h 367"/>
                <a:gd name="T26" fmla="*/ 2147483647 w 244"/>
                <a:gd name="T27" fmla="*/ 2147483647 h 367"/>
                <a:gd name="T28" fmla="*/ 2147483647 w 244"/>
                <a:gd name="T29" fmla="*/ 2147483647 h 367"/>
                <a:gd name="T30" fmla="*/ 2147483647 w 244"/>
                <a:gd name="T31" fmla="*/ 2147483647 h 367"/>
                <a:gd name="T32" fmla="*/ 2147483647 w 244"/>
                <a:gd name="T33" fmla="*/ 2147483647 h 367"/>
                <a:gd name="T34" fmla="*/ 2147483647 w 244"/>
                <a:gd name="T35" fmla="*/ 2147483647 h 367"/>
                <a:gd name="T36" fmla="*/ 2147483647 w 244"/>
                <a:gd name="T37" fmla="*/ 2147483647 h 367"/>
                <a:gd name="T38" fmla="*/ 2147483647 w 244"/>
                <a:gd name="T39" fmla="*/ 2147483647 h 367"/>
                <a:gd name="T40" fmla="*/ 2147483647 w 244"/>
                <a:gd name="T41" fmla="*/ 2147483647 h 367"/>
                <a:gd name="T42" fmla="*/ 2147483647 w 244"/>
                <a:gd name="T43" fmla="*/ 2147483647 h 367"/>
                <a:gd name="T44" fmla="*/ 2147483647 w 244"/>
                <a:gd name="T45" fmla="*/ 2147483647 h 367"/>
                <a:gd name="T46" fmla="*/ 2147483647 w 244"/>
                <a:gd name="T47" fmla="*/ 2147483647 h 367"/>
                <a:gd name="T48" fmla="*/ 2147483647 w 244"/>
                <a:gd name="T49" fmla="*/ 2147483647 h 367"/>
                <a:gd name="T50" fmla="*/ 2147483647 w 244"/>
                <a:gd name="T51" fmla="*/ 2147483647 h 367"/>
                <a:gd name="T52" fmla="*/ 2147483647 w 244"/>
                <a:gd name="T53" fmla="*/ 2147483647 h 367"/>
                <a:gd name="T54" fmla="*/ 2147483647 w 244"/>
                <a:gd name="T55" fmla="*/ 2147483647 h 367"/>
                <a:gd name="T56" fmla="*/ 2147483647 w 244"/>
                <a:gd name="T57" fmla="*/ 2147483647 h 367"/>
                <a:gd name="T58" fmla="*/ 2147483647 w 244"/>
                <a:gd name="T59" fmla="*/ 2147483647 h 367"/>
                <a:gd name="T60" fmla="*/ 2147483647 w 244"/>
                <a:gd name="T61" fmla="*/ 2147483647 h 367"/>
                <a:gd name="T62" fmla="*/ 2147483647 w 244"/>
                <a:gd name="T63" fmla="*/ 2147483647 h 367"/>
                <a:gd name="T64" fmla="*/ 2147483647 w 244"/>
                <a:gd name="T65" fmla="*/ 2147483647 h 367"/>
                <a:gd name="T66" fmla="*/ 2147483647 w 244"/>
                <a:gd name="T67" fmla="*/ 2147483647 h 367"/>
                <a:gd name="T68" fmla="*/ 2147483647 w 244"/>
                <a:gd name="T69" fmla="*/ 2147483647 h 367"/>
                <a:gd name="T70" fmla="*/ 2147483647 w 244"/>
                <a:gd name="T71" fmla="*/ 2147483647 h 367"/>
                <a:gd name="T72" fmla="*/ 2147483647 w 244"/>
                <a:gd name="T73" fmla="*/ 2147483647 h 367"/>
                <a:gd name="T74" fmla="*/ 2147483647 w 244"/>
                <a:gd name="T75" fmla="*/ 2147483647 h 367"/>
                <a:gd name="T76" fmla="*/ 2147483647 w 244"/>
                <a:gd name="T77" fmla="*/ 2147483647 h 367"/>
                <a:gd name="T78" fmla="*/ 2147483647 w 244"/>
                <a:gd name="T79" fmla="*/ 2147483647 h 367"/>
                <a:gd name="T80" fmla="*/ 2147483647 w 244"/>
                <a:gd name="T81" fmla="*/ 2147483647 h 367"/>
                <a:gd name="T82" fmla="*/ 2147483647 w 244"/>
                <a:gd name="T83" fmla="*/ 2147483647 h 367"/>
                <a:gd name="T84" fmla="*/ 2147483647 w 244"/>
                <a:gd name="T85" fmla="*/ 2147483647 h 367"/>
                <a:gd name="T86" fmla="*/ 2147483647 w 244"/>
                <a:gd name="T87" fmla="*/ 2147483647 h 367"/>
                <a:gd name="T88" fmla="*/ 2147483647 w 244"/>
                <a:gd name="T89" fmla="*/ 2147483647 h 367"/>
                <a:gd name="T90" fmla="*/ 2147483647 w 244"/>
                <a:gd name="T91" fmla="*/ 2147483647 h 367"/>
                <a:gd name="T92" fmla="*/ 2147483647 w 244"/>
                <a:gd name="T93" fmla="*/ 2147483647 h 367"/>
                <a:gd name="T94" fmla="*/ 2147483647 w 244"/>
                <a:gd name="T95" fmla="*/ 2147483647 h 367"/>
                <a:gd name="T96" fmla="*/ 2147483647 w 244"/>
                <a:gd name="T97" fmla="*/ 2147483647 h 367"/>
                <a:gd name="T98" fmla="*/ 2147483647 w 244"/>
                <a:gd name="T99" fmla="*/ 2147483647 h 367"/>
                <a:gd name="T100" fmla="*/ 2147483647 w 244"/>
                <a:gd name="T101" fmla="*/ 2147483647 h 367"/>
                <a:gd name="T102" fmla="*/ 2147483647 w 244"/>
                <a:gd name="T103" fmla="*/ 2147483647 h 367"/>
                <a:gd name="T104" fmla="*/ 2147483647 w 244"/>
                <a:gd name="T105" fmla="*/ 2147483647 h 367"/>
                <a:gd name="T106" fmla="*/ 2147483647 w 244"/>
                <a:gd name="T107" fmla="*/ 2147483647 h 367"/>
                <a:gd name="T108" fmla="*/ 2147483647 w 244"/>
                <a:gd name="T109" fmla="*/ 2147483647 h 367"/>
                <a:gd name="T110" fmla="*/ 2147483647 w 244"/>
                <a:gd name="T111" fmla="*/ 2147483647 h 367"/>
                <a:gd name="T112" fmla="*/ 2147483647 w 244"/>
                <a:gd name="T113" fmla="*/ 2147483647 h 367"/>
                <a:gd name="T114" fmla="*/ 2147483647 w 244"/>
                <a:gd name="T115" fmla="*/ 2147483647 h 367"/>
                <a:gd name="T116" fmla="*/ 0 w 244"/>
                <a:gd name="T117" fmla="*/ 2147483647 h 3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367">
                  <a:moveTo>
                    <a:pt x="0" y="41"/>
                  </a:moveTo>
                  <a:lnTo>
                    <a:pt x="10" y="41"/>
                  </a:lnTo>
                  <a:lnTo>
                    <a:pt x="10" y="31"/>
                  </a:lnTo>
                  <a:lnTo>
                    <a:pt x="20" y="31"/>
                  </a:lnTo>
                  <a:lnTo>
                    <a:pt x="30" y="31"/>
                  </a:lnTo>
                  <a:lnTo>
                    <a:pt x="41" y="31"/>
                  </a:lnTo>
                  <a:lnTo>
                    <a:pt x="51" y="31"/>
                  </a:lnTo>
                  <a:lnTo>
                    <a:pt x="61" y="31"/>
                  </a:lnTo>
                  <a:lnTo>
                    <a:pt x="71" y="31"/>
                  </a:lnTo>
                  <a:lnTo>
                    <a:pt x="81" y="20"/>
                  </a:lnTo>
                  <a:lnTo>
                    <a:pt x="81" y="10"/>
                  </a:lnTo>
                  <a:lnTo>
                    <a:pt x="92" y="10"/>
                  </a:lnTo>
                  <a:lnTo>
                    <a:pt x="102" y="10"/>
                  </a:lnTo>
                  <a:lnTo>
                    <a:pt x="92" y="10"/>
                  </a:lnTo>
                  <a:lnTo>
                    <a:pt x="102" y="10"/>
                  </a:lnTo>
                  <a:lnTo>
                    <a:pt x="112" y="10"/>
                  </a:lnTo>
                  <a:lnTo>
                    <a:pt x="112" y="0"/>
                  </a:lnTo>
                  <a:lnTo>
                    <a:pt x="122" y="0"/>
                  </a:lnTo>
                  <a:lnTo>
                    <a:pt x="132" y="0"/>
                  </a:lnTo>
                  <a:lnTo>
                    <a:pt x="143" y="0"/>
                  </a:lnTo>
                  <a:lnTo>
                    <a:pt x="153" y="0"/>
                  </a:lnTo>
                  <a:lnTo>
                    <a:pt x="163" y="0"/>
                  </a:lnTo>
                  <a:lnTo>
                    <a:pt x="173" y="0"/>
                  </a:lnTo>
                  <a:lnTo>
                    <a:pt x="163" y="10"/>
                  </a:lnTo>
                  <a:lnTo>
                    <a:pt x="173" y="20"/>
                  </a:lnTo>
                  <a:lnTo>
                    <a:pt x="183" y="10"/>
                  </a:lnTo>
                  <a:lnTo>
                    <a:pt x="183" y="20"/>
                  </a:lnTo>
                  <a:lnTo>
                    <a:pt x="183" y="31"/>
                  </a:lnTo>
                  <a:lnTo>
                    <a:pt x="183" y="41"/>
                  </a:lnTo>
                  <a:lnTo>
                    <a:pt x="193" y="41"/>
                  </a:lnTo>
                  <a:lnTo>
                    <a:pt x="193" y="51"/>
                  </a:lnTo>
                  <a:lnTo>
                    <a:pt x="193" y="61"/>
                  </a:lnTo>
                  <a:lnTo>
                    <a:pt x="193" y="71"/>
                  </a:lnTo>
                  <a:lnTo>
                    <a:pt x="204" y="82"/>
                  </a:lnTo>
                  <a:lnTo>
                    <a:pt x="204" y="92"/>
                  </a:lnTo>
                  <a:lnTo>
                    <a:pt x="193" y="82"/>
                  </a:lnTo>
                  <a:lnTo>
                    <a:pt x="193" y="92"/>
                  </a:lnTo>
                  <a:lnTo>
                    <a:pt x="204" y="102"/>
                  </a:lnTo>
                  <a:lnTo>
                    <a:pt x="193" y="102"/>
                  </a:lnTo>
                  <a:lnTo>
                    <a:pt x="193" y="112"/>
                  </a:lnTo>
                  <a:lnTo>
                    <a:pt x="204" y="112"/>
                  </a:lnTo>
                  <a:lnTo>
                    <a:pt x="204" y="122"/>
                  </a:lnTo>
                  <a:lnTo>
                    <a:pt x="193" y="132"/>
                  </a:lnTo>
                  <a:lnTo>
                    <a:pt x="204" y="132"/>
                  </a:lnTo>
                  <a:lnTo>
                    <a:pt x="193" y="132"/>
                  </a:lnTo>
                  <a:lnTo>
                    <a:pt x="193" y="143"/>
                  </a:lnTo>
                  <a:lnTo>
                    <a:pt x="193" y="153"/>
                  </a:lnTo>
                  <a:lnTo>
                    <a:pt x="183" y="153"/>
                  </a:lnTo>
                  <a:lnTo>
                    <a:pt x="193" y="153"/>
                  </a:lnTo>
                  <a:lnTo>
                    <a:pt x="193" y="163"/>
                  </a:lnTo>
                  <a:lnTo>
                    <a:pt x="204" y="163"/>
                  </a:lnTo>
                  <a:lnTo>
                    <a:pt x="204" y="173"/>
                  </a:lnTo>
                  <a:lnTo>
                    <a:pt x="193" y="173"/>
                  </a:lnTo>
                  <a:lnTo>
                    <a:pt x="193" y="183"/>
                  </a:lnTo>
                  <a:lnTo>
                    <a:pt x="193" y="194"/>
                  </a:lnTo>
                  <a:lnTo>
                    <a:pt x="183" y="204"/>
                  </a:lnTo>
                  <a:lnTo>
                    <a:pt x="193" y="204"/>
                  </a:lnTo>
                  <a:lnTo>
                    <a:pt x="193" y="214"/>
                  </a:lnTo>
                  <a:lnTo>
                    <a:pt x="193" y="234"/>
                  </a:lnTo>
                  <a:lnTo>
                    <a:pt x="204" y="234"/>
                  </a:lnTo>
                  <a:lnTo>
                    <a:pt x="204" y="245"/>
                  </a:lnTo>
                  <a:lnTo>
                    <a:pt x="193" y="245"/>
                  </a:lnTo>
                  <a:lnTo>
                    <a:pt x="204" y="245"/>
                  </a:lnTo>
                  <a:lnTo>
                    <a:pt x="204" y="255"/>
                  </a:lnTo>
                  <a:lnTo>
                    <a:pt x="214" y="265"/>
                  </a:lnTo>
                  <a:lnTo>
                    <a:pt x="214" y="255"/>
                  </a:lnTo>
                  <a:lnTo>
                    <a:pt x="224" y="245"/>
                  </a:lnTo>
                  <a:lnTo>
                    <a:pt x="234" y="255"/>
                  </a:lnTo>
                  <a:lnTo>
                    <a:pt x="234" y="265"/>
                  </a:lnTo>
                  <a:lnTo>
                    <a:pt x="224" y="265"/>
                  </a:lnTo>
                  <a:lnTo>
                    <a:pt x="234" y="265"/>
                  </a:lnTo>
                  <a:lnTo>
                    <a:pt x="234" y="275"/>
                  </a:lnTo>
                  <a:lnTo>
                    <a:pt x="224" y="275"/>
                  </a:lnTo>
                  <a:lnTo>
                    <a:pt x="224" y="285"/>
                  </a:lnTo>
                  <a:lnTo>
                    <a:pt x="224" y="296"/>
                  </a:lnTo>
                  <a:lnTo>
                    <a:pt x="224" y="306"/>
                  </a:lnTo>
                  <a:lnTo>
                    <a:pt x="224" y="316"/>
                  </a:lnTo>
                  <a:lnTo>
                    <a:pt x="234" y="316"/>
                  </a:lnTo>
                  <a:lnTo>
                    <a:pt x="244" y="316"/>
                  </a:lnTo>
                  <a:lnTo>
                    <a:pt x="234" y="326"/>
                  </a:lnTo>
                  <a:lnTo>
                    <a:pt x="234" y="336"/>
                  </a:lnTo>
                  <a:lnTo>
                    <a:pt x="224" y="336"/>
                  </a:lnTo>
                  <a:lnTo>
                    <a:pt x="224" y="326"/>
                  </a:lnTo>
                  <a:lnTo>
                    <a:pt x="224" y="336"/>
                  </a:lnTo>
                  <a:lnTo>
                    <a:pt x="214" y="326"/>
                  </a:lnTo>
                  <a:lnTo>
                    <a:pt x="214" y="336"/>
                  </a:lnTo>
                  <a:lnTo>
                    <a:pt x="204" y="336"/>
                  </a:lnTo>
                  <a:lnTo>
                    <a:pt x="193" y="346"/>
                  </a:lnTo>
                  <a:lnTo>
                    <a:pt x="183" y="346"/>
                  </a:lnTo>
                  <a:lnTo>
                    <a:pt x="183" y="357"/>
                  </a:lnTo>
                  <a:lnTo>
                    <a:pt x="183" y="367"/>
                  </a:lnTo>
                  <a:lnTo>
                    <a:pt x="173" y="367"/>
                  </a:lnTo>
                  <a:lnTo>
                    <a:pt x="163" y="367"/>
                  </a:lnTo>
                  <a:lnTo>
                    <a:pt x="163" y="357"/>
                  </a:lnTo>
                  <a:lnTo>
                    <a:pt x="153" y="357"/>
                  </a:lnTo>
                  <a:lnTo>
                    <a:pt x="153" y="346"/>
                  </a:lnTo>
                  <a:lnTo>
                    <a:pt x="153" y="357"/>
                  </a:lnTo>
                  <a:lnTo>
                    <a:pt x="143" y="346"/>
                  </a:lnTo>
                  <a:lnTo>
                    <a:pt x="132" y="346"/>
                  </a:lnTo>
                  <a:lnTo>
                    <a:pt x="132" y="336"/>
                  </a:lnTo>
                  <a:lnTo>
                    <a:pt x="122" y="336"/>
                  </a:lnTo>
                  <a:lnTo>
                    <a:pt x="112" y="336"/>
                  </a:lnTo>
                  <a:lnTo>
                    <a:pt x="112" y="326"/>
                  </a:lnTo>
                  <a:lnTo>
                    <a:pt x="102" y="326"/>
                  </a:lnTo>
                  <a:lnTo>
                    <a:pt x="92" y="326"/>
                  </a:lnTo>
                  <a:lnTo>
                    <a:pt x="81" y="326"/>
                  </a:lnTo>
                  <a:lnTo>
                    <a:pt x="71" y="326"/>
                  </a:lnTo>
                  <a:lnTo>
                    <a:pt x="71" y="316"/>
                  </a:lnTo>
                  <a:lnTo>
                    <a:pt x="61" y="306"/>
                  </a:lnTo>
                  <a:lnTo>
                    <a:pt x="61" y="316"/>
                  </a:lnTo>
                  <a:lnTo>
                    <a:pt x="51" y="316"/>
                  </a:lnTo>
                  <a:lnTo>
                    <a:pt x="51" y="306"/>
                  </a:lnTo>
                  <a:lnTo>
                    <a:pt x="41" y="306"/>
                  </a:lnTo>
                  <a:lnTo>
                    <a:pt x="41" y="296"/>
                  </a:lnTo>
                  <a:lnTo>
                    <a:pt x="41" y="285"/>
                  </a:lnTo>
                  <a:lnTo>
                    <a:pt x="30" y="285"/>
                  </a:lnTo>
                  <a:lnTo>
                    <a:pt x="30" y="275"/>
                  </a:lnTo>
                  <a:lnTo>
                    <a:pt x="20" y="275"/>
                  </a:lnTo>
                  <a:lnTo>
                    <a:pt x="30" y="265"/>
                  </a:lnTo>
                  <a:lnTo>
                    <a:pt x="20" y="265"/>
                  </a:lnTo>
                  <a:lnTo>
                    <a:pt x="20" y="255"/>
                  </a:lnTo>
                  <a:lnTo>
                    <a:pt x="30" y="255"/>
                  </a:lnTo>
                  <a:lnTo>
                    <a:pt x="41" y="255"/>
                  </a:lnTo>
                  <a:lnTo>
                    <a:pt x="51" y="255"/>
                  </a:lnTo>
                  <a:lnTo>
                    <a:pt x="51" y="245"/>
                  </a:lnTo>
                  <a:lnTo>
                    <a:pt x="61" y="245"/>
                  </a:lnTo>
                  <a:lnTo>
                    <a:pt x="71" y="234"/>
                  </a:lnTo>
                  <a:lnTo>
                    <a:pt x="71" y="224"/>
                  </a:lnTo>
                  <a:lnTo>
                    <a:pt x="61" y="224"/>
                  </a:lnTo>
                  <a:lnTo>
                    <a:pt x="51" y="224"/>
                  </a:lnTo>
                  <a:lnTo>
                    <a:pt x="51" y="214"/>
                  </a:lnTo>
                  <a:lnTo>
                    <a:pt x="61" y="214"/>
                  </a:lnTo>
                  <a:lnTo>
                    <a:pt x="51" y="204"/>
                  </a:lnTo>
                  <a:lnTo>
                    <a:pt x="51" y="194"/>
                  </a:lnTo>
                  <a:lnTo>
                    <a:pt x="51" y="183"/>
                  </a:lnTo>
                  <a:lnTo>
                    <a:pt x="61" y="183"/>
                  </a:lnTo>
                  <a:lnTo>
                    <a:pt x="61" y="173"/>
                  </a:lnTo>
                  <a:lnTo>
                    <a:pt x="61" y="163"/>
                  </a:lnTo>
                  <a:lnTo>
                    <a:pt x="61" y="153"/>
                  </a:lnTo>
                  <a:lnTo>
                    <a:pt x="51" y="153"/>
                  </a:lnTo>
                  <a:lnTo>
                    <a:pt x="51" y="143"/>
                  </a:lnTo>
                  <a:lnTo>
                    <a:pt x="51" y="132"/>
                  </a:lnTo>
                  <a:lnTo>
                    <a:pt x="51" y="122"/>
                  </a:lnTo>
                  <a:lnTo>
                    <a:pt x="41" y="122"/>
                  </a:lnTo>
                  <a:lnTo>
                    <a:pt x="41" y="112"/>
                  </a:lnTo>
                  <a:lnTo>
                    <a:pt x="41" y="102"/>
                  </a:lnTo>
                  <a:lnTo>
                    <a:pt x="41" y="92"/>
                  </a:lnTo>
                  <a:lnTo>
                    <a:pt x="30" y="82"/>
                  </a:lnTo>
                  <a:lnTo>
                    <a:pt x="20" y="82"/>
                  </a:lnTo>
                  <a:lnTo>
                    <a:pt x="20" y="71"/>
                  </a:lnTo>
                  <a:lnTo>
                    <a:pt x="10" y="61"/>
                  </a:lnTo>
                  <a:lnTo>
                    <a:pt x="20" y="51"/>
                  </a:lnTo>
                  <a:lnTo>
                    <a:pt x="10" y="51"/>
                  </a:lnTo>
                  <a:lnTo>
                    <a:pt x="0" y="51"/>
                  </a:lnTo>
                  <a:lnTo>
                    <a:pt x="10" y="41"/>
                  </a:lnTo>
                  <a:lnTo>
                    <a:pt x="0" y="41"/>
                  </a:lnTo>
                  <a:close/>
                </a:path>
              </a:pathLst>
            </a:custGeom>
            <a:solidFill>
              <a:srgbClr val="99CCFF"/>
            </a:solidFill>
            <a:ln w="15875">
              <a:solidFill>
                <a:srgbClr val="808080"/>
              </a:solidFill>
              <a:prstDash val="solid"/>
              <a:round/>
              <a:headEnd/>
              <a:tailEnd/>
            </a:ln>
          </p:spPr>
          <p:txBody>
            <a:bodyPr/>
            <a:lstStyle/>
            <a:p>
              <a:endParaRPr lang="fr-FR">
                <a:solidFill>
                  <a:srgbClr val="000000"/>
                </a:solidFill>
              </a:endParaRPr>
            </a:p>
          </p:txBody>
        </p:sp>
        <p:sp>
          <p:nvSpPr>
            <p:cNvPr id="111" name="Freeform 82"/>
            <p:cNvSpPr>
              <a:spLocks/>
            </p:cNvSpPr>
            <p:nvPr/>
          </p:nvSpPr>
          <p:spPr bwMode="auto">
            <a:xfrm>
              <a:off x="4581526" y="3246438"/>
              <a:ext cx="49212" cy="80962"/>
            </a:xfrm>
            <a:custGeom>
              <a:avLst/>
              <a:gdLst>
                <a:gd name="T0" fmla="*/ 2147483647 w 31"/>
                <a:gd name="T1" fmla="*/ 2147483647 h 51"/>
                <a:gd name="T2" fmla="*/ 2147483647 w 31"/>
                <a:gd name="T3" fmla="*/ 2147483647 h 51"/>
                <a:gd name="T4" fmla="*/ 2147483647 w 31"/>
                <a:gd name="T5" fmla="*/ 2147483647 h 51"/>
                <a:gd name="T6" fmla="*/ 2147483647 w 31"/>
                <a:gd name="T7" fmla="*/ 2147483647 h 51"/>
                <a:gd name="T8" fmla="*/ 2147483647 w 31"/>
                <a:gd name="T9" fmla="*/ 2147483647 h 51"/>
                <a:gd name="T10" fmla="*/ 2147483647 w 31"/>
                <a:gd name="T11" fmla="*/ 2147483647 h 51"/>
                <a:gd name="T12" fmla="*/ 2147483647 w 31"/>
                <a:gd name="T13" fmla="*/ 2147483647 h 51"/>
                <a:gd name="T14" fmla="*/ 2147483647 w 31"/>
                <a:gd name="T15" fmla="*/ 2147483647 h 51"/>
                <a:gd name="T16" fmla="*/ 2147483647 w 31"/>
                <a:gd name="T17" fmla="*/ 2147483647 h 51"/>
                <a:gd name="T18" fmla="*/ 2147483647 w 31"/>
                <a:gd name="T19" fmla="*/ 2147483647 h 51"/>
                <a:gd name="T20" fmla="*/ 2147483647 w 31"/>
                <a:gd name="T21" fmla="*/ 2147483647 h 51"/>
                <a:gd name="T22" fmla="*/ 2147483647 w 31"/>
                <a:gd name="T23" fmla="*/ 2147483647 h 51"/>
                <a:gd name="T24" fmla="*/ 2147483647 w 31"/>
                <a:gd name="T25" fmla="*/ 2147483647 h 51"/>
                <a:gd name="T26" fmla="*/ 0 w 31"/>
                <a:gd name="T27" fmla="*/ 2147483647 h 51"/>
                <a:gd name="T28" fmla="*/ 0 w 31"/>
                <a:gd name="T29" fmla="*/ 2147483647 h 51"/>
                <a:gd name="T30" fmla="*/ 0 w 31"/>
                <a:gd name="T31" fmla="*/ 2147483647 h 51"/>
                <a:gd name="T32" fmla="*/ 0 w 31"/>
                <a:gd name="T33" fmla="*/ 2147483647 h 51"/>
                <a:gd name="T34" fmla="*/ 2147483647 w 31"/>
                <a:gd name="T35" fmla="*/ 0 h 51"/>
                <a:gd name="T36" fmla="*/ 2147483647 w 31"/>
                <a:gd name="T37" fmla="*/ 2147483647 h 51"/>
                <a:gd name="T38" fmla="*/ 2147483647 w 31"/>
                <a:gd name="T39" fmla="*/ 2147483647 h 51"/>
                <a:gd name="T40" fmla="*/ 2147483647 w 31"/>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51">
                  <a:moveTo>
                    <a:pt x="20" y="20"/>
                  </a:moveTo>
                  <a:lnTo>
                    <a:pt x="20" y="20"/>
                  </a:lnTo>
                  <a:lnTo>
                    <a:pt x="31" y="31"/>
                  </a:lnTo>
                  <a:lnTo>
                    <a:pt x="31" y="51"/>
                  </a:lnTo>
                  <a:lnTo>
                    <a:pt x="31" y="41"/>
                  </a:lnTo>
                  <a:lnTo>
                    <a:pt x="31" y="31"/>
                  </a:lnTo>
                  <a:lnTo>
                    <a:pt x="20" y="20"/>
                  </a:lnTo>
                  <a:lnTo>
                    <a:pt x="20" y="31"/>
                  </a:lnTo>
                  <a:lnTo>
                    <a:pt x="10" y="31"/>
                  </a:lnTo>
                  <a:lnTo>
                    <a:pt x="10" y="20"/>
                  </a:lnTo>
                  <a:lnTo>
                    <a:pt x="0" y="20"/>
                  </a:lnTo>
                  <a:lnTo>
                    <a:pt x="0" y="10"/>
                  </a:lnTo>
                  <a:lnTo>
                    <a:pt x="20" y="0"/>
                  </a:lnTo>
                  <a:lnTo>
                    <a:pt x="20" y="10"/>
                  </a:lnTo>
                  <a:lnTo>
                    <a:pt x="20" y="2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12" name="Freeform 83"/>
            <p:cNvSpPr>
              <a:spLocks/>
            </p:cNvSpPr>
            <p:nvPr/>
          </p:nvSpPr>
          <p:spPr bwMode="auto">
            <a:xfrm>
              <a:off x="4549776" y="3408363"/>
              <a:ext cx="31750" cy="15875"/>
            </a:xfrm>
            <a:custGeom>
              <a:avLst/>
              <a:gdLst>
                <a:gd name="T0" fmla="*/ 2147483647 w 20"/>
                <a:gd name="T1" fmla="*/ 2147483647 h 10"/>
                <a:gd name="T2" fmla="*/ 2147483647 w 20"/>
                <a:gd name="T3" fmla="*/ 2147483647 h 10"/>
                <a:gd name="T4" fmla="*/ 2147483647 w 20"/>
                <a:gd name="T5" fmla="*/ 2147483647 h 10"/>
                <a:gd name="T6" fmla="*/ 0 w 20"/>
                <a:gd name="T7" fmla="*/ 2147483647 h 10"/>
                <a:gd name="T8" fmla="*/ 0 w 20"/>
                <a:gd name="T9" fmla="*/ 0 h 10"/>
                <a:gd name="T10" fmla="*/ 0 w 20"/>
                <a:gd name="T11" fmla="*/ 0 h 10"/>
                <a:gd name="T12" fmla="*/ 0 w 20"/>
                <a:gd name="T13" fmla="*/ 0 h 10"/>
                <a:gd name="T14" fmla="*/ 2147483647 w 20"/>
                <a:gd name="T15" fmla="*/ 0 h 10"/>
                <a:gd name="T16" fmla="*/ 2147483647 w 20"/>
                <a:gd name="T17" fmla="*/ 0 h 10"/>
                <a:gd name="T18" fmla="*/ 2147483647 w 20"/>
                <a:gd name="T19" fmla="*/ 2147483647 h 10"/>
                <a:gd name="T20" fmla="*/ 2147483647 w 20"/>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10">
                  <a:moveTo>
                    <a:pt x="20" y="10"/>
                  </a:moveTo>
                  <a:lnTo>
                    <a:pt x="20" y="10"/>
                  </a:lnTo>
                  <a:lnTo>
                    <a:pt x="10" y="10"/>
                  </a:lnTo>
                  <a:lnTo>
                    <a:pt x="0" y="10"/>
                  </a:lnTo>
                  <a:lnTo>
                    <a:pt x="0" y="0"/>
                  </a:lnTo>
                  <a:lnTo>
                    <a:pt x="10" y="0"/>
                  </a:lnTo>
                  <a:lnTo>
                    <a:pt x="2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13" name="Freeform 84"/>
            <p:cNvSpPr>
              <a:spLocks/>
            </p:cNvSpPr>
            <p:nvPr/>
          </p:nvSpPr>
          <p:spPr bwMode="auto">
            <a:xfrm>
              <a:off x="6215063" y="3408363"/>
              <a:ext cx="614362" cy="452437"/>
            </a:xfrm>
            <a:custGeom>
              <a:avLst/>
              <a:gdLst>
                <a:gd name="T0" fmla="*/ 2147483647 w 387"/>
                <a:gd name="T1" fmla="*/ 2147483647 h 285"/>
                <a:gd name="T2" fmla="*/ 2147483647 w 387"/>
                <a:gd name="T3" fmla="*/ 2147483647 h 285"/>
                <a:gd name="T4" fmla="*/ 2147483647 w 387"/>
                <a:gd name="T5" fmla="*/ 2147483647 h 285"/>
                <a:gd name="T6" fmla="*/ 2147483647 w 387"/>
                <a:gd name="T7" fmla="*/ 2147483647 h 285"/>
                <a:gd name="T8" fmla="*/ 2147483647 w 387"/>
                <a:gd name="T9" fmla="*/ 2147483647 h 285"/>
                <a:gd name="T10" fmla="*/ 2147483647 w 387"/>
                <a:gd name="T11" fmla="*/ 2147483647 h 285"/>
                <a:gd name="T12" fmla="*/ 2147483647 w 387"/>
                <a:gd name="T13" fmla="*/ 2147483647 h 285"/>
                <a:gd name="T14" fmla="*/ 2147483647 w 387"/>
                <a:gd name="T15" fmla="*/ 2147483647 h 285"/>
                <a:gd name="T16" fmla="*/ 2147483647 w 387"/>
                <a:gd name="T17" fmla="*/ 2147483647 h 285"/>
                <a:gd name="T18" fmla="*/ 2147483647 w 387"/>
                <a:gd name="T19" fmla="*/ 2147483647 h 285"/>
                <a:gd name="T20" fmla="*/ 2147483647 w 387"/>
                <a:gd name="T21" fmla="*/ 2147483647 h 285"/>
                <a:gd name="T22" fmla="*/ 2147483647 w 387"/>
                <a:gd name="T23" fmla="*/ 2147483647 h 285"/>
                <a:gd name="T24" fmla="*/ 2147483647 w 387"/>
                <a:gd name="T25" fmla="*/ 2147483647 h 285"/>
                <a:gd name="T26" fmla="*/ 2147483647 w 387"/>
                <a:gd name="T27" fmla="*/ 2147483647 h 285"/>
                <a:gd name="T28" fmla="*/ 2147483647 w 387"/>
                <a:gd name="T29" fmla="*/ 2147483647 h 285"/>
                <a:gd name="T30" fmla="*/ 2147483647 w 387"/>
                <a:gd name="T31" fmla="*/ 2147483647 h 285"/>
                <a:gd name="T32" fmla="*/ 2147483647 w 387"/>
                <a:gd name="T33" fmla="*/ 2147483647 h 285"/>
                <a:gd name="T34" fmla="*/ 2147483647 w 387"/>
                <a:gd name="T35" fmla="*/ 2147483647 h 285"/>
                <a:gd name="T36" fmla="*/ 2147483647 w 387"/>
                <a:gd name="T37" fmla="*/ 2147483647 h 285"/>
                <a:gd name="T38" fmla="*/ 2147483647 w 387"/>
                <a:gd name="T39" fmla="*/ 2147483647 h 285"/>
                <a:gd name="T40" fmla="*/ 2147483647 w 387"/>
                <a:gd name="T41" fmla="*/ 2147483647 h 285"/>
                <a:gd name="T42" fmla="*/ 2147483647 w 387"/>
                <a:gd name="T43" fmla="*/ 2147483647 h 285"/>
                <a:gd name="T44" fmla="*/ 2147483647 w 387"/>
                <a:gd name="T45" fmla="*/ 2147483647 h 285"/>
                <a:gd name="T46" fmla="*/ 2147483647 w 387"/>
                <a:gd name="T47" fmla="*/ 2147483647 h 285"/>
                <a:gd name="T48" fmla="*/ 2147483647 w 387"/>
                <a:gd name="T49" fmla="*/ 2147483647 h 285"/>
                <a:gd name="T50" fmla="*/ 2147483647 w 387"/>
                <a:gd name="T51" fmla="*/ 2147483647 h 285"/>
                <a:gd name="T52" fmla="*/ 2147483647 w 387"/>
                <a:gd name="T53" fmla="*/ 2147483647 h 285"/>
                <a:gd name="T54" fmla="*/ 2147483647 w 387"/>
                <a:gd name="T55" fmla="*/ 2147483647 h 285"/>
                <a:gd name="T56" fmla="*/ 2147483647 w 387"/>
                <a:gd name="T57" fmla="*/ 2147483647 h 285"/>
                <a:gd name="T58" fmla="*/ 2147483647 w 387"/>
                <a:gd name="T59" fmla="*/ 2147483647 h 285"/>
                <a:gd name="T60" fmla="*/ 2147483647 w 387"/>
                <a:gd name="T61" fmla="*/ 2147483647 h 285"/>
                <a:gd name="T62" fmla="*/ 2147483647 w 387"/>
                <a:gd name="T63" fmla="*/ 2147483647 h 285"/>
                <a:gd name="T64" fmla="*/ 2147483647 w 387"/>
                <a:gd name="T65" fmla="*/ 2147483647 h 285"/>
                <a:gd name="T66" fmla="*/ 2147483647 w 387"/>
                <a:gd name="T67" fmla="*/ 2147483647 h 285"/>
                <a:gd name="T68" fmla="*/ 2147483647 w 387"/>
                <a:gd name="T69" fmla="*/ 2147483647 h 285"/>
                <a:gd name="T70" fmla="*/ 2147483647 w 387"/>
                <a:gd name="T71" fmla="*/ 2147483647 h 285"/>
                <a:gd name="T72" fmla="*/ 2147483647 w 387"/>
                <a:gd name="T73" fmla="*/ 2147483647 h 285"/>
                <a:gd name="T74" fmla="*/ 2147483647 w 387"/>
                <a:gd name="T75" fmla="*/ 2147483647 h 285"/>
                <a:gd name="T76" fmla="*/ 2147483647 w 387"/>
                <a:gd name="T77" fmla="*/ 2147483647 h 285"/>
                <a:gd name="T78" fmla="*/ 2147483647 w 387"/>
                <a:gd name="T79" fmla="*/ 2147483647 h 285"/>
                <a:gd name="T80" fmla="*/ 2147483647 w 387"/>
                <a:gd name="T81" fmla="*/ 2147483647 h 285"/>
                <a:gd name="T82" fmla="*/ 2147483647 w 387"/>
                <a:gd name="T83" fmla="*/ 2147483647 h 285"/>
                <a:gd name="T84" fmla="*/ 2147483647 w 387"/>
                <a:gd name="T85" fmla="*/ 2147483647 h 285"/>
                <a:gd name="T86" fmla="*/ 2147483647 w 387"/>
                <a:gd name="T87" fmla="*/ 2147483647 h 285"/>
                <a:gd name="T88" fmla="*/ 2147483647 w 387"/>
                <a:gd name="T89" fmla="*/ 2147483647 h 285"/>
                <a:gd name="T90" fmla="*/ 0 w 387"/>
                <a:gd name="T91" fmla="*/ 2147483647 h 285"/>
                <a:gd name="T92" fmla="*/ 0 w 387"/>
                <a:gd name="T93" fmla="*/ 2147483647 h 285"/>
                <a:gd name="T94" fmla="*/ 2147483647 w 387"/>
                <a:gd name="T95" fmla="*/ 2147483647 h 285"/>
                <a:gd name="T96" fmla="*/ 2147483647 w 387"/>
                <a:gd name="T97" fmla="*/ 2147483647 h 285"/>
                <a:gd name="T98" fmla="*/ 2147483647 w 387"/>
                <a:gd name="T99" fmla="*/ 2147483647 h 285"/>
                <a:gd name="T100" fmla="*/ 2147483647 w 387"/>
                <a:gd name="T101" fmla="*/ 2147483647 h 285"/>
                <a:gd name="T102" fmla="*/ 2147483647 w 387"/>
                <a:gd name="T103" fmla="*/ 2147483647 h 285"/>
                <a:gd name="T104" fmla="*/ 2147483647 w 387"/>
                <a:gd name="T105" fmla="*/ 2147483647 h 285"/>
                <a:gd name="T106" fmla="*/ 2147483647 w 387"/>
                <a:gd name="T107" fmla="*/ 2147483647 h 285"/>
                <a:gd name="T108" fmla="*/ 2147483647 w 387"/>
                <a:gd name="T109" fmla="*/ 2147483647 h 285"/>
                <a:gd name="T110" fmla="*/ 2147483647 w 387"/>
                <a:gd name="T111" fmla="*/ 2147483647 h 285"/>
                <a:gd name="T112" fmla="*/ 2147483647 w 387"/>
                <a:gd name="T113" fmla="*/ 2147483647 h 285"/>
                <a:gd name="T114" fmla="*/ 2147483647 w 387"/>
                <a:gd name="T115" fmla="*/ 2147483647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7" h="285">
                  <a:moveTo>
                    <a:pt x="163" y="10"/>
                  </a:moveTo>
                  <a:lnTo>
                    <a:pt x="163" y="20"/>
                  </a:lnTo>
                  <a:lnTo>
                    <a:pt x="173" y="30"/>
                  </a:lnTo>
                  <a:lnTo>
                    <a:pt x="184" y="30"/>
                  </a:lnTo>
                  <a:lnTo>
                    <a:pt x="194" y="30"/>
                  </a:lnTo>
                  <a:lnTo>
                    <a:pt x="194" y="41"/>
                  </a:lnTo>
                  <a:lnTo>
                    <a:pt x="204" y="41"/>
                  </a:lnTo>
                  <a:lnTo>
                    <a:pt x="214" y="41"/>
                  </a:lnTo>
                  <a:lnTo>
                    <a:pt x="214" y="30"/>
                  </a:lnTo>
                  <a:lnTo>
                    <a:pt x="224" y="30"/>
                  </a:lnTo>
                  <a:lnTo>
                    <a:pt x="234" y="41"/>
                  </a:lnTo>
                  <a:lnTo>
                    <a:pt x="245" y="30"/>
                  </a:lnTo>
                  <a:lnTo>
                    <a:pt x="255" y="30"/>
                  </a:lnTo>
                  <a:lnTo>
                    <a:pt x="255" y="41"/>
                  </a:lnTo>
                  <a:lnTo>
                    <a:pt x="265" y="41"/>
                  </a:lnTo>
                  <a:lnTo>
                    <a:pt x="255" y="51"/>
                  </a:lnTo>
                  <a:lnTo>
                    <a:pt x="265" y="51"/>
                  </a:lnTo>
                  <a:lnTo>
                    <a:pt x="275" y="51"/>
                  </a:lnTo>
                  <a:lnTo>
                    <a:pt x="275" y="41"/>
                  </a:lnTo>
                  <a:lnTo>
                    <a:pt x="285" y="41"/>
                  </a:lnTo>
                  <a:lnTo>
                    <a:pt x="285" y="30"/>
                  </a:lnTo>
                  <a:lnTo>
                    <a:pt x="296" y="30"/>
                  </a:lnTo>
                  <a:lnTo>
                    <a:pt x="285" y="20"/>
                  </a:lnTo>
                  <a:lnTo>
                    <a:pt x="296" y="20"/>
                  </a:lnTo>
                  <a:lnTo>
                    <a:pt x="306" y="20"/>
                  </a:lnTo>
                  <a:lnTo>
                    <a:pt x="296" y="20"/>
                  </a:lnTo>
                  <a:lnTo>
                    <a:pt x="306" y="20"/>
                  </a:lnTo>
                  <a:lnTo>
                    <a:pt x="306" y="30"/>
                  </a:lnTo>
                  <a:lnTo>
                    <a:pt x="306" y="41"/>
                  </a:lnTo>
                  <a:lnTo>
                    <a:pt x="306" y="51"/>
                  </a:lnTo>
                  <a:lnTo>
                    <a:pt x="316" y="51"/>
                  </a:lnTo>
                  <a:lnTo>
                    <a:pt x="316" y="61"/>
                  </a:lnTo>
                  <a:lnTo>
                    <a:pt x="326" y="61"/>
                  </a:lnTo>
                  <a:lnTo>
                    <a:pt x="316" y="71"/>
                  </a:lnTo>
                  <a:lnTo>
                    <a:pt x="326" y="71"/>
                  </a:lnTo>
                  <a:lnTo>
                    <a:pt x="326" y="81"/>
                  </a:lnTo>
                  <a:lnTo>
                    <a:pt x="326" y="92"/>
                  </a:lnTo>
                  <a:lnTo>
                    <a:pt x="336" y="92"/>
                  </a:lnTo>
                  <a:lnTo>
                    <a:pt x="347" y="92"/>
                  </a:lnTo>
                  <a:lnTo>
                    <a:pt x="357" y="102"/>
                  </a:lnTo>
                  <a:lnTo>
                    <a:pt x="367" y="102"/>
                  </a:lnTo>
                  <a:lnTo>
                    <a:pt x="377" y="102"/>
                  </a:lnTo>
                  <a:lnTo>
                    <a:pt x="377" y="112"/>
                  </a:lnTo>
                  <a:lnTo>
                    <a:pt x="387" y="112"/>
                  </a:lnTo>
                  <a:lnTo>
                    <a:pt x="387" y="122"/>
                  </a:lnTo>
                  <a:lnTo>
                    <a:pt x="387" y="132"/>
                  </a:lnTo>
                  <a:lnTo>
                    <a:pt x="377" y="132"/>
                  </a:lnTo>
                  <a:lnTo>
                    <a:pt x="387" y="143"/>
                  </a:lnTo>
                  <a:lnTo>
                    <a:pt x="387" y="153"/>
                  </a:lnTo>
                  <a:lnTo>
                    <a:pt x="387" y="163"/>
                  </a:lnTo>
                  <a:lnTo>
                    <a:pt x="377" y="163"/>
                  </a:lnTo>
                  <a:lnTo>
                    <a:pt x="367" y="173"/>
                  </a:lnTo>
                  <a:lnTo>
                    <a:pt x="357" y="173"/>
                  </a:lnTo>
                  <a:lnTo>
                    <a:pt x="357" y="183"/>
                  </a:lnTo>
                  <a:lnTo>
                    <a:pt x="347" y="183"/>
                  </a:lnTo>
                  <a:lnTo>
                    <a:pt x="336" y="183"/>
                  </a:lnTo>
                  <a:lnTo>
                    <a:pt x="336" y="194"/>
                  </a:lnTo>
                  <a:lnTo>
                    <a:pt x="336" y="204"/>
                  </a:lnTo>
                  <a:lnTo>
                    <a:pt x="347" y="214"/>
                  </a:lnTo>
                  <a:lnTo>
                    <a:pt x="336" y="214"/>
                  </a:lnTo>
                  <a:lnTo>
                    <a:pt x="347" y="224"/>
                  </a:lnTo>
                  <a:lnTo>
                    <a:pt x="347" y="234"/>
                  </a:lnTo>
                  <a:lnTo>
                    <a:pt x="347" y="244"/>
                  </a:lnTo>
                  <a:lnTo>
                    <a:pt x="347" y="255"/>
                  </a:lnTo>
                  <a:lnTo>
                    <a:pt x="347" y="265"/>
                  </a:lnTo>
                  <a:lnTo>
                    <a:pt x="347" y="275"/>
                  </a:lnTo>
                  <a:lnTo>
                    <a:pt x="336" y="275"/>
                  </a:lnTo>
                  <a:lnTo>
                    <a:pt x="326" y="275"/>
                  </a:lnTo>
                  <a:lnTo>
                    <a:pt x="316" y="275"/>
                  </a:lnTo>
                  <a:lnTo>
                    <a:pt x="326" y="275"/>
                  </a:lnTo>
                  <a:lnTo>
                    <a:pt x="316" y="285"/>
                  </a:lnTo>
                  <a:lnTo>
                    <a:pt x="316" y="275"/>
                  </a:lnTo>
                  <a:lnTo>
                    <a:pt x="306" y="275"/>
                  </a:lnTo>
                  <a:lnTo>
                    <a:pt x="306" y="265"/>
                  </a:lnTo>
                  <a:lnTo>
                    <a:pt x="296" y="255"/>
                  </a:lnTo>
                  <a:lnTo>
                    <a:pt x="285" y="265"/>
                  </a:lnTo>
                  <a:lnTo>
                    <a:pt x="285" y="255"/>
                  </a:lnTo>
                  <a:lnTo>
                    <a:pt x="275" y="255"/>
                  </a:lnTo>
                  <a:lnTo>
                    <a:pt x="275" y="265"/>
                  </a:lnTo>
                  <a:lnTo>
                    <a:pt x="265" y="265"/>
                  </a:lnTo>
                  <a:lnTo>
                    <a:pt x="265" y="255"/>
                  </a:lnTo>
                  <a:lnTo>
                    <a:pt x="265" y="244"/>
                  </a:lnTo>
                  <a:lnTo>
                    <a:pt x="255" y="244"/>
                  </a:lnTo>
                  <a:lnTo>
                    <a:pt x="234" y="255"/>
                  </a:lnTo>
                  <a:lnTo>
                    <a:pt x="234" y="244"/>
                  </a:lnTo>
                  <a:lnTo>
                    <a:pt x="224" y="244"/>
                  </a:lnTo>
                  <a:lnTo>
                    <a:pt x="214" y="244"/>
                  </a:lnTo>
                  <a:lnTo>
                    <a:pt x="204" y="244"/>
                  </a:lnTo>
                  <a:lnTo>
                    <a:pt x="194" y="244"/>
                  </a:lnTo>
                  <a:lnTo>
                    <a:pt x="184" y="244"/>
                  </a:lnTo>
                  <a:lnTo>
                    <a:pt x="184" y="234"/>
                  </a:lnTo>
                  <a:lnTo>
                    <a:pt x="173" y="234"/>
                  </a:lnTo>
                  <a:lnTo>
                    <a:pt x="163" y="234"/>
                  </a:lnTo>
                  <a:lnTo>
                    <a:pt x="153" y="224"/>
                  </a:lnTo>
                  <a:lnTo>
                    <a:pt x="153" y="214"/>
                  </a:lnTo>
                  <a:lnTo>
                    <a:pt x="143" y="214"/>
                  </a:lnTo>
                  <a:lnTo>
                    <a:pt x="143" y="204"/>
                  </a:lnTo>
                  <a:lnTo>
                    <a:pt x="143" y="194"/>
                  </a:lnTo>
                  <a:lnTo>
                    <a:pt x="143" y="183"/>
                  </a:lnTo>
                  <a:lnTo>
                    <a:pt x="133" y="183"/>
                  </a:lnTo>
                  <a:lnTo>
                    <a:pt x="122" y="194"/>
                  </a:lnTo>
                  <a:lnTo>
                    <a:pt x="112" y="204"/>
                  </a:lnTo>
                  <a:lnTo>
                    <a:pt x="102" y="204"/>
                  </a:lnTo>
                  <a:lnTo>
                    <a:pt x="102" y="194"/>
                  </a:lnTo>
                  <a:lnTo>
                    <a:pt x="92" y="204"/>
                  </a:lnTo>
                  <a:lnTo>
                    <a:pt x="102" y="204"/>
                  </a:lnTo>
                  <a:lnTo>
                    <a:pt x="92" y="204"/>
                  </a:lnTo>
                  <a:lnTo>
                    <a:pt x="102" y="204"/>
                  </a:lnTo>
                  <a:lnTo>
                    <a:pt x="92" y="214"/>
                  </a:lnTo>
                  <a:lnTo>
                    <a:pt x="82" y="224"/>
                  </a:lnTo>
                  <a:lnTo>
                    <a:pt x="71" y="224"/>
                  </a:lnTo>
                  <a:lnTo>
                    <a:pt x="61" y="224"/>
                  </a:lnTo>
                  <a:lnTo>
                    <a:pt x="61" y="214"/>
                  </a:lnTo>
                  <a:lnTo>
                    <a:pt x="51" y="204"/>
                  </a:lnTo>
                  <a:lnTo>
                    <a:pt x="51" y="194"/>
                  </a:lnTo>
                  <a:lnTo>
                    <a:pt x="41" y="183"/>
                  </a:lnTo>
                  <a:lnTo>
                    <a:pt x="41" y="173"/>
                  </a:lnTo>
                  <a:lnTo>
                    <a:pt x="31" y="173"/>
                  </a:lnTo>
                  <a:lnTo>
                    <a:pt x="31" y="163"/>
                  </a:lnTo>
                  <a:lnTo>
                    <a:pt x="20" y="163"/>
                  </a:lnTo>
                  <a:lnTo>
                    <a:pt x="10" y="163"/>
                  </a:lnTo>
                  <a:lnTo>
                    <a:pt x="0" y="153"/>
                  </a:lnTo>
                  <a:lnTo>
                    <a:pt x="10" y="153"/>
                  </a:lnTo>
                  <a:lnTo>
                    <a:pt x="10" y="143"/>
                  </a:lnTo>
                  <a:lnTo>
                    <a:pt x="0" y="143"/>
                  </a:lnTo>
                  <a:lnTo>
                    <a:pt x="0" y="132"/>
                  </a:lnTo>
                  <a:lnTo>
                    <a:pt x="0" y="112"/>
                  </a:lnTo>
                  <a:lnTo>
                    <a:pt x="10" y="112"/>
                  </a:lnTo>
                  <a:lnTo>
                    <a:pt x="20" y="102"/>
                  </a:lnTo>
                  <a:lnTo>
                    <a:pt x="31" y="102"/>
                  </a:lnTo>
                  <a:lnTo>
                    <a:pt x="41" y="92"/>
                  </a:lnTo>
                  <a:lnTo>
                    <a:pt x="51" y="102"/>
                  </a:lnTo>
                  <a:lnTo>
                    <a:pt x="51" y="92"/>
                  </a:lnTo>
                  <a:lnTo>
                    <a:pt x="51" y="102"/>
                  </a:lnTo>
                  <a:lnTo>
                    <a:pt x="61" y="92"/>
                  </a:lnTo>
                  <a:lnTo>
                    <a:pt x="71" y="92"/>
                  </a:lnTo>
                  <a:lnTo>
                    <a:pt x="71" y="81"/>
                  </a:lnTo>
                  <a:lnTo>
                    <a:pt x="71" y="71"/>
                  </a:lnTo>
                  <a:lnTo>
                    <a:pt x="61" y="71"/>
                  </a:lnTo>
                  <a:lnTo>
                    <a:pt x="71" y="71"/>
                  </a:lnTo>
                  <a:lnTo>
                    <a:pt x="71" y="61"/>
                  </a:lnTo>
                  <a:lnTo>
                    <a:pt x="61" y="51"/>
                  </a:lnTo>
                  <a:lnTo>
                    <a:pt x="71" y="51"/>
                  </a:lnTo>
                  <a:lnTo>
                    <a:pt x="82" y="51"/>
                  </a:lnTo>
                  <a:lnTo>
                    <a:pt x="71" y="51"/>
                  </a:lnTo>
                  <a:lnTo>
                    <a:pt x="71" y="41"/>
                  </a:lnTo>
                  <a:lnTo>
                    <a:pt x="82" y="41"/>
                  </a:lnTo>
                  <a:lnTo>
                    <a:pt x="92" y="41"/>
                  </a:lnTo>
                  <a:lnTo>
                    <a:pt x="92" y="30"/>
                  </a:lnTo>
                  <a:lnTo>
                    <a:pt x="102" y="20"/>
                  </a:lnTo>
                  <a:lnTo>
                    <a:pt x="102" y="30"/>
                  </a:lnTo>
                  <a:lnTo>
                    <a:pt x="112" y="30"/>
                  </a:lnTo>
                  <a:lnTo>
                    <a:pt x="122" y="30"/>
                  </a:lnTo>
                  <a:lnTo>
                    <a:pt x="122" y="20"/>
                  </a:lnTo>
                  <a:lnTo>
                    <a:pt x="133" y="20"/>
                  </a:lnTo>
                  <a:lnTo>
                    <a:pt x="133" y="10"/>
                  </a:lnTo>
                  <a:lnTo>
                    <a:pt x="143" y="10"/>
                  </a:lnTo>
                  <a:lnTo>
                    <a:pt x="153" y="10"/>
                  </a:lnTo>
                  <a:lnTo>
                    <a:pt x="153" y="0"/>
                  </a:lnTo>
                  <a:lnTo>
                    <a:pt x="163" y="1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14" name="Freeform 85"/>
            <p:cNvSpPr>
              <a:spLocks/>
            </p:cNvSpPr>
            <p:nvPr/>
          </p:nvSpPr>
          <p:spPr bwMode="auto">
            <a:xfrm>
              <a:off x="7105650" y="3554413"/>
              <a:ext cx="500063" cy="452437"/>
            </a:xfrm>
            <a:custGeom>
              <a:avLst/>
              <a:gdLst>
                <a:gd name="T0" fmla="*/ 122 w 315"/>
                <a:gd name="T1" fmla="*/ 30 h 285"/>
                <a:gd name="T2" fmla="*/ 142 w 315"/>
                <a:gd name="T3" fmla="*/ 40 h 285"/>
                <a:gd name="T4" fmla="*/ 142 w 315"/>
                <a:gd name="T5" fmla="*/ 51 h 285"/>
                <a:gd name="T6" fmla="*/ 152 w 315"/>
                <a:gd name="T7" fmla="*/ 51 h 285"/>
                <a:gd name="T8" fmla="*/ 152 w 315"/>
                <a:gd name="T9" fmla="*/ 71 h 285"/>
                <a:gd name="T10" fmla="*/ 183 w 315"/>
                <a:gd name="T11" fmla="*/ 71 h 285"/>
                <a:gd name="T12" fmla="*/ 193 w 315"/>
                <a:gd name="T13" fmla="*/ 61 h 285"/>
                <a:gd name="T14" fmla="*/ 203 w 315"/>
                <a:gd name="T15" fmla="*/ 51 h 285"/>
                <a:gd name="T16" fmla="*/ 203 w 315"/>
                <a:gd name="T17" fmla="*/ 61 h 285"/>
                <a:gd name="T18" fmla="*/ 224 w 315"/>
                <a:gd name="T19" fmla="*/ 71 h 285"/>
                <a:gd name="T20" fmla="*/ 244 w 315"/>
                <a:gd name="T21" fmla="*/ 71 h 285"/>
                <a:gd name="T22" fmla="*/ 264 w 315"/>
                <a:gd name="T23" fmla="*/ 51 h 285"/>
                <a:gd name="T24" fmla="*/ 285 w 315"/>
                <a:gd name="T25" fmla="*/ 30 h 285"/>
                <a:gd name="T26" fmla="*/ 315 w 315"/>
                <a:gd name="T27" fmla="*/ 30 h 285"/>
                <a:gd name="T28" fmla="*/ 305 w 315"/>
                <a:gd name="T29" fmla="*/ 51 h 285"/>
                <a:gd name="T30" fmla="*/ 305 w 315"/>
                <a:gd name="T31" fmla="*/ 81 h 285"/>
                <a:gd name="T32" fmla="*/ 285 w 315"/>
                <a:gd name="T33" fmla="*/ 81 h 285"/>
                <a:gd name="T34" fmla="*/ 275 w 315"/>
                <a:gd name="T35" fmla="*/ 91 h 285"/>
                <a:gd name="T36" fmla="*/ 275 w 315"/>
                <a:gd name="T37" fmla="*/ 112 h 285"/>
                <a:gd name="T38" fmla="*/ 254 w 315"/>
                <a:gd name="T39" fmla="*/ 122 h 285"/>
                <a:gd name="T40" fmla="*/ 254 w 315"/>
                <a:gd name="T41" fmla="*/ 132 h 285"/>
                <a:gd name="T42" fmla="*/ 234 w 315"/>
                <a:gd name="T43" fmla="*/ 142 h 285"/>
                <a:gd name="T44" fmla="*/ 244 w 315"/>
                <a:gd name="T45" fmla="*/ 152 h 285"/>
                <a:gd name="T46" fmla="*/ 244 w 315"/>
                <a:gd name="T47" fmla="*/ 173 h 285"/>
                <a:gd name="T48" fmla="*/ 244 w 315"/>
                <a:gd name="T49" fmla="*/ 203 h 285"/>
                <a:gd name="T50" fmla="*/ 234 w 315"/>
                <a:gd name="T51" fmla="*/ 224 h 285"/>
                <a:gd name="T52" fmla="*/ 234 w 315"/>
                <a:gd name="T53" fmla="*/ 244 h 285"/>
                <a:gd name="T54" fmla="*/ 224 w 315"/>
                <a:gd name="T55" fmla="*/ 254 h 285"/>
                <a:gd name="T56" fmla="*/ 213 w 315"/>
                <a:gd name="T57" fmla="*/ 275 h 285"/>
                <a:gd name="T58" fmla="*/ 203 w 315"/>
                <a:gd name="T59" fmla="*/ 285 h 285"/>
                <a:gd name="T60" fmla="*/ 183 w 315"/>
                <a:gd name="T61" fmla="*/ 265 h 285"/>
                <a:gd name="T62" fmla="*/ 183 w 315"/>
                <a:gd name="T63" fmla="*/ 254 h 285"/>
                <a:gd name="T64" fmla="*/ 173 w 315"/>
                <a:gd name="T65" fmla="*/ 254 h 285"/>
                <a:gd name="T66" fmla="*/ 163 w 315"/>
                <a:gd name="T67" fmla="*/ 234 h 285"/>
                <a:gd name="T68" fmla="*/ 152 w 315"/>
                <a:gd name="T69" fmla="*/ 214 h 285"/>
                <a:gd name="T70" fmla="*/ 132 w 315"/>
                <a:gd name="T71" fmla="*/ 203 h 285"/>
                <a:gd name="T72" fmla="*/ 122 w 315"/>
                <a:gd name="T73" fmla="*/ 234 h 285"/>
                <a:gd name="T74" fmla="*/ 101 w 315"/>
                <a:gd name="T75" fmla="*/ 244 h 285"/>
                <a:gd name="T76" fmla="*/ 81 w 315"/>
                <a:gd name="T77" fmla="*/ 224 h 285"/>
                <a:gd name="T78" fmla="*/ 61 w 315"/>
                <a:gd name="T79" fmla="*/ 234 h 285"/>
                <a:gd name="T80" fmla="*/ 50 w 315"/>
                <a:gd name="T81" fmla="*/ 234 h 285"/>
                <a:gd name="T82" fmla="*/ 40 w 315"/>
                <a:gd name="T83" fmla="*/ 214 h 285"/>
                <a:gd name="T84" fmla="*/ 30 w 315"/>
                <a:gd name="T85" fmla="*/ 203 h 285"/>
                <a:gd name="T86" fmla="*/ 10 w 315"/>
                <a:gd name="T87" fmla="*/ 193 h 285"/>
                <a:gd name="T88" fmla="*/ 0 w 315"/>
                <a:gd name="T89" fmla="*/ 183 h 285"/>
                <a:gd name="T90" fmla="*/ 0 w 315"/>
                <a:gd name="T91" fmla="*/ 173 h 285"/>
                <a:gd name="T92" fmla="*/ 0 w 315"/>
                <a:gd name="T93" fmla="*/ 152 h 285"/>
                <a:gd name="T94" fmla="*/ 0 w 315"/>
                <a:gd name="T95" fmla="*/ 132 h 285"/>
                <a:gd name="T96" fmla="*/ 10 w 315"/>
                <a:gd name="T97" fmla="*/ 122 h 285"/>
                <a:gd name="T98" fmla="*/ 10 w 315"/>
                <a:gd name="T99" fmla="*/ 102 h 285"/>
                <a:gd name="T100" fmla="*/ 10 w 315"/>
                <a:gd name="T101" fmla="*/ 81 h 285"/>
                <a:gd name="T102" fmla="*/ 20 w 315"/>
                <a:gd name="T103" fmla="*/ 61 h 285"/>
                <a:gd name="T104" fmla="*/ 20 w 315"/>
                <a:gd name="T105" fmla="*/ 40 h 285"/>
                <a:gd name="T106" fmla="*/ 30 w 315"/>
                <a:gd name="T107" fmla="*/ 30 h 285"/>
                <a:gd name="T108" fmla="*/ 30 w 315"/>
                <a:gd name="T109" fmla="*/ 10 h 285"/>
                <a:gd name="T110" fmla="*/ 40 w 315"/>
                <a:gd name="T111" fmla="*/ 0 h 285"/>
                <a:gd name="T112" fmla="*/ 50 w 315"/>
                <a:gd name="T113" fmla="*/ 0 h 285"/>
                <a:gd name="T114" fmla="*/ 71 w 315"/>
                <a:gd name="T115" fmla="*/ 0 h 285"/>
                <a:gd name="T116" fmla="*/ 101 w 315"/>
                <a:gd name="T117" fmla="*/ 0 h 285"/>
                <a:gd name="T118" fmla="*/ 112 w 315"/>
                <a:gd name="T119" fmla="*/ 1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285">
                  <a:moveTo>
                    <a:pt x="122" y="20"/>
                  </a:moveTo>
                  <a:lnTo>
                    <a:pt x="122" y="20"/>
                  </a:lnTo>
                  <a:lnTo>
                    <a:pt x="122" y="20"/>
                  </a:lnTo>
                  <a:lnTo>
                    <a:pt x="122" y="30"/>
                  </a:lnTo>
                  <a:lnTo>
                    <a:pt x="122" y="30"/>
                  </a:lnTo>
                  <a:lnTo>
                    <a:pt x="122" y="30"/>
                  </a:lnTo>
                  <a:lnTo>
                    <a:pt x="122" y="30"/>
                  </a:lnTo>
                  <a:lnTo>
                    <a:pt x="132" y="30"/>
                  </a:lnTo>
                  <a:lnTo>
                    <a:pt x="132" y="30"/>
                  </a:lnTo>
                  <a:lnTo>
                    <a:pt x="142" y="40"/>
                  </a:lnTo>
                  <a:lnTo>
                    <a:pt x="132" y="40"/>
                  </a:lnTo>
                  <a:lnTo>
                    <a:pt x="142" y="40"/>
                  </a:lnTo>
                  <a:lnTo>
                    <a:pt x="132" y="51"/>
                  </a:lnTo>
                  <a:lnTo>
                    <a:pt x="142" y="51"/>
                  </a:lnTo>
                  <a:lnTo>
                    <a:pt x="142" y="51"/>
                  </a:lnTo>
                  <a:lnTo>
                    <a:pt x="142" y="61"/>
                  </a:lnTo>
                  <a:lnTo>
                    <a:pt x="142" y="61"/>
                  </a:lnTo>
                  <a:lnTo>
                    <a:pt x="142" y="61"/>
                  </a:lnTo>
                  <a:lnTo>
                    <a:pt x="142" y="51"/>
                  </a:lnTo>
                  <a:lnTo>
                    <a:pt x="152" y="51"/>
                  </a:lnTo>
                  <a:lnTo>
                    <a:pt x="152" y="61"/>
                  </a:lnTo>
                  <a:lnTo>
                    <a:pt x="152" y="61"/>
                  </a:lnTo>
                  <a:lnTo>
                    <a:pt x="163" y="61"/>
                  </a:lnTo>
                  <a:lnTo>
                    <a:pt x="163" y="71"/>
                  </a:lnTo>
                  <a:lnTo>
                    <a:pt x="152" y="71"/>
                  </a:lnTo>
                  <a:lnTo>
                    <a:pt x="163" y="71"/>
                  </a:lnTo>
                  <a:lnTo>
                    <a:pt x="163" y="71"/>
                  </a:lnTo>
                  <a:lnTo>
                    <a:pt x="173" y="71"/>
                  </a:lnTo>
                  <a:lnTo>
                    <a:pt x="173" y="71"/>
                  </a:lnTo>
                  <a:lnTo>
                    <a:pt x="183" y="71"/>
                  </a:lnTo>
                  <a:lnTo>
                    <a:pt x="183" y="71"/>
                  </a:lnTo>
                  <a:lnTo>
                    <a:pt x="183" y="61"/>
                  </a:lnTo>
                  <a:lnTo>
                    <a:pt x="183" y="61"/>
                  </a:lnTo>
                  <a:lnTo>
                    <a:pt x="193" y="61"/>
                  </a:lnTo>
                  <a:lnTo>
                    <a:pt x="193" y="61"/>
                  </a:lnTo>
                  <a:lnTo>
                    <a:pt x="193" y="51"/>
                  </a:lnTo>
                  <a:lnTo>
                    <a:pt x="193" y="51"/>
                  </a:lnTo>
                  <a:lnTo>
                    <a:pt x="193" y="51"/>
                  </a:lnTo>
                  <a:lnTo>
                    <a:pt x="193" y="51"/>
                  </a:lnTo>
                  <a:lnTo>
                    <a:pt x="203" y="51"/>
                  </a:lnTo>
                  <a:lnTo>
                    <a:pt x="203" y="51"/>
                  </a:lnTo>
                  <a:lnTo>
                    <a:pt x="203" y="51"/>
                  </a:lnTo>
                  <a:lnTo>
                    <a:pt x="203" y="51"/>
                  </a:lnTo>
                  <a:lnTo>
                    <a:pt x="203" y="61"/>
                  </a:lnTo>
                  <a:lnTo>
                    <a:pt x="203" y="61"/>
                  </a:lnTo>
                  <a:lnTo>
                    <a:pt x="213" y="61"/>
                  </a:lnTo>
                  <a:lnTo>
                    <a:pt x="213" y="71"/>
                  </a:lnTo>
                  <a:lnTo>
                    <a:pt x="213" y="71"/>
                  </a:lnTo>
                  <a:lnTo>
                    <a:pt x="213" y="71"/>
                  </a:lnTo>
                  <a:lnTo>
                    <a:pt x="224" y="71"/>
                  </a:lnTo>
                  <a:lnTo>
                    <a:pt x="224" y="71"/>
                  </a:lnTo>
                  <a:lnTo>
                    <a:pt x="234" y="71"/>
                  </a:lnTo>
                  <a:lnTo>
                    <a:pt x="244" y="71"/>
                  </a:lnTo>
                  <a:lnTo>
                    <a:pt x="244" y="71"/>
                  </a:lnTo>
                  <a:lnTo>
                    <a:pt x="244" y="71"/>
                  </a:lnTo>
                  <a:lnTo>
                    <a:pt x="244" y="71"/>
                  </a:lnTo>
                  <a:lnTo>
                    <a:pt x="254" y="71"/>
                  </a:lnTo>
                  <a:lnTo>
                    <a:pt x="254" y="61"/>
                  </a:lnTo>
                  <a:lnTo>
                    <a:pt x="254" y="61"/>
                  </a:lnTo>
                  <a:lnTo>
                    <a:pt x="264" y="51"/>
                  </a:lnTo>
                  <a:lnTo>
                    <a:pt x="264" y="61"/>
                  </a:lnTo>
                  <a:lnTo>
                    <a:pt x="275" y="40"/>
                  </a:lnTo>
                  <a:lnTo>
                    <a:pt x="275" y="40"/>
                  </a:lnTo>
                  <a:lnTo>
                    <a:pt x="285" y="30"/>
                  </a:lnTo>
                  <a:lnTo>
                    <a:pt x="285" y="30"/>
                  </a:lnTo>
                  <a:lnTo>
                    <a:pt x="285" y="20"/>
                  </a:lnTo>
                  <a:lnTo>
                    <a:pt x="295" y="20"/>
                  </a:lnTo>
                  <a:lnTo>
                    <a:pt x="305" y="20"/>
                  </a:lnTo>
                  <a:lnTo>
                    <a:pt x="315" y="30"/>
                  </a:lnTo>
                  <a:lnTo>
                    <a:pt x="315" y="30"/>
                  </a:lnTo>
                  <a:lnTo>
                    <a:pt x="315" y="30"/>
                  </a:lnTo>
                  <a:lnTo>
                    <a:pt x="315" y="40"/>
                  </a:lnTo>
                  <a:lnTo>
                    <a:pt x="305" y="51"/>
                  </a:lnTo>
                  <a:lnTo>
                    <a:pt x="305" y="51"/>
                  </a:lnTo>
                  <a:lnTo>
                    <a:pt x="305" y="51"/>
                  </a:lnTo>
                  <a:lnTo>
                    <a:pt x="305" y="61"/>
                  </a:lnTo>
                  <a:lnTo>
                    <a:pt x="305" y="61"/>
                  </a:lnTo>
                  <a:lnTo>
                    <a:pt x="305" y="71"/>
                  </a:lnTo>
                  <a:lnTo>
                    <a:pt x="305" y="71"/>
                  </a:lnTo>
                  <a:lnTo>
                    <a:pt x="305" y="81"/>
                  </a:lnTo>
                  <a:lnTo>
                    <a:pt x="295" y="81"/>
                  </a:lnTo>
                  <a:lnTo>
                    <a:pt x="295" y="81"/>
                  </a:lnTo>
                  <a:lnTo>
                    <a:pt x="295" y="81"/>
                  </a:lnTo>
                  <a:lnTo>
                    <a:pt x="285" y="81"/>
                  </a:lnTo>
                  <a:lnTo>
                    <a:pt x="285" y="81"/>
                  </a:lnTo>
                  <a:lnTo>
                    <a:pt x="285" y="81"/>
                  </a:lnTo>
                  <a:lnTo>
                    <a:pt x="275" y="91"/>
                  </a:lnTo>
                  <a:lnTo>
                    <a:pt x="275" y="91"/>
                  </a:lnTo>
                  <a:lnTo>
                    <a:pt x="275" y="91"/>
                  </a:lnTo>
                  <a:lnTo>
                    <a:pt x="275" y="91"/>
                  </a:lnTo>
                  <a:lnTo>
                    <a:pt x="285" y="102"/>
                  </a:lnTo>
                  <a:lnTo>
                    <a:pt x="275" y="102"/>
                  </a:lnTo>
                  <a:lnTo>
                    <a:pt x="275" y="102"/>
                  </a:lnTo>
                  <a:lnTo>
                    <a:pt x="275" y="112"/>
                  </a:lnTo>
                  <a:lnTo>
                    <a:pt x="275" y="112"/>
                  </a:lnTo>
                  <a:lnTo>
                    <a:pt x="275" y="112"/>
                  </a:lnTo>
                  <a:lnTo>
                    <a:pt x="264" y="112"/>
                  </a:lnTo>
                  <a:lnTo>
                    <a:pt x="264" y="112"/>
                  </a:lnTo>
                  <a:lnTo>
                    <a:pt x="264" y="122"/>
                  </a:lnTo>
                  <a:lnTo>
                    <a:pt x="254" y="122"/>
                  </a:lnTo>
                  <a:lnTo>
                    <a:pt x="254" y="122"/>
                  </a:lnTo>
                  <a:lnTo>
                    <a:pt x="254" y="122"/>
                  </a:lnTo>
                  <a:lnTo>
                    <a:pt x="254" y="132"/>
                  </a:lnTo>
                  <a:lnTo>
                    <a:pt x="254" y="132"/>
                  </a:lnTo>
                  <a:lnTo>
                    <a:pt x="254" y="132"/>
                  </a:lnTo>
                  <a:lnTo>
                    <a:pt x="244" y="122"/>
                  </a:lnTo>
                  <a:lnTo>
                    <a:pt x="244" y="122"/>
                  </a:lnTo>
                  <a:lnTo>
                    <a:pt x="244" y="132"/>
                  </a:lnTo>
                  <a:lnTo>
                    <a:pt x="244" y="132"/>
                  </a:lnTo>
                  <a:lnTo>
                    <a:pt x="234" y="142"/>
                  </a:lnTo>
                  <a:lnTo>
                    <a:pt x="244" y="142"/>
                  </a:lnTo>
                  <a:lnTo>
                    <a:pt x="234" y="142"/>
                  </a:lnTo>
                  <a:lnTo>
                    <a:pt x="244" y="152"/>
                  </a:lnTo>
                  <a:lnTo>
                    <a:pt x="234" y="152"/>
                  </a:lnTo>
                  <a:lnTo>
                    <a:pt x="244" y="152"/>
                  </a:lnTo>
                  <a:lnTo>
                    <a:pt x="244" y="163"/>
                  </a:lnTo>
                  <a:lnTo>
                    <a:pt x="244" y="163"/>
                  </a:lnTo>
                  <a:lnTo>
                    <a:pt x="244" y="163"/>
                  </a:lnTo>
                  <a:lnTo>
                    <a:pt x="244" y="163"/>
                  </a:lnTo>
                  <a:lnTo>
                    <a:pt x="244" y="173"/>
                  </a:lnTo>
                  <a:lnTo>
                    <a:pt x="244" y="173"/>
                  </a:lnTo>
                  <a:lnTo>
                    <a:pt x="244" y="183"/>
                  </a:lnTo>
                  <a:lnTo>
                    <a:pt x="244" y="183"/>
                  </a:lnTo>
                  <a:lnTo>
                    <a:pt x="244" y="193"/>
                  </a:lnTo>
                  <a:lnTo>
                    <a:pt x="244" y="203"/>
                  </a:lnTo>
                  <a:lnTo>
                    <a:pt x="244" y="203"/>
                  </a:lnTo>
                  <a:lnTo>
                    <a:pt x="244" y="214"/>
                  </a:lnTo>
                  <a:lnTo>
                    <a:pt x="244" y="214"/>
                  </a:lnTo>
                  <a:lnTo>
                    <a:pt x="234" y="214"/>
                  </a:lnTo>
                  <a:lnTo>
                    <a:pt x="234" y="224"/>
                  </a:lnTo>
                  <a:lnTo>
                    <a:pt x="234" y="234"/>
                  </a:lnTo>
                  <a:lnTo>
                    <a:pt x="234" y="234"/>
                  </a:lnTo>
                  <a:lnTo>
                    <a:pt x="234" y="244"/>
                  </a:lnTo>
                  <a:lnTo>
                    <a:pt x="234" y="244"/>
                  </a:lnTo>
                  <a:lnTo>
                    <a:pt x="234" y="244"/>
                  </a:lnTo>
                  <a:lnTo>
                    <a:pt x="234" y="254"/>
                  </a:lnTo>
                  <a:lnTo>
                    <a:pt x="224" y="254"/>
                  </a:lnTo>
                  <a:lnTo>
                    <a:pt x="224" y="254"/>
                  </a:lnTo>
                  <a:lnTo>
                    <a:pt x="224" y="254"/>
                  </a:lnTo>
                  <a:lnTo>
                    <a:pt x="224" y="254"/>
                  </a:lnTo>
                  <a:lnTo>
                    <a:pt x="224" y="265"/>
                  </a:lnTo>
                  <a:lnTo>
                    <a:pt x="213" y="275"/>
                  </a:lnTo>
                  <a:lnTo>
                    <a:pt x="213" y="275"/>
                  </a:lnTo>
                  <a:lnTo>
                    <a:pt x="213" y="275"/>
                  </a:lnTo>
                  <a:lnTo>
                    <a:pt x="213" y="275"/>
                  </a:lnTo>
                  <a:lnTo>
                    <a:pt x="213" y="275"/>
                  </a:lnTo>
                  <a:lnTo>
                    <a:pt x="203" y="285"/>
                  </a:lnTo>
                  <a:lnTo>
                    <a:pt x="203" y="285"/>
                  </a:lnTo>
                  <a:lnTo>
                    <a:pt x="203" y="285"/>
                  </a:lnTo>
                  <a:lnTo>
                    <a:pt x="203" y="285"/>
                  </a:lnTo>
                  <a:lnTo>
                    <a:pt x="203" y="285"/>
                  </a:lnTo>
                  <a:lnTo>
                    <a:pt x="203" y="275"/>
                  </a:lnTo>
                  <a:lnTo>
                    <a:pt x="193" y="275"/>
                  </a:lnTo>
                  <a:lnTo>
                    <a:pt x="193" y="265"/>
                  </a:lnTo>
                  <a:lnTo>
                    <a:pt x="183" y="265"/>
                  </a:lnTo>
                  <a:lnTo>
                    <a:pt x="183" y="265"/>
                  </a:lnTo>
                  <a:lnTo>
                    <a:pt x="183" y="265"/>
                  </a:lnTo>
                  <a:lnTo>
                    <a:pt x="193" y="265"/>
                  </a:lnTo>
                  <a:lnTo>
                    <a:pt x="193" y="265"/>
                  </a:lnTo>
                  <a:lnTo>
                    <a:pt x="183" y="254"/>
                  </a:lnTo>
                  <a:lnTo>
                    <a:pt x="183" y="254"/>
                  </a:lnTo>
                  <a:lnTo>
                    <a:pt x="183" y="254"/>
                  </a:lnTo>
                  <a:lnTo>
                    <a:pt x="183" y="254"/>
                  </a:lnTo>
                  <a:lnTo>
                    <a:pt x="183" y="254"/>
                  </a:lnTo>
                  <a:lnTo>
                    <a:pt x="173" y="254"/>
                  </a:lnTo>
                  <a:lnTo>
                    <a:pt x="173" y="244"/>
                  </a:lnTo>
                  <a:lnTo>
                    <a:pt x="163" y="234"/>
                  </a:lnTo>
                  <a:lnTo>
                    <a:pt x="163" y="234"/>
                  </a:lnTo>
                  <a:lnTo>
                    <a:pt x="163" y="234"/>
                  </a:lnTo>
                  <a:lnTo>
                    <a:pt x="163" y="234"/>
                  </a:lnTo>
                  <a:lnTo>
                    <a:pt x="152" y="224"/>
                  </a:lnTo>
                  <a:lnTo>
                    <a:pt x="152" y="224"/>
                  </a:lnTo>
                  <a:lnTo>
                    <a:pt x="163" y="214"/>
                  </a:lnTo>
                  <a:lnTo>
                    <a:pt x="152" y="214"/>
                  </a:lnTo>
                  <a:lnTo>
                    <a:pt x="152" y="214"/>
                  </a:lnTo>
                  <a:lnTo>
                    <a:pt x="152" y="214"/>
                  </a:lnTo>
                  <a:lnTo>
                    <a:pt x="152" y="214"/>
                  </a:lnTo>
                  <a:lnTo>
                    <a:pt x="142" y="203"/>
                  </a:lnTo>
                  <a:lnTo>
                    <a:pt x="142" y="203"/>
                  </a:lnTo>
                  <a:lnTo>
                    <a:pt x="132" y="203"/>
                  </a:lnTo>
                  <a:lnTo>
                    <a:pt x="132" y="203"/>
                  </a:lnTo>
                  <a:lnTo>
                    <a:pt x="132" y="203"/>
                  </a:lnTo>
                  <a:lnTo>
                    <a:pt x="122" y="214"/>
                  </a:lnTo>
                  <a:lnTo>
                    <a:pt x="122" y="224"/>
                  </a:lnTo>
                  <a:lnTo>
                    <a:pt x="122" y="234"/>
                  </a:lnTo>
                  <a:lnTo>
                    <a:pt x="112" y="234"/>
                  </a:lnTo>
                  <a:lnTo>
                    <a:pt x="112" y="234"/>
                  </a:lnTo>
                  <a:lnTo>
                    <a:pt x="112" y="234"/>
                  </a:lnTo>
                  <a:lnTo>
                    <a:pt x="112" y="244"/>
                  </a:lnTo>
                  <a:lnTo>
                    <a:pt x="101" y="244"/>
                  </a:lnTo>
                  <a:lnTo>
                    <a:pt x="101" y="234"/>
                  </a:lnTo>
                  <a:lnTo>
                    <a:pt x="101" y="234"/>
                  </a:lnTo>
                  <a:lnTo>
                    <a:pt x="101" y="234"/>
                  </a:lnTo>
                  <a:lnTo>
                    <a:pt x="91" y="224"/>
                  </a:lnTo>
                  <a:lnTo>
                    <a:pt x="81" y="224"/>
                  </a:lnTo>
                  <a:lnTo>
                    <a:pt x="81" y="224"/>
                  </a:lnTo>
                  <a:lnTo>
                    <a:pt x="81" y="224"/>
                  </a:lnTo>
                  <a:lnTo>
                    <a:pt x="71" y="224"/>
                  </a:lnTo>
                  <a:lnTo>
                    <a:pt x="61" y="224"/>
                  </a:lnTo>
                  <a:lnTo>
                    <a:pt x="61" y="234"/>
                  </a:lnTo>
                  <a:lnTo>
                    <a:pt x="61" y="224"/>
                  </a:lnTo>
                  <a:lnTo>
                    <a:pt x="61" y="234"/>
                  </a:lnTo>
                  <a:lnTo>
                    <a:pt x="50" y="234"/>
                  </a:lnTo>
                  <a:lnTo>
                    <a:pt x="50" y="234"/>
                  </a:lnTo>
                  <a:lnTo>
                    <a:pt x="50" y="234"/>
                  </a:lnTo>
                  <a:lnTo>
                    <a:pt x="50" y="224"/>
                  </a:lnTo>
                  <a:lnTo>
                    <a:pt x="40" y="234"/>
                  </a:lnTo>
                  <a:lnTo>
                    <a:pt x="40" y="234"/>
                  </a:lnTo>
                  <a:lnTo>
                    <a:pt x="40" y="224"/>
                  </a:lnTo>
                  <a:lnTo>
                    <a:pt x="40" y="214"/>
                  </a:lnTo>
                  <a:lnTo>
                    <a:pt x="30" y="214"/>
                  </a:lnTo>
                  <a:lnTo>
                    <a:pt x="40" y="203"/>
                  </a:lnTo>
                  <a:lnTo>
                    <a:pt x="30" y="203"/>
                  </a:lnTo>
                  <a:lnTo>
                    <a:pt x="30" y="203"/>
                  </a:lnTo>
                  <a:lnTo>
                    <a:pt x="30" y="203"/>
                  </a:lnTo>
                  <a:lnTo>
                    <a:pt x="30" y="193"/>
                  </a:lnTo>
                  <a:lnTo>
                    <a:pt x="20" y="193"/>
                  </a:lnTo>
                  <a:lnTo>
                    <a:pt x="10" y="203"/>
                  </a:lnTo>
                  <a:lnTo>
                    <a:pt x="10" y="193"/>
                  </a:lnTo>
                  <a:lnTo>
                    <a:pt x="10" y="193"/>
                  </a:lnTo>
                  <a:lnTo>
                    <a:pt x="10" y="193"/>
                  </a:lnTo>
                  <a:lnTo>
                    <a:pt x="10" y="193"/>
                  </a:lnTo>
                  <a:lnTo>
                    <a:pt x="0" y="183"/>
                  </a:lnTo>
                  <a:lnTo>
                    <a:pt x="0" y="193"/>
                  </a:lnTo>
                  <a:lnTo>
                    <a:pt x="0" y="183"/>
                  </a:lnTo>
                  <a:lnTo>
                    <a:pt x="0" y="183"/>
                  </a:lnTo>
                  <a:lnTo>
                    <a:pt x="0" y="183"/>
                  </a:lnTo>
                  <a:lnTo>
                    <a:pt x="0" y="183"/>
                  </a:lnTo>
                  <a:lnTo>
                    <a:pt x="0" y="183"/>
                  </a:lnTo>
                  <a:lnTo>
                    <a:pt x="0" y="173"/>
                  </a:lnTo>
                  <a:lnTo>
                    <a:pt x="0" y="173"/>
                  </a:lnTo>
                  <a:lnTo>
                    <a:pt x="0" y="163"/>
                  </a:lnTo>
                  <a:lnTo>
                    <a:pt x="0" y="163"/>
                  </a:lnTo>
                  <a:lnTo>
                    <a:pt x="0" y="163"/>
                  </a:lnTo>
                  <a:lnTo>
                    <a:pt x="0" y="152"/>
                  </a:lnTo>
                  <a:lnTo>
                    <a:pt x="0" y="152"/>
                  </a:lnTo>
                  <a:lnTo>
                    <a:pt x="0" y="152"/>
                  </a:lnTo>
                  <a:lnTo>
                    <a:pt x="0" y="142"/>
                  </a:lnTo>
                  <a:lnTo>
                    <a:pt x="0" y="142"/>
                  </a:lnTo>
                  <a:lnTo>
                    <a:pt x="0" y="132"/>
                  </a:lnTo>
                  <a:lnTo>
                    <a:pt x="0" y="132"/>
                  </a:lnTo>
                  <a:lnTo>
                    <a:pt x="0" y="132"/>
                  </a:lnTo>
                  <a:lnTo>
                    <a:pt x="10" y="122"/>
                  </a:lnTo>
                  <a:lnTo>
                    <a:pt x="10" y="122"/>
                  </a:lnTo>
                  <a:lnTo>
                    <a:pt x="10" y="122"/>
                  </a:lnTo>
                  <a:lnTo>
                    <a:pt x="10" y="112"/>
                  </a:lnTo>
                  <a:lnTo>
                    <a:pt x="10" y="112"/>
                  </a:lnTo>
                  <a:lnTo>
                    <a:pt x="10" y="112"/>
                  </a:lnTo>
                  <a:lnTo>
                    <a:pt x="0" y="112"/>
                  </a:lnTo>
                  <a:lnTo>
                    <a:pt x="10" y="102"/>
                  </a:lnTo>
                  <a:lnTo>
                    <a:pt x="10" y="91"/>
                  </a:lnTo>
                  <a:lnTo>
                    <a:pt x="10" y="91"/>
                  </a:lnTo>
                  <a:lnTo>
                    <a:pt x="10" y="91"/>
                  </a:lnTo>
                  <a:lnTo>
                    <a:pt x="10" y="81"/>
                  </a:lnTo>
                  <a:lnTo>
                    <a:pt x="10" y="81"/>
                  </a:lnTo>
                  <a:lnTo>
                    <a:pt x="10" y="81"/>
                  </a:lnTo>
                  <a:lnTo>
                    <a:pt x="20" y="71"/>
                  </a:lnTo>
                  <a:lnTo>
                    <a:pt x="20" y="61"/>
                  </a:lnTo>
                  <a:lnTo>
                    <a:pt x="20" y="61"/>
                  </a:lnTo>
                  <a:lnTo>
                    <a:pt x="20" y="61"/>
                  </a:lnTo>
                  <a:lnTo>
                    <a:pt x="20" y="51"/>
                  </a:lnTo>
                  <a:lnTo>
                    <a:pt x="20" y="51"/>
                  </a:lnTo>
                  <a:lnTo>
                    <a:pt x="20" y="51"/>
                  </a:lnTo>
                  <a:lnTo>
                    <a:pt x="20" y="40"/>
                  </a:lnTo>
                  <a:lnTo>
                    <a:pt x="20" y="40"/>
                  </a:lnTo>
                  <a:lnTo>
                    <a:pt x="30" y="40"/>
                  </a:lnTo>
                  <a:lnTo>
                    <a:pt x="30" y="30"/>
                  </a:lnTo>
                  <a:lnTo>
                    <a:pt x="30" y="30"/>
                  </a:lnTo>
                  <a:lnTo>
                    <a:pt x="30" y="30"/>
                  </a:lnTo>
                  <a:lnTo>
                    <a:pt x="30" y="30"/>
                  </a:lnTo>
                  <a:lnTo>
                    <a:pt x="30" y="20"/>
                  </a:lnTo>
                  <a:lnTo>
                    <a:pt x="30" y="20"/>
                  </a:lnTo>
                  <a:lnTo>
                    <a:pt x="30" y="20"/>
                  </a:lnTo>
                  <a:lnTo>
                    <a:pt x="30" y="10"/>
                  </a:lnTo>
                  <a:lnTo>
                    <a:pt x="30" y="10"/>
                  </a:lnTo>
                  <a:lnTo>
                    <a:pt x="30" y="10"/>
                  </a:lnTo>
                  <a:lnTo>
                    <a:pt x="30" y="0"/>
                  </a:lnTo>
                  <a:lnTo>
                    <a:pt x="40" y="0"/>
                  </a:lnTo>
                  <a:lnTo>
                    <a:pt x="40" y="0"/>
                  </a:lnTo>
                  <a:lnTo>
                    <a:pt x="40" y="0"/>
                  </a:lnTo>
                  <a:lnTo>
                    <a:pt x="40" y="0"/>
                  </a:lnTo>
                  <a:lnTo>
                    <a:pt x="40" y="0"/>
                  </a:lnTo>
                  <a:lnTo>
                    <a:pt x="50" y="0"/>
                  </a:lnTo>
                  <a:lnTo>
                    <a:pt x="50" y="0"/>
                  </a:lnTo>
                  <a:lnTo>
                    <a:pt x="50" y="0"/>
                  </a:lnTo>
                  <a:lnTo>
                    <a:pt x="61" y="10"/>
                  </a:lnTo>
                  <a:lnTo>
                    <a:pt x="71" y="10"/>
                  </a:lnTo>
                  <a:lnTo>
                    <a:pt x="71" y="0"/>
                  </a:lnTo>
                  <a:lnTo>
                    <a:pt x="71" y="0"/>
                  </a:lnTo>
                  <a:lnTo>
                    <a:pt x="71" y="0"/>
                  </a:lnTo>
                  <a:lnTo>
                    <a:pt x="81" y="0"/>
                  </a:lnTo>
                  <a:lnTo>
                    <a:pt x="81" y="0"/>
                  </a:lnTo>
                  <a:lnTo>
                    <a:pt x="91" y="0"/>
                  </a:lnTo>
                  <a:lnTo>
                    <a:pt x="91" y="0"/>
                  </a:lnTo>
                  <a:lnTo>
                    <a:pt x="101" y="0"/>
                  </a:lnTo>
                  <a:lnTo>
                    <a:pt x="101" y="10"/>
                  </a:lnTo>
                  <a:lnTo>
                    <a:pt x="101" y="10"/>
                  </a:lnTo>
                  <a:lnTo>
                    <a:pt x="101" y="10"/>
                  </a:lnTo>
                  <a:lnTo>
                    <a:pt x="101" y="10"/>
                  </a:lnTo>
                  <a:lnTo>
                    <a:pt x="112" y="10"/>
                  </a:lnTo>
                  <a:lnTo>
                    <a:pt x="112" y="20"/>
                  </a:lnTo>
                  <a:lnTo>
                    <a:pt x="122" y="20"/>
                  </a:lnTo>
                  <a:lnTo>
                    <a:pt x="122" y="2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15" name="Freeform 86"/>
            <p:cNvSpPr>
              <a:spLocks noEditPoints="1"/>
            </p:cNvSpPr>
            <p:nvPr/>
          </p:nvSpPr>
          <p:spPr bwMode="auto">
            <a:xfrm>
              <a:off x="7477125" y="3586163"/>
              <a:ext cx="452438" cy="371475"/>
            </a:xfrm>
            <a:custGeom>
              <a:avLst/>
              <a:gdLst>
                <a:gd name="T0" fmla="*/ 10 w 285"/>
                <a:gd name="T1" fmla="*/ 143 h 234"/>
                <a:gd name="T2" fmla="*/ 10 w 285"/>
                <a:gd name="T3" fmla="*/ 132 h 234"/>
                <a:gd name="T4" fmla="*/ 10 w 285"/>
                <a:gd name="T5" fmla="*/ 122 h 234"/>
                <a:gd name="T6" fmla="*/ 10 w 285"/>
                <a:gd name="T7" fmla="*/ 102 h 234"/>
                <a:gd name="T8" fmla="*/ 20 w 285"/>
                <a:gd name="T9" fmla="*/ 112 h 234"/>
                <a:gd name="T10" fmla="*/ 30 w 285"/>
                <a:gd name="T11" fmla="*/ 102 h 234"/>
                <a:gd name="T12" fmla="*/ 41 w 285"/>
                <a:gd name="T13" fmla="*/ 92 h 234"/>
                <a:gd name="T14" fmla="*/ 61 w 285"/>
                <a:gd name="T15" fmla="*/ 92 h 234"/>
                <a:gd name="T16" fmla="*/ 71 w 285"/>
                <a:gd name="T17" fmla="*/ 92 h 234"/>
                <a:gd name="T18" fmla="*/ 92 w 285"/>
                <a:gd name="T19" fmla="*/ 82 h 234"/>
                <a:gd name="T20" fmla="*/ 92 w 285"/>
                <a:gd name="T21" fmla="*/ 71 h 234"/>
                <a:gd name="T22" fmla="*/ 112 w 285"/>
                <a:gd name="T23" fmla="*/ 61 h 234"/>
                <a:gd name="T24" fmla="*/ 112 w 285"/>
                <a:gd name="T25" fmla="*/ 51 h 234"/>
                <a:gd name="T26" fmla="*/ 102 w 285"/>
                <a:gd name="T27" fmla="*/ 41 h 234"/>
                <a:gd name="T28" fmla="*/ 112 w 285"/>
                <a:gd name="T29" fmla="*/ 20 h 234"/>
                <a:gd name="T30" fmla="*/ 122 w 285"/>
                <a:gd name="T31" fmla="*/ 10 h 234"/>
                <a:gd name="T32" fmla="*/ 132 w 285"/>
                <a:gd name="T33" fmla="*/ 20 h 234"/>
                <a:gd name="T34" fmla="*/ 153 w 285"/>
                <a:gd name="T35" fmla="*/ 10 h 234"/>
                <a:gd name="T36" fmla="*/ 173 w 285"/>
                <a:gd name="T37" fmla="*/ 0 h 234"/>
                <a:gd name="T38" fmla="*/ 193 w 285"/>
                <a:gd name="T39" fmla="*/ 0 h 234"/>
                <a:gd name="T40" fmla="*/ 224 w 285"/>
                <a:gd name="T41" fmla="*/ 0 h 234"/>
                <a:gd name="T42" fmla="*/ 214 w 285"/>
                <a:gd name="T43" fmla="*/ 10 h 234"/>
                <a:gd name="T44" fmla="*/ 224 w 285"/>
                <a:gd name="T45" fmla="*/ 20 h 234"/>
                <a:gd name="T46" fmla="*/ 244 w 285"/>
                <a:gd name="T47" fmla="*/ 41 h 234"/>
                <a:gd name="T48" fmla="*/ 224 w 285"/>
                <a:gd name="T49" fmla="*/ 61 h 234"/>
                <a:gd name="T50" fmla="*/ 234 w 285"/>
                <a:gd name="T51" fmla="*/ 82 h 234"/>
                <a:gd name="T52" fmla="*/ 244 w 285"/>
                <a:gd name="T53" fmla="*/ 92 h 234"/>
                <a:gd name="T54" fmla="*/ 255 w 285"/>
                <a:gd name="T55" fmla="*/ 112 h 234"/>
                <a:gd name="T56" fmla="*/ 275 w 285"/>
                <a:gd name="T57" fmla="*/ 122 h 234"/>
                <a:gd name="T58" fmla="*/ 275 w 285"/>
                <a:gd name="T59" fmla="*/ 132 h 234"/>
                <a:gd name="T60" fmla="*/ 275 w 285"/>
                <a:gd name="T61" fmla="*/ 153 h 234"/>
                <a:gd name="T62" fmla="*/ 255 w 285"/>
                <a:gd name="T63" fmla="*/ 173 h 234"/>
                <a:gd name="T64" fmla="*/ 244 w 285"/>
                <a:gd name="T65" fmla="*/ 173 h 234"/>
                <a:gd name="T66" fmla="*/ 234 w 285"/>
                <a:gd name="T67" fmla="*/ 204 h 234"/>
                <a:gd name="T68" fmla="*/ 214 w 285"/>
                <a:gd name="T69" fmla="*/ 214 h 234"/>
                <a:gd name="T70" fmla="*/ 204 w 285"/>
                <a:gd name="T71" fmla="*/ 194 h 234"/>
                <a:gd name="T72" fmla="*/ 183 w 285"/>
                <a:gd name="T73" fmla="*/ 194 h 234"/>
                <a:gd name="T74" fmla="*/ 183 w 285"/>
                <a:gd name="T75" fmla="*/ 173 h 234"/>
                <a:gd name="T76" fmla="*/ 163 w 285"/>
                <a:gd name="T77" fmla="*/ 163 h 234"/>
                <a:gd name="T78" fmla="*/ 153 w 285"/>
                <a:gd name="T79" fmla="*/ 183 h 234"/>
                <a:gd name="T80" fmla="*/ 132 w 285"/>
                <a:gd name="T81" fmla="*/ 204 h 234"/>
                <a:gd name="T82" fmla="*/ 132 w 285"/>
                <a:gd name="T83" fmla="*/ 224 h 234"/>
                <a:gd name="T84" fmla="*/ 132 w 285"/>
                <a:gd name="T85" fmla="*/ 234 h 234"/>
                <a:gd name="T86" fmla="*/ 112 w 285"/>
                <a:gd name="T87" fmla="*/ 234 h 234"/>
                <a:gd name="T88" fmla="*/ 102 w 285"/>
                <a:gd name="T89" fmla="*/ 234 h 234"/>
                <a:gd name="T90" fmla="*/ 92 w 285"/>
                <a:gd name="T91" fmla="*/ 224 h 234"/>
                <a:gd name="T92" fmla="*/ 92 w 285"/>
                <a:gd name="T93" fmla="*/ 214 h 234"/>
                <a:gd name="T94" fmla="*/ 81 w 285"/>
                <a:gd name="T95" fmla="*/ 224 h 234"/>
                <a:gd name="T96" fmla="*/ 71 w 285"/>
                <a:gd name="T97" fmla="*/ 214 h 234"/>
                <a:gd name="T98" fmla="*/ 51 w 285"/>
                <a:gd name="T99" fmla="*/ 214 h 234"/>
                <a:gd name="T100" fmla="*/ 41 w 285"/>
                <a:gd name="T101" fmla="*/ 194 h 234"/>
                <a:gd name="T102" fmla="*/ 30 w 285"/>
                <a:gd name="T103" fmla="*/ 194 h 234"/>
                <a:gd name="T104" fmla="*/ 20 w 285"/>
                <a:gd name="T105" fmla="*/ 173 h 234"/>
                <a:gd name="T106" fmla="*/ 10 w 285"/>
                <a:gd name="T107" fmla="*/ 163 h 234"/>
                <a:gd name="T108" fmla="*/ 81 w 285"/>
                <a:gd name="T109" fmla="*/ 163 h 234"/>
                <a:gd name="T110" fmla="*/ 92 w 285"/>
                <a:gd name="T111" fmla="*/ 183 h 234"/>
                <a:gd name="T112" fmla="*/ 102 w 285"/>
                <a:gd name="T113" fmla="*/ 194 h 234"/>
                <a:gd name="T114" fmla="*/ 102 w 285"/>
                <a:gd name="T115" fmla="*/ 183 h 234"/>
                <a:gd name="T116" fmla="*/ 92 w 285"/>
                <a:gd name="T117" fmla="*/ 1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5" h="234">
                  <a:moveTo>
                    <a:pt x="10" y="163"/>
                  </a:moveTo>
                  <a:lnTo>
                    <a:pt x="10" y="153"/>
                  </a:lnTo>
                  <a:lnTo>
                    <a:pt x="10" y="153"/>
                  </a:lnTo>
                  <a:lnTo>
                    <a:pt x="10" y="143"/>
                  </a:lnTo>
                  <a:lnTo>
                    <a:pt x="10" y="143"/>
                  </a:lnTo>
                  <a:lnTo>
                    <a:pt x="10" y="143"/>
                  </a:lnTo>
                  <a:lnTo>
                    <a:pt x="10" y="143"/>
                  </a:lnTo>
                  <a:lnTo>
                    <a:pt x="10" y="132"/>
                  </a:lnTo>
                  <a:lnTo>
                    <a:pt x="0" y="132"/>
                  </a:lnTo>
                  <a:lnTo>
                    <a:pt x="10" y="132"/>
                  </a:lnTo>
                  <a:lnTo>
                    <a:pt x="0" y="122"/>
                  </a:lnTo>
                  <a:lnTo>
                    <a:pt x="10" y="122"/>
                  </a:lnTo>
                  <a:lnTo>
                    <a:pt x="0" y="122"/>
                  </a:lnTo>
                  <a:lnTo>
                    <a:pt x="10" y="112"/>
                  </a:lnTo>
                  <a:lnTo>
                    <a:pt x="10" y="112"/>
                  </a:lnTo>
                  <a:lnTo>
                    <a:pt x="10" y="102"/>
                  </a:lnTo>
                  <a:lnTo>
                    <a:pt x="10" y="102"/>
                  </a:lnTo>
                  <a:lnTo>
                    <a:pt x="20" y="112"/>
                  </a:lnTo>
                  <a:lnTo>
                    <a:pt x="20" y="112"/>
                  </a:lnTo>
                  <a:lnTo>
                    <a:pt x="20" y="112"/>
                  </a:lnTo>
                  <a:lnTo>
                    <a:pt x="20" y="102"/>
                  </a:lnTo>
                  <a:lnTo>
                    <a:pt x="20" y="102"/>
                  </a:lnTo>
                  <a:lnTo>
                    <a:pt x="20" y="102"/>
                  </a:lnTo>
                  <a:lnTo>
                    <a:pt x="30" y="102"/>
                  </a:lnTo>
                  <a:lnTo>
                    <a:pt x="30" y="92"/>
                  </a:lnTo>
                  <a:lnTo>
                    <a:pt x="30" y="92"/>
                  </a:lnTo>
                  <a:lnTo>
                    <a:pt x="41" y="92"/>
                  </a:lnTo>
                  <a:lnTo>
                    <a:pt x="41" y="92"/>
                  </a:lnTo>
                  <a:lnTo>
                    <a:pt x="41" y="92"/>
                  </a:lnTo>
                  <a:lnTo>
                    <a:pt x="41" y="92"/>
                  </a:lnTo>
                  <a:lnTo>
                    <a:pt x="61" y="92"/>
                  </a:lnTo>
                  <a:lnTo>
                    <a:pt x="61" y="92"/>
                  </a:lnTo>
                  <a:lnTo>
                    <a:pt x="61" y="92"/>
                  </a:lnTo>
                  <a:lnTo>
                    <a:pt x="71" y="92"/>
                  </a:lnTo>
                  <a:lnTo>
                    <a:pt x="71" y="92"/>
                  </a:lnTo>
                  <a:lnTo>
                    <a:pt x="71" y="92"/>
                  </a:lnTo>
                  <a:lnTo>
                    <a:pt x="81" y="92"/>
                  </a:lnTo>
                  <a:lnTo>
                    <a:pt x="81" y="92"/>
                  </a:lnTo>
                  <a:lnTo>
                    <a:pt x="81" y="82"/>
                  </a:lnTo>
                  <a:lnTo>
                    <a:pt x="92" y="82"/>
                  </a:lnTo>
                  <a:lnTo>
                    <a:pt x="92" y="82"/>
                  </a:lnTo>
                  <a:lnTo>
                    <a:pt x="92" y="82"/>
                  </a:lnTo>
                  <a:lnTo>
                    <a:pt x="92" y="71"/>
                  </a:lnTo>
                  <a:lnTo>
                    <a:pt x="92" y="71"/>
                  </a:lnTo>
                  <a:lnTo>
                    <a:pt x="102" y="71"/>
                  </a:lnTo>
                  <a:lnTo>
                    <a:pt x="102" y="71"/>
                  </a:lnTo>
                  <a:lnTo>
                    <a:pt x="112" y="61"/>
                  </a:lnTo>
                  <a:lnTo>
                    <a:pt x="112" y="61"/>
                  </a:lnTo>
                  <a:lnTo>
                    <a:pt x="112" y="61"/>
                  </a:lnTo>
                  <a:lnTo>
                    <a:pt x="112" y="51"/>
                  </a:lnTo>
                  <a:lnTo>
                    <a:pt x="112" y="51"/>
                  </a:lnTo>
                  <a:lnTo>
                    <a:pt x="112" y="51"/>
                  </a:lnTo>
                  <a:lnTo>
                    <a:pt x="112" y="51"/>
                  </a:lnTo>
                  <a:lnTo>
                    <a:pt x="102" y="51"/>
                  </a:lnTo>
                  <a:lnTo>
                    <a:pt x="102" y="41"/>
                  </a:lnTo>
                  <a:lnTo>
                    <a:pt x="102" y="41"/>
                  </a:lnTo>
                  <a:lnTo>
                    <a:pt x="102" y="31"/>
                  </a:lnTo>
                  <a:lnTo>
                    <a:pt x="102" y="20"/>
                  </a:lnTo>
                  <a:lnTo>
                    <a:pt x="112" y="20"/>
                  </a:lnTo>
                  <a:lnTo>
                    <a:pt x="112" y="20"/>
                  </a:lnTo>
                  <a:lnTo>
                    <a:pt x="112" y="20"/>
                  </a:lnTo>
                  <a:lnTo>
                    <a:pt x="112" y="10"/>
                  </a:lnTo>
                  <a:lnTo>
                    <a:pt x="122" y="10"/>
                  </a:lnTo>
                  <a:lnTo>
                    <a:pt x="122" y="10"/>
                  </a:lnTo>
                  <a:lnTo>
                    <a:pt x="122" y="10"/>
                  </a:lnTo>
                  <a:lnTo>
                    <a:pt x="122" y="20"/>
                  </a:lnTo>
                  <a:lnTo>
                    <a:pt x="132" y="20"/>
                  </a:lnTo>
                  <a:lnTo>
                    <a:pt x="132" y="20"/>
                  </a:lnTo>
                  <a:lnTo>
                    <a:pt x="132" y="20"/>
                  </a:lnTo>
                  <a:lnTo>
                    <a:pt x="142" y="20"/>
                  </a:lnTo>
                  <a:lnTo>
                    <a:pt x="142" y="10"/>
                  </a:lnTo>
                  <a:lnTo>
                    <a:pt x="153" y="10"/>
                  </a:lnTo>
                  <a:lnTo>
                    <a:pt x="153" y="0"/>
                  </a:lnTo>
                  <a:lnTo>
                    <a:pt x="163" y="0"/>
                  </a:lnTo>
                  <a:lnTo>
                    <a:pt x="163" y="0"/>
                  </a:lnTo>
                  <a:lnTo>
                    <a:pt x="173" y="0"/>
                  </a:lnTo>
                  <a:lnTo>
                    <a:pt x="173" y="0"/>
                  </a:lnTo>
                  <a:lnTo>
                    <a:pt x="183" y="0"/>
                  </a:lnTo>
                  <a:lnTo>
                    <a:pt x="183" y="0"/>
                  </a:lnTo>
                  <a:lnTo>
                    <a:pt x="193" y="0"/>
                  </a:lnTo>
                  <a:lnTo>
                    <a:pt x="204" y="0"/>
                  </a:lnTo>
                  <a:lnTo>
                    <a:pt x="214" y="0"/>
                  </a:lnTo>
                  <a:lnTo>
                    <a:pt x="214" y="0"/>
                  </a:lnTo>
                  <a:lnTo>
                    <a:pt x="224" y="0"/>
                  </a:lnTo>
                  <a:lnTo>
                    <a:pt x="224" y="0"/>
                  </a:lnTo>
                  <a:lnTo>
                    <a:pt x="224" y="0"/>
                  </a:lnTo>
                  <a:lnTo>
                    <a:pt x="224" y="10"/>
                  </a:lnTo>
                  <a:lnTo>
                    <a:pt x="214" y="10"/>
                  </a:lnTo>
                  <a:lnTo>
                    <a:pt x="214" y="10"/>
                  </a:lnTo>
                  <a:lnTo>
                    <a:pt x="224" y="10"/>
                  </a:lnTo>
                  <a:lnTo>
                    <a:pt x="224" y="20"/>
                  </a:lnTo>
                  <a:lnTo>
                    <a:pt x="224" y="20"/>
                  </a:lnTo>
                  <a:lnTo>
                    <a:pt x="234" y="31"/>
                  </a:lnTo>
                  <a:lnTo>
                    <a:pt x="234" y="31"/>
                  </a:lnTo>
                  <a:lnTo>
                    <a:pt x="234" y="31"/>
                  </a:lnTo>
                  <a:lnTo>
                    <a:pt x="244" y="41"/>
                  </a:lnTo>
                  <a:lnTo>
                    <a:pt x="234" y="41"/>
                  </a:lnTo>
                  <a:lnTo>
                    <a:pt x="234" y="51"/>
                  </a:lnTo>
                  <a:lnTo>
                    <a:pt x="234" y="51"/>
                  </a:lnTo>
                  <a:lnTo>
                    <a:pt x="224" y="61"/>
                  </a:lnTo>
                  <a:lnTo>
                    <a:pt x="234" y="71"/>
                  </a:lnTo>
                  <a:lnTo>
                    <a:pt x="224" y="82"/>
                  </a:lnTo>
                  <a:lnTo>
                    <a:pt x="224" y="82"/>
                  </a:lnTo>
                  <a:lnTo>
                    <a:pt x="234" y="82"/>
                  </a:lnTo>
                  <a:lnTo>
                    <a:pt x="234" y="82"/>
                  </a:lnTo>
                  <a:lnTo>
                    <a:pt x="244" y="82"/>
                  </a:lnTo>
                  <a:lnTo>
                    <a:pt x="255" y="82"/>
                  </a:lnTo>
                  <a:lnTo>
                    <a:pt x="244" y="92"/>
                  </a:lnTo>
                  <a:lnTo>
                    <a:pt x="255" y="102"/>
                  </a:lnTo>
                  <a:lnTo>
                    <a:pt x="244" y="112"/>
                  </a:lnTo>
                  <a:lnTo>
                    <a:pt x="255" y="112"/>
                  </a:lnTo>
                  <a:lnTo>
                    <a:pt x="255" y="112"/>
                  </a:lnTo>
                  <a:lnTo>
                    <a:pt x="255" y="102"/>
                  </a:lnTo>
                  <a:lnTo>
                    <a:pt x="265" y="102"/>
                  </a:lnTo>
                  <a:lnTo>
                    <a:pt x="265" y="112"/>
                  </a:lnTo>
                  <a:lnTo>
                    <a:pt x="275" y="122"/>
                  </a:lnTo>
                  <a:lnTo>
                    <a:pt x="275" y="122"/>
                  </a:lnTo>
                  <a:lnTo>
                    <a:pt x="275" y="122"/>
                  </a:lnTo>
                  <a:lnTo>
                    <a:pt x="285" y="132"/>
                  </a:lnTo>
                  <a:lnTo>
                    <a:pt x="275" y="132"/>
                  </a:lnTo>
                  <a:lnTo>
                    <a:pt x="285" y="143"/>
                  </a:lnTo>
                  <a:lnTo>
                    <a:pt x="285" y="143"/>
                  </a:lnTo>
                  <a:lnTo>
                    <a:pt x="285" y="153"/>
                  </a:lnTo>
                  <a:lnTo>
                    <a:pt x="275" y="153"/>
                  </a:lnTo>
                  <a:lnTo>
                    <a:pt x="275" y="163"/>
                  </a:lnTo>
                  <a:lnTo>
                    <a:pt x="265" y="173"/>
                  </a:lnTo>
                  <a:lnTo>
                    <a:pt x="265" y="173"/>
                  </a:lnTo>
                  <a:lnTo>
                    <a:pt x="255" y="173"/>
                  </a:lnTo>
                  <a:lnTo>
                    <a:pt x="255" y="173"/>
                  </a:lnTo>
                  <a:lnTo>
                    <a:pt x="255" y="173"/>
                  </a:lnTo>
                  <a:lnTo>
                    <a:pt x="255" y="183"/>
                  </a:lnTo>
                  <a:lnTo>
                    <a:pt x="244" y="173"/>
                  </a:lnTo>
                  <a:lnTo>
                    <a:pt x="234" y="183"/>
                  </a:lnTo>
                  <a:lnTo>
                    <a:pt x="234" y="183"/>
                  </a:lnTo>
                  <a:lnTo>
                    <a:pt x="234" y="194"/>
                  </a:lnTo>
                  <a:lnTo>
                    <a:pt x="234" y="204"/>
                  </a:lnTo>
                  <a:lnTo>
                    <a:pt x="234" y="204"/>
                  </a:lnTo>
                  <a:lnTo>
                    <a:pt x="224" y="204"/>
                  </a:lnTo>
                  <a:lnTo>
                    <a:pt x="214" y="224"/>
                  </a:lnTo>
                  <a:lnTo>
                    <a:pt x="214" y="214"/>
                  </a:lnTo>
                  <a:lnTo>
                    <a:pt x="214" y="214"/>
                  </a:lnTo>
                  <a:lnTo>
                    <a:pt x="214" y="214"/>
                  </a:lnTo>
                  <a:lnTo>
                    <a:pt x="214" y="204"/>
                  </a:lnTo>
                  <a:lnTo>
                    <a:pt x="204" y="194"/>
                  </a:lnTo>
                  <a:lnTo>
                    <a:pt x="193" y="194"/>
                  </a:lnTo>
                  <a:lnTo>
                    <a:pt x="193" y="194"/>
                  </a:lnTo>
                  <a:lnTo>
                    <a:pt x="193" y="194"/>
                  </a:lnTo>
                  <a:lnTo>
                    <a:pt x="183" y="194"/>
                  </a:lnTo>
                  <a:lnTo>
                    <a:pt x="183" y="194"/>
                  </a:lnTo>
                  <a:lnTo>
                    <a:pt x="173" y="173"/>
                  </a:lnTo>
                  <a:lnTo>
                    <a:pt x="183" y="173"/>
                  </a:lnTo>
                  <a:lnTo>
                    <a:pt x="183" y="173"/>
                  </a:lnTo>
                  <a:lnTo>
                    <a:pt x="183" y="163"/>
                  </a:lnTo>
                  <a:lnTo>
                    <a:pt x="173" y="163"/>
                  </a:lnTo>
                  <a:lnTo>
                    <a:pt x="163" y="163"/>
                  </a:lnTo>
                  <a:lnTo>
                    <a:pt x="163" y="163"/>
                  </a:lnTo>
                  <a:lnTo>
                    <a:pt x="163" y="173"/>
                  </a:lnTo>
                  <a:lnTo>
                    <a:pt x="153" y="173"/>
                  </a:lnTo>
                  <a:lnTo>
                    <a:pt x="153" y="183"/>
                  </a:lnTo>
                  <a:lnTo>
                    <a:pt x="153" y="183"/>
                  </a:lnTo>
                  <a:lnTo>
                    <a:pt x="142" y="194"/>
                  </a:lnTo>
                  <a:lnTo>
                    <a:pt x="142" y="204"/>
                  </a:lnTo>
                  <a:lnTo>
                    <a:pt x="142" y="204"/>
                  </a:lnTo>
                  <a:lnTo>
                    <a:pt x="132" y="204"/>
                  </a:lnTo>
                  <a:lnTo>
                    <a:pt x="142" y="214"/>
                  </a:lnTo>
                  <a:lnTo>
                    <a:pt x="132" y="214"/>
                  </a:lnTo>
                  <a:lnTo>
                    <a:pt x="132" y="214"/>
                  </a:lnTo>
                  <a:lnTo>
                    <a:pt x="132" y="224"/>
                  </a:lnTo>
                  <a:lnTo>
                    <a:pt x="132" y="224"/>
                  </a:lnTo>
                  <a:lnTo>
                    <a:pt x="132" y="224"/>
                  </a:lnTo>
                  <a:lnTo>
                    <a:pt x="132" y="224"/>
                  </a:lnTo>
                  <a:lnTo>
                    <a:pt x="132" y="234"/>
                  </a:lnTo>
                  <a:lnTo>
                    <a:pt x="122" y="234"/>
                  </a:lnTo>
                  <a:lnTo>
                    <a:pt x="112" y="234"/>
                  </a:lnTo>
                  <a:lnTo>
                    <a:pt x="112" y="234"/>
                  </a:lnTo>
                  <a:lnTo>
                    <a:pt x="112" y="234"/>
                  </a:lnTo>
                  <a:lnTo>
                    <a:pt x="112" y="234"/>
                  </a:lnTo>
                  <a:lnTo>
                    <a:pt x="102" y="234"/>
                  </a:lnTo>
                  <a:lnTo>
                    <a:pt x="102" y="234"/>
                  </a:lnTo>
                  <a:lnTo>
                    <a:pt x="102" y="234"/>
                  </a:lnTo>
                  <a:lnTo>
                    <a:pt x="102" y="234"/>
                  </a:lnTo>
                  <a:lnTo>
                    <a:pt x="102" y="224"/>
                  </a:lnTo>
                  <a:lnTo>
                    <a:pt x="102" y="224"/>
                  </a:lnTo>
                  <a:lnTo>
                    <a:pt x="92" y="224"/>
                  </a:lnTo>
                  <a:lnTo>
                    <a:pt x="92" y="224"/>
                  </a:lnTo>
                  <a:lnTo>
                    <a:pt x="92" y="214"/>
                  </a:lnTo>
                  <a:lnTo>
                    <a:pt x="92" y="214"/>
                  </a:lnTo>
                  <a:lnTo>
                    <a:pt x="92" y="214"/>
                  </a:lnTo>
                  <a:lnTo>
                    <a:pt x="81" y="214"/>
                  </a:lnTo>
                  <a:lnTo>
                    <a:pt x="81" y="214"/>
                  </a:lnTo>
                  <a:lnTo>
                    <a:pt x="81" y="214"/>
                  </a:lnTo>
                  <a:lnTo>
                    <a:pt x="81" y="224"/>
                  </a:lnTo>
                  <a:lnTo>
                    <a:pt x="71" y="224"/>
                  </a:lnTo>
                  <a:lnTo>
                    <a:pt x="71" y="224"/>
                  </a:lnTo>
                  <a:lnTo>
                    <a:pt x="71" y="224"/>
                  </a:lnTo>
                  <a:lnTo>
                    <a:pt x="71" y="214"/>
                  </a:lnTo>
                  <a:lnTo>
                    <a:pt x="61" y="224"/>
                  </a:lnTo>
                  <a:lnTo>
                    <a:pt x="51" y="214"/>
                  </a:lnTo>
                  <a:lnTo>
                    <a:pt x="51" y="214"/>
                  </a:lnTo>
                  <a:lnTo>
                    <a:pt x="51" y="214"/>
                  </a:lnTo>
                  <a:lnTo>
                    <a:pt x="51" y="204"/>
                  </a:lnTo>
                  <a:lnTo>
                    <a:pt x="41" y="204"/>
                  </a:lnTo>
                  <a:lnTo>
                    <a:pt x="41" y="204"/>
                  </a:lnTo>
                  <a:lnTo>
                    <a:pt x="41" y="194"/>
                  </a:lnTo>
                  <a:lnTo>
                    <a:pt x="41" y="204"/>
                  </a:lnTo>
                  <a:lnTo>
                    <a:pt x="30" y="204"/>
                  </a:lnTo>
                  <a:lnTo>
                    <a:pt x="30" y="204"/>
                  </a:lnTo>
                  <a:lnTo>
                    <a:pt x="30" y="194"/>
                  </a:lnTo>
                  <a:lnTo>
                    <a:pt x="20" y="194"/>
                  </a:lnTo>
                  <a:lnTo>
                    <a:pt x="20" y="194"/>
                  </a:lnTo>
                  <a:lnTo>
                    <a:pt x="20" y="183"/>
                  </a:lnTo>
                  <a:lnTo>
                    <a:pt x="20" y="173"/>
                  </a:lnTo>
                  <a:lnTo>
                    <a:pt x="20" y="173"/>
                  </a:lnTo>
                  <a:lnTo>
                    <a:pt x="20" y="163"/>
                  </a:lnTo>
                  <a:lnTo>
                    <a:pt x="20" y="163"/>
                  </a:lnTo>
                  <a:lnTo>
                    <a:pt x="10" y="163"/>
                  </a:lnTo>
                  <a:close/>
                  <a:moveTo>
                    <a:pt x="92" y="173"/>
                  </a:moveTo>
                  <a:lnTo>
                    <a:pt x="92" y="163"/>
                  </a:lnTo>
                  <a:lnTo>
                    <a:pt x="81" y="163"/>
                  </a:lnTo>
                  <a:lnTo>
                    <a:pt x="81" y="163"/>
                  </a:lnTo>
                  <a:lnTo>
                    <a:pt x="81" y="173"/>
                  </a:lnTo>
                  <a:lnTo>
                    <a:pt x="81" y="173"/>
                  </a:lnTo>
                  <a:lnTo>
                    <a:pt x="81" y="183"/>
                  </a:lnTo>
                  <a:lnTo>
                    <a:pt x="92" y="183"/>
                  </a:lnTo>
                  <a:lnTo>
                    <a:pt x="92" y="183"/>
                  </a:lnTo>
                  <a:lnTo>
                    <a:pt x="92" y="194"/>
                  </a:lnTo>
                  <a:lnTo>
                    <a:pt x="102" y="194"/>
                  </a:lnTo>
                  <a:lnTo>
                    <a:pt x="102" y="194"/>
                  </a:lnTo>
                  <a:lnTo>
                    <a:pt x="102" y="204"/>
                  </a:lnTo>
                  <a:lnTo>
                    <a:pt x="102" y="204"/>
                  </a:lnTo>
                  <a:lnTo>
                    <a:pt x="102" y="194"/>
                  </a:lnTo>
                  <a:lnTo>
                    <a:pt x="102" y="183"/>
                  </a:lnTo>
                  <a:lnTo>
                    <a:pt x="92" y="183"/>
                  </a:lnTo>
                  <a:lnTo>
                    <a:pt x="92" y="183"/>
                  </a:lnTo>
                  <a:lnTo>
                    <a:pt x="92" y="173"/>
                  </a:lnTo>
                  <a:lnTo>
                    <a:pt x="92" y="173"/>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16" name="Freeform 87"/>
            <p:cNvSpPr>
              <a:spLocks/>
            </p:cNvSpPr>
            <p:nvPr/>
          </p:nvSpPr>
          <p:spPr bwMode="auto">
            <a:xfrm>
              <a:off x="5891213" y="3602038"/>
              <a:ext cx="436563" cy="404812"/>
            </a:xfrm>
            <a:custGeom>
              <a:avLst/>
              <a:gdLst>
                <a:gd name="T0" fmla="*/ 2147483647 w 275"/>
                <a:gd name="T1" fmla="*/ 2147483647 h 255"/>
                <a:gd name="T2" fmla="*/ 2147483647 w 275"/>
                <a:gd name="T3" fmla="*/ 2147483647 h 255"/>
                <a:gd name="T4" fmla="*/ 2147483647 w 275"/>
                <a:gd name="T5" fmla="*/ 2147483647 h 255"/>
                <a:gd name="T6" fmla="*/ 2147483647 w 275"/>
                <a:gd name="T7" fmla="*/ 2147483647 h 255"/>
                <a:gd name="T8" fmla="*/ 2147483647 w 275"/>
                <a:gd name="T9" fmla="*/ 2147483647 h 255"/>
                <a:gd name="T10" fmla="*/ 2147483647 w 275"/>
                <a:gd name="T11" fmla="*/ 2147483647 h 255"/>
                <a:gd name="T12" fmla="*/ 2147483647 w 275"/>
                <a:gd name="T13" fmla="*/ 2147483647 h 255"/>
                <a:gd name="T14" fmla="*/ 2147483647 w 275"/>
                <a:gd name="T15" fmla="*/ 2147483647 h 255"/>
                <a:gd name="T16" fmla="*/ 2147483647 w 275"/>
                <a:gd name="T17" fmla="*/ 2147483647 h 255"/>
                <a:gd name="T18" fmla="*/ 2147483647 w 275"/>
                <a:gd name="T19" fmla="*/ 2147483647 h 255"/>
                <a:gd name="T20" fmla="*/ 2147483647 w 275"/>
                <a:gd name="T21" fmla="*/ 2147483647 h 255"/>
                <a:gd name="T22" fmla="*/ 2147483647 w 275"/>
                <a:gd name="T23" fmla="*/ 2147483647 h 255"/>
                <a:gd name="T24" fmla="*/ 2147483647 w 275"/>
                <a:gd name="T25" fmla="*/ 2147483647 h 255"/>
                <a:gd name="T26" fmla="*/ 2147483647 w 275"/>
                <a:gd name="T27" fmla="*/ 2147483647 h 255"/>
                <a:gd name="T28" fmla="*/ 2147483647 w 275"/>
                <a:gd name="T29" fmla="*/ 2147483647 h 255"/>
                <a:gd name="T30" fmla="*/ 2147483647 w 275"/>
                <a:gd name="T31" fmla="*/ 2147483647 h 255"/>
                <a:gd name="T32" fmla="*/ 2147483647 w 275"/>
                <a:gd name="T33" fmla="*/ 2147483647 h 255"/>
                <a:gd name="T34" fmla="*/ 2147483647 w 275"/>
                <a:gd name="T35" fmla="*/ 2147483647 h 255"/>
                <a:gd name="T36" fmla="*/ 2147483647 w 275"/>
                <a:gd name="T37" fmla="*/ 2147483647 h 255"/>
                <a:gd name="T38" fmla="*/ 2147483647 w 275"/>
                <a:gd name="T39" fmla="*/ 2147483647 h 255"/>
                <a:gd name="T40" fmla="*/ 2147483647 w 275"/>
                <a:gd name="T41" fmla="*/ 2147483647 h 255"/>
                <a:gd name="T42" fmla="*/ 2147483647 w 275"/>
                <a:gd name="T43" fmla="*/ 2147483647 h 255"/>
                <a:gd name="T44" fmla="*/ 2147483647 w 275"/>
                <a:gd name="T45" fmla="*/ 2147483647 h 255"/>
                <a:gd name="T46" fmla="*/ 2147483647 w 275"/>
                <a:gd name="T47" fmla="*/ 2147483647 h 255"/>
                <a:gd name="T48" fmla="*/ 2147483647 w 275"/>
                <a:gd name="T49" fmla="*/ 2147483647 h 255"/>
                <a:gd name="T50" fmla="*/ 2147483647 w 275"/>
                <a:gd name="T51" fmla="*/ 2147483647 h 255"/>
                <a:gd name="T52" fmla="*/ 2147483647 w 275"/>
                <a:gd name="T53" fmla="*/ 2147483647 h 255"/>
                <a:gd name="T54" fmla="*/ 2147483647 w 275"/>
                <a:gd name="T55" fmla="*/ 2147483647 h 255"/>
                <a:gd name="T56" fmla="*/ 2147483647 w 275"/>
                <a:gd name="T57" fmla="*/ 2147483647 h 255"/>
                <a:gd name="T58" fmla="*/ 2147483647 w 275"/>
                <a:gd name="T59" fmla="*/ 2147483647 h 255"/>
                <a:gd name="T60" fmla="*/ 2147483647 w 275"/>
                <a:gd name="T61" fmla="*/ 2147483647 h 255"/>
                <a:gd name="T62" fmla="*/ 2147483647 w 275"/>
                <a:gd name="T63" fmla="*/ 2147483647 h 255"/>
                <a:gd name="T64" fmla="*/ 2147483647 w 275"/>
                <a:gd name="T65" fmla="*/ 2147483647 h 255"/>
                <a:gd name="T66" fmla="*/ 2147483647 w 275"/>
                <a:gd name="T67" fmla="*/ 2147483647 h 255"/>
                <a:gd name="T68" fmla="*/ 2147483647 w 275"/>
                <a:gd name="T69" fmla="*/ 2147483647 h 255"/>
                <a:gd name="T70" fmla="*/ 2147483647 w 275"/>
                <a:gd name="T71" fmla="*/ 2147483647 h 255"/>
                <a:gd name="T72" fmla="*/ 2147483647 w 275"/>
                <a:gd name="T73" fmla="*/ 2147483647 h 255"/>
                <a:gd name="T74" fmla="*/ 2147483647 w 275"/>
                <a:gd name="T75" fmla="*/ 2147483647 h 255"/>
                <a:gd name="T76" fmla="*/ 2147483647 w 275"/>
                <a:gd name="T77" fmla="*/ 2147483647 h 255"/>
                <a:gd name="T78" fmla="*/ 2147483647 w 275"/>
                <a:gd name="T79" fmla="*/ 2147483647 h 255"/>
                <a:gd name="T80" fmla="*/ 2147483647 w 275"/>
                <a:gd name="T81" fmla="*/ 2147483647 h 255"/>
                <a:gd name="T82" fmla="*/ 2147483647 w 275"/>
                <a:gd name="T83" fmla="*/ 2147483647 h 255"/>
                <a:gd name="T84" fmla="*/ 2147483647 w 275"/>
                <a:gd name="T85" fmla="*/ 2147483647 h 255"/>
                <a:gd name="T86" fmla="*/ 2147483647 w 275"/>
                <a:gd name="T87" fmla="*/ 2147483647 h 255"/>
                <a:gd name="T88" fmla="*/ 0 w 275"/>
                <a:gd name="T89" fmla="*/ 2147483647 h 255"/>
                <a:gd name="T90" fmla="*/ 2147483647 w 275"/>
                <a:gd name="T91" fmla="*/ 2147483647 h 255"/>
                <a:gd name="T92" fmla="*/ 2147483647 w 275"/>
                <a:gd name="T93" fmla="*/ 2147483647 h 255"/>
                <a:gd name="T94" fmla="*/ 2147483647 w 275"/>
                <a:gd name="T95" fmla="*/ 2147483647 h 255"/>
                <a:gd name="T96" fmla="*/ 2147483647 w 275"/>
                <a:gd name="T97" fmla="*/ 2147483647 h 255"/>
                <a:gd name="T98" fmla="*/ 2147483647 w 275"/>
                <a:gd name="T99" fmla="*/ 2147483647 h 255"/>
                <a:gd name="T100" fmla="*/ 2147483647 w 275"/>
                <a:gd name="T101" fmla="*/ 2147483647 h 255"/>
                <a:gd name="T102" fmla="*/ 2147483647 w 275"/>
                <a:gd name="T103" fmla="*/ 2147483647 h 255"/>
                <a:gd name="T104" fmla="*/ 2147483647 w 275"/>
                <a:gd name="T105" fmla="*/ 2147483647 h 255"/>
                <a:gd name="T106" fmla="*/ 2147483647 w 275"/>
                <a:gd name="T107" fmla="*/ 2147483647 h 255"/>
                <a:gd name="T108" fmla="*/ 2147483647 w 275"/>
                <a:gd name="T109" fmla="*/ 0 h 255"/>
                <a:gd name="T110" fmla="*/ 2147483647 w 275"/>
                <a:gd name="T111" fmla="*/ 0 h 255"/>
                <a:gd name="T112" fmla="*/ 2147483647 w 275"/>
                <a:gd name="T113" fmla="*/ 0 h 255"/>
                <a:gd name="T114" fmla="*/ 2147483647 w 275"/>
                <a:gd name="T115" fmla="*/ 2147483647 h 255"/>
                <a:gd name="T116" fmla="*/ 2147483647 w 275"/>
                <a:gd name="T117" fmla="*/ 2147483647 h 255"/>
                <a:gd name="T118" fmla="*/ 2147483647 w 275"/>
                <a:gd name="T119" fmla="*/ 2147483647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5" h="255">
                  <a:moveTo>
                    <a:pt x="174" y="10"/>
                  </a:moveTo>
                  <a:lnTo>
                    <a:pt x="184" y="10"/>
                  </a:lnTo>
                  <a:lnTo>
                    <a:pt x="194" y="10"/>
                  </a:lnTo>
                  <a:lnTo>
                    <a:pt x="204" y="10"/>
                  </a:lnTo>
                  <a:lnTo>
                    <a:pt x="204" y="21"/>
                  </a:lnTo>
                  <a:lnTo>
                    <a:pt x="214" y="21"/>
                  </a:lnTo>
                  <a:lnTo>
                    <a:pt x="214" y="31"/>
                  </a:lnTo>
                  <a:lnTo>
                    <a:pt x="204" y="31"/>
                  </a:lnTo>
                  <a:lnTo>
                    <a:pt x="214" y="41"/>
                  </a:lnTo>
                  <a:lnTo>
                    <a:pt x="224" y="41"/>
                  </a:lnTo>
                  <a:lnTo>
                    <a:pt x="235" y="41"/>
                  </a:lnTo>
                  <a:lnTo>
                    <a:pt x="235" y="51"/>
                  </a:lnTo>
                  <a:lnTo>
                    <a:pt x="245" y="51"/>
                  </a:lnTo>
                  <a:lnTo>
                    <a:pt x="245" y="61"/>
                  </a:lnTo>
                  <a:lnTo>
                    <a:pt x="255" y="72"/>
                  </a:lnTo>
                  <a:lnTo>
                    <a:pt x="255" y="82"/>
                  </a:lnTo>
                  <a:lnTo>
                    <a:pt x="265" y="92"/>
                  </a:lnTo>
                  <a:lnTo>
                    <a:pt x="265" y="102"/>
                  </a:lnTo>
                  <a:lnTo>
                    <a:pt x="265" y="112"/>
                  </a:lnTo>
                  <a:lnTo>
                    <a:pt x="265" y="133"/>
                  </a:lnTo>
                  <a:lnTo>
                    <a:pt x="275" y="133"/>
                  </a:lnTo>
                  <a:lnTo>
                    <a:pt x="275" y="143"/>
                  </a:lnTo>
                  <a:lnTo>
                    <a:pt x="275" y="153"/>
                  </a:lnTo>
                  <a:lnTo>
                    <a:pt x="265" y="163"/>
                  </a:lnTo>
                  <a:lnTo>
                    <a:pt x="265" y="173"/>
                  </a:lnTo>
                  <a:lnTo>
                    <a:pt x="255" y="184"/>
                  </a:lnTo>
                  <a:lnTo>
                    <a:pt x="245" y="194"/>
                  </a:lnTo>
                  <a:lnTo>
                    <a:pt x="245" y="184"/>
                  </a:lnTo>
                  <a:lnTo>
                    <a:pt x="235" y="194"/>
                  </a:lnTo>
                  <a:lnTo>
                    <a:pt x="235" y="204"/>
                  </a:lnTo>
                  <a:lnTo>
                    <a:pt x="235" y="194"/>
                  </a:lnTo>
                  <a:lnTo>
                    <a:pt x="224" y="194"/>
                  </a:lnTo>
                  <a:lnTo>
                    <a:pt x="224" y="204"/>
                  </a:lnTo>
                  <a:lnTo>
                    <a:pt x="235" y="214"/>
                  </a:lnTo>
                  <a:lnTo>
                    <a:pt x="235" y="224"/>
                  </a:lnTo>
                  <a:lnTo>
                    <a:pt x="245" y="224"/>
                  </a:lnTo>
                  <a:lnTo>
                    <a:pt x="245" y="235"/>
                  </a:lnTo>
                  <a:lnTo>
                    <a:pt x="235" y="245"/>
                  </a:lnTo>
                  <a:lnTo>
                    <a:pt x="224" y="245"/>
                  </a:lnTo>
                  <a:lnTo>
                    <a:pt x="214" y="245"/>
                  </a:lnTo>
                  <a:lnTo>
                    <a:pt x="214" y="255"/>
                  </a:lnTo>
                  <a:lnTo>
                    <a:pt x="204" y="255"/>
                  </a:lnTo>
                  <a:lnTo>
                    <a:pt x="194" y="255"/>
                  </a:lnTo>
                  <a:lnTo>
                    <a:pt x="194" y="245"/>
                  </a:lnTo>
                  <a:lnTo>
                    <a:pt x="184" y="245"/>
                  </a:lnTo>
                  <a:lnTo>
                    <a:pt x="184" y="235"/>
                  </a:lnTo>
                  <a:lnTo>
                    <a:pt x="174" y="235"/>
                  </a:lnTo>
                  <a:lnTo>
                    <a:pt x="163" y="235"/>
                  </a:lnTo>
                  <a:lnTo>
                    <a:pt x="153" y="235"/>
                  </a:lnTo>
                  <a:lnTo>
                    <a:pt x="153" y="224"/>
                  </a:lnTo>
                  <a:lnTo>
                    <a:pt x="143" y="224"/>
                  </a:lnTo>
                  <a:lnTo>
                    <a:pt x="133" y="224"/>
                  </a:lnTo>
                  <a:lnTo>
                    <a:pt x="133" y="235"/>
                  </a:lnTo>
                  <a:lnTo>
                    <a:pt x="123" y="235"/>
                  </a:lnTo>
                  <a:lnTo>
                    <a:pt x="123" y="245"/>
                  </a:lnTo>
                  <a:lnTo>
                    <a:pt x="123" y="235"/>
                  </a:lnTo>
                  <a:lnTo>
                    <a:pt x="112" y="245"/>
                  </a:lnTo>
                  <a:lnTo>
                    <a:pt x="112" y="235"/>
                  </a:lnTo>
                  <a:lnTo>
                    <a:pt x="102" y="235"/>
                  </a:lnTo>
                  <a:lnTo>
                    <a:pt x="112" y="224"/>
                  </a:lnTo>
                  <a:lnTo>
                    <a:pt x="112" y="214"/>
                  </a:lnTo>
                  <a:lnTo>
                    <a:pt x="102" y="214"/>
                  </a:lnTo>
                  <a:lnTo>
                    <a:pt x="102" y="204"/>
                  </a:lnTo>
                  <a:lnTo>
                    <a:pt x="92" y="204"/>
                  </a:lnTo>
                  <a:lnTo>
                    <a:pt x="82" y="204"/>
                  </a:lnTo>
                  <a:lnTo>
                    <a:pt x="82" y="194"/>
                  </a:lnTo>
                  <a:lnTo>
                    <a:pt x="72" y="194"/>
                  </a:lnTo>
                  <a:lnTo>
                    <a:pt x="61" y="194"/>
                  </a:lnTo>
                  <a:lnTo>
                    <a:pt x="51" y="194"/>
                  </a:lnTo>
                  <a:lnTo>
                    <a:pt x="41" y="194"/>
                  </a:lnTo>
                  <a:lnTo>
                    <a:pt x="41" y="184"/>
                  </a:lnTo>
                  <a:lnTo>
                    <a:pt x="51" y="184"/>
                  </a:lnTo>
                  <a:lnTo>
                    <a:pt x="51" y="173"/>
                  </a:lnTo>
                  <a:lnTo>
                    <a:pt x="41" y="163"/>
                  </a:lnTo>
                  <a:lnTo>
                    <a:pt x="41" y="173"/>
                  </a:lnTo>
                  <a:lnTo>
                    <a:pt x="31" y="173"/>
                  </a:lnTo>
                  <a:lnTo>
                    <a:pt x="31" y="163"/>
                  </a:lnTo>
                  <a:lnTo>
                    <a:pt x="21" y="163"/>
                  </a:lnTo>
                  <a:lnTo>
                    <a:pt x="31" y="163"/>
                  </a:lnTo>
                  <a:lnTo>
                    <a:pt x="41" y="153"/>
                  </a:lnTo>
                  <a:lnTo>
                    <a:pt x="41" y="143"/>
                  </a:lnTo>
                  <a:lnTo>
                    <a:pt x="31" y="143"/>
                  </a:lnTo>
                  <a:lnTo>
                    <a:pt x="31" y="133"/>
                  </a:lnTo>
                  <a:lnTo>
                    <a:pt x="31" y="122"/>
                  </a:lnTo>
                  <a:lnTo>
                    <a:pt x="31" y="112"/>
                  </a:lnTo>
                  <a:lnTo>
                    <a:pt x="21" y="112"/>
                  </a:lnTo>
                  <a:lnTo>
                    <a:pt x="21" y="102"/>
                  </a:lnTo>
                  <a:lnTo>
                    <a:pt x="21" y="92"/>
                  </a:lnTo>
                  <a:lnTo>
                    <a:pt x="11" y="92"/>
                  </a:lnTo>
                  <a:lnTo>
                    <a:pt x="21" y="92"/>
                  </a:lnTo>
                  <a:lnTo>
                    <a:pt x="11" y="82"/>
                  </a:lnTo>
                  <a:lnTo>
                    <a:pt x="0" y="82"/>
                  </a:lnTo>
                  <a:lnTo>
                    <a:pt x="0" y="72"/>
                  </a:lnTo>
                  <a:lnTo>
                    <a:pt x="0" y="61"/>
                  </a:lnTo>
                  <a:lnTo>
                    <a:pt x="11" y="61"/>
                  </a:lnTo>
                  <a:lnTo>
                    <a:pt x="0" y="61"/>
                  </a:lnTo>
                  <a:lnTo>
                    <a:pt x="11" y="51"/>
                  </a:lnTo>
                  <a:lnTo>
                    <a:pt x="11" y="41"/>
                  </a:lnTo>
                  <a:lnTo>
                    <a:pt x="11" y="31"/>
                  </a:lnTo>
                  <a:lnTo>
                    <a:pt x="0" y="31"/>
                  </a:lnTo>
                  <a:lnTo>
                    <a:pt x="11" y="31"/>
                  </a:lnTo>
                  <a:lnTo>
                    <a:pt x="11" y="21"/>
                  </a:lnTo>
                  <a:lnTo>
                    <a:pt x="21" y="21"/>
                  </a:lnTo>
                  <a:lnTo>
                    <a:pt x="21" y="10"/>
                  </a:lnTo>
                  <a:lnTo>
                    <a:pt x="31" y="10"/>
                  </a:lnTo>
                  <a:lnTo>
                    <a:pt x="31" y="21"/>
                  </a:lnTo>
                  <a:lnTo>
                    <a:pt x="41" y="10"/>
                  </a:lnTo>
                  <a:lnTo>
                    <a:pt x="51" y="10"/>
                  </a:lnTo>
                  <a:lnTo>
                    <a:pt x="51" y="21"/>
                  </a:lnTo>
                  <a:lnTo>
                    <a:pt x="61" y="21"/>
                  </a:lnTo>
                  <a:lnTo>
                    <a:pt x="61" y="10"/>
                  </a:lnTo>
                  <a:lnTo>
                    <a:pt x="72" y="10"/>
                  </a:lnTo>
                  <a:lnTo>
                    <a:pt x="72" y="21"/>
                  </a:lnTo>
                  <a:lnTo>
                    <a:pt x="82" y="10"/>
                  </a:lnTo>
                  <a:lnTo>
                    <a:pt x="82" y="0"/>
                  </a:lnTo>
                  <a:lnTo>
                    <a:pt x="92" y="0"/>
                  </a:lnTo>
                  <a:lnTo>
                    <a:pt x="102" y="10"/>
                  </a:lnTo>
                  <a:lnTo>
                    <a:pt x="102" y="0"/>
                  </a:lnTo>
                  <a:lnTo>
                    <a:pt x="112" y="0"/>
                  </a:lnTo>
                  <a:lnTo>
                    <a:pt x="123" y="0"/>
                  </a:lnTo>
                  <a:lnTo>
                    <a:pt x="133" y="0"/>
                  </a:lnTo>
                  <a:lnTo>
                    <a:pt x="133" y="10"/>
                  </a:lnTo>
                  <a:lnTo>
                    <a:pt x="143" y="10"/>
                  </a:lnTo>
                  <a:lnTo>
                    <a:pt x="153" y="10"/>
                  </a:lnTo>
                  <a:lnTo>
                    <a:pt x="163" y="10"/>
                  </a:lnTo>
                  <a:lnTo>
                    <a:pt x="174" y="10"/>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17" name="Freeform 88"/>
            <p:cNvSpPr>
              <a:spLocks/>
            </p:cNvSpPr>
            <p:nvPr/>
          </p:nvSpPr>
          <p:spPr bwMode="auto">
            <a:xfrm>
              <a:off x="4921251" y="3617913"/>
              <a:ext cx="452437" cy="679450"/>
            </a:xfrm>
            <a:custGeom>
              <a:avLst/>
              <a:gdLst>
                <a:gd name="T0" fmla="*/ 2147483647 w 285"/>
                <a:gd name="T1" fmla="*/ 0 h 428"/>
                <a:gd name="T2" fmla="*/ 2147483647 w 285"/>
                <a:gd name="T3" fmla="*/ 2147483647 h 428"/>
                <a:gd name="T4" fmla="*/ 2147483647 w 285"/>
                <a:gd name="T5" fmla="*/ 2147483647 h 428"/>
                <a:gd name="T6" fmla="*/ 2147483647 w 285"/>
                <a:gd name="T7" fmla="*/ 2147483647 h 428"/>
                <a:gd name="T8" fmla="*/ 2147483647 w 285"/>
                <a:gd name="T9" fmla="*/ 2147483647 h 428"/>
                <a:gd name="T10" fmla="*/ 2147483647 w 285"/>
                <a:gd name="T11" fmla="*/ 2147483647 h 428"/>
                <a:gd name="T12" fmla="*/ 2147483647 w 285"/>
                <a:gd name="T13" fmla="*/ 2147483647 h 428"/>
                <a:gd name="T14" fmla="*/ 2147483647 w 285"/>
                <a:gd name="T15" fmla="*/ 2147483647 h 428"/>
                <a:gd name="T16" fmla="*/ 2147483647 w 285"/>
                <a:gd name="T17" fmla="*/ 2147483647 h 428"/>
                <a:gd name="T18" fmla="*/ 2147483647 w 285"/>
                <a:gd name="T19" fmla="*/ 2147483647 h 428"/>
                <a:gd name="T20" fmla="*/ 2147483647 w 285"/>
                <a:gd name="T21" fmla="*/ 2147483647 h 428"/>
                <a:gd name="T22" fmla="*/ 2147483647 w 285"/>
                <a:gd name="T23" fmla="*/ 2147483647 h 428"/>
                <a:gd name="T24" fmla="*/ 2147483647 w 285"/>
                <a:gd name="T25" fmla="*/ 2147483647 h 428"/>
                <a:gd name="T26" fmla="*/ 2147483647 w 285"/>
                <a:gd name="T27" fmla="*/ 2147483647 h 428"/>
                <a:gd name="T28" fmla="*/ 2147483647 w 285"/>
                <a:gd name="T29" fmla="*/ 2147483647 h 428"/>
                <a:gd name="T30" fmla="*/ 2147483647 w 285"/>
                <a:gd name="T31" fmla="*/ 2147483647 h 428"/>
                <a:gd name="T32" fmla="*/ 2147483647 w 285"/>
                <a:gd name="T33" fmla="*/ 2147483647 h 428"/>
                <a:gd name="T34" fmla="*/ 2147483647 w 285"/>
                <a:gd name="T35" fmla="*/ 2147483647 h 428"/>
                <a:gd name="T36" fmla="*/ 2147483647 w 285"/>
                <a:gd name="T37" fmla="*/ 2147483647 h 428"/>
                <a:gd name="T38" fmla="*/ 2147483647 w 285"/>
                <a:gd name="T39" fmla="*/ 2147483647 h 428"/>
                <a:gd name="T40" fmla="*/ 2147483647 w 285"/>
                <a:gd name="T41" fmla="*/ 2147483647 h 428"/>
                <a:gd name="T42" fmla="*/ 2147483647 w 285"/>
                <a:gd name="T43" fmla="*/ 2147483647 h 428"/>
                <a:gd name="T44" fmla="*/ 2147483647 w 285"/>
                <a:gd name="T45" fmla="*/ 2147483647 h 428"/>
                <a:gd name="T46" fmla="*/ 2147483647 w 285"/>
                <a:gd name="T47" fmla="*/ 2147483647 h 428"/>
                <a:gd name="T48" fmla="*/ 2147483647 w 285"/>
                <a:gd name="T49" fmla="*/ 2147483647 h 428"/>
                <a:gd name="T50" fmla="*/ 2147483647 w 285"/>
                <a:gd name="T51" fmla="*/ 2147483647 h 428"/>
                <a:gd name="T52" fmla="*/ 2147483647 w 285"/>
                <a:gd name="T53" fmla="*/ 2147483647 h 428"/>
                <a:gd name="T54" fmla="*/ 2147483647 w 285"/>
                <a:gd name="T55" fmla="*/ 2147483647 h 428"/>
                <a:gd name="T56" fmla="*/ 2147483647 w 285"/>
                <a:gd name="T57" fmla="*/ 2147483647 h 428"/>
                <a:gd name="T58" fmla="*/ 2147483647 w 285"/>
                <a:gd name="T59" fmla="*/ 2147483647 h 428"/>
                <a:gd name="T60" fmla="*/ 2147483647 w 285"/>
                <a:gd name="T61" fmla="*/ 2147483647 h 428"/>
                <a:gd name="T62" fmla="*/ 2147483647 w 285"/>
                <a:gd name="T63" fmla="*/ 2147483647 h 428"/>
                <a:gd name="T64" fmla="*/ 2147483647 w 285"/>
                <a:gd name="T65" fmla="*/ 2147483647 h 428"/>
                <a:gd name="T66" fmla="*/ 2147483647 w 285"/>
                <a:gd name="T67" fmla="*/ 2147483647 h 428"/>
                <a:gd name="T68" fmla="*/ 2147483647 w 285"/>
                <a:gd name="T69" fmla="*/ 2147483647 h 428"/>
                <a:gd name="T70" fmla="*/ 2147483647 w 285"/>
                <a:gd name="T71" fmla="*/ 2147483647 h 428"/>
                <a:gd name="T72" fmla="*/ 2147483647 w 285"/>
                <a:gd name="T73" fmla="*/ 2147483647 h 428"/>
                <a:gd name="T74" fmla="*/ 2147483647 w 285"/>
                <a:gd name="T75" fmla="*/ 2147483647 h 428"/>
                <a:gd name="T76" fmla="*/ 2147483647 w 285"/>
                <a:gd name="T77" fmla="*/ 2147483647 h 428"/>
                <a:gd name="T78" fmla="*/ 2147483647 w 285"/>
                <a:gd name="T79" fmla="*/ 2147483647 h 428"/>
                <a:gd name="T80" fmla="*/ 2147483647 w 285"/>
                <a:gd name="T81" fmla="*/ 2147483647 h 428"/>
                <a:gd name="T82" fmla="*/ 2147483647 w 285"/>
                <a:gd name="T83" fmla="*/ 2147483647 h 428"/>
                <a:gd name="T84" fmla="*/ 2147483647 w 285"/>
                <a:gd name="T85" fmla="*/ 2147483647 h 428"/>
                <a:gd name="T86" fmla="*/ 2147483647 w 285"/>
                <a:gd name="T87" fmla="*/ 2147483647 h 428"/>
                <a:gd name="T88" fmla="*/ 2147483647 w 285"/>
                <a:gd name="T89" fmla="*/ 2147483647 h 428"/>
                <a:gd name="T90" fmla="*/ 2147483647 w 285"/>
                <a:gd name="T91" fmla="*/ 2147483647 h 428"/>
                <a:gd name="T92" fmla="*/ 2147483647 w 285"/>
                <a:gd name="T93" fmla="*/ 2147483647 h 428"/>
                <a:gd name="T94" fmla="*/ 2147483647 w 285"/>
                <a:gd name="T95" fmla="*/ 2147483647 h 428"/>
                <a:gd name="T96" fmla="*/ 2147483647 w 285"/>
                <a:gd name="T97" fmla="*/ 2147483647 h 428"/>
                <a:gd name="T98" fmla="*/ 2147483647 w 285"/>
                <a:gd name="T99" fmla="*/ 2147483647 h 428"/>
                <a:gd name="T100" fmla="*/ 2147483647 w 285"/>
                <a:gd name="T101" fmla="*/ 2147483647 h 428"/>
                <a:gd name="T102" fmla="*/ 2147483647 w 285"/>
                <a:gd name="T103" fmla="*/ 2147483647 h 428"/>
                <a:gd name="T104" fmla="*/ 2147483647 w 285"/>
                <a:gd name="T105" fmla="*/ 2147483647 h 428"/>
                <a:gd name="T106" fmla="*/ 2147483647 w 285"/>
                <a:gd name="T107" fmla="*/ 2147483647 h 428"/>
                <a:gd name="T108" fmla="*/ 2147483647 w 285"/>
                <a:gd name="T109" fmla="*/ 2147483647 h 428"/>
                <a:gd name="T110" fmla="*/ 2147483647 w 285"/>
                <a:gd name="T111" fmla="*/ 2147483647 h 428"/>
                <a:gd name="T112" fmla="*/ 2147483647 w 285"/>
                <a:gd name="T113" fmla="*/ 2147483647 h 4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428">
                  <a:moveTo>
                    <a:pt x="41" y="21"/>
                  </a:moveTo>
                  <a:lnTo>
                    <a:pt x="41" y="21"/>
                  </a:lnTo>
                  <a:lnTo>
                    <a:pt x="51" y="11"/>
                  </a:lnTo>
                  <a:lnTo>
                    <a:pt x="61" y="11"/>
                  </a:lnTo>
                  <a:lnTo>
                    <a:pt x="82" y="0"/>
                  </a:lnTo>
                  <a:lnTo>
                    <a:pt x="82" y="11"/>
                  </a:lnTo>
                  <a:lnTo>
                    <a:pt x="82" y="21"/>
                  </a:lnTo>
                  <a:lnTo>
                    <a:pt x="92" y="21"/>
                  </a:lnTo>
                  <a:lnTo>
                    <a:pt x="92" y="11"/>
                  </a:lnTo>
                  <a:lnTo>
                    <a:pt x="102" y="21"/>
                  </a:lnTo>
                  <a:lnTo>
                    <a:pt x="102" y="11"/>
                  </a:lnTo>
                  <a:lnTo>
                    <a:pt x="112" y="11"/>
                  </a:lnTo>
                  <a:lnTo>
                    <a:pt x="122" y="21"/>
                  </a:lnTo>
                  <a:lnTo>
                    <a:pt x="122" y="31"/>
                  </a:lnTo>
                  <a:lnTo>
                    <a:pt x="132" y="31"/>
                  </a:lnTo>
                  <a:lnTo>
                    <a:pt x="122" y="41"/>
                  </a:lnTo>
                  <a:lnTo>
                    <a:pt x="132" y="41"/>
                  </a:lnTo>
                  <a:lnTo>
                    <a:pt x="132" y="51"/>
                  </a:lnTo>
                  <a:lnTo>
                    <a:pt x="143" y="51"/>
                  </a:lnTo>
                  <a:lnTo>
                    <a:pt x="143" y="62"/>
                  </a:lnTo>
                  <a:lnTo>
                    <a:pt x="143" y="72"/>
                  </a:lnTo>
                  <a:lnTo>
                    <a:pt x="153" y="72"/>
                  </a:lnTo>
                  <a:lnTo>
                    <a:pt x="153" y="82"/>
                  </a:lnTo>
                  <a:lnTo>
                    <a:pt x="163" y="82"/>
                  </a:lnTo>
                  <a:lnTo>
                    <a:pt x="163" y="72"/>
                  </a:lnTo>
                  <a:lnTo>
                    <a:pt x="173" y="82"/>
                  </a:lnTo>
                  <a:lnTo>
                    <a:pt x="173" y="92"/>
                  </a:lnTo>
                  <a:lnTo>
                    <a:pt x="183" y="92"/>
                  </a:lnTo>
                  <a:lnTo>
                    <a:pt x="194" y="92"/>
                  </a:lnTo>
                  <a:lnTo>
                    <a:pt x="204" y="92"/>
                  </a:lnTo>
                  <a:lnTo>
                    <a:pt x="214" y="92"/>
                  </a:lnTo>
                  <a:lnTo>
                    <a:pt x="214" y="102"/>
                  </a:lnTo>
                  <a:lnTo>
                    <a:pt x="224" y="102"/>
                  </a:lnTo>
                  <a:lnTo>
                    <a:pt x="234" y="102"/>
                  </a:lnTo>
                  <a:lnTo>
                    <a:pt x="234" y="112"/>
                  </a:lnTo>
                  <a:lnTo>
                    <a:pt x="245" y="112"/>
                  </a:lnTo>
                  <a:lnTo>
                    <a:pt x="255" y="123"/>
                  </a:lnTo>
                  <a:lnTo>
                    <a:pt x="255" y="112"/>
                  </a:lnTo>
                  <a:lnTo>
                    <a:pt x="255" y="123"/>
                  </a:lnTo>
                  <a:lnTo>
                    <a:pt x="265" y="123"/>
                  </a:lnTo>
                  <a:lnTo>
                    <a:pt x="265" y="133"/>
                  </a:lnTo>
                  <a:lnTo>
                    <a:pt x="265" y="143"/>
                  </a:lnTo>
                  <a:lnTo>
                    <a:pt x="275" y="143"/>
                  </a:lnTo>
                  <a:lnTo>
                    <a:pt x="275" y="153"/>
                  </a:lnTo>
                  <a:lnTo>
                    <a:pt x="265" y="153"/>
                  </a:lnTo>
                  <a:lnTo>
                    <a:pt x="255" y="153"/>
                  </a:lnTo>
                  <a:lnTo>
                    <a:pt x="265" y="153"/>
                  </a:lnTo>
                  <a:lnTo>
                    <a:pt x="255" y="163"/>
                  </a:lnTo>
                  <a:lnTo>
                    <a:pt x="265" y="163"/>
                  </a:lnTo>
                  <a:lnTo>
                    <a:pt x="265" y="174"/>
                  </a:lnTo>
                  <a:lnTo>
                    <a:pt x="255" y="184"/>
                  </a:lnTo>
                  <a:lnTo>
                    <a:pt x="265" y="184"/>
                  </a:lnTo>
                  <a:lnTo>
                    <a:pt x="255" y="194"/>
                  </a:lnTo>
                  <a:lnTo>
                    <a:pt x="255" y="204"/>
                  </a:lnTo>
                  <a:lnTo>
                    <a:pt x="255" y="194"/>
                  </a:lnTo>
                  <a:lnTo>
                    <a:pt x="245" y="194"/>
                  </a:lnTo>
                  <a:lnTo>
                    <a:pt x="245" y="204"/>
                  </a:lnTo>
                  <a:lnTo>
                    <a:pt x="234" y="194"/>
                  </a:lnTo>
                  <a:lnTo>
                    <a:pt x="224" y="194"/>
                  </a:lnTo>
                  <a:lnTo>
                    <a:pt x="214" y="194"/>
                  </a:lnTo>
                  <a:lnTo>
                    <a:pt x="204" y="194"/>
                  </a:lnTo>
                  <a:lnTo>
                    <a:pt x="204" y="204"/>
                  </a:lnTo>
                  <a:lnTo>
                    <a:pt x="183" y="204"/>
                  </a:lnTo>
                  <a:lnTo>
                    <a:pt x="183" y="214"/>
                  </a:lnTo>
                  <a:lnTo>
                    <a:pt x="194" y="214"/>
                  </a:lnTo>
                  <a:lnTo>
                    <a:pt x="194" y="225"/>
                  </a:lnTo>
                  <a:lnTo>
                    <a:pt x="204" y="235"/>
                  </a:lnTo>
                  <a:lnTo>
                    <a:pt x="194" y="235"/>
                  </a:lnTo>
                  <a:lnTo>
                    <a:pt x="194" y="245"/>
                  </a:lnTo>
                  <a:lnTo>
                    <a:pt x="194" y="255"/>
                  </a:lnTo>
                  <a:lnTo>
                    <a:pt x="194" y="245"/>
                  </a:lnTo>
                  <a:lnTo>
                    <a:pt x="204" y="245"/>
                  </a:lnTo>
                  <a:lnTo>
                    <a:pt x="204" y="255"/>
                  </a:lnTo>
                  <a:lnTo>
                    <a:pt x="214" y="265"/>
                  </a:lnTo>
                  <a:lnTo>
                    <a:pt x="224" y="265"/>
                  </a:lnTo>
                  <a:lnTo>
                    <a:pt x="214" y="276"/>
                  </a:lnTo>
                  <a:lnTo>
                    <a:pt x="224" y="286"/>
                  </a:lnTo>
                  <a:lnTo>
                    <a:pt x="234" y="296"/>
                  </a:lnTo>
                  <a:lnTo>
                    <a:pt x="224" y="296"/>
                  </a:lnTo>
                  <a:lnTo>
                    <a:pt x="224" y="306"/>
                  </a:lnTo>
                  <a:lnTo>
                    <a:pt x="234" y="306"/>
                  </a:lnTo>
                  <a:lnTo>
                    <a:pt x="224" y="316"/>
                  </a:lnTo>
                  <a:lnTo>
                    <a:pt x="234" y="316"/>
                  </a:lnTo>
                  <a:lnTo>
                    <a:pt x="224" y="326"/>
                  </a:lnTo>
                  <a:lnTo>
                    <a:pt x="214" y="326"/>
                  </a:lnTo>
                  <a:lnTo>
                    <a:pt x="214" y="337"/>
                  </a:lnTo>
                  <a:lnTo>
                    <a:pt x="224" y="337"/>
                  </a:lnTo>
                  <a:lnTo>
                    <a:pt x="234" y="337"/>
                  </a:lnTo>
                  <a:lnTo>
                    <a:pt x="224" y="337"/>
                  </a:lnTo>
                  <a:lnTo>
                    <a:pt x="224" y="347"/>
                  </a:lnTo>
                  <a:lnTo>
                    <a:pt x="224" y="357"/>
                  </a:lnTo>
                  <a:lnTo>
                    <a:pt x="224" y="347"/>
                  </a:lnTo>
                  <a:lnTo>
                    <a:pt x="234" y="347"/>
                  </a:lnTo>
                  <a:lnTo>
                    <a:pt x="234" y="357"/>
                  </a:lnTo>
                  <a:lnTo>
                    <a:pt x="245" y="357"/>
                  </a:lnTo>
                  <a:lnTo>
                    <a:pt x="255" y="357"/>
                  </a:lnTo>
                  <a:lnTo>
                    <a:pt x="265" y="357"/>
                  </a:lnTo>
                  <a:lnTo>
                    <a:pt x="255" y="367"/>
                  </a:lnTo>
                  <a:lnTo>
                    <a:pt x="255" y="377"/>
                  </a:lnTo>
                  <a:lnTo>
                    <a:pt x="265" y="377"/>
                  </a:lnTo>
                  <a:lnTo>
                    <a:pt x="275" y="377"/>
                  </a:lnTo>
                  <a:lnTo>
                    <a:pt x="285" y="377"/>
                  </a:lnTo>
                  <a:lnTo>
                    <a:pt x="285" y="388"/>
                  </a:lnTo>
                  <a:lnTo>
                    <a:pt x="285" y="398"/>
                  </a:lnTo>
                  <a:lnTo>
                    <a:pt x="285" y="408"/>
                  </a:lnTo>
                  <a:lnTo>
                    <a:pt x="275" y="408"/>
                  </a:lnTo>
                  <a:lnTo>
                    <a:pt x="275" y="418"/>
                  </a:lnTo>
                  <a:lnTo>
                    <a:pt x="265" y="418"/>
                  </a:lnTo>
                  <a:lnTo>
                    <a:pt x="255" y="418"/>
                  </a:lnTo>
                  <a:lnTo>
                    <a:pt x="255" y="428"/>
                  </a:lnTo>
                  <a:lnTo>
                    <a:pt x="245" y="418"/>
                  </a:lnTo>
                  <a:lnTo>
                    <a:pt x="234" y="418"/>
                  </a:lnTo>
                  <a:lnTo>
                    <a:pt x="224" y="418"/>
                  </a:lnTo>
                  <a:lnTo>
                    <a:pt x="224" y="408"/>
                  </a:lnTo>
                  <a:lnTo>
                    <a:pt x="214" y="408"/>
                  </a:lnTo>
                  <a:lnTo>
                    <a:pt x="214" y="398"/>
                  </a:lnTo>
                  <a:lnTo>
                    <a:pt x="204" y="398"/>
                  </a:lnTo>
                  <a:lnTo>
                    <a:pt x="194" y="408"/>
                  </a:lnTo>
                  <a:lnTo>
                    <a:pt x="194" y="398"/>
                  </a:lnTo>
                  <a:lnTo>
                    <a:pt x="194" y="388"/>
                  </a:lnTo>
                  <a:lnTo>
                    <a:pt x="194" y="377"/>
                  </a:lnTo>
                  <a:lnTo>
                    <a:pt x="194" y="367"/>
                  </a:lnTo>
                  <a:lnTo>
                    <a:pt x="183" y="367"/>
                  </a:lnTo>
                  <a:lnTo>
                    <a:pt x="194" y="367"/>
                  </a:lnTo>
                  <a:lnTo>
                    <a:pt x="194" y="357"/>
                  </a:lnTo>
                  <a:lnTo>
                    <a:pt x="183" y="357"/>
                  </a:lnTo>
                  <a:lnTo>
                    <a:pt x="173" y="357"/>
                  </a:lnTo>
                  <a:lnTo>
                    <a:pt x="163" y="357"/>
                  </a:lnTo>
                  <a:lnTo>
                    <a:pt x="153" y="357"/>
                  </a:lnTo>
                  <a:lnTo>
                    <a:pt x="153" y="347"/>
                  </a:lnTo>
                  <a:lnTo>
                    <a:pt x="153" y="337"/>
                  </a:lnTo>
                  <a:lnTo>
                    <a:pt x="153" y="347"/>
                  </a:lnTo>
                  <a:lnTo>
                    <a:pt x="143" y="347"/>
                  </a:lnTo>
                  <a:lnTo>
                    <a:pt x="122" y="347"/>
                  </a:lnTo>
                  <a:lnTo>
                    <a:pt x="122" y="326"/>
                  </a:lnTo>
                  <a:lnTo>
                    <a:pt x="112" y="316"/>
                  </a:lnTo>
                  <a:lnTo>
                    <a:pt x="112" y="306"/>
                  </a:lnTo>
                  <a:lnTo>
                    <a:pt x="112" y="296"/>
                  </a:lnTo>
                  <a:lnTo>
                    <a:pt x="102" y="296"/>
                  </a:lnTo>
                  <a:lnTo>
                    <a:pt x="92" y="276"/>
                  </a:lnTo>
                  <a:lnTo>
                    <a:pt x="82" y="276"/>
                  </a:lnTo>
                  <a:lnTo>
                    <a:pt x="82" y="265"/>
                  </a:lnTo>
                  <a:lnTo>
                    <a:pt x="71" y="265"/>
                  </a:lnTo>
                  <a:lnTo>
                    <a:pt x="61" y="265"/>
                  </a:lnTo>
                  <a:lnTo>
                    <a:pt x="61" y="255"/>
                  </a:lnTo>
                  <a:lnTo>
                    <a:pt x="61" y="245"/>
                  </a:lnTo>
                  <a:lnTo>
                    <a:pt x="51" y="245"/>
                  </a:lnTo>
                  <a:lnTo>
                    <a:pt x="41" y="235"/>
                  </a:lnTo>
                  <a:lnTo>
                    <a:pt x="31" y="235"/>
                  </a:lnTo>
                  <a:lnTo>
                    <a:pt x="31" y="225"/>
                  </a:lnTo>
                  <a:lnTo>
                    <a:pt x="20" y="225"/>
                  </a:lnTo>
                  <a:lnTo>
                    <a:pt x="10" y="225"/>
                  </a:lnTo>
                  <a:lnTo>
                    <a:pt x="10" y="214"/>
                  </a:lnTo>
                  <a:lnTo>
                    <a:pt x="0" y="214"/>
                  </a:lnTo>
                  <a:lnTo>
                    <a:pt x="10" y="184"/>
                  </a:lnTo>
                  <a:lnTo>
                    <a:pt x="0" y="184"/>
                  </a:lnTo>
                  <a:lnTo>
                    <a:pt x="10" y="184"/>
                  </a:lnTo>
                  <a:lnTo>
                    <a:pt x="20" y="184"/>
                  </a:lnTo>
                  <a:lnTo>
                    <a:pt x="31" y="184"/>
                  </a:lnTo>
                  <a:lnTo>
                    <a:pt x="31" y="194"/>
                  </a:lnTo>
                  <a:lnTo>
                    <a:pt x="31" y="184"/>
                  </a:lnTo>
                  <a:lnTo>
                    <a:pt x="31" y="174"/>
                  </a:lnTo>
                  <a:lnTo>
                    <a:pt x="20" y="174"/>
                  </a:lnTo>
                  <a:lnTo>
                    <a:pt x="41" y="163"/>
                  </a:lnTo>
                  <a:lnTo>
                    <a:pt x="51" y="153"/>
                  </a:lnTo>
                  <a:lnTo>
                    <a:pt x="51" y="143"/>
                  </a:lnTo>
                  <a:lnTo>
                    <a:pt x="41" y="143"/>
                  </a:lnTo>
                  <a:lnTo>
                    <a:pt x="41" y="133"/>
                  </a:lnTo>
                  <a:lnTo>
                    <a:pt x="51" y="133"/>
                  </a:lnTo>
                  <a:lnTo>
                    <a:pt x="51" y="123"/>
                  </a:lnTo>
                  <a:lnTo>
                    <a:pt x="41" y="123"/>
                  </a:lnTo>
                  <a:lnTo>
                    <a:pt x="51" y="123"/>
                  </a:lnTo>
                  <a:lnTo>
                    <a:pt x="51" y="112"/>
                  </a:lnTo>
                  <a:lnTo>
                    <a:pt x="51" y="102"/>
                  </a:lnTo>
                  <a:lnTo>
                    <a:pt x="41" y="92"/>
                  </a:lnTo>
                  <a:lnTo>
                    <a:pt x="41" y="82"/>
                  </a:lnTo>
                  <a:lnTo>
                    <a:pt x="41" y="92"/>
                  </a:lnTo>
                  <a:lnTo>
                    <a:pt x="31" y="82"/>
                  </a:lnTo>
                  <a:lnTo>
                    <a:pt x="31" y="72"/>
                  </a:lnTo>
                  <a:lnTo>
                    <a:pt x="20" y="72"/>
                  </a:lnTo>
                  <a:lnTo>
                    <a:pt x="20" y="62"/>
                  </a:lnTo>
                  <a:lnTo>
                    <a:pt x="20" y="51"/>
                  </a:lnTo>
                  <a:lnTo>
                    <a:pt x="31" y="41"/>
                  </a:lnTo>
                  <a:lnTo>
                    <a:pt x="41" y="41"/>
                  </a:lnTo>
                  <a:lnTo>
                    <a:pt x="41" y="31"/>
                  </a:lnTo>
                  <a:lnTo>
                    <a:pt x="41" y="21"/>
                  </a:lnTo>
                  <a:close/>
                </a:path>
              </a:pathLst>
            </a:custGeom>
            <a:solidFill>
              <a:srgbClr val="99CCFF"/>
            </a:solidFill>
            <a:ln w="15875">
              <a:solidFill>
                <a:schemeClr val="bg1">
                  <a:lumMod val="50000"/>
                </a:schemeClr>
              </a:solidFill>
              <a:prstDash val="solid"/>
              <a:round/>
              <a:headEnd/>
              <a:tailEnd/>
            </a:ln>
          </p:spPr>
          <p:txBody>
            <a:bodyPr/>
            <a:lstStyle/>
            <a:p>
              <a:endParaRPr lang="fr-FR">
                <a:solidFill>
                  <a:srgbClr val="000000"/>
                </a:solidFill>
              </a:endParaRPr>
            </a:p>
          </p:txBody>
        </p:sp>
        <p:sp>
          <p:nvSpPr>
            <p:cNvPr id="118" name="Freeform 89"/>
            <p:cNvSpPr>
              <a:spLocks/>
            </p:cNvSpPr>
            <p:nvPr/>
          </p:nvSpPr>
          <p:spPr bwMode="auto">
            <a:xfrm>
              <a:off x="5616576" y="3617913"/>
              <a:ext cx="452437" cy="501650"/>
            </a:xfrm>
            <a:custGeom>
              <a:avLst/>
              <a:gdLst>
                <a:gd name="T0" fmla="*/ 2147483647 w 285"/>
                <a:gd name="T1" fmla="*/ 2147483647 h 316"/>
                <a:gd name="T2" fmla="*/ 2147483647 w 285"/>
                <a:gd name="T3" fmla="*/ 2147483647 h 316"/>
                <a:gd name="T4" fmla="*/ 2147483647 w 285"/>
                <a:gd name="T5" fmla="*/ 0 h 316"/>
                <a:gd name="T6" fmla="*/ 2147483647 w 285"/>
                <a:gd name="T7" fmla="*/ 2147483647 h 316"/>
                <a:gd name="T8" fmla="*/ 2147483647 w 285"/>
                <a:gd name="T9" fmla="*/ 2147483647 h 316"/>
                <a:gd name="T10" fmla="*/ 2147483647 w 285"/>
                <a:gd name="T11" fmla="*/ 2147483647 h 316"/>
                <a:gd name="T12" fmla="*/ 2147483647 w 285"/>
                <a:gd name="T13" fmla="*/ 2147483647 h 316"/>
                <a:gd name="T14" fmla="*/ 2147483647 w 285"/>
                <a:gd name="T15" fmla="*/ 2147483647 h 316"/>
                <a:gd name="T16" fmla="*/ 2147483647 w 285"/>
                <a:gd name="T17" fmla="*/ 2147483647 h 316"/>
                <a:gd name="T18" fmla="*/ 2147483647 w 285"/>
                <a:gd name="T19" fmla="*/ 2147483647 h 316"/>
                <a:gd name="T20" fmla="*/ 2147483647 w 285"/>
                <a:gd name="T21" fmla="*/ 2147483647 h 316"/>
                <a:gd name="T22" fmla="*/ 2147483647 w 285"/>
                <a:gd name="T23" fmla="*/ 2147483647 h 316"/>
                <a:gd name="T24" fmla="*/ 2147483647 w 285"/>
                <a:gd name="T25" fmla="*/ 2147483647 h 316"/>
                <a:gd name="T26" fmla="*/ 2147483647 w 285"/>
                <a:gd name="T27" fmla="*/ 2147483647 h 316"/>
                <a:gd name="T28" fmla="*/ 2147483647 w 285"/>
                <a:gd name="T29" fmla="*/ 2147483647 h 316"/>
                <a:gd name="T30" fmla="*/ 2147483647 w 285"/>
                <a:gd name="T31" fmla="*/ 2147483647 h 316"/>
                <a:gd name="T32" fmla="*/ 2147483647 w 285"/>
                <a:gd name="T33" fmla="*/ 2147483647 h 316"/>
                <a:gd name="T34" fmla="*/ 2147483647 w 285"/>
                <a:gd name="T35" fmla="*/ 2147483647 h 316"/>
                <a:gd name="T36" fmla="*/ 2147483647 w 285"/>
                <a:gd name="T37" fmla="*/ 2147483647 h 316"/>
                <a:gd name="T38" fmla="*/ 2147483647 w 285"/>
                <a:gd name="T39" fmla="*/ 2147483647 h 316"/>
                <a:gd name="T40" fmla="*/ 2147483647 w 285"/>
                <a:gd name="T41" fmla="*/ 2147483647 h 316"/>
                <a:gd name="T42" fmla="*/ 2147483647 w 285"/>
                <a:gd name="T43" fmla="*/ 2147483647 h 316"/>
                <a:gd name="T44" fmla="*/ 2147483647 w 285"/>
                <a:gd name="T45" fmla="*/ 2147483647 h 316"/>
                <a:gd name="T46" fmla="*/ 2147483647 w 285"/>
                <a:gd name="T47" fmla="*/ 2147483647 h 316"/>
                <a:gd name="T48" fmla="*/ 2147483647 w 285"/>
                <a:gd name="T49" fmla="*/ 2147483647 h 316"/>
                <a:gd name="T50" fmla="*/ 2147483647 w 285"/>
                <a:gd name="T51" fmla="*/ 2147483647 h 316"/>
                <a:gd name="T52" fmla="*/ 2147483647 w 285"/>
                <a:gd name="T53" fmla="*/ 2147483647 h 316"/>
                <a:gd name="T54" fmla="*/ 2147483647 w 285"/>
                <a:gd name="T55" fmla="*/ 2147483647 h 316"/>
                <a:gd name="T56" fmla="*/ 2147483647 w 285"/>
                <a:gd name="T57" fmla="*/ 2147483647 h 316"/>
                <a:gd name="T58" fmla="*/ 2147483647 w 285"/>
                <a:gd name="T59" fmla="*/ 2147483647 h 316"/>
                <a:gd name="T60" fmla="*/ 2147483647 w 285"/>
                <a:gd name="T61" fmla="*/ 2147483647 h 316"/>
                <a:gd name="T62" fmla="*/ 2147483647 w 285"/>
                <a:gd name="T63" fmla="*/ 2147483647 h 316"/>
                <a:gd name="T64" fmla="*/ 2147483647 w 285"/>
                <a:gd name="T65" fmla="*/ 2147483647 h 316"/>
                <a:gd name="T66" fmla="*/ 2147483647 w 285"/>
                <a:gd name="T67" fmla="*/ 2147483647 h 316"/>
                <a:gd name="T68" fmla="*/ 2147483647 w 285"/>
                <a:gd name="T69" fmla="*/ 2147483647 h 316"/>
                <a:gd name="T70" fmla="*/ 2147483647 w 285"/>
                <a:gd name="T71" fmla="*/ 2147483647 h 316"/>
                <a:gd name="T72" fmla="*/ 2147483647 w 285"/>
                <a:gd name="T73" fmla="*/ 2147483647 h 316"/>
                <a:gd name="T74" fmla="*/ 2147483647 w 285"/>
                <a:gd name="T75" fmla="*/ 2147483647 h 316"/>
                <a:gd name="T76" fmla="*/ 2147483647 w 285"/>
                <a:gd name="T77" fmla="*/ 2147483647 h 316"/>
                <a:gd name="T78" fmla="*/ 2147483647 w 285"/>
                <a:gd name="T79" fmla="*/ 2147483647 h 316"/>
                <a:gd name="T80" fmla="*/ 2147483647 w 285"/>
                <a:gd name="T81" fmla="*/ 2147483647 h 316"/>
                <a:gd name="T82" fmla="*/ 2147483647 w 285"/>
                <a:gd name="T83" fmla="*/ 2147483647 h 316"/>
                <a:gd name="T84" fmla="*/ 2147483647 w 285"/>
                <a:gd name="T85" fmla="*/ 2147483647 h 316"/>
                <a:gd name="T86" fmla="*/ 2147483647 w 285"/>
                <a:gd name="T87" fmla="*/ 2147483647 h 316"/>
                <a:gd name="T88" fmla="*/ 2147483647 w 285"/>
                <a:gd name="T89" fmla="*/ 2147483647 h 316"/>
                <a:gd name="T90" fmla="*/ 0 w 285"/>
                <a:gd name="T91" fmla="*/ 2147483647 h 316"/>
                <a:gd name="T92" fmla="*/ 2147483647 w 285"/>
                <a:gd name="T93" fmla="*/ 2147483647 h 316"/>
                <a:gd name="T94" fmla="*/ 2147483647 w 285"/>
                <a:gd name="T95" fmla="*/ 2147483647 h 316"/>
                <a:gd name="T96" fmla="*/ 2147483647 w 285"/>
                <a:gd name="T97" fmla="*/ 2147483647 h 316"/>
                <a:gd name="T98" fmla="*/ 2147483647 w 285"/>
                <a:gd name="T99" fmla="*/ 2147483647 h 316"/>
                <a:gd name="T100" fmla="*/ 2147483647 w 285"/>
                <a:gd name="T101" fmla="*/ 2147483647 h 316"/>
                <a:gd name="T102" fmla="*/ 2147483647 w 285"/>
                <a:gd name="T103" fmla="*/ 2147483647 h 316"/>
                <a:gd name="T104" fmla="*/ 2147483647 w 285"/>
                <a:gd name="T105" fmla="*/ 2147483647 h 316"/>
                <a:gd name="T106" fmla="*/ 2147483647 w 285"/>
                <a:gd name="T107" fmla="*/ 2147483647 h 316"/>
                <a:gd name="T108" fmla="*/ 2147483647 w 285"/>
                <a:gd name="T109" fmla="*/ 2147483647 h 316"/>
                <a:gd name="T110" fmla="*/ 2147483647 w 285"/>
                <a:gd name="T111" fmla="*/ 2147483647 h 316"/>
                <a:gd name="T112" fmla="*/ 2147483647 w 285"/>
                <a:gd name="T113" fmla="*/ 2147483647 h 316"/>
                <a:gd name="T114" fmla="*/ 2147483647 w 285"/>
                <a:gd name="T115" fmla="*/ 2147483647 h 316"/>
                <a:gd name="T116" fmla="*/ 2147483647 w 285"/>
                <a:gd name="T117" fmla="*/ 2147483647 h 316"/>
                <a:gd name="T118" fmla="*/ 2147483647 w 285"/>
                <a:gd name="T119" fmla="*/ 2147483647 h 316"/>
                <a:gd name="T120" fmla="*/ 2147483647 w 285"/>
                <a:gd name="T121" fmla="*/ 2147483647 h 316"/>
                <a:gd name="T122" fmla="*/ 2147483647 w 285"/>
                <a:gd name="T123" fmla="*/ 2147483647 h 316"/>
                <a:gd name="T124" fmla="*/ 2147483647 w 285"/>
                <a:gd name="T125" fmla="*/ 2147483647 h 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 h="316">
                  <a:moveTo>
                    <a:pt x="122" y="11"/>
                  </a:moveTo>
                  <a:lnTo>
                    <a:pt x="133" y="11"/>
                  </a:lnTo>
                  <a:lnTo>
                    <a:pt x="143" y="11"/>
                  </a:lnTo>
                  <a:lnTo>
                    <a:pt x="153" y="11"/>
                  </a:lnTo>
                  <a:lnTo>
                    <a:pt x="153" y="0"/>
                  </a:lnTo>
                  <a:lnTo>
                    <a:pt x="163" y="0"/>
                  </a:lnTo>
                  <a:lnTo>
                    <a:pt x="173" y="11"/>
                  </a:lnTo>
                  <a:lnTo>
                    <a:pt x="184" y="21"/>
                  </a:lnTo>
                  <a:lnTo>
                    <a:pt x="173" y="21"/>
                  </a:lnTo>
                  <a:lnTo>
                    <a:pt x="184" y="21"/>
                  </a:lnTo>
                  <a:lnTo>
                    <a:pt x="184" y="31"/>
                  </a:lnTo>
                  <a:lnTo>
                    <a:pt x="184" y="41"/>
                  </a:lnTo>
                  <a:lnTo>
                    <a:pt x="173" y="51"/>
                  </a:lnTo>
                  <a:lnTo>
                    <a:pt x="184" y="51"/>
                  </a:lnTo>
                  <a:lnTo>
                    <a:pt x="173" y="51"/>
                  </a:lnTo>
                  <a:lnTo>
                    <a:pt x="173" y="62"/>
                  </a:lnTo>
                  <a:lnTo>
                    <a:pt x="173" y="72"/>
                  </a:lnTo>
                  <a:lnTo>
                    <a:pt x="184" y="72"/>
                  </a:lnTo>
                  <a:lnTo>
                    <a:pt x="194" y="82"/>
                  </a:lnTo>
                  <a:lnTo>
                    <a:pt x="184" y="82"/>
                  </a:lnTo>
                  <a:lnTo>
                    <a:pt x="194" y="82"/>
                  </a:lnTo>
                  <a:lnTo>
                    <a:pt x="194" y="92"/>
                  </a:lnTo>
                  <a:lnTo>
                    <a:pt x="194" y="102"/>
                  </a:lnTo>
                  <a:lnTo>
                    <a:pt x="204" y="102"/>
                  </a:lnTo>
                  <a:lnTo>
                    <a:pt x="204" y="112"/>
                  </a:lnTo>
                  <a:lnTo>
                    <a:pt x="204" y="123"/>
                  </a:lnTo>
                  <a:lnTo>
                    <a:pt x="204" y="133"/>
                  </a:lnTo>
                  <a:lnTo>
                    <a:pt x="214" y="133"/>
                  </a:lnTo>
                  <a:lnTo>
                    <a:pt x="214" y="143"/>
                  </a:lnTo>
                  <a:lnTo>
                    <a:pt x="204" y="153"/>
                  </a:lnTo>
                  <a:lnTo>
                    <a:pt x="194" y="153"/>
                  </a:lnTo>
                  <a:lnTo>
                    <a:pt x="204" y="153"/>
                  </a:lnTo>
                  <a:lnTo>
                    <a:pt x="204" y="163"/>
                  </a:lnTo>
                  <a:lnTo>
                    <a:pt x="214" y="163"/>
                  </a:lnTo>
                  <a:lnTo>
                    <a:pt x="214" y="153"/>
                  </a:lnTo>
                  <a:lnTo>
                    <a:pt x="224" y="163"/>
                  </a:lnTo>
                  <a:lnTo>
                    <a:pt x="224" y="174"/>
                  </a:lnTo>
                  <a:lnTo>
                    <a:pt x="214" y="174"/>
                  </a:lnTo>
                  <a:lnTo>
                    <a:pt x="214" y="184"/>
                  </a:lnTo>
                  <a:lnTo>
                    <a:pt x="224" y="184"/>
                  </a:lnTo>
                  <a:lnTo>
                    <a:pt x="234" y="184"/>
                  </a:lnTo>
                  <a:lnTo>
                    <a:pt x="245" y="184"/>
                  </a:lnTo>
                  <a:lnTo>
                    <a:pt x="255" y="184"/>
                  </a:lnTo>
                  <a:lnTo>
                    <a:pt x="255" y="194"/>
                  </a:lnTo>
                  <a:lnTo>
                    <a:pt x="265" y="194"/>
                  </a:lnTo>
                  <a:lnTo>
                    <a:pt x="275" y="194"/>
                  </a:lnTo>
                  <a:lnTo>
                    <a:pt x="275" y="204"/>
                  </a:lnTo>
                  <a:lnTo>
                    <a:pt x="285" y="204"/>
                  </a:lnTo>
                  <a:lnTo>
                    <a:pt x="285" y="214"/>
                  </a:lnTo>
                  <a:lnTo>
                    <a:pt x="275" y="225"/>
                  </a:lnTo>
                  <a:lnTo>
                    <a:pt x="285" y="225"/>
                  </a:lnTo>
                  <a:lnTo>
                    <a:pt x="285" y="235"/>
                  </a:lnTo>
                  <a:lnTo>
                    <a:pt x="285" y="245"/>
                  </a:lnTo>
                  <a:lnTo>
                    <a:pt x="275" y="245"/>
                  </a:lnTo>
                  <a:lnTo>
                    <a:pt x="265" y="245"/>
                  </a:lnTo>
                  <a:lnTo>
                    <a:pt x="265" y="235"/>
                  </a:lnTo>
                  <a:lnTo>
                    <a:pt x="255" y="245"/>
                  </a:lnTo>
                  <a:lnTo>
                    <a:pt x="255" y="255"/>
                  </a:lnTo>
                  <a:lnTo>
                    <a:pt x="234" y="255"/>
                  </a:lnTo>
                  <a:lnTo>
                    <a:pt x="234" y="265"/>
                  </a:lnTo>
                  <a:lnTo>
                    <a:pt x="224" y="265"/>
                  </a:lnTo>
                  <a:lnTo>
                    <a:pt x="224" y="276"/>
                  </a:lnTo>
                  <a:lnTo>
                    <a:pt x="214" y="276"/>
                  </a:lnTo>
                  <a:lnTo>
                    <a:pt x="204" y="286"/>
                  </a:lnTo>
                  <a:lnTo>
                    <a:pt x="194" y="276"/>
                  </a:lnTo>
                  <a:lnTo>
                    <a:pt x="194" y="286"/>
                  </a:lnTo>
                  <a:lnTo>
                    <a:pt x="194" y="276"/>
                  </a:lnTo>
                  <a:lnTo>
                    <a:pt x="184" y="286"/>
                  </a:lnTo>
                  <a:lnTo>
                    <a:pt x="184" y="296"/>
                  </a:lnTo>
                  <a:lnTo>
                    <a:pt x="173" y="286"/>
                  </a:lnTo>
                  <a:lnTo>
                    <a:pt x="173" y="296"/>
                  </a:lnTo>
                  <a:lnTo>
                    <a:pt x="163" y="306"/>
                  </a:lnTo>
                  <a:lnTo>
                    <a:pt x="143" y="306"/>
                  </a:lnTo>
                  <a:lnTo>
                    <a:pt x="143" y="316"/>
                  </a:lnTo>
                  <a:lnTo>
                    <a:pt x="133" y="316"/>
                  </a:lnTo>
                  <a:lnTo>
                    <a:pt x="133" y="306"/>
                  </a:lnTo>
                  <a:lnTo>
                    <a:pt x="122" y="306"/>
                  </a:lnTo>
                  <a:lnTo>
                    <a:pt x="112" y="306"/>
                  </a:lnTo>
                  <a:lnTo>
                    <a:pt x="102" y="306"/>
                  </a:lnTo>
                  <a:lnTo>
                    <a:pt x="122" y="286"/>
                  </a:lnTo>
                  <a:lnTo>
                    <a:pt x="112" y="286"/>
                  </a:lnTo>
                  <a:lnTo>
                    <a:pt x="102" y="286"/>
                  </a:lnTo>
                  <a:lnTo>
                    <a:pt x="92" y="286"/>
                  </a:lnTo>
                  <a:lnTo>
                    <a:pt x="92" y="276"/>
                  </a:lnTo>
                  <a:lnTo>
                    <a:pt x="82" y="265"/>
                  </a:lnTo>
                  <a:lnTo>
                    <a:pt x="71" y="265"/>
                  </a:lnTo>
                  <a:lnTo>
                    <a:pt x="71" y="255"/>
                  </a:lnTo>
                  <a:lnTo>
                    <a:pt x="61" y="265"/>
                  </a:lnTo>
                  <a:lnTo>
                    <a:pt x="51" y="265"/>
                  </a:lnTo>
                  <a:lnTo>
                    <a:pt x="51" y="255"/>
                  </a:lnTo>
                  <a:lnTo>
                    <a:pt x="51" y="265"/>
                  </a:lnTo>
                  <a:lnTo>
                    <a:pt x="41" y="265"/>
                  </a:lnTo>
                  <a:lnTo>
                    <a:pt x="41" y="276"/>
                  </a:lnTo>
                  <a:lnTo>
                    <a:pt x="41" y="265"/>
                  </a:lnTo>
                  <a:lnTo>
                    <a:pt x="31" y="265"/>
                  </a:lnTo>
                  <a:lnTo>
                    <a:pt x="21" y="255"/>
                  </a:lnTo>
                  <a:lnTo>
                    <a:pt x="31" y="255"/>
                  </a:lnTo>
                  <a:lnTo>
                    <a:pt x="31" y="245"/>
                  </a:lnTo>
                  <a:lnTo>
                    <a:pt x="21" y="235"/>
                  </a:lnTo>
                  <a:lnTo>
                    <a:pt x="10" y="235"/>
                  </a:lnTo>
                  <a:lnTo>
                    <a:pt x="0" y="235"/>
                  </a:lnTo>
                  <a:lnTo>
                    <a:pt x="0" y="225"/>
                  </a:lnTo>
                  <a:lnTo>
                    <a:pt x="0" y="214"/>
                  </a:lnTo>
                  <a:lnTo>
                    <a:pt x="10" y="214"/>
                  </a:lnTo>
                  <a:lnTo>
                    <a:pt x="21" y="214"/>
                  </a:lnTo>
                  <a:lnTo>
                    <a:pt x="21" y="194"/>
                  </a:lnTo>
                  <a:lnTo>
                    <a:pt x="21" y="204"/>
                  </a:lnTo>
                  <a:lnTo>
                    <a:pt x="31" y="204"/>
                  </a:lnTo>
                  <a:lnTo>
                    <a:pt x="31" y="194"/>
                  </a:lnTo>
                  <a:lnTo>
                    <a:pt x="31" y="184"/>
                  </a:lnTo>
                  <a:lnTo>
                    <a:pt x="41" y="174"/>
                  </a:lnTo>
                  <a:lnTo>
                    <a:pt x="41" y="163"/>
                  </a:lnTo>
                  <a:lnTo>
                    <a:pt x="41" y="153"/>
                  </a:lnTo>
                  <a:lnTo>
                    <a:pt x="51" y="163"/>
                  </a:lnTo>
                  <a:lnTo>
                    <a:pt x="61" y="153"/>
                  </a:lnTo>
                  <a:lnTo>
                    <a:pt x="71" y="143"/>
                  </a:lnTo>
                  <a:lnTo>
                    <a:pt x="71" y="133"/>
                  </a:lnTo>
                  <a:lnTo>
                    <a:pt x="61" y="133"/>
                  </a:lnTo>
                  <a:lnTo>
                    <a:pt x="61" y="123"/>
                  </a:lnTo>
                  <a:lnTo>
                    <a:pt x="51" y="123"/>
                  </a:lnTo>
                  <a:lnTo>
                    <a:pt x="41" y="123"/>
                  </a:lnTo>
                  <a:lnTo>
                    <a:pt x="41" y="112"/>
                  </a:lnTo>
                  <a:lnTo>
                    <a:pt x="41" y="102"/>
                  </a:lnTo>
                  <a:lnTo>
                    <a:pt x="41" y="92"/>
                  </a:lnTo>
                  <a:lnTo>
                    <a:pt x="51" y="92"/>
                  </a:lnTo>
                  <a:lnTo>
                    <a:pt x="41" y="82"/>
                  </a:lnTo>
                  <a:lnTo>
                    <a:pt x="51" y="82"/>
                  </a:lnTo>
                  <a:lnTo>
                    <a:pt x="41" y="82"/>
                  </a:lnTo>
                  <a:lnTo>
                    <a:pt x="41" y="72"/>
                  </a:lnTo>
                  <a:lnTo>
                    <a:pt x="41" y="62"/>
                  </a:lnTo>
                  <a:lnTo>
                    <a:pt x="51" y="62"/>
                  </a:lnTo>
                  <a:lnTo>
                    <a:pt x="51" y="51"/>
                  </a:lnTo>
                  <a:lnTo>
                    <a:pt x="61" y="41"/>
                  </a:lnTo>
                  <a:lnTo>
                    <a:pt x="71" y="41"/>
                  </a:lnTo>
                  <a:lnTo>
                    <a:pt x="82" y="41"/>
                  </a:lnTo>
                  <a:lnTo>
                    <a:pt x="82" y="31"/>
                  </a:lnTo>
                  <a:lnTo>
                    <a:pt x="92" y="31"/>
                  </a:lnTo>
                  <a:lnTo>
                    <a:pt x="92" y="21"/>
                  </a:lnTo>
                  <a:lnTo>
                    <a:pt x="92" y="11"/>
                  </a:lnTo>
                  <a:lnTo>
                    <a:pt x="102" y="21"/>
                  </a:lnTo>
                  <a:lnTo>
                    <a:pt x="112" y="11"/>
                  </a:lnTo>
                  <a:lnTo>
                    <a:pt x="112" y="21"/>
                  </a:lnTo>
                  <a:lnTo>
                    <a:pt x="122" y="11"/>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19" name="Freeform 90"/>
            <p:cNvSpPr>
              <a:spLocks/>
            </p:cNvSpPr>
            <p:nvPr/>
          </p:nvSpPr>
          <p:spPr bwMode="auto">
            <a:xfrm>
              <a:off x="6926263" y="3667125"/>
              <a:ext cx="323850" cy="436563"/>
            </a:xfrm>
            <a:custGeom>
              <a:avLst/>
              <a:gdLst>
                <a:gd name="T0" fmla="*/ 31 w 204"/>
                <a:gd name="T1" fmla="*/ 0 h 275"/>
                <a:gd name="T2" fmla="*/ 51 w 204"/>
                <a:gd name="T3" fmla="*/ 10 h 275"/>
                <a:gd name="T4" fmla="*/ 72 w 204"/>
                <a:gd name="T5" fmla="*/ 10 h 275"/>
                <a:gd name="T6" fmla="*/ 92 w 204"/>
                <a:gd name="T7" fmla="*/ 0 h 275"/>
                <a:gd name="T8" fmla="*/ 102 w 204"/>
                <a:gd name="T9" fmla="*/ 10 h 275"/>
                <a:gd name="T10" fmla="*/ 102 w 204"/>
                <a:gd name="T11" fmla="*/ 20 h 275"/>
                <a:gd name="T12" fmla="*/ 102 w 204"/>
                <a:gd name="T13" fmla="*/ 31 h 275"/>
                <a:gd name="T14" fmla="*/ 113 w 204"/>
                <a:gd name="T15" fmla="*/ 41 h 275"/>
                <a:gd name="T16" fmla="*/ 123 w 204"/>
                <a:gd name="T17" fmla="*/ 51 h 275"/>
                <a:gd name="T18" fmla="*/ 113 w 204"/>
                <a:gd name="T19" fmla="*/ 61 h 275"/>
                <a:gd name="T20" fmla="*/ 113 w 204"/>
                <a:gd name="T21" fmla="*/ 81 h 275"/>
                <a:gd name="T22" fmla="*/ 113 w 204"/>
                <a:gd name="T23" fmla="*/ 102 h 275"/>
                <a:gd name="T24" fmla="*/ 113 w 204"/>
                <a:gd name="T25" fmla="*/ 112 h 275"/>
                <a:gd name="T26" fmla="*/ 123 w 204"/>
                <a:gd name="T27" fmla="*/ 122 h 275"/>
                <a:gd name="T28" fmla="*/ 143 w 204"/>
                <a:gd name="T29" fmla="*/ 132 h 275"/>
                <a:gd name="T30" fmla="*/ 153 w 204"/>
                <a:gd name="T31" fmla="*/ 143 h 275"/>
                <a:gd name="T32" fmla="*/ 163 w 204"/>
                <a:gd name="T33" fmla="*/ 163 h 275"/>
                <a:gd name="T34" fmla="*/ 174 w 204"/>
                <a:gd name="T35" fmla="*/ 163 h 275"/>
                <a:gd name="T36" fmla="*/ 194 w 204"/>
                <a:gd name="T37" fmla="*/ 163 h 275"/>
                <a:gd name="T38" fmla="*/ 194 w 204"/>
                <a:gd name="T39" fmla="*/ 173 h 275"/>
                <a:gd name="T40" fmla="*/ 204 w 204"/>
                <a:gd name="T41" fmla="*/ 183 h 275"/>
                <a:gd name="T42" fmla="*/ 194 w 204"/>
                <a:gd name="T43" fmla="*/ 194 h 275"/>
                <a:gd name="T44" fmla="*/ 184 w 204"/>
                <a:gd name="T45" fmla="*/ 214 h 275"/>
                <a:gd name="T46" fmla="*/ 174 w 204"/>
                <a:gd name="T47" fmla="*/ 224 h 275"/>
                <a:gd name="T48" fmla="*/ 143 w 204"/>
                <a:gd name="T49" fmla="*/ 224 h 275"/>
                <a:gd name="T50" fmla="*/ 133 w 204"/>
                <a:gd name="T51" fmla="*/ 234 h 275"/>
                <a:gd name="T52" fmla="*/ 133 w 204"/>
                <a:gd name="T53" fmla="*/ 245 h 275"/>
                <a:gd name="T54" fmla="*/ 143 w 204"/>
                <a:gd name="T55" fmla="*/ 245 h 275"/>
                <a:gd name="T56" fmla="*/ 133 w 204"/>
                <a:gd name="T57" fmla="*/ 255 h 275"/>
                <a:gd name="T58" fmla="*/ 123 w 204"/>
                <a:gd name="T59" fmla="*/ 275 h 275"/>
                <a:gd name="T60" fmla="*/ 113 w 204"/>
                <a:gd name="T61" fmla="*/ 265 h 275"/>
                <a:gd name="T62" fmla="*/ 92 w 204"/>
                <a:gd name="T63" fmla="*/ 265 h 275"/>
                <a:gd name="T64" fmla="*/ 102 w 204"/>
                <a:gd name="T65" fmla="*/ 245 h 275"/>
                <a:gd name="T66" fmla="*/ 92 w 204"/>
                <a:gd name="T67" fmla="*/ 245 h 275"/>
                <a:gd name="T68" fmla="*/ 82 w 204"/>
                <a:gd name="T69" fmla="*/ 234 h 275"/>
                <a:gd name="T70" fmla="*/ 62 w 204"/>
                <a:gd name="T71" fmla="*/ 234 h 275"/>
                <a:gd name="T72" fmla="*/ 51 w 204"/>
                <a:gd name="T73" fmla="*/ 224 h 275"/>
                <a:gd name="T74" fmla="*/ 41 w 204"/>
                <a:gd name="T75" fmla="*/ 224 h 275"/>
                <a:gd name="T76" fmla="*/ 31 w 204"/>
                <a:gd name="T77" fmla="*/ 204 h 275"/>
                <a:gd name="T78" fmla="*/ 31 w 204"/>
                <a:gd name="T79" fmla="*/ 183 h 275"/>
                <a:gd name="T80" fmla="*/ 31 w 204"/>
                <a:gd name="T81" fmla="*/ 163 h 275"/>
                <a:gd name="T82" fmla="*/ 31 w 204"/>
                <a:gd name="T83" fmla="*/ 143 h 275"/>
                <a:gd name="T84" fmla="*/ 21 w 204"/>
                <a:gd name="T85" fmla="*/ 122 h 275"/>
                <a:gd name="T86" fmla="*/ 11 w 204"/>
                <a:gd name="T87" fmla="*/ 112 h 275"/>
                <a:gd name="T88" fmla="*/ 0 w 204"/>
                <a:gd name="T89" fmla="*/ 102 h 275"/>
                <a:gd name="T90" fmla="*/ 11 w 204"/>
                <a:gd name="T91" fmla="*/ 92 h 275"/>
                <a:gd name="T92" fmla="*/ 0 w 204"/>
                <a:gd name="T93" fmla="*/ 81 h 275"/>
                <a:gd name="T94" fmla="*/ 11 w 204"/>
                <a:gd name="T95" fmla="*/ 71 h 275"/>
                <a:gd name="T96" fmla="*/ 21 w 204"/>
                <a:gd name="T97" fmla="*/ 51 h 275"/>
                <a:gd name="T98" fmla="*/ 31 w 204"/>
                <a:gd name="T99" fmla="*/ 51 h 275"/>
                <a:gd name="T100" fmla="*/ 31 w 204"/>
                <a:gd name="T101" fmla="*/ 41 h 275"/>
                <a:gd name="T102" fmla="*/ 31 w 204"/>
                <a:gd name="T103" fmla="*/ 3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 h="275">
                  <a:moveTo>
                    <a:pt x="31" y="31"/>
                  </a:moveTo>
                  <a:lnTo>
                    <a:pt x="31" y="20"/>
                  </a:lnTo>
                  <a:lnTo>
                    <a:pt x="31" y="10"/>
                  </a:lnTo>
                  <a:lnTo>
                    <a:pt x="31" y="10"/>
                  </a:lnTo>
                  <a:lnTo>
                    <a:pt x="31" y="0"/>
                  </a:lnTo>
                  <a:lnTo>
                    <a:pt x="31" y="0"/>
                  </a:lnTo>
                  <a:lnTo>
                    <a:pt x="41" y="0"/>
                  </a:lnTo>
                  <a:lnTo>
                    <a:pt x="41" y="0"/>
                  </a:lnTo>
                  <a:lnTo>
                    <a:pt x="51" y="0"/>
                  </a:lnTo>
                  <a:lnTo>
                    <a:pt x="51" y="10"/>
                  </a:lnTo>
                  <a:lnTo>
                    <a:pt x="62" y="10"/>
                  </a:lnTo>
                  <a:lnTo>
                    <a:pt x="62" y="0"/>
                  </a:lnTo>
                  <a:lnTo>
                    <a:pt x="72" y="0"/>
                  </a:lnTo>
                  <a:lnTo>
                    <a:pt x="72" y="10"/>
                  </a:lnTo>
                  <a:lnTo>
                    <a:pt x="72" y="10"/>
                  </a:lnTo>
                  <a:lnTo>
                    <a:pt x="82" y="10"/>
                  </a:lnTo>
                  <a:lnTo>
                    <a:pt x="82" y="0"/>
                  </a:lnTo>
                  <a:lnTo>
                    <a:pt x="82" y="0"/>
                  </a:lnTo>
                  <a:lnTo>
                    <a:pt x="82" y="0"/>
                  </a:lnTo>
                  <a:lnTo>
                    <a:pt x="92" y="0"/>
                  </a:lnTo>
                  <a:lnTo>
                    <a:pt x="92" y="0"/>
                  </a:lnTo>
                  <a:lnTo>
                    <a:pt x="92" y="0"/>
                  </a:lnTo>
                  <a:lnTo>
                    <a:pt x="102" y="0"/>
                  </a:lnTo>
                  <a:lnTo>
                    <a:pt x="102" y="0"/>
                  </a:lnTo>
                  <a:lnTo>
                    <a:pt x="102" y="10"/>
                  </a:lnTo>
                  <a:lnTo>
                    <a:pt x="102" y="10"/>
                  </a:lnTo>
                  <a:lnTo>
                    <a:pt x="92" y="10"/>
                  </a:lnTo>
                  <a:lnTo>
                    <a:pt x="92" y="20"/>
                  </a:lnTo>
                  <a:lnTo>
                    <a:pt x="102" y="20"/>
                  </a:lnTo>
                  <a:lnTo>
                    <a:pt x="102" y="20"/>
                  </a:lnTo>
                  <a:lnTo>
                    <a:pt x="102" y="20"/>
                  </a:lnTo>
                  <a:lnTo>
                    <a:pt x="102" y="20"/>
                  </a:lnTo>
                  <a:lnTo>
                    <a:pt x="102" y="20"/>
                  </a:lnTo>
                  <a:lnTo>
                    <a:pt x="102" y="20"/>
                  </a:lnTo>
                  <a:lnTo>
                    <a:pt x="102" y="31"/>
                  </a:lnTo>
                  <a:lnTo>
                    <a:pt x="102" y="31"/>
                  </a:lnTo>
                  <a:lnTo>
                    <a:pt x="102" y="41"/>
                  </a:lnTo>
                  <a:lnTo>
                    <a:pt x="113" y="41"/>
                  </a:lnTo>
                  <a:lnTo>
                    <a:pt x="113" y="41"/>
                  </a:lnTo>
                  <a:lnTo>
                    <a:pt x="113" y="41"/>
                  </a:lnTo>
                  <a:lnTo>
                    <a:pt x="113" y="41"/>
                  </a:lnTo>
                  <a:lnTo>
                    <a:pt x="123" y="41"/>
                  </a:lnTo>
                  <a:lnTo>
                    <a:pt x="123" y="41"/>
                  </a:lnTo>
                  <a:lnTo>
                    <a:pt x="123" y="41"/>
                  </a:lnTo>
                  <a:lnTo>
                    <a:pt x="123" y="51"/>
                  </a:lnTo>
                  <a:lnTo>
                    <a:pt x="123" y="51"/>
                  </a:lnTo>
                  <a:lnTo>
                    <a:pt x="123" y="51"/>
                  </a:lnTo>
                  <a:lnTo>
                    <a:pt x="113" y="61"/>
                  </a:lnTo>
                  <a:lnTo>
                    <a:pt x="113" y="61"/>
                  </a:lnTo>
                  <a:lnTo>
                    <a:pt x="113" y="61"/>
                  </a:lnTo>
                  <a:lnTo>
                    <a:pt x="113" y="71"/>
                  </a:lnTo>
                  <a:lnTo>
                    <a:pt x="113" y="71"/>
                  </a:lnTo>
                  <a:lnTo>
                    <a:pt x="113" y="81"/>
                  </a:lnTo>
                  <a:lnTo>
                    <a:pt x="113" y="81"/>
                  </a:lnTo>
                  <a:lnTo>
                    <a:pt x="113" y="81"/>
                  </a:lnTo>
                  <a:lnTo>
                    <a:pt x="113" y="92"/>
                  </a:lnTo>
                  <a:lnTo>
                    <a:pt x="113" y="92"/>
                  </a:lnTo>
                  <a:lnTo>
                    <a:pt x="113" y="92"/>
                  </a:lnTo>
                  <a:lnTo>
                    <a:pt x="113" y="102"/>
                  </a:lnTo>
                  <a:lnTo>
                    <a:pt x="113" y="102"/>
                  </a:lnTo>
                  <a:lnTo>
                    <a:pt x="113" y="112"/>
                  </a:lnTo>
                  <a:lnTo>
                    <a:pt x="113" y="112"/>
                  </a:lnTo>
                  <a:lnTo>
                    <a:pt x="113" y="112"/>
                  </a:lnTo>
                  <a:lnTo>
                    <a:pt x="113" y="112"/>
                  </a:lnTo>
                  <a:lnTo>
                    <a:pt x="113" y="112"/>
                  </a:lnTo>
                  <a:lnTo>
                    <a:pt x="113" y="122"/>
                  </a:lnTo>
                  <a:lnTo>
                    <a:pt x="113" y="112"/>
                  </a:lnTo>
                  <a:lnTo>
                    <a:pt x="123" y="122"/>
                  </a:lnTo>
                  <a:lnTo>
                    <a:pt x="123" y="122"/>
                  </a:lnTo>
                  <a:lnTo>
                    <a:pt x="123" y="122"/>
                  </a:lnTo>
                  <a:lnTo>
                    <a:pt x="123" y="122"/>
                  </a:lnTo>
                  <a:lnTo>
                    <a:pt x="123" y="132"/>
                  </a:lnTo>
                  <a:lnTo>
                    <a:pt x="133" y="122"/>
                  </a:lnTo>
                  <a:lnTo>
                    <a:pt x="143" y="122"/>
                  </a:lnTo>
                  <a:lnTo>
                    <a:pt x="143" y="132"/>
                  </a:lnTo>
                  <a:lnTo>
                    <a:pt x="143" y="132"/>
                  </a:lnTo>
                  <a:lnTo>
                    <a:pt x="143" y="132"/>
                  </a:lnTo>
                  <a:lnTo>
                    <a:pt x="153" y="132"/>
                  </a:lnTo>
                  <a:lnTo>
                    <a:pt x="143" y="143"/>
                  </a:lnTo>
                  <a:lnTo>
                    <a:pt x="153" y="143"/>
                  </a:lnTo>
                  <a:lnTo>
                    <a:pt x="153" y="153"/>
                  </a:lnTo>
                  <a:lnTo>
                    <a:pt x="153" y="163"/>
                  </a:lnTo>
                  <a:lnTo>
                    <a:pt x="153" y="163"/>
                  </a:lnTo>
                  <a:lnTo>
                    <a:pt x="163" y="153"/>
                  </a:lnTo>
                  <a:lnTo>
                    <a:pt x="163" y="163"/>
                  </a:lnTo>
                  <a:lnTo>
                    <a:pt x="163" y="163"/>
                  </a:lnTo>
                  <a:lnTo>
                    <a:pt x="163" y="163"/>
                  </a:lnTo>
                  <a:lnTo>
                    <a:pt x="174" y="163"/>
                  </a:lnTo>
                  <a:lnTo>
                    <a:pt x="174" y="153"/>
                  </a:lnTo>
                  <a:lnTo>
                    <a:pt x="174" y="163"/>
                  </a:lnTo>
                  <a:lnTo>
                    <a:pt x="174" y="153"/>
                  </a:lnTo>
                  <a:lnTo>
                    <a:pt x="184" y="153"/>
                  </a:lnTo>
                  <a:lnTo>
                    <a:pt x="194" y="153"/>
                  </a:lnTo>
                  <a:lnTo>
                    <a:pt x="194" y="153"/>
                  </a:lnTo>
                  <a:lnTo>
                    <a:pt x="194" y="163"/>
                  </a:lnTo>
                  <a:lnTo>
                    <a:pt x="184" y="163"/>
                  </a:lnTo>
                  <a:lnTo>
                    <a:pt x="184" y="163"/>
                  </a:lnTo>
                  <a:lnTo>
                    <a:pt x="184" y="173"/>
                  </a:lnTo>
                  <a:lnTo>
                    <a:pt x="184" y="173"/>
                  </a:lnTo>
                  <a:lnTo>
                    <a:pt x="194" y="173"/>
                  </a:lnTo>
                  <a:lnTo>
                    <a:pt x="194" y="173"/>
                  </a:lnTo>
                  <a:lnTo>
                    <a:pt x="194" y="183"/>
                  </a:lnTo>
                  <a:lnTo>
                    <a:pt x="194" y="183"/>
                  </a:lnTo>
                  <a:lnTo>
                    <a:pt x="204" y="183"/>
                  </a:lnTo>
                  <a:lnTo>
                    <a:pt x="204" y="183"/>
                  </a:lnTo>
                  <a:lnTo>
                    <a:pt x="204" y="183"/>
                  </a:lnTo>
                  <a:lnTo>
                    <a:pt x="204" y="194"/>
                  </a:lnTo>
                  <a:lnTo>
                    <a:pt x="204" y="194"/>
                  </a:lnTo>
                  <a:lnTo>
                    <a:pt x="204" y="194"/>
                  </a:lnTo>
                  <a:lnTo>
                    <a:pt x="194" y="194"/>
                  </a:lnTo>
                  <a:lnTo>
                    <a:pt x="194" y="194"/>
                  </a:lnTo>
                  <a:lnTo>
                    <a:pt x="194" y="204"/>
                  </a:lnTo>
                  <a:lnTo>
                    <a:pt x="184" y="204"/>
                  </a:lnTo>
                  <a:lnTo>
                    <a:pt x="184" y="204"/>
                  </a:lnTo>
                  <a:lnTo>
                    <a:pt x="184" y="214"/>
                  </a:lnTo>
                  <a:lnTo>
                    <a:pt x="184" y="224"/>
                  </a:lnTo>
                  <a:lnTo>
                    <a:pt x="184" y="224"/>
                  </a:lnTo>
                  <a:lnTo>
                    <a:pt x="174" y="214"/>
                  </a:lnTo>
                  <a:lnTo>
                    <a:pt x="174" y="224"/>
                  </a:lnTo>
                  <a:lnTo>
                    <a:pt x="174" y="224"/>
                  </a:lnTo>
                  <a:lnTo>
                    <a:pt x="174" y="224"/>
                  </a:lnTo>
                  <a:lnTo>
                    <a:pt x="163" y="224"/>
                  </a:lnTo>
                  <a:lnTo>
                    <a:pt x="153" y="224"/>
                  </a:lnTo>
                  <a:lnTo>
                    <a:pt x="143" y="224"/>
                  </a:lnTo>
                  <a:lnTo>
                    <a:pt x="143" y="224"/>
                  </a:lnTo>
                  <a:lnTo>
                    <a:pt x="143" y="234"/>
                  </a:lnTo>
                  <a:lnTo>
                    <a:pt x="143" y="234"/>
                  </a:lnTo>
                  <a:lnTo>
                    <a:pt x="133" y="234"/>
                  </a:lnTo>
                  <a:lnTo>
                    <a:pt x="133" y="234"/>
                  </a:lnTo>
                  <a:lnTo>
                    <a:pt x="133" y="234"/>
                  </a:lnTo>
                  <a:lnTo>
                    <a:pt x="123" y="234"/>
                  </a:lnTo>
                  <a:lnTo>
                    <a:pt x="123" y="234"/>
                  </a:lnTo>
                  <a:lnTo>
                    <a:pt x="133" y="234"/>
                  </a:lnTo>
                  <a:lnTo>
                    <a:pt x="133" y="234"/>
                  </a:lnTo>
                  <a:lnTo>
                    <a:pt x="133" y="245"/>
                  </a:lnTo>
                  <a:lnTo>
                    <a:pt x="133" y="245"/>
                  </a:lnTo>
                  <a:lnTo>
                    <a:pt x="133" y="245"/>
                  </a:lnTo>
                  <a:lnTo>
                    <a:pt x="143" y="245"/>
                  </a:lnTo>
                  <a:lnTo>
                    <a:pt x="143" y="245"/>
                  </a:lnTo>
                  <a:lnTo>
                    <a:pt x="143" y="245"/>
                  </a:lnTo>
                  <a:lnTo>
                    <a:pt x="143" y="245"/>
                  </a:lnTo>
                  <a:lnTo>
                    <a:pt x="143" y="255"/>
                  </a:lnTo>
                  <a:lnTo>
                    <a:pt x="143" y="255"/>
                  </a:lnTo>
                  <a:lnTo>
                    <a:pt x="143" y="255"/>
                  </a:lnTo>
                  <a:lnTo>
                    <a:pt x="133" y="255"/>
                  </a:lnTo>
                  <a:lnTo>
                    <a:pt x="133" y="265"/>
                  </a:lnTo>
                  <a:lnTo>
                    <a:pt x="133" y="265"/>
                  </a:lnTo>
                  <a:lnTo>
                    <a:pt x="133" y="265"/>
                  </a:lnTo>
                  <a:lnTo>
                    <a:pt x="123" y="265"/>
                  </a:lnTo>
                  <a:lnTo>
                    <a:pt x="123" y="275"/>
                  </a:lnTo>
                  <a:lnTo>
                    <a:pt x="123" y="275"/>
                  </a:lnTo>
                  <a:lnTo>
                    <a:pt x="123" y="275"/>
                  </a:lnTo>
                  <a:lnTo>
                    <a:pt x="113" y="275"/>
                  </a:lnTo>
                  <a:lnTo>
                    <a:pt x="113" y="265"/>
                  </a:lnTo>
                  <a:lnTo>
                    <a:pt x="113" y="265"/>
                  </a:lnTo>
                  <a:lnTo>
                    <a:pt x="113" y="265"/>
                  </a:lnTo>
                  <a:lnTo>
                    <a:pt x="102" y="265"/>
                  </a:lnTo>
                  <a:lnTo>
                    <a:pt x="102" y="265"/>
                  </a:lnTo>
                  <a:lnTo>
                    <a:pt x="102" y="265"/>
                  </a:lnTo>
                  <a:lnTo>
                    <a:pt x="92" y="265"/>
                  </a:lnTo>
                  <a:lnTo>
                    <a:pt x="92" y="265"/>
                  </a:lnTo>
                  <a:lnTo>
                    <a:pt x="92" y="255"/>
                  </a:lnTo>
                  <a:lnTo>
                    <a:pt x="102" y="245"/>
                  </a:lnTo>
                  <a:lnTo>
                    <a:pt x="102" y="245"/>
                  </a:lnTo>
                  <a:lnTo>
                    <a:pt x="102" y="245"/>
                  </a:lnTo>
                  <a:lnTo>
                    <a:pt x="102" y="245"/>
                  </a:lnTo>
                  <a:lnTo>
                    <a:pt x="102" y="245"/>
                  </a:lnTo>
                  <a:lnTo>
                    <a:pt x="102" y="234"/>
                  </a:lnTo>
                  <a:lnTo>
                    <a:pt x="92" y="245"/>
                  </a:lnTo>
                  <a:lnTo>
                    <a:pt x="92" y="245"/>
                  </a:lnTo>
                  <a:lnTo>
                    <a:pt x="92" y="245"/>
                  </a:lnTo>
                  <a:lnTo>
                    <a:pt x="92" y="245"/>
                  </a:lnTo>
                  <a:lnTo>
                    <a:pt x="92" y="245"/>
                  </a:lnTo>
                  <a:lnTo>
                    <a:pt x="92" y="234"/>
                  </a:lnTo>
                  <a:lnTo>
                    <a:pt x="82" y="234"/>
                  </a:lnTo>
                  <a:lnTo>
                    <a:pt x="82" y="234"/>
                  </a:lnTo>
                  <a:lnTo>
                    <a:pt x="82" y="234"/>
                  </a:lnTo>
                  <a:lnTo>
                    <a:pt x="72" y="234"/>
                  </a:lnTo>
                  <a:lnTo>
                    <a:pt x="72" y="234"/>
                  </a:lnTo>
                  <a:lnTo>
                    <a:pt x="62" y="234"/>
                  </a:lnTo>
                  <a:lnTo>
                    <a:pt x="62" y="234"/>
                  </a:lnTo>
                  <a:lnTo>
                    <a:pt x="62" y="234"/>
                  </a:lnTo>
                  <a:lnTo>
                    <a:pt x="51" y="234"/>
                  </a:lnTo>
                  <a:lnTo>
                    <a:pt x="51" y="234"/>
                  </a:lnTo>
                  <a:lnTo>
                    <a:pt x="51" y="224"/>
                  </a:lnTo>
                  <a:lnTo>
                    <a:pt x="51" y="224"/>
                  </a:lnTo>
                  <a:lnTo>
                    <a:pt x="51" y="224"/>
                  </a:lnTo>
                  <a:lnTo>
                    <a:pt x="41" y="224"/>
                  </a:lnTo>
                  <a:lnTo>
                    <a:pt x="41" y="224"/>
                  </a:lnTo>
                  <a:lnTo>
                    <a:pt x="41" y="224"/>
                  </a:lnTo>
                  <a:lnTo>
                    <a:pt x="41" y="214"/>
                  </a:lnTo>
                  <a:lnTo>
                    <a:pt x="31" y="214"/>
                  </a:lnTo>
                  <a:lnTo>
                    <a:pt x="31" y="214"/>
                  </a:lnTo>
                  <a:lnTo>
                    <a:pt x="31" y="214"/>
                  </a:lnTo>
                  <a:lnTo>
                    <a:pt x="31" y="204"/>
                  </a:lnTo>
                  <a:lnTo>
                    <a:pt x="31" y="204"/>
                  </a:lnTo>
                  <a:lnTo>
                    <a:pt x="31" y="194"/>
                  </a:lnTo>
                  <a:lnTo>
                    <a:pt x="31" y="183"/>
                  </a:lnTo>
                  <a:lnTo>
                    <a:pt x="31" y="183"/>
                  </a:lnTo>
                  <a:lnTo>
                    <a:pt x="31" y="183"/>
                  </a:lnTo>
                  <a:lnTo>
                    <a:pt x="21" y="183"/>
                  </a:lnTo>
                  <a:lnTo>
                    <a:pt x="21" y="173"/>
                  </a:lnTo>
                  <a:lnTo>
                    <a:pt x="31" y="163"/>
                  </a:lnTo>
                  <a:lnTo>
                    <a:pt x="31" y="163"/>
                  </a:lnTo>
                  <a:lnTo>
                    <a:pt x="31" y="163"/>
                  </a:lnTo>
                  <a:lnTo>
                    <a:pt x="31" y="153"/>
                  </a:lnTo>
                  <a:lnTo>
                    <a:pt x="31" y="153"/>
                  </a:lnTo>
                  <a:lnTo>
                    <a:pt x="31" y="153"/>
                  </a:lnTo>
                  <a:lnTo>
                    <a:pt x="31" y="143"/>
                  </a:lnTo>
                  <a:lnTo>
                    <a:pt x="31" y="143"/>
                  </a:lnTo>
                  <a:lnTo>
                    <a:pt x="31" y="143"/>
                  </a:lnTo>
                  <a:lnTo>
                    <a:pt x="21" y="143"/>
                  </a:lnTo>
                  <a:lnTo>
                    <a:pt x="21" y="132"/>
                  </a:lnTo>
                  <a:lnTo>
                    <a:pt x="11" y="132"/>
                  </a:lnTo>
                  <a:lnTo>
                    <a:pt x="21" y="122"/>
                  </a:lnTo>
                  <a:lnTo>
                    <a:pt x="21" y="122"/>
                  </a:lnTo>
                  <a:lnTo>
                    <a:pt x="21" y="122"/>
                  </a:lnTo>
                  <a:lnTo>
                    <a:pt x="11" y="112"/>
                  </a:lnTo>
                  <a:lnTo>
                    <a:pt x="11" y="112"/>
                  </a:lnTo>
                  <a:lnTo>
                    <a:pt x="11" y="112"/>
                  </a:lnTo>
                  <a:lnTo>
                    <a:pt x="0" y="102"/>
                  </a:lnTo>
                  <a:lnTo>
                    <a:pt x="0" y="102"/>
                  </a:lnTo>
                  <a:lnTo>
                    <a:pt x="0" y="102"/>
                  </a:lnTo>
                  <a:lnTo>
                    <a:pt x="0" y="102"/>
                  </a:lnTo>
                  <a:lnTo>
                    <a:pt x="0" y="102"/>
                  </a:lnTo>
                  <a:lnTo>
                    <a:pt x="11" y="102"/>
                  </a:lnTo>
                  <a:lnTo>
                    <a:pt x="11" y="92"/>
                  </a:lnTo>
                  <a:lnTo>
                    <a:pt x="11" y="92"/>
                  </a:lnTo>
                  <a:lnTo>
                    <a:pt x="11" y="92"/>
                  </a:lnTo>
                  <a:lnTo>
                    <a:pt x="11" y="92"/>
                  </a:lnTo>
                  <a:lnTo>
                    <a:pt x="0" y="92"/>
                  </a:lnTo>
                  <a:lnTo>
                    <a:pt x="0" y="92"/>
                  </a:lnTo>
                  <a:lnTo>
                    <a:pt x="0" y="92"/>
                  </a:lnTo>
                  <a:lnTo>
                    <a:pt x="0" y="81"/>
                  </a:lnTo>
                  <a:lnTo>
                    <a:pt x="0" y="81"/>
                  </a:lnTo>
                  <a:lnTo>
                    <a:pt x="11" y="81"/>
                  </a:lnTo>
                  <a:lnTo>
                    <a:pt x="11" y="81"/>
                  </a:lnTo>
                  <a:lnTo>
                    <a:pt x="11" y="71"/>
                  </a:lnTo>
                  <a:lnTo>
                    <a:pt x="11" y="71"/>
                  </a:lnTo>
                  <a:lnTo>
                    <a:pt x="11" y="71"/>
                  </a:lnTo>
                  <a:lnTo>
                    <a:pt x="11" y="61"/>
                  </a:lnTo>
                  <a:lnTo>
                    <a:pt x="11" y="61"/>
                  </a:lnTo>
                  <a:lnTo>
                    <a:pt x="11" y="61"/>
                  </a:lnTo>
                  <a:lnTo>
                    <a:pt x="11" y="51"/>
                  </a:lnTo>
                  <a:lnTo>
                    <a:pt x="21" y="51"/>
                  </a:lnTo>
                  <a:lnTo>
                    <a:pt x="21" y="51"/>
                  </a:lnTo>
                  <a:lnTo>
                    <a:pt x="21" y="51"/>
                  </a:lnTo>
                  <a:lnTo>
                    <a:pt x="21" y="51"/>
                  </a:lnTo>
                  <a:lnTo>
                    <a:pt x="31" y="51"/>
                  </a:lnTo>
                  <a:lnTo>
                    <a:pt x="31" y="51"/>
                  </a:lnTo>
                  <a:lnTo>
                    <a:pt x="31" y="51"/>
                  </a:lnTo>
                  <a:lnTo>
                    <a:pt x="41" y="51"/>
                  </a:lnTo>
                  <a:lnTo>
                    <a:pt x="41" y="51"/>
                  </a:lnTo>
                  <a:lnTo>
                    <a:pt x="41" y="41"/>
                  </a:lnTo>
                  <a:lnTo>
                    <a:pt x="31" y="41"/>
                  </a:lnTo>
                  <a:lnTo>
                    <a:pt x="31" y="41"/>
                  </a:lnTo>
                  <a:lnTo>
                    <a:pt x="31" y="31"/>
                  </a:lnTo>
                  <a:lnTo>
                    <a:pt x="31" y="31"/>
                  </a:lnTo>
                  <a:lnTo>
                    <a:pt x="31" y="31"/>
                  </a:lnTo>
                  <a:lnTo>
                    <a:pt x="31" y="31"/>
                  </a:lnTo>
                  <a:lnTo>
                    <a:pt x="31" y="3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20" name="Freeform 91"/>
            <p:cNvSpPr>
              <a:spLocks/>
            </p:cNvSpPr>
            <p:nvPr/>
          </p:nvSpPr>
          <p:spPr bwMode="auto">
            <a:xfrm>
              <a:off x="4824413" y="3667125"/>
              <a:ext cx="112713" cy="65088"/>
            </a:xfrm>
            <a:custGeom>
              <a:avLst/>
              <a:gdLst>
                <a:gd name="T0" fmla="*/ 2147483647 w 71"/>
                <a:gd name="T1" fmla="*/ 2147483647 h 41"/>
                <a:gd name="T2" fmla="*/ 2147483647 w 71"/>
                <a:gd name="T3" fmla="*/ 2147483647 h 41"/>
                <a:gd name="T4" fmla="*/ 2147483647 w 71"/>
                <a:gd name="T5" fmla="*/ 2147483647 h 41"/>
                <a:gd name="T6" fmla="*/ 2147483647 w 71"/>
                <a:gd name="T7" fmla="*/ 2147483647 h 41"/>
                <a:gd name="T8" fmla="*/ 2147483647 w 71"/>
                <a:gd name="T9" fmla="*/ 2147483647 h 41"/>
                <a:gd name="T10" fmla="*/ 2147483647 w 71"/>
                <a:gd name="T11" fmla="*/ 2147483647 h 41"/>
                <a:gd name="T12" fmla="*/ 2147483647 w 71"/>
                <a:gd name="T13" fmla="*/ 2147483647 h 41"/>
                <a:gd name="T14" fmla="*/ 2147483647 w 71"/>
                <a:gd name="T15" fmla="*/ 2147483647 h 41"/>
                <a:gd name="T16" fmla="*/ 2147483647 w 71"/>
                <a:gd name="T17" fmla="*/ 2147483647 h 41"/>
                <a:gd name="T18" fmla="*/ 2147483647 w 71"/>
                <a:gd name="T19" fmla="*/ 2147483647 h 41"/>
                <a:gd name="T20" fmla="*/ 2147483647 w 71"/>
                <a:gd name="T21" fmla="*/ 2147483647 h 41"/>
                <a:gd name="T22" fmla="*/ 2147483647 w 71"/>
                <a:gd name="T23" fmla="*/ 2147483647 h 41"/>
                <a:gd name="T24" fmla="*/ 2147483647 w 71"/>
                <a:gd name="T25" fmla="*/ 2147483647 h 41"/>
                <a:gd name="T26" fmla="*/ 2147483647 w 71"/>
                <a:gd name="T27" fmla="*/ 2147483647 h 41"/>
                <a:gd name="T28" fmla="*/ 2147483647 w 71"/>
                <a:gd name="T29" fmla="*/ 2147483647 h 41"/>
                <a:gd name="T30" fmla="*/ 2147483647 w 71"/>
                <a:gd name="T31" fmla="*/ 2147483647 h 41"/>
                <a:gd name="T32" fmla="*/ 2147483647 w 71"/>
                <a:gd name="T33" fmla="*/ 2147483647 h 41"/>
                <a:gd name="T34" fmla="*/ 2147483647 w 71"/>
                <a:gd name="T35" fmla="*/ 2147483647 h 41"/>
                <a:gd name="T36" fmla="*/ 2147483647 w 71"/>
                <a:gd name="T37" fmla="*/ 2147483647 h 41"/>
                <a:gd name="T38" fmla="*/ 2147483647 w 71"/>
                <a:gd name="T39" fmla="*/ 2147483647 h 41"/>
                <a:gd name="T40" fmla="*/ 2147483647 w 71"/>
                <a:gd name="T41" fmla="*/ 2147483647 h 41"/>
                <a:gd name="T42" fmla="*/ 2147483647 w 71"/>
                <a:gd name="T43" fmla="*/ 2147483647 h 41"/>
                <a:gd name="T44" fmla="*/ 2147483647 w 71"/>
                <a:gd name="T45" fmla="*/ 2147483647 h 41"/>
                <a:gd name="T46" fmla="*/ 2147483647 w 71"/>
                <a:gd name="T47" fmla="*/ 2147483647 h 41"/>
                <a:gd name="T48" fmla="*/ 2147483647 w 71"/>
                <a:gd name="T49" fmla="*/ 2147483647 h 41"/>
                <a:gd name="T50" fmla="*/ 2147483647 w 71"/>
                <a:gd name="T51" fmla="*/ 2147483647 h 41"/>
                <a:gd name="T52" fmla="*/ 2147483647 w 71"/>
                <a:gd name="T53" fmla="*/ 2147483647 h 41"/>
                <a:gd name="T54" fmla="*/ 2147483647 w 71"/>
                <a:gd name="T55" fmla="*/ 2147483647 h 41"/>
                <a:gd name="T56" fmla="*/ 2147483647 w 71"/>
                <a:gd name="T57" fmla="*/ 2147483647 h 41"/>
                <a:gd name="T58" fmla="*/ 2147483647 w 71"/>
                <a:gd name="T59" fmla="*/ 2147483647 h 41"/>
                <a:gd name="T60" fmla="*/ 0 w 71"/>
                <a:gd name="T61" fmla="*/ 2147483647 h 41"/>
                <a:gd name="T62" fmla="*/ 0 w 71"/>
                <a:gd name="T63" fmla="*/ 0 h 41"/>
                <a:gd name="T64" fmla="*/ 2147483647 w 71"/>
                <a:gd name="T65" fmla="*/ 0 h 41"/>
                <a:gd name="T66" fmla="*/ 2147483647 w 71"/>
                <a:gd name="T67" fmla="*/ 0 h 41"/>
                <a:gd name="T68" fmla="*/ 2147483647 w 71"/>
                <a:gd name="T69" fmla="*/ 0 h 41"/>
                <a:gd name="T70" fmla="*/ 2147483647 w 71"/>
                <a:gd name="T71" fmla="*/ 0 h 41"/>
                <a:gd name="T72" fmla="*/ 2147483647 w 71"/>
                <a:gd name="T73" fmla="*/ 2147483647 h 41"/>
                <a:gd name="T74" fmla="*/ 2147483647 w 71"/>
                <a:gd name="T75" fmla="*/ 2147483647 h 41"/>
                <a:gd name="T76" fmla="*/ 2147483647 w 71"/>
                <a:gd name="T77" fmla="*/ 2147483647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1" h="41">
                  <a:moveTo>
                    <a:pt x="10" y="10"/>
                  </a:moveTo>
                  <a:lnTo>
                    <a:pt x="10" y="10"/>
                  </a:lnTo>
                  <a:lnTo>
                    <a:pt x="20" y="20"/>
                  </a:lnTo>
                  <a:lnTo>
                    <a:pt x="20" y="10"/>
                  </a:lnTo>
                  <a:lnTo>
                    <a:pt x="41" y="10"/>
                  </a:lnTo>
                  <a:lnTo>
                    <a:pt x="30" y="10"/>
                  </a:lnTo>
                  <a:lnTo>
                    <a:pt x="30" y="20"/>
                  </a:lnTo>
                  <a:lnTo>
                    <a:pt x="41" y="20"/>
                  </a:lnTo>
                  <a:lnTo>
                    <a:pt x="51" y="20"/>
                  </a:lnTo>
                  <a:lnTo>
                    <a:pt x="61" y="20"/>
                  </a:lnTo>
                  <a:lnTo>
                    <a:pt x="61" y="31"/>
                  </a:lnTo>
                  <a:lnTo>
                    <a:pt x="71" y="31"/>
                  </a:lnTo>
                  <a:lnTo>
                    <a:pt x="61" y="41"/>
                  </a:lnTo>
                  <a:lnTo>
                    <a:pt x="51" y="31"/>
                  </a:lnTo>
                  <a:lnTo>
                    <a:pt x="30" y="20"/>
                  </a:lnTo>
                  <a:lnTo>
                    <a:pt x="20" y="20"/>
                  </a:lnTo>
                  <a:lnTo>
                    <a:pt x="10" y="20"/>
                  </a:lnTo>
                  <a:lnTo>
                    <a:pt x="10" y="10"/>
                  </a:lnTo>
                  <a:lnTo>
                    <a:pt x="0" y="10"/>
                  </a:lnTo>
                  <a:lnTo>
                    <a:pt x="0" y="0"/>
                  </a:lnTo>
                  <a:lnTo>
                    <a:pt x="10" y="0"/>
                  </a:lnTo>
                  <a:lnTo>
                    <a:pt x="20" y="0"/>
                  </a:lnTo>
                  <a:lnTo>
                    <a:pt x="20" y="10"/>
                  </a:lnTo>
                  <a:lnTo>
                    <a:pt x="1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21" name="Freeform 92"/>
            <p:cNvSpPr>
              <a:spLocks/>
            </p:cNvSpPr>
            <p:nvPr/>
          </p:nvSpPr>
          <p:spPr bwMode="auto">
            <a:xfrm>
              <a:off x="6716713" y="3683000"/>
              <a:ext cx="404812" cy="533400"/>
            </a:xfrm>
            <a:custGeom>
              <a:avLst/>
              <a:gdLst>
                <a:gd name="T0" fmla="*/ 51 w 255"/>
                <a:gd name="T1" fmla="*/ 21 h 336"/>
                <a:gd name="T2" fmla="*/ 71 w 255"/>
                <a:gd name="T3" fmla="*/ 41 h 336"/>
                <a:gd name="T4" fmla="*/ 102 w 255"/>
                <a:gd name="T5" fmla="*/ 31 h 336"/>
                <a:gd name="T6" fmla="*/ 122 w 255"/>
                <a:gd name="T7" fmla="*/ 31 h 336"/>
                <a:gd name="T8" fmla="*/ 132 w 255"/>
                <a:gd name="T9" fmla="*/ 31 h 336"/>
                <a:gd name="T10" fmla="*/ 143 w 255"/>
                <a:gd name="T11" fmla="*/ 31 h 336"/>
                <a:gd name="T12" fmla="*/ 163 w 255"/>
                <a:gd name="T13" fmla="*/ 21 h 336"/>
                <a:gd name="T14" fmla="*/ 163 w 255"/>
                <a:gd name="T15" fmla="*/ 21 h 336"/>
                <a:gd name="T16" fmla="*/ 163 w 255"/>
                <a:gd name="T17" fmla="*/ 41 h 336"/>
                <a:gd name="T18" fmla="*/ 153 w 255"/>
                <a:gd name="T19" fmla="*/ 41 h 336"/>
                <a:gd name="T20" fmla="*/ 143 w 255"/>
                <a:gd name="T21" fmla="*/ 61 h 336"/>
                <a:gd name="T22" fmla="*/ 132 w 255"/>
                <a:gd name="T23" fmla="*/ 82 h 336"/>
                <a:gd name="T24" fmla="*/ 143 w 255"/>
                <a:gd name="T25" fmla="*/ 82 h 336"/>
                <a:gd name="T26" fmla="*/ 132 w 255"/>
                <a:gd name="T27" fmla="*/ 92 h 336"/>
                <a:gd name="T28" fmla="*/ 153 w 255"/>
                <a:gd name="T29" fmla="*/ 112 h 336"/>
                <a:gd name="T30" fmla="*/ 163 w 255"/>
                <a:gd name="T31" fmla="*/ 133 h 336"/>
                <a:gd name="T32" fmla="*/ 163 w 255"/>
                <a:gd name="T33" fmla="*/ 153 h 336"/>
                <a:gd name="T34" fmla="*/ 163 w 255"/>
                <a:gd name="T35" fmla="*/ 184 h 336"/>
                <a:gd name="T36" fmla="*/ 173 w 255"/>
                <a:gd name="T37" fmla="*/ 204 h 336"/>
                <a:gd name="T38" fmla="*/ 183 w 255"/>
                <a:gd name="T39" fmla="*/ 214 h 336"/>
                <a:gd name="T40" fmla="*/ 204 w 255"/>
                <a:gd name="T41" fmla="*/ 224 h 336"/>
                <a:gd name="T42" fmla="*/ 224 w 255"/>
                <a:gd name="T43" fmla="*/ 235 h 336"/>
                <a:gd name="T44" fmla="*/ 234 w 255"/>
                <a:gd name="T45" fmla="*/ 235 h 336"/>
                <a:gd name="T46" fmla="*/ 224 w 255"/>
                <a:gd name="T47" fmla="*/ 255 h 336"/>
                <a:gd name="T48" fmla="*/ 245 w 255"/>
                <a:gd name="T49" fmla="*/ 255 h 336"/>
                <a:gd name="T50" fmla="*/ 255 w 255"/>
                <a:gd name="T51" fmla="*/ 275 h 336"/>
                <a:gd name="T52" fmla="*/ 255 w 255"/>
                <a:gd name="T53" fmla="*/ 296 h 336"/>
                <a:gd name="T54" fmla="*/ 234 w 255"/>
                <a:gd name="T55" fmla="*/ 296 h 336"/>
                <a:gd name="T56" fmla="*/ 224 w 255"/>
                <a:gd name="T57" fmla="*/ 316 h 336"/>
                <a:gd name="T58" fmla="*/ 214 w 255"/>
                <a:gd name="T59" fmla="*/ 336 h 336"/>
                <a:gd name="T60" fmla="*/ 194 w 255"/>
                <a:gd name="T61" fmla="*/ 336 h 336"/>
                <a:gd name="T62" fmla="*/ 183 w 255"/>
                <a:gd name="T63" fmla="*/ 326 h 336"/>
                <a:gd name="T64" fmla="*/ 153 w 255"/>
                <a:gd name="T65" fmla="*/ 316 h 336"/>
                <a:gd name="T66" fmla="*/ 143 w 255"/>
                <a:gd name="T67" fmla="*/ 296 h 336"/>
                <a:gd name="T68" fmla="*/ 122 w 255"/>
                <a:gd name="T69" fmla="*/ 285 h 336"/>
                <a:gd name="T70" fmla="*/ 102 w 255"/>
                <a:gd name="T71" fmla="*/ 306 h 336"/>
                <a:gd name="T72" fmla="*/ 81 w 255"/>
                <a:gd name="T73" fmla="*/ 306 h 336"/>
                <a:gd name="T74" fmla="*/ 71 w 255"/>
                <a:gd name="T75" fmla="*/ 306 h 336"/>
                <a:gd name="T76" fmla="*/ 61 w 255"/>
                <a:gd name="T77" fmla="*/ 296 h 336"/>
                <a:gd name="T78" fmla="*/ 51 w 255"/>
                <a:gd name="T79" fmla="*/ 306 h 336"/>
                <a:gd name="T80" fmla="*/ 71 w 255"/>
                <a:gd name="T81" fmla="*/ 275 h 336"/>
                <a:gd name="T82" fmla="*/ 71 w 255"/>
                <a:gd name="T83" fmla="*/ 255 h 336"/>
                <a:gd name="T84" fmla="*/ 61 w 255"/>
                <a:gd name="T85" fmla="*/ 224 h 336"/>
                <a:gd name="T86" fmla="*/ 41 w 255"/>
                <a:gd name="T87" fmla="*/ 214 h 336"/>
                <a:gd name="T88" fmla="*/ 31 w 255"/>
                <a:gd name="T89" fmla="*/ 204 h 336"/>
                <a:gd name="T90" fmla="*/ 20 w 255"/>
                <a:gd name="T91" fmla="*/ 184 h 336"/>
                <a:gd name="T92" fmla="*/ 10 w 255"/>
                <a:gd name="T93" fmla="*/ 173 h 336"/>
                <a:gd name="T94" fmla="*/ 10 w 255"/>
                <a:gd name="T95" fmla="*/ 163 h 336"/>
                <a:gd name="T96" fmla="*/ 10 w 255"/>
                <a:gd name="T97" fmla="*/ 133 h 336"/>
                <a:gd name="T98" fmla="*/ 10 w 255"/>
                <a:gd name="T99" fmla="*/ 112 h 336"/>
                <a:gd name="T100" fmla="*/ 10 w 255"/>
                <a:gd name="T101" fmla="*/ 102 h 336"/>
                <a:gd name="T102" fmla="*/ 31 w 255"/>
                <a:gd name="T103" fmla="*/ 102 h 336"/>
                <a:gd name="T104" fmla="*/ 31 w 255"/>
                <a:gd name="T105" fmla="*/ 82 h 336"/>
                <a:gd name="T106" fmla="*/ 20 w 255"/>
                <a:gd name="T107" fmla="*/ 41 h 336"/>
                <a:gd name="T108" fmla="*/ 31 w 255"/>
                <a:gd name="T109" fmla="*/ 1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36">
                  <a:moveTo>
                    <a:pt x="51" y="0"/>
                  </a:moveTo>
                  <a:lnTo>
                    <a:pt x="51" y="0"/>
                  </a:lnTo>
                  <a:lnTo>
                    <a:pt x="51" y="10"/>
                  </a:lnTo>
                  <a:lnTo>
                    <a:pt x="51" y="10"/>
                  </a:lnTo>
                  <a:lnTo>
                    <a:pt x="51" y="10"/>
                  </a:lnTo>
                  <a:lnTo>
                    <a:pt x="51" y="21"/>
                  </a:lnTo>
                  <a:lnTo>
                    <a:pt x="51" y="21"/>
                  </a:lnTo>
                  <a:lnTo>
                    <a:pt x="51" y="21"/>
                  </a:lnTo>
                  <a:lnTo>
                    <a:pt x="51" y="21"/>
                  </a:lnTo>
                  <a:lnTo>
                    <a:pt x="61" y="21"/>
                  </a:lnTo>
                  <a:lnTo>
                    <a:pt x="71" y="31"/>
                  </a:lnTo>
                  <a:lnTo>
                    <a:pt x="71" y="41"/>
                  </a:lnTo>
                  <a:lnTo>
                    <a:pt x="81" y="31"/>
                  </a:lnTo>
                  <a:lnTo>
                    <a:pt x="81" y="31"/>
                  </a:lnTo>
                  <a:lnTo>
                    <a:pt x="81" y="31"/>
                  </a:lnTo>
                  <a:lnTo>
                    <a:pt x="92" y="31"/>
                  </a:lnTo>
                  <a:lnTo>
                    <a:pt x="92" y="31"/>
                  </a:lnTo>
                  <a:lnTo>
                    <a:pt x="102" y="31"/>
                  </a:lnTo>
                  <a:lnTo>
                    <a:pt x="102" y="31"/>
                  </a:lnTo>
                  <a:lnTo>
                    <a:pt x="102" y="31"/>
                  </a:lnTo>
                  <a:lnTo>
                    <a:pt x="112" y="31"/>
                  </a:lnTo>
                  <a:lnTo>
                    <a:pt x="112" y="31"/>
                  </a:lnTo>
                  <a:lnTo>
                    <a:pt x="112" y="31"/>
                  </a:lnTo>
                  <a:lnTo>
                    <a:pt x="122" y="31"/>
                  </a:lnTo>
                  <a:lnTo>
                    <a:pt x="122" y="31"/>
                  </a:lnTo>
                  <a:lnTo>
                    <a:pt x="122" y="31"/>
                  </a:lnTo>
                  <a:lnTo>
                    <a:pt x="122" y="31"/>
                  </a:lnTo>
                  <a:lnTo>
                    <a:pt x="122" y="31"/>
                  </a:lnTo>
                  <a:lnTo>
                    <a:pt x="132" y="31"/>
                  </a:lnTo>
                  <a:lnTo>
                    <a:pt x="132" y="31"/>
                  </a:lnTo>
                  <a:lnTo>
                    <a:pt x="132" y="31"/>
                  </a:lnTo>
                  <a:lnTo>
                    <a:pt x="132" y="31"/>
                  </a:lnTo>
                  <a:lnTo>
                    <a:pt x="132" y="41"/>
                  </a:lnTo>
                  <a:lnTo>
                    <a:pt x="132" y="41"/>
                  </a:lnTo>
                  <a:lnTo>
                    <a:pt x="143" y="31"/>
                  </a:lnTo>
                  <a:lnTo>
                    <a:pt x="143" y="31"/>
                  </a:lnTo>
                  <a:lnTo>
                    <a:pt x="143" y="31"/>
                  </a:lnTo>
                  <a:lnTo>
                    <a:pt x="153" y="31"/>
                  </a:lnTo>
                  <a:lnTo>
                    <a:pt x="153" y="31"/>
                  </a:lnTo>
                  <a:lnTo>
                    <a:pt x="153" y="31"/>
                  </a:lnTo>
                  <a:lnTo>
                    <a:pt x="153" y="21"/>
                  </a:lnTo>
                  <a:lnTo>
                    <a:pt x="163" y="21"/>
                  </a:lnTo>
                  <a:lnTo>
                    <a:pt x="163" y="21"/>
                  </a:lnTo>
                  <a:lnTo>
                    <a:pt x="163" y="21"/>
                  </a:lnTo>
                  <a:lnTo>
                    <a:pt x="163" y="21"/>
                  </a:lnTo>
                  <a:lnTo>
                    <a:pt x="163" y="21"/>
                  </a:lnTo>
                  <a:lnTo>
                    <a:pt x="163" y="21"/>
                  </a:lnTo>
                  <a:lnTo>
                    <a:pt x="163" y="21"/>
                  </a:lnTo>
                  <a:lnTo>
                    <a:pt x="163" y="31"/>
                  </a:lnTo>
                  <a:lnTo>
                    <a:pt x="163" y="31"/>
                  </a:lnTo>
                  <a:lnTo>
                    <a:pt x="173" y="31"/>
                  </a:lnTo>
                  <a:lnTo>
                    <a:pt x="173" y="41"/>
                  </a:lnTo>
                  <a:lnTo>
                    <a:pt x="173" y="41"/>
                  </a:lnTo>
                  <a:lnTo>
                    <a:pt x="163" y="41"/>
                  </a:lnTo>
                  <a:lnTo>
                    <a:pt x="163" y="41"/>
                  </a:lnTo>
                  <a:lnTo>
                    <a:pt x="163" y="41"/>
                  </a:lnTo>
                  <a:lnTo>
                    <a:pt x="153" y="41"/>
                  </a:lnTo>
                  <a:lnTo>
                    <a:pt x="153" y="41"/>
                  </a:lnTo>
                  <a:lnTo>
                    <a:pt x="153" y="41"/>
                  </a:lnTo>
                  <a:lnTo>
                    <a:pt x="153" y="41"/>
                  </a:lnTo>
                  <a:lnTo>
                    <a:pt x="143" y="41"/>
                  </a:lnTo>
                  <a:lnTo>
                    <a:pt x="143" y="51"/>
                  </a:lnTo>
                  <a:lnTo>
                    <a:pt x="143" y="51"/>
                  </a:lnTo>
                  <a:lnTo>
                    <a:pt x="143" y="51"/>
                  </a:lnTo>
                  <a:lnTo>
                    <a:pt x="143" y="61"/>
                  </a:lnTo>
                  <a:lnTo>
                    <a:pt x="143" y="61"/>
                  </a:lnTo>
                  <a:lnTo>
                    <a:pt x="143" y="61"/>
                  </a:lnTo>
                  <a:lnTo>
                    <a:pt x="143" y="71"/>
                  </a:lnTo>
                  <a:lnTo>
                    <a:pt x="143" y="71"/>
                  </a:lnTo>
                  <a:lnTo>
                    <a:pt x="132" y="71"/>
                  </a:lnTo>
                  <a:lnTo>
                    <a:pt x="132" y="71"/>
                  </a:lnTo>
                  <a:lnTo>
                    <a:pt x="132" y="82"/>
                  </a:lnTo>
                  <a:lnTo>
                    <a:pt x="132" y="82"/>
                  </a:lnTo>
                  <a:lnTo>
                    <a:pt x="132" y="82"/>
                  </a:lnTo>
                  <a:lnTo>
                    <a:pt x="143" y="82"/>
                  </a:lnTo>
                  <a:lnTo>
                    <a:pt x="143" y="82"/>
                  </a:lnTo>
                  <a:lnTo>
                    <a:pt x="143" y="82"/>
                  </a:lnTo>
                  <a:lnTo>
                    <a:pt x="143" y="82"/>
                  </a:lnTo>
                  <a:lnTo>
                    <a:pt x="143" y="92"/>
                  </a:lnTo>
                  <a:lnTo>
                    <a:pt x="132" y="92"/>
                  </a:lnTo>
                  <a:lnTo>
                    <a:pt x="132" y="92"/>
                  </a:lnTo>
                  <a:lnTo>
                    <a:pt x="132" y="92"/>
                  </a:lnTo>
                  <a:lnTo>
                    <a:pt x="132" y="92"/>
                  </a:lnTo>
                  <a:lnTo>
                    <a:pt x="132" y="92"/>
                  </a:lnTo>
                  <a:lnTo>
                    <a:pt x="143" y="102"/>
                  </a:lnTo>
                  <a:lnTo>
                    <a:pt x="143" y="102"/>
                  </a:lnTo>
                  <a:lnTo>
                    <a:pt x="143" y="102"/>
                  </a:lnTo>
                  <a:lnTo>
                    <a:pt x="153" y="112"/>
                  </a:lnTo>
                  <a:lnTo>
                    <a:pt x="153" y="112"/>
                  </a:lnTo>
                  <a:lnTo>
                    <a:pt x="153" y="112"/>
                  </a:lnTo>
                  <a:lnTo>
                    <a:pt x="143" y="122"/>
                  </a:lnTo>
                  <a:lnTo>
                    <a:pt x="153" y="122"/>
                  </a:lnTo>
                  <a:lnTo>
                    <a:pt x="153" y="133"/>
                  </a:lnTo>
                  <a:lnTo>
                    <a:pt x="163" y="133"/>
                  </a:lnTo>
                  <a:lnTo>
                    <a:pt x="163" y="133"/>
                  </a:lnTo>
                  <a:lnTo>
                    <a:pt x="163" y="133"/>
                  </a:lnTo>
                  <a:lnTo>
                    <a:pt x="163" y="143"/>
                  </a:lnTo>
                  <a:lnTo>
                    <a:pt x="163" y="143"/>
                  </a:lnTo>
                  <a:lnTo>
                    <a:pt x="163" y="143"/>
                  </a:lnTo>
                  <a:lnTo>
                    <a:pt x="163" y="153"/>
                  </a:lnTo>
                  <a:lnTo>
                    <a:pt x="163" y="153"/>
                  </a:lnTo>
                  <a:lnTo>
                    <a:pt x="163" y="153"/>
                  </a:lnTo>
                  <a:lnTo>
                    <a:pt x="153" y="163"/>
                  </a:lnTo>
                  <a:lnTo>
                    <a:pt x="153" y="173"/>
                  </a:lnTo>
                  <a:lnTo>
                    <a:pt x="163" y="173"/>
                  </a:lnTo>
                  <a:lnTo>
                    <a:pt x="163" y="173"/>
                  </a:lnTo>
                  <a:lnTo>
                    <a:pt x="163" y="173"/>
                  </a:lnTo>
                  <a:lnTo>
                    <a:pt x="163" y="184"/>
                  </a:lnTo>
                  <a:lnTo>
                    <a:pt x="163" y="194"/>
                  </a:lnTo>
                  <a:lnTo>
                    <a:pt x="163" y="194"/>
                  </a:lnTo>
                  <a:lnTo>
                    <a:pt x="163" y="204"/>
                  </a:lnTo>
                  <a:lnTo>
                    <a:pt x="163" y="204"/>
                  </a:lnTo>
                  <a:lnTo>
                    <a:pt x="163" y="204"/>
                  </a:lnTo>
                  <a:lnTo>
                    <a:pt x="173" y="204"/>
                  </a:lnTo>
                  <a:lnTo>
                    <a:pt x="173" y="214"/>
                  </a:lnTo>
                  <a:lnTo>
                    <a:pt x="173" y="214"/>
                  </a:lnTo>
                  <a:lnTo>
                    <a:pt x="173" y="214"/>
                  </a:lnTo>
                  <a:lnTo>
                    <a:pt x="183" y="214"/>
                  </a:lnTo>
                  <a:lnTo>
                    <a:pt x="183" y="214"/>
                  </a:lnTo>
                  <a:lnTo>
                    <a:pt x="183" y="214"/>
                  </a:lnTo>
                  <a:lnTo>
                    <a:pt x="183" y="224"/>
                  </a:lnTo>
                  <a:lnTo>
                    <a:pt x="183" y="224"/>
                  </a:lnTo>
                  <a:lnTo>
                    <a:pt x="194" y="224"/>
                  </a:lnTo>
                  <a:lnTo>
                    <a:pt x="194" y="224"/>
                  </a:lnTo>
                  <a:lnTo>
                    <a:pt x="194" y="224"/>
                  </a:lnTo>
                  <a:lnTo>
                    <a:pt x="204" y="224"/>
                  </a:lnTo>
                  <a:lnTo>
                    <a:pt x="204" y="224"/>
                  </a:lnTo>
                  <a:lnTo>
                    <a:pt x="214" y="224"/>
                  </a:lnTo>
                  <a:lnTo>
                    <a:pt x="214" y="224"/>
                  </a:lnTo>
                  <a:lnTo>
                    <a:pt x="214" y="224"/>
                  </a:lnTo>
                  <a:lnTo>
                    <a:pt x="224" y="224"/>
                  </a:lnTo>
                  <a:lnTo>
                    <a:pt x="224" y="235"/>
                  </a:lnTo>
                  <a:lnTo>
                    <a:pt x="224" y="235"/>
                  </a:lnTo>
                  <a:lnTo>
                    <a:pt x="224" y="235"/>
                  </a:lnTo>
                  <a:lnTo>
                    <a:pt x="224" y="235"/>
                  </a:lnTo>
                  <a:lnTo>
                    <a:pt x="224" y="235"/>
                  </a:lnTo>
                  <a:lnTo>
                    <a:pt x="234" y="224"/>
                  </a:lnTo>
                  <a:lnTo>
                    <a:pt x="234" y="235"/>
                  </a:lnTo>
                  <a:lnTo>
                    <a:pt x="234" y="235"/>
                  </a:lnTo>
                  <a:lnTo>
                    <a:pt x="234" y="235"/>
                  </a:lnTo>
                  <a:lnTo>
                    <a:pt x="234" y="235"/>
                  </a:lnTo>
                  <a:lnTo>
                    <a:pt x="234" y="235"/>
                  </a:lnTo>
                  <a:lnTo>
                    <a:pt x="224" y="245"/>
                  </a:lnTo>
                  <a:lnTo>
                    <a:pt x="224" y="255"/>
                  </a:lnTo>
                  <a:lnTo>
                    <a:pt x="224" y="255"/>
                  </a:lnTo>
                  <a:lnTo>
                    <a:pt x="234" y="255"/>
                  </a:lnTo>
                  <a:lnTo>
                    <a:pt x="234" y="255"/>
                  </a:lnTo>
                  <a:lnTo>
                    <a:pt x="234" y="255"/>
                  </a:lnTo>
                  <a:lnTo>
                    <a:pt x="245" y="255"/>
                  </a:lnTo>
                  <a:lnTo>
                    <a:pt x="245" y="255"/>
                  </a:lnTo>
                  <a:lnTo>
                    <a:pt x="245" y="255"/>
                  </a:lnTo>
                  <a:lnTo>
                    <a:pt x="245" y="265"/>
                  </a:lnTo>
                  <a:lnTo>
                    <a:pt x="255" y="265"/>
                  </a:lnTo>
                  <a:lnTo>
                    <a:pt x="255" y="265"/>
                  </a:lnTo>
                  <a:lnTo>
                    <a:pt x="255" y="265"/>
                  </a:lnTo>
                  <a:lnTo>
                    <a:pt x="255" y="275"/>
                  </a:lnTo>
                  <a:lnTo>
                    <a:pt x="245" y="275"/>
                  </a:lnTo>
                  <a:lnTo>
                    <a:pt x="245" y="275"/>
                  </a:lnTo>
                  <a:lnTo>
                    <a:pt x="255" y="285"/>
                  </a:lnTo>
                  <a:lnTo>
                    <a:pt x="255" y="285"/>
                  </a:lnTo>
                  <a:lnTo>
                    <a:pt x="255" y="296"/>
                  </a:lnTo>
                  <a:lnTo>
                    <a:pt x="255" y="296"/>
                  </a:lnTo>
                  <a:lnTo>
                    <a:pt x="245" y="296"/>
                  </a:lnTo>
                  <a:lnTo>
                    <a:pt x="245" y="296"/>
                  </a:lnTo>
                  <a:lnTo>
                    <a:pt x="245" y="296"/>
                  </a:lnTo>
                  <a:lnTo>
                    <a:pt x="245" y="296"/>
                  </a:lnTo>
                  <a:lnTo>
                    <a:pt x="234" y="306"/>
                  </a:lnTo>
                  <a:lnTo>
                    <a:pt x="234" y="296"/>
                  </a:lnTo>
                  <a:lnTo>
                    <a:pt x="224" y="306"/>
                  </a:lnTo>
                  <a:lnTo>
                    <a:pt x="224" y="306"/>
                  </a:lnTo>
                  <a:lnTo>
                    <a:pt x="224" y="306"/>
                  </a:lnTo>
                  <a:lnTo>
                    <a:pt x="224" y="316"/>
                  </a:lnTo>
                  <a:lnTo>
                    <a:pt x="224" y="316"/>
                  </a:lnTo>
                  <a:lnTo>
                    <a:pt x="224" y="316"/>
                  </a:lnTo>
                  <a:lnTo>
                    <a:pt x="214" y="316"/>
                  </a:lnTo>
                  <a:lnTo>
                    <a:pt x="214" y="326"/>
                  </a:lnTo>
                  <a:lnTo>
                    <a:pt x="214" y="326"/>
                  </a:lnTo>
                  <a:lnTo>
                    <a:pt x="214" y="326"/>
                  </a:lnTo>
                  <a:lnTo>
                    <a:pt x="214" y="326"/>
                  </a:lnTo>
                  <a:lnTo>
                    <a:pt x="214" y="336"/>
                  </a:lnTo>
                  <a:lnTo>
                    <a:pt x="214" y="336"/>
                  </a:lnTo>
                  <a:lnTo>
                    <a:pt x="204" y="336"/>
                  </a:lnTo>
                  <a:lnTo>
                    <a:pt x="204" y="336"/>
                  </a:lnTo>
                  <a:lnTo>
                    <a:pt x="204" y="336"/>
                  </a:lnTo>
                  <a:lnTo>
                    <a:pt x="194" y="336"/>
                  </a:lnTo>
                  <a:lnTo>
                    <a:pt x="194" y="336"/>
                  </a:lnTo>
                  <a:lnTo>
                    <a:pt x="194" y="336"/>
                  </a:lnTo>
                  <a:lnTo>
                    <a:pt x="194" y="336"/>
                  </a:lnTo>
                  <a:lnTo>
                    <a:pt x="183" y="336"/>
                  </a:lnTo>
                  <a:lnTo>
                    <a:pt x="183" y="336"/>
                  </a:lnTo>
                  <a:lnTo>
                    <a:pt x="183" y="326"/>
                  </a:lnTo>
                  <a:lnTo>
                    <a:pt x="183" y="326"/>
                  </a:lnTo>
                  <a:lnTo>
                    <a:pt x="173" y="326"/>
                  </a:lnTo>
                  <a:lnTo>
                    <a:pt x="163" y="326"/>
                  </a:lnTo>
                  <a:lnTo>
                    <a:pt x="163" y="326"/>
                  </a:lnTo>
                  <a:lnTo>
                    <a:pt x="163" y="316"/>
                  </a:lnTo>
                  <a:lnTo>
                    <a:pt x="163" y="316"/>
                  </a:lnTo>
                  <a:lnTo>
                    <a:pt x="153" y="316"/>
                  </a:lnTo>
                  <a:lnTo>
                    <a:pt x="163" y="306"/>
                  </a:lnTo>
                  <a:lnTo>
                    <a:pt x="163" y="306"/>
                  </a:lnTo>
                  <a:lnTo>
                    <a:pt x="153" y="296"/>
                  </a:lnTo>
                  <a:lnTo>
                    <a:pt x="153" y="296"/>
                  </a:lnTo>
                  <a:lnTo>
                    <a:pt x="143" y="296"/>
                  </a:lnTo>
                  <a:lnTo>
                    <a:pt x="143" y="296"/>
                  </a:lnTo>
                  <a:lnTo>
                    <a:pt x="132" y="296"/>
                  </a:lnTo>
                  <a:lnTo>
                    <a:pt x="132" y="296"/>
                  </a:lnTo>
                  <a:lnTo>
                    <a:pt x="132" y="296"/>
                  </a:lnTo>
                  <a:lnTo>
                    <a:pt x="132" y="285"/>
                  </a:lnTo>
                  <a:lnTo>
                    <a:pt x="122" y="296"/>
                  </a:lnTo>
                  <a:lnTo>
                    <a:pt x="122" y="285"/>
                  </a:lnTo>
                  <a:lnTo>
                    <a:pt x="112" y="285"/>
                  </a:lnTo>
                  <a:lnTo>
                    <a:pt x="112" y="296"/>
                  </a:lnTo>
                  <a:lnTo>
                    <a:pt x="112" y="296"/>
                  </a:lnTo>
                  <a:lnTo>
                    <a:pt x="112" y="296"/>
                  </a:lnTo>
                  <a:lnTo>
                    <a:pt x="102" y="296"/>
                  </a:lnTo>
                  <a:lnTo>
                    <a:pt x="102" y="306"/>
                  </a:lnTo>
                  <a:lnTo>
                    <a:pt x="102" y="296"/>
                  </a:lnTo>
                  <a:lnTo>
                    <a:pt x="92" y="296"/>
                  </a:lnTo>
                  <a:lnTo>
                    <a:pt x="92" y="306"/>
                  </a:lnTo>
                  <a:lnTo>
                    <a:pt x="92" y="306"/>
                  </a:lnTo>
                  <a:lnTo>
                    <a:pt x="92" y="306"/>
                  </a:lnTo>
                  <a:lnTo>
                    <a:pt x="81" y="306"/>
                  </a:lnTo>
                  <a:lnTo>
                    <a:pt x="81" y="306"/>
                  </a:lnTo>
                  <a:lnTo>
                    <a:pt x="81" y="306"/>
                  </a:lnTo>
                  <a:lnTo>
                    <a:pt x="81" y="306"/>
                  </a:lnTo>
                  <a:lnTo>
                    <a:pt x="81" y="306"/>
                  </a:lnTo>
                  <a:lnTo>
                    <a:pt x="81" y="306"/>
                  </a:lnTo>
                  <a:lnTo>
                    <a:pt x="71" y="306"/>
                  </a:lnTo>
                  <a:lnTo>
                    <a:pt x="71" y="296"/>
                  </a:lnTo>
                  <a:lnTo>
                    <a:pt x="71" y="296"/>
                  </a:lnTo>
                  <a:lnTo>
                    <a:pt x="71" y="296"/>
                  </a:lnTo>
                  <a:lnTo>
                    <a:pt x="71" y="296"/>
                  </a:lnTo>
                  <a:lnTo>
                    <a:pt x="61" y="296"/>
                  </a:lnTo>
                  <a:lnTo>
                    <a:pt x="61" y="296"/>
                  </a:lnTo>
                  <a:lnTo>
                    <a:pt x="61" y="306"/>
                  </a:lnTo>
                  <a:lnTo>
                    <a:pt x="61" y="306"/>
                  </a:lnTo>
                  <a:lnTo>
                    <a:pt x="61" y="306"/>
                  </a:lnTo>
                  <a:lnTo>
                    <a:pt x="51" y="306"/>
                  </a:lnTo>
                  <a:lnTo>
                    <a:pt x="51" y="306"/>
                  </a:lnTo>
                  <a:lnTo>
                    <a:pt x="51" y="306"/>
                  </a:lnTo>
                  <a:lnTo>
                    <a:pt x="51" y="296"/>
                  </a:lnTo>
                  <a:lnTo>
                    <a:pt x="51" y="285"/>
                  </a:lnTo>
                  <a:lnTo>
                    <a:pt x="61" y="275"/>
                  </a:lnTo>
                  <a:lnTo>
                    <a:pt x="71" y="275"/>
                  </a:lnTo>
                  <a:lnTo>
                    <a:pt x="71" y="275"/>
                  </a:lnTo>
                  <a:lnTo>
                    <a:pt x="71" y="275"/>
                  </a:lnTo>
                  <a:lnTo>
                    <a:pt x="71" y="275"/>
                  </a:lnTo>
                  <a:lnTo>
                    <a:pt x="71" y="265"/>
                  </a:lnTo>
                  <a:lnTo>
                    <a:pt x="71" y="265"/>
                  </a:lnTo>
                  <a:lnTo>
                    <a:pt x="71" y="255"/>
                  </a:lnTo>
                  <a:lnTo>
                    <a:pt x="71" y="255"/>
                  </a:lnTo>
                  <a:lnTo>
                    <a:pt x="71" y="255"/>
                  </a:lnTo>
                  <a:lnTo>
                    <a:pt x="71" y="255"/>
                  </a:lnTo>
                  <a:lnTo>
                    <a:pt x="71" y="255"/>
                  </a:lnTo>
                  <a:lnTo>
                    <a:pt x="61" y="235"/>
                  </a:lnTo>
                  <a:lnTo>
                    <a:pt x="61" y="235"/>
                  </a:lnTo>
                  <a:lnTo>
                    <a:pt x="61" y="235"/>
                  </a:lnTo>
                  <a:lnTo>
                    <a:pt x="61" y="224"/>
                  </a:lnTo>
                  <a:lnTo>
                    <a:pt x="51" y="224"/>
                  </a:lnTo>
                  <a:lnTo>
                    <a:pt x="51" y="224"/>
                  </a:lnTo>
                  <a:lnTo>
                    <a:pt x="51" y="224"/>
                  </a:lnTo>
                  <a:lnTo>
                    <a:pt x="51" y="224"/>
                  </a:lnTo>
                  <a:lnTo>
                    <a:pt x="41" y="214"/>
                  </a:lnTo>
                  <a:lnTo>
                    <a:pt x="41" y="214"/>
                  </a:lnTo>
                  <a:lnTo>
                    <a:pt x="41" y="214"/>
                  </a:lnTo>
                  <a:lnTo>
                    <a:pt x="41" y="214"/>
                  </a:lnTo>
                  <a:lnTo>
                    <a:pt x="31" y="214"/>
                  </a:lnTo>
                  <a:lnTo>
                    <a:pt x="31" y="214"/>
                  </a:lnTo>
                  <a:lnTo>
                    <a:pt x="31" y="204"/>
                  </a:lnTo>
                  <a:lnTo>
                    <a:pt x="31" y="204"/>
                  </a:lnTo>
                  <a:lnTo>
                    <a:pt x="31" y="194"/>
                  </a:lnTo>
                  <a:lnTo>
                    <a:pt x="20" y="194"/>
                  </a:lnTo>
                  <a:lnTo>
                    <a:pt x="20" y="194"/>
                  </a:lnTo>
                  <a:lnTo>
                    <a:pt x="31" y="184"/>
                  </a:lnTo>
                  <a:lnTo>
                    <a:pt x="20" y="184"/>
                  </a:lnTo>
                  <a:lnTo>
                    <a:pt x="20" y="184"/>
                  </a:lnTo>
                  <a:lnTo>
                    <a:pt x="20" y="184"/>
                  </a:lnTo>
                  <a:lnTo>
                    <a:pt x="20" y="173"/>
                  </a:lnTo>
                  <a:lnTo>
                    <a:pt x="20" y="173"/>
                  </a:lnTo>
                  <a:lnTo>
                    <a:pt x="20" y="173"/>
                  </a:lnTo>
                  <a:lnTo>
                    <a:pt x="10" y="173"/>
                  </a:lnTo>
                  <a:lnTo>
                    <a:pt x="10" y="173"/>
                  </a:lnTo>
                  <a:lnTo>
                    <a:pt x="10" y="173"/>
                  </a:lnTo>
                  <a:lnTo>
                    <a:pt x="10" y="163"/>
                  </a:lnTo>
                  <a:lnTo>
                    <a:pt x="10" y="163"/>
                  </a:lnTo>
                  <a:lnTo>
                    <a:pt x="10" y="163"/>
                  </a:lnTo>
                  <a:lnTo>
                    <a:pt x="0" y="163"/>
                  </a:lnTo>
                  <a:lnTo>
                    <a:pt x="10" y="163"/>
                  </a:lnTo>
                  <a:lnTo>
                    <a:pt x="10" y="153"/>
                  </a:lnTo>
                  <a:lnTo>
                    <a:pt x="10" y="153"/>
                  </a:lnTo>
                  <a:lnTo>
                    <a:pt x="10" y="153"/>
                  </a:lnTo>
                  <a:lnTo>
                    <a:pt x="10" y="143"/>
                  </a:lnTo>
                  <a:lnTo>
                    <a:pt x="10" y="143"/>
                  </a:lnTo>
                  <a:lnTo>
                    <a:pt x="10" y="133"/>
                  </a:lnTo>
                  <a:lnTo>
                    <a:pt x="10" y="133"/>
                  </a:lnTo>
                  <a:lnTo>
                    <a:pt x="10" y="133"/>
                  </a:lnTo>
                  <a:lnTo>
                    <a:pt x="20" y="133"/>
                  </a:lnTo>
                  <a:lnTo>
                    <a:pt x="10" y="122"/>
                  </a:lnTo>
                  <a:lnTo>
                    <a:pt x="10" y="122"/>
                  </a:lnTo>
                  <a:lnTo>
                    <a:pt x="10" y="112"/>
                  </a:lnTo>
                  <a:lnTo>
                    <a:pt x="0" y="112"/>
                  </a:lnTo>
                  <a:lnTo>
                    <a:pt x="0" y="112"/>
                  </a:lnTo>
                  <a:lnTo>
                    <a:pt x="0" y="112"/>
                  </a:lnTo>
                  <a:lnTo>
                    <a:pt x="10" y="102"/>
                  </a:lnTo>
                  <a:lnTo>
                    <a:pt x="0" y="102"/>
                  </a:lnTo>
                  <a:lnTo>
                    <a:pt x="10" y="102"/>
                  </a:lnTo>
                  <a:lnTo>
                    <a:pt x="10" y="102"/>
                  </a:lnTo>
                  <a:lnTo>
                    <a:pt x="20" y="102"/>
                  </a:lnTo>
                  <a:lnTo>
                    <a:pt x="20" y="102"/>
                  </a:lnTo>
                  <a:lnTo>
                    <a:pt x="20" y="102"/>
                  </a:lnTo>
                  <a:lnTo>
                    <a:pt x="20" y="102"/>
                  </a:lnTo>
                  <a:lnTo>
                    <a:pt x="31" y="102"/>
                  </a:lnTo>
                  <a:lnTo>
                    <a:pt x="31" y="92"/>
                  </a:lnTo>
                  <a:lnTo>
                    <a:pt x="31" y="92"/>
                  </a:lnTo>
                  <a:lnTo>
                    <a:pt x="31" y="92"/>
                  </a:lnTo>
                  <a:lnTo>
                    <a:pt x="31" y="92"/>
                  </a:lnTo>
                  <a:lnTo>
                    <a:pt x="31" y="92"/>
                  </a:lnTo>
                  <a:lnTo>
                    <a:pt x="31" y="82"/>
                  </a:lnTo>
                  <a:lnTo>
                    <a:pt x="31" y="82"/>
                  </a:lnTo>
                  <a:lnTo>
                    <a:pt x="31" y="82"/>
                  </a:lnTo>
                  <a:lnTo>
                    <a:pt x="31" y="71"/>
                  </a:lnTo>
                  <a:lnTo>
                    <a:pt x="31" y="61"/>
                  </a:lnTo>
                  <a:lnTo>
                    <a:pt x="31" y="51"/>
                  </a:lnTo>
                  <a:lnTo>
                    <a:pt x="20" y="41"/>
                  </a:lnTo>
                  <a:lnTo>
                    <a:pt x="31" y="41"/>
                  </a:lnTo>
                  <a:lnTo>
                    <a:pt x="20" y="31"/>
                  </a:lnTo>
                  <a:lnTo>
                    <a:pt x="20" y="21"/>
                  </a:lnTo>
                  <a:lnTo>
                    <a:pt x="20" y="21"/>
                  </a:lnTo>
                  <a:lnTo>
                    <a:pt x="20" y="10"/>
                  </a:lnTo>
                  <a:lnTo>
                    <a:pt x="31" y="10"/>
                  </a:lnTo>
                  <a:lnTo>
                    <a:pt x="31" y="10"/>
                  </a:lnTo>
                  <a:lnTo>
                    <a:pt x="41" y="10"/>
                  </a:lnTo>
                  <a:lnTo>
                    <a:pt x="41" y="0"/>
                  </a:lnTo>
                  <a:lnTo>
                    <a:pt x="41" y="0"/>
                  </a:lnTo>
                  <a:lnTo>
                    <a:pt x="51" y="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22" name="Freeform 93"/>
            <p:cNvSpPr>
              <a:spLocks/>
            </p:cNvSpPr>
            <p:nvPr/>
          </p:nvSpPr>
          <p:spPr bwMode="auto">
            <a:xfrm>
              <a:off x="6246813" y="3698875"/>
              <a:ext cx="582612" cy="501650"/>
            </a:xfrm>
            <a:custGeom>
              <a:avLst/>
              <a:gdLst>
                <a:gd name="T0" fmla="*/ 2147483647 w 367"/>
                <a:gd name="T1" fmla="*/ 2147483647 h 316"/>
                <a:gd name="T2" fmla="*/ 2147483647 w 367"/>
                <a:gd name="T3" fmla="*/ 2147483647 h 316"/>
                <a:gd name="T4" fmla="*/ 2147483647 w 367"/>
                <a:gd name="T5" fmla="*/ 2147483647 h 316"/>
                <a:gd name="T6" fmla="*/ 2147483647 w 367"/>
                <a:gd name="T7" fmla="*/ 0 h 316"/>
                <a:gd name="T8" fmla="*/ 2147483647 w 367"/>
                <a:gd name="T9" fmla="*/ 2147483647 h 316"/>
                <a:gd name="T10" fmla="*/ 2147483647 w 367"/>
                <a:gd name="T11" fmla="*/ 2147483647 h 316"/>
                <a:gd name="T12" fmla="*/ 2147483647 w 367"/>
                <a:gd name="T13" fmla="*/ 2147483647 h 316"/>
                <a:gd name="T14" fmla="*/ 2147483647 w 367"/>
                <a:gd name="T15" fmla="*/ 2147483647 h 316"/>
                <a:gd name="T16" fmla="*/ 2147483647 w 367"/>
                <a:gd name="T17" fmla="*/ 2147483647 h 316"/>
                <a:gd name="T18" fmla="*/ 2147483647 w 367"/>
                <a:gd name="T19" fmla="*/ 2147483647 h 316"/>
                <a:gd name="T20" fmla="*/ 2147483647 w 367"/>
                <a:gd name="T21" fmla="*/ 2147483647 h 316"/>
                <a:gd name="T22" fmla="*/ 2147483647 w 367"/>
                <a:gd name="T23" fmla="*/ 2147483647 h 316"/>
                <a:gd name="T24" fmla="*/ 2147483647 w 367"/>
                <a:gd name="T25" fmla="*/ 2147483647 h 316"/>
                <a:gd name="T26" fmla="*/ 2147483647 w 367"/>
                <a:gd name="T27" fmla="*/ 2147483647 h 316"/>
                <a:gd name="T28" fmla="*/ 2147483647 w 367"/>
                <a:gd name="T29" fmla="*/ 2147483647 h 316"/>
                <a:gd name="T30" fmla="*/ 2147483647 w 367"/>
                <a:gd name="T31" fmla="*/ 2147483647 h 316"/>
                <a:gd name="T32" fmla="*/ 2147483647 w 367"/>
                <a:gd name="T33" fmla="*/ 2147483647 h 316"/>
                <a:gd name="T34" fmla="*/ 2147483647 w 367"/>
                <a:gd name="T35" fmla="*/ 2147483647 h 316"/>
                <a:gd name="T36" fmla="*/ 2147483647 w 367"/>
                <a:gd name="T37" fmla="*/ 2147483647 h 316"/>
                <a:gd name="T38" fmla="*/ 2147483647 w 367"/>
                <a:gd name="T39" fmla="*/ 2147483647 h 316"/>
                <a:gd name="T40" fmla="*/ 2147483647 w 367"/>
                <a:gd name="T41" fmla="*/ 2147483647 h 316"/>
                <a:gd name="T42" fmla="*/ 2147483647 w 367"/>
                <a:gd name="T43" fmla="*/ 2147483647 h 316"/>
                <a:gd name="T44" fmla="*/ 2147483647 w 367"/>
                <a:gd name="T45" fmla="*/ 2147483647 h 316"/>
                <a:gd name="T46" fmla="*/ 2147483647 w 367"/>
                <a:gd name="T47" fmla="*/ 2147483647 h 316"/>
                <a:gd name="T48" fmla="*/ 2147483647 w 367"/>
                <a:gd name="T49" fmla="*/ 2147483647 h 316"/>
                <a:gd name="T50" fmla="*/ 2147483647 w 367"/>
                <a:gd name="T51" fmla="*/ 2147483647 h 316"/>
                <a:gd name="T52" fmla="*/ 2147483647 w 367"/>
                <a:gd name="T53" fmla="*/ 2147483647 h 316"/>
                <a:gd name="T54" fmla="*/ 2147483647 w 367"/>
                <a:gd name="T55" fmla="*/ 2147483647 h 316"/>
                <a:gd name="T56" fmla="*/ 2147483647 w 367"/>
                <a:gd name="T57" fmla="*/ 2147483647 h 316"/>
                <a:gd name="T58" fmla="*/ 2147483647 w 367"/>
                <a:gd name="T59" fmla="*/ 2147483647 h 316"/>
                <a:gd name="T60" fmla="*/ 2147483647 w 367"/>
                <a:gd name="T61" fmla="*/ 2147483647 h 316"/>
                <a:gd name="T62" fmla="*/ 2147483647 w 367"/>
                <a:gd name="T63" fmla="*/ 2147483647 h 316"/>
                <a:gd name="T64" fmla="*/ 2147483647 w 367"/>
                <a:gd name="T65" fmla="*/ 2147483647 h 316"/>
                <a:gd name="T66" fmla="*/ 2147483647 w 367"/>
                <a:gd name="T67" fmla="*/ 2147483647 h 316"/>
                <a:gd name="T68" fmla="*/ 2147483647 w 367"/>
                <a:gd name="T69" fmla="*/ 2147483647 h 316"/>
                <a:gd name="T70" fmla="*/ 2147483647 w 367"/>
                <a:gd name="T71" fmla="*/ 2147483647 h 316"/>
                <a:gd name="T72" fmla="*/ 2147483647 w 367"/>
                <a:gd name="T73" fmla="*/ 2147483647 h 316"/>
                <a:gd name="T74" fmla="*/ 2147483647 w 367"/>
                <a:gd name="T75" fmla="*/ 2147483647 h 316"/>
                <a:gd name="T76" fmla="*/ 2147483647 w 367"/>
                <a:gd name="T77" fmla="*/ 2147483647 h 316"/>
                <a:gd name="T78" fmla="*/ 2147483647 w 367"/>
                <a:gd name="T79" fmla="*/ 2147483647 h 316"/>
                <a:gd name="T80" fmla="*/ 2147483647 w 367"/>
                <a:gd name="T81" fmla="*/ 2147483647 h 316"/>
                <a:gd name="T82" fmla="*/ 2147483647 w 367"/>
                <a:gd name="T83" fmla="*/ 2147483647 h 316"/>
                <a:gd name="T84" fmla="*/ 2147483647 w 367"/>
                <a:gd name="T85" fmla="*/ 2147483647 h 316"/>
                <a:gd name="T86" fmla="*/ 2147483647 w 367"/>
                <a:gd name="T87" fmla="*/ 2147483647 h 316"/>
                <a:gd name="T88" fmla="*/ 2147483647 w 367"/>
                <a:gd name="T89" fmla="*/ 2147483647 h 316"/>
                <a:gd name="T90" fmla="*/ 2147483647 w 367"/>
                <a:gd name="T91" fmla="*/ 2147483647 h 316"/>
                <a:gd name="T92" fmla="*/ 2147483647 w 367"/>
                <a:gd name="T93" fmla="*/ 2147483647 h 316"/>
                <a:gd name="T94" fmla="*/ 2147483647 w 367"/>
                <a:gd name="T95" fmla="*/ 2147483647 h 316"/>
                <a:gd name="T96" fmla="*/ 2147483647 w 367"/>
                <a:gd name="T97" fmla="*/ 2147483647 h 316"/>
                <a:gd name="T98" fmla="*/ 2147483647 w 367"/>
                <a:gd name="T99" fmla="*/ 2147483647 h 316"/>
                <a:gd name="T100" fmla="*/ 2147483647 w 367"/>
                <a:gd name="T101" fmla="*/ 2147483647 h 316"/>
                <a:gd name="T102" fmla="*/ 2147483647 w 367"/>
                <a:gd name="T103" fmla="*/ 2147483647 h 316"/>
                <a:gd name="T104" fmla="*/ 2147483647 w 367"/>
                <a:gd name="T105" fmla="*/ 2147483647 h 316"/>
                <a:gd name="T106" fmla="*/ 2147483647 w 367"/>
                <a:gd name="T107" fmla="*/ 2147483647 h 3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7" h="316">
                  <a:moveTo>
                    <a:pt x="41" y="41"/>
                  </a:moveTo>
                  <a:lnTo>
                    <a:pt x="51" y="41"/>
                  </a:lnTo>
                  <a:lnTo>
                    <a:pt x="62" y="41"/>
                  </a:lnTo>
                  <a:lnTo>
                    <a:pt x="72" y="31"/>
                  </a:lnTo>
                  <a:lnTo>
                    <a:pt x="82" y="21"/>
                  </a:lnTo>
                  <a:lnTo>
                    <a:pt x="72" y="21"/>
                  </a:lnTo>
                  <a:lnTo>
                    <a:pt x="82" y="21"/>
                  </a:lnTo>
                  <a:lnTo>
                    <a:pt x="72" y="21"/>
                  </a:lnTo>
                  <a:lnTo>
                    <a:pt x="82" y="11"/>
                  </a:lnTo>
                  <a:lnTo>
                    <a:pt x="82" y="21"/>
                  </a:lnTo>
                  <a:lnTo>
                    <a:pt x="92" y="21"/>
                  </a:lnTo>
                  <a:lnTo>
                    <a:pt x="102" y="11"/>
                  </a:lnTo>
                  <a:lnTo>
                    <a:pt x="113" y="0"/>
                  </a:lnTo>
                  <a:lnTo>
                    <a:pt x="123" y="0"/>
                  </a:lnTo>
                  <a:lnTo>
                    <a:pt x="123" y="11"/>
                  </a:lnTo>
                  <a:lnTo>
                    <a:pt x="123" y="21"/>
                  </a:lnTo>
                  <a:lnTo>
                    <a:pt x="123" y="31"/>
                  </a:lnTo>
                  <a:lnTo>
                    <a:pt x="133" y="31"/>
                  </a:lnTo>
                  <a:lnTo>
                    <a:pt x="133" y="41"/>
                  </a:lnTo>
                  <a:lnTo>
                    <a:pt x="143" y="51"/>
                  </a:lnTo>
                  <a:lnTo>
                    <a:pt x="153" y="51"/>
                  </a:lnTo>
                  <a:lnTo>
                    <a:pt x="164" y="51"/>
                  </a:lnTo>
                  <a:lnTo>
                    <a:pt x="164" y="61"/>
                  </a:lnTo>
                  <a:lnTo>
                    <a:pt x="174" y="61"/>
                  </a:lnTo>
                  <a:lnTo>
                    <a:pt x="184" y="61"/>
                  </a:lnTo>
                  <a:lnTo>
                    <a:pt x="194" y="61"/>
                  </a:lnTo>
                  <a:lnTo>
                    <a:pt x="204" y="61"/>
                  </a:lnTo>
                  <a:lnTo>
                    <a:pt x="214" y="61"/>
                  </a:lnTo>
                  <a:lnTo>
                    <a:pt x="214" y="72"/>
                  </a:lnTo>
                  <a:lnTo>
                    <a:pt x="235" y="61"/>
                  </a:lnTo>
                  <a:lnTo>
                    <a:pt x="245" y="61"/>
                  </a:lnTo>
                  <a:lnTo>
                    <a:pt x="245" y="72"/>
                  </a:lnTo>
                  <a:lnTo>
                    <a:pt x="245" y="82"/>
                  </a:lnTo>
                  <a:lnTo>
                    <a:pt x="255" y="82"/>
                  </a:lnTo>
                  <a:lnTo>
                    <a:pt x="255" y="72"/>
                  </a:lnTo>
                  <a:lnTo>
                    <a:pt x="265" y="72"/>
                  </a:lnTo>
                  <a:lnTo>
                    <a:pt x="265" y="82"/>
                  </a:lnTo>
                  <a:lnTo>
                    <a:pt x="276" y="72"/>
                  </a:lnTo>
                  <a:lnTo>
                    <a:pt x="286" y="82"/>
                  </a:lnTo>
                  <a:lnTo>
                    <a:pt x="286" y="92"/>
                  </a:lnTo>
                  <a:lnTo>
                    <a:pt x="296" y="92"/>
                  </a:lnTo>
                  <a:lnTo>
                    <a:pt x="296" y="102"/>
                  </a:lnTo>
                  <a:lnTo>
                    <a:pt x="306" y="102"/>
                  </a:lnTo>
                  <a:lnTo>
                    <a:pt x="306" y="112"/>
                  </a:lnTo>
                  <a:lnTo>
                    <a:pt x="316" y="123"/>
                  </a:lnTo>
                  <a:lnTo>
                    <a:pt x="306" y="123"/>
                  </a:lnTo>
                  <a:lnTo>
                    <a:pt x="306" y="133"/>
                  </a:lnTo>
                  <a:lnTo>
                    <a:pt x="306" y="143"/>
                  </a:lnTo>
                  <a:lnTo>
                    <a:pt x="306" y="153"/>
                  </a:lnTo>
                  <a:lnTo>
                    <a:pt x="296" y="153"/>
                  </a:lnTo>
                  <a:lnTo>
                    <a:pt x="306" y="153"/>
                  </a:lnTo>
                  <a:lnTo>
                    <a:pt x="306" y="163"/>
                  </a:lnTo>
                  <a:lnTo>
                    <a:pt x="316" y="163"/>
                  </a:lnTo>
                  <a:lnTo>
                    <a:pt x="316" y="174"/>
                  </a:lnTo>
                  <a:lnTo>
                    <a:pt x="327" y="174"/>
                  </a:lnTo>
                  <a:lnTo>
                    <a:pt x="316" y="184"/>
                  </a:lnTo>
                  <a:lnTo>
                    <a:pt x="327" y="184"/>
                  </a:lnTo>
                  <a:lnTo>
                    <a:pt x="327" y="194"/>
                  </a:lnTo>
                  <a:lnTo>
                    <a:pt x="327" y="204"/>
                  </a:lnTo>
                  <a:lnTo>
                    <a:pt x="337" y="204"/>
                  </a:lnTo>
                  <a:lnTo>
                    <a:pt x="347" y="214"/>
                  </a:lnTo>
                  <a:lnTo>
                    <a:pt x="357" y="214"/>
                  </a:lnTo>
                  <a:lnTo>
                    <a:pt x="357" y="225"/>
                  </a:lnTo>
                  <a:lnTo>
                    <a:pt x="367" y="245"/>
                  </a:lnTo>
                  <a:lnTo>
                    <a:pt x="367" y="255"/>
                  </a:lnTo>
                  <a:lnTo>
                    <a:pt x="367" y="265"/>
                  </a:lnTo>
                  <a:lnTo>
                    <a:pt x="357" y="265"/>
                  </a:lnTo>
                  <a:lnTo>
                    <a:pt x="347" y="275"/>
                  </a:lnTo>
                  <a:lnTo>
                    <a:pt x="347" y="286"/>
                  </a:lnTo>
                  <a:lnTo>
                    <a:pt x="347" y="296"/>
                  </a:lnTo>
                  <a:lnTo>
                    <a:pt x="337" y="286"/>
                  </a:lnTo>
                  <a:lnTo>
                    <a:pt x="327" y="286"/>
                  </a:lnTo>
                  <a:lnTo>
                    <a:pt x="327" y="296"/>
                  </a:lnTo>
                  <a:lnTo>
                    <a:pt x="316" y="296"/>
                  </a:lnTo>
                  <a:lnTo>
                    <a:pt x="306" y="296"/>
                  </a:lnTo>
                  <a:lnTo>
                    <a:pt x="306" y="286"/>
                  </a:lnTo>
                  <a:lnTo>
                    <a:pt x="296" y="286"/>
                  </a:lnTo>
                  <a:lnTo>
                    <a:pt x="296" y="296"/>
                  </a:lnTo>
                  <a:lnTo>
                    <a:pt x="286" y="296"/>
                  </a:lnTo>
                  <a:lnTo>
                    <a:pt x="296" y="296"/>
                  </a:lnTo>
                  <a:lnTo>
                    <a:pt x="286" y="296"/>
                  </a:lnTo>
                  <a:lnTo>
                    <a:pt x="276" y="296"/>
                  </a:lnTo>
                  <a:lnTo>
                    <a:pt x="276" y="286"/>
                  </a:lnTo>
                  <a:lnTo>
                    <a:pt x="276" y="275"/>
                  </a:lnTo>
                  <a:lnTo>
                    <a:pt x="265" y="275"/>
                  </a:lnTo>
                  <a:lnTo>
                    <a:pt x="255" y="275"/>
                  </a:lnTo>
                  <a:lnTo>
                    <a:pt x="245" y="275"/>
                  </a:lnTo>
                  <a:lnTo>
                    <a:pt x="235" y="286"/>
                  </a:lnTo>
                  <a:lnTo>
                    <a:pt x="235" y="275"/>
                  </a:lnTo>
                  <a:lnTo>
                    <a:pt x="225" y="275"/>
                  </a:lnTo>
                  <a:lnTo>
                    <a:pt x="214" y="275"/>
                  </a:lnTo>
                  <a:lnTo>
                    <a:pt x="204" y="275"/>
                  </a:lnTo>
                  <a:lnTo>
                    <a:pt x="204" y="286"/>
                  </a:lnTo>
                  <a:lnTo>
                    <a:pt x="194" y="286"/>
                  </a:lnTo>
                  <a:lnTo>
                    <a:pt x="184" y="296"/>
                  </a:lnTo>
                  <a:lnTo>
                    <a:pt x="174" y="296"/>
                  </a:lnTo>
                  <a:lnTo>
                    <a:pt x="164" y="296"/>
                  </a:lnTo>
                  <a:lnTo>
                    <a:pt x="153" y="306"/>
                  </a:lnTo>
                  <a:lnTo>
                    <a:pt x="153" y="316"/>
                  </a:lnTo>
                  <a:lnTo>
                    <a:pt x="143" y="316"/>
                  </a:lnTo>
                  <a:lnTo>
                    <a:pt x="133" y="306"/>
                  </a:lnTo>
                  <a:lnTo>
                    <a:pt x="123" y="296"/>
                  </a:lnTo>
                  <a:lnTo>
                    <a:pt x="113" y="286"/>
                  </a:lnTo>
                  <a:lnTo>
                    <a:pt x="102" y="286"/>
                  </a:lnTo>
                  <a:lnTo>
                    <a:pt x="102" y="275"/>
                  </a:lnTo>
                  <a:lnTo>
                    <a:pt x="92" y="286"/>
                  </a:lnTo>
                  <a:lnTo>
                    <a:pt x="82" y="286"/>
                  </a:lnTo>
                  <a:lnTo>
                    <a:pt x="72" y="286"/>
                  </a:lnTo>
                  <a:lnTo>
                    <a:pt x="72" y="275"/>
                  </a:lnTo>
                  <a:lnTo>
                    <a:pt x="72" y="265"/>
                  </a:lnTo>
                  <a:lnTo>
                    <a:pt x="62" y="265"/>
                  </a:lnTo>
                  <a:lnTo>
                    <a:pt x="51" y="265"/>
                  </a:lnTo>
                  <a:lnTo>
                    <a:pt x="51" y="255"/>
                  </a:lnTo>
                  <a:lnTo>
                    <a:pt x="51" y="265"/>
                  </a:lnTo>
                  <a:lnTo>
                    <a:pt x="41" y="265"/>
                  </a:lnTo>
                  <a:lnTo>
                    <a:pt x="41" y="255"/>
                  </a:lnTo>
                  <a:lnTo>
                    <a:pt x="31" y="265"/>
                  </a:lnTo>
                  <a:lnTo>
                    <a:pt x="31" y="255"/>
                  </a:lnTo>
                  <a:lnTo>
                    <a:pt x="31" y="245"/>
                  </a:lnTo>
                  <a:lnTo>
                    <a:pt x="31" y="235"/>
                  </a:lnTo>
                  <a:lnTo>
                    <a:pt x="21" y="235"/>
                  </a:lnTo>
                  <a:lnTo>
                    <a:pt x="21" y="214"/>
                  </a:lnTo>
                  <a:lnTo>
                    <a:pt x="21" y="204"/>
                  </a:lnTo>
                  <a:lnTo>
                    <a:pt x="31" y="204"/>
                  </a:lnTo>
                  <a:lnTo>
                    <a:pt x="31" y="194"/>
                  </a:lnTo>
                  <a:lnTo>
                    <a:pt x="31" y="184"/>
                  </a:lnTo>
                  <a:lnTo>
                    <a:pt x="21" y="174"/>
                  </a:lnTo>
                  <a:lnTo>
                    <a:pt x="21" y="163"/>
                  </a:lnTo>
                  <a:lnTo>
                    <a:pt x="11" y="163"/>
                  </a:lnTo>
                  <a:lnTo>
                    <a:pt x="11" y="153"/>
                  </a:lnTo>
                  <a:lnTo>
                    <a:pt x="0" y="143"/>
                  </a:lnTo>
                  <a:lnTo>
                    <a:pt x="0" y="133"/>
                  </a:lnTo>
                  <a:lnTo>
                    <a:pt x="11" y="133"/>
                  </a:lnTo>
                  <a:lnTo>
                    <a:pt x="11" y="143"/>
                  </a:lnTo>
                  <a:lnTo>
                    <a:pt x="11" y="133"/>
                  </a:lnTo>
                  <a:lnTo>
                    <a:pt x="21" y="123"/>
                  </a:lnTo>
                  <a:lnTo>
                    <a:pt x="21" y="133"/>
                  </a:lnTo>
                  <a:lnTo>
                    <a:pt x="31" y="123"/>
                  </a:lnTo>
                  <a:lnTo>
                    <a:pt x="41" y="112"/>
                  </a:lnTo>
                  <a:lnTo>
                    <a:pt x="41" y="102"/>
                  </a:lnTo>
                  <a:lnTo>
                    <a:pt x="51" y="92"/>
                  </a:lnTo>
                  <a:lnTo>
                    <a:pt x="51" y="82"/>
                  </a:lnTo>
                  <a:lnTo>
                    <a:pt x="51" y="72"/>
                  </a:lnTo>
                  <a:lnTo>
                    <a:pt x="41" y="72"/>
                  </a:lnTo>
                  <a:lnTo>
                    <a:pt x="41" y="51"/>
                  </a:lnTo>
                  <a:lnTo>
                    <a:pt x="41" y="4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23" name="Freeform 94"/>
            <p:cNvSpPr>
              <a:spLocks/>
            </p:cNvSpPr>
            <p:nvPr/>
          </p:nvSpPr>
          <p:spPr bwMode="auto">
            <a:xfrm>
              <a:off x="5211763" y="3748088"/>
              <a:ext cx="517525" cy="485775"/>
            </a:xfrm>
            <a:custGeom>
              <a:avLst/>
              <a:gdLst>
                <a:gd name="T0" fmla="*/ 2147483647 w 326"/>
                <a:gd name="T1" fmla="*/ 2147483647 h 306"/>
                <a:gd name="T2" fmla="*/ 2147483647 w 326"/>
                <a:gd name="T3" fmla="*/ 2147483647 h 306"/>
                <a:gd name="T4" fmla="*/ 2147483647 w 326"/>
                <a:gd name="T5" fmla="*/ 2147483647 h 306"/>
                <a:gd name="T6" fmla="*/ 2147483647 w 326"/>
                <a:gd name="T7" fmla="*/ 0 h 306"/>
                <a:gd name="T8" fmla="*/ 2147483647 w 326"/>
                <a:gd name="T9" fmla="*/ 2147483647 h 306"/>
                <a:gd name="T10" fmla="*/ 2147483647 w 326"/>
                <a:gd name="T11" fmla="*/ 2147483647 h 306"/>
                <a:gd name="T12" fmla="*/ 2147483647 w 326"/>
                <a:gd name="T13" fmla="*/ 0 h 306"/>
                <a:gd name="T14" fmla="*/ 2147483647 w 326"/>
                <a:gd name="T15" fmla="*/ 2147483647 h 306"/>
                <a:gd name="T16" fmla="*/ 2147483647 w 326"/>
                <a:gd name="T17" fmla="*/ 2147483647 h 306"/>
                <a:gd name="T18" fmla="*/ 2147483647 w 326"/>
                <a:gd name="T19" fmla="*/ 2147483647 h 306"/>
                <a:gd name="T20" fmla="*/ 2147483647 w 326"/>
                <a:gd name="T21" fmla="*/ 2147483647 h 306"/>
                <a:gd name="T22" fmla="*/ 2147483647 w 326"/>
                <a:gd name="T23" fmla="*/ 2147483647 h 306"/>
                <a:gd name="T24" fmla="*/ 2147483647 w 326"/>
                <a:gd name="T25" fmla="*/ 2147483647 h 306"/>
                <a:gd name="T26" fmla="*/ 2147483647 w 326"/>
                <a:gd name="T27" fmla="*/ 2147483647 h 306"/>
                <a:gd name="T28" fmla="*/ 2147483647 w 326"/>
                <a:gd name="T29" fmla="*/ 2147483647 h 306"/>
                <a:gd name="T30" fmla="*/ 2147483647 w 326"/>
                <a:gd name="T31" fmla="*/ 2147483647 h 306"/>
                <a:gd name="T32" fmla="*/ 2147483647 w 326"/>
                <a:gd name="T33" fmla="*/ 2147483647 h 306"/>
                <a:gd name="T34" fmla="*/ 2147483647 w 326"/>
                <a:gd name="T35" fmla="*/ 2147483647 h 306"/>
                <a:gd name="T36" fmla="*/ 2147483647 w 326"/>
                <a:gd name="T37" fmla="*/ 2147483647 h 306"/>
                <a:gd name="T38" fmla="*/ 2147483647 w 326"/>
                <a:gd name="T39" fmla="*/ 2147483647 h 306"/>
                <a:gd name="T40" fmla="*/ 2147483647 w 326"/>
                <a:gd name="T41" fmla="*/ 2147483647 h 306"/>
                <a:gd name="T42" fmla="*/ 2147483647 w 326"/>
                <a:gd name="T43" fmla="*/ 2147483647 h 306"/>
                <a:gd name="T44" fmla="*/ 2147483647 w 326"/>
                <a:gd name="T45" fmla="*/ 2147483647 h 306"/>
                <a:gd name="T46" fmla="*/ 2147483647 w 326"/>
                <a:gd name="T47" fmla="*/ 2147483647 h 306"/>
                <a:gd name="T48" fmla="*/ 2147483647 w 326"/>
                <a:gd name="T49" fmla="*/ 2147483647 h 306"/>
                <a:gd name="T50" fmla="*/ 2147483647 w 326"/>
                <a:gd name="T51" fmla="*/ 2147483647 h 306"/>
                <a:gd name="T52" fmla="*/ 2147483647 w 326"/>
                <a:gd name="T53" fmla="*/ 2147483647 h 306"/>
                <a:gd name="T54" fmla="*/ 2147483647 w 326"/>
                <a:gd name="T55" fmla="*/ 2147483647 h 306"/>
                <a:gd name="T56" fmla="*/ 2147483647 w 326"/>
                <a:gd name="T57" fmla="*/ 2147483647 h 306"/>
                <a:gd name="T58" fmla="*/ 2147483647 w 326"/>
                <a:gd name="T59" fmla="*/ 2147483647 h 306"/>
                <a:gd name="T60" fmla="*/ 2147483647 w 326"/>
                <a:gd name="T61" fmla="*/ 2147483647 h 306"/>
                <a:gd name="T62" fmla="*/ 2147483647 w 326"/>
                <a:gd name="T63" fmla="*/ 2147483647 h 306"/>
                <a:gd name="T64" fmla="*/ 2147483647 w 326"/>
                <a:gd name="T65" fmla="*/ 2147483647 h 306"/>
                <a:gd name="T66" fmla="*/ 2147483647 w 326"/>
                <a:gd name="T67" fmla="*/ 2147483647 h 306"/>
                <a:gd name="T68" fmla="*/ 2147483647 w 326"/>
                <a:gd name="T69" fmla="*/ 2147483647 h 306"/>
                <a:gd name="T70" fmla="*/ 2147483647 w 326"/>
                <a:gd name="T71" fmla="*/ 2147483647 h 306"/>
                <a:gd name="T72" fmla="*/ 2147483647 w 326"/>
                <a:gd name="T73" fmla="*/ 2147483647 h 306"/>
                <a:gd name="T74" fmla="*/ 2147483647 w 326"/>
                <a:gd name="T75" fmla="*/ 2147483647 h 306"/>
                <a:gd name="T76" fmla="*/ 2147483647 w 326"/>
                <a:gd name="T77" fmla="*/ 2147483647 h 306"/>
                <a:gd name="T78" fmla="*/ 2147483647 w 326"/>
                <a:gd name="T79" fmla="*/ 2147483647 h 306"/>
                <a:gd name="T80" fmla="*/ 2147483647 w 326"/>
                <a:gd name="T81" fmla="*/ 2147483647 h 306"/>
                <a:gd name="T82" fmla="*/ 2147483647 w 326"/>
                <a:gd name="T83" fmla="*/ 2147483647 h 306"/>
                <a:gd name="T84" fmla="*/ 2147483647 w 326"/>
                <a:gd name="T85" fmla="*/ 2147483647 h 306"/>
                <a:gd name="T86" fmla="*/ 2147483647 w 326"/>
                <a:gd name="T87" fmla="*/ 2147483647 h 306"/>
                <a:gd name="T88" fmla="*/ 2147483647 w 326"/>
                <a:gd name="T89" fmla="*/ 2147483647 h 306"/>
                <a:gd name="T90" fmla="*/ 2147483647 w 326"/>
                <a:gd name="T91" fmla="*/ 2147483647 h 306"/>
                <a:gd name="T92" fmla="*/ 2147483647 w 326"/>
                <a:gd name="T93" fmla="*/ 2147483647 h 306"/>
                <a:gd name="T94" fmla="*/ 0 w 326"/>
                <a:gd name="T95" fmla="*/ 2147483647 h 306"/>
                <a:gd name="T96" fmla="*/ 2147483647 w 326"/>
                <a:gd name="T97" fmla="*/ 2147483647 h 306"/>
                <a:gd name="T98" fmla="*/ 2147483647 w 326"/>
                <a:gd name="T99" fmla="*/ 2147483647 h 306"/>
                <a:gd name="T100" fmla="*/ 2147483647 w 326"/>
                <a:gd name="T101" fmla="*/ 2147483647 h 306"/>
                <a:gd name="T102" fmla="*/ 2147483647 w 326"/>
                <a:gd name="T103" fmla="*/ 2147483647 h 306"/>
                <a:gd name="T104" fmla="*/ 2147483647 w 326"/>
                <a:gd name="T105" fmla="*/ 2147483647 h 306"/>
                <a:gd name="T106" fmla="*/ 2147483647 w 326"/>
                <a:gd name="T107" fmla="*/ 2147483647 h 306"/>
                <a:gd name="T108" fmla="*/ 2147483647 w 326"/>
                <a:gd name="T109" fmla="*/ 2147483647 h 306"/>
                <a:gd name="T110" fmla="*/ 2147483647 w 326"/>
                <a:gd name="T111" fmla="*/ 2147483647 h 306"/>
                <a:gd name="T112" fmla="*/ 2147483647 w 326"/>
                <a:gd name="T113" fmla="*/ 2147483647 h 306"/>
                <a:gd name="T114" fmla="*/ 2147483647 w 326"/>
                <a:gd name="T115" fmla="*/ 2147483647 h 306"/>
                <a:gd name="T116" fmla="*/ 2147483647 w 326"/>
                <a:gd name="T117" fmla="*/ 2147483647 h 306"/>
                <a:gd name="T118" fmla="*/ 2147483647 w 326"/>
                <a:gd name="T119" fmla="*/ 2147483647 h 306"/>
                <a:gd name="T120" fmla="*/ 2147483647 w 326"/>
                <a:gd name="T121" fmla="*/ 2147483647 h 3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 h="306">
                  <a:moveTo>
                    <a:pt x="153" y="20"/>
                  </a:moveTo>
                  <a:lnTo>
                    <a:pt x="163" y="20"/>
                  </a:lnTo>
                  <a:lnTo>
                    <a:pt x="174" y="30"/>
                  </a:lnTo>
                  <a:lnTo>
                    <a:pt x="184" y="30"/>
                  </a:lnTo>
                  <a:lnTo>
                    <a:pt x="194" y="30"/>
                  </a:lnTo>
                  <a:lnTo>
                    <a:pt x="204" y="30"/>
                  </a:lnTo>
                  <a:lnTo>
                    <a:pt x="214" y="30"/>
                  </a:lnTo>
                  <a:lnTo>
                    <a:pt x="225" y="20"/>
                  </a:lnTo>
                  <a:lnTo>
                    <a:pt x="214" y="20"/>
                  </a:lnTo>
                  <a:lnTo>
                    <a:pt x="214" y="10"/>
                  </a:lnTo>
                  <a:lnTo>
                    <a:pt x="225" y="10"/>
                  </a:lnTo>
                  <a:lnTo>
                    <a:pt x="225" y="0"/>
                  </a:lnTo>
                  <a:lnTo>
                    <a:pt x="225" y="10"/>
                  </a:lnTo>
                  <a:lnTo>
                    <a:pt x="235" y="10"/>
                  </a:lnTo>
                  <a:lnTo>
                    <a:pt x="235" y="20"/>
                  </a:lnTo>
                  <a:lnTo>
                    <a:pt x="245" y="20"/>
                  </a:lnTo>
                  <a:lnTo>
                    <a:pt x="245" y="30"/>
                  </a:lnTo>
                  <a:lnTo>
                    <a:pt x="245" y="20"/>
                  </a:lnTo>
                  <a:lnTo>
                    <a:pt x="255" y="20"/>
                  </a:lnTo>
                  <a:lnTo>
                    <a:pt x="265" y="20"/>
                  </a:lnTo>
                  <a:lnTo>
                    <a:pt x="265" y="10"/>
                  </a:lnTo>
                  <a:lnTo>
                    <a:pt x="276" y="10"/>
                  </a:lnTo>
                  <a:lnTo>
                    <a:pt x="276" y="0"/>
                  </a:lnTo>
                  <a:lnTo>
                    <a:pt x="276" y="10"/>
                  </a:lnTo>
                  <a:lnTo>
                    <a:pt x="286" y="0"/>
                  </a:lnTo>
                  <a:lnTo>
                    <a:pt x="286" y="10"/>
                  </a:lnTo>
                  <a:lnTo>
                    <a:pt x="296" y="10"/>
                  </a:lnTo>
                  <a:lnTo>
                    <a:pt x="296" y="20"/>
                  </a:lnTo>
                  <a:lnTo>
                    <a:pt x="296" y="30"/>
                  </a:lnTo>
                  <a:lnTo>
                    <a:pt x="296" y="41"/>
                  </a:lnTo>
                  <a:lnTo>
                    <a:pt x="306" y="41"/>
                  </a:lnTo>
                  <a:lnTo>
                    <a:pt x="316" y="41"/>
                  </a:lnTo>
                  <a:lnTo>
                    <a:pt x="316" y="51"/>
                  </a:lnTo>
                  <a:lnTo>
                    <a:pt x="326" y="51"/>
                  </a:lnTo>
                  <a:lnTo>
                    <a:pt x="326" y="61"/>
                  </a:lnTo>
                  <a:lnTo>
                    <a:pt x="316" y="71"/>
                  </a:lnTo>
                  <a:lnTo>
                    <a:pt x="306" y="81"/>
                  </a:lnTo>
                  <a:lnTo>
                    <a:pt x="296" y="71"/>
                  </a:lnTo>
                  <a:lnTo>
                    <a:pt x="296" y="81"/>
                  </a:lnTo>
                  <a:lnTo>
                    <a:pt x="296" y="92"/>
                  </a:lnTo>
                  <a:lnTo>
                    <a:pt x="286" y="102"/>
                  </a:lnTo>
                  <a:lnTo>
                    <a:pt x="286" y="112"/>
                  </a:lnTo>
                  <a:lnTo>
                    <a:pt x="286" y="122"/>
                  </a:lnTo>
                  <a:lnTo>
                    <a:pt x="276" y="122"/>
                  </a:lnTo>
                  <a:lnTo>
                    <a:pt x="276" y="112"/>
                  </a:lnTo>
                  <a:lnTo>
                    <a:pt x="276" y="132"/>
                  </a:lnTo>
                  <a:lnTo>
                    <a:pt x="265" y="132"/>
                  </a:lnTo>
                  <a:lnTo>
                    <a:pt x="255" y="132"/>
                  </a:lnTo>
                  <a:lnTo>
                    <a:pt x="255" y="143"/>
                  </a:lnTo>
                  <a:lnTo>
                    <a:pt x="245" y="143"/>
                  </a:lnTo>
                  <a:lnTo>
                    <a:pt x="245" y="153"/>
                  </a:lnTo>
                  <a:lnTo>
                    <a:pt x="245" y="163"/>
                  </a:lnTo>
                  <a:lnTo>
                    <a:pt x="235" y="163"/>
                  </a:lnTo>
                  <a:lnTo>
                    <a:pt x="235" y="173"/>
                  </a:lnTo>
                  <a:lnTo>
                    <a:pt x="225" y="163"/>
                  </a:lnTo>
                  <a:lnTo>
                    <a:pt x="225" y="173"/>
                  </a:lnTo>
                  <a:lnTo>
                    <a:pt x="225" y="183"/>
                  </a:lnTo>
                  <a:lnTo>
                    <a:pt x="225" y="194"/>
                  </a:lnTo>
                  <a:lnTo>
                    <a:pt x="214" y="204"/>
                  </a:lnTo>
                  <a:lnTo>
                    <a:pt x="204" y="204"/>
                  </a:lnTo>
                  <a:lnTo>
                    <a:pt x="204" y="214"/>
                  </a:lnTo>
                  <a:lnTo>
                    <a:pt x="194" y="214"/>
                  </a:lnTo>
                  <a:lnTo>
                    <a:pt x="184" y="224"/>
                  </a:lnTo>
                  <a:lnTo>
                    <a:pt x="174" y="224"/>
                  </a:lnTo>
                  <a:lnTo>
                    <a:pt x="174" y="234"/>
                  </a:lnTo>
                  <a:lnTo>
                    <a:pt x="163" y="234"/>
                  </a:lnTo>
                  <a:lnTo>
                    <a:pt x="163" y="244"/>
                  </a:lnTo>
                  <a:lnTo>
                    <a:pt x="163" y="255"/>
                  </a:lnTo>
                  <a:lnTo>
                    <a:pt x="163" y="265"/>
                  </a:lnTo>
                  <a:lnTo>
                    <a:pt x="163" y="275"/>
                  </a:lnTo>
                  <a:lnTo>
                    <a:pt x="163" y="285"/>
                  </a:lnTo>
                  <a:lnTo>
                    <a:pt x="153" y="275"/>
                  </a:lnTo>
                  <a:lnTo>
                    <a:pt x="153" y="285"/>
                  </a:lnTo>
                  <a:lnTo>
                    <a:pt x="143" y="285"/>
                  </a:lnTo>
                  <a:lnTo>
                    <a:pt x="143" y="295"/>
                  </a:lnTo>
                  <a:lnTo>
                    <a:pt x="133" y="306"/>
                  </a:lnTo>
                  <a:lnTo>
                    <a:pt x="123" y="306"/>
                  </a:lnTo>
                  <a:lnTo>
                    <a:pt x="123" y="295"/>
                  </a:lnTo>
                  <a:lnTo>
                    <a:pt x="123" y="306"/>
                  </a:lnTo>
                  <a:lnTo>
                    <a:pt x="112" y="295"/>
                  </a:lnTo>
                  <a:lnTo>
                    <a:pt x="112" y="306"/>
                  </a:lnTo>
                  <a:lnTo>
                    <a:pt x="102" y="306"/>
                  </a:lnTo>
                  <a:lnTo>
                    <a:pt x="102" y="295"/>
                  </a:lnTo>
                  <a:lnTo>
                    <a:pt x="92" y="295"/>
                  </a:lnTo>
                  <a:lnTo>
                    <a:pt x="82" y="295"/>
                  </a:lnTo>
                  <a:lnTo>
                    <a:pt x="72" y="295"/>
                  </a:lnTo>
                  <a:lnTo>
                    <a:pt x="72" y="285"/>
                  </a:lnTo>
                  <a:lnTo>
                    <a:pt x="82" y="275"/>
                  </a:lnTo>
                  <a:lnTo>
                    <a:pt x="72" y="275"/>
                  </a:lnTo>
                  <a:lnTo>
                    <a:pt x="62" y="275"/>
                  </a:lnTo>
                  <a:lnTo>
                    <a:pt x="51" y="275"/>
                  </a:lnTo>
                  <a:lnTo>
                    <a:pt x="51" y="265"/>
                  </a:lnTo>
                  <a:lnTo>
                    <a:pt x="41" y="265"/>
                  </a:lnTo>
                  <a:lnTo>
                    <a:pt x="41" y="275"/>
                  </a:lnTo>
                  <a:lnTo>
                    <a:pt x="41" y="265"/>
                  </a:lnTo>
                  <a:lnTo>
                    <a:pt x="41" y="255"/>
                  </a:lnTo>
                  <a:lnTo>
                    <a:pt x="51" y="255"/>
                  </a:lnTo>
                  <a:lnTo>
                    <a:pt x="41" y="255"/>
                  </a:lnTo>
                  <a:lnTo>
                    <a:pt x="31" y="255"/>
                  </a:lnTo>
                  <a:lnTo>
                    <a:pt x="31" y="244"/>
                  </a:lnTo>
                  <a:lnTo>
                    <a:pt x="41" y="244"/>
                  </a:lnTo>
                  <a:lnTo>
                    <a:pt x="51" y="234"/>
                  </a:lnTo>
                  <a:lnTo>
                    <a:pt x="41" y="234"/>
                  </a:lnTo>
                  <a:lnTo>
                    <a:pt x="51" y="224"/>
                  </a:lnTo>
                  <a:lnTo>
                    <a:pt x="41" y="224"/>
                  </a:lnTo>
                  <a:lnTo>
                    <a:pt x="41" y="214"/>
                  </a:lnTo>
                  <a:lnTo>
                    <a:pt x="51" y="214"/>
                  </a:lnTo>
                  <a:lnTo>
                    <a:pt x="41" y="204"/>
                  </a:lnTo>
                  <a:lnTo>
                    <a:pt x="31" y="194"/>
                  </a:lnTo>
                  <a:lnTo>
                    <a:pt x="41" y="183"/>
                  </a:lnTo>
                  <a:lnTo>
                    <a:pt x="31" y="183"/>
                  </a:lnTo>
                  <a:lnTo>
                    <a:pt x="21" y="173"/>
                  </a:lnTo>
                  <a:lnTo>
                    <a:pt x="21" y="163"/>
                  </a:lnTo>
                  <a:lnTo>
                    <a:pt x="11" y="163"/>
                  </a:lnTo>
                  <a:lnTo>
                    <a:pt x="11" y="173"/>
                  </a:lnTo>
                  <a:lnTo>
                    <a:pt x="11" y="163"/>
                  </a:lnTo>
                  <a:lnTo>
                    <a:pt x="11" y="153"/>
                  </a:lnTo>
                  <a:lnTo>
                    <a:pt x="21" y="153"/>
                  </a:lnTo>
                  <a:lnTo>
                    <a:pt x="11" y="143"/>
                  </a:lnTo>
                  <a:lnTo>
                    <a:pt x="11" y="132"/>
                  </a:lnTo>
                  <a:lnTo>
                    <a:pt x="0" y="132"/>
                  </a:lnTo>
                  <a:lnTo>
                    <a:pt x="0" y="122"/>
                  </a:lnTo>
                  <a:lnTo>
                    <a:pt x="21" y="122"/>
                  </a:lnTo>
                  <a:lnTo>
                    <a:pt x="21" y="112"/>
                  </a:lnTo>
                  <a:lnTo>
                    <a:pt x="31" y="112"/>
                  </a:lnTo>
                  <a:lnTo>
                    <a:pt x="41" y="112"/>
                  </a:lnTo>
                  <a:lnTo>
                    <a:pt x="51" y="112"/>
                  </a:lnTo>
                  <a:lnTo>
                    <a:pt x="62" y="122"/>
                  </a:lnTo>
                  <a:lnTo>
                    <a:pt x="62" y="112"/>
                  </a:lnTo>
                  <a:lnTo>
                    <a:pt x="72" y="112"/>
                  </a:lnTo>
                  <a:lnTo>
                    <a:pt x="72" y="122"/>
                  </a:lnTo>
                  <a:lnTo>
                    <a:pt x="72" y="112"/>
                  </a:lnTo>
                  <a:lnTo>
                    <a:pt x="82" y="102"/>
                  </a:lnTo>
                  <a:lnTo>
                    <a:pt x="72" y="102"/>
                  </a:lnTo>
                  <a:lnTo>
                    <a:pt x="82" y="92"/>
                  </a:lnTo>
                  <a:lnTo>
                    <a:pt x="82" y="81"/>
                  </a:lnTo>
                  <a:lnTo>
                    <a:pt x="72" y="81"/>
                  </a:lnTo>
                  <a:lnTo>
                    <a:pt x="82" y="71"/>
                  </a:lnTo>
                  <a:lnTo>
                    <a:pt x="72" y="71"/>
                  </a:lnTo>
                  <a:lnTo>
                    <a:pt x="82" y="71"/>
                  </a:lnTo>
                  <a:lnTo>
                    <a:pt x="92" y="71"/>
                  </a:lnTo>
                  <a:lnTo>
                    <a:pt x="92" y="61"/>
                  </a:lnTo>
                  <a:lnTo>
                    <a:pt x="82" y="61"/>
                  </a:lnTo>
                  <a:lnTo>
                    <a:pt x="82" y="51"/>
                  </a:lnTo>
                  <a:lnTo>
                    <a:pt x="92" y="51"/>
                  </a:lnTo>
                  <a:lnTo>
                    <a:pt x="102" y="51"/>
                  </a:lnTo>
                  <a:lnTo>
                    <a:pt x="102" y="41"/>
                  </a:lnTo>
                  <a:lnTo>
                    <a:pt x="102" y="30"/>
                  </a:lnTo>
                  <a:lnTo>
                    <a:pt x="112" y="30"/>
                  </a:lnTo>
                  <a:lnTo>
                    <a:pt x="123" y="20"/>
                  </a:lnTo>
                  <a:lnTo>
                    <a:pt x="133" y="20"/>
                  </a:lnTo>
                  <a:lnTo>
                    <a:pt x="133" y="10"/>
                  </a:lnTo>
                  <a:lnTo>
                    <a:pt x="143" y="20"/>
                  </a:lnTo>
                  <a:lnTo>
                    <a:pt x="143" y="10"/>
                  </a:lnTo>
                  <a:lnTo>
                    <a:pt x="143" y="20"/>
                  </a:lnTo>
                  <a:lnTo>
                    <a:pt x="153" y="20"/>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24" name="Freeform 95"/>
            <p:cNvSpPr>
              <a:spLocks/>
            </p:cNvSpPr>
            <p:nvPr/>
          </p:nvSpPr>
          <p:spPr bwMode="auto">
            <a:xfrm>
              <a:off x="4872038" y="3779838"/>
              <a:ext cx="80963" cy="130175"/>
            </a:xfrm>
            <a:custGeom>
              <a:avLst/>
              <a:gdLst>
                <a:gd name="T0" fmla="*/ 2147483647 w 51"/>
                <a:gd name="T1" fmla="*/ 2147483647 h 82"/>
                <a:gd name="T2" fmla="*/ 2147483647 w 51"/>
                <a:gd name="T3" fmla="*/ 2147483647 h 82"/>
                <a:gd name="T4" fmla="*/ 2147483647 w 51"/>
                <a:gd name="T5" fmla="*/ 2147483647 h 82"/>
                <a:gd name="T6" fmla="*/ 2147483647 w 51"/>
                <a:gd name="T7" fmla="*/ 2147483647 h 82"/>
                <a:gd name="T8" fmla="*/ 2147483647 w 51"/>
                <a:gd name="T9" fmla="*/ 2147483647 h 82"/>
                <a:gd name="T10" fmla="*/ 2147483647 w 51"/>
                <a:gd name="T11" fmla="*/ 2147483647 h 82"/>
                <a:gd name="T12" fmla="*/ 2147483647 w 51"/>
                <a:gd name="T13" fmla="*/ 2147483647 h 82"/>
                <a:gd name="T14" fmla="*/ 2147483647 w 51"/>
                <a:gd name="T15" fmla="*/ 2147483647 h 82"/>
                <a:gd name="T16" fmla="*/ 2147483647 w 51"/>
                <a:gd name="T17" fmla="*/ 2147483647 h 82"/>
                <a:gd name="T18" fmla="*/ 2147483647 w 51"/>
                <a:gd name="T19" fmla="*/ 2147483647 h 82"/>
                <a:gd name="T20" fmla="*/ 2147483647 w 51"/>
                <a:gd name="T21" fmla="*/ 2147483647 h 82"/>
                <a:gd name="T22" fmla="*/ 2147483647 w 51"/>
                <a:gd name="T23" fmla="*/ 2147483647 h 82"/>
                <a:gd name="T24" fmla="*/ 2147483647 w 51"/>
                <a:gd name="T25" fmla="*/ 2147483647 h 82"/>
                <a:gd name="T26" fmla="*/ 2147483647 w 51"/>
                <a:gd name="T27" fmla="*/ 2147483647 h 82"/>
                <a:gd name="T28" fmla="*/ 2147483647 w 51"/>
                <a:gd name="T29" fmla="*/ 2147483647 h 82"/>
                <a:gd name="T30" fmla="*/ 2147483647 w 51"/>
                <a:gd name="T31" fmla="*/ 2147483647 h 82"/>
                <a:gd name="T32" fmla="*/ 2147483647 w 51"/>
                <a:gd name="T33" fmla="*/ 2147483647 h 82"/>
                <a:gd name="T34" fmla="*/ 2147483647 w 51"/>
                <a:gd name="T35" fmla="*/ 2147483647 h 82"/>
                <a:gd name="T36" fmla="*/ 2147483647 w 51"/>
                <a:gd name="T37" fmla="*/ 2147483647 h 82"/>
                <a:gd name="T38" fmla="*/ 2147483647 w 51"/>
                <a:gd name="T39" fmla="*/ 2147483647 h 82"/>
                <a:gd name="T40" fmla="*/ 2147483647 w 51"/>
                <a:gd name="T41" fmla="*/ 2147483647 h 82"/>
                <a:gd name="T42" fmla="*/ 2147483647 w 51"/>
                <a:gd name="T43" fmla="*/ 2147483647 h 82"/>
                <a:gd name="T44" fmla="*/ 2147483647 w 51"/>
                <a:gd name="T45" fmla="*/ 2147483647 h 82"/>
                <a:gd name="T46" fmla="*/ 2147483647 w 51"/>
                <a:gd name="T47" fmla="*/ 2147483647 h 82"/>
                <a:gd name="T48" fmla="*/ 2147483647 w 51"/>
                <a:gd name="T49" fmla="*/ 2147483647 h 82"/>
                <a:gd name="T50" fmla="*/ 2147483647 w 51"/>
                <a:gd name="T51" fmla="*/ 2147483647 h 82"/>
                <a:gd name="T52" fmla="*/ 2147483647 w 51"/>
                <a:gd name="T53" fmla="*/ 2147483647 h 82"/>
                <a:gd name="T54" fmla="*/ 2147483647 w 51"/>
                <a:gd name="T55" fmla="*/ 2147483647 h 82"/>
                <a:gd name="T56" fmla="*/ 2147483647 w 51"/>
                <a:gd name="T57" fmla="*/ 2147483647 h 82"/>
                <a:gd name="T58" fmla="*/ 2147483647 w 51"/>
                <a:gd name="T59" fmla="*/ 2147483647 h 82"/>
                <a:gd name="T60" fmla="*/ 2147483647 w 51"/>
                <a:gd name="T61" fmla="*/ 2147483647 h 82"/>
                <a:gd name="T62" fmla="*/ 0 w 51"/>
                <a:gd name="T63" fmla="*/ 2147483647 h 82"/>
                <a:gd name="T64" fmla="*/ 2147483647 w 51"/>
                <a:gd name="T65" fmla="*/ 2147483647 h 82"/>
                <a:gd name="T66" fmla="*/ 2147483647 w 51"/>
                <a:gd name="T67" fmla="*/ 2147483647 h 82"/>
                <a:gd name="T68" fmla="*/ 0 w 51"/>
                <a:gd name="T69" fmla="*/ 2147483647 h 82"/>
                <a:gd name="T70" fmla="*/ 0 w 51"/>
                <a:gd name="T71" fmla="*/ 0 h 82"/>
                <a:gd name="T72" fmla="*/ 2147483647 w 51"/>
                <a:gd name="T73" fmla="*/ 0 h 82"/>
                <a:gd name="T74" fmla="*/ 2147483647 w 51"/>
                <a:gd name="T75" fmla="*/ 0 h 82"/>
                <a:gd name="T76" fmla="*/ 2147483647 w 51"/>
                <a:gd name="T77" fmla="*/ 2147483647 h 82"/>
                <a:gd name="T78" fmla="*/ 2147483647 w 51"/>
                <a:gd name="T79" fmla="*/ 2147483647 h 82"/>
                <a:gd name="T80" fmla="*/ 2147483647 w 51"/>
                <a:gd name="T81" fmla="*/ 214748364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 h="82">
                  <a:moveTo>
                    <a:pt x="21" y="10"/>
                  </a:moveTo>
                  <a:lnTo>
                    <a:pt x="21" y="10"/>
                  </a:lnTo>
                  <a:lnTo>
                    <a:pt x="21" y="21"/>
                  </a:lnTo>
                  <a:lnTo>
                    <a:pt x="31" y="21"/>
                  </a:lnTo>
                  <a:lnTo>
                    <a:pt x="41" y="21"/>
                  </a:lnTo>
                  <a:lnTo>
                    <a:pt x="41" y="31"/>
                  </a:lnTo>
                  <a:lnTo>
                    <a:pt x="41" y="41"/>
                  </a:lnTo>
                  <a:lnTo>
                    <a:pt x="51" y="51"/>
                  </a:lnTo>
                  <a:lnTo>
                    <a:pt x="51" y="61"/>
                  </a:lnTo>
                  <a:lnTo>
                    <a:pt x="41" y="61"/>
                  </a:lnTo>
                  <a:lnTo>
                    <a:pt x="51" y="72"/>
                  </a:lnTo>
                  <a:lnTo>
                    <a:pt x="41" y="72"/>
                  </a:lnTo>
                  <a:lnTo>
                    <a:pt x="41" y="82"/>
                  </a:lnTo>
                  <a:lnTo>
                    <a:pt x="31" y="82"/>
                  </a:lnTo>
                  <a:lnTo>
                    <a:pt x="31" y="72"/>
                  </a:lnTo>
                  <a:lnTo>
                    <a:pt x="31" y="61"/>
                  </a:lnTo>
                  <a:lnTo>
                    <a:pt x="31" y="51"/>
                  </a:lnTo>
                  <a:lnTo>
                    <a:pt x="11" y="31"/>
                  </a:lnTo>
                  <a:lnTo>
                    <a:pt x="11" y="21"/>
                  </a:lnTo>
                  <a:lnTo>
                    <a:pt x="0" y="21"/>
                  </a:lnTo>
                  <a:lnTo>
                    <a:pt x="11" y="21"/>
                  </a:lnTo>
                  <a:lnTo>
                    <a:pt x="11" y="10"/>
                  </a:lnTo>
                  <a:lnTo>
                    <a:pt x="0" y="10"/>
                  </a:lnTo>
                  <a:lnTo>
                    <a:pt x="0" y="0"/>
                  </a:lnTo>
                  <a:lnTo>
                    <a:pt x="11" y="0"/>
                  </a:lnTo>
                  <a:lnTo>
                    <a:pt x="21"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25" name="Freeform 96"/>
            <p:cNvSpPr>
              <a:spLocks/>
            </p:cNvSpPr>
            <p:nvPr/>
          </p:nvSpPr>
          <p:spPr bwMode="auto">
            <a:xfrm>
              <a:off x="4953001" y="3795713"/>
              <a:ext cx="17462" cy="1587"/>
            </a:xfrm>
            <a:custGeom>
              <a:avLst/>
              <a:gdLst>
                <a:gd name="T0" fmla="*/ 2147483647 w 11"/>
                <a:gd name="T1" fmla="*/ 0 h 1587"/>
                <a:gd name="T2" fmla="*/ 2147483647 w 11"/>
                <a:gd name="T3" fmla="*/ 0 h 1587"/>
                <a:gd name="T4" fmla="*/ 0 w 11"/>
                <a:gd name="T5" fmla="*/ 0 h 1587"/>
                <a:gd name="T6" fmla="*/ 2147483647 w 11"/>
                <a:gd name="T7" fmla="*/ 0 h 1587"/>
                <a:gd name="T8" fmla="*/ 2147483647 w 11"/>
                <a:gd name="T9" fmla="*/ 0 h 1587"/>
                <a:gd name="T10" fmla="*/ 2147483647 w 11"/>
                <a:gd name="T11" fmla="*/ 0 h 1587"/>
                <a:gd name="T12" fmla="*/ 2147483647 w 11"/>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587">
                  <a:moveTo>
                    <a:pt x="11" y="0"/>
                  </a:moveTo>
                  <a:lnTo>
                    <a:pt x="11" y="0"/>
                  </a:lnTo>
                  <a:lnTo>
                    <a:pt x="0" y="0"/>
                  </a:lnTo>
                  <a:lnTo>
                    <a:pt x="1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26" name="Freeform 97"/>
            <p:cNvSpPr>
              <a:spLocks/>
            </p:cNvSpPr>
            <p:nvPr/>
          </p:nvSpPr>
          <p:spPr bwMode="auto">
            <a:xfrm>
              <a:off x="4970463" y="3829050"/>
              <a:ext cx="15875" cy="1588"/>
            </a:xfrm>
            <a:custGeom>
              <a:avLst/>
              <a:gdLst>
                <a:gd name="T0" fmla="*/ 2147483647 w 10"/>
                <a:gd name="T1" fmla="*/ 0 h 1588"/>
                <a:gd name="T2" fmla="*/ 0 w 10"/>
                <a:gd name="T3" fmla="*/ 0 h 1588"/>
                <a:gd name="T4" fmla="*/ 0 w 10"/>
                <a:gd name="T5" fmla="*/ 0 h 1588"/>
                <a:gd name="T6" fmla="*/ 2147483647 w 10"/>
                <a:gd name="T7" fmla="*/ 0 h 1588"/>
                <a:gd name="T8" fmla="*/ 2147483647 w 10"/>
                <a:gd name="T9" fmla="*/ 0 h 1588"/>
                <a:gd name="T10" fmla="*/ 2147483647 w 10"/>
                <a:gd name="T11" fmla="*/ 0 h 1588"/>
                <a:gd name="T12" fmla="*/ 2147483647 w 10"/>
                <a:gd name="T13" fmla="*/ 0 h 1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588">
                  <a:moveTo>
                    <a:pt x="10" y="0"/>
                  </a:moveTo>
                  <a:lnTo>
                    <a:pt x="0" y="0"/>
                  </a:lnTo>
                  <a:lnTo>
                    <a:pt x="1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27" name="Freeform 98"/>
            <p:cNvSpPr>
              <a:spLocks noEditPoints="1"/>
            </p:cNvSpPr>
            <p:nvPr/>
          </p:nvSpPr>
          <p:spPr bwMode="auto">
            <a:xfrm>
              <a:off x="7427913" y="3844925"/>
              <a:ext cx="566737" cy="436563"/>
            </a:xfrm>
            <a:custGeom>
              <a:avLst/>
              <a:gdLst>
                <a:gd name="T0" fmla="*/ 51 w 357"/>
                <a:gd name="T1" fmla="*/ 10 h 275"/>
                <a:gd name="T2" fmla="*/ 61 w 357"/>
                <a:gd name="T3" fmla="*/ 41 h 275"/>
                <a:gd name="T4" fmla="*/ 72 w 357"/>
                <a:gd name="T5" fmla="*/ 41 h 275"/>
                <a:gd name="T6" fmla="*/ 92 w 357"/>
                <a:gd name="T7" fmla="*/ 61 h 275"/>
                <a:gd name="T8" fmla="*/ 112 w 357"/>
                <a:gd name="T9" fmla="*/ 61 h 275"/>
                <a:gd name="T10" fmla="*/ 123 w 357"/>
                <a:gd name="T11" fmla="*/ 51 h 275"/>
                <a:gd name="T12" fmla="*/ 133 w 357"/>
                <a:gd name="T13" fmla="*/ 61 h 275"/>
                <a:gd name="T14" fmla="*/ 143 w 357"/>
                <a:gd name="T15" fmla="*/ 71 h 275"/>
                <a:gd name="T16" fmla="*/ 163 w 357"/>
                <a:gd name="T17" fmla="*/ 71 h 275"/>
                <a:gd name="T18" fmla="*/ 163 w 357"/>
                <a:gd name="T19" fmla="*/ 51 h 275"/>
                <a:gd name="T20" fmla="*/ 173 w 357"/>
                <a:gd name="T21" fmla="*/ 41 h 275"/>
                <a:gd name="T22" fmla="*/ 194 w 357"/>
                <a:gd name="T23" fmla="*/ 10 h 275"/>
                <a:gd name="T24" fmla="*/ 214 w 357"/>
                <a:gd name="T25" fmla="*/ 10 h 275"/>
                <a:gd name="T26" fmla="*/ 224 w 357"/>
                <a:gd name="T27" fmla="*/ 31 h 275"/>
                <a:gd name="T28" fmla="*/ 245 w 357"/>
                <a:gd name="T29" fmla="*/ 51 h 275"/>
                <a:gd name="T30" fmla="*/ 265 w 357"/>
                <a:gd name="T31" fmla="*/ 41 h 275"/>
                <a:gd name="T32" fmla="*/ 275 w 357"/>
                <a:gd name="T33" fmla="*/ 61 h 275"/>
                <a:gd name="T34" fmla="*/ 296 w 357"/>
                <a:gd name="T35" fmla="*/ 71 h 275"/>
                <a:gd name="T36" fmla="*/ 316 w 357"/>
                <a:gd name="T37" fmla="*/ 82 h 275"/>
                <a:gd name="T38" fmla="*/ 316 w 357"/>
                <a:gd name="T39" fmla="*/ 122 h 275"/>
                <a:gd name="T40" fmla="*/ 326 w 357"/>
                <a:gd name="T41" fmla="*/ 133 h 275"/>
                <a:gd name="T42" fmla="*/ 357 w 357"/>
                <a:gd name="T43" fmla="*/ 153 h 275"/>
                <a:gd name="T44" fmla="*/ 347 w 357"/>
                <a:gd name="T45" fmla="*/ 183 h 275"/>
                <a:gd name="T46" fmla="*/ 347 w 357"/>
                <a:gd name="T47" fmla="*/ 204 h 275"/>
                <a:gd name="T48" fmla="*/ 316 w 357"/>
                <a:gd name="T49" fmla="*/ 224 h 275"/>
                <a:gd name="T50" fmla="*/ 296 w 357"/>
                <a:gd name="T51" fmla="*/ 234 h 275"/>
                <a:gd name="T52" fmla="*/ 265 w 357"/>
                <a:gd name="T53" fmla="*/ 245 h 275"/>
                <a:gd name="T54" fmla="*/ 235 w 357"/>
                <a:gd name="T55" fmla="*/ 255 h 275"/>
                <a:gd name="T56" fmla="*/ 214 w 357"/>
                <a:gd name="T57" fmla="*/ 255 h 275"/>
                <a:gd name="T58" fmla="*/ 194 w 357"/>
                <a:gd name="T59" fmla="*/ 275 h 275"/>
                <a:gd name="T60" fmla="*/ 173 w 357"/>
                <a:gd name="T61" fmla="*/ 255 h 275"/>
                <a:gd name="T62" fmla="*/ 153 w 357"/>
                <a:gd name="T63" fmla="*/ 245 h 275"/>
                <a:gd name="T64" fmla="*/ 123 w 357"/>
                <a:gd name="T65" fmla="*/ 245 h 275"/>
                <a:gd name="T66" fmla="*/ 123 w 357"/>
                <a:gd name="T67" fmla="*/ 224 h 275"/>
                <a:gd name="T68" fmla="*/ 133 w 357"/>
                <a:gd name="T69" fmla="*/ 194 h 275"/>
                <a:gd name="T70" fmla="*/ 133 w 357"/>
                <a:gd name="T71" fmla="*/ 173 h 275"/>
                <a:gd name="T72" fmla="*/ 112 w 357"/>
                <a:gd name="T73" fmla="*/ 153 h 275"/>
                <a:gd name="T74" fmla="*/ 92 w 357"/>
                <a:gd name="T75" fmla="*/ 153 h 275"/>
                <a:gd name="T76" fmla="*/ 82 w 357"/>
                <a:gd name="T77" fmla="*/ 143 h 275"/>
                <a:gd name="T78" fmla="*/ 72 w 357"/>
                <a:gd name="T79" fmla="*/ 163 h 275"/>
                <a:gd name="T80" fmla="*/ 61 w 357"/>
                <a:gd name="T81" fmla="*/ 173 h 275"/>
                <a:gd name="T82" fmla="*/ 51 w 357"/>
                <a:gd name="T83" fmla="*/ 163 h 275"/>
                <a:gd name="T84" fmla="*/ 31 w 357"/>
                <a:gd name="T85" fmla="*/ 163 h 275"/>
                <a:gd name="T86" fmla="*/ 31 w 357"/>
                <a:gd name="T87" fmla="*/ 153 h 275"/>
                <a:gd name="T88" fmla="*/ 21 w 357"/>
                <a:gd name="T89" fmla="*/ 133 h 275"/>
                <a:gd name="T90" fmla="*/ 10 w 357"/>
                <a:gd name="T91" fmla="*/ 122 h 275"/>
                <a:gd name="T92" fmla="*/ 0 w 357"/>
                <a:gd name="T93" fmla="*/ 102 h 275"/>
                <a:gd name="T94" fmla="*/ 10 w 357"/>
                <a:gd name="T95" fmla="*/ 92 h 275"/>
                <a:gd name="T96" fmla="*/ 21 w 357"/>
                <a:gd name="T97" fmla="*/ 71 h 275"/>
                <a:gd name="T98" fmla="*/ 31 w 357"/>
                <a:gd name="T99" fmla="*/ 61 h 275"/>
                <a:gd name="T100" fmla="*/ 31 w 357"/>
                <a:gd name="T101" fmla="*/ 31 h 275"/>
                <a:gd name="T102" fmla="*/ 41 w 357"/>
                <a:gd name="T103" fmla="*/ 10 h 275"/>
                <a:gd name="T104" fmla="*/ 41 w 357"/>
                <a:gd name="T105" fmla="*/ 41 h 275"/>
                <a:gd name="T106" fmla="*/ 51 w 357"/>
                <a:gd name="T107" fmla="*/ 82 h 275"/>
                <a:gd name="T108" fmla="*/ 61 w 357"/>
                <a:gd name="T109" fmla="*/ 71 h 275"/>
                <a:gd name="T110" fmla="*/ 51 w 357"/>
                <a:gd name="T111" fmla="*/ 5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 h="275">
                  <a:moveTo>
                    <a:pt x="41" y="0"/>
                  </a:moveTo>
                  <a:lnTo>
                    <a:pt x="51" y="0"/>
                  </a:lnTo>
                  <a:lnTo>
                    <a:pt x="51" y="0"/>
                  </a:lnTo>
                  <a:lnTo>
                    <a:pt x="51" y="10"/>
                  </a:lnTo>
                  <a:lnTo>
                    <a:pt x="51" y="10"/>
                  </a:lnTo>
                  <a:lnTo>
                    <a:pt x="51" y="20"/>
                  </a:lnTo>
                  <a:lnTo>
                    <a:pt x="51" y="31"/>
                  </a:lnTo>
                  <a:lnTo>
                    <a:pt x="51" y="31"/>
                  </a:lnTo>
                  <a:lnTo>
                    <a:pt x="61" y="31"/>
                  </a:lnTo>
                  <a:lnTo>
                    <a:pt x="61" y="41"/>
                  </a:lnTo>
                  <a:lnTo>
                    <a:pt x="61" y="41"/>
                  </a:lnTo>
                  <a:lnTo>
                    <a:pt x="72" y="41"/>
                  </a:lnTo>
                  <a:lnTo>
                    <a:pt x="72" y="31"/>
                  </a:lnTo>
                  <a:lnTo>
                    <a:pt x="72" y="41"/>
                  </a:lnTo>
                  <a:lnTo>
                    <a:pt x="72" y="41"/>
                  </a:lnTo>
                  <a:lnTo>
                    <a:pt x="82" y="41"/>
                  </a:lnTo>
                  <a:lnTo>
                    <a:pt x="82" y="51"/>
                  </a:lnTo>
                  <a:lnTo>
                    <a:pt x="82" y="51"/>
                  </a:lnTo>
                  <a:lnTo>
                    <a:pt x="82" y="51"/>
                  </a:lnTo>
                  <a:lnTo>
                    <a:pt x="92" y="61"/>
                  </a:lnTo>
                  <a:lnTo>
                    <a:pt x="102" y="51"/>
                  </a:lnTo>
                  <a:lnTo>
                    <a:pt x="102" y="61"/>
                  </a:lnTo>
                  <a:lnTo>
                    <a:pt x="102" y="61"/>
                  </a:lnTo>
                  <a:lnTo>
                    <a:pt x="102" y="61"/>
                  </a:lnTo>
                  <a:lnTo>
                    <a:pt x="112" y="61"/>
                  </a:lnTo>
                  <a:lnTo>
                    <a:pt x="112" y="51"/>
                  </a:lnTo>
                  <a:lnTo>
                    <a:pt x="112" y="51"/>
                  </a:lnTo>
                  <a:lnTo>
                    <a:pt x="112" y="51"/>
                  </a:lnTo>
                  <a:lnTo>
                    <a:pt x="123" y="51"/>
                  </a:lnTo>
                  <a:lnTo>
                    <a:pt x="123" y="51"/>
                  </a:lnTo>
                  <a:lnTo>
                    <a:pt x="123" y="51"/>
                  </a:lnTo>
                  <a:lnTo>
                    <a:pt x="123" y="61"/>
                  </a:lnTo>
                  <a:lnTo>
                    <a:pt x="123" y="61"/>
                  </a:lnTo>
                  <a:lnTo>
                    <a:pt x="133" y="61"/>
                  </a:lnTo>
                  <a:lnTo>
                    <a:pt x="133" y="61"/>
                  </a:lnTo>
                  <a:lnTo>
                    <a:pt x="133" y="71"/>
                  </a:lnTo>
                  <a:lnTo>
                    <a:pt x="133" y="71"/>
                  </a:lnTo>
                  <a:lnTo>
                    <a:pt x="133" y="71"/>
                  </a:lnTo>
                  <a:lnTo>
                    <a:pt x="133" y="71"/>
                  </a:lnTo>
                  <a:lnTo>
                    <a:pt x="143" y="71"/>
                  </a:lnTo>
                  <a:lnTo>
                    <a:pt x="143" y="71"/>
                  </a:lnTo>
                  <a:lnTo>
                    <a:pt x="143" y="71"/>
                  </a:lnTo>
                  <a:lnTo>
                    <a:pt x="143" y="71"/>
                  </a:lnTo>
                  <a:lnTo>
                    <a:pt x="153" y="71"/>
                  </a:lnTo>
                  <a:lnTo>
                    <a:pt x="163" y="71"/>
                  </a:lnTo>
                  <a:lnTo>
                    <a:pt x="163" y="61"/>
                  </a:lnTo>
                  <a:lnTo>
                    <a:pt x="163" y="61"/>
                  </a:lnTo>
                  <a:lnTo>
                    <a:pt x="163" y="61"/>
                  </a:lnTo>
                  <a:lnTo>
                    <a:pt x="163" y="61"/>
                  </a:lnTo>
                  <a:lnTo>
                    <a:pt x="163" y="51"/>
                  </a:lnTo>
                  <a:lnTo>
                    <a:pt x="163" y="51"/>
                  </a:lnTo>
                  <a:lnTo>
                    <a:pt x="173" y="51"/>
                  </a:lnTo>
                  <a:lnTo>
                    <a:pt x="163" y="41"/>
                  </a:lnTo>
                  <a:lnTo>
                    <a:pt x="173" y="41"/>
                  </a:lnTo>
                  <a:lnTo>
                    <a:pt x="173" y="41"/>
                  </a:lnTo>
                  <a:lnTo>
                    <a:pt x="173" y="31"/>
                  </a:lnTo>
                  <a:lnTo>
                    <a:pt x="184" y="20"/>
                  </a:lnTo>
                  <a:lnTo>
                    <a:pt x="184" y="20"/>
                  </a:lnTo>
                  <a:lnTo>
                    <a:pt x="184" y="10"/>
                  </a:lnTo>
                  <a:lnTo>
                    <a:pt x="194" y="10"/>
                  </a:lnTo>
                  <a:lnTo>
                    <a:pt x="194" y="0"/>
                  </a:lnTo>
                  <a:lnTo>
                    <a:pt x="194" y="0"/>
                  </a:lnTo>
                  <a:lnTo>
                    <a:pt x="204" y="0"/>
                  </a:lnTo>
                  <a:lnTo>
                    <a:pt x="214" y="0"/>
                  </a:lnTo>
                  <a:lnTo>
                    <a:pt x="214" y="10"/>
                  </a:lnTo>
                  <a:lnTo>
                    <a:pt x="214" y="10"/>
                  </a:lnTo>
                  <a:lnTo>
                    <a:pt x="204" y="10"/>
                  </a:lnTo>
                  <a:lnTo>
                    <a:pt x="214" y="31"/>
                  </a:lnTo>
                  <a:lnTo>
                    <a:pt x="214" y="31"/>
                  </a:lnTo>
                  <a:lnTo>
                    <a:pt x="224" y="31"/>
                  </a:lnTo>
                  <a:lnTo>
                    <a:pt x="224" y="31"/>
                  </a:lnTo>
                  <a:lnTo>
                    <a:pt x="224" y="31"/>
                  </a:lnTo>
                  <a:lnTo>
                    <a:pt x="235" y="31"/>
                  </a:lnTo>
                  <a:lnTo>
                    <a:pt x="245" y="41"/>
                  </a:lnTo>
                  <a:lnTo>
                    <a:pt x="245" y="51"/>
                  </a:lnTo>
                  <a:lnTo>
                    <a:pt x="245" y="51"/>
                  </a:lnTo>
                  <a:lnTo>
                    <a:pt x="245" y="51"/>
                  </a:lnTo>
                  <a:lnTo>
                    <a:pt x="245" y="61"/>
                  </a:lnTo>
                  <a:lnTo>
                    <a:pt x="255" y="41"/>
                  </a:lnTo>
                  <a:lnTo>
                    <a:pt x="265" y="41"/>
                  </a:lnTo>
                  <a:lnTo>
                    <a:pt x="265" y="41"/>
                  </a:lnTo>
                  <a:lnTo>
                    <a:pt x="265" y="51"/>
                  </a:lnTo>
                  <a:lnTo>
                    <a:pt x="275" y="51"/>
                  </a:lnTo>
                  <a:lnTo>
                    <a:pt x="265" y="51"/>
                  </a:lnTo>
                  <a:lnTo>
                    <a:pt x="275" y="61"/>
                  </a:lnTo>
                  <a:lnTo>
                    <a:pt x="275" y="61"/>
                  </a:lnTo>
                  <a:lnTo>
                    <a:pt x="286" y="71"/>
                  </a:lnTo>
                  <a:lnTo>
                    <a:pt x="286" y="71"/>
                  </a:lnTo>
                  <a:lnTo>
                    <a:pt x="296" y="71"/>
                  </a:lnTo>
                  <a:lnTo>
                    <a:pt x="296" y="71"/>
                  </a:lnTo>
                  <a:lnTo>
                    <a:pt x="296" y="71"/>
                  </a:lnTo>
                  <a:lnTo>
                    <a:pt x="296" y="82"/>
                  </a:lnTo>
                  <a:lnTo>
                    <a:pt x="306" y="71"/>
                  </a:lnTo>
                  <a:lnTo>
                    <a:pt x="316" y="82"/>
                  </a:lnTo>
                  <a:lnTo>
                    <a:pt x="316" y="82"/>
                  </a:lnTo>
                  <a:lnTo>
                    <a:pt x="316" y="102"/>
                  </a:lnTo>
                  <a:lnTo>
                    <a:pt x="316" y="102"/>
                  </a:lnTo>
                  <a:lnTo>
                    <a:pt x="316" y="112"/>
                  </a:lnTo>
                  <a:lnTo>
                    <a:pt x="316" y="122"/>
                  </a:lnTo>
                  <a:lnTo>
                    <a:pt x="316" y="122"/>
                  </a:lnTo>
                  <a:lnTo>
                    <a:pt x="326" y="122"/>
                  </a:lnTo>
                  <a:lnTo>
                    <a:pt x="326" y="122"/>
                  </a:lnTo>
                  <a:lnTo>
                    <a:pt x="326" y="133"/>
                  </a:lnTo>
                  <a:lnTo>
                    <a:pt x="326" y="133"/>
                  </a:lnTo>
                  <a:lnTo>
                    <a:pt x="326" y="133"/>
                  </a:lnTo>
                  <a:lnTo>
                    <a:pt x="347" y="133"/>
                  </a:lnTo>
                  <a:lnTo>
                    <a:pt x="337" y="143"/>
                  </a:lnTo>
                  <a:lnTo>
                    <a:pt x="347" y="143"/>
                  </a:lnTo>
                  <a:lnTo>
                    <a:pt x="357" y="143"/>
                  </a:lnTo>
                  <a:lnTo>
                    <a:pt x="357" y="153"/>
                  </a:lnTo>
                  <a:lnTo>
                    <a:pt x="357" y="163"/>
                  </a:lnTo>
                  <a:lnTo>
                    <a:pt x="357" y="173"/>
                  </a:lnTo>
                  <a:lnTo>
                    <a:pt x="357" y="173"/>
                  </a:lnTo>
                  <a:lnTo>
                    <a:pt x="357" y="173"/>
                  </a:lnTo>
                  <a:lnTo>
                    <a:pt x="347" y="183"/>
                  </a:lnTo>
                  <a:lnTo>
                    <a:pt x="347" y="183"/>
                  </a:lnTo>
                  <a:lnTo>
                    <a:pt x="357" y="194"/>
                  </a:lnTo>
                  <a:lnTo>
                    <a:pt x="357" y="204"/>
                  </a:lnTo>
                  <a:lnTo>
                    <a:pt x="347" y="204"/>
                  </a:lnTo>
                  <a:lnTo>
                    <a:pt x="347" y="204"/>
                  </a:lnTo>
                  <a:lnTo>
                    <a:pt x="337" y="214"/>
                  </a:lnTo>
                  <a:lnTo>
                    <a:pt x="337" y="214"/>
                  </a:lnTo>
                  <a:lnTo>
                    <a:pt x="326" y="214"/>
                  </a:lnTo>
                  <a:lnTo>
                    <a:pt x="326" y="214"/>
                  </a:lnTo>
                  <a:lnTo>
                    <a:pt x="316" y="224"/>
                  </a:lnTo>
                  <a:lnTo>
                    <a:pt x="316" y="224"/>
                  </a:lnTo>
                  <a:lnTo>
                    <a:pt x="316" y="234"/>
                  </a:lnTo>
                  <a:lnTo>
                    <a:pt x="306" y="234"/>
                  </a:lnTo>
                  <a:lnTo>
                    <a:pt x="296" y="234"/>
                  </a:lnTo>
                  <a:lnTo>
                    <a:pt x="296" y="234"/>
                  </a:lnTo>
                  <a:lnTo>
                    <a:pt x="296" y="245"/>
                  </a:lnTo>
                  <a:lnTo>
                    <a:pt x="296" y="245"/>
                  </a:lnTo>
                  <a:lnTo>
                    <a:pt x="275" y="245"/>
                  </a:lnTo>
                  <a:lnTo>
                    <a:pt x="275" y="234"/>
                  </a:lnTo>
                  <a:lnTo>
                    <a:pt x="265" y="245"/>
                  </a:lnTo>
                  <a:lnTo>
                    <a:pt x="255" y="245"/>
                  </a:lnTo>
                  <a:lnTo>
                    <a:pt x="245" y="245"/>
                  </a:lnTo>
                  <a:lnTo>
                    <a:pt x="245" y="255"/>
                  </a:lnTo>
                  <a:lnTo>
                    <a:pt x="235" y="255"/>
                  </a:lnTo>
                  <a:lnTo>
                    <a:pt x="235" y="255"/>
                  </a:lnTo>
                  <a:lnTo>
                    <a:pt x="224" y="255"/>
                  </a:lnTo>
                  <a:lnTo>
                    <a:pt x="224" y="255"/>
                  </a:lnTo>
                  <a:lnTo>
                    <a:pt x="224" y="255"/>
                  </a:lnTo>
                  <a:lnTo>
                    <a:pt x="214" y="265"/>
                  </a:lnTo>
                  <a:lnTo>
                    <a:pt x="214" y="255"/>
                  </a:lnTo>
                  <a:lnTo>
                    <a:pt x="204" y="265"/>
                  </a:lnTo>
                  <a:lnTo>
                    <a:pt x="204" y="275"/>
                  </a:lnTo>
                  <a:lnTo>
                    <a:pt x="204" y="275"/>
                  </a:lnTo>
                  <a:lnTo>
                    <a:pt x="194" y="275"/>
                  </a:lnTo>
                  <a:lnTo>
                    <a:pt x="194" y="275"/>
                  </a:lnTo>
                  <a:lnTo>
                    <a:pt x="184" y="275"/>
                  </a:lnTo>
                  <a:lnTo>
                    <a:pt x="184" y="275"/>
                  </a:lnTo>
                  <a:lnTo>
                    <a:pt x="184" y="265"/>
                  </a:lnTo>
                  <a:lnTo>
                    <a:pt x="173" y="265"/>
                  </a:lnTo>
                  <a:lnTo>
                    <a:pt x="173" y="255"/>
                  </a:lnTo>
                  <a:lnTo>
                    <a:pt x="163" y="265"/>
                  </a:lnTo>
                  <a:lnTo>
                    <a:pt x="163" y="255"/>
                  </a:lnTo>
                  <a:lnTo>
                    <a:pt x="153" y="255"/>
                  </a:lnTo>
                  <a:lnTo>
                    <a:pt x="153" y="255"/>
                  </a:lnTo>
                  <a:lnTo>
                    <a:pt x="153" y="245"/>
                  </a:lnTo>
                  <a:lnTo>
                    <a:pt x="143" y="255"/>
                  </a:lnTo>
                  <a:lnTo>
                    <a:pt x="143" y="245"/>
                  </a:lnTo>
                  <a:lnTo>
                    <a:pt x="133" y="245"/>
                  </a:lnTo>
                  <a:lnTo>
                    <a:pt x="133" y="245"/>
                  </a:lnTo>
                  <a:lnTo>
                    <a:pt x="123" y="245"/>
                  </a:lnTo>
                  <a:lnTo>
                    <a:pt x="133" y="234"/>
                  </a:lnTo>
                  <a:lnTo>
                    <a:pt x="123" y="234"/>
                  </a:lnTo>
                  <a:lnTo>
                    <a:pt x="123" y="224"/>
                  </a:lnTo>
                  <a:lnTo>
                    <a:pt x="123" y="224"/>
                  </a:lnTo>
                  <a:lnTo>
                    <a:pt x="123" y="224"/>
                  </a:lnTo>
                  <a:lnTo>
                    <a:pt x="123" y="214"/>
                  </a:lnTo>
                  <a:lnTo>
                    <a:pt x="123" y="204"/>
                  </a:lnTo>
                  <a:lnTo>
                    <a:pt x="123" y="204"/>
                  </a:lnTo>
                  <a:lnTo>
                    <a:pt x="123" y="194"/>
                  </a:lnTo>
                  <a:lnTo>
                    <a:pt x="133" y="194"/>
                  </a:lnTo>
                  <a:lnTo>
                    <a:pt x="133" y="194"/>
                  </a:lnTo>
                  <a:lnTo>
                    <a:pt x="133" y="183"/>
                  </a:lnTo>
                  <a:lnTo>
                    <a:pt x="133" y="183"/>
                  </a:lnTo>
                  <a:lnTo>
                    <a:pt x="133" y="183"/>
                  </a:lnTo>
                  <a:lnTo>
                    <a:pt x="133" y="173"/>
                  </a:lnTo>
                  <a:lnTo>
                    <a:pt x="133" y="163"/>
                  </a:lnTo>
                  <a:lnTo>
                    <a:pt x="123" y="163"/>
                  </a:lnTo>
                  <a:lnTo>
                    <a:pt x="123" y="153"/>
                  </a:lnTo>
                  <a:lnTo>
                    <a:pt x="112" y="153"/>
                  </a:lnTo>
                  <a:lnTo>
                    <a:pt x="112" y="153"/>
                  </a:lnTo>
                  <a:lnTo>
                    <a:pt x="112" y="153"/>
                  </a:lnTo>
                  <a:lnTo>
                    <a:pt x="102" y="153"/>
                  </a:lnTo>
                  <a:lnTo>
                    <a:pt x="102" y="153"/>
                  </a:lnTo>
                  <a:lnTo>
                    <a:pt x="102" y="153"/>
                  </a:lnTo>
                  <a:lnTo>
                    <a:pt x="92" y="153"/>
                  </a:lnTo>
                  <a:lnTo>
                    <a:pt x="92" y="153"/>
                  </a:lnTo>
                  <a:lnTo>
                    <a:pt x="92" y="143"/>
                  </a:lnTo>
                  <a:lnTo>
                    <a:pt x="82" y="143"/>
                  </a:lnTo>
                  <a:lnTo>
                    <a:pt x="82" y="143"/>
                  </a:lnTo>
                  <a:lnTo>
                    <a:pt x="82" y="143"/>
                  </a:lnTo>
                  <a:lnTo>
                    <a:pt x="72" y="143"/>
                  </a:lnTo>
                  <a:lnTo>
                    <a:pt x="72" y="143"/>
                  </a:lnTo>
                  <a:lnTo>
                    <a:pt x="72" y="153"/>
                  </a:lnTo>
                  <a:lnTo>
                    <a:pt x="72" y="153"/>
                  </a:lnTo>
                  <a:lnTo>
                    <a:pt x="72" y="163"/>
                  </a:lnTo>
                  <a:lnTo>
                    <a:pt x="72" y="163"/>
                  </a:lnTo>
                  <a:lnTo>
                    <a:pt x="72" y="163"/>
                  </a:lnTo>
                  <a:lnTo>
                    <a:pt x="72" y="163"/>
                  </a:lnTo>
                  <a:lnTo>
                    <a:pt x="72" y="173"/>
                  </a:lnTo>
                  <a:lnTo>
                    <a:pt x="61" y="173"/>
                  </a:lnTo>
                  <a:lnTo>
                    <a:pt x="61" y="173"/>
                  </a:lnTo>
                  <a:lnTo>
                    <a:pt x="61" y="173"/>
                  </a:lnTo>
                  <a:lnTo>
                    <a:pt x="51" y="163"/>
                  </a:lnTo>
                  <a:lnTo>
                    <a:pt x="51" y="163"/>
                  </a:lnTo>
                  <a:lnTo>
                    <a:pt x="51" y="163"/>
                  </a:lnTo>
                  <a:lnTo>
                    <a:pt x="51" y="163"/>
                  </a:lnTo>
                  <a:lnTo>
                    <a:pt x="41" y="163"/>
                  </a:lnTo>
                  <a:lnTo>
                    <a:pt x="41" y="163"/>
                  </a:lnTo>
                  <a:lnTo>
                    <a:pt x="31" y="163"/>
                  </a:lnTo>
                  <a:lnTo>
                    <a:pt x="31" y="163"/>
                  </a:lnTo>
                  <a:lnTo>
                    <a:pt x="31" y="163"/>
                  </a:lnTo>
                  <a:lnTo>
                    <a:pt x="31" y="163"/>
                  </a:lnTo>
                  <a:lnTo>
                    <a:pt x="31" y="153"/>
                  </a:lnTo>
                  <a:lnTo>
                    <a:pt x="31" y="153"/>
                  </a:lnTo>
                  <a:lnTo>
                    <a:pt x="31" y="153"/>
                  </a:lnTo>
                  <a:lnTo>
                    <a:pt x="21" y="143"/>
                  </a:lnTo>
                  <a:lnTo>
                    <a:pt x="21" y="143"/>
                  </a:lnTo>
                  <a:lnTo>
                    <a:pt x="21" y="143"/>
                  </a:lnTo>
                  <a:lnTo>
                    <a:pt x="21" y="143"/>
                  </a:lnTo>
                  <a:lnTo>
                    <a:pt x="21" y="133"/>
                  </a:lnTo>
                  <a:lnTo>
                    <a:pt x="21" y="133"/>
                  </a:lnTo>
                  <a:lnTo>
                    <a:pt x="21" y="133"/>
                  </a:lnTo>
                  <a:lnTo>
                    <a:pt x="21" y="133"/>
                  </a:lnTo>
                  <a:lnTo>
                    <a:pt x="10" y="133"/>
                  </a:lnTo>
                  <a:lnTo>
                    <a:pt x="10" y="122"/>
                  </a:lnTo>
                  <a:lnTo>
                    <a:pt x="10" y="122"/>
                  </a:lnTo>
                  <a:lnTo>
                    <a:pt x="10" y="112"/>
                  </a:lnTo>
                  <a:lnTo>
                    <a:pt x="0" y="112"/>
                  </a:lnTo>
                  <a:lnTo>
                    <a:pt x="0" y="102"/>
                  </a:lnTo>
                  <a:lnTo>
                    <a:pt x="0" y="102"/>
                  </a:lnTo>
                  <a:lnTo>
                    <a:pt x="0" y="102"/>
                  </a:lnTo>
                  <a:lnTo>
                    <a:pt x="0" y="102"/>
                  </a:lnTo>
                  <a:lnTo>
                    <a:pt x="10" y="92"/>
                  </a:lnTo>
                  <a:lnTo>
                    <a:pt x="10" y="92"/>
                  </a:lnTo>
                  <a:lnTo>
                    <a:pt x="10" y="92"/>
                  </a:lnTo>
                  <a:lnTo>
                    <a:pt x="10" y="92"/>
                  </a:lnTo>
                  <a:lnTo>
                    <a:pt x="10" y="92"/>
                  </a:lnTo>
                  <a:lnTo>
                    <a:pt x="21" y="82"/>
                  </a:lnTo>
                  <a:lnTo>
                    <a:pt x="21" y="71"/>
                  </a:lnTo>
                  <a:lnTo>
                    <a:pt x="21" y="71"/>
                  </a:lnTo>
                  <a:lnTo>
                    <a:pt x="21" y="71"/>
                  </a:lnTo>
                  <a:lnTo>
                    <a:pt x="21" y="71"/>
                  </a:lnTo>
                  <a:lnTo>
                    <a:pt x="31" y="71"/>
                  </a:lnTo>
                  <a:lnTo>
                    <a:pt x="31" y="61"/>
                  </a:lnTo>
                  <a:lnTo>
                    <a:pt x="31" y="61"/>
                  </a:lnTo>
                  <a:lnTo>
                    <a:pt x="31" y="61"/>
                  </a:lnTo>
                  <a:lnTo>
                    <a:pt x="31" y="51"/>
                  </a:lnTo>
                  <a:lnTo>
                    <a:pt x="31" y="51"/>
                  </a:lnTo>
                  <a:lnTo>
                    <a:pt x="31" y="41"/>
                  </a:lnTo>
                  <a:lnTo>
                    <a:pt x="31" y="31"/>
                  </a:lnTo>
                  <a:lnTo>
                    <a:pt x="41" y="31"/>
                  </a:lnTo>
                  <a:lnTo>
                    <a:pt x="41" y="31"/>
                  </a:lnTo>
                  <a:lnTo>
                    <a:pt x="41" y="20"/>
                  </a:lnTo>
                  <a:lnTo>
                    <a:pt x="41" y="20"/>
                  </a:lnTo>
                  <a:lnTo>
                    <a:pt x="41" y="10"/>
                  </a:lnTo>
                  <a:lnTo>
                    <a:pt x="41" y="0"/>
                  </a:lnTo>
                  <a:lnTo>
                    <a:pt x="41" y="0"/>
                  </a:lnTo>
                  <a:close/>
                  <a:moveTo>
                    <a:pt x="41" y="41"/>
                  </a:moveTo>
                  <a:lnTo>
                    <a:pt x="41" y="41"/>
                  </a:lnTo>
                  <a:lnTo>
                    <a:pt x="41" y="41"/>
                  </a:lnTo>
                  <a:lnTo>
                    <a:pt x="51" y="61"/>
                  </a:lnTo>
                  <a:lnTo>
                    <a:pt x="51" y="61"/>
                  </a:lnTo>
                  <a:lnTo>
                    <a:pt x="51" y="71"/>
                  </a:lnTo>
                  <a:lnTo>
                    <a:pt x="51" y="82"/>
                  </a:lnTo>
                  <a:lnTo>
                    <a:pt x="51" y="82"/>
                  </a:lnTo>
                  <a:lnTo>
                    <a:pt x="51" y="92"/>
                  </a:lnTo>
                  <a:lnTo>
                    <a:pt x="61" y="92"/>
                  </a:lnTo>
                  <a:lnTo>
                    <a:pt x="61" y="82"/>
                  </a:lnTo>
                  <a:lnTo>
                    <a:pt x="61" y="71"/>
                  </a:lnTo>
                  <a:lnTo>
                    <a:pt x="61" y="71"/>
                  </a:lnTo>
                  <a:lnTo>
                    <a:pt x="61" y="71"/>
                  </a:lnTo>
                  <a:lnTo>
                    <a:pt x="61" y="61"/>
                  </a:lnTo>
                  <a:lnTo>
                    <a:pt x="61" y="61"/>
                  </a:lnTo>
                  <a:lnTo>
                    <a:pt x="61" y="61"/>
                  </a:lnTo>
                  <a:lnTo>
                    <a:pt x="51" y="51"/>
                  </a:lnTo>
                  <a:lnTo>
                    <a:pt x="51" y="51"/>
                  </a:lnTo>
                  <a:lnTo>
                    <a:pt x="51" y="41"/>
                  </a:lnTo>
                  <a:lnTo>
                    <a:pt x="41" y="4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28" name="Freeform 99"/>
            <p:cNvSpPr>
              <a:spLocks/>
            </p:cNvSpPr>
            <p:nvPr/>
          </p:nvSpPr>
          <p:spPr bwMode="auto">
            <a:xfrm>
              <a:off x="7605712" y="3844925"/>
              <a:ext cx="33338" cy="65088"/>
            </a:xfrm>
            <a:custGeom>
              <a:avLst/>
              <a:gdLst>
                <a:gd name="T0" fmla="*/ 2147483647 w 21"/>
                <a:gd name="T1" fmla="*/ 2147483647 h 41"/>
                <a:gd name="T2" fmla="*/ 2147483647 w 21"/>
                <a:gd name="T3" fmla="*/ 2147483647 h 41"/>
                <a:gd name="T4" fmla="*/ 2147483647 w 21"/>
                <a:gd name="T5" fmla="*/ 2147483647 h 41"/>
                <a:gd name="T6" fmla="*/ 2147483647 w 21"/>
                <a:gd name="T7" fmla="*/ 2147483647 h 41"/>
                <a:gd name="T8" fmla="*/ 2147483647 w 21"/>
                <a:gd name="T9" fmla="*/ 2147483647 h 41"/>
                <a:gd name="T10" fmla="*/ 2147483647 w 21"/>
                <a:gd name="T11" fmla="*/ 2147483647 h 41"/>
                <a:gd name="T12" fmla="*/ 2147483647 w 21"/>
                <a:gd name="T13" fmla="*/ 2147483647 h 41"/>
                <a:gd name="T14" fmla="*/ 2147483647 w 21"/>
                <a:gd name="T15" fmla="*/ 2147483647 h 41"/>
                <a:gd name="T16" fmla="*/ 2147483647 w 21"/>
                <a:gd name="T17" fmla="*/ 2147483647 h 41"/>
                <a:gd name="T18" fmla="*/ 2147483647 w 21"/>
                <a:gd name="T19" fmla="*/ 2147483647 h 41"/>
                <a:gd name="T20" fmla="*/ 2147483647 w 21"/>
                <a:gd name="T21" fmla="*/ 2147483647 h 41"/>
                <a:gd name="T22" fmla="*/ 2147483647 w 21"/>
                <a:gd name="T23" fmla="*/ 2147483647 h 41"/>
                <a:gd name="T24" fmla="*/ 2147483647 w 21"/>
                <a:gd name="T25" fmla="*/ 2147483647 h 41"/>
                <a:gd name="T26" fmla="*/ 0 w 21"/>
                <a:gd name="T27" fmla="*/ 2147483647 h 41"/>
                <a:gd name="T28" fmla="*/ 0 w 21"/>
                <a:gd name="T29" fmla="*/ 2147483647 h 41"/>
                <a:gd name="T30" fmla="*/ 0 w 21"/>
                <a:gd name="T31" fmla="*/ 2147483647 h 41"/>
                <a:gd name="T32" fmla="*/ 0 w 21"/>
                <a:gd name="T33" fmla="*/ 0 h 41"/>
                <a:gd name="T34" fmla="*/ 0 w 21"/>
                <a:gd name="T35" fmla="*/ 0 h 41"/>
                <a:gd name="T36" fmla="*/ 2147483647 w 21"/>
                <a:gd name="T37" fmla="*/ 0 h 41"/>
                <a:gd name="T38" fmla="*/ 2147483647 w 21"/>
                <a:gd name="T39" fmla="*/ 2147483647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41">
                  <a:moveTo>
                    <a:pt x="11" y="10"/>
                  </a:moveTo>
                  <a:lnTo>
                    <a:pt x="11" y="10"/>
                  </a:lnTo>
                  <a:lnTo>
                    <a:pt x="11" y="20"/>
                  </a:lnTo>
                  <a:lnTo>
                    <a:pt x="21" y="20"/>
                  </a:lnTo>
                  <a:lnTo>
                    <a:pt x="21" y="31"/>
                  </a:lnTo>
                  <a:lnTo>
                    <a:pt x="21" y="41"/>
                  </a:lnTo>
                  <a:lnTo>
                    <a:pt x="21" y="31"/>
                  </a:lnTo>
                  <a:lnTo>
                    <a:pt x="11" y="31"/>
                  </a:lnTo>
                  <a:lnTo>
                    <a:pt x="11" y="20"/>
                  </a:lnTo>
                  <a:lnTo>
                    <a:pt x="0" y="20"/>
                  </a:lnTo>
                  <a:lnTo>
                    <a:pt x="0" y="10"/>
                  </a:lnTo>
                  <a:lnTo>
                    <a:pt x="0" y="0"/>
                  </a:lnTo>
                  <a:lnTo>
                    <a:pt x="11" y="0"/>
                  </a:lnTo>
                  <a:lnTo>
                    <a:pt x="11"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29" name="Freeform 100"/>
            <p:cNvSpPr>
              <a:spLocks/>
            </p:cNvSpPr>
            <p:nvPr/>
          </p:nvSpPr>
          <p:spPr bwMode="auto">
            <a:xfrm>
              <a:off x="7105650" y="3876675"/>
              <a:ext cx="614363" cy="598488"/>
            </a:xfrm>
            <a:custGeom>
              <a:avLst/>
              <a:gdLst>
                <a:gd name="T0" fmla="*/ 101 w 387"/>
                <a:gd name="T1" fmla="*/ 31 h 377"/>
                <a:gd name="T2" fmla="*/ 122 w 387"/>
                <a:gd name="T3" fmla="*/ 31 h 377"/>
                <a:gd name="T4" fmla="*/ 142 w 387"/>
                <a:gd name="T5" fmla="*/ 0 h 377"/>
                <a:gd name="T6" fmla="*/ 163 w 387"/>
                <a:gd name="T7" fmla="*/ 11 h 377"/>
                <a:gd name="T8" fmla="*/ 163 w 387"/>
                <a:gd name="T9" fmla="*/ 31 h 377"/>
                <a:gd name="T10" fmla="*/ 183 w 387"/>
                <a:gd name="T11" fmla="*/ 51 h 377"/>
                <a:gd name="T12" fmla="*/ 183 w 387"/>
                <a:gd name="T13" fmla="*/ 62 h 377"/>
                <a:gd name="T14" fmla="*/ 203 w 387"/>
                <a:gd name="T15" fmla="*/ 82 h 377"/>
                <a:gd name="T16" fmla="*/ 213 w 387"/>
                <a:gd name="T17" fmla="*/ 113 h 377"/>
                <a:gd name="T18" fmla="*/ 224 w 387"/>
                <a:gd name="T19" fmla="*/ 123 h 377"/>
                <a:gd name="T20" fmla="*/ 234 w 387"/>
                <a:gd name="T21" fmla="*/ 143 h 377"/>
                <a:gd name="T22" fmla="*/ 254 w 387"/>
                <a:gd name="T23" fmla="*/ 143 h 377"/>
                <a:gd name="T24" fmla="*/ 264 w 387"/>
                <a:gd name="T25" fmla="*/ 153 h 377"/>
                <a:gd name="T26" fmla="*/ 275 w 387"/>
                <a:gd name="T27" fmla="*/ 133 h 377"/>
                <a:gd name="T28" fmla="*/ 285 w 387"/>
                <a:gd name="T29" fmla="*/ 123 h 377"/>
                <a:gd name="T30" fmla="*/ 305 w 387"/>
                <a:gd name="T31" fmla="*/ 133 h 377"/>
                <a:gd name="T32" fmla="*/ 336 w 387"/>
                <a:gd name="T33" fmla="*/ 143 h 377"/>
                <a:gd name="T34" fmla="*/ 336 w 387"/>
                <a:gd name="T35" fmla="*/ 174 h 377"/>
                <a:gd name="T36" fmla="*/ 326 w 387"/>
                <a:gd name="T37" fmla="*/ 204 h 377"/>
                <a:gd name="T38" fmla="*/ 336 w 387"/>
                <a:gd name="T39" fmla="*/ 225 h 377"/>
                <a:gd name="T40" fmla="*/ 356 w 387"/>
                <a:gd name="T41" fmla="*/ 235 h 377"/>
                <a:gd name="T42" fmla="*/ 346 w 387"/>
                <a:gd name="T43" fmla="*/ 276 h 377"/>
                <a:gd name="T44" fmla="*/ 387 w 387"/>
                <a:gd name="T45" fmla="*/ 296 h 377"/>
                <a:gd name="T46" fmla="*/ 366 w 387"/>
                <a:gd name="T47" fmla="*/ 316 h 377"/>
                <a:gd name="T48" fmla="*/ 326 w 387"/>
                <a:gd name="T49" fmla="*/ 326 h 377"/>
                <a:gd name="T50" fmla="*/ 305 w 387"/>
                <a:gd name="T51" fmla="*/ 337 h 377"/>
                <a:gd name="T52" fmla="*/ 295 w 387"/>
                <a:gd name="T53" fmla="*/ 357 h 377"/>
                <a:gd name="T54" fmla="*/ 275 w 387"/>
                <a:gd name="T55" fmla="*/ 367 h 377"/>
                <a:gd name="T56" fmla="*/ 234 w 387"/>
                <a:gd name="T57" fmla="*/ 377 h 377"/>
                <a:gd name="T58" fmla="*/ 213 w 387"/>
                <a:gd name="T59" fmla="*/ 367 h 377"/>
                <a:gd name="T60" fmla="*/ 173 w 387"/>
                <a:gd name="T61" fmla="*/ 347 h 377"/>
                <a:gd name="T62" fmla="*/ 183 w 387"/>
                <a:gd name="T63" fmla="*/ 316 h 377"/>
                <a:gd name="T64" fmla="*/ 183 w 387"/>
                <a:gd name="T65" fmla="*/ 286 h 377"/>
                <a:gd name="T66" fmla="*/ 173 w 387"/>
                <a:gd name="T67" fmla="*/ 255 h 377"/>
                <a:gd name="T68" fmla="*/ 163 w 387"/>
                <a:gd name="T69" fmla="*/ 276 h 377"/>
                <a:gd name="T70" fmla="*/ 152 w 387"/>
                <a:gd name="T71" fmla="*/ 276 h 377"/>
                <a:gd name="T72" fmla="*/ 132 w 387"/>
                <a:gd name="T73" fmla="*/ 265 h 377"/>
                <a:gd name="T74" fmla="*/ 122 w 387"/>
                <a:gd name="T75" fmla="*/ 265 h 377"/>
                <a:gd name="T76" fmla="*/ 101 w 387"/>
                <a:gd name="T77" fmla="*/ 265 h 377"/>
                <a:gd name="T78" fmla="*/ 112 w 387"/>
                <a:gd name="T79" fmla="*/ 245 h 377"/>
                <a:gd name="T80" fmla="*/ 112 w 387"/>
                <a:gd name="T81" fmla="*/ 214 h 377"/>
                <a:gd name="T82" fmla="*/ 91 w 387"/>
                <a:gd name="T83" fmla="*/ 204 h 377"/>
                <a:gd name="T84" fmla="*/ 81 w 387"/>
                <a:gd name="T85" fmla="*/ 194 h 377"/>
                <a:gd name="T86" fmla="*/ 61 w 387"/>
                <a:gd name="T87" fmla="*/ 184 h 377"/>
                <a:gd name="T88" fmla="*/ 30 w 387"/>
                <a:gd name="T89" fmla="*/ 194 h 377"/>
                <a:gd name="T90" fmla="*/ 10 w 387"/>
                <a:gd name="T91" fmla="*/ 184 h 377"/>
                <a:gd name="T92" fmla="*/ 10 w 387"/>
                <a:gd name="T93" fmla="*/ 163 h 377"/>
                <a:gd name="T94" fmla="*/ 10 w 387"/>
                <a:gd name="T95" fmla="*/ 143 h 377"/>
                <a:gd name="T96" fmla="*/ 20 w 387"/>
                <a:gd name="T97" fmla="*/ 133 h 377"/>
                <a:gd name="T98" fmla="*/ 30 w 387"/>
                <a:gd name="T99" fmla="*/ 113 h 377"/>
                <a:gd name="T100" fmla="*/ 20 w 387"/>
                <a:gd name="T101" fmla="*/ 102 h 377"/>
                <a:gd name="T102" fmla="*/ 20 w 387"/>
                <a:gd name="T103" fmla="*/ 102 h 377"/>
                <a:gd name="T104" fmla="*/ 50 w 387"/>
                <a:gd name="T105" fmla="*/ 92 h 377"/>
                <a:gd name="T106" fmla="*/ 71 w 387"/>
                <a:gd name="T107" fmla="*/ 92 h 377"/>
                <a:gd name="T108" fmla="*/ 81 w 387"/>
                <a:gd name="T109" fmla="*/ 62 h 377"/>
                <a:gd name="T110" fmla="*/ 91 w 387"/>
                <a:gd name="T111" fmla="*/ 51 h 377"/>
                <a:gd name="T112" fmla="*/ 71 w 387"/>
                <a:gd name="T113" fmla="*/ 4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 h="377">
                  <a:moveTo>
                    <a:pt x="81" y="21"/>
                  </a:moveTo>
                  <a:lnTo>
                    <a:pt x="81" y="21"/>
                  </a:lnTo>
                  <a:lnTo>
                    <a:pt x="91" y="21"/>
                  </a:lnTo>
                  <a:lnTo>
                    <a:pt x="101" y="31"/>
                  </a:lnTo>
                  <a:lnTo>
                    <a:pt x="101" y="31"/>
                  </a:lnTo>
                  <a:lnTo>
                    <a:pt x="101" y="31"/>
                  </a:lnTo>
                  <a:lnTo>
                    <a:pt x="101" y="41"/>
                  </a:lnTo>
                  <a:lnTo>
                    <a:pt x="112" y="41"/>
                  </a:lnTo>
                  <a:lnTo>
                    <a:pt x="112" y="31"/>
                  </a:lnTo>
                  <a:lnTo>
                    <a:pt x="112" y="31"/>
                  </a:lnTo>
                  <a:lnTo>
                    <a:pt x="112" y="31"/>
                  </a:lnTo>
                  <a:lnTo>
                    <a:pt x="122" y="31"/>
                  </a:lnTo>
                  <a:lnTo>
                    <a:pt x="122" y="21"/>
                  </a:lnTo>
                  <a:lnTo>
                    <a:pt x="122" y="11"/>
                  </a:lnTo>
                  <a:lnTo>
                    <a:pt x="132" y="0"/>
                  </a:lnTo>
                  <a:lnTo>
                    <a:pt x="132" y="0"/>
                  </a:lnTo>
                  <a:lnTo>
                    <a:pt x="132" y="0"/>
                  </a:lnTo>
                  <a:lnTo>
                    <a:pt x="142" y="0"/>
                  </a:lnTo>
                  <a:lnTo>
                    <a:pt x="142" y="0"/>
                  </a:lnTo>
                  <a:lnTo>
                    <a:pt x="152" y="11"/>
                  </a:lnTo>
                  <a:lnTo>
                    <a:pt x="152" y="11"/>
                  </a:lnTo>
                  <a:lnTo>
                    <a:pt x="152" y="11"/>
                  </a:lnTo>
                  <a:lnTo>
                    <a:pt x="152" y="11"/>
                  </a:lnTo>
                  <a:lnTo>
                    <a:pt x="163" y="11"/>
                  </a:lnTo>
                  <a:lnTo>
                    <a:pt x="152" y="21"/>
                  </a:lnTo>
                  <a:lnTo>
                    <a:pt x="152" y="21"/>
                  </a:lnTo>
                  <a:lnTo>
                    <a:pt x="163" y="31"/>
                  </a:lnTo>
                  <a:lnTo>
                    <a:pt x="163" y="31"/>
                  </a:lnTo>
                  <a:lnTo>
                    <a:pt x="163" y="31"/>
                  </a:lnTo>
                  <a:lnTo>
                    <a:pt x="163" y="31"/>
                  </a:lnTo>
                  <a:lnTo>
                    <a:pt x="173" y="41"/>
                  </a:lnTo>
                  <a:lnTo>
                    <a:pt x="173" y="51"/>
                  </a:lnTo>
                  <a:lnTo>
                    <a:pt x="183" y="51"/>
                  </a:lnTo>
                  <a:lnTo>
                    <a:pt x="183" y="51"/>
                  </a:lnTo>
                  <a:lnTo>
                    <a:pt x="183" y="51"/>
                  </a:lnTo>
                  <a:lnTo>
                    <a:pt x="183" y="51"/>
                  </a:lnTo>
                  <a:lnTo>
                    <a:pt x="183" y="51"/>
                  </a:lnTo>
                  <a:lnTo>
                    <a:pt x="193" y="62"/>
                  </a:lnTo>
                  <a:lnTo>
                    <a:pt x="193" y="62"/>
                  </a:lnTo>
                  <a:lnTo>
                    <a:pt x="183" y="62"/>
                  </a:lnTo>
                  <a:lnTo>
                    <a:pt x="183" y="62"/>
                  </a:lnTo>
                  <a:lnTo>
                    <a:pt x="183" y="62"/>
                  </a:lnTo>
                  <a:lnTo>
                    <a:pt x="193" y="62"/>
                  </a:lnTo>
                  <a:lnTo>
                    <a:pt x="193" y="72"/>
                  </a:lnTo>
                  <a:lnTo>
                    <a:pt x="203" y="72"/>
                  </a:lnTo>
                  <a:lnTo>
                    <a:pt x="203" y="82"/>
                  </a:lnTo>
                  <a:lnTo>
                    <a:pt x="203" y="82"/>
                  </a:lnTo>
                  <a:lnTo>
                    <a:pt x="203" y="82"/>
                  </a:lnTo>
                  <a:lnTo>
                    <a:pt x="203" y="82"/>
                  </a:lnTo>
                  <a:lnTo>
                    <a:pt x="203" y="92"/>
                  </a:lnTo>
                  <a:lnTo>
                    <a:pt x="213" y="92"/>
                  </a:lnTo>
                  <a:lnTo>
                    <a:pt x="213" y="102"/>
                  </a:lnTo>
                  <a:lnTo>
                    <a:pt x="213" y="102"/>
                  </a:lnTo>
                  <a:lnTo>
                    <a:pt x="213" y="113"/>
                  </a:lnTo>
                  <a:lnTo>
                    <a:pt x="224" y="113"/>
                  </a:lnTo>
                  <a:lnTo>
                    <a:pt x="224" y="113"/>
                  </a:lnTo>
                  <a:lnTo>
                    <a:pt x="224" y="113"/>
                  </a:lnTo>
                  <a:lnTo>
                    <a:pt x="224" y="113"/>
                  </a:lnTo>
                  <a:lnTo>
                    <a:pt x="224" y="123"/>
                  </a:lnTo>
                  <a:lnTo>
                    <a:pt x="224" y="123"/>
                  </a:lnTo>
                  <a:lnTo>
                    <a:pt x="224" y="123"/>
                  </a:lnTo>
                  <a:lnTo>
                    <a:pt x="224" y="123"/>
                  </a:lnTo>
                  <a:lnTo>
                    <a:pt x="234" y="133"/>
                  </a:lnTo>
                  <a:lnTo>
                    <a:pt x="234" y="133"/>
                  </a:lnTo>
                  <a:lnTo>
                    <a:pt x="234" y="133"/>
                  </a:lnTo>
                  <a:lnTo>
                    <a:pt x="234" y="143"/>
                  </a:lnTo>
                  <a:lnTo>
                    <a:pt x="234" y="143"/>
                  </a:lnTo>
                  <a:lnTo>
                    <a:pt x="234" y="143"/>
                  </a:lnTo>
                  <a:lnTo>
                    <a:pt x="234" y="143"/>
                  </a:lnTo>
                  <a:lnTo>
                    <a:pt x="244" y="143"/>
                  </a:lnTo>
                  <a:lnTo>
                    <a:pt x="244" y="143"/>
                  </a:lnTo>
                  <a:lnTo>
                    <a:pt x="254" y="143"/>
                  </a:lnTo>
                  <a:lnTo>
                    <a:pt x="254" y="143"/>
                  </a:lnTo>
                  <a:lnTo>
                    <a:pt x="254" y="143"/>
                  </a:lnTo>
                  <a:lnTo>
                    <a:pt x="254" y="143"/>
                  </a:lnTo>
                  <a:lnTo>
                    <a:pt x="264" y="153"/>
                  </a:lnTo>
                  <a:lnTo>
                    <a:pt x="264" y="153"/>
                  </a:lnTo>
                  <a:lnTo>
                    <a:pt x="264" y="153"/>
                  </a:lnTo>
                  <a:lnTo>
                    <a:pt x="275" y="153"/>
                  </a:lnTo>
                  <a:lnTo>
                    <a:pt x="275" y="143"/>
                  </a:lnTo>
                  <a:lnTo>
                    <a:pt x="275" y="143"/>
                  </a:lnTo>
                  <a:lnTo>
                    <a:pt x="275" y="143"/>
                  </a:lnTo>
                  <a:lnTo>
                    <a:pt x="275" y="143"/>
                  </a:lnTo>
                  <a:lnTo>
                    <a:pt x="275" y="133"/>
                  </a:lnTo>
                  <a:lnTo>
                    <a:pt x="275" y="133"/>
                  </a:lnTo>
                  <a:lnTo>
                    <a:pt x="275" y="123"/>
                  </a:lnTo>
                  <a:lnTo>
                    <a:pt x="275" y="123"/>
                  </a:lnTo>
                  <a:lnTo>
                    <a:pt x="285" y="123"/>
                  </a:lnTo>
                  <a:lnTo>
                    <a:pt x="285" y="123"/>
                  </a:lnTo>
                  <a:lnTo>
                    <a:pt x="285" y="123"/>
                  </a:lnTo>
                  <a:lnTo>
                    <a:pt x="295" y="123"/>
                  </a:lnTo>
                  <a:lnTo>
                    <a:pt x="295" y="133"/>
                  </a:lnTo>
                  <a:lnTo>
                    <a:pt x="295" y="133"/>
                  </a:lnTo>
                  <a:lnTo>
                    <a:pt x="305" y="133"/>
                  </a:lnTo>
                  <a:lnTo>
                    <a:pt x="305" y="133"/>
                  </a:lnTo>
                  <a:lnTo>
                    <a:pt x="305" y="133"/>
                  </a:lnTo>
                  <a:lnTo>
                    <a:pt x="315" y="133"/>
                  </a:lnTo>
                  <a:lnTo>
                    <a:pt x="315" y="133"/>
                  </a:lnTo>
                  <a:lnTo>
                    <a:pt x="315" y="133"/>
                  </a:lnTo>
                  <a:lnTo>
                    <a:pt x="326" y="133"/>
                  </a:lnTo>
                  <a:lnTo>
                    <a:pt x="326" y="143"/>
                  </a:lnTo>
                  <a:lnTo>
                    <a:pt x="336" y="143"/>
                  </a:lnTo>
                  <a:lnTo>
                    <a:pt x="336" y="153"/>
                  </a:lnTo>
                  <a:lnTo>
                    <a:pt x="336" y="163"/>
                  </a:lnTo>
                  <a:lnTo>
                    <a:pt x="336" y="163"/>
                  </a:lnTo>
                  <a:lnTo>
                    <a:pt x="336" y="163"/>
                  </a:lnTo>
                  <a:lnTo>
                    <a:pt x="336" y="174"/>
                  </a:lnTo>
                  <a:lnTo>
                    <a:pt x="336" y="174"/>
                  </a:lnTo>
                  <a:lnTo>
                    <a:pt x="326" y="174"/>
                  </a:lnTo>
                  <a:lnTo>
                    <a:pt x="326" y="184"/>
                  </a:lnTo>
                  <a:lnTo>
                    <a:pt x="326" y="184"/>
                  </a:lnTo>
                  <a:lnTo>
                    <a:pt x="326" y="194"/>
                  </a:lnTo>
                  <a:lnTo>
                    <a:pt x="326" y="204"/>
                  </a:lnTo>
                  <a:lnTo>
                    <a:pt x="326" y="204"/>
                  </a:lnTo>
                  <a:lnTo>
                    <a:pt x="326" y="204"/>
                  </a:lnTo>
                  <a:lnTo>
                    <a:pt x="326" y="214"/>
                  </a:lnTo>
                  <a:lnTo>
                    <a:pt x="336" y="214"/>
                  </a:lnTo>
                  <a:lnTo>
                    <a:pt x="326" y="225"/>
                  </a:lnTo>
                  <a:lnTo>
                    <a:pt x="336" y="225"/>
                  </a:lnTo>
                  <a:lnTo>
                    <a:pt x="336" y="225"/>
                  </a:lnTo>
                  <a:lnTo>
                    <a:pt x="346" y="225"/>
                  </a:lnTo>
                  <a:lnTo>
                    <a:pt x="346" y="235"/>
                  </a:lnTo>
                  <a:lnTo>
                    <a:pt x="356" y="225"/>
                  </a:lnTo>
                  <a:lnTo>
                    <a:pt x="356" y="235"/>
                  </a:lnTo>
                  <a:lnTo>
                    <a:pt x="356" y="235"/>
                  </a:lnTo>
                  <a:lnTo>
                    <a:pt x="356" y="235"/>
                  </a:lnTo>
                  <a:lnTo>
                    <a:pt x="346" y="245"/>
                  </a:lnTo>
                  <a:lnTo>
                    <a:pt x="356" y="255"/>
                  </a:lnTo>
                  <a:lnTo>
                    <a:pt x="346" y="255"/>
                  </a:lnTo>
                  <a:lnTo>
                    <a:pt x="346" y="255"/>
                  </a:lnTo>
                  <a:lnTo>
                    <a:pt x="346" y="276"/>
                  </a:lnTo>
                  <a:lnTo>
                    <a:pt x="346" y="276"/>
                  </a:lnTo>
                  <a:lnTo>
                    <a:pt x="356" y="276"/>
                  </a:lnTo>
                  <a:lnTo>
                    <a:pt x="376" y="276"/>
                  </a:lnTo>
                  <a:lnTo>
                    <a:pt x="376" y="286"/>
                  </a:lnTo>
                  <a:lnTo>
                    <a:pt x="376" y="286"/>
                  </a:lnTo>
                  <a:lnTo>
                    <a:pt x="376" y="296"/>
                  </a:lnTo>
                  <a:lnTo>
                    <a:pt x="387" y="296"/>
                  </a:lnTo>
                  <a:lnTo>
                    <a:pt x="387" y="306"/>
                  </a:lnTo>
                  <a:lnTo>
                    <a:pt x="387" y="316"/>
                  </a:lnTo>
                  <a:lnTo>
                    <a:pt x="387" y="326"/>
                  </a:lnTo>
                  <a:lnTo>
                    <a:pt x="376" y="326"/>
                  </a:lnTo>
                  <a:lnTo>
                    <a:pt x="376" y="316"/>
                  </a:lnTo>
                  <a:lnTo>
                    <a:pt x="366" y="316"/>
                  </a:lnTo>
                  <a:lnTo>
                    <a:pt x="356" y="326"/>
                  </a:lnTo>
                  <a:lnTo>
                    <a:pt x="356" y="326"/>
                  </a:lnTo>
                  <a:lnTo>
                    <a:pt x="346" y="326"/>
                  </a:lnTo>
                  <a:lnTo>
                    <a:pt x="336" y="326"/>
                  </a:lnTo>
                  <a:lnTo>
                    <a:pt x="336" y="326"/>
                  </a:lnTo>
                  <a:lnTo>
                    <a:pt x="326" y="326"/>
                  </a:lnTo>
                  <a:lnTo>
                    <a:pt x="326" y="326"/>
                  </a:lnTo>
                  <a:lnTo>
                    <a:pt x="315" y="337"/>
                  </a:lnTo>
                  <a:lnTo>
                    <a:pt x="315" y="337"/>
                  </a:lnTo>
                  <a:lnTo>
                    <a:pt x="315" y="337"/>
                  </a:lnTo>
                  <a:lnTo>
                    <a:pt x="305" y="337"/>
                  </a:lnTo>
                  <a:lnTo>
                    <a:pt x="305" y="337"/>
                  </a:lnTo>
                  <a:lnTo>
                    <a:pt x="305" y="337"/>
                  </a:lnTo>
                  <a:lnTo>
                    <a:pt x="295" y="337"/>
                  </a:lnTo>
                  <a:lnTo>
                    <a:pt x="285" y="347"/>
                  </a:lnTo>
                  <a:lnTo>
                    <a:pt x="285" y="347"/>
                  </a:lnTo>
                  <a:lnTo>
                    <a:pt x="295" y="347"/>
                  </a:lnTo>
                  <a:lnTo>
                    <a:pt x="295" y="357"/>
                  </a:lnTo>
                  <a:lnTo>
                    <a:pt x="295" y="357"/>
                  </a:lnTo>
                  <a:lnTo>
                    <a:pt x="295" y="357"/>
                  </a:lnTo>
                  <a:lnTo>
                    <a:pt x="285" y="357"/>
                  </a:lnTo>
                  <a:lnTo>
                    <a:pt x="275" y="357"/>
                  </a:lnTo>
                  <a:lnTo>
                    <a:pt x="275" y="367"/>
                  </a:lnTo>
                  <a:lnTo>
                    <a:pt x="275" y="367"/>
                  </a:lnTo>
                  <a:lnTo>
                    <a:pt x="264" y="357"/>
                  </a:lnTo>
                  <a:lnTo>
                    <a:pt x="264" y="367"/>
                  </a:lnTo>
                  <a:lnTo>
                    <a:pt x="254" y="377"/>
                  </a:lnTo>
                  <a:lnTo>
                    <a:pt x="244" y="377"/>
                  </a:lnTo>
                  <a:lnTo>
                    <a:pt x="244" y="377"/>
                  </a:lnTo>
                  <a:lnTo>
                    <a:pt x="234" y="377"/>
                  </a:lnTo>
                  <a:lnTo>
                    <a:pt x="234" y="377"/>
                  </a:lnTo>
                  <a:lnTo>
                    <a:pt x="224" y="377"/>
                  </a:lnTo>
                  <a:lnTo>
                    <a:pt x="224" y="367"/>
                  </a:lnTo>
                  <a:lnTo>
                    <a:pt x="213" y="367"/>
                  </a:lnTo>
                  <a:lnTo>
                    <a:pt x="213" y="367"/>
                  </a:lnTo>
                  <a:lnTo>
                    <a:pt x="213" y="367"/>
                  </a:lnTo>
                  <a:lnTo>
                    <a:pt x="203" y="357"/>
                  </a:lnTo>
                  <a:lnTo>
                    <a:pt x="203" y="357"/>
                  </a:lnTo>
                  <a:lnTo>
                    <a:pt x="193" y="357"/>
                  </a:lnTo>
                  <a:lnTo>
                    <a:pt x="193" y="357"/>
                  </a:lnTo>
                  <a:lnTo>
                    <a:pt x="183" y="357"/>
                  </a:lnTo>
                  <a:lnTo>
                    <a:pt x="173" y="347"/>
                  </a:lnTo>
                  <a:lnTo>
                    <a:pt x="183" y="347"/>
                  </a:lnTo>
                  <a:lnTo>
                    <a:pt x="183" y="347"/>
                  </a:lnTo>
                  <a:lnTo>
                    <a:pt x="173" y="337"/>
                  </a:lnTo>
                  <a:lnTo>
                    <a:pt x="183" y="326"/>
                  </a:lnTo>
                  <a:lnTo>
                    <a:pt x="173" y="326"/>
                  </a:lnTo>
                  <a:lnTo>
                    <a:pt x="183" y="316"/>
                  </a:lnTo>
                  <a:lnTo>
                    <a:pt x="183" y="306"/>
                  </a:lnTo>
                  <a:lnTo>
                    <a:pt x="183" y="296"/>
                  </a:lnTo>
                  <a:lnTo>
                    <a:pt x="183" y="286"/>
                  </a:lnTo>
                  <a:lnTo>
                    <a:pt x="183" y="286"/>
                  </a:lnTo>
                  <a:lnTo>
                    <a:pt x="183" y="286"/>
                  </a:lnTo>
                  <a:lnTo>
                    <a:pt x="183" y="286"/>
                  </a:lnTo>
                  <a:lnTo>
                    <a:pt x="183" y="276"/>
                  </a:lnTo>
                  <a:lnTo>
                    <a:pt x="173" y="276"/>
                  </a:lnTo>
                  <a:lnTo>
                    <a:pt x="173" y="265"/>
                  </a:lnTo>
                  <a:lnTo>
                    <a:pt x="183" y="265"/>
                  </a:lnTo>
                  <a:lnTo>
                    <a:pt x="183" y="255"/>
                  </a:lnTo>
                  <a:lnTo>
                    <a:pt x="173" y="255"/>
                  </a:lnTo>
                  <a:lnTo>
                    <a:pt x="173" y="255"/>
                  </a:lnTo>
                  <a:lnTo>
                    <a:pt x="173" y="255"/>
                  </a:lnTo>
                  <a:lnTo>
                    <a:pt x="173" y="265"/>
                  </a:lnTo>
                  <a:lnTo>
                    <a:pt x="163" y="265"/>
                  </a:lnTo>
                  <a:lnTo>
                    <a:pt x="163" y="276"/>
                  </a:lnTo>
                  <a:lnTo>
                    <a:pt x="163" y="276"/>
                  </a:lnTo>
                  <a:lnTo>
                    <a:pt x="152" y="265"/>
                  </a:lnTo>
                  <a:lnTo>
                    <a:pt x="152" y="265"/>
                  </a:lnTo>
                  <a:lnTo>
                    <a:pt x="152" y="265"/>
                  </a:lnTo>
                  <a:lnTo>
                    <a:pt x="163" y="276"/>
                  </a:lnTo>
                  <a:lnTo>
                    <a:pt x="152" y="276"/>
                  </a:lnTo>
                  <a:lnTo>
                    <a:pt x="152" y="276"/>
                  </a:lnTo>
                  <a:lnTo>
                    <a:pt x="152" y="276"/>
                  </a:lnTo>
                  <a:lnTo>
                    <a:pt x="152" y="276"/>
                  </a:lnTo>
                  <a:lnTo>
                    <a:pt x="142" y="265"/>
                  </a:lnTo>
                  <a:lnTo>
                    <a:pt x="142" y="265"/>
                  </a:lnTo>
                  <a:lnTo>
                    <a:pt x="142" y="265"/>
                  </a:lnTo>
                  <a:lnTo>
                    <a:pt x="132" y="265"/>
                  </a:lnTo>
                  <a:lnTo>
                    <a:pt x="132" y="265"/>
                  </a:lnTo>
                  <a:lnTo>
                    <a:pt x="132" y="265"/>
                  </a:lnTo>
                  <a:lnTo>
                    <a:pt x="132" y="265"/>
                  </a:lnTo>
                  <a:lnTo>
                    <a:pt x="132" y="265"/>
                  </a:lnTo>
                  <a:lnTo>
                    <a:pt x="132" y="265"/>
                  </a:lnTo>
                  <a:lnTo>
                    <a:pt x="122" y="265"/>
                  </a:lnTo>
                  <a:lnTo>
                    <a:pt x="122" y="265"/>
                  </a:lnTo>
                  <a:lnTo>
                    <a:pt x="122" y="265"/>
                  </a:lnTo>
                  <a:lnTo>
                    <a:pt x="122" y="265"/>
                  </a:lnTo>
                  <a:lnTo>
                    <a:pt x="112" y="265"/>
                  </a:lnTo>
                  <a:lnTo>
                    <a:pt x="112" y="265"/>
                  </a:lnTo>
                  <a:lnTo>
                    <a:pt x="101" y="265"/>
                  </a:lnTo>
                  <a:lnTo>
                    <a:pt x="101" y="265"/>
                  </a:lnTo>
                  <a:lnTo>
                    <a:pt x="101" y="265"/>
                  </a:lnTo>
                  <a:lnTo>
                    <a:pt x="101" y="265"/>
                  </a:lnTo>
                  <a:lnTo>
                    <a:pt x="101" y="255"/>
                  </a:lnTo>
                  <a:lnTo>
                    <a:pt x="112" y="245"/>
                  </a:lnTo>
                  <a:lnTo>
                    <a:pt x="112" y="245"/>
                  </a:lnTo>
                  <a:lnTo>
                    <a:pt x="112" y="235"/>
                  </a:lnTo>
                  <a:lnTo>
                    <a:pt x="101" y="235"/>
                  </a:lnTo>
                  <a:lnTo>
                    <a:pt x="101" y="225"/>
                  </a:lnTo>
                  <a:lnTo>
                    <a:pt x="101" y="225"/>
                  </a:lnTo>
                  <a:lnTo>
                    <a:pt x="101" y="214"/>
                  </a:lnTo>
                  <a:lnTo>
                    <a:pt x="112" y="214"/>
                  </a:lnTo>
                  <a:lnTo>
                    <a:pt x="101" y="214"/>
                  </a:lnTo>
                  <a:lnTo>
                    <a:pt x="101" y="204"/>
                  </a:lnTo>
                  <a:lnTo>
                    <a:pt x="101" y="204"/>
                  </a:lnTo>
                  <a:lnTo>
                    <a:pt x="101" y="204"/>
                  </a:lnTo>
                  <a:lnTo>
                    <a:pt x="91" y="204"/>
                  </a:lnTo>
                  <a:lnTo>
                    <a:pt x="91" y="204"/>
                  </a:lnTo>
                  <a:lnTo>
                    <a:pt x="91" y="194"/>
                  </a:lnTo>
                  <a:lnTo>
                    <a:pt x="91" y="194"/>
                  </a:lnTo>
                  <a:lnTo>
                    <a:pt x="91" y="194"/>
                  </a:lnTo>
                  <a:lnTo>
                    <a:pt x="91" y="194"/>
                  </a:lnTo>
                  <a:lnTo>
                    <a:pt x="81" y="194"/>
                  </a:lnTo>
                  <a:lnTo>
                    <a:pt x="81" y="194"/>
                  </a:lnTo>
                  <a:lnTo>
                    <a:pt x="81" y="184"/>
                  </a:lnTo>
                  <a:lnTo>
                    <a:pt x="81" y="184"/>
                  </a:lnTo>
                  <a:lnTo>
                    <a:pt x="71" y="184"/>
                  </a:lnTo>
                  <a:lnTo>
                    <a:pt x="71" y="184"/>
                  </a:lnTo>
                  <a:lnTo>
                    <a:pt x="61" y="174"/>
                  </a:lnTo>
                  <a:lnTo>
                    <a:pt x="61" y="184"/>
                  </a:lnTo>
                  <a:lnTo>
                    <a:pt x="50" y="184"/>
                  </a:lnTo>
                  <a:lnTo>
                    <a:pt x="50" y="184"/>
                  </a:lnTo>
                  <a:lnTo>
                    <a:pt x="40" y="184"/>
                  </a:lnTo>
                  <a:lnTo>
                    <a:pt x="40" y="194"/>
                  </a:lnTo>
                  <a:lnTo>
                    <a:pt x="40" y="194"/>
                  </a:lnTo>
                  <a:lnTo>
                    <a:pt x="30" y="194"/>
                  </a:lnTo>
                  <a:lnTo>
                    <a:pt x="30" y="194"/>
                  </a:lnTo>
                  <a:lnTo>
                    <a:pt x="20" y="194"/>
                  </a:lnTo>
                  <a:lnTo>
                    <a:pt x="20" y="194"/>
                  </a:lnTo>
                  <a:lnTo>
                    <a:pt x="10" y="194"/>
                  </a:lnTo>
                  <a:lnTo>
                    <a:pt x="10" y="194"/>
                  </a:lnTo>
                  <a:lnTo>
                    <a:pt x="10" y="184"/>
                  </a:lnTo>
                  <a:lnTo>
                    <a:pt x="10" y="184"/>
                  </a:lnTo>
                  <a:lnTo>
                    <a:pt x="10" y="174"/>
                  </a:lnTo>
                  <a:lnTo>
                    <a:pt x="10" y="174"/>
                  </a:lnTo>
                  <a:lnTo>
                    <a:pt x="10" y="174"/>
                  </a:lnTo>
                  <a:lnTo>
                    <a:pt x="10" y="163"/>
                  </a:lnTo>
                  <a:lnTo>
                    <a:pt x="10" y="163"/>
                  </a:lnTo>
                  <a:lnTo>
                    <a:pt x="0" y="153"/>
                  </a:lnTo>
                  <a:lnTo>
                    <a:pt x="0" y="153"/>
                  </a:lnTo>
                  <a:lnTo>
                    <a:pt x="10" y="153"/>
                  </a:lnTo>
                  <a:lnTo>
                    <a:pt x="10" y="143"/>
                  </a:lnTo>
                  <a:lnTo>
                    <a:pt x="10" y="143"/>
                  </a:lnTo>
                  <a:lnTo>
                    <a:pt x="10" y="143"/>
                  </a:lnTo>
                  <a:lnTo>
                    <a:pt x="10" y="143"/>
                  </a:lnTo>
                  <a:lnTo>
                    <a:pt x="10" y="143"/>
                  </a:lnTo>
                  <a:lnTo>
                    <a:pt x="10" y="133"/>
                  </a:lnTo>
                  <a:lnTo>
                    <a:pt x="20" y="133"/>
                  </a:lnTo>
                  <a:lnTo>
                    <a:pt x="20" y="133"/>
                  </a:lnTo>
                  <a:lnTo>
                    <a:pt x="20" y="133"/>
                  </a:lnTo>
                  <a:lnTo>
                    <a:pt x="20" y="123"/>
                  </a:lnTo>
                  <a:lnTo>
                    <a:pt x="30" y="123"/>
                  </a:lnTo>
                  <a:lnTo>
                    <a:pt x="30" y="123"/>
                  </a:lnTo>
                  <a:lnTo>
                    <a:pt x="30" y="123"/>
                  </a:lnTo>
                  <a:lnTo>
                    <a:pt x="30" y="113"/>
                  </a:lnTo>
                  <a:lnTo>
                    <a:pt x="30" y="113"/>
                  </a:lnTo>
                  <a:lnTo>
                    <a:pt x="30" y="113"/>
                  </a:lnTo>
                  <a:lnTo>
                    <a:pt x="30" y="113"/>
                  </a:lnTo>
                  <a:lnTo>
                    <a:pt x="20" y="113"/>
                  </a:lnTo>
                  <a:lnTo>
                    <a:pt x="20" y="113"/>
                  </a:lnTo>
                  <a:lnTo>
                    <a:pt x="20" y="113"/>
                  </a:lnTo>
                  <a:lnTo>
                    <a:pt x="20" y="102"/>
                  </a:lnTo>
                  <a:lnTo>
                    <a:pt x="20" y="102"/>
                  </a:lnTo>
                  <a:lnTo>
                    <a:pt x="10" y="102"/>
                  </a:lnTo>
                  <a:lnTo>
                    <a:pt x="10" y="102"/>
                  </a:lnTo>
                  <a:lnTo>
                    <a:pt x="20" y="102"/>
                  </a:lnTo>
                  <a:lnTo>
                    <a:pt x="20" y="102"/>
                  </a:lnTo>
                  <a:lnTo>
                    <a:pt x="20" y="102"/>
                  </a:lnTo>
                  <a:lnTo>
                    <a:pt x="30" y="102"/>
                  </a:lnTo>
                  <a:lnTo>
                    <a:pt x="30" y="102"/>
                  </a:lnTo>
                  <a:lnTo>
                    <a:pt x="30" y="92"/>
                  </a:lnTo>
                  <a:lnTo>
                    <a:pt x="30" y="92"/>
                  </a:lnTo>
                  <a:lnTo>
                    <a:pt x="40" y="92"/>
                  </a:lnTo>
                  <a:lnTo>
                    <a:pt x="50" y="92"/>
                  </a:lnTo>
                  <a:lnTo>
                    <a:pt x="61" y="92"/>
                  </a:lnTo>
                  <a:lnTo>
                    <a:pt x="61" y="92"/>
                  </a:lnTo>
                  <a:lnTo>
                    <a:pt x="61" y="92"/>
                  </a:lnTo>
                  <a:lnTo>
                    <a:pt x="61" y="82"/>
                  </a:lnTo>
                  <a:lnTo>
                    <a:pt x="71" y="92"/>
                  </a:lnTo>
                  <a:lnTo>
                    <a:pt x="71" y="92"/>
                  </a:lnTo>
                  <a:lnTo>
                    <a:pt x="71" y="82"/>
                  </a:lnTo>
                  <a:lnTo>
                    <a:pt x="71" y="72"/>
                  </a:lnTo>
                  <a:lnTo>
                    <a:pt x="71" y="72"/>
                  </a:lnTo>
                  <a:lnTo>
                    <a:pt x="81" y="72"/>
                  </a:lnTo>
                  <a:lnTo>
                    <a:pt x="81" y="62"/>
                  </a:lnTo>
                  <a:lnTo>
                    <a:pt x="81" y="62"/>
                  </a:lnTo>
                  <a:lnTo>
                    <a:pt x="91" y="62"/>
                  </a:lnTo>
                  <a:lnTo>
                    <a:pt x="91" y="62"/>
                  </a:lnTo>
                  <a:lnTo>
                    <a:pt x="91" y="62"/>
                  </a:lnTo>
                  <a:lnTo>
                    <a:pt x="91" y="51"/>
                  </a:lnTo>
                  <a:lnTo>
                    <a:pt x="91" y="51"/>
                  </a:lnTo>
                  <a:lnTo>
                    <a:pt x="91" y="51"/>
                  </a:lnTo>
                  <a:lnTo>
                    <a:pt x="81" y="51"/>
                  </a:lnTo>
                  <a:lnTo>
                    <a:pt x="81" y="51"/>
                  </a:lnTo>
                  <a:lnTo>
                    <a:pt x="81" y="41"/>
                  </a:lnTo>
                  <a:lnTo>
                    <a:pt x="81" y="41"/>
                  </a:lnTo>
                  <a:lnTo>
                    <a:pt x="71" y="41"/>
                  </a:lnTo>
                  <a:lnTo>
                    <a:pt x="71" y="41"/>
                  </a:lnTo>
                  <a:lnTo>
                    <a:pt x="71" y="31"/>
                  </a:lnTo>
                  <a:lnTo>
                    <a:pt x="71" y="31"/>
                  </a:lnTo>
                  <a:lnTo>
                    <a:pt x="81" y="31"/>
                  </a:lnTo>
                  <a:lnTo>
                    <a:pt x="81" y="2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30" name="Freeform 101"/>
            <p:cNvSpPr>
              <a:spLocks/>
            </p:cNvSpPr>
            <p:nvPr/>
          </p:nvSpPr>
          <p:spPr bwMode="auto">
            <a:xfrm>
              <a:off x="7493000" y="3910013"/>
              <a:ext cx="31750" cy="80962"/>
            </a:xfrm>
            <a:custGeom>
              <a:avLst/>
              <a:gdLst>
                <a:gd name="T0" fmla="*/ 0 w 20"/>
                <a:gd name="T1" fmla="*/ 0 h 51"/>
                <a:gd name="T2" fmla="*/ 2147483647 w 20"/>
                <a:gd name="T3" fmla="*/ 0 h 51"/>
                <a:gd name="T4" fmla="*/ 2147483647 w 20"/>
                <a:gd name="T5" fmla="*/ 2147483647 h 51"/>
                <a:gd name="T6" fmla="*/ 2147483647 w 20"/>
                <a:gd name="T7" fmla="*/ 2147483647 h 51"/>
                <a:gd name="T8" fmla="*/ 2147483647 w 20"/>
                <a:gd name="T9" fmla="*/ 2147483647 h 51"/>
                <a:gd name="T10" fmla="*/ 2147483647 w 20"/>
                <a:gd name="T11" fmla="*/ 2147483647 h 51"/>
                <a:gd name="T12" fmla="*/ 2147483647 w 20"/>
                <a:gd name="T13" fmla="*/ 2147483647 h 51"/>
                <a:gd name="T14" fmla="*/ 2147483647 w 20"/>
                <a:gd name="T15" fmla="*/ 2147483647 h 51"/>
                <a:gd name="T16" fmla="*/ 2147483647 w 20"/>
                <a:gd name="T17" fmla="*/ 2147483647 h 51"/>
                <a:gd name="T18" fmla="*/ 2147483647 w 20"/>
                <a:gd name="T19" fmla="*/ 2147483647 h 51"/>
                <a:gd name="T20" fmla="*/ 2147483647 w 20"/>
                <a:gd name="T21" fmla="*/ 2147483647 h 51"/>
                <a:gd name="T22" fmla="*/ 2147483647 w 20"/>
                <a:gd name="T23" fmla="*/ 2147483647 h 51"/>
                <a:gd name="T24" fmla="*/ 2147483647 w 20"/>
                <a:gd name="T25" fmla="*/ 2147483647 h 51"/>
                <a:gd name="T26" fmla="*/ 2147483647 w 20"/>
                <a:gd name="T27" fmla="*/ 2147483647 h 51"/>
                <a:gd name="T28" fmla="*/ 2147483647 w 20"/>
                <a:gd name="T29" fmla="*/ 2147483647 h 51"/>
                <a:gd name="T30" fmla="*/ 2147483647 w 20"/>
                <a:gd name="T31" fmla="*/ 2147483647 h 51"/>
                <a:gd name="T32" fmla="*/ 2147483647 w 20"/>
                <a:gd name="T33" fmla="*/ 2147483647 h 51"/>
                <a:gd name="T34" fmla="*/ 2147483647 w 20"/>
                <a:gd name="T35" fmla="*/ 2147483647 h 51"/>
                <a:gd name="T36" fmla="*/ 0 w 20"/>
                <a:gd name="T37" fmla="*/ 0 h 51"/>
                <a:gd name="T38" fmla="*/ 0 w 20"/>
                <a:gd name="T39" fmla="*/ 0 h 51"/>
                <a:gd name="T40" fmla="*/ 0 w 20"/>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51">
                  <a:moveTo>
                    <a:pt x="0" y="0"/>
                  </a:moveTo>
                  <a:lnTo>
                    <a:pt x="10" y="0"/>
                  </a:lnTo>
                  <a:lnTo>
                    <a:pt x="10" y="10"/>
                  </a:lnTo>
                  <a:lnTo>
                    <a:pt x="20" y="20"/>
                  </a:lnTo>
                  <a:lnTo>
                    <a:pt x="20" y="30"/>
                  </a:lnTo>
                  <a:lnTo>
                    <a:pt x="20" y="41"/>
                  </a:lnTo>
                  <a:lnTo>
                    <a:pt x="20" y="51"/>
                  </a:lnTo>
                  <a:lnTo>
                    <a:pt x="10" y="51"/>
                  </a:lnTo>
                  <a:lnTo>
                    <a:pt x="10" y="41"/>
                  </a:lnTo>
                  <a:lnTo>
                    <a:pt x="10" y="30"/>
                  </a:lnTo>
                  <a:lnTo>
                    <a:pt x="10" y="20"/>
                  </a:ln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31" name="Freeform 102"/>
            <p:cNvSpPr>
              <a:spLocks/>
            </p:cNvSpPr>
            <p:nvPr/>
          </p:nvSpPr>
          <p:spPr bwMode="auto">
            <a:xfrm>
              <a:off x="5827713" y="3957638"/>
              <a:ext cx="468313" cy="436562"/>
            </a:xfrm>
            <a:custGeom>
              <a:avLst/>
              <a:gdLst>
                <a:gd name="T0" fmla="*/ 2147483647 w 295"/>
                <a:gd name="T1" fmla="*/ 2147483647 h 275"/>
                <a:gd name="T2" fmla="*/ 2147483647 w 295"/>
                <a:gd name="T3" fmla="*/ 0 h 275"/>
                <a:gd name="T4" fmla="*/ 2147483647 w 295"/>
                <a:gd name="T5" fmla="*/ 2147483647 h 275"/>
                <a:gd name="T6" fmla="*/ 2147483647 w 295"/>
                <a:gd name="T7" fmla="*/ 2147483647 h 275"/>
                <a:gd name="T8" fmla="*/ 2147483647 w 295"/>
                <a:gd name="T9" fmla="*/ 2147483647 h 275"/>
                <a:gd name="T10" fmla="*/ 2147483647 w 295"/>
                <a:gd name="T11" fmla="*/ 2147483647 h 275"/>
                <a:gd name="T12" fmla="*/ 2147483647 w 295"/>
                <a:gd name="T13" fmla="*/ 2147483647 h 275"/>
                <a:gd name="T14" fmla="*/ 2147483647 w 295"/>
                <a:gd name="T15" fmla="*/ 2147483647 h 275"/>
                <a:gd name="T16" fmla="*/ 2147483647 w 295"/>
                <a:gd name="T17" fmla="*/ 2147483647 h 275"/>
                <a:gd name="T18" fmla="*/ 2147483647 w 295"/>
                <a:gd name="T19" fmla="*/ 2147483647 h 275"/>
                <a:gd name="T20" fmla="*/ 2147483647 w 295"/>
                <a:gd name="T21" fmla="*/ 2147483647 h 275"/>
                <a:gd name="T22" fmla="*/ 2147483647 w 295"/>
                <a:gd name="T23" fmla="*/ 2147483647 h 275"/>
                <a:gd name="T24" fmla="*/ 2147483647 w 295"/>
                <a:gd name="T25" fmla="*/ 2147483647 h 275"/>
                <a:gd name="T26" fmla="*/ 2147483647 w 295"/>
                <a:gd name="T27" fmla="*/ 2147483647 h 275"/>
                <a:gd name="T28" fmla="*/ 2147483647 w 295"/>
                <a:gd name="T29" fmla="*/ 2147483647 h 275"/>
                <a:gd name="T30" fmla="*/ 2147483647 w 295"/>
                <a:gd name="T31" fmla="*/ 2147483647 h 275"/>
                <a:gd name="T32" fmla="*/ 2147483647 w 295"/>
                <a:gd name="T33" fmla="*/ 2147483647 h 275"/>
                <a:gd name="T34" fmla="*/ 2147483647 w 295"/>
                <a:gd name="T35" fmla="*/ 2147483647 h 275"/>
                <a:gd name="T36" fmla="*/ 2147483647 w 295"/>
                <a:gd name="T37" fmla="*/ 2147483647 h 275"/>
                <a:gd name="T38" fmla="*/ 2147483647 w 295"/>
                <a:gd name="T39" fmla="*/ 2147483647 h 275"/>
                <a:gd name="T40" fmla="*/ 2147483647 w 295"/>
                <a:gd name="T41" fmla="*/ 2147483647 h 275"/>
                <a:gd name="T42" fmla="*/ 2147483647 w 295"/>
                <a:gd name="T43" fmla="*/ 2147483647 h 275"/>
                <a:gd name="T44" fmla="*/ 2147483647 w 295"/>
                <a:gd name="T45" fmla="*/ 2147483647 h 275"/>
                <a:gd name="T46" fmla="*/ 2147483647 w 295"/>
                <a:gd name="T47" fmla="*/ 2147483647 h 275"/>
                <a:gd name="T48" fmla="*/ 2147483647 w 295"/>
                <a:gd name="T49" fmla="*/ 2147483647 h 275"/>
                <a:gd name="T50" fmla="*/ 2147483647 w 295"/>
                <a:gd name="T51" fmla="*/ 2147483647 h 275"/>
                <a:gd name="T52" fmla="*/ 2147483647 w 295"/>
                <a:gd name="T53" fmla="*/ 2147483647 h 275"/>
                <a:gd name="T54" fmla="*/ 2147483647 w 295"/>
                <a:gd name="T55" fmla="*/ 2147483647 h 275"/>
                <a:gd name="T56" fmla="*/ 2147483647 w 295"/>
                <a:gd name="T57" fmla="*/ 2147483647 h 275"/>
                <a:gd name="T58" fmla="*/ 2147483647 w 295"/>
                <a:gd name="T59" fmla="*/ 2147483647 h 275"/>
                <a:gd name="T60" fmla="*/ 2147483647 w 295"/>
                <a:gd name="T61" fmla="*/ 2147483647 h 275"/>
                <a:gd name="T62" fmla="*/ 2147483647 w 295"/>
                <a:gd name="T63" fmla="*/ 2147483647 h 275"/>
                <a:gd name="T64" fmla="*/ 2147483647 w 295"/>
                <a:gd name="T65" fmla="*/ 2147483647 h 275"/>
                <a:gd name="T66" fmla="*/ 2147483647 w 295"/>
                <a:gd name="T67" fmla="*/ 2147483647 h 275"/>
                <a:gd name="T68" fmla="*/ 2147483647 w 295"/>
                <a:gd name="T69" fmla="*/ 2147483647 h 275"/>
                <a:gd name="T70" fmla="*/ 2147483647 w 295"/>
                <a:gd name="T71" fmla="*/ 2147483647 h 275"/>
                <a:gd name="T72" fmla="*/ 2147483647 w 295"/>
                <a:gd name="T73" fmla="*/ 2147483647 h 275"/>
                <a:gd name="T74" fmla="*/ 2147483647 w 295"/>
                <a:gd name="T75" fmla="*/ 2147483647 h 275"/>
                <a:gd name="T76" fmla="*/ 2147483647 w 295"/>
                <a:gd name="T77" fmla="*/ 2147483647 h 275"/>
                <a:gd name="T78" fmla="*/ 2147483647 w 295"/>
                <a:gd name="T79" fmla="*/ 2147483647 h 275"/>
                <a:gd name="T80" fmla="*/ 2147483647 w 295"/>
                <a:gd name="T81" fmla="*/ 2147483647 h 275"/>
                <a:gd name="T82" fmla="*/ 2147483647 w 295"/>
                <a:gd name="T83" fmla="*/ 2147483647 h 275"/>
                <a:gd name="T84" fmla="*/ 2147483647 w 295"/>
                <a:gd name="T85" fmla="*/ 2147483647 h 275"/>
                <a:gd name="T86" fmla="*/ 0 w 295"/>
                <a:gd name="T87" fmla="*/ 2147483647 h 275"/>
                <a:gd name="T88" fmla="*/ 0 w 295"/>
                <a:gd name="T89" fmla="*/ 2147483647 h 275"/>
                <a:gd name="T90" fmla="*/ 0 w 295"/>
                <a:gd name="T91" fmla="*/ 2147483647 h 275"/>
                <a:gd name="T92" fmla="*/ 2147483647 w 295"/>
                <a:gd name="T93" fmla="*/ 2147483647 h 275"/>
                <a:gd name="T94" fmla="*/ 2147483647 w 295"/>
                <a:gd name="T95" fmla="*/ 2147483647 h 275"/>
                <a:gd name="T96" fmla="*/ 2147483647 w 295"/>
                <a:gd name="T97" fmla="*/ 2147483647 h 275"/>
                <a:gd name="T98" fmla="*/ 2147483647 w 295"/>
                <a:gd name="T99" fmla="*/ 2147483647 h 275"/>
                <a:gd name="T100" fmla="*/ 2147483647 w 295"/>
                <a:gd name="T101" fmla="*/ 2147483647 h 275"/>
                <a:gd name="T102" fmla="*/ 2147483647 w 295"/>
                <a:gd name="T103" fmla="*/ 2147483647 h 275"/>
                <a:gd name="T104" fmla="*/ 2147483647 w 295"/>
                <a:gd name="T105" fmla="*/ 2147483647 h 275"/>
                <a:gd name="T106" fmla="*/ 2147483647 w 295"/>
                <a:gd name="T107" fmla="*/ 2147483647 h 275"/>
                <a:gd name="T108" fmla="*/ 2147483647 w 295"/>
                <a:gd name="T109" fmla="*/ 2147483647 h 275"/>
                <a:gd name="T110" fmla="*/ 2147483647 w 295"/>
                <a:gd name="T111" fmla="*/ 2147483647 h 275"/>
                <a:gd name="T112" fmla="*/ 2147483647 w 295"/>
                <a:gd name="T113" fmla="*/ 2147483647 h 275"/>
                <a:gd name="T114" fmla="*/ 2147483647 w 295"/>
                <a:gd name="T115" fmla="*/ 2147483647 h 2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275">
                  <a:moveTo>
                    <a:pt x="152" y="21"/>
                  </a:moveTo>
                  <a:lnTo>
                    <a:pt x="163" y="11"/>
                  </a:lnTo>
                  <a:lnTo>
                    <a:pt x="163" y="21"/>
                  </a:lnTo>
                  <a:lnTo>
                    <a:pt x="163" y="11"/>
                  </a:lnTo>
                  <a:lnTo>
                    <a:pt x="173" y="11"/>
                  </a:lnTo>
                  <a:lnTo>
                    <a:pt x="173" y="0"/>
                  </a:lnTo>
                  <a:lnTo>
                    <a:pt x="183" y="0"/>
                  </a:lnTo>
                  <a:lnTo>
                    <a:pt x="193" y="0"/>
                  </a:lnTo>
                  <a:lnTo>
                    <a:pt x="193" y="11"/>
                  </a:lnTo>
                  <a:lnTo>
                    <a:pt x="203" y="11"/>
                  </a:lnTo>
                  <a:lnTo>
                    <a:pt x="214" y="11"/>
                  </a:lnTo>
                  <a:lnTo>
                    <a:pt x="224" y="11"/>
                  </a:lnTo>
                  <a:lnTo>
                    <a:pt x="224" y="21"/>
                  </a:lnTo>
                  <a:lnTo>
                    <a:pt x="234" y="21"/>
                  </a:lnTo>
                  <a:lnTo>
                    <a:pt x="234" y="31"/>
                  </a:lnTo>
                  <a:lnTo>
                    <a:pt x="244" y="31"/>
                  </a:lnTo>
                  <a:lnTo>
                    <a:pt x="254" y="31"/>
                  </a:lnTo>
                  <a:lnTo>
                    <a:pt x="254" y="21"/>
                  </a:lnTo>
                  <a:lnTo>
                    <a:pt x="264" y="21"/>
                  </a:lnTo>
                  <a:lnTo>
                    <a:pt x="275" y="21"/>
                  </a:lnTo>
                  <a:lnTo>
                    <a:pt x="285" y="11"/>
                  </a:lnTo>
                  <a:lnTo>
                    <a:pt x="295" y="21"/>
                  </a:lnTo>
                  <a:lnTo>
                    <a:pt x="295" y="31"/>
                  </a:lnTo>
                  <a:lnTo>
                    <a:pt x="295" y="41"/>
                  </a:lnTo>
                  <a:lnTo>
                    <a:pt x="285" y="41"/>
                  </a:lnTo>
                  <a:lnTo>
                    <a:pt x="285" y="51"/>
                  </a:lnTo>
                  <a:lnTo>
                    <a:pt x="285" y="72"/>
                  </a:lnTo>
                  <a:lnTo>
                    <a:pt x="295" y="72"/>
                  </a:lnTo>
                  <a:lnTo>
                    <a:pt x="295" y="82"/>
                  </a:lnTo>
                  <a:lnTo>
                    <a:pt x="295" y="92"/>
                  </a:lnTo>
                  <a:lnTo>
                    <a:pt x="295" y="102"/>
                  </a:lnTo>
                  <a:lnTo>
                    <a:pt x="285" y="102"/>
                  </a:lnTo>
                  <a:lnTo>
                    <a:pt x="285" y="112"/>
                  </a:lnTo>
                  <a:lnTo>
                    <a:pt x="295" y="123"/>
                  </a:lnTo>
                  <a:lnTo>
                    <a:pt x="285" y="123"/>
                  </a:lnTo>
                  <a:lnTo>
                    <a:pt x="285" y="133"/>
                  </a:lnTo>
                  <a:lnTo>
                    <a:pt x="285" y="123"/>
                  </a:lnTo>
                  <a:lnTo>
                    <a:pt x="275" y="123"/>
                  </a:lnTo>
                  <a:lnTo>
                    <a:pt x="264" y="112"/>
                  </a:lnTo>
                  <a:lnTo>
                    <a:pt x="254" y="112"/>
                  </a:lnTo>
                  <a:lnTo>
                    <a:pt x="264" y="123"/>
                  </a:lnTo>
                  <a:lnTo>
                    <a:pt x="254" y="123"/>
                  </a:lnTo>
                  <a:lnTo>
                    <a:pt x="264" y="123"/>
                  </a:lnTo>
                  <a:lnTo>
                    <a:pt x="254" y="133"/>
                  </a:lnTo>
                  <a:lnTo>
                    <a:pt x="254" y="143"/>
                  </a:lnTo>
                  <a:lnTo>
                    <a:pt x="244" y="143"/>
                  </a:lnTo>
                  <a:lnTo>
                    <a:pt x="244" y="153"/>
                  </a:lnTo>
                  <a:lnTo>
                    <a:pt x="234" y="153"/>
                  </a:lnTo>
                  <a:lnTo>
                    <a:pt x="234" y="163"/>
                  </a:lnTo>
                  <a:lnTo>
                    <a:pt x="224" y="174"/>
                  </a:lnTo>
                  <a:lnTo>
                    <a:pt x="224" y="184"/>
                  </a:lnTo>
                  <a:lnTo>
                    <a:pt x="224" y="194"/>
                  </a:lnTo>
                  <a:lnTo>
                    <a:pt x="234" y="194"/>
                  </a:lnTo>
                  <a:lnTo>
                    <a:pt x="224" y="194"/>
                  </a:lnTo>
                  <a:lnTo>
                    <a:pt x="224" y="204"/>
                  </a:lnTo>
                  <a:lnTo>
                    <a:pt x="214" y="204"/>
                  </a:lnTo>
                  <a:lnTo>
                    <a:pt x="214" y="225"/>
                  </a:lnTo>
                  <a:lnTo>
                    <a:pt x="203" y="225"/>
                  </a:lnTo>
                  <a:lnTo>
                    <a:pt x="203" y="235"/>
                  </a:lnTo>
                  <a:lnTo>
                    <a:pt x="203" y="245"/>
                  </a:lnTo>
                  <a:lnTo>
                    <a:pt x="214" y="245"/>
                  </a:lnTo>
                  <a:lnTo>
                    <a:pt x="203" y="255"/>
                  </a:lnTo>
                  <a:lnTo>
                    <a:pt x="193" y="255"/>
                  </a:lnTo>
                  <a:lnTo>
                    <a:pt x="183" y="255"/>
                  </a:lnTo>
                  <a:lnTo>
                    <a:pt x="173" y="255"/>
                  </a:lnTo>
                  <a:lnTo>
                    <a:pt x="163" y="265"/>
                  </a:lnTo>
                  <a:lnTo>
                    <a:pt x="163" y="255"/>
                  </a:lnTo>
                  <a:lnTo>
                    <a:pt x="152" y="255"/>
                  </a:lnTo>
                  <a:lnTo>
                    <a:pt x="152" y="265"/>
                  </a:lnTo>
                  <a:lnTo>
                    <a:pt x="142" y="265"/>
                  </a:lnTo>
                  <a:lnTo>
                    <a:pt x="132" y="265"/>
                  </a:lnTo>
                  <a:lnTo>
                    <a:pt x="132" y="275"/>
                  </a:lnTo>
                  <a:lnTo>
                    <a:pt x="122" y="265"/>
                  </a:lnTo>
                  <a:lnTo>
                    <a:pt x="122" y="275"/>
                  </a:lnTo>
                  <a:lnTo>
                    <a:pt x="122" y="265"/>
                  </a:lnTo>
                  <a:lnTo>
                    <a:pt x="112" y="265"/>
                  </a:lnTo>
                  <a:lnTo>
                    <a:pt x="112" y="255"/>
                  </a:lnTo>
                  <a:lnTo>
                    <a:pt x="101" y="255"/>
                  </a:lnTo>
                  <a:lnTo>
                    <a:pt x="101" y="245"/>
                  </a:lnTo>
                  <a:lnTo>
                    <a:pt x="91" y="245"/>
                  </a:lnTo>
                  <a:lnTo>
                    <a:pt x="91" y="235"/>
                  </a:lnTo>
                  <a:lnTo>
                    <a:pt x="81" y="235"/>
                  </a:lnTo>
                  <a:lnTo>
                    <a:pt x="71" y="235"/>
                  </a:lnTo>
                  <a:lnTo>
                    <a:pt x="61" y="235"/>
                  </a:lnTo>
                  <a:lnTo>
                    <a:pt x="51" y="235"/>
                  </a:lnTo>
                  <a:lnTo>
                    <a:pt x="61" y="245"/>
                  </a:lnTo>
                  <a:lnTo>
                    <a:pt x="51" y="245"/>
                  </a:lnTo>
                  <a:lnTo>
                    <a:pt x="40" y="235"/>
                  </a:lnTo>
                  <a:lnTo>
                    <a:pt x="40" y="225"/>
                  </a:lnTo>
                  <a:lnTo>
                    <a:pt x="40" y="214"/>
                  </a:lnTo>
                  <a:lnTo>
                    <a:pt x="30" y="214"/>
                  </a:lnTo>
                  <a:lnTo>
                    <a:pt x="40" y="214"/>
                  </a:lnTo>
                  <a:lnTo>
                    <a:pt x="40" y="204"/>
                  </a:lnTo>
                  <a:lnTo>
                    <a:pt x="30" y="204"/>
                  </a:lnTo>
                  <a:lnTo>
                    <a:pt x="20" y="204"/>
                  </a:lnTo>
                  <a:lnTo>
                    <a:pt x="10" y="194"/>
                  </a:lnTo>
                  <a:lnTo>
                    <a:pt x="10" y="184"/>
                  </a:lnTo>
                  <a:lnTo>
                    <a:pt x="0" y="184"/>
                  </a:lnTo>
                  <a:lnTo>
                    <a:pt x="0" y="174"/>
                  </a:lnTo>
                  <a:lnTo>
                    <a:pt x="10" y="163"/>
                  </a:lnTo>
                  <a:lnTo>
                    <a:pt x="0" y="163"/>
                  </a:lnTo>
                  <a:lnTo>
                    <a:pt x="0" y="153"/>
                  </a:lnTo>
                  <a:lnTo>
                    <a:pt x="0" y="143"/>
                  </a:lnTo>
                  <a:lnTo>
                    <a:pt x="10" y="143"/>
                  </a:lnTo>
                  <a:lnTo>
                    <a:pt x="10" y="133"/>
                  </a:lnTo>
                  <a:lnTo>
                    <a:pt x="20" y="133"/>
                  </a:lnTo>
                  <a:lnTo>
                    <a:pt x="20" y="123"/>
                  </a:lnTo>
                  <a:lnTo>
                    <a:pt x="10" y="123"/>
                  </a:lnTo>
                  <a:lnTo>
                    <a:pt x="10" y="112"/>
                  </a:lnTo>
                  <a:lnTo>
                    <a:pt x="10" y="102"/>
                  </a:lnTo>
                  <a:lnTo>
                    <a:pt x="10" y="92"/>
                  </a:lnTo>
                  <a:lnTo>
                    <a:pt x="30" y="92"/>
                  </a:lnTo>
                  <a:lnTo>
                    <a:pt x="40" y="82"/>
                  </a:lnTo>
                  <a:lnTo>
                    <a:pt x="40" y="72"/>
                  </a:lnTo>
                  <a:lnTo>
                    <a:pt x="51" y="82"/>
                  </a:lnTo>
                  <a:lnTo>
                    <a:pt x="51" y="72"/>
                  </a:lnTo>
                  <a:lnTo>
                    <a:pt x="61" y="62"/>
                  </a:lnTo>
                  <a:lnTo>
                    <a:pt x="61" y="72"/>
                  </a:lnTo>
                  <a:lnTo>
                    <a:pt x="61" y="62"/>
                  </a:lnTo>
                  <a:lnTo>
                    <a:pt x="71" y="72"/>
                  </a:lnTo>
                  <a:lnTo>
                    <a:pt x="81" y="62"/>
                  </a:lnTo>
                  <a:lnTo>
                    <a:pt x="91" y="62"/>
                  </a:lnTo>
                  <a:lnTo>
                    <a:pt x="91" y="51"/>
                  </a:lnTo>
                  <a:lnTo>
                    <a:pt x="101" y="51"/>
                  </a:lnTo>
                  <a:lnTo>
                    <a:pt x="101" y="41"/>
                  </a:lnTo>
                  <a:lnTo>
                    <a:pt x="122" y="41"/>
                  </a:lnTo>
                  <a:lnTo>
                    <a:pt x="122" y="31"/>
                  </a:lnTo>
                  <a:lnTo>
                    <a:pt x="132" y="21"/>
                  </a:lnTo>
                  <a:lnTo>
                    <a:pt x="132" y="31"/>
                  </a:lnTo>
                  <a:lnTo>
                    <a:pt x="142" y="31"/>
                  </a:lnTo>
                  <a:lnTo>
                    <a:pt x="152" y="31"/>
                  </a:lnTo>
                  <a:lnTo>
                    <a:pt x="152" y="21"/>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32" name="Freeform 103"/>
            <p:cNvSpPr>
              <a:spLocks/>
            </p:cNvSpPr>
            <p:nvPr/>
          </p:nvSpPr>
          <p:spPr bwMode="auto">
            <a:xfrm>
              <a:off x="5357813" y="3975100"/>
              <a:ext cx="550863" cy="598488"/>
            </a:xfrm>
            <a:custGeom>
              <a:avLst/>
              <a:gdLst>
                <a:gd name="T0" fmla="*/ 2147483647 w 347"/>
                <a:gd name="T1" fmla="*/ 2147483647 h 377"/>
                <a:gd name="T2" fmla="*/ 2147483647 w 347"/>
                <a:gd name="T3" fmla="*/ 2147483647 h 377"/>
                <a:gd name="T4" fmla="*/ 2147483647 w 347"/>
                <a:gd name="T5" fmla="*/ 2147483647 h 377"/>
                <a:gd name="T6" fmla="*/ 2147483647 w 347"/>
                <a:gd name="T7" fmla="*/ 2147483647 h 377"/>
                <a:gd name="T8" fmla="*/ 2147483647 w 347"/>
                <a:gd name="T9" fmla="*/ 2147483647 h 377"/>
                <a:gd name="T10" fmla="*/ 2147483647 w 347"/>
                <a:gd name="T11" fmla="*/ 2147483647 h 377"/>
                <a:gd name="T12" fmla="*/ 2147483647 w 347"/>
                <a:gd name="T13" fmla="*/ 2147483647 h 377"/>
                <a:gd name="T14" fmla="*/ 2147483647 w 347"/>
                <a:gd name="T15" fmla="*/ 2147483647 h 377"/>
                <a:gd name="T16" fmla="*/ 2147483647 w 347"/>
                <a:gd name="T17" fmla="*/ 2147483647 h 377"/>
                <a:gd name="T18" fmla="*/ 2147483647 w 347"/>
                <a:gd name="T19" fmla="*/ 2147483647 h 377"/>
                <a:gd name="T20" fmla="*/ 2147483647 w 347"/>
                <a:gd name="T21" fmla="*/ 2147483647 h 377"/>
                <a:gd name="T22" fmla="*/ 2147483647 w 347"/>
                <a:gd name="T23" fmla="*/ 2147483647 h 377"/>
                <a:gd name="T24" fmla="*/ 2147483647 w 347"/>
                <a:gd name="T25" fmla="*/ 2147483647 h 377"/>
                <a:gd name="T26" fmla="*/ 2147483647 w 347"/>
                <a:gd name="T27" fmla="*/ 2147483647 h 377"/>
                <a:gd name="T28" fmla="*/ 2147483647 w 347"/>
                <a:gd name="T29" fmla="*/ 2147483647 h 377"/>
                <a:gd name="T30" fmla="*/ 2147483647 w 347"/>
                <a:gd name="T31" fmla="*/ 2147483647 h 377"/>
                <a:gd name="T32" fmla="*/ 2147483647 w 347"/>
                <a:gd name="T33" fmla="*/ 2147483647 h 377"/>
                <a:gd name="T34" fmla="*/ 2147483647 w 347"/>
                <a:gd name="T35" fmla="*/ 2147483647 h 377"/>
                <a:gd name="T36" fmla="*/ 2147483647 w 347"/>
                <a:gd name="T37" fmla="*/ 2147483647 h 377"/>
                <a:gd name="T38" fmla="*/ 2147483647 w 347"/>
                <a:gd name="T39" fmla="*/ 2147483647 h 377"/>
                <a:gd name="T40" fmla="*/ 2147483647 w 347"/>
                <a:gd name="T41" fmla="*/ 2147483647 h 377"/>
                <a:gd name="T42" fmla="*/ 2147483647 w 347"/>
                <a:gd name="T43" fmla="*/ 2147483647 h 377"/>
                <a:gd name="T44" fmla="*/ 2147483647 w 347"/>
                <a:gd name="T45" fmla="*/ 2147483647 h 377"/>
                <a:gd name="T46" fmla="*/ 2147483647 w 347"/>
                <a:gd name="T47" fmla="*/ 2147483647 h 377"/>
                <a:gd name="T48" fmla="*/ 2147483647 w 347"/>
                <a:gd name="T49" fmla="*/ 2147483647 h 377"/>
                <a:gd name="T50" fmla="*/ 2147483647 w 347"/>
                <a:gd name="T51" fmla="*/ 2147483647 h 377"/>
                <a:gd name="T52" fmla="*/ 2147483647 w 347"/>
                <a:gd name="T53" fmla="*/ 2147483647 h 377"/>
                <a:gd name="T54" fmla="*/ 2147483647 w 347"/>
                <a:gd name="T55" fmla="*/ 2147483647 h 377"/>
                <a:gd name="T56" fmla="*/ 2147483647 w 347"/>
                <a:gd name="T57" fmla="*/ 2147483647 h 377"/>
                <a:gd name="T58" fmla="*/ 2147483647 w 347"/>
                <a:gd name="T59" fmla="*/ 2147483647 h 377"/>
                <a:gd name="T60" fmla="*/ 2147483647 w 347"/>
                <a:gd name="T61" fmla="*/ 2147483647 h 377"/>
                <a:gd name="T62" fmla="*/ 2147483647 w 347"/>
                <a:gd name="T63" fmla="*/ 2147483647 h 377"/>
                <a:gd name="T64" fmla="*/ 2147483647 w 347"/>
                <a:gd name="T65" fmla="*/ 2147483647 h 377"/>
                <a:gd name="T66" fmla="*/ 2147483647 w 347"/>
                <a:gd name="T67" fmla="*/ 2147483647 h 377"/>
                <a:gd name="T68" fmla="*/ 2147483647 w 347"/>
                <a:gd name="T69" fmla="*/ 2147483647 h 377"/>
                <a:gd name="T70" fmla="*/ 2147483647 w 347"/>
                <a:gd name="T71" fmla="*/ 2147483647 h 377"/>
                <a:gd name="T72" fmla="*/ 2147483647 w 347"/>
                <a:gd name="T73" fmla="*/ 2147483647 h 377"/>
                <a:gd name="T74" fmla="*/ 2147483647 w 347"/>
                <a:gd name="T75" fmla="*/ 2147483647 h 377"/>
                <a:gd name="T76" fmla="*/ 2147483647 w 347"/>
                <a:gd name="T77" fmla="*/ 2147483647 h 377"/>
                <a:gd name="T78" fmla="*/ 2147483647 w 347"/>
                <a:gd name="T79" fmla="*/ 2147483647 h 377"/>
                <a:gd name="T80" fmla="*/ 2147483647 w 347"/>
                <a:gd name="T81" fmla="*/ 2147483647 h 377"/>
                <a:gd name="T82" fmla="*/ 2147483647 w 347"/>
                <a:gd name="T83" fmla="*/ 2147483647 h 377"/>
                <a:gd name="T84" fmla="*/ 2147483647 w 347"/>
                <a:gd name="T85" fmla="*/ 2147483647 h 377"/>
                <a:gd name="T86" fmla="*/ 2147483647 w 347"/>
                <a:gd name="T87" fmla="*/ 2147483647 h 377"/>
                <a:gd name="T88" fmla="*/ 2147483647 w 347"/>
                <a:gd name="T89" fmla="*/ 2147483647 h 377"/>
                <a:gd name="T90" fmla="*/ 2147483647 w 347"/>
                <a:gd name="T91" fmla="*/ 2147483647 h 377"/>
                <a:gd name="T92" fmla="*/ 2147483647 w 347"/>
                <a:gd name="T93" fmla="*/ 2147483647 h 377"/>
                <a:gd name="T94" fmla="*/ 2147483647 w 347"/>
                <a:gd name="T95" fmla="*/ 2147483647 h 377"/>
                <a:gd name="T96" fmla="*/ 2147483647 w 347"/>
                <a:gd name="T97" fmla="*/ 2147483647 h 377"/>
                <a:gd name="T98" fmla="*/ 2147483647 w 347"/>
                <a:gd name="T99" fmla="*/ 2147483647 h 377"/>
                <a:gd name="T100" fmla="*/ 2147483647 w 347"/>
                <a:gd name="T101" fmla="*/ 2147483647 h 377"/>
                <a:gd name="T102" fmla="*/ 2147483647 w 347"/>
                <a:gd name="T103" fmla="*/ 2147483647 h 377"/>
                <a:gd name="T104" fmla="*/ 2147483647 w 347"/>
                <a:gd name="T105" fmla="*/ 2147483647 h 377"/>
                <a:gd name="T106" fmla="*/ 2147483647 w 347"/>
                <a:gd name="T107" fmla="*/ 2147483647 h 377"/>
                <a:gd name="T108" fmla="*/ 2147483647 w 347"/>
                <a:gd name="T109" fmla="*/ 2147483647 h 377"/>
                <a:gd name="T110" fmla="*/ 2147483647 w 347"/>
                <a:gd name="T111" fmla="*/ 2147483647 h 377"/>
                <a:gd name="T112" fmla="*/ 2147483647 w 347"/>
                <a:gd name="T113" fmla="*/ 2147483647 h 377"/>
                <a:gd name="T114" fmla="*/ 2147483647 w 347"/>
                <a:gd name="T115" fmla="*/ 2147483647 h 377"/>
                <a:gd name="T116" fmla="*/ 2147483647 w 347"/>
                <a:gd name="T117" fmla="*/ 2147483647 h 377"/>
                <a:gd name="T118" fmla="*/ 2147483647 w 347"/>
                <a:gd name="T119" fmla="*/ 2147483647 h 377"/>
                <a:gd name="T120" fmla="*/ 2147483647 w 347"/>
                <a:gd name="T121" fmla="*/ 2147483647 h 377"/>
                <a:gd name="T122" fmla="*/ 2147483647 w 347"/>
                <a:gd name="T123" fmla="*/ 2147483647 h 377"/>
                <a:gd name="T124" fmla="*/ 2147483647 w 347"/>
                <a:gd name="T125" fmla="*/ 0 h 3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7" h="377">
                  <a:moveTo>
                    <a:pt x="163" y="0"/>
                  </a:moveTo>
                  <a:lnTo>
                    <a:pt x="163" y="10"/>
                  </a:lnTo>
                  <a:lnTo>
                    <a:pt x="173" y="10"/>
                  </a:lnTo>
                  <a:lnTo>
                    <a:pt x="184" y="10"/>
                  </a:lnTo>
                  <a:lnTo>
                    <a:pt x="194" y="20"/>
                  </a:lnTo>
                  <a:lnTo>
                    <a:pt x="194" y="30"/>
                  </a:lnTo>
                  <a:lnTo>
                    <a:pt x="184" y="30"/>
                  </a:lnTo>
                  <a:lnTo>
                    <a:pt x="194" y="40"/>
                  </a:lnTo>
                  <a:lnTo>
                    <a:pt x="204" y="40"/>
                  </a:lnTo>
                  <a:lnTo>
                    <a:pt x="204" y="51"/>
                  </a:lnTo>
                  <a:lnTo>
                    <a:pt x="204" y="40"/>
                  </a:lnTo>
                  <a:lnTo>
                    <a:pt x="214" y="40"/>
                  </a:lnTo>
                  <a:lnTo>
                    <a:pt x="214" y="30"/>
                  </a:lnTo>
                  <a:lnTo>
                    <a:pt x="214" y="40"/>
                  </a:lnTo>
                  <a:lnTo>
                    <a:pt x="224" y="40"/>
                  </a:lnTo>
                  <a:lnTo>
                    <a:pt x="234" y="30"/>
                  </a:lnTo>
                  <a:lnTo>
                    <a:pt x="234" y="40"/>
                  </a:lnTo>
                  <a:lnTo>
                    <a:pt x="245" y="40"/>
                  </a:lnTo>
                  <a:lnTo>
                    <a:pt x="255" y="51"/>
                  </a:lnTo>
                  <a:lnTo>
                    <a:pt x="255" y="61"/>
                  </a:lnTo>
                  <a:lnTo>
                    <a:pt x="265" y="61"/>
                  </a:lnTo>
                  <a:lnTo>
                    <a:pt x="275" y="61"/>
                  </a:lnTo>
                  <a:lnTo>
                    <a:pt x="285" y="61"/>
                  </a:lnTo>
                  <a:lnTo>
                    <a:pt x="265" y="81"/>
                  </a:lnTo>
                  <a:lnTo>
                    <a:pt x="275" y="81"/>
                  </a:lnTo>
                  <a:lnTo>
                    <a:pt x="285" y="81"/>
                  </a:lnTo>
                  <a:lnTo>
                    <a:pt x="296" y="81"/>
                  </a:lnTo>
                  <a:lnTo>
                    <a:pt x="296" y="91"/>
                  </a:lnTo>
                  <a:lnTo>
                    <a:pt x="306" y="91"/>
                  </a:lnTo>
                  <a:lnTo>
                    <a:pt x="306" y="101"/>
                  </a:lnTo>
                  <a:lnTo>
                    <a:pt x="306" y="112"/>
                  </a:lnTo>
                  <a:lnTo>
                    <a:pt x="316" y="112"/>
                  </a:lnTo>
                  <a:lnTo>
                    <a:pt x="316" y="122"/>
                  </a:lnTo>
                  <a:lnTo>
                    <a:pt x="306" y="122"/>
                  </a:lnTo>
                  <a:lnTo>
                    <a:pt x="306" y="132"/>
                  </a:lnTo>
                  <a:lnTo>
                    <a:pt x="296" y="132"/>
                  </a:lnTo>
                  <a:lnTo>
                    <a:pt x="296" y="142"/>
                  </a:lnTo>
                  <a:lnTo>
                    <a:pt x="296" y="152"/>
                  </a:lnTo>
                  <a:lnTo>
                    <a:pt x="306" y="152"/>
                  </a:lnTo>
                  <a:lnTo>
                    <a:pt x="296" y="163"/>
                  </a:lnTo>
                  <a:lnTo>
                    <a:pt x="296" y="173"/>
                  </a:lnTo>
                  <a:lnTo>
                    <a:pt x="306" y="173"/>
                  </a:lnTo>
                  <a:lnTo>
                    <a:pt x="306" y="183"/>
                  </a:lnTo>
                  <a:lnTo>
                    <a:pt x="316" y="193"/>
                  </a:lnTo>
                  <a:lnTo>
                    <a:pt x="326" y="193"/>
                  </a:lnTo>
                  <a:lnTo>
                    <a:pt x="336" y="193"/>
                  </a:lnTo>
                  <a:lnTo>
                    <a:pt x="336" y="203"/>
                  </a:lnTo>
                  <a:lnTo>
                    <a:pt x="326" y="203"/>
                  </a:lnTo>
                  <a:lnTo>
                    <a:pt x="336" y="203"/>
                  </a:lnTo>
                  <a:lnTo>
                    <a:pt x="336" y="214"/>
                  </a:lnTo>
                  <a:lnTo>
                    <a:pt x="336" y="224"/>
                  </a:lnTo>
                  <a:lnTo>
                    <a:pt x="347" y="234"/>
                  </a:lnTo>
                  <a:lnTo>
                    <a:pt x="336" y="234"/>
                  </a:lnTo>
                  <a:lnTo>
                    <a:pt x="336" y="254"/>
                  </a:lnTo>
                  <a:lnTo>
                    <a:pt x="336" y="264"/>
                  </a:lnTo>
                  <a:lnTo>
                    <a:pt x="336" y="275"/>
                  </a:lnTo>
                  <a:lnTo>
                    <a:pt x="347" y="275"/>
                  </a:lnTo>
                  <a:lnTo>
                    <a:pt x="336" y="275"/>
                  </a:lnTo>
                  <a:lnTo>
                    <a:pt x="336" y="285"/>
                  </a:lnTo>
                  <a:lnTo>
                    <a:pt x="326" y="285"/>
                  </a:lnTo>
                  <a:lnTo>
                    <a:pt x="326" y="295"/>
                  </a:lnTo>
                  <a:lnTo>
                    <a:pt x="316" y="295"/>
                  </a:lnTo>
                  <a:lnTo>
                    <a:pt x="306" y="305"/>
                  </a:lnTo>
                  <a:lnTo>
                    <a:pt x="316" y="305"/>
                  </a:lnTo>
                  <a:lnTo>
                    <a:pt x="316" y="315"/>
                  </a:lnTo>
                  <a:lnTo>
                    <a:pt x="316" y="326"/>
                  </a:lnTo>
                  <a:lnTo>
                    <a:pt x="306" y="315"/>
                  </a:lnTo>
                  <a:lnTo>
                    <a:pt x="306" y="326"/>
                  </a:lnTo>
                  <a:lnTo>
                    <a:pt x="296" y="336"/>
                  </a:lnTo>
                  <a:lnTo>
                    <a:pt x="285" y="336"/>
                  </a:lnTo>
                  <a:lnTo>
                    <a:pt x="275" y="346"/>
                  </a:lnTo>
                  <a:lnTo>
                    <a:pt x="275" y="356"/>
                  </a:lnTo>
                  <a:lnTo>
                    <a:pt x="265" y="356"/>
                  </a:lnTo>
                  <a:lnTo>
                    <a:pt x="265" y="366"/>
                  </a:lnTo>
                  <a:lnTo>
                    <a:pt x="265" y="377"/>
                  </a:lnTo>
                  <a:lnTo>
                    <a:pt x="255" y="377"/>
                  </a:lnTo>
                  <a:lnTo>
                    <a:pt x="255" y="366"/>
                  </a:lnTo>
                  <a:lnTo>
                    <a:pt x="245" y="366"/>
                  </a:lnTo>
                  <a:lnTo>
                    <a:pt x="234" y="356"/>
                  </a:lnTo>
                  <a:lnTo>
                    <a:pt x="224" y="356"/>
                  </a:lnTo>
                  <a:lnTo>
                    <a:pt x="214" y="356"/>
                  </a:lnTo>
                  <a:lnTo>
                    <a:pt x="204" y="356"/>
                  </a:lnTo>
                  <a:lnTo>
                    <a:pt x="204" y="366"/>
                  </a:lnTo>
                  <a:lnTo>
                    <a:pt x="194" y="356"/>
                  </a:lnTo>
                  <a:lnTo>
                    <a:pt x="204" y="356"/>
                  </a:lnTo>
                  <a:lnTo>
                    <a:pt x="204" y="346"/>
                  </a:lnTo>
                  <a:lnTo>
                    <a:pt x="194" y="336"/>
                  </a:lnTo>
                  <a:lnTo>
                    <a:pt x="184" y="336"/>
                  </a:lnTo>
                  <a:lnTo>
                    <a:pt x="173" y="336"/>
                  </a:lnTo>
                  <a:lnTo>
                    <a:pt x="163" y="336"/>
                  </a:lnTo>
                  <a:lnTo>
                    <a:pt x="153" y="326"/>
                  </a:lnTo>
                  <a:lnTo>
                    <a:pt x="153" y="336"/>
                  </a:lnTo>
                  <a:lnTo>
                    <a:pt x="143" y="336"/>
                  </a:lnTo>
                  <a:lnTo>
                    <a:pt x="133" y="346"/>
                  </a:lnTo>
                  <a:lnTo>
                    <a:pt x="122" y="336"/>
                  </a:lnTo>
                  <a:lnTo>
                    <a:pt x="122" y="346"/>
                  </a:lnTo>
                  <a:lnTo>
                    <a:pt x="112" y="346"/>
                  </a:lnTo>
                  <a:lnTo>
                    <a:pt x="102" y="346"/>
                  </a:lnTo>
                  <a:lnTo>
                    <a:pt x="92" y="346"/>
                  </a:lnTo>
                  <a:lnTo>
                    <a:pt x="92" y="336"/>
                  </a:lnTo>
                  <a:lnTo>
                    <a:pt x="82" y="326"/>
                  </a:lnTo>
                  <a:lnTo>
                    <a:pt x="82" y="315"/>
                  </a:lnTo>
                  <a:lnTo>
                    <a:pt x="71" y="305"/>
                  </a:lnTo>
                  <a:lnTo>
                    <a:pt x="71" y="295"/>
                  </a:lnTo>
                  <a:lnTo>
                    <a:pt x="71" y="285"/>
                  </a:lnTo>
                  <a:lnTo>
                    <a:pt x="82" y="285"/>
                  </a:lnTo>
                  <a:lnTo>
                    <a:pt x="71" y="275"/>
                  </a:lnTo>
                  <a:lnTo>
                    <a:pt x="61" y="275"/>
                  </a:lnTo>
                  <a:lnTo>
                    <a:pt x="61" y="285"/>
                  </a:lnTo>
                  <a:lnTo>
                    <a:pt x="51" y="285"/>
                  </a:lnTo>
                  <a:lnTo>
                    <a:pt x="31" y="285"/>
                  </a:lnTo>
                  <a:lnTo>
                    <a:pt x="20" y="285"/>
                  </a:lnTo>
                  <a:lnTo>
                    <a:pt x="10" y="275"/>
                  </a:lnTo>
                  <a:lnTo>
                    <a:pt x="0" y="275"/>
                  </a:lnTo>
                  <a:lnTo>
                    <a:pt x="10" y="275"/>
                  </a:lnTo>
                  <a:lnTo>
                    <a:pt x="10" y="264"/>
                  </a:lnTo>
                  <a:lnTo>
                    <a:pt x="20" y="254"/>
                  </a:lnTo>
                  <a:lnTo>
                    <a:pt x="10" y="254"/>
                  </a:lnTo>
                  <a:lnTo>
                    <a:pt x="10" y="244"/>
                  </a:lnTo>
                  <a:lnTo>
                    <a:pt x="10" y="234"/>
                  </a:lnTo>
                  <a:lnTo>
                    <a:pt x="20" y="234"/>
                  </a:lnTo>
                  <a:lnTo>
                    <a:pt x="20" y="224"/>
                  </a:lnTo>
                  <a:lnTo>
                    <a:pt x="31" y="203"/>
                  </a:lnTo>
                  <a:lnTo>
                    <a:pt x="20" y="203"/>
                  </a:lnTo>
                  <a:lnTo>
                    <a:pt x="20" y="193"/>
                  </a:lnTo>
                  <a:lnTo>
                    <a:pt x="10" y="193"/>
                  </a:lnTo>
                  <a:lnTo>
                    <a:pt x="0" y="193"/>
                  </a:lnTo>
                  <a:lnTo>
                    <a:pt x="0" y="183"/>
                  </a:lnTo>
                  <a:lnTo>
                    <a:pt x="10" y="183"/>
                  </a:lnTo>
                  <a:lnTo>
                    <a:pt x="10" y="173"/>
                  </a:lnTo>
                  <a:lnTo>
                    <a:pt x="10" y="163"/>
                  </a:lnTo>
                  <a:lnTo>
                    <a:pt x="20" y="163"/>
                  </a:lnTo>
                  <a:lnTo>
                    <a:pt x="20" y="152"/>
                  </a:lnTo>
                  <a:lnTo>
                    <a:pt x="31" y="163"/>
                  </a:lnTo>
                  <a:lnTo>
                    <a:pt x="31" y="152"/>
                  </a:lnTo>
                  <a:lnTo>
                    <a:pt x="31" y="163"/>
                  </a:lnTo>
                  <a:lnTo>
                    <a:pt x="41" y="163"/>
                  </a:lnTo>
                  <a:lnTo>
                    <a:pt x="51" y="152"/>
                  </a:lnTo>
                  <a:lnTo>
                    <a:pt x="51" y="142"/>
                  </a:lnTo>
                  <a:lnTo>
                    <a:pt x="61" y="142"/>
                  </a:lnTo>
                  <a:lnTo>
                    <a:pt x="61" y="132"/>
                  </a:lnTo>
                  <a:lnTo>
                    <a:pt x="71" y="142"/>
                  </a:lnTo>
                  <a:lnTo>
                    <a:pt x="71" y="132"/>
                  </a:lnTo>
                  <a:lnTo>
                    <a:pt x="71" y="122"/>
                  </a:lnTo>
                  <a:lnTo>
                    <a:pt x="71" y="112"/>
                  </a:lnTo>
                  <a:lnTo>
                    <a:pt x="71" y="101"/>
                  </a:lnTo>
                  <a:lnTo>
                    <a:pt x="71" y="91"/>
                  </a:lnTo>
                  <a:lnTo>
                    <a:pt x="82" y="91"/>
                  </a:lnTo>
                  <a:lnTo>
                    <a:pt x="82" y="81"/>
                  </a:lnTo>
                  <a:lnTo>
                    <a:pt x="92" y="81"/>
                  </a:lnTo>
                  <a:lnTo>
                    <a:pt x="102" y="71"/>
                  </a:lnTo>
                  <a:lnTo>
                    <a:pt x="112" y="71"/>
                  </a:lnTo>
                  <a:lnTo>
                    <a:pt x="112" y="61"/>
                  </a:lnTo>
                  <a:lnTo>
                    <a:pt x="122" y="61"/>
                  </a:lnTo>
                  <a:lnTo>
                    <a:pt x="133" y="51"/>
                  </a:lnTo>
                  <a:lnTo>
                    <a:pt x="133" y="40"/>
                  </a:lnTo>
                  <a:lnTo>
                    <a:pt x="133" y="30"/>
                  </a:lnTo>
                  <a:lnTo>
                    <a:pt x="133" y="20"/>
                  </a:lnTo>
                  <a:lnTo>
                    <a:pt x="143" y="30"/>
                  </a:lnTo>
                  <a:lnTo>
                    <a:pt x="143" y="20"/>
                  </a:lnTo>
                  <a:lnTo>
                    <a:pt x="153" y="20"/>
                  </a:lnTo>
                  <a:lnTo>
                    <a:pt x="153" y="10"/>
                  </a:lnTo>
                  <a:lnTo>
                    <a:pt x="153" y="0"/>
                  </a:lnTo>
                  <a:lnTo>
                    <a:pt x="163" y="0"/>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33" name="Freeform 104"/>
            <p:cNvSpPr>
              <a:spLocks noEditPoints="1"/>
            </p:cNvSpPr>
            <p:nvPr/>
          </p:nvSpPr>
          <p:spPr bwMode="auto">
            <a:xfrm>
              <a:off x="4889501" y="4038600"/>
              <a:ext cx="598487" cy="712788"/>
            </a:xfrm>
            <a:custGeom>
              <a:avLst/>
              <a:gdLst>
                <a:gd name="T0" fmla="*/ 2147483647 w 377"/>
                <a:gd name="T1" fmla="*/ 2147483647 h 449"/>
                <a:gd name="T2" fmla="*/ 2147483647 w 377"/>
                <a:gd name="T3" fmla="*/ 2147483647 h 449"/>
                <a:gd name="T4" fmla="*/ 2147483647 w 377"/>
                <a:gd name="T5" fmla="*/ 2147483647 h 449"/>
                <a:gd name="T6" fmla="*/ 2147483647 w 377"/>
                <a:gd name="T7" fmla="*/ 2147483647 h 449"/>
                <a:gd name="T8" fmla="*/ 2147483647 w 377"/>
                <a:gd name="T9" fmla="*/ 2147483647 h 449"/>
                <a:gd name="T10" fmla="*/ 2147483647 w 377"/>
                <a:gd name="T11" fmla="*/ 2147483647 h 449"/>
                <a:gd name="T12" fmla="*/ 2147483647 w 377"/>
                <a:gd name="T13" fmla="*/ 2147483647 h 449"/>
                <a:gd name="T14" fmla="*/ 2147483647 w 377"/>
                <a:gd name="T15" fmla="*/ 2147483647 h 449"/>
                <a:gd name="T16" fmla="*/ 2147483647 w 377"/>
                <a:gd name="T17" fmla="*/ 2147483647 h 449"/>
                <a:gd name="T18" fmla="*/ 2147483647 w 377"/>
                <a:gd name="T19" fmla="*/ 2147483647 h 449"/>
                <a:gd name="T20" fmla="*/ 2147483647 w 377"/>
                <a:gd name="T21" fmla="*/ 2147483647 h 449"/>
                <a:gd name="T22" fmla="*/ 2147483647 w 377"/>
                <a:gd name="T23" fmla="*/ 2147483647 h 449"/>
                <a:gd name="T24" fmla="*/ 2147483647 w 377"/>
                <a:gd name="T25" fmla="*/ 2147483647 h 449"/>
                <a:gd name="T26" fmla="*/ 2147483647 w 377"/>
                <a:gd name="T27" fmla="*/ 2147483647 h 449"/>
                <a:gd name="T28" fmla="*/ 2147483647 w 377"/>
                <a:gd name="T29" fmla="*/ 2147483647 h 449"/>
                <a:gd name="T30" fmla="*/ 2147483647 w 377"/>
                <a:gd name="T31" fmla="*/ 2147483647 h 449"/>
                <a:gd name="T32" fmla="*/ 2147483647 w 377"/>
                <a:gd name="T33" fmla="*/ 2147483647 h 449"/>
                <a:gd name="T34" fmla="*/ 2147483647 w 377"/>
                <a:gd name="T35" fmla="*/ 2147483647 h 449"/>
                <a:gd name="T36" fmla="*/ 2147483647 w 377"/>
                <a:gd name="T37" fmla="*/ 2147483647 h 449"/>
                <a:gd name="T38" fmla="*/ 2147483647 w 377"/>
                <a:gd name="T39" fmla="*/ 2147483647 h 449"/>
                <a:gd name="T40" fmla="*/ 2147483647 w 377"/>
                <a:gd name="T41" fmla="*/ 2147483647 h 449"/>
                <a:gd name="T42" fmla="*/ 2147483647 w 377"/>
                <a:gd name="T43" fmla="*/ 2147483647 h 449"/>
                <a:gd name="T44" fmla="*/ 2147483647 w 377"/>
                <a:gd name="T45" fmla="*/ 2147483647 h 449"/>
                <a:gd name="T46" fmla="*/ 2147483647 w 377"/>
                <a:gd name="T47" fmla="*/ 2147483647 h 449"/>
                <a:gd name="T48" fmla="*/ 2147483647 w 377"/>
                <a:gd name="T49" fmla="*/ 2147483647 h 449"/>
                <a:gd name="T50" fmla="*/ 2147483647 w 377"/>
                <a:gd name="T51" fmla="*/ 2147483647 h 449"/>
                <a:gd name="T52" fmla="*/ 2147483647 w 377"/>
                <a:gd name="T53" fmla="*/ 2147483647 h 449"/>
                <a:gd name="T54" fmla="*/ 2147483647 w 377"/>
                <a:gd name="T55" fmla="*/ 2147483647 h 449"/>
                <a:gd name="T56" fmla="*/ 2147483647 w 377"/>
                <a:gd name="T57" fmla="*/ 2147483647 h 449"/>
                <a:gd name="T58" fmla="*/ 2147483647 w 377"/>
                <a:gd name="T59" fmla="*/ 2147483647 h 449"/>
                <a:gd name="T60" fmla="*/ 2147483647 w 377"/>
                <a:gd name="T61" fmla="*/ 2147483647 h 449"/>
                <a:gd name="T62" fmla="*/ 2147483647 w 377"/>
                <a:gd name="T63" fmla="*/ 2147483647 h 449"/>
                <a:gd name="T64" fmla="*/ 2147483647 w 377"/>
                <a:gd name="T65" fmla="*/ 2147483647 h 449"/>
                <a:gd name="T66" fmla="*/ 2147483647 w 377"/>
                <a:gd name="T67" fmla="*/ 2147483647 h 449"/>
                <a:gd name="T68" fmla="*/ 2147483647 w 377"/>
                <a:gd name="T69" fmla="*/ 2147483647 h 449"/>
                <a:gd name="T70" fmla="*/ 2147483647 w 377"/>
                <a:gd name="T71" fmla="*/ 2147483647 h 449"/>
                <a:gd name="T72" fmla="*/ 2147483647 w 377"/>
                <a:gd name="T73" fmla="*/ 2147483647 h 449"/>
                <a:gd name="T74" fmla="*/ 2147483647 w 377"/>
                <a:gd name="T75" fmla="*/ 2147483647 h 449"/>
                <a:gd name="T76" fmla="*/ 2147483647 w 377"/>
                <a:gd name="T77" fmla="*/ 2147483647 h 449"/>
                <a:gd name="T78" fmla="*/ 2147483647 w 377"/>
                <a:gd name="T79" fmla="*/ 2147483647 h 449"/>
                <a:gd name="T80" fmla="*/ 2147483647 w 377"/>
                <a:gd name="T81" fmla="*/ 2147483647 h 449"/>
                <a:gd name="T82" fmla="*/ 2147483647 w 377"/>
                <a:gd name="T83" fmla="*/ 0 h 449"/>
                <a:gd name="T84" fmla="*/ 2147483647 w 377"/>
                <a:gd name="T85" fmla="*/ 2147483647 h 449"/>
                <a:gd name="T86" fmla="*/ 2147483647 w 377"/>
                <a:gd name="T87" fmla="*/ 2147483647 h 449"/>
                <a:gd name="T88" fmla="*/ 2147483647 w 377"/>
                <a:gd name="T89" fmla="*/ 2147483647 h 449"/>
                <a:gd name="T90" fmla="*/ 2147483647 w 377"/>
                <a:gd name="T91" fmla="*/ 2147483647 h 449"/>
                <a:gd name="T92" fmla="*/ 2147483647 w 377"/>
                <a:gd name="T93" fmla="*/ 2147483647 h 449"/>
                <a:gd name="T94" fmla="*/ 2147483647 w 377"/>
                <a:gd name="T95" fmla="*/ 2147483647 h 449"/>
                <a:gd name="T96" fmla="*/ 2147483647 w 377"/>
                <a:gd name="T97" fmla="*/ 2147483647 h 449"/>
                <a:gd name="T98" fmla="*/ 2147483647 w 377"/>
                <a:gd name="T99" fmla="*/ 2147483647 h 449"/>
                <a:gd name="T100" fmla="*/ 2147483647 w 377"/>
                <a:gd name="T101" fmla="*/ 2147483647 h 449"/>
                <a:gd name="T102" fmla="*/ 2147483647 w 377"/>
                <a:gd name="T103" fmla="*/ 2147483647 h 449"/>
                <a:gd name="T104" fmla="*/ 2147483647 w 377"/>
                <a:gd name="T105" fmla="*/ 2147483647 h 449"/>
                <a:gd name="T106" fmla="*/ 2147483647 w 377"/>
                <a:gd name="T107" fmla="*/ 2147483647 h 449"/>
                <a:gd name="T108" fmla="*/ 2147483647 w 377"/>
                <a:gd name="T109" fmla="*/ 2147483647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7" h="449">
                  <a:moveTo>
                    <a:pt x="142" y="82"/>
                  </a:moveTo>
                  <a:lnTo>
                    <a:pt x="142" y="82"/>
                  </a:lnTo>
                  <a:lnTo>
                    <a:pt x="163" y="82"/>
                  </a:lnTo>
                  <a:lnTo>
                    <a:pt x="173" y="82"/>
                  </a:lnTo>
                  <a:lnTo>
                    <a:pt x="173" y="72"/>
                  </a:lnTo>
                  <a:lnTo>
                    <a:pt x="173" y="82"/>
                  </a:lnTo>
                  <a:lnTo>
                    <a:pt x="173" y="92"/>
                  </a:lnTo>
                  <a:lnTo>
                    <a:pt x="183" y="92"/>
                  </a:lnTo>
                  <a:lnTo>
                    <a:pt x="193" y="92"/>
                  </a:lnTo>
                  <a:lnTo>
                    <a:pt x="203" y="92"/>
                  </a:lnTo>
                  <a:lnTo>
                    <a:pt x="214" y="92"/>
                  </a:lnTo>
                  <a:lnTo>
                    <a:pt x="214" y="102"/>
                  </a:lnTo>
                  <a:lnTo>
                    <a:pt x="203" y="102"/>
                  </a:lnTo>
                  <a:lnTo>
                    <a:pt x="214" y="102"/>
                  </a:lnTo>
                  <a:lnTo>
                    <a:pt x="214" y="112"/>
                  </a:lnTo>
                  <a:lnTo>
                    <a:pt x="214" y="123"/>
                  </a:lnTo>
                  <a:lnTo>
                    <a:pt x="214" y="133"/>
                  </a:lnTo>
                  <a:lnTo>
                    <a:pt x="214" y="143"/>
                  </a:lnTo>
                  <a:lnTo>
                    <a:pt x="224" y="133"/>
                  </a:lnTo>
                  <a:lnTo>
                    <a:pt x="234" y="133"/>
                  </a:lnTo>
                  <a:lnTo>
                    <a:pt x="234" y="143"/>
                  </a:lnTo>
                  <a:lnTo>
                    <a:pt x="244" y="143"/>
                  </a:lnTo>
                  <a:lnTo>
                    <a:pt x="244" y="153"/>
                  </a:lnTo>
                  <a:lnTo>
                    <a:pt x="254" y="153"/>
                  </a:lnTo>
                  <a:lnTo>
                    <a:pt x="265" y="153"/>
                  </a:lnTo>
                  <a:lnTo>
                    <a:pt x="275" y="163"/>
                  </a:lnTo>
                  <a:lnTo>
                    <a:pt x="275" y="153"/>
                  </a:lnTo>
                  <a:lnTo>
                    <a:pt x="285" y="153"/>
                  </a:lnTo>
                  <a:lnTo>
                    <a:pt x="295" y="153"/>
                  </a:lnTo>
                  <a:lnTo>
                    <a:pt x="305" y="153"/>
                  </a:lnTo>
                  <a:lnTo>
                    <a:pt x="315" y="153"/>
                  </a:lnTo>
                  <a:lnTo>
                    <a:pt x="315" y="163"/>
                  </a:lnTo>
                  <a:lnTo>
                    <a:pt x="326" y="163"/>
                  </a:lnTo>
                  <a:lnTo>
                    <a:pt x="315" y="184"/>
                  </a:lnTo>
                  <a:lnTo>
                    <a:pt x="315" y="194"/>
                  </a:lnTo>
                  <a:lnTo>
                    <a:pt x="305" y="194"/>
                  </a:lnTo>
                  <a:lnTo>
                    <a:pt x="305" y="204"/>
                  </a:lnTo>
                  <a:lnTo>
                    <a:pt x="305" y="214"/>
                  </a:lnTo>
                  <a:lnTo>
                    <a:pt x="315" y="214"/>
                  </a:lnTo>
                  <a:lnTo>
                    <a:pt x="305" y="224"/>
                  </a:lnTo>
                  <a:lnTo>
                    <a:pt x="305" y="235"/>
                  </a:lnTo>
                  <a:lnTo>
                    <a:pt x="295" y="235"/>
                  </a:lnTo>
                  <a:lnTo>
                    <a:pt x="305" y="235"/>
                  </a:lnTo>
                  <a:lnTo>
                    <a:pt x="315" y="245"/>
                  </a:lnTo>
                  <a:lnTo>
                    <a:pt x="326" y="245"/>
                  </a:lnTo>
                  <a:lnTo>
                    <a:pt x="346" y="245"/>
                  </a:lnTo>
                  <a:lnTo>
                    <a:pt x="356" y="245"/>
                  </a:lnTo>
                  <a:lnTo>
                    <a:pt x="356" y="235"/>
                  </a:lnTo>
                  <a:lnTo>
                    <a:pt x="366" y="235"/>
                  </a:lnTo>
                  <a:lnTo>
                    <a:pt x="377" y="245"/>
                  </a:lnTo>
                  <a:lnTo>
                    <a:pt x="366" y="245"/>
                  </a:lnTo>
                  <a:lnTo>
                    <a:pt x="366" y="255"/>
                  </a:lnTo>
                  <a:lnTo>
                    <a:pt x="366" y="265"/>
                  </a:lnTo>
                  <a:lnTo>
                    <a:pt x="366" y="275"/>
                  </a:lnTo>
                  <a:lnTo>
                    <a:pt x="356" y="275"/>
                  </a:lnTo>
                  <a:lnTo>
                    <a:pt x="356" y="265"/>
                  </a:lnTo>
                  <a:lnTo>
                    <a:pt x="346" y="275"/>
                  </a:lnTo>
                  <a:lnTo>
                    <a:pt x="356" y="275"/>
                  </a:lnTo>
                  <a:lnTo>
                    <a:pt x="346" y="286"/>
                  </a:lnTo>
                  <a:lnTo>
                    <a:pt x="346" y="275"/>
                  </a:lnTo>
                  <a:lnTo>
                    <a:pt x="336" y="275"/>
                  </a:lnTo>
                  <a:lnTo>
                    <a:pt x="336" y="286"/>
                  </a:lnTo>
                  <a:lnTo>
                    <a:pt x="326" y="286"/>
                  </a:lnTo>
                  <a:lnTo>
                    <a:pt x="326" y="296"/>
                  </a:lnTo>
                  <a:lnTo>
                    <a:pt x="336" y="296"/>
                  </a:lnTo>
                  <a:lnTo>
                    <a:pt x="346" y="306"/>
                  </a:lnTo>
                  <a:lnTo>
                    <a:pt x="336" y="306"/>
                  </a:lnTo>
                  <a:lnTo>
                    <a:pt x="336" y="316"/>
                  </a:lnTo>
                  <a:lnTo>
                    <a:pt x="326" y="326"/>
                  </a:lnTo>
                  <a:lnTo>
                    <a:pt x="315" y="326"/>
                  </a:lnTo>
                  <a:lnTo>
                    <a:pt x="315" y="337"/>
                  </a:lnTo>
                  <a:lnTo>
                    <a:pt x="305" y="337"/>
                  </a:lnTo>
                  <a:lnTo>
                    <a:pt x="295" y="337"/>
                  </a:lnTo>
                  <a:lnTo>
                    <a:pt x="305" y="347"/>
                  </a:lnTo>
                  <a:lnTo>
                    <a:pt x="295" y="347"/>
                  </a:lnTo>
                  <a:lnTo>
                    <a:pt x="295" y="357"/>
                  </a:lnTo>
                  <a:lnTo>
                    <a:pt x="295" y="367"/>
                  </a:lnTo>
                  <a:lnTo>
                    <a:pt x="295" y="377"/>
                  </a:lnTo>
                  <a:lnTo>
                    <a:pt x="295" y="388"/>
                  </a:lnTo>
                  <a:lnTo>
                    <a:pt x="305" y="388"/>
                  </a:lnTo>
                  <a:lnTo>
                    <a:pt x="295" y="388"/>
                  </a:lnTo>
                  <a:lnTo>
                    <a:pt x="305" y="398"/>
                  </a:lnTo>
                  <a:lnTo>
                    <a:pt x="295" y="398"/>
                  </a:lnTo>
                  <a:lnTo>
                    <a:pt x="285" y="398"/>
                  </a:lnTo>
                  <a:lnTo>
                    <a:pt x="275" y="398"/>
                  </a:lnTo>
                  <a:lnTo>
                    <a:pt x="275" y="408"/>
                  </a:lnTo>
                  <a:lnTo>
                    <a:pt x="285" y="408"/>
                  </a:lnTo>
                  <a:lnTo>
                    <a:pt x="285" y="418"/>
                  </a:lnTo>
                  <a:lnTo>
                    <a:pt x="285" y="428"/>
                  </a:lnTo>
                  <a:lnTo>
                    <a:pt x="285" y="438"/>
                  </a:lnTo>
                  <a:lnTo>
                    <a:pt x="275" y="438"/>
                  </a:lnTo>
                  <a:lnTo>
                    <a:pt x="265" y="438"/>
                  </a:lnTo>
                  <a:lnTo>
                    <a:pt x="254" y="428"/>
                  </a:lnTo>
                  <a:lnTo>
                    <a:pt x="244" y="428"/>
                  </a:lnTo>
                  <a:lnTo>
                    <a:pt x="244" y="449"/>
                  </a:lnTo>
                  <a:lnTo>
                    <a:pt x="234" y="449"/>
                  </a:lnTo>
                  <a:lnTo>
                    <a:pt x="224" y="449"/>
                  </a:lnTo>
                  <a:lnTo>
                    <a:pt x="203" y="449"/>
                  </a:lnTo>
                  <a:lnTo>
                    <a:pt x="203" y="418"/>
                  </a:lnTo>
                  <a:lnTo>
                    <a:pt x="193" y="418"/>
                  </a:lnTo>
                  <a:lnTo>
                    <a:pt x="193" y="408"/>
                  </a:lnTo>
                  <a:lnTo>
                    <a:pt x="183" y="408"/>
                  </a:lnTo>
                  <a:lnTo>
                    <a:pt x="173" y="398"/>
                  </a:lnTo>
                  <a:lnTo>
                    <a:pt x="173" y="388"/>
                  </a:lnTo>
                  <a:lnTo>
                    <a:pt x="163" y="388"/>
                  </a:lnTo>
                  <a:lnTo>
                    <a:pt x="152" y="377"/>
                  </a:lnTo>
                  <a:lnTo>
                    <a:pt x="152" y="367"/>
                  </a:lnTo>
                  <a:lnTo>
                    <a:pt x="142" y="367"/>
                  </a:lnTo>
                  <a:lnTo>
                    <a:pt x="132" y="367"/>
                  </a:lnTo>
                  <a:lnTo>
                    <a:pt x="112" y="367"/>
                  </a:lnTo>
                  <a:lnTo>
                    <a:pt x="102" y="367"/>
                  </a:lnTo>
                  <a:lnTo>
                    <a:pt x="91" y="367"/>
                  </a:lnTo>
                  <a:lnTo>
                    <a:pt x="81" y="367"/>
                  </a:lnTo>
                  <a:lnTo>
                    <a:pt x="61" y="367"/>
                  </a:lnTo>
                  <a:lnTo>
                    <a:pt x="71" y="357"/>
                  </a:lnTo>
                  <a:lnTo>
                    <a:pt x="71" y="347"/>
                  </a:lnTo>
                  <a:lnTo>
                    <a:pt x="61" y="337"/>
                  </a:lnTo>
                  <a:lnTo>
                    <a:pt x="51" y="337"/>
                  </a:lnTo>
                  <a:lnTo>
                    <a:pt x="40" y="337"/>
                  </a:lnTo>
                  <a:lnTo>
                    <a:pt x="40" y="347"/>
                  </a:lnTo>
                  <a:lnTo>
                    <a:pt x="30" y="337"/>
                  </a:lnTo>
                  <a:lnTo>
                    <a:pt x="30" y="326"/>
                  </a:lnTo>
                  <a:lnTo>
                    <a:pt x="20" y="337"/>
                  </a:lnTo>
                  <a:lnTo>
                    <a:pt x="20" y="347"/>
                  </a:lnTo>
                  <a:lnTo>
                    <a:pt x="10" y="357"/>
                  </a:lnTo>
                  <a:lnTo>
                    <a:pt x="0" y="326"/>
                  </a:lnTo>
                  <a:lnTo>
                    <a:pt x="10" y="326"/>
                  </a:lnTo>
                  <a:lnTo>
                    <a:pt x="20" y="306"/>
                  </a:lnTo>
                  <a:lnTo>
                    <a:pt x="20" y="296"/>
                  </a:lnTo>
                  <a:lnTo>
                    <a:pt x="20" y="286"/>
                  </a:lnTo>
                  <a:lnTo>
                    <a:pt x="30" y="286"/>
                  </a:lnTo>
                  <a:lnTo>
                    <a:pt x="30" y="296"/>
                  </a:lnTo>
                  <a:lnTo>
                    <a:pt x="40" y="296"/>
                  </a:lnTo>
                  <a:lnTo>
                    <a:pt x="61" y="296"/>
                  </a:lnTo>
                  <a:lnTo>
                    <a:pt x="61" y="286"/>
                  </a:lnTo>
                  <a:lnTo>
                    <a:pt x="51" y="275"/>
                  </a:lnTo>
                  <a:lnTo>
                    <a:pt x="61" y="286"/>
                  </a:lnTo>
                  <a:lnTo>
                    <a:pt x="61" y="275"/>
                  </a:lnTo>
                  <a:lnTo>
                    <a:pt x="51" y="275"/>
                  </a:lnTo>
                  <a:lnTo>
                    <a:pt x="40" y="265"/>
                  </a:lnTo>
                  <a:lnTo>
                    <a:pt x="30" y="255"/>
                  </a:lnTo>
                  <a:lnTo>
                    <a:pt x="20" y="275"/>
                  </a:lnTo>
                  <a:lnTo>
                    <a:pt x="10" y="296"/>
                  </a:lnTo>
                  <a:lnTo>
                    <a:pt x="10" y="306"/>
                  </a:lnTo>
                  <a:lnTo>
                    <a:pt x="10" y="286"/>
                  </a:lnTo>
                  <a:lnTo>
                    <a:pt x="20" y="245"/>
                  </a:lnTo>
                  <a:lnTo>
                    <a:pt x="20" y="204"/>
                  </a:lnTo>
                  <a:lnTo>
                    <a:pt x="30" y="163"/>
                  </a:lnTo>
                  <a:lnTo>
                    <a:pt x="30" y="133"/>
                  </a:lnTo>
                  <a:lnTo>
                    <a:pt x="40" y="102"/>
                  </a:lnTo>
                  <a:lnTo>
                    <a:pt x="40" y="92"/>
                  </a:lnTo>
                  <a:lnTo>
                    <a:pt x="40" y="51"/>
                  </a:lnTo>
                  <a:lnTo>
                    <a:pt x="40" y="31"/>
                  </a:lnTo>
                  <a:lnTo>
                    <a:pt x="40" y="21"/>
                  </a:lnTo>
                  <a:lnTo>
                    <a:pt x="51" y="11"/>
                  </a:lnTo>
                  <a:lnTo>
                    <a:pt x="61" y="0"/>
                  </a:lnTo>
                  <a:lnTo>
                    <a:pt x="71" y="0"/>
                  </a:lnTo>
                  <a:lnTo>
                    <a:pt x="61" y="0"/>
                  </a:lnTo>
                  <a:lnTo>
                    <a:pt x="61" y="11"/>
                  </a:lnTo>
                  <a:lnTo>
                    <a:pt x="71" y="21"/>
                  </a:lnTo>
                  <a:lnTo>
                    <a:pt x="81" y="31"/>
                  </a:lnTo>
                  <a:lnTo>
                    <a:pt x="91" y="41"/>
                  </a:lnTo>
                  <a:lnTo>
                    <a:pt x="102" y="51"/>
                  </a:lnTo>
                  <a:lnTo>
                    <a:pt x="112" y="51"/>
                  </a:lnTo>
                  <a:lnTo>
                    <a:pt x="112" y="61"/>
                  </a:lnTo>
                  <a:lnTo>
                    <a:pt x="122" y="72"/>
                  </a:lnTo>
                  <a:lnTo>
                    <a:pt x="122" y="82"/>
                  </a:lnTo>
                  <a:lnTo>
                    <a:pt x="132" y="92"/>
                  </a:lnTo>
                  <a:lnTo>
                    <a:pt x="132" y="112"/>
                  </a:lnTo>
                  <a:lnTo>
                    <a:pt x="132" y="123"/>
                  </a:lnTo>
                  <a:lnTo>
                    <a:pt x="142" y="143"/>
                  </a:lnTo>
                  <a:lnTo>
                    <a:pt x="142" y="153"/>
                  </a:lnTo>
                  <a:lnTo>
                    <a:pt x="142" y="163"/>
                  </a:lnTo>
                  <a:lnTo>
                    <a:pt x="152" y="163"/>
                  </a:lnTo>
                  <a:lnTo>
                    <a:pt x="152" y="174"/>
                  </a:lnTo>
                  <a:lnTo>
                    <a:pt x="163" y="174"/>
                  </a:lnTo>
                  <a:lnTo>
                    <a:pt x="163" y="184"/>
                  </a:lnTo>
                  <a:lnTo>
                    <a:pt x="173" y="184"/>
                  </a:lnTo>
                  <a:lnTo>
                    <a:pt x="173" y="194"/>
                  </a:lnTo>
                  <a:lnTo>
                    <a:pt x="183" y="194"/>
                  </a:lnTo>
                  <a:lnTo>
                    <a:pt x="163" y="174"/>
                  </a:lnTo>
                  <a:lnTo>
                    <a:pt x="183" y="184"/>
                  </a:lnTo>
                  <a:lnTo>
                    <a:pt x="193" y="184"/>
                  </a:lnTo>
                  <a:lnTo>
                    <a:pt x="183" y="174"/>
                  </a:lnTo>
                  <a:lnTo>
                    <a:pt x="173" y="174"/>
                  </a:lnTo>
                  <a:lnTo>
                    <a:pt x="163" y="174"/>
                  </a:lnTo>
                  <a:lnTo>
                    <a:pt x="163" y="163"/>
                  </a:lnTo>
                  <a:lnTo>
                    <a:pt x="152" y="153"/>
                  </a:lnTo>
                  <a:lnTo>
                    <a:pt x="152" y="143"/>
                  </a:lnTo>
                  <a:lnTo>
                    <a:pt x="152" y="133"/>
                  </a:lnTo>
                  <a:lnTo>
                    <a:pt x="152" y="123"/>
                  </a:lnTo>
                  <a:lnTo>
                    <a:pt x="142" y="112"/>
                  </a:lnTo>
                  <a:lnTo>
                    <a:pt x="142" y="102"/>
                  </a:lnTo>
                  <a:lnTo>
                    <a:pt x="142" y="92"/>
                  </a:lnTo>
                  <a:lnTo>
                    <a:pt x="142" y="82"/>
                  </a:lnTo>
                  <a:close/>
                  <a:moveTo>
                    <a:pt x="40" y="194"/>
                  </a:moveTo>
                  <a:lnTo>
                    <a:pt x="51" y="194"/>
                  </a:lnTo>
                  <a:lnTo>
                    <a:pt x="51" y="184"/>
                  </a:lnTo>
                  <a:lnTo>
                    <a:pt x="40" y="184"/>
                  </a:lnTo>
                  <a:lnTo>
                    <a:pt x="40" y="194"/>
                  </a:lnTo>
                  <a:close/>
                  <a:moveTo>
                    <a:pt x="51" y="143"/>
                  </a:moveTo>
                  <a:lnTo>
                    <a:pt x="61" y="123"/>
                  </a:lnTo>
                  <a:lnTo>
                    <a:pt x="51" y="112"/>
                  </a:lnTo>
                  <a:lnTo>
                    <a:pt x="40" y="123"/>
                  </a:lnTo>
                  <a:lnTo>
                    <a:pt x="40" y="143"/>
                  </a:lnTo>
                  <a:lnTo>
                    <a:pt x="40" y="153"/>
                  </a:lnTo>
                  <a:lnTo>
                    <a:pt x="40" y="163"/>
                  </a:lnTo>
                  <a:lnTo>
                    <a:pt x="51" y="153"/>
                  </a:lnTo>
                  <a:lnTo>
                    <a:pt x="51" y="143"/>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34" name="Freeform 105"/>
            <p:cNvSpPr>
              <a:spLocks/>
            </p:cNvSpPr>
            <p:nvPr/>
          </p:nvSpPr>
          <p:spPr bwMode="auto">
            <a:xfrm>
              <a:off x="6134100" y="4103688"/>
              <a:ext cx="469900" cy="452437"/>
            </a:xfrm>
            <a:custGeom>
              <a:avLst/>
              <a:gdLst>
                <a:gd name="T0" fmla="*/ 2147483647 w 296"/>
                <a:gd name="T1" fmla="*/ 2147483647 h 285"/>
                <a:gd name="T2" fmla="*/ 2147483647 w 296"/>
                <a:gd name="T3" fmla="*/ 2147483647 h 285"/>
                <a:gd name="T4" fmla="*/ 2147483647 w 296"/>
                <a:gd name="T5" fmla="*/ 2147483647 h 285"/>
                <a:gd name="T6" fmla="*/ 2147483647 w 296"/>
                <a:gd name="T7" fmla="*/ 2147483647 h 285"/>
                <a:gd name="T8" fmla="*/ 2147483647 w 296"/>
                <a:gd name="T9" fmla="*/ 2147483647 h 285"/>
                <a:gd name="T10" fmla="*/ 2147483647 w 296"/>
                <a:gd name="T11" fmla="*/ 2147483647 h 285"/>
                <a:gd name="T12" fmla="*/ 2147483647 w 296"/>
                <a:gd name="T13" fmla="*/ 2147483647 h 285"/>
                <a:gd name="T14" fmla="*/ 2147483647 w 296"/>
                <a:gd name="T15" fmla="*/ 2147483647 h 285"/>
                <a:gd name="T16" fmla="*/ 2147483647 w 296"/>
                <a:gd name="T17" fmla="*/ 2147483647 h 285"/>
                <a:gd name="T18" fmla="*/ 2147483647 w 296"/>
                <a:gd name="T19" fmla="*/ 2147483647 h 285"/>
                <a:gd name="T20" fmla="*/ 2147483647 w 296"/>
                <a:gd name="T21" fmla="*/ 2147483647 h 285"/>
                <a:gd name="T22" fmla="*/ 2147483647 w 296"/>
                <a:gd name="T23" fmla="*/ 2147483647 h 285"/>
                <a:gd name="T24" fmla="*/ 2147483647 w 296"/>
                <a:gd name="T25" fmla="*/ 2147483647 h 285"/>
                <a:gd name="T26" fmla="*/ 2147483647 w 296"/>
                <a:gd name="T27" fmla="*/ 2147483647 h 285"/>
                <a:gd name="T28" fmla="*/ 2147483647 w 296"/>
                <a:gd name="T29" fmla="*/ 2147483647 h 285"/>
                <a:gd name="T30" fmla="*/ 2147483647 w 296"/>
                <a:gd name="T31" fmla="*/ 2147483647 h 285"/>
                <a:gd name="T32" fmla="*/ 2147483647 w 296"/>
                <a:gd name="T33" fmla="*/ 2147483647 h 285"/>
                <a:gd name="T34" fmla="*/ 2147483647 w 296"/>
                <a:gd name="T35" fmla="*/ 2147483647 h 285"/>
                <a:gd name="T36" fmla="*/ 2147483647 w 296"/>
                <a:gd name="T37" fmla="*/ 2147483647 h 285"/>
                <a:gd name="T38" fmla="*/ 2147483647 w 296"/>
                <a:gd name="T39" fmla="*/ 2147483647 h 285"/>
                <a:gd name="T40" fmla="*/ 2147483647 w 296"/>
                <a:gd name="T41" fmla="*/ 2147483647 h 285"/>
                <a:gd name="T42" fmla="*/ 2147483647 w 296"/>
                <a:gd name="T43" fmla="*/ 2147483647 h 285"/>
                <a:gd name="T44" fmla="*/ 2147483647 w 296"/>
                <a:gd name="T45" fmla="*/ 2147483647 h 285"/>
                <a:gd name="T46" fmla="*/ 2147483647 w 296"/>
                <a:gd name="T47" fmla="*/ 2147483647 h 285"/>
                <a:gd name="T48" fmla="*/ 2147483647 w 296"/>
                <a:gd name="T49" fmla="*/ 2147483647 h 285"/>
                <a:gd name="T50" fmla="*/ 2147483647 w 296"/>
                <a:gd name="T51" fmla="*/ 2147483647 h 285"/>
                <a:gd name="T52" fmla="*/ 2147483647 w 296"/>
                <a:gd name="T53" fmla="*/ 2147483647 h 285"/>
                <a:gd name="T54" fmla="*/ 2147483647 w 296"/>
                <a:gd name="T55" fmla="*/ 2147483647 h 285"/>
                <a:gd name="T56" fmla="*/ 2147483647 w 296"/>
                <a:gd name="T57" fmla="*/ 2147483647 h 285"/>
                <a:gd name="T58" fmla="*/ 2147483647 w 296"/>
                <a:gd name="T59" fmla="*/ 2147483647 h 285"/>
                <a:gd name="T60" fmla="*/ 2147483647 w 296"/>
                <a:gd name="T61" fmla="*/ 2147483647 h 285"/>
                <a:gd name="T62" fmla="*/ 2147483647 w 296"/>
                <a:gd name="T63" fmla="*/ 2147483647 h 285"/>
                <a:gd name="T64" fmla="*/ 2147483647 w 296"/>
                <a:gd name="T65" fmla="*/ 2147483647 h 285"/>
                <a:gd name="T66" fmla="*/ 2147483647 w 296"/>
                <a:gd name="T67" fmla="*/ 2147483647 h 285"/>
                <a:gd name="T68" fmla="*/ 2147483647 w 296"/>
                <a:gd name="T69" fmla="*/ 2147483647 h 285"/>
                <a:gd name="T70" fmla="*/ 2147483647 w 296"/>
                <a:gd name="T71" fmla="*/ 2147483647 h 285"/>
                <a:gd name="T72" fmla="*/ 2147483647 w 296"/>
                <a:gd name="T73" fmla="*/ 2147483647 h 285"/>
                <a:gd name="T74" fmla="*/ 2147483647 w 296"/>
                <a:gd name="T75" fmla="*/ 2147483647 h 285"/>
                <a:gd name="T76" fmla="*/ 2147483647 w 296"/>
                <a:gd name="T77" fmla="*/ 2147483647 h 285"/>
                <a:gd name="T78" fmla="*/ 2147483647 w 296"/>
                <a:gd name="T79" fmla="*/ 2147483647 h 285"/>
                <a:gd name="T80" fmla="*/ 0 w 296"/>
                <a:gd name="T81" fmla="*/ 2147483647 h 285"/>
                <a:gd name="T82" fmla="*/ 2147483647 w 296"/>
                <a:gd name="T83" fmla="*/ 2147483647 h 285"/>
                <a:gd name="T84" fmla="*/ 2147483647 w 296"/>
                <a:gd name="T85" fmla="*/ 2147483647 h 285"/>
                <a:gd name="T86" fmla="*/ 2147483647 w 296"/>
                <a:gd name="T87" fmla="*/ 2147483647 h 285"/>
                <a:gd name="T88" fmla="*/ 2147483647 w 296"/>
                <a:gd name="T89" fmla="*/ 2147483647 h 285"/>
                <a:gd name="T90" fmla="*/ 2147483647 w 296"/>
                <a:gd name="T91" fmla="*/ 2147483647 h 285"/>
                <a:gd name="T92" fmla="*/ 2147483647 w 296"/>
                <a:gd name="T93" fmla="*/ 2147483647 h 285"/>
                <a:gd name="T94" fmla="*/ 2147483647 w 296"/>
                <a:gd name="T95" fmla="*/ 2147483647 h 285"/>
                <a:gd name="T96" fmla="*/ 2147483647 w 296"/>
                <a:gd name="T97" fmla="*/ 2147483647 h 285"/>
                <a:gd name="T98" fmla="*/ 2147483647 w 296"/>
                <a:gd name="T99" fmla="*/ 2147483647 h 285"/>
                <a:gd name="T100" fmla="*/ 2147483647 w 296"/>
                <a:gd name="T101" fmla="*/ 2147483647 h 285"/>
                <a:gd name="T102" fmla="*/ 2147483647 w 296"/>
                <a:gd name="T103" fmla="*/ 0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6" h="285">
                  <a:moveTo>
                    <a:pt x="102" y="0"/>
                  </a:moveTo>
                  <a:lnTo>
                    <a:pt x="102" y="0"/>
                  </a:lnTo>
                  <a:lnTo>
                    <a:pt x="102" y="10"/>
                  </a:lnTo>
                  <a:lnTo>
                    <a:pt x="112" y="0"/>
                  </a:lnTo>
                  <a:lnTo>
                    <a:pt x="112" y="10"/>
                  </a:lnTo>
                  <a:lnTo>
                    <a:pt x="122" y="10"/>
                  </a:lnTo>
                  <a:lnTo>
                    <a:pt x="122" y="0"/>
                  </a:lnTo>
                  <a:lnTo>
                    <a:pt x="122" y="10"/>
                  </a:lnTo>
                  <a:lnTo>
                    <a:pt x="133" y="10"/>
                  </a:lnTo>
                  <a:lnTo>
                    <a:pt x="143" y="10"/>
                  </a:lnTo>
                  <a:lnTo>
                    <a:pt x="143" y="20"/>
                  </a:lnTo>
                  <a:lnTo>
                    <a:pt x="143" y="31"/>
                  </a:lnTo>
                  <a:lnTo>
                    <a:pt x="153" y="31"/>
                  </a:lnTo>
                  <a:lnTo>
                    <a:pt x="163" y="31"/>
                  </a:lnTo>
                  <a:lnTo>
                    <a:pt x="173" y="20"/>
                  </a:lnTo>
                  <a:lnTo>
                    <a:pt x="173" y="31"/>
                  </a:lnTo>
                  <a:lnTo>
                    <a:pt x="184" y="31"/>
                  </a:lnTo>
                  <a:lnTo>
                    <a:pt x="194" y="41"/>
                  </a:lnTo>
                  <a:lnTo>
                    <a:pt x="204" y="51"/>
                  </a:lnTo>
                  <a:lnTo>
                    <a:pt x="214" y="61"/>
                  </a:lnTo>
                  <a:lnTo>
                    <a:pt x="224" y="61"/>
                  </a:lnTo>
                  <a:lnTo>
                    <a:pt x="224" y="51"/>
                  </a:lnTo>
                  <a:lnTo>
                    <a:pt x="235" y="41"/>
                  </a:lnTo>
                  <a:lnTo>
                    <a:pt x="235" y="51"/>
                  </a:lnTo>
                  <a:lnTo>
                    <a:pt x="235" y="61"/>
                  </a:lnTo>
                  <a:lnTo>
                    <a:pt x="245" y="61"/>
                  </a:lnTo>
                  <a:lnTo>
                    <a:pt x="255" y="61"/>
                  </a:lnTo>
                  <a:lnTo>
                    <a:pt x="255" y="71"/>
                  </a:lnTo>
                  <a:lnTo>
                    <a:pt x="255" y="61"/>
                  </a:lnTo>
                  <a:lnTo>
                    <a:pt x="265" y="61"/>
                  </a:lnTo>
                  <a:lnTo>
                    <a:pt x="265" y="71"/>
                  </a:lnTo>
                  <a:lnTo>
                    <a:pt x="265" y="82"/>
                  </a:lnTo>
                  <a:lnTo>
                    <a:pt x="275" y="82"/>
                  </a:lnTo>
                  <a:lnTo>
                    <a:pt x="275" y="92"/>
                  </a:lnTo>
                  <a:lnTo>
                    <a:pt x="275" y="102"/>
                  </a:lnTo>
                  <a:lnTo>
                    <a:pt x="285" y="112"/>
                  </a:lnTo>
                  <a:lnTo>
                    <a:pt x="296" y="122"/>
                  </a:lnTo>
                  <a:lnTo>
                    <a:pt x="285" y="122"/>
                  </a:lnTo>
                  <a:lnTo>
                    <a:pt x="275" y="122"/>
                  </a:lnTo>
                  <a:lnTo>
                    <a:pt x="285" y="122"/>
                  </a:lnTo>
                  <a:lnTo>
                    <a:pt x="285" y="133"/>
                  </a:lnTo>
                  <a:lnTo>
                    <a:pt x="285" y="143"/>
                  </a:lnTo>
                  <a:lnTo>
                    <a:pt x="285" y="153"/>
                  </a:lnTo>
                  <a:lnTo>
                    <a:pt x="285" y="143"/>
                  </a:lnTo>
                  <a:lnTo>
                    <a:pt x="296" y="143"/>
                  </a:lnTo>
                  <a:lnTo>
                    <a:pt x="285" y="153"/>
                  </a:lnTo>
                  <a:lnTo>
                    <a:pt x="296" y="153"/>
                  </a:lnTo>
                  <a:lnTo>
                    <a:pt x="296" y="163"/>
                  </a:lnTo>
                  <a:lnTo>
                    <a:pt x="296" y="173"/>
                  </a:lnTo>
                  <a:lnTo>
                    <a:pt x="285" y="183"/>
                  </a:lnTo>
                  <a:lnTo>
                    <a:pt x="275" y="183"/>
                  </a:lnTo>
                  <a:lnTo>
                    <a:pt x="275" y="173"/>
                  </a:lnTo>
                  <a:lnTo>
                    <a:pt x="275" y="183"/>
                  </a:lnTo>
                  <a:lnTo>
                    <a:pt x="265" y="183"/>
                  </a:lnTo>
                  <a:lnTo>
                    <a:pt x="265" y="194"/>
                  </a:lnTo>
                  <a:lnTo>
                    <a:pt x="255" y="204"/>
                  </a:lnTo>
                  <a:lnTo>
                    <a:pt x="255" y="194"/>
                  </a:lnTo>
                  <a:lnTo>
                    <a:pt x="245" y="194"/>
                  </a:lnTo>
                  <a:lnTo>
                    <a:pt x="245" y="183"/>
                  </a:lnTo>
                  <a:lnTo>
                    <a:pt x="235" y="194"/>
                  </a:lnTo>
                  <a:lnTo>
                    <a:pt x="235" y="204"/>
                  </a:lnTo>
                  <a:lnTo>
                    <a:pt x="235" y="214"/>
                  </a:lnTo>
                  <a:lnTo>
                    <a:pt x="224" y="224"/>
                  </a:lnTo>
                  <a:lnTo>
                    <a:pt x="224" y="234"/>
                  </a:lnTo>
                  <a:lnTo>
                    <a:pt x="224" y="245"/>
                  </a:lnTo>
                  <a:lnTo>
                    <a:pt x="214" y="245"/>
                  </a:lnTo>
                  <a:lnTo>
                    <a:pt x="214" y="265"/>
                  </a:lnTo>
                  <a:lnTo>
                    <a:pt x="214" y="275"/>
                  </a:lnTo>
                  <a:lnTo>
                    <a:pt x="204" y="275"/>
                  </a:lnTo>
                  <a:lnTo>
                    <a:pt x="204" y="265"/>
                  </a:lnTo>
                  <a:lnTo>
                    <a:pt x="194" y="255"/>
                  </a:lnTo>
                  <a:lnTo>
                    <a:pt x="194" y="245"/>
                  </a:lnTo>
                  <a:lnTo>
                    <a:pt x="204" y="245"/>
                  </a:lnTo>
                  <a:lnTo>
                    <a:pt x="194" y="234"/>
                  </a:lnTo>
                  <a:lnTo>
                    <a:pt x="204" y="224"/>
                  </a:lnTo>
                  <a:lnTo>
                    <a:pt x="194" y="224"/>
                  </a:lnTo>
                  <a:lnTo>
                    <a:pt x="184" y="224"/>
                  </a:lnTo>
                  <a:lnTo>
                    <a:pt x="184" y="194"/>
                  </a:lnTo>
                  <a:lnTo>
                    <a:pt x="173" y="204"/>
                  </a:lnTo>
                  <a:lnTo>
                    <a:pt x="163" y="204"/>
                  </a:lnTo>
                  <a:lnTo>
                    <a:pt x="163" y="194"/>
                  </a:lnTo>
                  <a:lnTo>
                    <a:pt x="163" y="183"/>
                  </a:lnTo>
                  <a:lnTo>
                    <a:pt x="153" y="173"/>
                  </a:lnTo>
                  <a:lnTo>
                    <a:pt x="153" y="183"/>
                  </a:lnTo>
                  <a:lnTo>
                    <a:pt x="143" y="183"/>
                  </a:lnTo>
                  <a:lnTo>
                    <a:pt x="143" y="194"/>
                  </a:lnTo>
                  <a:lnTo>
                    <a:pt x="133" y="204"/>
                  </a:lnTo>
                  <a:lnTo>
                    <a:pt x="133" y="194"/>
                  </a:lnTo>
                  <a:lnTo>
                    <a:pt x="122" y="204"/>
                  </a:lnTo>
                  <a:lnTo>
                    <a:pt x="122" y="214"/>
                  </a:lnTo>
                  <a:lnTo>
                    <a:pt x="122" y="224"/>
                  </a:lnTo>
                  <a:lnTo>
                    <a:pt x="112" y="234"/>
                  </a:lnTo>
                  <a:lnTo>
                    <a:pt x="112" y="245"/>
                  </a:lnTo>
                  <a:lnTo>
                    <a:pt x="102" y="255"/>
                  </a:lnTo>
                  <a:lnTo>
                    <a:pt x="92" y="265"/>
                  </a:lnTo>
                  <a:lnTo>
                    <a:pt x="92" y="275"/>
                  </a:lnTo>
                  <a:lnTo>
                    <a:pt x="82" y="275"/>
                  </a:lnTo>
                  <a:lnTo>
                    <a:pt x="71" y="275"/>
                  </a:lnTo>
                  <a:lnTo>
                    <a:pt x="61" y="275"/>
                  </a:lnTo>
                  <a:lnTo>
                    <a:pt x="61" y="265"/>
                  </a:lnTo>
                  <a:lnTo>
                    <a:pt x="41" y="265"/>
                  </a:lnTo>
                  <a:lnTo>
                    <a:pt x="41" y="275"/>
                  </a:lnTo>
                  <a:lnTo>
                    <a:pt x="41" y="265"/>
                  </a:lnTo>
                  <a:lnTo>
                    <a:pt x="31" y="275"/>
                  </a:lnTo>
                  <a:lnTo>
                    <a:pt x="31" y="285"/>
                  </a:lnTo>
                  <a:lnTo>
                    <a:pt x="21" y="275"/>
                  </a:lnTo>
                  <a:lnTo>
                    <a:pt x="21" y="265"/>
                  </a:lnTo>
                  <a:lnTo>
                    <a:pt x="21" y="255"/>
                  </a:lnTo>
                  <a:lnTo>
                    <a:pt x="10" y="255"/>
                  </a:lnTo>
                  <a:lnTo>
                    <a:pt x="21" y="245"/>
                  </a:lnTo>
                  <a:lnTo>
                    <a:pt x="21" y="234"/>
                  </a:lnTo>
                  <a:lnTo>
                    <a:pt x="21" y="224"/>
                  </a:lnTo>
                  <a:lnTo>
                    <a:pt x="21" y="214"/>
                  </a:lnTo>
                  <a:lnTo>
                    <a:pt x="10" y="214"/>
                  </a:lnTo>
                  <a:lnTo>
                    <a:pt x="10" y="204"/>
                  </a:lnTo>
                  <a:lnTo>
                    <a:pt x="0" y="194"/>
                  </a:lnTo>
                  <a:lnTo>
                    <a:pt x="0" y="183"/>
                  </a:lnTo>
                  <a:lnTo>
                    <a:pt x="10" y="183"/>
                  </a:lnTo>
                  <a:lnTo>
                    <a:pt x="0" y="173"/>
                  </a:lnTo>
                  <a:lnTo>
                    <a:pt x="0" y="163"/>
                  </a:lnTo>
                  <a:lnTo>
                    <a:pt x="10" y="163"/>
                  </a:lnTo>
                  <a:lnTo>
                    <a:pt x="21" y="153"/>
                  </a:lnTo>
                  <a:lnTo>
                    <a:pt x="10" y="153"/>
                  </a:lnTo>
                  <a:lnTo>
                    <a:pt x="10" y="143"/>
                  </a:lnTo>
                  <a:lnTo>
                    <a:pt x="10" y="133"/>
                  </a:lnTo>
                  <a:lnTo>
                    <a:pt x="21" y="133"/>
                  </a:lnTo>
                  <a:lnTo>
                    <a:pt x="21" y="112"/>
                  </a:lnTo>
                  <a:lnTo>
                    <a:pt x="31" y="112"/>
                  </a:lnTo>
                  <a:lnTo>
                    <a:pt x="31" y="102"/>
                  </a:lnTo>
                  <a:lnTo>
                    <a:pt x="41" y="102"/>
                  </a:lnTo>
                  <a:lnTo>
                    <a:pt x="31" y="102"/>
                  </a:lnTo>
                  <a:lnTo>
                    <a:pt x="31" y="92"/>
                  </a:lnTo>
                  <a:lnTo>
                    <a:pt x="31" y="82"/>
                  </a:lnTo>
                  <a:lnTo>
                    <a:pt x="41" y="71"/>
                  </a:lnTo>
                  <a:lnTo>
                    <a:pt x="41" y="61"/>
                  </a:lnTo>
                  <a:lnTo>
                    <a:pt x="51" y="61"/>
                  </a:lnTo>
                  <a:lnTo>
                    <a:pt x="51" y="51"/>
                  </a:lnTo>
                  <a:lnTo>
                    <a:pt x="61" y="51"/>
                  </a:lnTo>
                  <a:lnTo>
                    <a:pt x="61" y="41"/>
                  </a:lnTo>
                  <a:lnTo>
                    <a:pt x="71" y="31"/>
                  </a:lnTo>
                  <a:lnTo>
                    <a:pt x="61" y="31"/>
                  </a:lnTo>
                  <a:lnTo>
                    <a:pt x="71" y="31"/>
                  </a:lnTo>
                  <a:lnTo>
                    <a:pt x="61" y="20"/>
                  </a:lnTo>
                  <a:lnTo>
                    <a:pt x="71" y="20"/>
                  </a:lnTo>
                  <a:lnTo>
                    <a:pt x="82" y="31"/>
                  </a:lnTo>
                  <a:lnTo>
                    <a:pt x="92" y="31"/>
                  </a:lnTo>
                  <a:lnTo>
                    <a:pt x="92" y="41"/>
                  </a:lnTo>
                  <a:lnTo>
                    <a:pt x="92" y="31"/>
                  </a:lnTo>
                  <a:lnTo>
                    <a:pt x="102" y="31"/>
                  </a:lnTo>
                  <a:lnTo>
                    <a:pt x="92" y="20"/>
                  </a:lnTo>
                  <a:lnTo>
                    <a:pt x="92" y="10"/>
                  </a:lnTo>
                  <a:lnTo>
                    <a:pt x="102" y="10"/>
                  </a:lnTo>
                  <a:lnTo>
                    <a:pt x="102" y="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35" name="Freeform 106"/>
            <p:cNvSpPr>
              <a:spLocks/>
            </p:cNvSpPr>
            <p:nvPr/>
          </p:nvSpPr>
          <p:spPr bwMode="auto">
            <a:xfrm>
              <a:off x="6507163" y="4135438"/>
              <a:ext cx="517525" cy="339725"/>
            </a:xfrm>
            <a:custGeom>
              <a:avLst/>
              <a:gdLst>
                <a:gd name="T0" fmla="*/ 2147483647 w 326"/>
                <a:gd name="T1" fmla="*/ 2147483647 h 214"/>
                <a:gd name="T2" fmla="*/ 2147483647 w 326"/>
                <a:gd name="T3" fmla="*/ 2147483647 h 214"/>
                <a:gd name="T4" fmla="*/ 2147483647 w 326"/>
                <a:gd name="T5" fmla="*/ 0 h 214"/>
                <a:gd name="T6" fmla="*/ 2147483647 w 326"/>
                <a:gd name="T7" fmla="*/ 0 h 214"/>
                <a:gd name="T8" fmla="*/ 2147483647 w 326"/>
                <a:gd name="T9" fmla="*/ 0 h 214"/>
                <a:gd name="T10" fmla="*/ 2147483647 w 326"/>
                <a:gd name="T11" fmla="*/ 0 h 214"/>
                <a:gd name="T12" fmla="*/ 2147483647 w 326"/>
                <a:gd name="T13" fmla="*/ 2147483647 h 214"/>
                <a:gd name="T14" fmla="*/ 2147483647 w 326"/>
                <a:gd name="T15" fmla="*/ 2147483647 h 214"/>
                <a:gd name="T16" fmla="*/ 2147483647 w 326"/>
                <a:gd name="T17" fmla="*/ 2147483647 h 214"/>
                <a:gd name="T18" fmla="*/ 2147483647 w 326"/>
                <a:gd name="T19" fmla="*/ 2147483647 h 214"/>
                <a:gd name="T20" fmla="*/ 2147483647 w 326"/>
                <a:gd name="T21" fmla="*/ 2147483647 h 214"/>
                <a:gd name="T22" fmla="*/ 2147483647 w 326"/>
                <a:gd name="T23" fmla="*/ 2147483647 h 214"/>
                <a:gd name="T24" fmla="*/ 2147483647 w 326"/>
                <a:gd name="T25" fmla="*/ 2147483647 h 214"/>
                <a:gd name="T26" fmla="*/ 2147483647 w 326"/>
                <a:gd name="T27" fmla="*/ 2147483647 h 214"/>
                <a:gd name="T28" fmla="*/ 2147483647 w 326"/>
                <a:gd name="T29" fmla="*/ 2147483647 h 214"/>
                <a:gd name="T30" fmla="*/ 2147483647 w 326"/>
                <a:gd name="T31" fmla="*/ 2147483647 h 214"/>
                <a:gd name="T32" fmla="*/ 2147483647 w 326"/>
                <a:gd name="T33" fmla="*/ 2147483647 h 214"/>
                <a:gd name="T34" fmla="*/ 2147483647 w 326"/>
                <a:gd name="T35" fmla="*/ 2147483647 h 214"/>
                <a:gd name="T36" fmla="*/ 2147483647 w 326"/>
                <a:gd name="T37" fmla="*/ 2147483647 h 214"/>
                <a:gd name="T38" fmla="*/ 2147483647 w 326"/>
                <a:gd name="T39" fmla="*/ 0 h 214"/>
                <a:gd name="T40" fmla="*/ 2147483647 w 326"/>
                <a:gd name="T41" fmla="*/ 2147483647 h 214"/>
                <a:gd name="T42" fmla="*/ 2147483647 w 326"/>
                <a:gd name="T43" fmla="*/ 2147483647 h 214"/>
                <a:gd name="T44" fmla="*/ 2147483647 w 326"/>
                <a:gd name="T45" fmla="*/ 2147483647 h 214"/>
                <a:gd name="T46" fmla="*/ 2147483647 w 326"/>
                <a:gd name="T47" fmla="*/ 2147483647 h 214"/>
                <a:gd name="T48" fmla="*/ 2147483647 w 326"/>
                <a:gd name="T49" fmla="*/ 2147483647 h 214"/>
                <a:gd name="T50" fmla="*/ 2147483647 w 326"/>
                <a:gd name="T51" fmla="*/ 2147483647 h 214"/>
                <a:gd name="T52" fmla="*/ 2147483647 w 326"/>
                <a:gd name="T53" fmla="*/ 2147483647 h 214"/>
                <a:gd name="T54" fmla="*/ 2147483647 w 326"/>
                <a:gd name="T55" fmla="*/ 2147483647 h 214"/>
                <a:gd name="T56" fmla="*/ 2147483647 w 326"/>
                <a:gd name="T57" fmla="*/ 2147483647 h 214"/>
                <a:gd name="T58" fmla="*/ 2147483647 w 326"/>
                <a:gd name="T59" fmla="*/ 2147483647 h 214"/>
                <a:gd name="T60" fmla="*/ 2147483647 w 326"/>
                <a:gd name="T61" fmla="*/ 2147483647 h 214"/>
                <a:gd name="T62" fmla="*/ 2147483647 w 326"/>
                <a:gd name="T63" fmla="*/ 2147483647 h 214"/>
                <a:gd name="T64" fmla="*/ 2147483647 w 326"/>
                <a:gd name="T65" fmla="*/ 2147483647 h 214"/>
                <a:gd name="T66" fmla="*/ 2147483647 w 326"/>
                <a:gd name="T67" fmla="*/ 2147483647 h 214"/>
                <a:gd name="T68" fmla="*/ 2147483647 w 326"/>
                <a:gd name="T69" fmla="*/ 2147483647 h 214"/>
                <a:gd name="T70" fmla="*/ 2147483647 w 326"/>
                <a:gd name="T71" fmla="*/ 2147483647 h 214"/>
                <a:gd name="T72" fmla="*/ 2147483647 w 326"/>
                <a:gd name="T73" fmla="*/ 2147483647 h 214"/>
                <a:gd name="T74" fmla="*/ 2147483647 w 326"/>
                <a:gd name="T75" fmla="*/ 2147483647 h 214"/>
                <a:gd name="T76" fmla="*/ 2147483647 w 326"/>
                <a:gd name="T77" fmla="*/ 2147483647 h 214"/>
                <a:gd name="T78" fmla="*/ 2147483647 w 326"/>
                <a:gd name="T79" fmla="*/ 2147483647 h 214"/>
                <a:gd name="T80" fmla="*/ 2147483647 w 326"/>
                <a:gd name="T81" fmla="*/ 2147483647 h 214"/>
                <a:gd name="T82" fmla="*/ 2147483647 w 326"/>
                <a:gd name="T83" fmla="*/ 2147483647 h 214"/>
                <a:gd name="T84" fmla="*/ 2147483647 w 326"/>
                <a:gd name="T85" fmla="*/ 2147483647 h 214"/>
                <a:gd name="T86" fmla="*/ 2147483647 w 326"/>
                <a:gd name="T87" fmla="*/ 2147483647 h 214"/>
                <a:gd name="T88" fmla="*/ 2147483647 w 326"/>
                <a:gd name="T89" fmla="*/ 2147483647 h 214"/>
                <a:gd name="T90" fmla="*/ 2147483647 w 326"/>
                <a:gd name="T91" fmla="*/ 2147483647 h 214"/>
                <a:gd name="T92" fmla="*/ 2147483647 w 326"/>
                <a:gd name="T93" fmla="*/ 2147483647 h 214"/>
                <a:gd name="T94" fmla="*/ 2147483647 w 326"/>
                <a:gd name="T95" fmla="*/ 2147483647 h 214"/>
                <a:gd name="T96" fmla="*/ 2147483647 w 326"/>
                <a:gd name="T97" fmla="*/ 2147483647 h 214"/>
                <a:gd name="T98" fmla="*/ 2147483647 w 326"/>
                <a:gd name="T99" fmla="*/ 2147483647 h 214"/>
                <a:gd name="T100" fmla="*/ 2147483647 w 326"/>
                <a:gd name="T101" fmla="*/ 2147483647 h 214"/>
                <a:gd name="T102" fmla="*/ 2147483647 w 326"/>
                <a:gd name="T103" fmla="*/ 2147483647 h 214"/>
                <a:gd name="T104" fmla="*/ 2147483647 w 326"/>
                <a:gd name="T105" fmla="*/ 2147483647 h 214"/>
                <a:gd name="T106" fmla="*/ 2147483647 w 326"/>
                <a:gd name="T107" fmla="*/ 2147483647 h 214"/>
                <a:gd name="T108" fmla="*/ 2147483647 w 326"/>
                <a:gd name="T109" fmla="*/ 2147483647 h 214"/>
                <a:gd name="T110" fmla="*/ 2147483647 w 326"/>
                <a:gd name="T111" fmla="*/ 2147483647 h 214"/>
                <a:gd name="T112" fmla="*/ 2147483647 w 326"/>
                <a:gd name="T113" fmla="*/ 2147483647 h 214"/>
                <a:gd name="T114" fmla="*/ 2147483647 w 326"/>
                <a:gd name="T115" fmla="*/ 2147483647 h 214"/>
                <a:gd name="T116" fmla="*/ 0 w 326"/>
                <a:gd name="T117" fmla="*/ 2147483647 h 214"/>
                <a:gd name="T118" fmla="*/ 0 w 326"/>
                <a:gd name="T119" fmla="*/ 2147483647 h 2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6" h="214">
                  <a:moveTo>
                    <a:pt x="0" y="21"/>
                  </a:moveTo>
                  <a:lnTo>
                    <a:pt x="10" y="21"/>
                  </a:lnTo>
                  <a:lnTo>
                    <a:pt x="20" y="21"/>
                  </a:lnTo>
                  <a:lnTo>
                    <a:pt x="30" y="11"/>
                  </a:lnTo>
                  <a:lnTo>
                    <a:pt x="40" y="11"/>
                  </a:lnTo>
                  <a:lnTo>
                    <a:pt x="40" y="0"/>
                  </a:lnTo>
                  <a:lnTo>
                    <a:pt x="50" y="0"/>
                  </a:lnTo>
                  <a:lnTo>
                    <a:pt x="61" y="0"/>
                  </a:lnTo>
                  <a:lnTo>
                    <a:pt x="71" y="0"/>
                  </a:lnTo>
                  <a:lnTo>
                    <a:pt x="71" y="11"/>
                  </a:lnTo>
                  <a:lnTo>
                    <a:pt x="81" y="0"/>
                  </a:lnTo>
                  <a:lnTo>
                    <a:pt x="91" y="0"/>
                  </a:lnTo>
                  <a:lnTo>
                    <a:pt x="101" y="0"/>
                  </a:lnTo>
                  <a:lnTo>
                    <a:pt x="112" y="0"/>
                  </a:lnTo>
                  <a:lnTo>
                    <a:pt x="112" y="11"/>
                  </a:lnTo>
                  <a:lnTo>
                    <a:pt x="112" y="21"/>
                  </a:lnTo>
                  <a:lnTo>
                    <a:pt x="122" y="21"/>
                  </a:lnTo>
                  <a:lnTo>
                    <a:pt x="132" y="21"/>
                  </a:lnTo>
                  <a:lnTo>
                    <a:pt x="122" y="21"/>
                  </a:lnTo>
                  <a:lnTo>
                    <a:pt x="132" y="21"/>
                  </a:lnTo>
                  <a:lnTo>
                    <a:pt x="132" y="11"/>
                  </a:lnTo>
                  <a:lnTo>
                    <a:pt x="142" y="11"/>
                  </a:lnTo>
                  <a:lnTo>
                    <a:pt x="142" y="21"/>
                  </a:lnTo>
                  <a:lnTo>
                    <a:pt x="152" y="21"/>
                  </a:lnTo>
                  <a:lnTo>
                    <a:pt x="163" y="21"/>
                  </a:lnTo>
                  <a:lnTo>
                    <a:pt x="163" y="11"/>
                  </a:lnTo>
                  <a:lnTo>
                    <a:pt x="173" y="11"/>
                  </a:lnTo>
                  <a:lnTo>
                    <a:pt x="183" y="21"/>
                  </a:lnTo>
                  <a:lnTo>
                    <a:pt x="193" y="21"/>
                  </a:lnTo>
                  <a:lnTo>
                    <a:pt x="193" y="11"/>
                  </a:lnTo>
                  <a:lnTo>
                    <a:pt x="203" y="11"/>
                  </a:lnTo>
                  <a:lnTo>
                    <a:pt x="203" y="21"/>
                  </a:lnTo>
                  <a:lnTo>
                    <a:pt x="213" y="21"/>
                  </a:lnTo>
                  <a:lnTo>
                    <a:pt x="224" y="21"/>
                  </a:lnTo>
                  <a:lnTo>
                    <a:pt x="224" y="11"/>
                  </a:lnTo>
                  <a:lnTo>
                    <a:pt x="234" y="11"/>
                  </a:lnTo>
                  <a:lnTo>
                    <a:pt x="234" y="21"/>
                  </a:lnTo>
                  <a:lnTo>
                    <a:pt x="234" y="11"/>
                  </a:lnTo>
                  <a:lnTo>
                    <a:pt x="244" y="11"/>
                  </a:lnTo>
                  <a:lnTo>
                    <a:pt x="244" y="0"/>
                  </a:lnTo>
                  <a:lnTo>
                    <a:pt x="254" y="0"/>
                  </a:lnTo>
                  <a:lnTo>
                    <a:pt x="254" y="11"/>
                  </a:lnTo>
                  <a:lnTo>
                    <a:pt x="264" y="0"/>
                  </a:lnTo>
                  <a:lnTo>
                    <a:pt x="264" y="11"/>
                  </a:lnTo>
                  <a:lnTo>
                    <a:pt x="275" y="11"/>
                  </a:lnTo>
                  <a:lnTo>
                    <a:pt x="285" y="11"/>
                  </a:lnTo>
                  <a:lnTo>
                    <a:pt x="295" y="21"/>
                  </a:lnTo>
                  <a:lnTo>
                    <a:pt x="285" y="31"/>
                  </a:lnTo>
                  <a:lnTo>
                    <a:pt x="295" y="31"/>
                  </a:lnTo>
                  <a:lnTo>
                    <a:pt x="295" y="41"/>
                  </a:lnTo>
                  <a:lnTo>
                    <a:pt x="305" y="41"/>
                  </a:lnTo>
                  <a:lnTo>
                    <a:pt x="315" y="41"/>
                  </a:lnTo>
                  <a:lnTo>
                    <a:pt x="315" y="51"/>
                  </a:lnTo>
                  <a:lnTo>
                    <a:pt x="326" y="51"/>
                  </a:lnTo>
                  <a:lnTo>
                    <a:pt x="326" y="62"/>
                  </a:lnTo>
                  <a:lnTo>
                    <a:pt x="326" y="72"/>
                  </a:lnTo>
                  <a:lnTo>
                    <a:pt x="315" y="72"/>
                  </a:lnTo>
                  <a:lnTo>
                    <a:pt x="315" y="82"/>
                  </a:lnTo>
                  <a:lnTo>
                    <a:pt x="315" y="92"/>
                  </a:lnTo>
                  <a:lnTo>
                    <a:pt x="305" y="82"/>
                  </a:lnTo>
                  <a:lnTo>
                    <a:pt x="295" y="82"/>
                  </a:lnTo>
                  <a:lnTo>
                    <a:pt x="295" y="92"/>
                  </a:lnTo>
                  <a:lnTo>
                    <a:pt x="305" y="92"/>
                  </a:lnTo>
                  <a:lnTo>
                    <a:pt x="305" y="102"/>
                  </a:lnTo>
                  <a:lnTo>
                    <a:pt x="295" y="92"/>
                  </a:lnTo>
                  <a:lnTo>
                    <a:pt x="295" y="102"/>
                  </a:lnTo>
                  <a:lnTo>
                    <a:pt x="295" y="113"/>
                  </a:lnTo>
                  <a:lnTo>
                    <a:pt x="295" y="123"/>
                  </a:lnTo>
                  <a:lnTo>
                    <a:pt x="285" y="123"/>
                  </a:lnTo>
                  <a:lnTo>
                    <a:pt x="285" y="133"/>
                  </a:lnTo>
                  <a:lnTo>
                    <a:pt x="285" y="143"/>
                  </a:lnTo>
                  <a:lnTo>
                    <a:pt x="275" y="143"/>
                  </a:lnTo>
                  <a:lnTo>
                    <a:pt x="264" y="143"/>
                  </a:lnTo>
                  <a:lnTo>
                    <a:pt x="264" y="153"/>
                  </a:lnTo>
                  <a:lnTo>
                    <a:pt x="254" y="163"/>
                  </a:lnTo>
                  <a:lnTo>
                    <a:pt x="254" y="174"/>
                  </a:lnTo>
                  <a:lnTo>
                    <a:pt x="244" y="174"/>
                  </a:lnTo>
                  <a:lnTo>
                    <a:pt x="234" y="174"/>
                  </a:lnTo>
                  <a:lnTo>
                    <a:pt x="224" y="174"/>
                  </a:lnTo>
                  <a:lnTo>
                    <a:pt x="213" y="184"/>
                  </a:lnTo>
                  <a:lnTo>
                    <a:pt x="224" y="184"/>
                  </a:lnTo>
                  <a:lnTo>
                    <a:pt x="213" y="194"/>
                  </a:lnTo>
                  <a:lnTo>
                    <a:pt x="213" y="184"/>
                  </a:lnTo>
                  <a:lnTo>
                    <a:pt x="213" y="194"/>
                  </a:lnTo>
                  <a:lnTo>
                    <a:pt x="203" y="184"/>
                  </a:lnTo>
                  <a:lnTo>
                    <a:pt x="203" y="194"/>
                  </a:lnTo>
                  <a:lnTo>
                    <a:pt x="193" y="204"/>
                  </a:lnTo>
                  <a:lnTo>
                    <a:pt x="193" y="214"/>
                  </a:lnTo>
                  <a:lnTo>
                    <a:pt x="183" y="214"/>
                  </a:lnTo>
                  <a:lnTo>
                    <a:pt x="173" y="214"/>
                  </a:lnTo>
                  <a:lnTo>
                    <a:pt x="173" y="204"/>
                  </a:lnTo>
                  <a:lnTo>
                    <a:pt x="163" y="214"/>
                  </a:lnTo>
                  <a:lnTo>
                    <a:pt x="163" y="204"/>
                  </a:lnTo>
                  <a:lnTo>
                    <a:pt x="152" y="204"/>
                  </a:lnTo>
                  <a:lnTo>
                    <a:pt x="152" y="194"/>
                  </a:lnTo>
                  <a:lnTo>
                    <a:pt x="152" y="184"/>
                  </a:lnTo>
                  <a:lnTo>
                    <a:pt x="132" y="194"/>
                  </a:lnTo>
                  <a:lnTo>
                    <a:pt x="132" y="184"/>
                  </a:lnTo>
                  <a:lnTo>
                    <a:pt x="132" y="174"/>
                  </a:lnTo>
                  <a:lnTo>
                    <a:pt x="122" y="174"/>
                  </a:lnTo>
                  <a:lnTo>
                    <a:pt x="112" y="194"/>
                  </a:lnTo>
                  <a:lnTo>
                    <a:pt x="101" y="194"/>
                  </a:lnTo>
                  <a:lnTo>
                    <a:pt x="91" y="194"/>
                  </a:lnTo>
                  <a:lnTo>
                    <a:pt x="81" y="184"/>
                  </a:lnTo>
                  <a:lnTo>
                    <a:pt x="81" y="174"/>
                  </a:lnTo>
                  <a:lnTo>
                    <a:pt x="81" y="163"/>
                  </a:lnTo>
                  <a:lnTo>
                    <a:pt x="81" y="153"/>
                  </a:lnTo>
                  <a:lnTo>
                    <a:pt x="71" y="153"/>
                  </a:lnTo>
                  <a:lnTo>
                    <a:pt x="61" y="143"/>
                  </a:lnTo>
                  <a:lnTo>
                    <a:pt x="61" y="133"/>
                  </a:lnTo>
                  <a:lnTo>
                    <a:pt x="50" y="133"/>
                  </a:lnTo>
                  <a:lnTo>
                    <a:pt x="61" y="123"/>
                  </a:lnTo>
                  <a:lnTo>
                    <a:pt x="50" y="123"/>
                  </a:lnTo>
                  <a:lnTo>
                    <a:pt x="50" y="133"/>
                  </a:lnTo>
                  <a:lnTo>
                    <a:pt x="50" y="123"/>
                  </a:lnTo>
                  <a:lnTo>
                    <a:pt x="50" y="113"/>
                  </a:lnTo>
                  <a:lnTo>
                    <a:pt x="50" y="102"/>
                  </a:lnTo>
                  <a:lnTo>
                    <a:pt x="40" y="102"/>
                  </a:lnTo>
                  <a:lnTo>
                    <a:pt x="50" y="102"/>
                  </a:lnTo>
                  <a:lnTo>
                    <a:pt x="61" y="102"/>
                  </a:lnTo>
                  <a:lnTo>
                    <a:pt x="50" y="92"/>
                  </a:lnTo>
                  <a:lnTo>
                    <a:pt x="40" y="82"/>
                  </a:lnTo>
                  <a:lnTo>
                    <a:pt x="40" y="72"/>
                  </a:lnTo>
                  <a:lnTo>
                    <a:pt x="40" y="62"/>
                  </a:lnTo>
                  <a:lnTo>
                    <a:pt x="30" y="62"/>
                  </a:lnTo>
                  <a:lnTo>
                    <a:pt x="30" y="51"/>
                  </a:lnTo>
                  <a:lnTo>
                    <a:pt x="30" y="41"/>
                  </a:lnTo>
                  <a:lnTo>
                    <a:pt x="20" y="41"/>
                  </a:lnTo>
                  <a:lnTo>
                    <a:pt x="20" y="51"/>
                  </a:lnTo>
                  <a:lnTo>
                    <a:pt x="20" y="41"/>
                  </a:lnTo>
                  <a:lnTo>
                    <a:pt x="10" y="41"/>
                  </a:lnTo>
                  <a:lnTo>
                    <a:pt x="0" y="41"/>
                  </a:lnTo>
                  <a:lnTo>
                    <a:pt x="0" y="31"/>
                  </a:lnTo>
                  <a:lnTo>
                    <a:pt x="0" y="21"/>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36" name="Freeform 107"/>
            <p:cNvSpPr>
              <a:spLocks/>
            </p:cNvSpPr>
            <p:nvPr/>
          </p:nvSpPr>
          <p:spPr bwMode="auto">
            <a:xfrm>
              <a:off x="6797675" y="4152900"/>
              <a:ext cx="371475" cy="565150"/>
            </a:xfrm>
            <a:custGeom>
              <a:avLst/>
              <a:gdLst>
                <a:gd name="T0" fmla="*/ 204 w 234"/>
                <a:gd name="T1" fmla="*/ 10 h 356"/>
                <a:gd name="T2" fmla="*/ 214 w 234"/>
                <a:gd name="T3" fmla="*/ 20 h 356"/>
                <a:gd name="T4" fmla="*/ 214 w 234"/>
                <a:gd name="T5" fmla="*/ 40 h 356"/>
                <a:gd name="T6" fmla="*/ 214 w 234"/>
                <a:gd name="T7" fmla="*/ 61 h 356"/>
                <a:gd name="T8" fmla="*/ 224 w 234"/>
                <a:gd name="T9" fmla="*/ 71 h 356"/>
                <a:gd name="T10" fmla="*/ 224 w 234"/>
                <a:gd name="T11" fmla="*/ 81 h 356"/>
                <a:gd name="T12" fmla="*/ 224 w 234"/>
                <a:gd name="T13" fmla="*/ 91 h 356"/>
                <a:gd name="T14" fmla="*/ 224 w 234"/>
                <a:gd name="T15" fmla="*/ 102 h 356"/>
                <a:gd name="T16" fmla="*/ 224 w 234"/>
                <a:gd name="T17" fmla="*/ 112 h 356"/>
                <a:gd name="T18" fmla="*/ 224 w 234"/>
                <a:gd name="T19" fmla="*/ 122 h 356"/>
                <a:gd name="T20" fmla="*/ 234 w 234"/>
                <a:gd name="T21" fmla="*/ 132 h 356"/>
                <a:gd name="T22" fmla="*/ 224 w 234"/>
                <a:gd name="T23" fmla="*/ 152 h 356"/>
                <a:gd name="T24" fmla="*/ 224 w 234"/>
                <a:gd name="T25" fmla="*/ 163 h 356"/>
                <a:gd name="T26" fmla="*/ 214 w 234"/>
                <a:gd name="T27" fmla="*/ 173 h 356"/>
                <a:gd name="T28" fmla="*/ 204 w 234"/>
                <a:gd name="T29" fmla="*/ 193 h 356"/>
                <a:gd name="T30" fmla="*/ 204 w 234"/>
                <a:gd name="T31" fmla="*/ 203 h 356"/>
                <a:gd name="T32" fmla="*/ 214 w 234"/>
                <a:gd name="T33" fmla="*/ 224 h 356"/>
                <a:gd name="T34" fmla="*/ 204 w 234"/>
                <a:gd name="T35" fmla="*/ 244 h 356"/>
                <a:gd name="T36" fmla="*/ 194 w 234"/>
                <a:gd name="T37" fmla="*/ 254 h 356"/>
                <a:gd name="T38" fmla="*/ 194 w 234"/>
                <a:gd name="T39" fmla="*/ 265 h 356"/>
                <a:gd name="T40" fmla="*/ 194 w 234"/>
                <a:gd name="T41" fmla="*/ 285 h 356"/>
                <a:gd name="T42" fmla="*/ 194 w 234"/>
                <a:gd name="T43" fmla="*/ 305 h 356"/>
                <a:gd name="T44" fmla="*/ 183 w 234"/>
                <a:gd name="T45" fmla="*/ 326 h 356"/>
                <a:gd name="T46" fmla="*/ 183 w 234"/>
                <a:gd name="T47" fmla="*/ 346 h 356"/>
                <a:gd name="T48" fmla="*/ 173 w 234"/>
                <a:gd name="T49" fmla="*/ 346 h 356"/>
                <a:gd name="T50" fmla="*/ 163 w 234"/>
                <a:gd name="T51" fmla="*/ 336 h 356"/>
                <a:gd name="T52" fmla="*/ 143 w 234"/>
                <a:gd name="T53" fmla="*/ 336 h 356"/>
                <a:gd name="T54" fmla="*/ 143 w 234"/>
                <a:gd name="T55" fmla="*/ 356 h 356"/>
                <a:gd name="T56" fmla="*/ 122 w 234"/>
                <a:gd name="T57" fmla="*/ 336 h 356"/>
                <a:gd name="T58" fmla="*/ 112 w 234"/>
                <a:gd name="T59" fmla="*/ 346 h 356"/>
                <a:gd name="T60" fmla="*/ 92 w 234"/>
                <a:gd name="T61" fmla="*/ 356 h 356"/>
                <a:gd name="T62" fmla="*/ 71 w 234"/>
                <a:gd name="T63" fmla="*/ 346 h 356"/>
                <a:gd name="T64" fmla="*/ 61 w 234"/>
                <a:gd name="T65" fmla="*/ 336 h 356"/>
                <a:gd name="T66" fmla="*/ 51 w 234"/>
                <a:gd name="T67" fmla="*/ 346 h 356"/>
                <a:gd name="T68" fmla="*/ 41 w 234"/>
                <a:gd name="T69" fmla="*/ 336 h 356"/>
                <a:gd name="T70" fmla="*/ 41 w 234"/>
                <a:gd name="T71" fmla="*/ 316 h 356"/>
                <a:gd name="T72" fmla="*/ 41 w 234"/>
                <a:gd name="T73" fmla="*/ 305 h 356"/>
                <a:gd name="T74" fmla="*/ 30 w 234"/>
                <a:gd name="T75" fmla="*/ 295 h 356"/>
                <a:gd name="T76" fmla="*/ 20 w 234"/>
                <a:gd name="T77" fmla="*/ 265 h 356"/>
                <a:gd name="T78" fmla="*/ 10 w 234"/>
                <a:gd name="T79" fmla="*/ 254 h 356"/>
                <a:gd name="T80" fmla="*/ 10 w 234"/>
                <a:gd name="T81" fmla="*/ 234 h 356"/>
                <a:gd name="T82" fmla="*/ 0 w 234"/>
                <a:gd name="T83" fmla="*/ 214 h 356"/>
                <a:gd name="T84" fmla="*/ 10 w 234"/>
                <a:gd name="T85" fmla="*/ 203 h 356"/>
                <a:gd name="T86" fmla="*/ 10 w 234"/>
                <a:gd name="T87" fmla="*/ 193 h 356"/>
                <a:gd name="T88" fmla="*/ 30 w 234"/>
                <a:gd name="T89" fmla="*/ 183 h 356"/>
                <a:gd name="T90" fmla="*/ 30 w 234"/>
                <a:gd name="T91" fmla="*/ 183 h 356"/>
                <a:gd name="T92" fmla="*/ 41 w 234"/>
                <a:gd name="T93" fmla="*/ 163 h 356"/>
                <a:gd name="T94" fmla="*/ 61 w 234"/>
                <a:gd name="T95" fmla="*/ 163 h 356"/>
                <a:gd name="T96" fmla="*/ 81 w 234"/>
                <a:gd name="T97" fmla="*/ 142 h 356"/>
                <a:gd name="T98" fmla="*/ 102 w 234"/>
                <a:gd name="T99" fmla="*/ 132 h 356"/>
                <a:gd name="T100" fmla="*/ 102 w 234"/>
                <a:gd name="T101" fmla="*/ 122 h 356"/>
                <a:gd name="T102" fmla="*/ 112 w 234"/>
                <a:gd name="T103" fmla="*/ 112 h 356"/>
                <a:gd name="T104" fmla="*/ 112 w 234"/>
                <a:gd name="T105" fmla="*/ 91 h 356"/>
                <a:gd name="T106" fmla="*/ 122 w 234"/>
                <a:gd name="T107" fmla="*/ 81 h 356"/>
                <a:gd name="T108" fmla="*/ 122 w 234"/>
                <a:gd name="T109" fmla="*/ 71 h 356"/>
                <a:gd name="T110" fmla="*/ 132 w 234"/>
                <a:gd name="T111" fmla="*/ 71 h 356"/>
                <a:gd name="T112" fmla="*/ 143 w 234"/>
                <a:gd name="T113" fmla="*/ 51 h 356"/>
                <a:gd name="T114" fmla="*/ 143 w 234"/>
                <a:gd name="T115" fmla="*/ 40 h 356"/>
                <a:gd name="T116" fmla="*/ 163 w 234"/>
                <a:gd name="T117" fmla="*/ 40 h 356"/>
                <a:gd name="T118" fmla="*/ 163 w 234"/>
                <a:gd name="T119" fmla="*/ 30 h 356"/>
                <a:gd name="T120" fmla="*/ 173 w 234"/>
                <a:gd name="T121" fmla="*/ 20 h 356"/>
                <a:gd name="T122" fmla="*/ 173 w 234"/>
                <a:gd name="T123" fmla="*/ 10 h 356"/>
                <a:gd name="T124" fmla="*/ 194 w 234"/>
                <a:gd name="T12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 h="356">
                  <a:moveTo>
                    <a:pt x="204" y="0"/>
                  </a:moveTo>
                  <a:lnTo>
                    <a:pt x="204" y="0"/>
                  </a:lnTo>
                  <a:lnTo>
                    <a:pt x="204" y="10"/>
                  </a:lnTo>
                  <a:lnTo>
                    <a:pt x="204" y="10"/>
                  </a:lnTo>
                  <a:lnTo>
                    <a:pt x="204" y="20"/>
                  </a:lnTo>
                  <a:lnTo>
                    <a:pt x="204" y="20"/>
                  </a:lnTo>
                  <a:lnTo>
                    <a:pt x="214" y="20"/>
                  </a:lnTo>
                  <a:lnTo>
                    <a:pt x="214" y="20"/>
                  </a:lnTo>
                  <a:lnTo>
                    <a:pt x="214" y="30"/>
                  </a:lnTo>
                  <a:lnTo>
                    <a:pt x="214" y="30"/>
                  </a:lnTo>
                  <a:lnTo>
                    <a:pt x="214" y="30"/>
                  </a:lnTo>
                  <a:lnTo>
                    <a:pt x="214" y="40"/>
                  </a:lnTo>
                  <a:lnTo>
                    <a:pt x="214" y="40"/>
                  </a:lnTo>
                  <a:lnTo>
                    <a:pt x="214" y="51"/>
                  </a:lnTo>
                  <a:lnTo>
                    <a:pt x="214" y="51"/>
                  </a:lnTo>
                  <a:lnTo>
                    <a:pt x="214" y="61"/>
                  </a:lnTo>
                  <a:lnTo>
                    <a:pt x="214" y="61"/>
                  </a:lnTo>
                  <a:lnTo>
                    <a:pt x="214" y="61"/>
                  </a:lnTo>
                  <a:lnTo>
                    <a:pt x="224" y="71"/>
                  </a:lnTo>
                  <a:lnTo>
                    <a:pt x="224" y="71"/>
                  </a:lnTo>
                  <a:lnTo>
                    <a:pt x="214" y="71"/>
                  </a:lnTo>
                  <a:lnTo>
                    <a:pt x="214" y="81"/>
                  </a:lnTo>
                  <a:lnTo>
                    <a:pt x="214" y="81"/>
                  </a:lnTo>
                  <a:lnTo>
                    <a:pt x="224" y="81"/>
                  </a:lnTo>
                  <a:lnTo>
                    <a:pt x="224" y="81"/>
                  </a:lnTo>
                  <a:lnTo>
                    <a:pt x="224" y="91"/>
                  </a:lnTo>
                  <a:lnTo>
                    <a:pt x="224" y="91"/>
                  </a:lnTo>
                  <a:lnTo>
                    <a:pt x="224" y="91"/>
                  </a:lnTo>
                  <a:lnTo>
                    <a:pt x="224" y="91"/>
                  </a:lnTo>
                  <a:lnTo>
                    <a:pt x="224" y="91"/>
                  </a:lnTo>
                  <a:lnTo>
                    <a:pt x="224" y="102"/>
                  </a:lnTo>
                  <a:lnTo>
                    <a:pt x="224" y="102"/>
                  </a:lnTo>
                  <a:lnTo>
                    <a:pt x="224" y="102"/>
                  </a:lnTo>
                  <a:lnTo>
                    <a:pt x="224" y="112"/>
                  </a:lnTo>
                  <a:lnTo>
                    <a:pt x="224" y="112"/>
                  </a:lnTo>
                  <a:lnTo>
                    <a:pt x="224" y="112"/>
                  </a:lnTo>
                  <a:lnTo>
                    <a:pt x="224" y="112"/>
                  </a:lnTo>
                  <a:lnTo>
                    <a:pt x="224" y="112"/>
                  </a:lnTo>
                  <a:lnTo>
                    <a:pt x="224" y="122"/>
                  </a:lnTo>
                  <a:lnTo>
                    <a:pt x="224" y="122"/>
                  </a:lnTo>
                  <a:lnTo>
                    <a:pt x="224" y="122"/>
                  </a:lnTo>
                  <a:lnTo>
                    <a:pt x="224" y="132"/>
                  </a:lnTo>
                  <a:lnTo>
                    <a:pt x="234" y="132"/>
                  </a:lnTo>
                  <a:lnTo>
                    <a:pt x="234" y="132"/>
                  </a:lnTo>
                  <a:lnTo>
                    <a:pt x="234" y="132"/>
                  </a:lnTo>
                  <a:lnTo>
                    <a:pt x="234" y="142"/>
                  </a:lnTo>
                  <a:lnTo>
                    <a:pt x="234" y="142"/>
                  </a:lnTo>
                  <a:lnTo>
                    <a:pt x="224" y="152"/>
                  </a:lnTo>
                  <a:lnTo>
                    <a:pt x="234" y="152"/>
                  </a:lnTo>
                  <a:lnTo>
                    <a:pt x="234" y="163"/>
                  </a:lnTo>
                  <a:lnTo>
                    <a:pt x="224" y="163"/>
                  </a:lnTo>
                  <a:lnTo>
                    <a:pt x="224" y="163"/>
                  </a:lnTo>
                  <a:lnTo>
                    <a:pt x="224" y="173"/>
                  </a:lnTo>
                  <a:lnTo>
                    <a:pt x="224" y="173"/>
                  </a:lnTo>
                  <a:lnTo>
                    <a:pt x="224" y="173"/>
                  </a:lnTo>
                  <a:lnTo>
                    <a:pt x="214" y="173"/>
                  </a:lnTo>
                  <a:lnTo>
                    <a:pt x="214" y="183"/>
                  </a:lnTo>
                  <a:lnTo>
                    <a:pt x="214" y="193"/>
                  </a:lnTo>
                  <a:lnTo>
                    <a:pt x="214" y="193"/>
                  </a:lnTo>
                  <a:lnTo>
                    <a:pt x="204" y="193"/>
                  </a:lnTo>
                  <a:lnTo>
                    <a:pt x="204" y="193"/>
                  </a:lnTo>
                  <a:lnTo>
                    <a:pt x="214" y="193"/>
                  </a:lnTo>
                  <a:lnTo>
                    <a:pt x="204" y="203"/>
                  </a:lnTo>
                  <a:lnTo>
                    <a:pt x="204" y="203"/>
                  </a:lnTo>
                  <a:lnTo>
                    <a:pt x="214" y="203"/>
                  </a:lnTo>
                  <a:lnTo>
                    <a:pt x="214" y="214"/>
                  </a:lnTo>
                  <a:lnTo>
                    <a:pt x="214" y="224"/>
                  </a:lnTo>
                  <a:lnTo>
                    <a:pt x="214" y="224"/>
                  </a:lnTo>
                  <a:lnTo>
                    <a:pt x="214" y="234"/>
                  </a:lnTo>
                  <a:lnTo>
                    <a:pt x="204" y="234"/>
                  </a:lnTo>
                  <a:lnTo>
                    <a:pt x="204" y="244"/>
                  </a:lnTo>
                  <a:lnTo>
                    <a:pt x="204" y="244"/>
                  </a:lnTo>
                  <a:lnTo>
                    <a:pt x="204" y="244"/>
                  </a:lnTo>
                  <a:lnTo>
                    <a:pt x="204" y="254"/>
                  </a:lnTo>
                  <a:lnTo>
                    <a:pt x="204" y="254"/>
                  </a:lnTo>
                  <a:lnTo>
                    <a:pt x="194" y="254"/>
                  </a:lnTo>
                  <a:lnTo>
                    <a:pt x="194" y="254"/>
                  </a:lnTo>
                  <a:lnTo>
                    <a:pt x="194" y="265"/>
                  </a:lnTo>
                  <a:lnTo>
                    <a:pt x="194" y="265"/>
                  </a:lnTo>
                  <a:lnTo>
                    <a:pt x="194" y="265"/>
                  </a:lnTo>
                  <a:lnTo>
                    <a:pt x="194" y="275"/>
                  </a:lnTo>
                  <a:lnTo>
                    <a:pt x="194" y="275"/>
                  </a:lnTo>
                  <a:lnTo>
                    <a:pt x="194" y="275"/>
                  </a:lnTo>
                  <a:lnTo>
                    <a:pt x="194" y="285"/>
                  </a:lnTo>
                  <a:lnTo>
                    <a:pt x="194" y="285"/>
                  </a:lnTo>
                  <a:lnTo>
                    <a:pt x="194" y="295"/>
                  </a:lnTo>
                  <a:lnTo>
                    <a:pt x="194" y="295"/>
                  </a:lnTo>
                  <a:lnTo>
                    <a:pt x="194" y="305"/>
                  </a:lnTo>
                  <a:lnTo>
                    <a:pt x="194" y="305"/>
                  </a:lnTo>
                  <a:lnTo>
                    <a:pt x="194" y="316"/>
                  </a:lnTo>
                  <a:lnTo>
                    <a:pt x="194" y="316"/>
                  </a:lnTo>
                  <a:lnTo>
                    <a:pt x="183" y="326"/>
                  </a:lnTo>
                  <a:lnTo>
                    <a:pt x="183" y="336"/>
                  </a:lnTo>
                  <a:lnTo>
                    <a:pt x="183" y="336"/>
                  </a:lnTo>
                  <a:lnTo>
                    <a:pt x="183" y="346"/>
                  </a:lnTo>
                  <a:lnTo>
                    <a:pt x="183" y="346"/>
                  </a:lnTo>
                  <a:lnTo>
                    <a:pt x="183" y="356"/>
                  </a:lnTo>
                  <a:lnTo>
                    <a:pt x="183" y="356"/>
                  </a:lnTo>
                  <a:lnTo>
                    <a:pt x="183" y="356"/>
                  </a:lnTo>
                  <a:lnTo>
                    <a:pt x="173" y="346"/>
                  </a:lnTo>
                  <a:lnTo>
                    <a:pt x="173" y="346"/>
                  </a:lnTo>
                  <a:lnTo>
                    <a:pt x="173" y="346"/>
                  </a:lnTo>
                  <a:lnTo>
                    <a:pt x="163" y="346"/>
                  </a:lnTo>
                  <a:lnTo>
                    <a:pt x="163" y="336"/>
                  </a:lnTo>
                  <a:lnTo>
                    <a:pt x="163" y="336"/>
                  </a:lnTo>
                  <a:lnTo>
                    <a:pt x="153" y="336"/>
                  </a:lnTo>
                  <a:lnTo>
                    <a:pt x="153" y="336"/>
                  </a:lnTo>
                  <a:lnTo>
                    <a:pt x="143" y="336"/>
                  </a:lnTo>
                  <a:lnTo>
                    <a:pt x="143" y="336"/>
                  </a:lnTo>
                  <a:lnTo>
                    <a:pt x="143" y="336"/>
                  </a:lnTo>
                  <a:lnTo>
                    <a:pt x="143" y="346"/>
                  </a:lnTo>
                  <a:lnTo>
                    <a:pt x="143" y="356"/>
                  </a:lnTo>
                  <a:lnTo>
                    <a:pt x="132" y="356"/>
                  </a:lnTo>
                  <a:lnTo>
                    <a:pt x="122" y="346"/>
                  </a:lnTo>
                  <a:lnTo>
                    <a:pt x="132" y="336"/>
                  </a:lnTo>
                  <a:lnTo>
                    <a:pt x="122" y="336"/>
                  </a:lnTo>
                  <a:lnTo>
                    <a:pt x="122" y="336"/>
                  </a:lnTo>
                  <a:lnTo>
                    <a:pt x="122" y="336"/>
                  </a:lnTo>
                  <a:lnTo>
                    <a:pt x="112" y="336"/>
                  </a:lnTo>
                  <a:lnTo>
                    <a:pt x="112" y="346"/>
                  </a:lnTo>
                  <a:lnTo>
                    <a:pt x="102" y="346"/>
                  </a:lnTo>
                  <a:lnTo>
                    <a:pt x="102" y="356"/>
                  </a:lnTo>
                  <a:lnTo>
                    <a:pt x="92" y="356"/>
                  </a:lnTo>
                  <a:lnTo>
                    <a:pt x="92" y="356"/>
                  </a:lnTo>
                  <a:lnTo>
                    <a:pt x="92" y="356"/>
                  </a:lnTo>
                  <a:lnTo>
                    <a:pt x="81" y="356"/>
                  </a:lnTo>
                  <a:lnTo>
                    <a:pt x="81" y="346"/>
                  </a:lnTo>
                  <a:lnTo>
                    <a:pt x="71" y="346"/>
                  </a:lnTo>
                  <a:lnTo>
                    <a:pt x="71" y="346"/>
                  </a:lnTo>
                  <a:lnTo>
                    <a:pt x="61" y="336"/>
                  </a:lnTo>
                  <a:lnTo>
                    <a:pt x="61" y="336"/>
                  </a:lnTo>
                  <a:lnTo>
                    <a:pt x="61" y="336"/>
                  </a:lnTo>
                  <a:lnTo>
                    <a:pt x="61" y="336"/>
                  </a:lnTo>
                  <a:lnTo>
                    <a:pt x="51" y="336"/>
                  </a:lnTo>
                  <a:lnTo>
                    <a:pt x="51" y="336"/>
                  </a:lnTo>
                  <a:lnTo>
                    <a:pt x="51" y="346"/>
                  </a:lnTo>
                  <a:lnTo>
                    <a:pt x="41" y="346"/>
                  </a:lnTo>
                  <a:lnTo>
                    <a:pt x="41" y="346"/>
                  </a:lnTo>
                  <a:lnTo>
                    <a:pt x="41" y="336"/>
                  </a:lnTo>
                  <a:lnTo>
                    <a:pt x="41" y="336"/>
                  </a:lnTo>
                  <a:lnTo>
                    <a:pt x="41" y="336"/>
                  </a:lnTo>
                  <a:lnTo>
                    <a:pt x="41" y="326"/>
                  </a:lnTo>
                  <a:lnTo>
                    <a:pt x="41" y="326"/>
                  </a:lnTo>
                  <a:lnTo>
                    <a:pt x="41" y="316"/>
                  </a:lnTo>
                  <a:lnTo>
                    <a:pt x="51" y="316"/>
                  </a:lnTo>
                  <a:lnTo>
                    <a:pt x="51" y="316"/>
                  </a:lnTo>
                  <a:lnTo>
                    <a:pt x="41" y="305"/>
                  </a:lnTo>
                  <a:lnTo>
                    <a:pt x="41" y="305"/>
                  </a:lnTo>
                  <a:lnTo>
                    <a:pt x="41" y="305"/>
                  </a:lnTo>
                  <a:lnTo>
                    <a:pt x="41" y="295"/>
                  </a:lnTo>
                  <a:lnTo>
                    <a:pt x="30" y="295"/>
                  </a:lnTo>
                  <a:lnTo>
                    <a:pt x="30" y="295"/>
                  </a:lnTo>
                  <a:lnTo>
                    <a:pt x="30" y="285"/>
                  </a:lnTo>
                  <a:lnTo>
                    <a:pt x="30" y="275"/>
                  </a:lnTo>
                  <a:lnTo>
                    <a:pt x="20" y="275"/>
                  </a:lnTo>
                  <a:lnTo>
                    <a:pt x="20" y="265"/>
                  </a:lnTo>
                  <a:lnTo>
                    <a:pt x="20" y="265"/>
                  </a:lnTo>
                  <a:lnTo>
                    <a:pt x="10" y="265"/>
                  </a:lnTo>
                  <a:lnTo>
                    <a:pt x="10" y="254"/>
                  </a:lnTo>
                  <a:lnTo>
                    <a:pt x="10" y="254"/>
                  </a:lnTo>
                  <a:lnTo>
                    <a:pt x="10" y="244"/>
                  </a:lnTo>
                  <a:lnTo>
                    <a:pt x="10" y="244"/>
                  </a:lnTo>
                  <a:lnTo>
                    <a:pt x="10" y="244"/>
                  </a:lnTo>
                  <a:lnTo>
                    <a:pt x="10" y="234"/>
                  </a:lnTo>
                  <a:lnTo>
                    <a:pt x="0" y="224"/>
                  </a:lnTo>
                  <a:lnTo>
                    <a:pt x="0" y="224"/>
                  </a:lnTo>
                  <a:lnTo>
                    <a:pt x="0" y="224"/>
                  </a:lnTo>
                  <a:lnTo>
                    <a:pt x="0" y="214"/>
                  </a:lnTo>
                  <a:lnTo>
                    <a:pt x="0" y="203"/>
                  </a:lnTo>
                  <a:lnTo>
                    <a:pt x="0" y="203"/>
                  </a:lnTo>
                  <a:lnTo>
                    <a:pt x="0" y="203"/>
                  </a:lnTo>
                  <a:lnTo>
                    <a:pt x="10" y="203"/>
                  </a:lnTo>
                  <a:lnTo>
                    <a:pt x="10" y="203"/>
                  </a:lnTo>
                  <a:lnTo>
                    <a:pt x="10" y="193"/>
                  </a:lnTo>
                  <a:lnTo>
                    <a:pt x="10" y="193"/>
                  </a:lnTo>
                  <a:lnTo>
                    <a:pt x="10" y="193"/>
                  </a:lnTo>
                  <a:lnTo>
                    <a:pt x="20" y="183"/>
                  </a:lnTo>
                  <a:lnTo>
                    <a:pt x="20" y="173"/>
                  </a:lnTo>
                  <a:lnTo>
                    <a:pt x="20" y="173"/>
                  </a:lnTo>
                  <a:lnTo>
                    <a:pt x="30" y="183"/>
                  </a:lnTo>
                  <a:lnTo>
                    <a:pt x="30" y="183"/>
                  </a:lnTo>
                  <a:lnTo>
                    <a:pt x="30" y="173"/>
                  </a:lnTo>
                  <a:lnTo>
                    <a:pt x="30" y="173"/>
                  </a:lnTo>
                  <a:lnTo>
                    <a:pt x="30" y="183"/>
                  </a:lnTo>
                  <a:lnTo>
                    <a:pt x="41" y="173"/>
                  </a:lnTo>
                  <a:lnTo>
                    <a:pt x="30" y="173"/>
                  </a:lnTo>
                  <a:lnTo>
                    <a:pt x="41" y="163"/>
                  </a:lnTo>
                  <a:lnTo>
                    <a:pt x="41" y="163"/>
                  </a:lnTo>
                  <a:lnTo>
                    <a:pt x="51" y="163"/>
                  </a:lnTo>
                  <a:lnTo>
                    <a:pt x="51" y="163"/>
                  </a:lnTo>
                  <a:lnTo>
                    <a:pt x="61" y="163"/>
                  </a:lnTo>
                  <a:lnTo>
                    <a:pt x="61" y="163"/>
                  </a:lnTo>
                  <a:lnTo>
                    <a:pt x="71" y="163"/>
                  </a:lnTo>
                  <a:lnTo>
                    <a:pt x="71" y="152"/>
                  </a:lnTo>
                  <a:lnTo>
                    <a:pt x="71" y="152"/>
                  </a:lnTo>
                  <a:lnTo>
                    <a:pt x="81" y="142"/>
                  </a:lnTo>
                  <a:lnTo>
                    <a:pt x="81" y="132"/>
                  </a:lnTo>
                  <a:lnTo>
                    <a:pt x="81" y="132"/>
                  </a:lnTo>
                  <a:lnTo>
                    <a:pt x="92" y="132"/>
                  </a:lnTo>
                  <a:lnTo>
                    <a:pt x="102" y="132"/>
                  </a:lnTo>
                  <a:lnTo>
                    <a:pt x="102" y="132"/>
                  </a:lnTo>
                  <a:lnTo>
                    <a:pt x="102" y="132"/>
                  </a:lnTo>
                  <a:lnTo>
                    <a:pt x="102" y="122"/>
                  </a:lnTo>
                  <a:lnTo>
                    <a:pt x="102" y="122"/>
                  </a:lnTo>
                  <a:lnTo>
                    <a:pt x="102" y="112"/>
                  </a:lnTo>
                  <a:lnTo>
                    <a:pt x="102" y="112"/>
                  </a:lnTo>
                  <a:lnTo>
                    <a:pt x="112" y="112"/>
                  </a:lnTo>
                  <a:lnTo>
                    <a:pt x="112" y="112"/>
                  </a:lnTo>
                  <a:lnTo>
                    <a:pt x="112" y="102"/>
                  </a:lnTo>
                  <a:lnTo>
                    <a:pt x="112" y="102"/>
                  </a:lnTo>
                  <a:lnTo>
                    <a:pt x="112" y="91"/>
                  </a:lnTo>
                  <a:lnTo>
                    <a:pt x="112" y="91"/>
                  </a:lnTo>
                  <a:lnTo>
                    <a:pt x="112" y="81"/>
                  </a:lnTo>
                  <a:lnTo>
                    <a:pt x="122" y="91"/>
                  </a:lnTo>
                  <a:lnTo>
                    <a:pt x="122" y="81"/>
                  </a:lnTo>
                  <a:lnTo>
                    <a:pt x="122" y="81"/>
                  </a:lnTo>
                  <a:lnTo>
                    <a:pt x="112" y="81"/>
                  </a:lnTo>
                  <a:lnTo>
                    <a:pt x="112" y="71"/>
                  </a:lnTo>
                  <a:lnTo>
                    <a:pt x="122" y="71"/>
                  </a:lnTo>
                  <a:lnTo>
                    <a:pt x="122" y="71"/>
                  </a:lnTo>
                  <a:lnTo>
                    <a:pt x="132" y="81"/>
                  </a:lnTo>
                  <a:lnTo>
                    <a:pt x="132" y="81"/>
                  </a:lnTo>
                  <a:lnTo>
                    <a:pt x="132" y="71"/>
                  </a:lnTo>
                  <a:lnTo>
                    <a:pt x="132" y="71"/>
                  </a:lnTo>
                  <a:lnTo>
                    <a:pt x="132" y="61"/>
                  </a:lnTo>
                  <a:lnTo>
                    <a:pt x="143" y="61"/>
                  </a:lnTo>
                  <a:lnTo>
                    <a:pt x="143" y="51"/>
                  </a:lnTo>
                  <a:lnTo>
                    <a:pt x="143" y="51"/>
                  </a:lnTo>
                  <a:lnTo>
                    <a:pt x="143" y="51"/>
                  </a:lnTo>
                  <a:lnTo>
                    <a:pt x="143" y="40"/>
                  </a:lnTo>
                  <a:lnTo>
                    <a:pt x="143" y="40"/>
                  </a:lnTo>
                  <a:lnTo>
                    <a:pt x="143" y="40"/>
                  </a:lnTo>
                  <a:lnTo>
                    <a:pt x="153" y="40"/>
                  </a:lnTo>
                  <a:lnTo>
                    <a:pt x="153" y="40"/>
                  </a:lnTo>
                  <a:lnTo>
                    <a:pt x="153" y="40"/>
                  </a:lnTo>
                  <a:lnTo>
                    <a:pt x="163" y="40"/>
                  </a:lnTo>
                  <a:lnTo>
                    <a:pt x="163" y="40"/>
                  </a:lnTo>
                  <a:lnTo>
                    <a:pt x="163" y="30"/>
                  </a:lnTo>
                  <a:lnTo>
                    <a:pt x="163" y="30"/>
                  </a:lnTo>
                  <a:lnTo>
                    <a:pt x="163" y="30"/>
                  </a:lnTo>
                  <a:lnTo>
                    <a:pt x="163" y="30"/>
                  </a:lnTo>
                  <a:lnTo>
                    <a:pt x="163" y="20"/>
                  </a:lnTo>
                  <a:lnTo>
                    <a:pt x="173" y="20"/>
                  </a:lnTo>
                  <a:lnTo>
                    <a:pt x="173" y="20"/>
                  </a:lnTo>
                  <a:lnTo>
                    <a:pt x="173" y="20"/>
                  </a:lnTo>
                  <a:lnTo>
                    <a:pt x="173" y="10"/>
                  </a:lnTo>
                  <a:lnTo>
                    <a:pt x="173" y="10"/>
                  </a:lnTo>
                  <a:lnTo>
                    <a:pt x="173" y="10"/>
                  </a:lnTo>
                  <a:lnTo>
                    <a:pt x="183" y="0"/>
                  </a:lnTo>
                  <a:lnTo>
                    <a:pt x="183" y="10"/>
                  </a:lnTo>
                  <a:lnTo>
                    <a:pt x="194" y="0"/>
                  </a:lnTo>
                  <a:lnTo>
                    <a:pt x="194" y="0"/>
                  </a:lnTo>
                  <a:lnTo>
                    <a:pt x="194" y="0"/>
                  </a:lnTo>
                  <a:lnTo>
                    <a:pt x="194" y="0"/>
                  </a:lnTo>
                  <a:lnTo>
                    <a:pt x="204" y="0"/>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37" name="Freeform 108"/>
            <p:cNvSpPr>
              <a:spLocks noEditPoints="1"/>
            </p:cNvSpPr>
            <p:nvPr/>
          </p:nvSpPr>
          <p:spPr bwMode="auto">
            <a:xfrm>
              <a:off x="7088188" y="4152900"/>
              <a:ext cx="436562" cy="630238"/>
            </a:xfrm>
            <a:custGeom>
              <a:avLst/>
              <a:gdLst>
                <a:gd name="T0" fmla="*/ 51 w 275"/>
                <a:gd name="T1" fmla="*/ 20 h 397"/>
                <a:gd name="T2" fmla="*/ 82 w 275"/>
                <a:gd name="T3" fmla="*/ 10 h 397"/>
                <a:gd name="T4" fmla="*/ 102 w 275"/>
                <a:gd name="T5" fmla="*/ 20 h 397"/>
                <a:gd name="T6" fmla="*/ 112 w 275"/>
                <a:gd name="T7" fmla="*/ 30 h 397"/>
                <a:gd name="T8" fmla="*/ 112 w 275"/>
                <a:gd name="T9" fmla="*/ 51 h 397"/>
                <a:gd name="T10" fmla="*/ 112 w 275"/>
                <a:gd name="T11" fmla="*/ 81 h 397"/>
                <a:gd name="T12" fmla="*/ 123 w 275"/>
                <a:gd name="T13" fmla="*/ 91 h 397"/>
                <a:gd name="T14" fmla="*/ 143 w 275"/>
                <a:gd name="T15" fmla="*/ 91 h 397"/>
                <a:gd name="T16" fmla="*/ 153 w 275"/>
                <a:gd name="T17" fmla="*/ 91 h 397"/>
                <a:gd name="T18" fmla="*/ 174 w 275"/>
                <a:gd name="T19" fmla="*/ 102 h 397"/>
                <a:gd name="T20" fmla="*/ 174 w 275"/>
                <a:gd name="T21" fmla="*/ 91 h 397"/>
                <a:gd name="T22" fmla="*/ 194 w 275"/>
                <a:gd name="T23" fmla="*/ 91 h 397"/>
                <a:gd name="T24" fmla="*/ 194 w 275"/>
                <a:gd name="T25" fmla="*/ 112 h 397"/>
                <a:gd name="T26" fmla="*/ 194 w 275"/>
                <a:gd name="T27" fmla="*/ 152 h 397"/>
                <a:gd name="T28" fmla="*/ 204 w 275"/>
                <a:gd name="T29" fmla="*/ 183 h 397"/>
                <a:gd name="T30" fmla="*/ 224 w 275"/>
                <a:gd name="T31" fmla="*/ 193 h 397"/>
                <a:gd name="T32" fmla="*/ 255 w 275"/>
                <a:gd name="T33" fmla="*/ 203 h 397"/>
                <a:gd name="T34" fmla="*/ 265 w 275"/>
                <a:gd name="T35" fmla="*/ 214 h 397"/>
                <a:gd name="T36" fmla="*/ 235 w 275"/>
                <a:gd name="T37" fmla="*/ 224 h 397"/>
                <a:gd name="T38" fmla="*/ 224 w 275"/>
                <a:gd name="T39" fmla="*/ 254 h 397"/>
                <a:gd name="T40" fmla="*/ 235 w 275"/>
                <a:gd name="T41" fmla="*/ 275 h 397"/>
                <a:gd name="T42" fmla="*/ 224 w 275"/>
                <a:gd name="T43" fmla="*/ 285 h 397"/>
                <a:gd name="T44" fmla="*/ 194 w 275"/>
                <a:gd name="T45" fmla="*/ 275 h 397"/>
                <a:gd name="T46" fmla="*/ 194 w 275"/>
                <a:gd name="T47" fmla="*/ 295 h 397"/>
                <a:gd name="T48" fmla="*/ 184 w 275"/>
                <a:gd name="T49" fmla="*/ 295 h 397"/>
                <a:gd name="T50" fmla="*/ 184 w 275"/>
                <a:gd name="T51" fmla="*/ 316 h 397"/>
                <a:gd name="T52" fmla="*/ 204 w 275"/>
                <a:gd name="T53" fmla="*/ 326 h 397"/>
                <a:gd name="T54" fmla="*/ 235 w 275"/>
                <a:gd name="T55" fmla="*/ 326 h 397"/>
                <a:gd name="T56" fmla="*/ 235 w 275"/>
                <a:gd name="T57" fmla="*/ 346 h 397"/>
                <a:gd name="T58" fmla="*/ 245 w 275"/>
                <a:gd name="T59" fmla="*/ 356 h 397"/>
                <a:gd name="T60" fmla="*/ 245 w 275"/>
                <a:gd name="T61" fmla="*/ 387 h 397"/>
                <a:gd name="T62" fmla="*/ 224 w 275"/>
                <a:gd name="T63" fmla="*/ 377 h 397"/>
                <a:gd name="T64" fmla="*/ 214 w 275"/>
                <a:gd name="T65" fmla="*/ 397 h 397"/>
                <a:gd name="T66" fmla="*/ 194 w 275"/>
                <a:gd name="T67" fmla="*/ 387 h 397"/>
                <a:gd name="T68" fmla="*/ 174 w 275"/>
                <a:gd name="T69" fmla="*/ 366 h 397"/>
                <a:gd name="T70" fmla="*/ 153 w 275"/>
                <a:gd name="T71" fmla="*/ 366 h 397"/>
                <a:gd name="T72" fmla="*/ 123 w 275"/>
                <a:gd name="T73" fmla="*/ 356 h 397"/>
                <a:gd name="T74" fmla="*/ 123 w 275"/>
                <a:gd name="T75" fmla="*/ 336 h 397"/>
                <a:gd name="T76" fmla="*/ 92 w 275"/>
                <a:gd name="T77" fmla="*/ 346 h 397"/>
                <a:gd name="T78" fmla="*/ 61 w 275"/>
                <a:gd name="T79" fmla="*/ 356 h 397"/>
                <a:gd name="T80" fmla="*/ 41 w 275"/>
                <a:gd name="T81" fmla="*/ 356 h 397"/>
                <a:gd name="T82" fmla="*/ 11 w 275"/>
                <a:gd name="T83" fmla="*/ 336 h 397"/>
                <a:gd name="T84" fmla="*/ 11 w 275"/>
                <a:gd name="T85" fmla="*/ 305 h 397"/>
                <a:gd name="T86" fmla="*/ 11 w 275"/>
                <a:gd name="T87" fmla="*/ 275 h 397"/>
                <a:gd name="T88" fmla="*/ 11 w 275"/>
                <a:gd name="T89" fmla="*/ 254 h 397"/>
                <a:gd name="T90" fmla="*/ 21 w 275"/>
                <a:gd name="T91" fmla="*/ 244 h 397"/>
                <a:gd name="T92" fmla="*/ 31 w 275"/>
                <a:gd name="T93" fmla="*/ 203 h 397"/>
                <a:gd name="T94" fmla="*/ 31 w 275"/>
                <a:gd name="T95" fmla="*/ 193 h 397"/>
                <a:gd name="T96" fmla="*/ 41 w 275"/>
                <a:gd name="T97" fmla="*/ 173 h 397"/>
                <a:gd name="T98" fmla="*/ 51 w 275"/>
                <a:gd name="T99" fmla="*/ 142 h 397"/>
                <a:gd name="T100" fmla="*/ 41 w 275"/>
                <a:gd name="T101" fmla="*/ 122 h 397"/>
                <a:gd name="T102" fmla="*/ 41 w 275"/>
                <a:gd name="T103" fmla="*/ 112 h 397"/>
                <a:gd name="T104" fmla="*/ 41 w 275"/>
                <a:gd name="T105" fmla="*/ 91 h 397"/>
                <a:gd name="T106" fmla="*/ 31 w 275"/>
                <a:gd name="T107" fmla="*/ 81 h 397"/>
                <a:gd name="T108" fmla="*/ 31 w 275"/>
                <a:gd name="T109" fmla="*/ 61 h 397"/>
                <a:gd name="T110" fmla="*/ 31 w 275"/>
                <a:gd name="T111" fmla="*/ 30 h 397"/>
                <a:gd name="T112" fmla="*/ 82 w 275"/>
                <a:gd name="T113" fmla="*/ 305 h 397"/>
                <a:gd name="T114" fmla="*/ 51 w 275"/>
                <a:gd name="T115" fmla="*/ 326 h 397"/>
                <a:gd name="T116" fmla="*/ 82 w 275"/>
                <a:gd name="T117" fmla="*/ 346 h 397"/>
                <a:gd name="T118" fmla="*/ 102 w 275"/>
                <a:gd name="T119" fmla="*/ 316 h 397"/>
                <a:gd name="T120" fmla="*/ 92 w 275"/>
                <a:gd name="T121" fmla="*/ 30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97">
                  <a:moveTo>
                    <a:pt x="31" y="20"/>
                  </a:moveTo>
                  <a:lnTo>
                    <a:pt x="31" y="20"/>
                  </a:lnTo>
                  <a:lnTo>
                    <a:pt x="41" y="20"/>
                  </a:lnTo>
                  <a:lnTo>
                    <a:pt x="41" y="20"/>
                  </a:lnTo>
                  <a:lnTo>
                    <a:pt x="51" y="20"/>
                  </a:lnTo>
                  <a:lnTo>
                    <a:pt x="51" y="20"/>
                  </a:lnTo>
                  <a:lnTo>
                    <a:pt x="51" y="10"/>
                  </a:lnTo>
                  <a:lnTo>
                    <a:pt x="61" y="10"/>
                  </a:lnTo>
                  <a:lnTo>
                    <a:pt x="61" y="10"/>
                  </a:lnTo>
                  <a:lnTo>
                    <a:pt x="72" y="10"/>
                  </a:lnTo>
                  <a:lnTo>
                    <a:pt x="72" y="0"/>
                  </a:lnTo>
                  <a:lnTo>
                    <a:pt x="82" y="10"/>
                  </a:lnTo>
                  <a:lnTo>
                    <a:pt x="82" y="10"/>
                  </a:lnTo>
                  <a:lnTo>
                    <a:pt x="92" y="10"/>
                  </a:lnTo>
                  <a:lnTo>
                    <a:pt x="92" y="10"/>
                  </a:lnTo>
                  <a:lnTo>
                    <a:pt x="92" y="20"/>
                  </a:lnTo>
                  <a:lnTo>
                    <a:pt x="92" y="20"/>
                  </a:lnTo>
                  <a:lnTo>
                    <a:pt x="102" y="20"/>
                  </a:lnTo>
                  <a:lnTo>
                    <a:pt x="102" y="20"/>
                  </a:lnTo>
                  <a:lnTo>
                    <a:pt x="102" y="20"/>
                  </a:lnTo>
                  <a:lnTo>
                    <a:pt x="102" y="20"/>
                  </a:lnTo>
                  <a:lnTo>
                    <a:pt x="102" y="30"/>
                  </a:lnTo>
                  <a:lnTo>
                    <a:pt x="102" y="30"/>
                  </a:lnTo>
                  <a:lnTo>
                    <a:pt x="112" y="30"/>
                  </a:lnTo>
                  <a:lnTo>
                    <a:pt x="112" y="30"/>
                  </a:lnTo>
                  <a:lnTo>
                    <a:pt x="112" y="30"/>
                  </a:lnTo>
                  <a:lnTo>
                    <a:pt x="112" y="40"/>
                  </a:lnTo>
                  <a:lnTo>
                    <a:pt x="123" y="40"/>
                  </a:lnTo>
                  <a:lnTo>
                    <a:pt x="112" y="40"/>
                  </a:lnTo>
                  <a:lnTo>
                    <a:pt x="112" y="51"/>
                  </a:lnTo>
                  <a:lnTo>
                    <a:pt x="112" y="51"/>
                  </a:lnTo>
                  <a:lnTo>
                    <a:pt x="112" y="61"/>
                  </a:lnTo>
                  <a:lnTo>
                    <a:pt x="123" y="61"/>
                  </a:lnTo>
                  <a:lnTo>
                    <a:pt x="123" y="71"/>
                  </a:lnTo>
                  <a:lnTo>
                    <a:pt x="123" y="71"/>
                  </a:lnTo>
                  <a:lnTo>
                    <a:pt x="112" y="81"/>
                  </a:lnTo>
                  <a:lnTo>
                    <a:pt x="112" y="91"/>
                  </a:lnTo>
                  <a:lnTo>
                    <a:pt x="112" y="91"/>
                  </a:lnTo>
                  <a:lnTo>
                    <a:pt x="112" y="91"/>
                  </a:lnTo>
                  <a:lnTo>
                    <a:pt x="112" y="91"/>
                  </a:lnTo>
                  <a:lnTo>
                    <a:pt x="123" y="91"/>
                  </a:lnTo>
                  <a:lnTo>
                    <a:pt x="123" y="91"/>
                  </a:lnTo>
                  <a:lnTo>
                    <a:pt x="133" y="91"/>
                  </a:lnTo>
                  <a:lnTo>
                    <a:pt x="133" y="91"/>
                  </a:lnTo>
                  <a:lnTo>
                    <a:pt x="133" y="91"/>
                  </a:lnTo>
                  <a:lnTo>
                    <a:pt x="133" y="91"/>
                  </a:lnTo>
                  <a:lnTo>
                    <a:pt x="143" y="91"/>
                  </a:lnTo>
                  <a:lnTo>
                    <a:pt x="143" y="91"/>
                  </a:lnTo>
                  <a:lnTo>
                    <a:pt x="143" y="91"/>
                  </a:lnTo>
                  <a:lnTo>
                    <a:pt x="143" y="91"/>
                  </a:lnTo>
                  <a:lnTo>
                    <a:pt x="143" y="91"/>
                  </a:lnTo>
                  <a:lnTo>
                    <a:pt x="143" y="91"/>
                  </a:lnTo>
                  <a:lnTo>
                    <a:pt x="153" y="91"/>
                  </a:lnTo>
                  <a:lnTo>
                    <a:pt x="153" y="91"/>
                  </a:lnTo>
                  <a:lnTo>
                    <a:pt x="153" y="91"/>
                  </a:lnTo>
                  <a:lnTo>
                    <a:pt x="163" y="102"/>
                  </a:lnTo>
                  <a:lnTo>
                    <a:pt x="163" y="102"/>
                  </a:lnTo>
                  <a:lnTo>
                    <a:pt x="163" y="102"/>
                  </a:lnTo>
                  <a:lnTo>
                    <a:pt x="163" y="102"/>
                  </a:lnTo>
                  <a:lnTo>
                    <a:pt x="174" y="102"/>
                  </a:lnTo>
                  <a:lnTo>
                    <a:pt x="163" y="91"/>
                  </a:lnTo>
                  <a:lnTo>
                    <a:pt x="163" y="91"/>
                  </a:lnTo>
                  <a:lnTo>
                    <a:pt x="163" y="91"/>
                  </a:lnTo>
                  <a:lnTo>
                    <a:pt x="174" y="102"/>
                  </a:lnTo>
                  <a:lnTo>
                    <a:pt x="174" y="102"/>
                  </a:lnTo>
                  <a:lnTo>
                    <a:pt x="174" y="91"/>
                  </a:lnTo>
                  <a:lnTo>
                    <a:pt x="184" y="91"/>
                  </a:lnTo>
                  <a:lnTo>
                    <a:pt x="184" y="81"/>
                  </a:lnTo>
                  <a:lnTo>
                    <a:pt x="184" y="81"/>
                  </a:lnTo>
                  <a:lnTo>
                    <a:pt x="184" y="81"/>
                  </a:lnTo>
                  <a:lnTo>
                    <a:pt x="194" y="81"/>
                  </a:lnTo>
                  <a:lnTo>
                    <a:pt x="194" y="91"/>
                  </a:lnTo>
                  <a:lnTo>
                    <a:pt x="184" y="91"/>
                  </a:lnTo>
                  <a:lnTo>
                    <a:pt x="184" y="102"/>
                  </a:lnTo>
                  <a:lnTo>
                    <a:pt x="194" y="102"/>
                  </a:lnTo>
                  <a:lnTo>
                    <a:pt x="194" y="112"/>
                  </a:lnTo>
                  <a:lnTo>
                    <a:pt x="194" y="112"/>
                  </a:lnTo>
                  <a:lnTo>
                    <a:pt x="194" y="112"/>
                  </a:lnTo>
                  <a:lnTo>
                    <a:pt x="194" y="112"/>
                  </a:lnTo>
                  <a:lnTo>
                    <a:pt x="194" y="122"/>
                  </a:lnTo>
                  <a:lnTo>
                    <a:pt x="194" y="132"/>
                  </a:lnTo>
                  <a:lnTo>
                    <a:pt x="194" y="142"/>
                  </a:lnTo>
                  <a:lnTo>
                    <a:pt x="184" y="152"/>
                  </a:lnTo>
                  <a:lnTo>
                    <a:pt x="194" y="152"/>
                  </a:lnTo>
                  <a:lnTo>
                    <a:pt x="184" y="163"/>
                  </a:lnTo>
                  <a:lnTo>
                    <a:pt x="194" y="173"/>
                  </a:lnTo>
                  <a:lnTo>
                    <a:pt x="194" y="173"/>
                  </a:lnTo>
                  <a:lnTo>
                    <a:pt x="184" y="173"/>
                  </a:lnTo>
                  <a:lnTo>
                    <a:pt x="194" y="183"/>
                  </a:lnTo>
                  <a:lnTo>
                    <a:pt x="204" y="183"/>
                  </a:lnTo>
                  <a:lnTo>
                    <a:pt x="204" y="183"/>
                  </a:lnTo>
                  <a:lnTo>
                    <a:pt x="214" y="183"/>
                  </a:lnTo>
                  <a:lnTo>
                    <a:pt x="214" y="183"/>
                  </a:lnTo>
                  <a:lnTo>
                    <a:pt x="224" y="193"/>
                  </a:lnTo>
                  <a:lnTo>
                    <a:pt x="224" y="193"/>
                  </a:lnTo>
                  <a:lnTo>
                    <a:pt x="224" y="193"/>
                  </a:lnTo>
                  <a:lnTo>
                    <a:pt x="235" y="193"/>
                  </a:lnTo>
                  <a:lnTo>
                    <a:pt x="235" y="203"/>
                  </a:lnTo>
                  <a:lnTo>
                    <a:pt x="245" y="203"/>
                  </a:lnTo>
                  <a:lnTo>
                    <a:pt x="245" y="203"/>
                  </a:lnTo>
                  <a:lnTo>
                    <a:pt x="255" y="203"/>
                  </a:lnTo>
                  <a:lnTo>
                    <a:pt x="255" y="203"/>
                  </a:lnTo>
                  <a:lnTo>
                    <a:pt x="265" y="203"/>
                  </a:lnTo>
                  <a:lnTo>
                    <a:pt x="275" y="203"/>
                  </a:lnTo>
                  <a:lnTo>
                    <a:pt x="275" y="203"/>
                  </a:lnTo>
                  <a:lnTo>
                    <a:pt x="275" y="214"/>
                  </a:lnTo>
                  <a:lnTo>
                    <a:pt x="275" y="214"/>
                  </a:lnTo>
                  <a:lnTo>
                    <a:pt x="265" y="214"/>
                  </a:lnTo>
                  <a:lnTo>
                    <a:pt x="265" y="224"/>
                  </a:lnTo>
                  <a:lnTo>
                    <a:pt x="265" y="224"/>
                  </a:lnTo>
                  <a:lnTo>
                    <a:pt x="255" y="224"/>
                  </a:lnTo>
                  <a:lnTo>
                    <a:pt x="255" y="224"/>
                  </a:lnTo>
                  <a:lnTo>
                    <a:pt x="245" y="224"/>
                  </a:lnTo>
                  <a:lnTo>
                    <a:pt x="235" y="224"/>
                  </a:lnTo>
                  <a:lnTo>
                    <a:pt x="235" y="224"/>
                  </a:lnTo>
                  <a:lnTo>
                    <a:pt x="235" y="234"/>
                  </a:lnTo>
                  <a:lnTo>
                    <a:pt x="235" y="244"/>
                  </a:lnTo>
                  <a:lnTo>
                    <a:pt x="224" y="244"/>
                  </a:lnTo>
                  <a:lnTo>
                    <a:pt x="224" y="244"/>
                  </a:lnTo>
                  <a:lnTo>
                    <a:pt x="224" y="254"/>
                  </a:lnTo>
                  <a:lnTo>
                    <a:pt x="224" y="254"/>
                  </a:lnTo>
                  <a:lnTo>
                    <a:pt x="224" y="254"/>
                  </a:lnTo>
                  <a:lnTo>
                    <a:pt x="224" y="265"/>
                  </a:lnTo>
                  <a:lnTo>
                    <a:pt x="235" y="265"/>
                  </a:lnTo>
                  <a:lnTo>
                    <a:pt x="235" y="265"/>
                  </a:lnTo>
                  <a:lnTo>
                    <a:pt x="235" y="275"/>
                  </a:lnTo>
                  <a:lnTo>
                    <a:pt x="235" y="275"/>
                  </a:lnTo>
                  <a:lnTo>
                    <a:pt x="235" y="275"/>
                  </a:lnTo>
                  <a:lnTo>
                    <a:pt x="235" y="275"/>
                  </a:lnTo>
                  <a:lnTo>
                    <a:pt x="224" y="275"/>
                  </a:lnTo>
                  <a:lnTo>
                    <a:pt x="224" y="285"/>
                  </a:lnTo>
                  <a:lnTo>
                    <a:pt x="224" y="285"/>
                  </a:lnTo>
                  <a:lnTo>
                    <a:pt x="214" y="285"/>
                  </a:lnTo>
                  <a:lnTo>
                    <a:pt x="214" y="285"/>
                  </a:lnTo>
                  <a:lnTo>
                    <a:pt x="214" y="285"/>
                  </a:lnTo>
                  <a:lnTo>
                    <a:pt x="204" y="275"/>
                  </a:lnTo>
                  <a:lnTo>
                    <a:pt x="194" y="275"/>
                  </a:lnTo>
                  <a:lnTo>
                    <a:pt x="194" y="275"/>
                  </a:lnTo>
                  <a:lnTo>
                    <a:pt x="194" y="275"/>
                  </a:lnTo>
                  <a:lnTo>
                    <a:pt x="194" y="275"/>
                  </a:lnTo>
                  <a:lnTo>
                    <a:pt x="194" y="275"/>
                  </a:lnTo>
                  <a:lnTo>
                    <a:pt x="194" y="285"/>
                  </a:lnTo>
                  <a:lnTo>
                    <a:pt x="194" y="285"/>
                  </a:lnTo>
                  <a:lnTo>
                    <a:pt x="194" y="295"/>
                  </a:lnTo>
                  <a:lnTo>
                    <a:pt x="194" y="295"/>
                  </a:lnTo>
                  <a:lnTo>
                    <a:pt x="204" y="295"/>
                  </a:lnTo>
                  <a:lnTo>
                    <a:pt x="204" y="295"/>
                  </a:lnTo>
                  <a:lnTo>
                    <a:pt x="194" y="295"/>
                  </a:lnTo>
                  <a:lnTo>
                    <a:pt x="194" y="305"/>
                  </a:lnTo>
                  <a:lnTo>
                    <a:pt x="184" y="295"/>
                  </a:lnTo>
                  <a:lnTo>
                    <a:pt x="184" y="295"/>
                  </a:lnTo>
                  <a:lnTo>
                    <a:pt x="184" y="305"/>
                  </a:lnTo>
                  <a:lnTo>
                    <a:pt x="184" y="305"/>
                  </a:lnTo>
                  <a:lnTo>
                    <a:pt x="184" y="316"/>
                  </a:lnTo>
                  <a:lnTo>
                    <a:pt x="184" y="316"/>
                  </a:lnTo>
                  <a:lnTo>
                    <a:pt x="184" y="316"/>
                  </a:lnTo>
                  <a:lnTo>
                    <a:pt x="194" y="316"/>
                  </a:lnTo>
                  <a:lnTo>
                    <a:pt x="194" y="316"/>
                  </a:lnTo>
                  <a:lnTo>
                    <a:pt x="194" y="326"/>
                  </a:lnTo>
                  <a:lnTo>
                    <a:pt x="194" y="326"/>
                  </a:lnTo>
                  <a:lnTo>
                    <a:pt x="204" y="326"/>
                  </a:lnTo>
                  <a:lnTo>
                    <a:pt x="204" y="326"/>
                  </a:lnTo>
                  <a:lnTo>
                    <a:pt x="214" y="326"/>
                  </a:lnTo>
                  <a:lnTo>
                    <a:pt x="214" y="326"/>
                  </a:lnTo>
                  <a:lnTo>
                    <a:pt x="214" y="326"/>
                  </a:lnTo>
                  <a:lnTo>
                    <a:pt x="224" y="326"/>
                  </a:lnTo>
                  <a:lnTo>
                    <a:pt x="224" y="326"/>
                  </a:lnTo>
                  <a:lnTo>
                    <a:pt x="235" y="326"/>
                  </a:lnTo>
                  <a:lnTo>
                    <a:pt x="235" y="326"/>
                  </a:lnTo>
                  <a:lnTo>
                    <a:pt x="224" y="336"/>
                  </a:lnTo>
                  <a:lnTo>
                    <a:pt x="235" y="336"/>
                  </a:lnTo>
                  <a:lnTo>
                    <a:pt x="235" y="336"/>
                  </a:lnTo>
                  <a:lnTo>
                    <a:pt x="235" y="346"/>
                  </a:lnTo>
                  <a:lnTo>
                    <a:pt x="235" y="346"/>
                  </a:lnTo>
                  <a:lnTo>
                    <a:pt x="235" y="346"/>
                  </a:lnTo>
                  <a:lnTo>
                    <a:pt x="245" y="346"/>
                  </a:lnTo>
                  <a:lnTo>
                    <a:pt x="245" y="346"/>
                  </a:lnTo>
                  <a:lnTo>
                    <a:pt x="245" y="356"/>
                  </a:lnTo>
                  <a:lnTo>
                    <a:pt x="245" y="356"/>
                  </a:lnTo>
                  <a:lnTo>
                    <a:pt x="245" y="356"/>
                  </a:lnTo>
                  <a:lnTo>
                    <a:pt x="245" y="366"/>
                  </a:lnTo>
                  <a:lnTo>
                    <a:pt x="245" y="377"/>
                  </a:lnTo>
                  <a:lnTo>
                    <a:pt x="245" y="377"/>
                  </a:lnTo>
                  <a:lnTo>
                    <a:pt x="245" y="377"/>
                  </a:lnTo>
                  <a:lnTo>
                    <a:pt x="245" y="387"/>
                  </a:lnTo>
                  <a:lnTo>
                    <a:pt x="245" y="387"/>
                  </a:lnTo>
                  <a:lnTo>
                    <a:pt x="235" y="387"/>
                  </a:lnTo>
                  <a:lnTo>
                    <a:pt x="235" y="387"/>
                  </a:lnTo>
                  <a:lnTo>
                    <a:pt x="235" y="377"/>
                  </a:lnTo>
                  <a:lnTo>
                    <a:pt x="235" y="377"/>
                  </a:lnTo>
                  <a:lnTo>
                    <a:pt x="235" y="377"/>
                  </a:lnTo>
                  <a:lnTo>
                    <a:pt x="224" y="377"/>
                  </a:lnTo>
                  <a:lnTo>
                    <a:pt x="224" y="377"/>
                  </a:lnTo>
                  <a:lnTo>
                    <a:pt x="224" y="377"/>
                  </a:lnTo>
                  <a:lnTo>
                    <a:pt x="224" y="387"/>
                  </a:lnTo>
                  <a:lnTo>
                    <a:pt x="224" y="387"/>
                  </a:lnTo>
                  <a:lnTo>
                    <a:pt x="214" y="387"/>
                  </a:lnTo>
                  <a:lnTo>
                    <a:pt x="214" y="397"/>
                  </a:lnTo>
                  <a:lnTo>
                    <a:pt x="214" y="397"/>
                  </a:lnTo>
                  <a:lnTo>
                    <a:pt x="204" y="397"/>
                  </a:lnTo>
                  <a:lnTo>
                    <a:pt x="194" y="397"/>
                  </a:lnTo>
                  <a:lnTo>
                    <a:pt x="194" y="397"/>
                  </a:lnTo>
                  <a:lnTo>
                    <a:pt x="194" y="397"/>
                  </a:lnTo>
                  <a:lnTo>
                    <a:pt x="194" y="387"/>
                  </a:lnTo>
                  <a:lnTo>
                    <a:pt x="184" y="387"/>
                  </a:lnTo>
                  <a:lnTo>
                    <a:pt x="174" y="387"/>
                  </a:lnTo>
                  <a:lnTo>
                    <a:pt x="174" y="377"/>
                  </a:lnTo>
                  <a:lnTo>
                    <a:pt x="174" y="377"/>
                  </a:lnTo>
                  <a:lnTo>
                    <a:pt x="174" y="377"/>
                  </a:lnTo>
                  <a:lnTo>
                    <a:pt x="174" y="366"/>
                  </a:lnTo>
                  <a:lnTo>
                    <a:pt x="174" y="366"/>
                  </a:lnTo>
                  <a:lnTo>
                    <a:pt x="174" y="366"/>
                  </a:lnTo>
                  <a:lnTo>
                    <a:pt x="163" y="377"/>
                  </a:lnTo>
                  <a:lnTo>
                    <a:pt x="163" y="366"/>
                  </a:lnTo>
                  <a:lnTo>
                    <a:pt x="153" y="377"/>
                  </a:lnTo>
                  <a:lnTo>
                    <a:pt x="153" y="366"/>
                  </a:lnTo>
                  <a:lnTo>
                    <a:pt x="143" y="366"/>
                  </a:lnTo>
                  <a:lnTo>
                    <a:pt x="143" y="366"/>
                  </a:lnTo>
                  <a:lnTo>
                    <a:pt x="143" y="366"/>
                  </a:lnTo>
                  <a:lnTo>
                    <a:pt x="123" y="366"/>
                  </a:lnTo>
                  <a:lnTo>
                    <a:pt x="123" y="366"/>
                  </a:lnTo>
                  <a:lnTo>
                    <a:pt x="123" y="356"/>
                  </a:lnTo>
                  <a:lnTo>
                    <a:pt x="123" y="356"/>
                  </a:lnTo>
                  <a:lnTo>
                    <a:pt x="123" y="356"/>
                  </a:lnTo>
                  <a:lnTo>
                    <a:pt x="123" y="346"/>
                  </a:lnTo>
                  <a:lnTo>
                    <a:pt x="123" y="346"/>
                  </a:lnTo>
                  <a:lnTo>
                    <a:pt x="123" y="336"/>
                  </a:lnTo>
                  <a:lnTo>
                    <a:pt x="123" y="336"/>
                  </a:lnTo>
                  <a:lnTo>
                    <a:pt x="112" y="346"/>
                  </a:lnTo>
                  <a:lnTo>
                    <a:pt x="102" y="346"/>
                  </a:lnTo>
                  <a:lnTo>
                    <a:pt x="102" y="346"/>
                  </a:lnTo>
                  <a:lnTo>
                    <a:pt x="102" y="346"/>
                  </a:lnTo>
                  <a:lnTo>
                    <a:pt x="92" y="346"/>
                  </a:lnTo>
                  <a:lnTo>
                    <a:pt x="92" y="346"/>
                  </a:lnTo>
                  <a:lnTo>
                    <a:pt x="92" y="346"/>
                  </a:lnTo>
                  <a:lnTo>
                    <a:pt x="82" y="346"/>
                  </a:lnTo>
                  <a:lnTo>
                    <a:pt x="82" y="346"/>
                  </a:lnTo>
                  <a:lnTo>
                    <a:pt x="72" y="356"/>
                  </a:lnTo>
                  <a:lnTo>
                    <a:pt x="61" y="356"/>
                  </a:lnTo>
                  <a:lnTo>
                    <a:pt x="61" y="356"/>
                  </a:lnTo>
                  <a:lnTo>
                    <a:pt x="51" y="356"/>
                  </a:lnTo>
                  <a:lnTo>
                    <a:pt x="51" y="366"/>
                  </a:lnTo>
                  <a:lnTo>
                    <a:pt x="41" y="366"/>
                  </a:lnTo>
                  <a:lnTo>
                    <a:pt x="41" y="366"/>
                  </a:lnTo>
                  <a:lnTo>
                    <a:pt x="41" y="366"/>
                  </a:lnTo>
                  <a:lnTo>
                    <a:pt x="41" y="356"/>
                  </a:lnTo>
                  <a:lnTo>
                    <a:pt x="41" y="356"/>
                  </a:lnTo>
                  <a:lnTo>
                    <a:pt x="41" y="346"/>
                  </a:lnTo>
                  <a:lnTo>
                    <a:pt x="31" y="336"/>
                  </a:lnTo>
                  <a:lnTo>
                    <a:pt x="21" y="336"/>
                  </a:lnTo>
                  <a:lnTo>
                    <a:pt x="21" y="336"/>
                  </a:lnTo>
                  <a:lnTo>
                    <a:pt x="11" y="336"/>
                  </a:lnTo>
                  <a:lnTo>
                    <a:pt x="0" y="336"/>
                  </a:lnTo>
                  <a:lnTo>
                    <a:pt x="0" y="336"/>
                  </a:lnTo>
                  <a:lnTo>
                    <a:pt x="0" y="326"/>
                  </a:lnTo>
                  <a:lnTo>
                    <a:pt x="11" y="316"/>
                  </a:lnTo>
                  <a:lnTo>
                    <a:pt x="11" y="316"/>
                  </a:lnTo>
                  <a:lnTo>
                    <a:pt x="11" y="305"/>
                  </a:lnTo>
                  <a:lnTo>
                    <a:pt x="11" y="305"/>
                  </a:lnTo>
                  <a:lnTo>
                    <a:pt x="11" y="295"/>
                  </a:lnTo>
                  <a:lnTo>
                    <a:pt x="11" y="295"/>
                  </a:lnTo>
                  <a:lnTo>
                    <a:pt x="11" y="285"/>
                  </a:lnTo>
                  <a:lnTo>
                    <a:pt x="11" y="285"/>
                  </a:lnTo>
                  <a:lnTo>
                    <a:pt x="11" y="275"/>
                  </a:lnTo>
                  <a:lnTo>
                    <a:pt x="11" y="275"/>
                  </a:lnTo>
                  <a:lnTo>
                    <a:pt x="11" y="275"/>
                  </a:lnTo>
                  <a:lnTo>
                    <a:pt x="11" y="265"/>
                  </a:lnTo>
                  <a:lnTo>
                    <a:pt x="11" y="265"/>
                  </a:lnTo>
                  <a:lnTo>
                    <a:pt x="11" y="265"/>
                  </a:lnTo>
                  <a:lnTo>
                    <a:pt x="11" y="254"/>
                  </a:lnTo>
                  <a:lnTo>
                    <a:pt x="11" y="254"/>
                  </a:lnTo>
                  <a:lnTo>
                    <a:pt x="21" y="254"/>
                  </a:lnTo>
                  <a:lnTo>
                    <a:pt x="21" y="254"/>
                  </a:lnTo>
                  <a:lnTo>
                    <a:pt x="21" y="244"/>
                  </a:lnTo>
                  <a:lnTo>
                    <a:pt x="21" y="244"/>
                  </a:lnTo>
                  <a:lnTo>
                    <a:pt x="21" y="244"/>
                  </a:lnTo>
                  <a:lnTo>
                    <a:pt x="21" y="234"/>
                  </a:lnTo>
                  <a:lnTo>
                    <a:pt x="31" y="234"/>
                  </a:lnTo>
                  <a:lnTo>
                    <a:pt x="31" y="224"/>
                  </a:lnTo>
                  <a:lnTo>
                    <a:pt x="31" y="224"/>
                  </a:lnTo>
                  <a:lnTo>
                    <a:pt x="31" y="214"/>
                  </a:lnTo>
                  <a:lnTo>
                    <a:pt x="31" y="203"/>
                  </a:lnTo>
                  <a:lnTo>
                    <a:pt x="21" y="203"/>
                  </a:lnTo>
                  <a:lnTo>
                    <a:pt x="21" y="203"/>
                  </a:lnTo>
                  <a:lnTo>
                    <a:pt x="31" y="193"/>
                  </a:lnTo>
                  <a:lnTo>
                    <a:pt x="21" y="193"/>
                  </a:lnTo>
                  <a:lnTo>
                    <a:pt x="21" y="193"/>
                  </a:lnTo>
                  <a:lnTo>
                    <a:pt x="31" y="193"/>
                  </a:lnTo>
                  <a:lnTo>
                    <a:pt x="31" y="193"/>
                  </a:lnTo>
                  <a:lnTo>
                    <a:pt x="31" y="183"/>
                  </a:lnTo>
                  <a:lnTo>
                    <a:pt x="31" y="173"/>
                  </a:lnTo>
                  <a:lnTo>
                    <a:pt x="41" y="173"/>
                  </a:lnTo>
                  <a:lnTo>
                    <a:pt x="41" y="173"/>
                  </a:lnTo>
                  <a:lnTo>
                    <a:pt x="41" y="173"/>
                  </a:lnTo>
                  <a:lnTo>
                    <a:pt x="41" y="163"/>
                  </a:lnTo>
                  <a:lnTo>
                    <a:pt x="41" y="163"/>
                  </a:lnTo>
                  <a:lnTo>
                    <a:pt x="51" y="163"/>
                  </a:lnTo>
                  <a:lnTo>
                    <a:pt x="51" y="152"/>
                  </a:lnTo>
                  <a:lnTo>
                    <a:pt x="41" y="152"/>
                  </a:lnTo>
                  <a:lnTo>
                    <a:pt x="51" y="142"/>
                  </a:lnTo>
                  <a:lnTo>
                    <a:pt x="51" y="142"/>
                  </a:lnTo>
                  <a:lnTo>
                    <a:pt x="51" y="132"/>
                  </a:lnTo>
                  <a:lnTo>
                    <a:pt x="51" y="132"/>
                  </a:lnTo>
                  <a:lnTo>
                    <a:pt x="51" y="132"/>
                  </a:lnTo>
                  <a:lnTo>
                    <a:pt x="41" y="132"/>
                  </a:lnTo>
                  <a:lnTo>
                    <a:pt x="41" y="122"/>
                  </a:lnTo>
                  <a:lnTo>
                    <a:pt x="41" y="122"/>
                  </a:lnTo>
                  <a:lnTo>
                    <a:pt x="41" y="122"/>
                  </a:lnTo>
                  <a:lnTo>
                    <a:pt x="41" y="112"/>
                  </a:lnTo>
                  <a:lnTo>
                    <a:pt x="41" y="112"/>
                  </a:lnTo>
                  <a:lnTo>
                    <a:pt x="41" y="112"/>
                  </a:lnTo>
                  <a:lnTo>
                    <a:pt x="41" y="112"/>
                  </a:lnTo>
                  <a:lnTo>
                    <a:pt x="41" y="112"/>
                  </a:lnTo>
                  <a:lnTo>
                    <a:pt x="41" y="102"/>
                  </a:lnTo>
                  <a:lnTo>
                    <a:pt x="41" y="102"/>
                  </a:lnTo>
                  <a:lnTo>
                    <a:pt x="41" y="102"/>
                  </a:lnTo>
                  <a:lnTo>
                    <a:pt x="41" y="91"/>
                  </a:lnTo>
                  <a:lnTo>
                    <a:pt x="41" y="91"/>
                  </a:lnTo>
                  <a:lnTo>
                    <a:pt x="41" y="91"/>
                  </a:lnTo>
                  <a:lnTo>
                    <a:pt x="41" y="91"/>
                  </a:lnTo>
                  <a:lnTo>
                    <a:pt x="41" y="91"/>
                  </a:lnTo>
                  <a:lnTo>
                    <a:pt x="41" y="81"/>
                  </a:lnTo>
                  <a:lnTo>
                    <a:pt x="41" y="81"/>
                  </a:lnTo>
                  <a:lnTo>
                    <a:pt x="31" y="81"/>
                  </a:lnTo>
                  <a:lnTo>
                    <a:pt x="31" y="81"/>
                  </a:lnTo>
                  <a:lnTo>
                    <a:pt x="31" y="71"/>
                  </a:lnTo>
                  <a:lnTo>
                    <a:pt x="41" y="71"/>
                  </a:lnTo>
                  <a:lnTo>
                    <a:pt x="41" y="71"/>
                  </a:lnTo>
                  <a:lnTo>
                    <a:pt x="31" y="61"/>
                  </a:lnTo>
                  <a:lnTo>
                    <a:pt x="31" y="61"/>
                  </a:lnTo>
                  <a:lnTo>
                    <a:pt x="31" y="61"/>
                  </a:lnTo>
                  <a:lnTo>
                    <a:pt x="31" y="51"/>
                  </a:lnTo>
                  <a:lnTo>
                    <a:pt x="31" y="51"/>
                  </a:lnTo>
                  <a:lnTo>
                    <a:pt x="31" y="40"/>
                  </a:lnTo>
                  <a:lnTo>
                    <a:pt x="31" y="40"/>
                  </a:lnTo>
                  <a:lnTo>
                    <a:pt x="31" y="30"/>
                  </a:lnTo>
                  <a:lnTo>
                    <a:pt x="31" y="30"/>
                  </a:lnTo>
                  <a:lnTo>
                    <a:pt x="31" y="30"/>
                  </a:lnTo>
                  <a:lnTo>
                    <a:pt x="31" y="20"/>
                  </a:lnTo>
                  <a:lnTo>
                    <a:pt x="31" y="20"/>
                  </a:lnTo>
                  <a:close/>
                  <a:moveTo>
                    <a:pt x="82" y="305"/>
                  </a:moveTo>
                  <a:lnTo>
                    <a:pt x="82" y="305"/>
                  </a:lnTo>
                  <a:lnTo>
                    <a:pt x="72" y="305"/>
                  </a:lnTo>
                  <a:lnTo>
                    <a:pt x="72" y="305"/>
                  </a:lnTo>
                  <a:lnTo>
                    <a:pt x="61" y="305"/>
                  </a:lnTo>
                  <a:lnTo>
                    <a:pt x="61" y="316"/>
                  </a:lnTo>
                  <a:lnTo>
                    <a:pt x="61" y="326"/>
                  </a:lnTo>
                  <a:lnTo>
                    <a:pt x="51" y="326"/>
                  </a:lnTo>
                  <a:lnTo>
                    <a:pt x="61" y="336"/>
                  </a:lnTo>
                  <a:lnTo>
                    <a:pt x="61" y="336"/>
                  </a:lnTo>
                  <a:lnTo>
                    <a:pt x="61" y="346"/>
                  </a:lnTo>
                  <a:lnTo>
                    <a:pt x="61" y="346"/>
                  </a:lnTo>
                  <a:lnTo>
                    <a:pt x="72" y="346"/>
                  </a:lnTo>
                  <a:lnTo>
                    <a:pt x="82" y="346"/>
                  </a:lnTo>
                  <a:lnTo>
                    <a:pt x="82" y="336"/>
                  </a:lnTo>
                  <a:lnTo>
                    <a:pt x="92" y="336"/>
                  </a:lnTo>
                  <a:lnTo>
                    <a:pt x="92" y="336"/>
                  </a:lnTo>
                  <a:lnTo>
                    <a:pt x="92" y="326"/>
                  </a:lnTo>
                  <a:lnTo>
                    <a:pt x="92" y="326"/>
                  </a:lnTo>
                  <a:lnTo>
                    <a:pt x="102" y="316"/>
                  </a:lnTo>
                  <a:lnTo>
                    <a:pt x="102" y="316"/>
                  </a:lnTo>
                  <a:lnTo>
                    <a:pt x="92" y="316"/>
                  </a:lnTo>
                  <a:lnTo>
                    <a:pt x="92" y="316"/>
                  </a:lnTo>
                  <a:lnTo>
                    <a:pt x="92" y="305"/>
                  </a:lnTo>
                  <a:lnTo>
                    <a:pt x="92" y="305"/>
                  </a:lnTo>
                  <a:lnTo>
                    <a:pt x="92" y="305"/>
                  </a:lnTo>
                  <a:lnTo>
                    <a:pt x="82" y="305"/>
                  </a:lnTo>
                  <a:lnTo>
                    <a:pt x="82" y="305"/>
                  </a:lnTo>
                  <a:close/>
                </a:path>
              </a:pathLst>
            </a:custGeom>
            <a:solidFill>
              <a:srgbClr val="B28BFF"/>
            </a:solidFill>
            <a:ln w="15875">
              <a:solidFill>
                <a:srgbClr val="6E6E6E"/>
              </a:solidFill>
              <a:prstDash val="solid"/>
              <a:round/>
              <a:headEnd/>
              <a:tailEnd/>
            </a:ln>
          </p:spPr>
          <p:txBody>
            <a:bodyPr/>
            <a:lstStyle/>
            <a:p>
              <a:pPr>
                <a:defRPr/>
              </a:pPr>
              <a:endParaRPr lang="fr-FR">
                <a:solidFill>
                  <a:srgbClr val="000000"/>
                </a:solidFill>
              </a:endParaRPr>
            </a:p>
          </p:txBody>
        </p:sp>
        <p:sp>
          <p:nvSpPr>
            <p:cNvPr id="138" name="Freeform 109"/>
            <p:cNvSpPr>
              <a:spLocks/>
            </p:cNvSpPr>
            <p:nvPr/>
          </p:nvSpPr>
          <p:spPr bwMode="auto">
            <a:xfrm>
              <a:off x="4953001" y="4216400"/>
              <a:ext cx="33337" cy="80963"/>
            </a:xfrm>
            <a:custGeom>
              <a:avLst/>
              <a:gdLst>
                <a:gd name="T0" fmla="*/ 2147483647 w 21"/>
                <a:gd name="T1" fmla="*/ 2147483647 h 51"/>
                <a:gd name="T2" fmla="*/ 2147483647 w 21"/>
                <a:gd name="T3" fmla="*/ 2147483647 h 51"/>
                <a:gd name="T4" fmla="*/ 0 w 21"/>
                <a:gd name="T5" fmla="*/ 2147483647 h 51"/>
                <a:gd name="T6" fmla="*/ 0 w 21"/>
                <a:gd name="T7" fmla="*/ 2147483647 h 51"/>
                <a:gd name="T8" fmla="*/ 0 w 21"/>
                <a:gd name="T9" fmla="*/ 2147483647 h 51"/>
                <a:gd name="T10" fmla="*/ 0 w 21"/>
                <a:gd name="T11" fmla="*/ 2147483647 h 51"/>
                <a:gd name="T12" fmla="*/ 2147483647 w 21"/>
                <a:gd name="T13" fmla="*/ 0 h 51"/>
                <a:gd name="T14" fmla="*/ 2147483647 w 21"/>
                <a:gd name="T15" fmla="*/ 0 h 51"/>
                <a:gd name="T16" fmla="*/ 2147483647 w 21"/>
                <a:gd name="T17" fmla="*/ 2147483647 h 51"/>
                <a:gd name="T18" fmla="*/ 2147483647 w 21"/>
                <a:gd name="T19" fmla="*/ 2147483647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51">
                  <a:moveTo>
                    <a:pt x="11" y="31"/>
                  </a:moveTo>
                  <a:lnTo>
                    <a:pt x="11" y="41"/>
                  </a:lnTo>
                  <a:lnTo>
                    <a:pt x="0" y="51"/>
                  </a:lnTo>
                  <a:lnTo>
                    <a:pt x="0" y="41"/>
                  </a:lnTo>
                  <a:lnTo>
                    <a:pt x="0" y="31"/>
                  </a:lnTo>
                  <a:lnTo>
                    <a:pt x="0" y="11"/>
                  </a:lnTo>
                  <a:lnTo>
                    <a:pt x="11" y="0"/>
                  </a:lnTo>
                  <a:lnTo>
                    <a:pt x="21" y="11"/>
                  </a:lnTo>
                  <a:lnTo>
                    <a:pt x="11" y="3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39" name="Freeform 110"/>
            <p:cNvSpPr>
              <a:spLocks/>
            </p:cNvSpPr>
            <p:nvPr/>
          </p:nvSpPr>
          <p:spPr bwMode="auto">
            <a:xfrm>
              <a:off x="7380287" y="4249738"/>
              <a:ext cx="614363" cy="501650"/>
            </a:xfrm>
            <a:custGeom>
              <a:avLst/>
              <a:gdLst>
                <a:gd name="T0" fmla="*/ 2147483647 w 387"/>
                <a:gd name="T1" fmla="*/ 0 h 316"/>
                <a:gd name="T2" fmla="*/ 2147483647 w 387"/>
                <a:gd name="T3" fmla="*/ 2147483647 h 316"/>
                <a:gd name="T4" fmla="*/ 2147483647 w 387"/>
                <a:gd name="T5" fmla="*/ 2147483647 h 316"/>
                <a:gd name="T6" fmla="*/ 2147483647 w 387"/>
                <a:gd name="T7" fmla="*/ 0 h 316"/>
                <a:gd name="T8" fmla="*/ 2147483647 w 387"/>
                <a:gd name="T9" fmla="*/ 0 h 316"/>
                <a:gd name="T10" fmla="*/ 2147483647 w 387"/>
                <a:gd name="T11" fmla="*/ 2147483647 h 316"/>
                <a:gd name="T12" fmla="*/ 2147483647 w 387"/>
                <a:gd name="T13" fmla="*/ 2147483647 h 316"/>
                <a:gd name="T14" fmla="*/ 2147483647 w 387"/>
                <a:gd name="T15" fmla="*/ 2147483647 h 316"/>
                <a:gd name="T16" fmla="*/ 2147483647 w 387"/>
                <a:gd name="T17" fmla="*/ 2147483647 h 316"/>
                <a:gd name="T18" fmla="*/ 2147483647 w 387"/>
                <a:gd name="T19" fmla="*/ 2147483647 h 316"/>
                <a:gd name="T20" fmla="*/ 2147483647 w 387"/>
                <a:gd name="T21" fmla="*/ 2147483647 h 316"/>
                <a:gd name="T22" fmla="*/ 2147483647 w 387"/>
                <a:gd name="T23" fmla="*/ 2147483647 h 316"/>
                <a:gd name="T24" fmla="*/ 2147483647 w 387"/>
                <a:gd name="T25" fmla="*/ 2147483647 h 316"/>
                <a:gd name="T26" fmla="*/ 2147483647 w 387"/>
                <a:gd name="T27" fmla="*/ 2147483647 h 316"/>
                <a:gd name="T28" fmla="*/ 2147483647 w 387"/>
                <a:gd name="T29" fmla="*/ 2147483647 h 316"/>
                <a:gd name="T30" fmla="*/ 2147483647 w 387"/>
                <a:gd name="T31" fmla="*/ 2147483647 h 316"/>
                <a:gd name="T32" fmla="*/ 2147483647 w 387"/>
                <a:gd name="T33" fmla="*/ 2147483647 h 316"/>
                <a:gd name="T34" fmla="*/ 2147483647 w 387"/>
                <a:gd name="T35" fmla="*/ 2147483647 h 316"/>
                <a:gd name="T36" fmla="*/ 2147483647 w 387"/>
                <a:gd name="T37" fmla="*/ 2147483647 h 316"/>
                <a:gd name="T38" fmla="*/ 2147483647 w 387"/>
                <a:gd name="T39" fmla="*/ 2147483647 h 316"/>
                <a:gd name="T40" fmla="*/ 2147483647 w 387"/>
                <a:gd name="T41" fmla="*/ 2147483647 h 316"/>
                <a:gd name="T42" fmla="*/ 2147483647 w 387"/>
                <a:gd name="T43" fmla="*/ 2147483647 h 316"/>
                <a:gd name="T44" fmla="*/ 2147483647 w 387"/>
                <a:gd name="T45" fmla="*/ 2147483647 h 316"/>
                <a:gd name="T46" fmla="*/ 2147483647 w 387"/>
                <a:gd name="T47" fmla="*/ 2147483647 h 316"/>
                <a:gd name="T48" fmla="*/ 2147483647 w 387"/>
                <a:gd name="T49" fmla="*/ 2147483647 h 316"/>
                <a:gd name="T50" fmla="*/ 2147483647 w 387"/>
                <a:gd name="T51" fmla="*/ 2147483647 h 316"/>
                <a:gd name="T52" fmla="*/ 2147483647 w 387"/>
                <a:gd name="T53" fmla="*/ 2147483647 h 316"/>
                <a:gd name="T54" fmla="*/ 2147483647 w 387"/>
                <a:gd name="T55" fmla="*/ 2147483647 h 316"/>
                <a:gd name="T56" fmla="*/ 2147483647 w 387"/>
                <a:gd name="T57" fmla="*/ 2147483647 h 316"/>
                <a:gd name="T58" fmla="*/ 2147483647 w 387"/>
                <a:gd name="T59" fmla="*/ 2147483647 h 316"/>
                <a:gd name="T60" fmla="*/ 2147483647 w 387"/>
                <a:gd name="T61" fmla="*/ 2147483647 h 316"/>
                <a:gd name="T62" fmla="*/ 2147483647 w 387"/>
                <a:gd name="T63" fmla="*/ 2147483647 h 316"/>
                <a:gd name="T64" fmla="*/ 2147483647 w 387"/>
                <a:gd name="T65" fmla="*/ 2147483647 h 316"/>
                <a:gd name="T66" fmla="*/ 2147483647 w 387"/>
                <a:gd name="T67" fmla="*/ 2147483647 h 316"/>
                <a:gd name="T68" fmla="*/ 2147483647 w 387"/>
                <a:gd name="T69" fmla="*/ 2147483647 h 316"/>
                <a:gd name="T70" fmla="*/ 2147483647 w 387"/>
                <a:gd name="T71" fmla="*/ 2147483647 h 316"/>
                <a:gd name="T72" fmla="*/ 2147483647 w 387"/>
                <a:gd name="T73" fmla="*/ 2147483647 h 316"/>
                <a:gd name="T74" fmla="*/ 2147483647 w 387"/>
                <a:gd name="T75" fmla="*/ 2147483647 h 316"/>
                <a:gd name="T76" fmla="*/ 0 w 387"/>
                <a:gd name="T77" fmla="*/ 2147483647 h 316"/>
                <a:gd name="T78" fmla="*/ 0 w 387"/>
                <a:gd name="T79" fmla="*/ 2147483647 h 316"/>
                <a:gd name="T80" fmla="*/ 2147483647 w 387"/>
                <a:gd name="T81" fmla="*/ 2147483647 h 316"/>
                <a:gd name="T82" fmla="*/ 2147483647 w 387"/>
                <a:gd name="T83" fmla="*/ 2147483647 h 316"/>
                <a:gd name="T84" fmla="*/ 2147483647 w 387"/>
                <a:gd name="T85" fmla="*/ 2147483647 h 316"/>
                <a:gd name="T86" fmla="*/ 2147483647 w 387"/>
                <a:gd name="T87" fmla="*/ 2147483647 h 316"/>
                <a:gd name="T88" fmla="*/ 2147483647 w 387"/>
                <a:gd name="T89" fmla="*/ 2147483647 h 316"/>
                <a:gd name="T90" fmla="*/ 2147483647 w 387"/>
                <a:gd name="T91" fmla="*/ 2147483647 h 316"/>
                <a:gd name="T92" fmla="*/ 2147483647 w 387"/>
                <a:gd name="T93" fmla="*/ 2147483647 h 316"/>
                <a:gd name="T94" fmla="*/ 2147483647 w 387"/>
                <a:gd name="T95" fmla="*/ 2147483647 h 316"/>
                <a:gd name="T96" fmla="*/ 2147483647 w 387"/>
                <a:gd name="T97" fmla="*/ 2147483647 h 316"/>
                <a:gd name="T98" fmla="*/ 2147483647 w 387"/>
                <a:gd name="T99" fmla="*/ 2147483647 h 316"/>
                <a:gd name="T100" fmla="*/ 2147483647 w 387"/>
                <a:gd name="T101" fmla="*/ 2147483647 h 316"/>
                <a:gd name="T102" fmla="*/ 2147483647 w 387"/>
                <a:gd name="T103" fmla="*/ 2147483647 h 316"/>
                <a:gd name="T104" fmla="*/ 2147483647 w 387"/>
                <a:gd name="T105" fmla="*/ 2147483647 h 316"/>
                <a:gd name="T106" fmla="*/ 2147483647 w 387"/>
                <a:gd name="T107" fmla="*/ 2147483647 h 316"/>
                <a:gd name="T108" fmla="*/ 2147483647 w 387"/>
                <a:gd name="T109" fmla="*/ 2147483647 h 316"/>
                <a:gd name="T110" fmla="*/ 2147483647 w 387"/>
                <a:gd name="T111" fmla="*/ 2147483647 h 316"/>
                <a:gd name="T112" fmla="*/ 2147483647 w 387"/>
                <a:gd name="T113" fmla="*/ 2147483647 h 316"/>
                <a:gd name="T114" fmla="*/ 2147483647 w 387"/>
                <a:gd name="T115" fmla="*/ 2147483647 h 316"/>
                <a:gd name="T116" fmla="*/ 2147483647 w 387"/>
                <a:gd name="T117" fmla="*/ 2147483647 h 316"/>
                <a:gd name="T118" fmla="*/ 2147483647 w 387"/>
                <a:gd name="T119" fmla="*/ 2147483647 h 316"/>
                <a:gd name="T120" fmla="*/ 2147483647 w 387"/>
                <a:gd name="T121" fmla="*/ 2147483647 h 316"/>
                <a:gd name="T122" fmla="*/ 2147483647 w 387"/>
                <a:gd name="T123" fmla="*/ 2147483647 h 316"/>
                <a:gd name="T124" fmla="*/ 2147483647 w 387"/>
                <a:gd name="T125" fmla="*/ 2147483647 h 3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7" h="316">
                  <a:moveTo>
                    <a:pt x="183" y="0"/>
                  </a:moveTo>
                  <a:lnTo>
                    <a:pt x="193" y="0"/>
                  </a:lnTo>
                  <a:lnTo>
                    <a:pt x="193" y="10"/>
                  </a:lnTo>
                  <a:lnTo>
                    <a:pt x="203" y="0"/>
                  </a:lnTo>
                  <a:lnTo>
                    <a:pt x="203" y="10"/>
                  </a:lnTo>
                  <a:lnTo>
                    <a:pt x="214" y="10"/>
                  </a:lnTo>
                  <a:lnTo>
                    <a:pt x="214" y="20"/>
                  </a:lnTo>
                  <a:lnTo>
                    <a:pt x="224" y="20"/>
                  </a:lnTo>
                  <a:lnTo>
                    <a:pt x="234" y="20"/>
                  </a:lnTo>
                  <a:lnTo>
                    <a:pt x="234" y="10"/>
                  </a:lnTo>
                  <a:lnTo>
                    <a:pt x="244" y="0"/>
                  </a:lnTo>
                  <a:lnTo>
                    <a:pt x="244" y="10"/>
                  </a:lnTo>
                  <a:lnTo>
                    <a:pt x="254" y="0"/>
                  </a:lnTo>
                  <a:lnTo>
                    <a:pt x="265" y="0"/>
                  </a:lnTo>
                  <a:lnTo>
                    <a:pt x="285" y="30"/>
                  </a:lnTo>
                  <a:lnTo>
                    <a:pt x="295" y="30"/>
                  </a:lnTo>
                  <a:lnTo>
                    <a:pt x="295" y="41"/>
                  </a:lnTo>
                  <a:lnTo>
                    <a:pt x="305" y="51"/>
                  </a:lnTo>
                  <a:lnTo>
                    <a:pt x="295" y="51"/>
                  </a:lnTo>
                  <a:lnTo>
                    <a:pt x="305" y="71"/>
                  </a:lnTo>
                  <a:lnTo>
                    <a:pt x="326" y="81"/>
                  </a:lnTo>
                  <a:lnTo>
                    <a:pt x="336" y="81"/>
                  </a:lnTo>
                  <a:lnTo>
                    <a:pt x="346" y="81"/>
                  </a:lnTo>
                  <a:lnTo>
                    <a:pt x="356" y="81"/>
                  </a:lnTo>
                  <a:lnTo>
                    <a:pt x="367" y="91"/>
                  </a:lnTo>
                  <a:lnTo>
                    <a:pt x="356" y="102"/>
                  </a:lnTo>
                  <a:lnTo>
                    <a:pt x="367" y="112"/>
                  </a:lnTo>
                  <a:lnTo>
                    <a:pt x="367" y="122"/>
                  </a:lnTo>
                  <a:lnTo>
                    <a:pt x="377" y="122"/>
                  </a:lnTo>
                  <a:lnTo>
                    <a:pt x="387" y="132"/>
                  </a:lnTo>
                  <a:lnTo>
                    <a:pt x="377" y="132"/>
                  </a:lnTo>
                  <a:lnTo>
                    <a:pt x="367" y="132"/>
                  </a:lnTo>
                  <a:lnTo>
                    <a:pt x="356" y="142"/>
                  </a:lnTo>
                  <a:lnTo>
                    <a:pt x="346" y="142"/>
                  </a:lnTo>
                  <a:lnTo>
                    <a:pt x="326" y="163"/>
                  </a:lnTo>
                  <a:lnTo>
                    <a:pt x="316" y="163"/>
                  </a:lnTo>
                  <a:lnTo>
                    <a:pt x="295" y="183"/>
                  </a:lnTo>
                  <a:lnTo>
                    <a:pt x="285" y="204"/>
                  </a:lnTo>
                  <a:lnTo>
                    <a:pt x="285" y="214"/>
                  </a:lnTo>
                  <a:lnTo>
                    <a:pt x="275" y="224"/>
                  </a:lnTo>
                  <a:lnTo>
                    <a:pt x="265" y="224"/>
                  </a:lnTo>
                  <a:lnTo>
                    <a:pt x="254" y="224"/>
                  </a:lnTo>
                  <a:lnTo>
                    <a:pt x="244" y="224"/>
                  </a:lnTo>
                  <a:lnTo>
                    <a:pt x="234" y="214"/>
                  </a:lnTo>
                  <a:lnTo>
                    <a:pt x="224" y="214"/>
                  </a:lnTo>
                  <a:lnTo>
                    <a:pt x="224" y="204"/>
                  </a:lnTo>
                  <a:lnTo>
                    <a:pt x="214" y="193"/>
                  </a:lnTo>
                  <a:lnTo>
                    <a:pt x="214" y="204"/>
                  </a:lnTo>
                  <a:lnTo>
                    <a:pt x="214" y="214"/>
                  </a:lnTo>
                  <a:lnTo>
                    <a:pt x="203" y="214"/>
                  </a:lnTo>
                  <a:lnTo>
                    <a:pt x="193" y="214"/>
                  </a:lnTo>
                  <a:lnTo>
                    <a:pt x="193" y="224"/>
                  </a:lnTo>
                  <a:lnTo>
                    <a:pt x="193" y="234"/>
                  </a:lnTo>
                  <a:lnTo>
                    <a:pt x="193" y="244"/>
                  </a:lnTo>
                  <a:lnTo>
                    <a:pt x="183" y="244"/>
                  </a:lnTo>
                  <a:lnTo>
                    <a:pt x="173" y="224"/>
                  </a:lnTo>
                  <a:lnTo>
                    <a:pt x="163" y="214"/>
                  </a:lnTo>
                  <a:lnTo>
                    <a:pt x="153" y="214"/>
                  </a:lnTo>
                  <a:lnTo>
                    <a:pt x="153" y="224"/>
                  </a:lnTo>
                  <a:lnTo>
                    <a:pt x="142" y="224"/>
                  </a:lnTo>
                  <a:lnTo>
                    <a:pt x="142" y="234"/>
                  </a:lnTo>
                  <a:lnTo>
                    <a:pt x="132" y="234"/>
                  </a:lnTo>
                  <a:lnTo>
                    <a:pt x="132" y="244"/>
                  </a:lnTo>
                  <a:lnTo>
                    <a:pt x="122" y="244"/>
                  </a:lnTo>
                  <a:lnTo>
                    <a:pt x="122" y="255"/>
                  </a:lnTo>
                  <a:lnTo>
                    <a:pt x="112" y="265"/>
                  </a:lnTo>
                  <a:lnTo>
                    <a:pt x="122" y="275"/>
                  </a:lnTo>
                  <a:lnTo>
                    <a:pt x="112" y="275"/>
                  </a:lnTo>
                  <a:lnTo>
                    <a:pt x="122" y="285"/>
                  </a:lnTo>
                  <a:lnTo>
                    <a:pt x="122" y="295"/>
                  </a:lnTo>
                  <a:lnTo>
                    <a:pt x="112" y="295"/>
                  </a:lnTo>
                  <a:lnTo>
                    <a:pt x="112" y="285"/>
                  </a:lnTo>
                  <a:lnTo>
                    <a:pt x="112" y="275"/>
                  </a:lnTo>
                  <a:lnTo>
                    <a:pt x="102" y="275"/>
                  </a:lnTo>
                  <a:lnTo>
                    <a:pt x="91" y="285"/>
                  </a:lnTo>
                  <a:lnTo>
                    <a:pt x="102" y="285"/>
                  </a:lnTo>
                  <a:lnTo>
                    <a:pt x="102" y="295"/>
                  </a:lnTo>
                  <a:lnTo>
                    <a:pt x="112" y="295"/>
                  </a:lnTo>
                  <a:lnTo>
                    <a:pt x="112" y="305"/>
                  </a:lnTo>
                  <a:lnTo>
                    <a:pt x="102" y="305"/>
                  </a:lnTo>
                  <a:lnTo>
                    <a:pt x="91" y="305"/>
                  </a:lnTo>
                  <a:lnTo>
                    <a:pt x="81" y="305"/>
                  </a:lnTo>
                  <a:lnTo>
                    <a:pt x="71" y="316"/>
                  </a:lnTo>
                  <a:lnTo>
                    <a:pt x="61" y="316"/>
                  </a:lnTo>
                  <a:lnTo>
                    <a:pt x="61" y="305"/>
                  </a:lnTo>
                  <a:lnTo>
                    <a:pt x="61" y="295"/>
                  </a:lnTo>
                  <a:lnTo>
                    <a:pt x="61" y="285"/>
                  </a:lnTo>
                  <a:lnTo>
                    <a:pt x="51" y="285"/>
                  </a:lnTo>
                  <a:lnTo>
                    <a:pt x="51" y="275"/>
                  </a:lnTo>
                  <a:lnTo>
                    <a:pt x="40" y="275"/>
                  </a:lnTo>
                  <a:lnTo>
                    <a:pt x="51" y="265"/>
                  </a:lnTo>
                  <a:lnTo>
                    <a:pt x="40" y="265"/>
                  </a:lnTo>
                  <a:lnTo>
                    <a:pt x="30" y="265"/>
                  </a:lnTo>
                  <a:lnTo>
                    <a:pt x="20" y="265"/>
                  </a:lnTo>
                  <a:lnTo>
                    <a:pt x="10" y="265"/>
                  </a:lnTo>
                  <a:lnTo>
                    <a:pt x="10" y="255"/>
                  </a:lnTo>
                  <a:lnTo>
                    <a:pt x="0" y="255"/>
                  </a:lnTo>
                  <a:lnTo>
                    <a:pt x="0" y="244"/>
                  </a:lnTo>
                  <a:lnTo>
                    <a:pt x="0" y="234"/>
                  </a:lnTo>
                  <a:lnTo>
                    <a:pt x="10" y="244"/>
                  </a:lnTo>
                  <a:lnTo>
                    <a:pt x="10" y="234"/>
                  </a:lnTo>
                  <a:lnTo>
                    <a:pt x="20" y="234"/>
                  </a:lnTo>
                  <a:lnTo>
                    <a:pt x="10" y="234"/>
                  </a:lnTo>
                  <a:lnTo>
                    <a:pt x="10" y="224"/>
                  </a:lnTo>
                  <a:lnTo>
                    <a:pt x="10" y="214"/>
                  </a:lnTo>
                  <a:lnTo>
                    <a:pt x="20" y="214"/>
                  </a:lnTo>
                  <a:lnTo>
                    <a:pt x="30" y="224"/>
                  </a:lnTo>
                  <a:lnTo>
                    <a:pt x="40" y="224"/>
                  </a:lnTo>
                  <a:lnTo>
                    <a:pt x="40" y="214"/>
                  </a:lnTo>
                  <a:lnTo>
                    <a:pt x="51" y="214"/>
                  </a:lnTo>
                  <a:lnTo>
                    <a:pt x="51" y="204"/>
                  </a:lnTo>
                  <a:lnTo>
                    <a:pt x="40" y="204"/>
                  </a:lnTo>
                  <a:lnTo>
                    <a:pt x="40" y="193"/>
                  </a:lnTo>
                  <a:lnTo>
                    <a:pt x="40" y="183"/>
                  </a:lnTo>
                  <a:lnTo>
                    <a:pt x="51" y="183"/>
                  </a:lnTo>
                  <a:lnTo>
                    <a:pt x="51" y="173"/>
                  </a:lnTo>
                  <a:lnTo>
                    <a:pt x="51" y="163"/>
                  </a:lnTo>
                  <a:lnTo>
                    <a:pt x="61" y="163"/>
                  </a:lnTo>
                  <a:lnTo>
                    <a:pt x="71" y="163"/>
                  </a:lnTo>
                  <a:lnTo>
                    <a:pt x="81" y="163"/>
                  </a:lnTo>
                  <a:lnTo>
                    <a:pt x="81" y="153"/>
                  </a:lnTo>
                  <a:lnTo>
                    <a:pt x="91" y="153"/>
                  </a:lnTo>
                  <a:lnTo>
                    <a:pt x="91" y="142"/>
                  </a:lnTo>
                  <a:lnTo>
                    <a:pt x="81" y="142"/>
                  </a:lnTo>
                  <a:lnTo>
                    <a:pt x="91" y="132"/>
                  </a:lnTo>
                  <a:lnTo>
                    <a:pt x="91" y="122"/>
                  </a:lnTo>
                  <a:lnTo>
                    <a:pt x="102" y="132"/>
                  </a:lnTo>
                  <a:lnTo>
                    <a:pt x="102" y="122"/>
                  </a:lnTo>
                  <a:lnTo>
                    <a:pt x="112" y="122"/>
                  </a:lnTo>
                  <a:lnTo>
                    <a:pt x="122" y="122"/>
                  </a:lnTo>
                  <a:lnTo>
                    <a:pt x="122" y="112"/>
                  </a:lnTo>
                  <a:lnTo>
                    <a:pt x="112" y="112"/>
                  </a:lnTo>
                  <a:lnTo>
                    <a:pt x="122" y="102"/>
                  </a:lnTo>
                  <a:lnTo>
                    <a:pt x="132" y="102"/>
                  </a:lnTo>
                  <a:lnTo>
                    <a:pt x="142" y="102"/>
                  </a:lnTo>
                  <a:lnTo>
                    <a:pt x="153" y="91"/>
                  </a:lnTo>
                  <a:lnTo>
                    <a:pt x="163" y="91"/>
                  </a:lnTo>
                  <a:lnTo>
                    <a:pt x="173" y="91"/>
                  </a:lnTo>
                  <a:lnTo>
                    <a:pt x="183" y="91"/>
                  </a:lnTo>
                  <a:lnTo>
                    <a:pt x="193" y="81"/>
                  </a:lnTo>
                  <a:lnTo>
                    <a:pt x="203" y="81"/>
                  </a:lnTo>
                  <a:lnTo>
                    <a:pt x="203" y="91"/>
                  </a:lnTo>
                  <a:lnTo>
                    <a:pt x="214" y="91"/>
                  </a:lnTo>
                  <a:lnTo>
                    <a:pt x="214" y="81"/>
                  </a:lnTo>
                  <a:lnTo>
                    <a:pt x="214" y="71"/>
                  </a:lnTo>
                  <a:lnTo>
                    <a:pt x="214" y="61"/>
                  </a:lnTo>
                  <a:lnTo>
                    <a:pt x="203" y="61"/>
                  </a:lnTo>
                  <a:lnTo>
                    <a:pt x="203" y="51"/>
                  </a:lnTo>
                  <a:lnTo>
                    <a:pt x="203" y="41"/>
                  </a:lnTo>
                  <a:lnTo>
                    <a:pt x="183" y="41"/>
                  </a:lnTo>
                  <a:lnTo>
                    <a:pt x="173" y="41"/>
                  </a:lnTo>
                  <a:lnTo>
                    <a:pt x="173" y="20"/>
                  </a:lnTo>
                  <a:lnTo>
                    <a:pt x="183" y="20"/>
                  </a:lnTo>
                  <a:lnTo>
                    <a:pt x="173" y="10"/>
                  </a:lnTo>
                  <a:lnTo>
                    <a:pt x="183" y="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40" name="Freeform 111"/>
            <p:cNvSpPr>
              <a:spLocks/>
            </p:cNvSpPr>
            <p:nvPr/>
          </p:nvSpPr>
          <p:spPr bwMode="auto">
            <a:xfrm>
              <a:off x="4953001" y="4330700"/>
              <a:ext cx="17462" cy="15875"/>
            </a:xfrm>
            <a:custGeom>
              <a:avLst/>
              <a:gdLst>
                <a:gd name="T0" fmla="*/ 0 w 11"/>
                <a:gd name="T1" fmla="*/ 2147483647 h 10"/>
                <a:gd name="T2" fmla="*/ 0 w 11"/>
                <a:gd name="T3" fmla="*/ 2147483647 h 10"/>
                <a:gd name="T4" fmla="*/ 0 w 11"/>
                <a:gd name="T5" fmla="*/ 0 h 10"/>
                <a:gd name="T6" fmla="*/ 0 w 11"/>
                <a:gd name="T7" fmla="*/ 0 h 10"/>
                <a:gd name="T8" fmla="*/ 2147483647 w 11"/>
                <a:gd name="T9" fmla="*/ 0 h 10"/>
                <a:gd name="T10" fmla="*/ 2147483647 w 11"/>
                <a:gd name="T11" fmla="*/ 0 h 10"/>
                <a:gd name="T12" fmla="*/ 2147483647 w 11"/>
                <a:gd name="T13" fmla="*/ 2147483647 h 10"/>
                <a:gd name="T14" fmla="*/ 0 w 11"/>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0">
                  <a:moveTo>
                    <a:pt x="0" y="10"/>
                  </a:moveTo>
                  <a:lnTo>
                    <a:pt x="0" y="10"/>
                  </a:lnTo>
                  <a:lnTo>
                    <a:pt x="0" y="0"/>
                  </a:lnTo>
                  <a:lnTo>
                    <a:pt x="11" y="0"/>
                  </a:lnTo>
                  <a:lnTo>
                    <a:pt x="11"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41" name="Freeform 112"/>
            <p:cNvSpPr>
              <a:spLocks/>
            </p:cNvSpPr>
            <p:nvPr/>
          </p:nvSpPr>
          <p:spPr bwMode="auto">
            <a:xfrm>
              <a:off x="5729288" y="4330700"/>
              <a:ext cx="454025" cy="436563"/>
            </a:xfrm>
            <a:custGeom>
              <a:avLst/>
              <a:gdLst>
                <a:gd name="T0" fmla="*/ 2147483647 w 286"/>
                <a:gd name="T1" fmla="*/ 0 h 275"/>
                <a:gd name="T2" fmla="*/ 2147483647 w 286"/>
                <a:gd name="T3" fmla="*/ 0 h 275"/>
                <a:gd name="T4" fmla="*/ 2147483647 w 286"/>
                <a:gd name="T5" fmla="*/ 0 h 275"/>
                <a:gd name="T6" fmla="*/ 2147483647 w 286"/>
                <a:gd name="T7" fmla="*/ 2147483647 h 275"/>
                <a:gd name="T8" fmla="*/ 2147483647 w 286"/>
                <a:gd name="T9" fmla="*/ 2147483647 h 275"/>
                <a:gd name="T10" fmla="*/ 2147483647 w 286"/>
                <a:gd name="T11" fmla="*/ 2147483647 h 275"/>
                <a:gd name="T12" fmla="*/ 2147483647 w 286"/>
                <a:gd name="T13" fmla="*/ 2147483647 h 275"/>
                <a:gd name="T14" fmla="*/ 2147483647 w 286"/>
                <a:gd name="T15" fmla="*/ 2147483647 h 275"/>
                <a:gd name="T16" fmla="*/ 2147483647 w 286"/>
                <a:gd name="T17" fmla="*/ 2147483647 h 275"/>
                <a:gd name="T18" fmla="*/ 2147483647 w 286"/>
                <a:gd name="T19" fmla="*/ 2147483647 h 275"/>
                <a:gd name="T20" fmla="*/ 2147483647 w 286"/>
                <a:gd name="T21" fmla="*/ 2147483647 h 275"/>
                <a:gd name="T22" fmla="*/ 2147483647 w 286"/>
                <a:gd name="T23" fmla="*/ 2147483647 h 275"/>
                <a:gd name="T24" fmla="*/ 2147483647 w 286"/>
                <a:gd name="T25" fmla="*/ 2147483647 h 275"/>
                <a:gd name="T26" fmla="*/ 2147483647 w 286"/>
                <a:gd name="T27" fmla="*/ 2147483647 h 275"/>
                <a:gd name="T28" fmla="*/ 2147483647 w 286"/>
                <a:gd name="T29" fmla="*/ 2147483647 h 275"/>
                <a:gd name="T30" fmla="*/ 2147483647 w 286"/>
                <a:gd name="T31" fmla="*/ 2147483647 h 275"/>
                <a:gd name="T32" fmla="*/ 2147483647 w 286"/>
                <a:gd name="T33" fmla="*/ 2147483647 h 275"/>
                <a:gd name="T34" fmla="*/ 2147483647 w 286"/>
                <a:gd name="T35" fmla="*/ 2147483647 h 275"/>
                <a:gd name="T36" fmla="*/ 2147483647 w 286"/>
                <a:gd name="T37" fmla="*/ 2147483647 h 275"/>
                <a:gd name="T38" fmla="*/ 2147483647 w 286"/>
                <a:gd name="T39" fmla="*/ 2147483647 h 275"/>
                <a:gd name="T40" fmla="*/ 2147483647 w 286"/>
                <a:gd name="T41" fmla="*/ 2147483647 h 275"/>
                <a:gd name="T42" fmla="*/ 2147483647 w 286"/>
                <a:gd name="T43" fmla="*/ 2147483647 h 275"/>
                <a:gd name="T44" fmla="*/ 2147483647 w 286"/>
                <a:gd name="T45" fmla="*/ 2147483647 h 275"/>
                <a:gd name="T46" fmla="*/ 2147483647 w 286"/>
                <a:gd name="T47" fmla="*/ 2147483647 h 275"/>
                <a:gd name="T48" fmla="*/ 2147483647 w 286"/>
                <a:gd name="T49" fmla="*/ 2147483647 h 275"/>
                <a:gd name="T50" fmla="*/ 2147483647 w 286"/>
                <a:gd name="T51" fmla="*/ 2147483647 h 275"/>
                <a:gd name="T52" fmla="*/ 2147483647 w 286"/>
                <a:gd name="T53" fmla="*/ 2147483647 h 275"/>
                <a:gd name="T54" fmla="*/ 2147483647 w 286"/>
                <a:gd name="T55" fmla="*/ 2147483647 h 275"/>
                <a:gd name="T56" fmla="*/ 2147483647 w 286"/>
                <a:gd name="T57" fmla="*/ 2147483647 h 275"/>
                <a:gd name="T58" fmla="*/ 2147483647 w 286"/>
                <a:gd name="T59" fmla="*/ 2147483647 h 275"/>
                <a:gd name="T60" fmla="*/ 2147483647 w 286"/>
                <a:gd name="T61" fmla="*/ 2147483647 h 275"/>
                <a:gd name="T62" fmla="*/ 2147483647 w 286"/>
                <a:gd name="T63" fmla="*/ 2147483647 h 275"/>
                <a:gd name="T64" fmla="*/ 2147483647 w 286"/>
                <a:gd name="T65" fmla="*/ 2147483647 h 275"/>
                <a:gd name="T66" fmla="*/ 2147483647 w 286"/>
                <a:gd name="T67" fmla="*/ 2147483647 h 275"/>
                <a:gd name="T68" fmla="*/ 2147483647 w 286"/>
                <a:gd name="T69" fmla="*/ 2147483647 h 275"/>
                <a:gd name="T70" fmla="*/ 2147483647 w 286"/>
                <a:gd name="T71" fmla="*/ 2147483647 h 275"/>
                <a:gd name="T72" fmla="*/ 2147483647 w 286"/>
                <a:gd name="T73" fmla="*/ 2147483647 h 275"/>
                <a:gd name="T74" fmla="*/ 2147483647 w 286"/>
                <a:gd name="T75" fmla="*/ 2147483647 h 275"/>
                <a:gd name="T76" fmla="*/ 2147483647 w 286"/>
                <a:gd name="T77" fmla="*/ 2147483647 h 275"/>
                <a:gd name="T78" fmla="*/ 2147483647 w 286"/>
                <a:gd name="T79" fmla="*/ 2147483647 h 275"/>
                <a:gd name="T80" fmla="*/ 2147483647 w 286"/>
                <a:gd name="T81" fmla="*/ 2147483647 h 275"/>
                <a:gd name="T82" fmla="*/ 2147483647 w 286"/>
                <a:gd name="T83" fmla="*/ 2147483647 h 275"/>
                <a:gd name="T84" fmla="*/ 2147483647 w 286"/>
                <a:gd name="T85" fmla="*/ 2147483647 h 275"/>
                <a:gd name="T86" fmla="*/ 0 w 286"/>
                <a:gd name="T87" fmla="*/ 2147483647 h 275"/>
                <a:gd name="T88" fmla="*/ 2147483647 w 286"/>
                <a:gd name="T89" fmla="*/ 2147483647 h 275"/>
                <a:gd name="T90" fmla="*/ 2147483647 w 286"/>
                <a:gd name="T91" fmla="*/ 2147483647 h 275"/>
                <a:gd name="T92" fmla="*/ 2147483647 w 286"/>
                <a:gd name="T93" fmla="*/ 2147483647 h 275"/>
                <a:gd name="T94" fmla="*/ 2147483647 w 286"/>
                <a:gd name="T95" fmla="*/ 2147483647 h 275"/>
                <a:gd name="T96" fmla="*/ 2147483647 w 286"/>
                <a:gd name="T97" fmla="*/ 2147483647 h 275"/>
                <a:gd name="T98" fmla="*/ 2147483647 w 286"/>
                <a:gd name="T99" fmla="*/ 2147483647 h 275"/>
                <a:gd name="T100" fmla="*/ 2147483647 w 286"/>
                <a:gd name="T101" fmla="*/ 2147483647 h 275"/>
                <a:gd name="T102" fmla="*/ 2147483647 w 286"/>
                <a:gd name="T103" fmla="*/ 2147483647 h 275"/>
                <a:gd name="T104" fmla="*/ 2147483647 w 286"/>
                <a:gd name="T105" fmla="*/ 2147483647 h 275"/>
                <a:gd name="T106" fmla="*/ 2147483647 w 286"/>
                <a:gd name="T107" fmla="*/ 2147483647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6" h="275">
                  <a:moveTo>
                    <a:pt x="113" y="10"/>
                  </a:moveTo>
                  <a:lnTo>
                    <a:pt x="113" y="10"/>
                  </a:lnTo>
                  <a:lnTo>
                    <a:pt x="123" y="10"/>
                  </a:lnTo>
                  <a:lnTo>
                    <a:pt x="113" y="0"/>
                  </a:lnTo>
                  <a:lnTo>
                    <a:pt x="123" y="0"/>
                  </a:lnTo>
                  <a:lnTo>
                    <a:pt x="133" y="0"/>
                  </a:lnTo>
                  <a:lnTo>
                    <a:pt x="143" y="0"/>
                  </a:lnTo>
                  <a:lnTo>
                    <a:pt x="153" y="0"/>
                  </a:lnTo>
                  <a:lnTo>
                    <a:pt x="153" y="10"/>
                  </a:lnTo>
                  <a:lnTo>
                    <a:pt x="163" y="10"/>
                  </a:lnTo>
                  <a:lnTo>
                    <a:pt x="163" y="20"/>
                  </a:lnTo>
                  <a:lnTo>
                    <a:pt x="174" y="20"/>
                  </a:lnTo>
                  <a:lnTo>
                    <a:pt x="174" y="30"/>
                  </a:lnTo>
                  <a:lnTo>
                    <a:pt x="184" y="30"/>
                  </a:lnTo>
                  <a:lnTo>
                    <a:pt x="184" y="40"/>
                  </a:lnTo>
                  <a:lnTo>
                    <a:pt x="184" y="30"/>
                  </a:lnTo>
                  <a:lnTo>
                    <a:pt x="194" y="40"/>
                  </a:lnTo>
                  <a:lnTo>
                    <a:pt x="194" y="30"/>
                  </a:lnTo>
                  <a:lnTo>
                    <a:pt x="204" y="30"/>
                  </a:lnTo>
                  <a:lnTo>
                    <a:pt x="214" y="30"/>
                  </a:lnTo>
                  <a:lnTo>
                    <a:pt x="214" y="20"/>
                  </a:lnTo>
                  <a:lnTo>
                    <a:pt x="225" y="20"/>
                  </a:lnTo>
                  <a:lnTo>
                    <a:pt x="225" y="30"/>
                  </a:lnTo>
                  <a:lnTo>
                    <a:pt x="235" y="20"/>
                  </a:lnTo>
                  <a:lnTo>
                    <a:pt x="245" y="20"/>
                  </a:lnTo>
                  <a:lnTo>
                    <a:pt x="255" y="20"/>
                  </a:lnTo>
                  <a:lnTo>
                    <a:pt x="255" y="30"/>
                  </a:lnTo>
                  <a:lnTo>
                    <a:pt x="265" y="40"/>
                  </a:lnTo>
                  <a:lnTo>
                    <a:pt x="255" y="40"/>
                  </a:lnTo>
                  <a:lnTo>
                    <a:pt x="255" y="51"/>
                  </a:lnTo>
                  <a:lnTo>
                    <a:pt x="265" y="61"/>
                  </a:lnTo>
                  <a:lnTo>
                    <a:pt x="265" y="71"/>
                  </a:lnTo>
                  <a:lnTo>
                    <a:pt x="276" y="71"/>
                  </a:lnTo>
                  <a:lnTo>
                    <a:pt x="276" y="81"/>
                  </a:lnTo>
                  <a:lnTo>
                    <a:pt x="276" y="91"/>
                  </a:lnTo>
                  <a:lnTo>
                    <a:pt x="276" y="102"/>
                  </a:lnTo>
                  <a:lnTo>
                    <a:pt x="265" y="112"/>
                  </a:lnTo>
                  <a:lnTo>
                    <a:pt x="276" y="112"/>
                  </a:lnTo>
                  <a:lnTo>
                    <a:pt x="276" y="122"/>
                  </a:lnTo>
                  <a:lnTo>
                    <a:pt x="276" y="132"/>
                  </a:lnTo>
                  <a:lnTo>
                    <a:pt x="286" y="142"/>
                  </a:lnTo>
                  <a:lnTo>
                    <a:pt x="276" y="153"/>
                  </a:lnTo>
                  <a:lnTo>
                    <a:pt x="276" y="142"/>
                  </a:lnTo>
                  <a:lnTo>
                    <a:pt x="276" y="153"/>
                  </a:lnTo>
                  <a:lnTo>
                    <a:pt x="265" y="153"/>
                  </a:lnTo>
                  <a:lnTo>
                    <a:pt x="255" y="153"/>
                  </a:lnTo>
                  <a:lnTo>
                    <a:pt x="245" y="153"/>
                  </a:lnTo>
                  <a:lnTo>
                    <a:pt x="235" y="163"/>
                  </a:lnTo>
                  <a:lnTo>
                    <a:pt x="225" y="173"/>
                  </a:lnTo>
                  <a:lnTo>
                    <a:pt x="214" y="173"/>
                  </a:lnTo>
                  <a:lnTo>
                    <a:pt x="214" y="183"/>
                  </a:lnTo>
                  <a:lnTo>
                    <a:pt x="214" y="173"/>
                  </a:lnTo>
                  <a:lnTo>
                    <a:pt x="204" y="183"/>
                  </a:lnTo>
                  <a:lnTo>
                    <a:pt x="204" y="204"/>
                  </a:lnTo>
                  <a:lnTo>
                    <a:pt x="204" y="214"/>
                  </a:lnTo>
                  <a:lnTo>
                    <a:pt x="214" y="224"/>
                  </a:lnTo>
                  <a:lnTo>
                    <a:pt x="204" y="234"/>
                  </a:lnTo>
                  <a:lnTo>
                    <a:pt x="194" y="234"/>
                  </a:lnTo>
                  <a:lnTo>
                    <a:pt x="184" y="234"/>
                  </a:lnTo>
                  <a:lnTo>
                    <a:pt x="174" y="234"/>
                  </a:lnTo>
                  <a:lnTo>
                    <a:pt x="163" y="234"/>
                  </a:lnTo>
                  <a:lnTo>
                    <a:pt x="163" y="244"/>
                  </a:lnTo>
                  <a:lnTo>
                    <a:pt x="153" y="244"/>
                  </a:lnTo>
                  <a:lnTo>
                    <a:pt x="153" y="254"/>
                  </a:lnTo>
                  <a:lnTo>
                    <a:pt x="143" y="244"/>
                  </a:lnTo>
                  <a:lnTo>
                    <a:pt x="133" y="244"/>
                  </a:lnTo>
                  <a:lnTo>
                    <a:pt x="143" y="254"/>
                  </a:lnTo>
                  <a:lnTo>
                    <a:pt x="133" y="265"/>
                  </a:lnTo>
                  <a:lnTo>
                    <a:pt x="123" y="265"/>
                  </a:lnTo>
                  <a:lnTo>
                    <a:pt x="123" y="254"/>
                  </a:lnTo>
                  <a:lnTo>
                    <a:pt x="113" y="254"/>
                  </a:lnTo>
                  <a:lnTo>
                    <a:pt x="113" y="244"/>
                  </a:lnTo>
                  <a:lnTo>
                    <a:pt x="102" y="254"/>
                  </a:lnTo>
                  <a:lnTo>
                    <a:pt x="102" y="265"/>
                  </a:lnTo>
                  <a:lnTo>
                    <a:pt x="92" y="265"/>
                  </a:lnTo>
                  <a:lnTo>
                    <a:pt x="82" y="275"/>
                  </a:lnTo>
                  <a:lnTo>
                    <a:pt x="82" y="265"/>
                  </a:lnTo>
                  <a:lnTo>
                    <a:pt x="72" y="265"/>
                  </a:lnTo>
                  <a:lnTo>
                    <a:pt x="72" y="254"/>
                  </a:lnTo>
                  <a:lnTo>
                    <a:pt x="72" y="244"/>
                  </a:lnTo>
                  <a:lnTo>
                    <a:pt x="62" y="244"/>
                  </a:lnTo>
                  <a:lnTo>
                    <a:pt x="62" y="254"/>
                  </a:lnTo>
                  <a:lnTo>
                    <a:pt x="51" y="244"/>
                  </a:lnTo>
                  <a:lnTo>
                    <a:pt x="41" y="244"/>
                  </a:lnTo>
                  <a:lnTo>
                    <a:pt x="41" y="234"/>
                  </a:lnTo>
                  <a:lnTo>
                    <a:pt x="31" y="234"/>
                  </a:lnTo>
                  <a:lnTo>
                    <a:pt x="31" y="224"/>
                  </a:lnTo>
                  <a:lnTo>
                    <a:pt x="21" y="224"/>
                  </a:lnTo>
                  <a:lnTo>
                    <a:pt x="21" y="214"/>
                  </a:lnTo>
                  <a:lnTo>
                    <a:pt x="31" y="214"/>
                  </a:lnTo>
                  <a:lnTo>
                    <a:pt x="21" y="214"/>
                  </a:lnTo>
                  <a:lnTo>
                    <a:pt x="11" y="214"/>
                  </a:lnTo>
                  <a:lnTo>
                    <a:pt x="21" y="204"/>
                  </a:lnTo>
                  <a:lnTo>
                    <a:pt x="21" y="193"/>
                  </a:lnTo>
                  <a:lnTo>
                    <a:pt x="11" y="193"/>
                  </a:lnTo>
                  <a:lnTo>
                    <a:pt x="11" y="183"/>
                  </a:lnTo>
                  <a:lnTo>
                    <a:pt x="11" y="173"/>
                  </a:lnTo>
                  <a:lnTo>
                    <a:pt x="0" y="163"/>
                  </a:lnTo>
                  <a:lnTo>
                    <a:pt x="0" y="153"/>
                  </a:lnTo>
                  <a:lnTo>
                    <a:pt x="11" y="163"/>
                  </a:lnTo>
                  <a:lnTo>
                    <a:pt x="11" y="153"/>
                  </a:lnTo>
                  <a:lnTo>
                    <a:pt x="21" y="153"/>
                  </a:lnTo>
                  <a:lnTo>
                    <a:pt x="31" y="153"/>
                  </a:lnTo>
                  <a:lnTo>
                    <a:pt x="31" y="142"/>
                  </a:lnTo>
                  <a:lnTo>
                    <a:pt x="31" y="132"/>
                  </a:lnTo>
                  <a:lnTo>
                    <a:pt x="41" y="132"/>
                  </a:lnTo>
                  <a:lnTo>
                    <a:pt x="41" y="122"/>
                  </a:lnTo>
                  <a:lnTo>
                    <a:pt x="51" y="112"/>
                  </a:lnTo>
                  <a:lnTo>
                    <a:pt x="62" y="112"/>
                  </a:lnTo>
                  <a:lnTo>
                    <a:pt x="72" y="102"/>
                  </a:lnTo>
                  <a:lnTo>
                    <a:pt x="72" y="91"/>
                  </a:lnTo>
                  <a:lnTo>
                    <a:pt x="82" y="102"/>
                  </a:lnTo>
                  <a:lnTo>
                    <a:pt x="82" y="91"/>
                  </a:lnTo>
                  <a:lnTo>
                    <a:pt x="82" y="81"/>
                  </a:lnTo>
                  <a:lnTo>
                    <a:pt x="72" y="81"/>
                  </a:lnTo>
                  <a:lnTo>
                    <a:pt x="82" y="71"/>
                  </a:lnTo>
                  <a:lnTo>
                    <a:pt x="92" y="71"/>
                  </a:lnTo>
                  <a:lnTo>
                    <a:pt x="92" y="61"/>
                  </a:lnTo>
                  <a:lnTo>
                    <a:pt x="102" y="61"/>
                  </a:lnTo>
                  <a:lnTo>
                    <a:pt x="102" y="51"/>
                  </a:lnTo>
                  <a:lnTo>
                    <a:pt x="113" y="51"/>
                  </a:lnTo>
                  <a:lnTo>
                    <a:pt x="102" y="51"/>
                  </a:lnTo>
                  <a:lnTo>
                    <a:pt x="102" y="40"/>
                  </a:lnTo>
                  <a:lnTo>
                    <a:pt x="102" y="30"/>
                  </a:lnTo>
                  <a:lnTo>
                    <a:pt x="102" y="10"/>
                  </a:lnTo>
                  <a:lnTo>
                    <a:pt x="113" y="10"/>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42" name="Freeform 113"/>
            <p:cNvSpPr>
              <a:spLocks/>
            </p:cNvSpPr>
            <p:nvPr/>
          </p:nvSpPr>
          <p:spPr bwMode="auto">
            <a:xfrm>
              <a:off x="6473825" y="4362450"/>
              <a:ext cx="371475" cy="452438"/>
            </a:xfrm>
            <a:custGeom>
              <a:avLst/>
              <a:gdLst>
                <a:gd name="T0" fmla="*/ 2147483647 w 234"/>
                <a:gd name="T1" fmla="*/ 2147483647 h 285"/>
                <a:gd name="T2" fmla="*/ 2147483647 w 234"/>
                <a:gd name="T3" fmla="*/ 2147483647 h 285"/>
                <a:gd name="T4" fmla="*/ 2147483647 w 234"/>
                <a:gd name="T5" fmla="*/ 2147483647 h 285"/>
                <a:gd name="T6" fmla="*/ 2147483647 w 234"/>
                <a:gd name="T7" fmla="*/ 2147483647 h 285"/>
                <a:gd name="T8" fmla="*/ 2147483647 w 234"/>
                <a:gd name="T9" fmla="*/ 2147483647 h 285"/>
                <a:gd name="T10" fmla="*/ 2147483647 w 234"/>
                <a:gd name="T11" fmla="*/ 2147483647 h 285"/>
                <a:gd name="T12" fmla="*/ 2147483647 w 234"/>
                <a:gd name="T13" fmla="*/ 2147483647 h 285"/>
                <a:gd name="T14" fmla="*/ 2147483647 w 234"/>
                <a:gd name="T15" fmla="*/ 2147483647 h 285"/>
                <a:gd name="T16" fmla="*/ 2147483647 w 234"/>
                <a:gd name="T17" fmla="*/ 2147483647 h 285"/>
                <a:gd name="T18" fmla="*/ 2147483647 w 234"/>
                <a:gd name="T19" fmla="*/ 2147483647 h 285"/>
                <a:gd name="T20" fmla="*/ 2147483647 w 234"/>
                <a:gd name="T21" fmla="*/ 2147483647 h 285"/>
                <a:gd name="T22" fmla="*/ 2147483647 w 234"/>
                <a:gd name="T23" fmla="*/ 2147483647 h 285"/>
                <a:gd name="T24" fmla="*/ 2147483647 w 234"/>
                <a:gd name="T25" fmla="*/ 2147483647 h 285"/>
                <a:gd name="T26" fmla="*/ 2147483647 w 234"/>
                <a:gd name="T27" fmla="*/ 2147483647 h 285"/>
                <a:gd name="T28" fmla="*/ 2147483647 w 234"/>
                <a:gd name="T29" fmla="*/ 2147483647 h 285"/>
                <a:gd name="T30" fmla="*/ 2147483647 w 234"/>
                <a:gd name="T31" fmla="*/ 2147483647 h 285"/>
                <a:gd name="T32" fmla="*/ 2147483647 w 234"/>
                <a:gd name="T33" fmla="*/ 2147483647 h 285"/>
                <a:gd name="T34" fmla="*/ 2147483647 w 234"/>
                <a:gd name="T35" fmla="*/ 2147483647 h 285"/>
                <a:gd name="T36" fmla="*/ 2147483647 w 234"/>
                <a:gd name="T37" fmla="*/ 2147483647 h 285"/>
                <a:gd name="T38" fmla="*/ 2147483647 w 234"/>
                <a:gd name="T39" fmla="*/ 2147483647 h 285"/>
                <a:gd name="T40" fmla="*/ 2147483647 w 234"/>
                <a:gd name="T41" fmla="*/ 2147483647 h 285"/>
                <a:gd name="T42" fmla="*/ 2147483647 w 234"/>
                <a:gd name="T43" fmla="*/ 2147483647 h 285"/>
                <a:gd name="T44" fmla="*/ 2147483647 w 234"/>
                <a:gd name="T45" fmla="*/ 2147483647 h 285"/>
                <a:gd name="T46" fmla="*/ 2147483647 w 234"/>
                <a:gd name="T47" fmla="*/ 2147483647 h 285"/>
                <a:gd name="T48" fmla="*/ 2147483647 w 234"/>
                <a:gd name="T49" fmla="*/ 2147483647 h 285"/>
                <a:gd name="T50" fmla="*/ 2147483647 w 234"/>
                <a:gd name="T51" fmla="*/ 2147483647 h 285"/>
                <a:gd name="T52" fmla="*/ 2147483647 w 234"/>
                <a:gd name="T53" fmla="*/ 2147483647 h 285"/>
                <a:gd name="T54" fmla="*/ 2147483647 w 234"/>
                <a:gd name="T55" fmla="*/ 2147483647 h 285"/>
                <a:gd name="T56" fmla="*/ 2147483647 w 234"/>
                <a:gd name="T57" fmla="*/ 2147483647 h 285"/>
                <a:gd name="T58" fmla="*/ 2147483647 w 234"/>
                <a:gd name="T59" fmla="*/ 2147483647 h 285"/>
                <a:gd name="T60" fmla="*/ 2147483647 w 234"/>
                <a:gd name="T61" fmla="*/ 2147483647 h 285"/>
                <a:gd name="T62" fmla="*/ 2147483647 w 234"/>
                <a:gd name="T63" fmla="*/ 2147483647 h 285"/>
                <a:gd name="T64" fmla="*/ 2147483647 w 234"/>
                <a:gd name="T65" fmla="*/ 2147483647 h 285"/>
                <a:gd name="T66" fmla="*/ 2147483647 w 234"/>
                <a:gd name="T67" fmla="*/ 2147483647 h 285"/>
                <a:gd name="T68" fmla="*/ 2147483647 w 234"/>
                <a:gd name="T69" fmla="*/ 2147483647 h 285"/>
                <a:gd name="T70" fmla="*/ 2147483647 w 234"/>
                <a:gd name="T71" fmla="*/ 2147483647 h 285"/>
                <a:gd name="T72" fmla="*/ 2147483647 w 234"/>
                <a:gd name="T73" fmla="*/ 2147483647 h 285"/>
                <a:gd name="T74" fmla="*/ 2147483647 w 234"/>
                <a:gd name="T75" fmla="*/ 2147483647 h 285"/>
                <a:gd name="T76" fmla="*/ 2147483647 w 234"/>
                <a:gd name="T77" fmla="*/ 2147483647 h 285"/>
                <a:gd name="T78" fmla="*/ 2147483647 w 234"/>
                <a:gd name="T79" fmla="*/ 2147483647 h 285"/>
                <a:gd name="T80" fmla="*/ 2147483647 w 234"/>
                <a:gd name="T81" fmla="*/ 2147483647 h 285"/>
                <a:gd name="T82" fmla="*/ 2147483647 w 234"/>
                <a:gd name="T83" fmla="*/ 2147483647 h 285"/>
                <a:gd name="T84" fmla="*/ 2147483647 w 234"/>
                <a:gd name="T85" fmla="*/ 2147483647 h 285"/>
                <a:gd name="T86" fmla="*/ 2147483647 w 234"/>
                <a:gd name="T87" fmla="*/ 2147483647 h 285"/>
                <a:gd name="T88" fmla="*/ 2147483647 w 234"/>
                <a:gd name="T89" fmla="*/ 2147483647 h 285"/>
                <a:gd name="T90" fmla="*/ 2147483647 w 234"/>
                <a:gd name="T91" fmla="*/ 2147483647 h 285"/>
                <a:gd name="T92" fmla="*/ 2147483647 w 234"/>
                <a:gd name="T93" fmla="*/ 2147483647 h 285"/>
                <a:gd name="T94" fmla="*/ 2147483647 w 234"/>
                <a:gd name="T95" fmla="*/ 2147483647 h 285"/>
                <a:gd name="T96" fmla="*/ 2147483647 w 234"/>
                <a:gd name="T97" fmla="*/ 2147483647 h 285"/>
                <a:gd name="T98" fmla="*/ 2147483647 w 234"/>
                <a:gd name="T99" fmla="*/ 2147483647 h 285"/>
                <a:gd name="T100" fmla="*/ 2147483647 w 234"/>
                <a:gd name="T101" fmla="*/ 2147483647 h 285"/>
                <a:gd name="T102" fmla="*/ 0 w 234"/>
                <a:gd name="T103" fmla="*/ 2147483647 h 285"/>
                <a:gd name="T104" fmla="*/ 2147483647 w 234"/>
                <a:gd name="T105" fmla="*/ 2147483647 h 285"/>
                <a:gd name="T106" fmla="*/ 2147483647 w 234"/>
                <a:gd name="T107" fmla="*/ 2147483647 h 285"/>
                <a:gd name="T108" fmla="*/ 2147483647 w 234"/>
                <a:gd name="T109" fmla="*/ 2147483647 h 285"/>
                <a:gd name="T110" fmla="*/ 2147483647 w 234"/>
                <a:gd name="T111" fmla="*/ 2147483647 h 285"/>
                <a:gd name="T112" fmla="*/ 2147483647 w 234"/>
                <a:gd name="T113" fmla="*/ 2147483647 h 285"/>
                <a:gd name="T114" fmla="*/ 2147483647 w 234"/>
                <a:gd name="T115" fmla="*/ 2147483647 h 285"/>
                <a:gd name="T116" fmla="*/ 2147483647 w 234"/>
                <a:gd name="T117" fmla="*/ 2147483647 h 285"/>
                <a:gd name="T118" fmla="*/ 2147483647 w 234"/>
                <a:gd name="T119" fmla="*/ 2147483647 h 285"/>
                <a:gd name="T120" fmla="*/ 2147483647 w 234"/>
                <a:gd name="T121" fmla="*/ 2147483647 h 285"/>
                <a:gd name="T122" fmla="*/ 2147483647 w 234"/>
                <a:gd name="T123" fmla="*/ 2147483647 h 285"/>
                <a:gd name="T124" fmla="*/ 2147483647 w 234"/>
                <a:gd name="T125" fmla="*/ 2147483647 h 2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4" h="285">
                  <a:moveTo>
                    <a:pt x="82" y="0"/>
                  </a:moveTo>
                  <a:lnTo>
                    <a:pt x="82" y="0"/>
                  </a:lnTo>
                  <a:lnTo>
                    <a:pt x="92" y="10"/>
                  </a:lnTo>
                  <a:lnTo>
                    <a:pt x="102" y="10"/>
                  </a:lnTo>
                  <a:lnTo>
                    <a:pt x="102" y="20"/>
                  </a:lnTo>
                  <a:lnTo>
                    <a:pt x="102" y="31"/>
                  </a:lnTo>
                  <a:lnTo>
                    <a:pt x="102" y="41"/>
                  </a:lnTo>
                  <a:lnTo>
                    <a:pt x="112" y="51"/>
                  </a:lnTo>
                  <a:lnTo>
                    <a:pt x="122" y="51"/>
                  </a:lnTo>
                  <a:lnTo>
                    <a:pt x="133" y="51"/>
                  </a:lnTo>
                  <a:lnTo>
                    <a:pt x="143" y="31"/>
                  </a:lnTo>
                  <a:lnTo>
                    <a:pt x="153" y="31"/>
                  </a:lnTo>
                  <a:lnTo>
                    <a:pt x="153" y="41"/>
                  </a:lnTo>
                  <a:lnTo>
                    <a:pt x="153" y="51"/>
                  </a:lnTo>
                  <a:lnTo>
                    <a:pt x="173" y="41"/>
                  </a:lnTo>
                  <a:lnTo>
                    <a:pt x="173" y="51"/>
                  </a:lnTo>
                  <a:lnTo>
                    <a:pt x="173" y="61"/>
                  </a:lnTo>
                  <a:lnTo>
                    <a:pt x="184" y="61"/>
                  </a:lnTo>
                  <a:lnTo>
                    <a:pt x="184" y="71"/>
                  </a:lnTo>
                  <a:lnTo>
                    <a:pt x="194" y="61"/>
                  </a:lnTo>
                  <a:lnTo>
                    <a:pt x="194" y="71"/>
                  </a:lnTo>
                  <a:lnTo>
                    <a:pt x="204" y="71"/>
                  </a:lnTo>
                  <a:lnTo>
                    <a:pt x="204" y="82"/>
                  </a:lnTo>
                  <a:lnTo>
                    <a:pt x="204" y="92"/>
                  </a:lnTo>
                  <a:lnTo>
                    <a:pt x="214" y="102"/>
                  </a:lnTo>
                  <a:lnTo>
                    <a:pt x="214" y="112"/>
                  </a:lnTo>
                  <a:lnTo>
                    <a:pt x="214" y="122"/>
                  </a:lnTo>
                  <a:lnTo>
                    <a:pt x="214" y="133"/>
                  </a:lnTo>
                  <a:lnTo>
                    <a:pt x="224" y="133"/>
                  </a:lnTo>
                  <a:lnTo>
                    <a:pt x="224" y="143"/>
                  </a:lnTo>
                  <a:lnTo>
                    <a:pt x="234" y="143"/>
                  </a:lnTo>
                  <a:lnTo>
                    <a:pt x="234" y="153"/>
                  </a:lnTo>
                  <a:lnTo>
                    <a:pt x="234" y="163"/>
                  </a:lnTo>
                  <a:lnTo>
                    <a:pt x="234" y="173"/>
                  </a:lnTo>
                  <a:lnTo>
                    <a:pt x="224" y="184"/>
                  </a:lnTo>
                  <a:lnTo>
                    <a:pt x="214" y="184"/>
                  </a:lnTo>
                  <a:lnTo>
                    <a:pt x="214" y="194"/>
                  </a:lnTo>
                  <a:lnTo>
                    <a:pt x="224" y="204"/>
                  </a:lnTo>
                  <a:lnTo>
                    <a:pt x="224" y="214"/>
                  </a:lnTo>
                  <a:lnTo>
                    <a:pt x="224" y="224"/>
                  </a:lnTo>
                  <a:lnTo>
                    <a:pt x="224" y="234"/>
                  </a:lnTo>
                  <a:lnTo>
                    <a:pt x="224" y="224"/>
                  </a:lnTo>
                  <a:lnTo>
                    <a:pt x="234" y="234"/>
                  </a:lnTo>
                  <a:lnTo>
                    <a:pt x="224" y="234"/>
                  </a:lnTo>
                  <a:lnTo>
                    <a:pt x="224" y="245"/>
                  </a:lnTo>
                  <a:lnTo>
                    <a:pt x="224" y="255"/>
                  </a:lnTo>
                  <a:lnTo>
                    <a:pt x="234" y="265"/>
                  </a:lnTo>
                  <a:lnTo>
                    <a:pt x="224" y="255"/>
                  </a:lnTo>
                  <a:lnTo>
                    <a:pt x="224" y="265"/>
                  </a:lnTo>
                  <a:lnTo>
                    <a:pt x="214" y="265"/>
                  </a:lnTo>
                  <a:lnTo>
                    <a:pt x="204" y="275"/>
                  </a:lnTo>
                  <a:lnTo>
                    <a:pt x="194" y="275"/>
                  </a:lnTo>
                  <a:lnTo>
                    <a:pt x="184" y="275"/>
                  </a:lnTo>
                  <a:lnTo>
                    <a:pt x="184" y="265"/>
                  </a:lnTo>
                  <a:lnTo>
                    <a:pt x="173" y="265"/>
                  </a:lnTo>
                  <a:lnTo>
                    <a:pt x="163" y="265"/>
                  </a:lnTo>
                  <a:lnTo>
                    <a:pt x="163" y="255"/>
                  </a:lnTo>
                  <a:lnTo>
                    <a:pt x="153" y="265"/>
                  </a:lnTo>
                  <a:lnTo>
                    <a:pt x="153" y="255"/>
                  </a:lnTo>
                  <a:lnTo>
                    <a:pt x="153" y="265"/>
                  </a:lnTo>
                  <a:lnTo>
                    <a:pt x="153" y="275"/>
                  </a:lnTo>
                  <a:lnTo>
                    <a:pt x="133" y="275"/>
                  </a:lnTo>
                  <a:lnTo>
                    <a:pt x="133" y="285"/>
                  </a:lnTo>
                  <a:lnTo>
                    <a:pt x="122" y="275"/>
                  </a:lnTo>
                  <a:lnTo>
                    <a:pt x="102" y="275"/>
                  </a:lnTo>
                  <a:lnTo>
                    <a:pt x="102" y="265"/>
                  </a:lnTo>
                  <a:lnTo>
                    <a:pt x="92" y="265"/>
                  </a:lnTo>
                  <a:lnTo>
                    <a:pt x="82" y="255"/>
                  </a:lnTo>
                  <a:lnTo>
                    <a:pt x="71" y="255"/>
                  </a:lnTo>
                  <a:lnTo>
                    <a:pt x="61" y="255"/>
                  </a:lnTo>
                  <a:lnTo>
                    <a:pt x="51" y="255"/>
                  </a:lnTo>
                  <a:lnTo>
                    <a:pt x="51" y="245"/>
                  </a:lnTo>
                  <a:lnTo>
                    <a:pt x="51" y="234"/>
                  </a:lnTo>
                  <a:lnTo>
                    <a:pt x="41" y="234"/>
                  </a:lnTo>
                  <a:lnTo>
                    <a:pt x="31" y="234"/>
                  </a:lnTo>
                  <a:lnTo>
                    <a:pt x="31" y="224"/>
                  </a:lnTo>
                  <a:lnTo>
                    <a:pt x="41" y="214"/>
                  </a:lnTo>
                  <a:lnTo>
                    <a:pt x="31" y="214"/>
                  </a:lnTo>
                  <a:lnTo>
                    <a:pt x="31" y="204"/>
                  </a:lnTo>
                  <a:lnTo>
                    <a:pt x="31" y="194"/>
                  </a:lnTo>
                  <a:lnTo>
                    <a:pt x="31" y="184"/>
                  </a:lnTo>
                  <a:lnTo>
                    <a:pt x="31" y="173"/>
                  </a:lnTo>
                  <a:lnTo>
                    <a:pt x="31" y="163"/>
                  </a:lnTo>
                  <a:lnTo>
                    <a:pt x="21" y="163"/>
                  </a:lnTo>
                  <a:lnTo>
                    <a:pt x="21" y="153"/>
                  </a:lnTo>
                  <a:lnTo>
                    <a:pt x="21" y="143"/>
                  </a:lnTo>
                  <a:lnTo>
                    <a:pt x="21" y="133"/>
                  </a:lnTo>
                  <a:lnTo>
                    <a:pt x="10" y="133"/>
                  </a:lnTo>
                  <a:lnTo>
                    <a:pt x="10" y="122"/>
                  </a:lnTo>
                  <a:lnTo>
                    <a:pt x="0" y="112"/>
                  </a:lnTo>
                  <a:lnTo>
                    <a:pt x="0" y="102"/>
                  </a:lnTo>
                  <a:lnTo>
                    <a:pt x="0" y="82"/>
                  </a:lnTo>
                  <a:lnTo>
                    <a:pt x="10" y="82"/>
                  </a:lnTo>
                  <a:lnTo>
                    <a:pt x="10" y="71"/>
                  </a:lnTo>
                  <a:lnTo>
                    <a:pt x="10" y="61"/>
                  </a:lnTo>
                  <a:lnTo>
                    <a:pt x="21" y="51"/>
                  </a:lnTo>
                  <a:lnTo>
                    <a:pt x="21" y="41"/>
                  </a:lnTo>
                  <a:lnTo>
                    <a:pt x="21" y="31"/>
                  </a:lnTo>
                  <a:lnTo>
                    <a:pt x="31" y="20"/>
                  </a:lnTo>
                  <a:lnTo>
                    <a:pt x="31" y="31"/>
                  </a:lnTo>
                  <a:lnTo>
                    <a:pt x="41" y="31"/>
                  </a:lnTo>
                  <a:lnTo>
                    <a:pt x="41" y="41"/>
                  </a:lnTo>
                  <a:lnTo>
                    <a:pt x="51" y="31"/>
                  </a:lnTo>
                  <a:lnTo>
                    <a:pt x="51" y="20"/>
                  </a:lnTo>
                  <a:lnTo>
                    <a:pt x="61" y="20"/>
                  </a:lnTo>
                  <a:lnTo>
                    <a:pt x="61" y="10"/>
                  </a:lnTo>
                  <a:lnTo>
                    <a:pt x="61" y="20"/>
                  </a:lnTo>
                  <a:lnTo>
                    <a:pt x="71" y="20"/>
                  </a:lnTo>
                  <a:lnTo>
                    <a:pt x="82" y="10"/>
                  </a:lnTo>
                  <a:lnTo>
                    <a:pt x="82" y="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43" name="Freeform 114"/>
            <p:cNvSpPr>
              <a:spLocks/>
            </p:cNvSpPr>
            <p:nvPr/>
          </p:nvSpPr>
          <p:spPr bwMode="auto">
            <a:xfrm>
              <a:off x="6053138" y="4378325"/>
              <a:ext cx="598488" cy="647700"/>
            </a:xfrm>
            <a:custGeom>
              <a:avLst/>
              <a:gdLst>
                <a:gd name="T0" fmla="*/ 2147483647 w 377"/>
                <a:gd name="T1" fmla="*/ 2147483647 h 408"/>
                <a:gd name="T2" fmla="*/ 2147483647 w 377"/>
                <a:gd name="T3" fmla="*/ 2147483647 h 408"/>
                <a:gd name="T4" fmla="*/ 2147483647 w 377"/>
                <a:gd name="T5" fmla="*/ 2147483647 h 408"/>
                <a:gd name="T6" fmla="*/ 2147483647 w 377"/>
                <a:gd name="T7" fmla="*/ 2147483647 h 408"/>
                <a:gd name="T8" fmla="*/ 2147483647 w 377"/>
                <a:gd name="T9" fmla="*/ 2147483647 h 408"/>
                <a:gd name="T10" fmla="*/ 2147483647 w 377"/>
                <a:gd name="T11" fmla="*/ 2147483647 h 408"/>
                <a:gd name="T12" fmla="*/ 2147483647 w 377"/>
                <a:gd name="T13" fmla="*/ 2147483647 h 408"/>
                <a:gd name="T14" fmla="*/ 2147483647 w 377"/>
                <a:gd name="T15" fmla="*/ 2147483647 h 408"/>
                <a:gd name="T16" fmla="*/ 2147483647 w 377"/>
                <a:gd name="T17" fmla="*/ 0 h 408"/>
                <a:gd name="T18" fmla="*/ 2147483647 w 377"/>
                <a:gd name="T19" fmla="*/ 2147483647 h 408"/>
                <a:gd name="T20" fmla="*/ 2147483647 w 377"/>
                <a:gd name="T21" fmla="*/ 2147483647 h 408"/>
                <a:gd name="T22" fmla="*/ 2147483647 w 377"/>
                <a:gd name="T23" fmla="*/ 2147483647 h 408"/>
                <a:gd name="T24" fmla="*/ 2147483647 w 377"/>
                <a:gd name="T25" fmla="*/ 2147483647 h 408"/>
                <a:gd name="T26" fmla="*/ 2147483647 w 377"/>
                <a:gd name="T27" fmla="*/ 2147483647 h 408"/>
                <a:gd name="T28" fmla="*/ 2147483647 w 377"/>
                <a:gd name="T29" fmla="*/ 2147483647 h 408"/>
                <a:gd name="T30" fmla="*/ 2147483647 w 377"/>
                <a:gd name="T31" fmla="*/ 2147483647 h 408"/>
                <a:gd name="T32" fmla="*/ 2147483647 w 377"/>
                <a:gd name="T33" fmla="*/ 2147483647 h 408"/>
                <a:gd name="T34" fmla="*/ 2147483647 w 377"/>
                <a:gd name="T35" fmla="*/ 2147483647 h 408"/>
                <a:gd name="T36" fmla="*/ 2147483647 w 377"/>
                <a:gd name="T37" fmla="*/ 2147483647 h 408"/>
                <a:gd name="T38" fmla="*/ 2147483647 w 377"/>
                <a:gd name="T39" fmla="*/ 2147483647 h 408"/>
                <a:gd name="T40" fmla="*/ 2147483647 w 377"/>
                <a:gd name="T41" fmla="*/ 2147483647 h 408"/>
                <a:gd name="T42" fmla="*/ 2147483647 w 377"/>
                <a:gd name="T43" fmla="*/ 2147483647 h 408"/>
                <a:gd name="T44" fmla="*/ 2147483647 w 377"/>
                <a:gd name="T45" fmla="*/ 2147483647 h 408"/>
                <a:gd name="T46" fmla="*/ 2147483647 w 377"/>
                <a:gd name="T47" fmla="*/ 2147483647 h 408"/>
                <a:gd name="T48" fmla="*/ 2147483647 w 377"/>
                <a:gd name="T49" fmla="*/ 2147483647 h 408"/>
                <a:gd name="T50" fmla="*/ 2147483647 w 377"/>
                <a:gd name="T51" fmla="*/ 2147483647 h 408"/>
                <a:gd name="T52" fmla="*/ 2147483647 w 377"/>
                <a:gd name="T53" fmla="*/ 2147483647 h 408"/>
                <a:gd name="T54" fmla="*/ 2147483647 w 377"/>
                <a:gd name="T55" fmla="*/ 2147483647 h 408"/>
                <a:gd name="T56" fmla="*/ 2147483647 w 377"/>
                <a:gd name="T57" fmla="*/ 2147483647 h 408"/>
                <a:gd name="T58" fmla="*/ 2147483647 w 377"/>
                <a:gd name="T59" fmla="*/ 2147483647 h 408"/>
                <a:gd name="T60" fmla="*/ 2147483647 w 377"/>
                <a:gd name="T61" fmla="*/ 2147483647 h 408"/>
                <a:gd name="T62" fmla="*/ 2147483647 w 377"/>
                <a:gd name="T63" fmla="*/ 2147483647 h 408"/>
                <a:gd name="T64" fmla="*/ 2147483647 w 377"/>
                <a:gd name="T65" fmla="*/ 2147483647 h 408"/>
                <a:gd name="T66" fmla="*/ 2147483647 w 377"/>
                <a:gd name="T67" fmla="*/ 2147483647 h 408"/>
                <a:gd name="T68" fmla="*/ 2147483647 w 377"/>
                <a:gd name="T69" fmla="*/ 2147483647 h 408"/>
                <a:gd name="T70" fmla="*/ 2147483647 w 377"/>
                <a:gd name="T71" fmla="*/ 2147483647 h 408"/>
                <a:gd name="T72" fmla="*/ 2147483647 w 377"/>
                <a:gd name="T73" fmla="*/ 2147483647 h 408"/>
                <a:gd name="T74" fmla="*/ 2147483647 w 377"/>
                <a:gd name="T75" fmla="*/ 2147483647 h 408"/>
                <a:gd name="T76" fmla="*/ 2147483647 w 377"/>
                <a:gd name="T77" fmla="*/ 2147483647 h 408"/>
                <a:gd name="T78" fmla="*/ 2147483647 w 377"/>
                <a:gd name="T79" fmla="*/ 2147483647 h 408"/>
                <a:gd name="T80" fmla="*/ 2147483647 w 377"/>
                <a:gd name="T81" fmla="*/ 2147483647 h 408"/>
                <a:gd name="T82" fmla="*/ 2147483647 w 377"/>
                <a:gd name="T83" fmla="*/ 2147483647 h 408"/>
                <a:gd name="T84" fmla="*/ 2147483647 w 377"/>
                <a:gd name="T85" fmla="*/ 2147483647 h 408"/>
                <a:gd name="T86" fmla="*/ 2147483647 w 377"/>
                <a:gd name="T87" fmla="*/ 2147483647 h 408"/>
                <a:gd name="T88" fmla="*/ 2147483647 w 377"/>
                <a:gd name="T89" fmla="*/ 2147483647 h 408"/>
                <a:gd name="T90" fmla="*/ 2147483647 w 377"/>
                <a:gd name="T91" fmla="*/ 2147483647 h 408"/>
                <a:gd name="T92" fmla="*/ 2147483647 w 377"/>
                <a:gd name="T93" fmla="*/ 2147483647 h 408"/>
                <a:gd name="T94" fmla="*/ 2147483647 w 377"/>
                <a:gd name="T95" fmla="*/ 2147483647 h 408"/>
                <a:gd name="T96" fmla="*/ 2147483647 w 377"/>
                <a:gd name="T97" fmla="*/ 2147483647 h 408"/>
                <a:gd name="T98" fmla="*/ 2147483647 w 377"/>
                <a:gd name="T99" fmla="*/ 2147483647 h 408"/>
                <a:gd name="T100" fmla="*/ 2147483647 w 377"/>
                <a:gd name="T101" fmla="*/ 2147483647 h 408"/>
                <a:gd name="T102" fmla="*/ 0 w 377"/>
                <a:gd name="T103" fmla="*/ 2147483647 h 408"/>
                <a:gd name="T104" fmla="*/ 2147483647 w 377"/>
                <a:gd name="T105" fmla="*/ 2147483647 h 408"/>
                <a:gd name="T106" fmla="*/ 0 w 377"/>
                <a:gd name="T107" fmla="*/ 2147483647 h 408"/>
                <a:gd name="T108" fmla="*/ 2147483647 w 377"/>
                <a:gd name="T109" fmla="*/ 2147483647 h 408"/>
                <a:gd name="T110" fmla="*/ 2147483647 w 377"/>
                <a:gd name="T111" fmla="*/ 2147483647 h 408"/>
                <a:gd name="T112" fmla="*/ 2147483647 w 377"/>
                <a:gd name="T113" fmla="*/ 2147483647 h 408"/>
                <a:gd name="T114" fmla="*/ 2147483647 w 377"/>
                <a:gd name="T115" fmla="*/ 2147483647 h 408"/>
                <a:gd name="T116" fmla="*/ 2147483647 w 377"/>
                <a:gd name="T117" fmla="*/ 2147483647 h 408"/>
                <a:gd name="T118" fmla="*/ 2147483647 w 377"/>
                <a:gd name="T119" fmla="*/ 2147483647 h 4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7" h="408">
                  <a:moveTo>
                    <a:pt x="82" y="112"/>
                  </a:moveTo>
                  <a:lnTo>
                    <a:pt x="82" y="102"/>
                  </a:lnTo>
                  <a:lnTo>
                    <a:pt x="92" y="92"/>
                  </a:lnTo>
                  <a:lnTo>
                    <a:pt x="92" y="102"/>
                  </a:lnTo>
                  <a:lnTo>
                    <a:pt x="92" y="92"/>
                  </a:lnTo>
                  <a:lnTo>
                    <a:pt x="112" y="92"/>
                  </a:lnTo>
                  <a:lnTo>
                    <a:pt x="112" y="102"/>
                  </a:lnTo>
                  <a:lnTo>
                    <a:pt x="122" y="102"/>
                  </a:lnTo>
                  <a:lnTo>
                    <a:pt x="133" y="102"/>
                  </a:lnTo>
                  <a:lnTo>
                    <a:pt x="143" y="102"/>
                  </a:lnTo>
                  <a:lnTo>
                    <a:pt x="143" y="92"/>
                  </a:lnTo>
                  <a:lnTo>
                    <a:pt x="153" y="82"/>
                  </a:lnTo>
                  <a:lnTo>
                    <a:pt x="163" y="72"/>
                  </a:lnTo>
                  <a:lnTo>
                    <a:pt x="163" y="61"/>
                  </a:lnTo>
                  <a:lnTo>
                    <a:pt x="173" y="51"/>
                  </a:lnTo>
                  <a:lnTo>
                    <a:pt x="173" y="41"/>
                  </a:lnTo>
                  <a:lnTo>
                    <a:pt x="173" y="31"/>
                  </a:lnTo>
                  <a:lnTo>
                    <a:pt x="184" y="21"/>
                  </a:lnTo>
                  <a:lnTo>
                    <a:pt x="184" y="31"/>
                  </a:lnTo>
                  <a:lnTo>
                    <a:pt x="194" y="21"/>
                  </a:lnTo>
                  <a:lnTo>
                    <a:pt x="194" y="10"/>
                  </a:lnTo>
                  <a:lnTo>
                    <a:pt x="204" y="10"/>
                  </a:lnTo>
                  <a:lnTo>
                    <a:pt x="204" y="0"/>
                  </a:lnTo>
                  <a:lnTo>
                    <a:pt x="214" y="10"/>
                  </a:lnTo>
                  <a:lnTo>
                    <a:pt x="214" y="21"/>
                  </a:lnTo>
                  <a:lnTo>
                    <a:pt x="214" y="31"/>
                  </a:lnTo>
                  <a:lnTo>
                    <a:pt x="224" y="31"/>
                  </a:lnTo>
                  <a:lnTo>
                    <a:pt x="235" y="21"/>
                  </a:lnTo>
                  <a:lnTo>
                    <a:pt x="235" y="51"/>
                  </a:lnTo>
                  <a:lnTo>
                    <a:pt x="245" y="51"/>
                  </a:lnTo>
                  <a:lnTo>
                    <a:pt x="255" y="51"/>
                  </a:lnTo>
                  <a:lnTo>
                    <a:pt x="245" y="61"/>
                  </a:lnTo>
                  <a:lnTo>
                    <a:pt x="255" y="72"/>
                  </a:lnTo>
                  <a:lnTo>
                    <a:pt x="245" y="72"/>
                  </a:lnTo>
                  <a:lnTo>
                    <a:pt x="245" y="82"/>
                  </a:lnTo>
                  <a:lnTo>
                    <a:pt x="255" y="92"/>
                  </a:lnTo>
                  <a:lnTo>
                    <a:pt x="255" y="102"/>
                  </a:lnTo>
                  <a:lnTo>
                    <a:pt x="265" y="102"/>
                  </a:lnTo>
                  <a:lnTo>
                    <a:pt x="275" y="112"/>
                  </a:lnTo>
                  <a:lnTo>
                    <a:pt x="275" y="123"/>
                  </a:lnTo>
                  <a:lnTo>
                    <a:pt x="286" y="123"/>
                  </a:lnTo>
                  <a:lnTo>
                    <a:pt x="286" y="133"/>
                  </a:lnTo>
                  <a:lnTo>
                    <a:pt x="286" y="143"/>
                  </a:lnTo>
                  <a:lnTo>
                    <a:pt x="286" y="153"/>
                  </a:lnTo>
                  <a:lnTo>
                    <a:pt x="296" y="153"/>
                  </a:lnTo>
                  <a:lnTo>
                    <a:pt x="296" y="163"/>
                  </a:lnTo>
                  <a:lnTo>
                    <a:pt x="296" y="174"/>
                  </a:lnTo>
                  <a:lnTo>
                    <a:pt x="296" y="184"/>
                  </a:lnTo>
                  <a:lnTo>
                    <a:pt x="296" y="194"/>
                  </a:lnTo>
                  <a:lnTo>
                    <a:pt x="296" y="204"/>
                  </a:lnTo>
                  <a:lnTo>
                    <a:pt x="306" y="204"/>
                  </a:lnTo>
                  <a:lnTo>
                    <a:pt x="296" y="214"/>
                  </a:lnTo>
                  <a:lnTo>
                    <a:pt x="296" y="224"/>
                  </a:lnTo>
                  <a:lnTo>
                    <a:pt x="306" y="224"/>
                  </a:lnTo>
                  <a:lnTo>
                    <a:pt x="316" y="224"/>
                  </a:lnTo>
                  <a:lnTo>
                    <a:pt x="316" y="235"/>
                  </a:lnTo>
                  <a:lnTo>
                    <a:pt x="316" y="245"/>
                  </a:lnTo>
                  <a:lnTo>
                    <a:pt x="326" y="245"/>
                  </a:lnTo>
                  <a:lnTo>
                    <a:pt x="336" y="245"/>
                  </a:lnTo>
                  <a:lnTo>
                    <a:pt x="347" y="245"/>
                  </a:lnTo>
                  <a:lnTo>
                    <a:pt x="357" y="255"/>
                  </a:lnTo>
                  <a:lnTo>
                    <a:pt x="347" y="255"/>
                  </a:lnTo>
                  <a:lnTo>
                    <a:pt x="347" y="265"/>
                  </a:lnTo>
                  <a:lnTo>
                    <a:pt x="347" y="275"/>
                  </a:lnTo>
                  <a:lnTo>
                    <a:pt x="336" y="275"/>
                  </a:lnTo>
                  <a:lnTo>
                    <a:pt x="326" y="275"/>
                  </a:lnTo>
                  <a:lnTo>
                    <a:pt x="336" y="286"/>
                  </a:lnTo>
                  <a:lnTo>
                    <a:pt x="347" y="286"/>
                  </a:lnTo>
                  <a:lnTo>
                    <a:pt x="347" y="296"/>
                  </a:lnTo>
                  <a:lnTo>
                    <a:pt x="357" y="296"/>
                  </a:lnTo>
                  <a:lnTo>
                    <a:pt x="367" y="296"/>
                  </a:lnTo>
                  <a:lnTo>
                    <a:pt x="377" y="306"/>
                  </a:lnTo>
                  <a:lnTo>
                    <a:pt x="367" y="316"/>
                  </a:lnTo>
                  <a:lnTo>
                    <a:pt x="357" y="316"/>
                  </a:lnTo>
                  <a:lnTo>
                    <a:pt x="347" y="326"/>
                  </a:lnTo>
                  <a:lnTo>
                    <a:pt x="357" y="337"/>
                  </a:lnTo>
                  <a:lnTo>
                    <a:pt x="347" y="337"/>
                  </a:lnTo>
                  <a:lnTo>
                    <a:pt x="347" y="347"/>
                  </a:lnTo>
                  <a:lnTo>
                    <a:pt x="336" y="347"/>
                  </a:lnTo>
                  <a:lnTo>
                    <a:pt x="326" y="347"/>
                  </a:lnTo>
                  <a:lnTo>
                    <a:pt x="326" y="357"/>
                  </a:lnTo>
                  <a:lnTo>
                    <a:pt x="326" y="367"/>
                  </a:lnTo>
                  <a:lnTo>
                    <a:pt x="306" y="367"/>
                  </a:lnTo>
                  <a:lnTo>
                    <a:pt x="296" y="367"/>
                  </a:lnTo>
                  <a:lnTo>
                    <a:pt x="286" y="367"/>
                  </a:lnTo>
                  <a:lnTo>
                    <a:pt x="275" y="377"/>
                  </a:lnTo>
                  <a:lnTo>
                    <a:pt x="286" y="377"/>
                  </a:lnTo>
                  <a:lnTo>
                    <a:pt x="286" y="388"/>
                  </a:lnTo>
                  <a:lnTo>
                    <a:pt x="286" y="398"/>
                  </a:lnTo>
                  <a:lnTo>
                    <a:pt x="286" y="408"/>
                  </a:lnTo>
                  <a:lnTo>
                    <a:pt x="275" y="408"/>
                  </a:lnTo>
                  <a:lnTo>
                    <a:pt x="265" y="408"/>
                  </a:lnTo>
                  <a:lnTo>
                    <a:pt x="255" y="408"/>
                  </a:lnTo>
                  <a:lnTo>
                    <a:pt x="245" y="398"/>
                  </a:lnTo>
                  <a:lnTo>
                    <a:pt x="235" y="398"/>
                  </a:lnTo>
                  <a:lnTo>
                    <a:pt x="235" y="388"/>
                  </a:lnTo>
                  <a:lnTo>
                    <a:pt x="224" y="388"/>
                  </a:lnTo>
                  <a:lnTo>
                    <a:pt x="214" y="388"/>
                  </a:lnTo>
                  <a:lnTo>
                    <a:pt x="214" y="398"/>
                  </a:lnTo>
                  <a:lnTo>
                    <a:pt x="204" y="398"/>
                  </a:lnTo>
                  <a:lnTo>
                    <a:pt x="194" y="398"/>
                  </a:lnTo>
                  <a:lnTo>
                    <a:pt x="184" y="388"/>
                  </a:lnTo>
                  <a:lnTo>
                    <a:pt x="184" y="377"/>
                  </a:lnTo>
                  <a:lnTo>
                    <a:pt x="173" y="377"/>
                  </a:lnTo>
                  <a:lnTo>
                    <a:pt x="173" y="367"/>
                  </a:lnTo>
                  <a:lnTo>
                    <a:pt x="163" y="357"/>
                  </a:lnTo>
                  <a:lnTo>
                    <a:pt x="173" y="347"/>
                  </a:lnTo>
                  <a:lnTo>
                    <a:pt x="163" y="347"/>
                  </a:lnTo>
                  <a:lnTo>
                    <a:pt x="163" y="337"/>
                  </a:lnTo>
                  <a:lnTo>
                    <a:pt x="153" y="326"/>
                  </a:lnTo>
                  <a:lnTo>
                    <a:pt x="153" y="316"/>
                  </a:lnTo>
                  <a:lnTo>
                    <a:pt x="143" y="306"/>
                  </a:lnTo>
                  <a:lnTo>
                    <a:pt x="153" y="306"/>
                  </a:lnTo>
                  <a:lnTo>
                    <a:pt x="143" y="306"/>
                  </a:lnTo>
                  <a:lnTo>
                    <a:pt x="143" y="296"/>
                  </a:lnTo>
                  <a:lnTo>
                    <a:pt x="133" y="296"/>
                  </a:lnTo>
                  <a:lnTo>
                    <a:pt x="133" y="286"/>
                  </a:lnTo>
                  <a:lnTo>
                    <a:pt x="122" y="275"/>
                  </a:lnTo>
                  <a:lnTo>
                    <a:pt x="112" y="275"/>
                  </a:lnTo>
                  <a:lnTo>
                    <a:pt x="102" y="275"/>
                  </a:lnTo>
                  <a:lnTo>
                    <a:pt x="102" y="265"/>
                  </a:lnTo>
                  <a:lnTo>
                    <a:pt x="92" y="265"/>
                  </a:lnTo>
                  <a:lnTo>
                    <a:pt x="72" y="265"/>
                  </a:lnTo>
                  <a:lnTo>
                    <a:pt x="82" y="265"/>
                  </a:lnTo>
                  <a:lnTo>
                    <a:pt x="92" y="255"/>
                  </a:lnTo>
                  <a:lnTo>
                    <a:pt x="82" y="255"/>
                  </a:lnTo>
                  <a:lnTo>
                    <a:pt x="72" y="255"/>
                  </a:lnTo>
                  <a:lnTo>
                    <a:pt x="72" y="245"/>
                  </a:lnTo>
                  <a:lnTo>
                    <a:pt x="61" y="245"/>
                  </a:lnTo>
                  <a:lnTo>
                    <a:pt x="61" y="255"/>
                  </a:lnTo>
                  <a:lnTo>
                    <a:pt x="51" y="255"/>
                  </a:lnTo>
                  <a:lnTo>
                    <a:pt x="51" y="245"/>
                  </a:lnTo>
                  <a:lnTo>
                    <a:pt x="51" y="255"/>
                  </a:lnTo>
                  <a:lnTo>
                    <a:pt x="51" y="245"/>
                  </a:lnTo>
                  <a:lnTo>
                    <a:pt x="41" y="245"/>
                  </a:lnTo>
                  <a:lnTo>
                    <a:pt x="51" y="255"/>
                  </a:lnTo>
                  <a:lnTo>
                    <a:pt x="41" y="255"/>
                  </a:lnTo>
                  <a:lnTo>
                    <a:pt x="31" y="265"/>
                  </a:lnTo>
                  <a:lnTo>
                    <a:pt x="31" y="255"/>
                  </a:lnTo>
                  <a:lnTo>
                    <a:pt x="21" y="255"/>
                  </a:lnTo>
                  <a:lnTo>
                    <a:pt x="21" y="245"/>
                  </a:lnTo>
                  <a:lnTo>
                    <a:pt x="10" y="245"/>
                  </a:lnTo>
                  <a:lnTo>
                    <a:pt x="21" y="235"/>
                  </a:lnTo>
                  <a:lnTo>
                    <a:pt x="21" y="224"/>
                  </a:lnTo>
                  <a:lnTo>
                    <a:pt x="21" y="214"/>
                  </a:lnTo>
                  <a:lnTo>
                    <a:pt x="10" y="214"/>
                  </a:lnTo>
                  <a:lnTo>
                    <a:pt x="0" y="214"/>
                  </a:lnTo>
                  <a:lnTo>
                    <a:pt x="0" y="204"/>
                  </a:lnTo>
                  <a:lnTo>
                    <a:pt x="10" y="194"/>
                  </a:lnTo>
                  <a:lnTo>
                    <a:pt x="0" y="184"/>
                  </a:lnTo>
                  <a:lnTo>
                    <a:pt x="0" y="174"/>
                  </a:lnTo>
                  <a:lnTo>
                    <a:pt x="0" y="153"/>
                  </a:lnTo>
                  <a:lnTo>
                    <a:pt x="10" y="143"/>
                  </a:lnTo>
                  <a:lnTo>
                    <a:pt x="10" y="153"/>
                  </a:lnTo>
                  <a:lnTo>
                    <a:pt x="10" y="143"/>
                  </a:lnTo>
                  <a:lnTo>
                    <a:pt x="21" y="143"/>
                  </a:lnTo>
                  <a:lnTo>
                    <a:pt x="31" y="133"/>
                  </a:lnTo>
                  <a:lnTo>
                    <a:pt x="41" y="123"/>
                  </a:lnTo>
                  <a:lnTo>
                    <a:pt x="51" y="123"/>
                  </a:lnTo>
                  <a:lnTo>
                    <a:pt x="61" y="123"/>
                  </a:lnTo>
                  <a:lnTo>
                    <a:pt x="72" y="123"/>
                  </a:lnTo>
                  <a:lnTo>
                    <a:pt x="72" y="112"/>
                  </a:lnTo>
                  <a:lnTo>
                    <a:pt x="72" y="123"/>
                  </a:lnTo>
                  <a:lnTo>
                    <a:pt x="82" y="112"/>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44" name="Freeform 115"/>
            <p:cNvSpPr>
              <a:spLocks/>
            </p:cNvSpPr>
            <p:nvPr/>
          </p:nvSpPr>
          <p:spPr bwMode="auto">
            <a:xfrm>
              <a:off x="5310188" y="4459288"/>
              <a:ext cx="452438" cy="420687"/>
            </a:xfrm>
            <a:custGeom>
              <a:avLst/>
              <a:gdLst>
                <a:gd name="T0" fmla="*/ 2147483647 w 285"/>
                <a:gd name="T1" fmla="*/ 2147483647 h 265"/>
                <a:gd name="T2" fmla="*/ 2147483647 w 285"/>
                <a:gd name="T3" fmla="*/ 2147483647 h 265"/>
                <a:gd name="T4" fmla="*/ 2147483647 w 285"/>
                <a:gd name="T5" fmla="*/ 2147483647 h 265"/>
                <a:gd name="T6" fmla="*/ 2147483647 w 285"/>
                <a:gd name="T7" fmla="*/ 2147483647 h 265"/>
                <a:gd name="T8" fmla="*/ 2147483647 w 285"/>
                <a:gd name="T9" fmla="*/ 2147483647 h 265"/>
                <a:gd name="T10" fmla="*/ 2147483647 w 285"/>
                <a:gd name="T11" fmla="*/ 2147483647 h 265"/>
                <a:gd name="T12" fmla="*/ 2147483647 w 285"/>
                <a:gd name="T13" fmla="*/ 2147483647 h 265"/>
                <a:gd name="T14" fmla="*/ 2147483647 w 285"/>
                <a:gd name="T15" fmla="*/ 2147483647 h 265"/>
                <a:gd name="T16" fmla="*/ 2147483647 w 285"/>
                <a:gd name="T17" fmla="*/ 2147483647 h 265"/>
                <a:gd name="T18" fmla="*/ 2147483647 w 285"/>
                <a:gd name="T19" fmla="*/ 2147483647 h 265"/>
                <a:gd name="T20" fmla="*/ 2147483647 w 285"/>
                <a:gd name="T21" fmla="*/ 2147483647 h 265"/>
                <a:gd name="T22" fmla="*/ 2147483647 w 285"/>
                <a:gd name="T23" fmla="*/ 2147483647 h 265"/>
                <a:gd name="T24" fmla="*/ 2147483647 w 285"/>
                <a:gd name="T25" fmla="*/ 2147483647 h 265"/>
                <a:gd name="T26" fmla="*/ 2147483647 w 285"/>
                <a:gd name="T27" fmla="*/ 2147483647 h 265"/>
                <a:gd name="T28" fmla="*/ 2147483647 w 285"/>
                <a:gd name="T29" fmla="*/ 2147483647 h 265"/>
                <a:gd name="T30" fmla="*/ 2147483647 w 285"/>
                <a:gd name="T31" fmla="*/ 2147483647 h 265"/>
                <a:gd name="T32" fmla="*/ 2147483647 w 285"/>
                <a:gd name="T33" fmla="*/ 2147483647 h 265"/>
                <a:gd name="T34" fmla="*/ 2147483647 w 285"/>
                <a:gd name="T35" fmla="*/ 2147483647 h 265"/>
                <a:gd name="T36" fmla="*/ 2147483647 w 285"/>
                <a:gd name="T37" fmla="*/ 2147483647 h 265"/>
                <a:gd name="T38" fmla="*/ 2147483647 w 285"/>
                <a:gd name="T39" fmla="*/ 2147483647 h 265"/>
                <a:gd name="T40" fmla="*/ 2147483647 w 285"/>
                <a:gd name="T41" fmla="*/ 2147483647 h 265"/>
                <a:gd name="T42" fmla="*/ 2147483647 w 285"/>
                <a:gd name="T43" fmla="*/ 2147483647 h 265"/>
                <a:gd name="T44" fmla="*/ 2147483647 w 285"/>
                <a:gd name="T45" fmla="*/ 2147483647 h 265"/>
                <a:gd name="T46" fmla="*/ 2147483647 w 285"/>
                <a:gd name="T47" fmla="*/ 2147483647 h 265"/>
                <a:gd name="T48" fmla="*/ 2147483647 w 285"/>
                <a:gd name="T49" fmla="*/ 2147483647 h 265"/>
                <a:gd name="T50" fmla="*/ 2147483647 w 285"/>
                <a:gd name="T51" fmla="*/ 2147483647 h 265"/>
                <a:gd name="T52" fmla="*/ 2147483647 w 285"/>
                <a:gd name="T53" fmla="*/ 2147483647 h 265"/>
                <a:gd name="T54" fmla="*/ 2147483647 w 285"/>
                <a:gd name="T55" fmla="*/ 2147483647 h 265"/>
                <a:gd name="T56" fmla="*/ 2147483647 w 285"/>
                <a:gd name="T57" fmla="*/ 2147483647 h 265"/>
                <a:gd name="T58" fmla="*/ 2147483647 w 285"/>
                <a:gd name="T59" fmla="*/ 2147483647 h 265"/>
                <a:gd name="T60" fmla="*/ 2147483647 w 285"/>
                <a:gd name="T61" fmla="*/ 2147483647 h 265"/>
                <a:gd name="T62" fmla="*/ 2147483647 w 285"/>
                <a:gd name="T63" fmla="*/ 2147483647 h 265"/>
                <a:gd name="T64" fmla="*/ 2147483647 w 285"/>
                <a:gd name="T65" fmla="*/ 2147483647 h 265"/>
                <a:gd name="T66" fmla="*/ 2147483647 w 285"/>
                <a:gd name="T67" fmla="*/ 2147483647 h 265"/>
                <a:gd name="T68" fmla="*/ 2147483647 w 285"/>
                <a:gd name="T69" fmla="*/ 2147483647 h 265"/>
                <a:gd name="T70" fmla="*/ 2147483647 w 285"/>
                <a:gd name="T71" fmla="*/ 2147483647 h 265"/>
                <a:gd name="T72" fmla="*/ 2147483647 w 285"/>
                <a:gd name="T73" fmla="*/ 2147483647 h 265"/>
                <a:gd name="T74" fmla="*/ 2147483647 w 285"/>
                <a:gd name="T75" fmla="*/ 2147483647 h 265"/>
                <a:gd name="T76" fmla="*/ 2147483647 w 285"/>
                <a:gd name="T77" fmla="*/ 2147483647 h 265"/>
                <a:gd name="T78" fmla="*/ 2147483647 w 285"/>
                <a:gd name="T79" fmla="*/ 2147483647 h 265"/>
                <a:gd name="T80" fmla="*/ 0 w 285"/>
                <a:gd name="T81" fmla="*/ 2147483647 h 265"/>
                <a:gd name="T82" fmla="*/ 2147483647 w 285"/>
                <a:gd name="T83" fmla="*/ 2147483647 h 265"/>
                <a:gd name="T84" fmla="*/ 2147483647 w 285"/>
                <a:gd name="T85" fmla="*/ 2147483647 h 265"/>
                <a:gd name="T86" fmla="*/ 2147483647 w 285"/>
                <a:gd name="T87" fmla="*/ 2147483647 h 265"/>
                <a:gd name="T88" fmla="*/ 2147483647 w 285"/>
                <a:gd name="T89" fmla="*/ 2147483647 h 265"/>
                <a:gd name="T90" fmla="*/ 2147483647 w 285"/>
                <a:gd name="T91" fmla="*/ 2147483647 h 265"/>
                <a:gd name="T92" fmla="*/ 2147483647 w 285"/>
                <a:gd name="T93" fmla="*/ 2147483647 h 265"/>
                <a:gd name="T94" fmla="*/ 2147483647 w 285"/>
                <a:gd name="T95" fmla="*/ 2147483647 h 265"/>
                <a:gd name="T96" fmla="*/ 2147483647 w 285"/>
                <a:gd name="T97" fmla="*/ 2147483647 h 265"/>
                <a:gd name="T98" fmla="*/ 2147483647 w 285"/>
                <a:gd name="T99" fmla="*/ 2147483647 h 265"/>
                <a:gd name="T100" fmla="*/ 2147483647 w 285"/>
                <a:gd name="T101" fmla="*/ 2147483647 h 265"/>
                <a:gd name="T102" fmla="*/ 2147483647 w 285"/>
                <a:gd name="T103" fmla="*/ 2147483647 h 265"/>
                <a:gd name="T104" fmla="*/ 2147483647 w 285"/>
                <a:gd name="T105" fmla="*/ 2147483647 h 265"/>
                <a:gd name="T106" fmla="*/ 2147483647 w 285"/>
                <a:gd name="T107" fmla="*/ 2147483647 h 265"/>
                <a:gd name="T108" fmla="*/ 2147483647 w 285"/>
                <a:gd name="T109" fmla="*/ 2147483647 h 265"/>
                <a:gd name="T110" fmla="*/ 2147483647 w 285"/>
                <a:gd name="T111" fmla="*/ 2147483647 h 265"/>
                <a:gd name="T112" fmla="*/ 2147483647 w 285"/>
                <a:gd name="T113" fmla="*/ 2147483647 h 265"/>
                <a:gd name="T114" fmla="*/ 2147483647 w 285"/>
                <a:gd name="T115" fmla="*/ 2147483647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5" h="265">
                  <a:moveTo>
                    <a:pt x="101" y="0"/>
                  </a:moveTo>
                  <a:lnTo>
                    <a:pt x="112" y="10"/>
                  </a:lnTo>
                  <a:lnTo>
                    <a:pt x="112" y="21"/>
                  </a:lnTo>
                  <a:lnTo>
                    <a:pt x="122" y="31"/>
                  </a:lnTo>
                  <a:lnTo>
                    <a:pt x="122" y="41"/>
                  </a:lnTo>
                  <a:lnTo>
                    <a:pt x="132" y="41"/>
                  </a:lnTo>
                  <a:lnTo>
                    <a:pt x="142" y="41"/>
                  </a:lnTo>
                  <a:lnTo>
                    <a:pt x="152" y="41"/>
                  </a:lnTo>
                  <a:lnTo>
                    <a:pt x="152" y="31"/>
                  </a:lnTo>
                  <a:lnTo>
                    <a:pt x="163" y="41"/>
                  </a:lnTo>
                  <a:lnTo>
                    <a:pt x="173" y="31"/>
                  </a:lnTo>
                  <a:lnTo>
                    <a:pt x="183" y="31"/>
                  </a:lnTo>
                  <a:lnTo>
                    <a:pt x="183" y="21"/>
                  </a:lnTo>
                  <a:lnTo>
                    <a:pt x="193" y="31"/>
                  </a:lnTo>
                  <a:lnTo>
                    <a:pt x="203" y="31"/>
                  </a:lnTo>
                  <a:lnTo>
                    <a:pt x="214" y="31"/>
                  </a:lnTo>
                  <a:lnTo>
                    <a:pt x="224" y="31"/>
                  </a:lnTo>
                  <a:lnTo>
                    <a:pt x="234" y="41"/>
                  </a:lnTo>
                  <a:lnTo>
                    <a:pt x="234" y="51"/>
                  </a:lnTo>
                  <a:lnTo>
                    <a:pt x="224" y="51"/>
                  </a:lnTo>
                  <a:lnTo>
                    <a:pt x="234" y="61"/>
                  </a:lnTo>
                  <a:lnTo>
                    <a:pt x="234" y="51"/>
                  </a:lnTo>
                  <a:lnTo>
                    <a:pt x="244" y="51"/>
                  </a:lnTo>
                  <a:lnTo>
                    <a:pt x="254" y="51"/>
                  </a:lnTo>
                  <a:lnTo>
                    <a:pt x="264" y="51"/>
                  </a:lnTo>
                  <a:lnTo>
                    <a:pt x="275" y="61"/>
                  </a:lnTo>
                  <a:lnTo>
                    <a:pt x="285" y="61"/>
                  </a:lnTo>
                  <a:lnTo>
                    <a:pt x="285" y="72"/>
                  </a:lnTo>
                  <a:lnTo>
                    <a:pt x="275" y="72"/>
                  </a:lnTo>
                  <a:lnTo>
                    <a:pt x="275" y="82"/>
                  </a:lnTo>
                  <a:lnTo>
                    <a:pt x="264" y="72"/>
                  </a:lnTo>
                  <a:lnTo>
                    <a:pt x="264" y="82"/>
                  </a:lnTo>
                  <a:lnTo>
                    <a:pt x="275" y="92"/>
                  </a:lnTo>
                  <a:lnTo>
                    <a:pt x="275" y="102"/>
                  </a:lnTo>
                  <a:lnTo>
                    <a:pt x="275" y="112"/>
                  </a:lnTo>
                  <a:lnTo>
                    <a:pt x="285" y="112"/>
                  </a:lnTo>
                  <a:lnTo>
                    <a:pt x="285" y="123"/>
                  </a:lnTo>
                  <a:lnTo>
                    <a:pt x="275" y="133"/>
                  </a:lnTo>
                  <a:lnTo>
                    <a:pt x="285" y="133"/>
                  </a:lnTo>
                  <a:lnTo>
                    <a:pt x="275" y="133"/>
                  </a:lnTo>
                  <a:lnTo>
                    <a:pt x="264" y="133"/>
                  </a:lnTo>
                  <a:lnTo>
                    <a:pt x="264" y="143"/>
                  </a:lnTo>
                  <a:lnTo>
                    <a:pt x="254" y="143"/>
                  </a:lnTo>
                  <a:lnTo>
                    <a:pt x="244" y="133"/>
                  </a:lnTo>
                  <a:lnTo>
                    <a:pt x="244" y="143"/>
                  </a:lnTo>
                  <a:lnTo>
                    <a:pt x="244" y="153"/>
                  </a:lnTo>
                  <a:lnTo>
                    <a:pt x="234" y="153"/>
                  </a:lnTo>
                  <a:lnTo>
                    <a:pt x="244" y="163"/>
                  </a:lnTo>
                  <a:lnTo>
                    <a:pt x="244" y="153"/>
                  </a:lnTo>
                  <a:lnTo>
                    <a:pt x="244" y="163"/>
                  </a:lnTo>
                  <a:lnTo>
                    <a:pt x="254" y="163"/>
                  </a:lnTo>
                  <a:lnTo>
                    <a:pt x="254" y="173"/>
                  </a:lnTo>
                  <a:lnTo>
                    <a:pt x="244" y="173"/>
                  </a:lnTo>
                  <a:lnTo>
                    <a:pt x="244" y="184"/>
                  </a:lnTo>
                  <a:lnTo>
                    <a:pt x="244" y="194"/>
                  </a:lnTo>
                  <a:lnTo>
                    <a:pt x="234" y="194"/>
                  </a:lnTo>
                  <a:lnTo>
                    <a:pt x="234" y="204"/>
                  </a:lnTo>
                  <a:lnTo>
                    <a:pt x="234" y="194"/>
                  </a:lnTo>
                  <a:lnTo>
                    <a:pt x="244" y="204"/>
                  </a:lnTo>
                  <a:lnTo>
                    <a:pt x="234" y="204"/>
                  </a:lnTo>
                  <a:lnTo>
                    <a:pt x="234" y="214"/>
                  </a:lnTo>
                  <a:lnTo>
                    <a:pt x="224" y="214"/>
                  </a:lnTo>
                  <a:lnTo>
                    <a:pt x="214" y="214"/>
                  </a:lnTo>
                  <a:lnTo>
                    <a:pt x="203" y="224"/>
                  </a:lnTo>
                  <a:lnTo>
                    <a:pt x="203" y="235"/>
                  </a:lnTo>
                  <a:lnTo>
                    <a:pt x="193" y="235"/>
                  </a:lnTo>
                  <a:lnTo>
                    <a:pt x="193" y="245"/>
                  </a:lnTo>
                  <a:lnTo>
                    <a:pt x="183" y="245"/>
                  </a:lnTo>
                  <a:lnTo>
                    <a:pt x="183" y="235"/>
                  </a:lnTo>
                  <a:lnTo>
                    <a:pt x="173" y="224"/>
                  </a:lnTo>
                  <a:lnTo>
                    <a:pt x="163" y="224"/>
                  </a:lnTo>
                  <a:lnTo>
                    <a:pt x="163" y="235"/>
                  </a:lnTo>
                  <a:lnTo>
                    <a:pt x="152" y="235"/>
                  </a:lnTo>
                  <a:lnTo>
                    <a:pt x="142" y="235"/>
                  </a:lnTo>
                  <a:lnTo>
                    <a:pt x="132" y="235"/>
                  </a:lnTo>
                  <a:lnTo>
                    <a:pt x="132" y="245"/>
                  </a:lnTo>
                  <a:lnTo>
                    <a:pt x="101" y="255"/>
                  </a:lnTo>
                  <a:lnTo>
                    <a:pt x="91" y="255"/>
                  </a:lnTo>
                  <a:lnTo>
                    <a:pt x="81" y="245"/>
                  </a:lnTo>
                  <a:lnTo>
                    <a:pt x="71" y="245"/>
                  </a:lnTo>
                  <a:lnTo>
                    <a:pt x="71" y="255"/>
                  </a:lnTo>
                  <a:lnTo>
                    <a:pt x="71" y="265"/>
                  </a:lnTo>
                  <a:lnTo>
                    <a:pt x="61" y="255"/>
                  </a:lnTo>
                  <a:lnTo>
                    <a:pt x="50" y="255"/>
                  </a:lnTo>
                  <a:lnTo>
                    <a:pt x="40" y="245"/>
                  </a:lnTo>
                  <a:lnTo>
                    <a:pt x="50" y="235"/>
                  </a:lnTo>
                  <a:lnTo>
                    <a:pt x="50" y="224"/>
                  </a:lnTo>
                  <a:lnTo>
                    <a:pt x="61" y="214"/>
                  </a:lnTo>
                  <a:lnTo>
                    <a:pt x="40" y="204"/>
                  </a:lnTo>
                  <a:lnTo>
                    <a:pt x="30" y="204"/>
                  </a:lnTo>
                  <a:lnTo>
                    <a:pt x="20" y="204"/>
                  </a:lnTo>
                  <a:lnTo>
                    <a:pt x="0" y="204"/>
                  </a:lnTo>
                  <a:lnTo>
                    <a:pt x="0" y="184"/>
                  </a:lnTo>
                  <a:lnTo>
                    <a:pt x="0" y="173"/>
                  </a:lnTo>
                  <a:lnTo>
                    <a:pt x="10" y="173"/>
                  </a:lnTo>
                  <a:lnTo>
                    <a:pt x="20" y="173"/>
                  </a:lnTo>
                  <a:lnTo>
                    <a:pt x="20" y="163"/>
                  </a:lnTo>
                  <a:lnTo>
                    <a:pt x="20" y="153"/>
                  </a:lnTo>
                  <a:lnTo>
                    <a:pt x="20" y="143"/>
                  </a:lnTo>
                  <a:lnTo>
                    <a:pt x="10" y="143"/>
                  </a:lnTo>
                  <a:lnTo>
                    <a:pt x="10" y="133"/>
                  </a:lnTo>
                  <a:lnTo>
                    <a:pt x="20" y="133"/>
                  </a:lnTo>
                  <a:lnTo>
                    <a:pt x="30" y="133"/>
                  </a:lnTo>
                  <a:lnTo>
                    <a:pt x="40" y="133"/>
                  </a:lnTo>
                  <a:lnTo>
                    <a:pt x="30" y="123"/>
                  </a:lnTo>
                  <a:lnTo>
                    <a:pt x="40" y="123"/>
                  </a:lnTo>
                  <a:lnTo>
                    <a:pt x="30" y="123"/>
                  </a:lnTo>
                  <a:lnTo>
                    <a:pt x="30" y="112"/>
                  </a:lnTo>
                  <a:lnTo>
                    <a:pt x="30" y="102"/>
                  </a:lnTo>
                  <a:lnTo>
                    <a:pt x="30" y="92"/>
                  </a:lnTo>
                  <a:lnTo>
                    <a:pt x="30" y="82"/>
                  </a:lnTo>
                  <a:lnTo>
                    <a:pt x="40" y="82"/>
                  </a:lnTo>
                  <a:lnTo>
                    <a:pt x="30" y="72"/>
                  </a:lnTo>
                  <a:lnTo>
                    <a:pt x="40" y="72"/>
                  </a:lnTo>
                  <a:lnTo>
                    <a:pt x="50" y="72"/>
                  </a:lnTo>
                  <a:lnTo>
                    <a:pt x="50" y="61"/>
                  </a:lnTo>
                  <a:lnTo>
                    <a:pt x="61" y="61"/>
                  </a:lnTo>
                  <a:lnTo>
                    <a:pt x="71" y="51"/>
                  </a:lnTo>
                  <a:lnTo>
                    <a:pt x="71" y="41"/>
                  </a:lnTo>
                  <a:lnTo>
                    <a:pt x="81" y="41"/>
                  </a:lnTo>
                  <a:lnTo>
                    <a:pt x="71" y="31"/>
                  </a:lnTo>
                  <a:lnTo>
                    <a:pt x="61" y="31"/>
                  </a:lnTo>
                  <a:lnTo>
                    <a:pt x="61" y="21"/>
                  </a:lnTo>
                  <a:lnTo>
                    <a:pt x="71" y="21"/>
                  </a:lnTo>
                  <a:lnTo>
                    <a:pt x="71" y="10"/>
                  </a:lnTo>
                  <a:lnTo>
                    <a:pt x="81" y="10"/>
                  </a:lnTo>
                  <a:lnTo>
                    <a:pt x="81" y="21"/>
                  </a:lnTo>
                  <a:lnTo>
                    <a:pt x="91" y="10"/>
                  </a:lnTo>
                  <a:lnTo>
                    <a:pt x="81" y="10"/>
                  </a:lnTo>
                  <a:lnTo>
                    <a:pt x="91" y="0"/>
                  </a:lnTo>
                  <a:lnTo>
                    <a:pt x="91" y="10"/>
                  </a:lnTo>
                  <a:lnTo>
                    <a:pt x="101" y="10"/>
                  </a:lnTo>
                  <a:lnTo>
                    <a:pt x="101" y="0"/>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45" name="Freeform 116"/>
            <p:cNvSpPr>
              <a:spLocks/>
            </p:cNvSpPr>
            <p:nvPr/>
          </p:nvSpPr>
          <p:spPr bwMode="auto">
            <a:xfrm>
              <a:off x="7412037" y="4475163"/>
              <a:ext cx="550863" cy="534987"/>
            </a:xfrm>
            <a:custGeom>
              <a:avLst/>
              <a:gdLst>
                <a:gd name="T0" fmla="*/ 2147483647 w 347"/>
                <a:gd name="T1" fmla="*/ 2147483647 h 337"/>
                <a:gd name="T2" fmla="*/ 2147483647 w 347"/>
                <a:gd name="T3" fmla="*/ 2147483647 h 337"/>
                <a:gd name="T4" fmla="*/ 2147483647 w 347"/>
                <a:gd name="T5" fmla="*/ 2147483647 h 337"/>
                <a:gd name="T6" fmla="*/ 2147483647 w 347"/>
                <a:gd name="T7" fmla="*/ 2147483647 h 337"/>
                <a:gd name="T8" fmla="*/ 2147483647 w 347"/>
                <a:gd name="T9" fmla="*/ 2147483647 h 337"/>
                <a:gd name="T10" fmla="*/ 2147483647 w 347"/>
                <a:gd name="T11" fmla="*/ 2147483647 h 337"/>
                <a:gd name="T12" fmla="*/ 2147483647 w 347"/>
                <a:gd name="T13" fmla="*/ 2147483647 h 337"/>
                <a:gd name="T14" fmla="*/ 2147483647 w 347"/>
                <a:gd name="T15" fmla="*/ 2147483647 h 337"/>
                <a:gd name="T16" fmla="*/ 2147483647 w 347"/>
                <a:gd name="T17" fmla="*/ 2147483647 h 337"/>
                <a:gd name="T18" fmla="*/ 2147483647 w 347"/>
                <a:gd name="T19" fmla="*/ 2147483647 h 337"/>
                <a:gd name="T20" fmla="*/ 2147483647 w 347"/>
                <a:gd name="T21" fmla="*/ 2147483647 h 337"/>
                <a:gd name="T22" fmla="*/ 2147483647 w 347"/>
                <a:gd name="T23" fmla="*/ 2147483647 h 337"/>
                <a:gd name="T24" fmla="*/ 2147483647 w 347"/>
                <a:gd name="T25" fmla="*/ 2147483647 h 337"/>
                <a:gd name="T26" fmla="*/ 2147483647 w 347"/>
                <a:gd name="T27" fmla="*/ 2147483647 h 337"/>
                <a:gd name="T28" fmla="*/ 2147483647 w 347"/>
                <a:gd name="T29" fmla="*/ 2147483647 h 337"/>
                <a:gd name="T30" fmla="*/ 2147483647 w 347"/>
                <a:gd name="T31" fmla="*/ 2147483647 h 337"/>
                <a:gd name="T32" fmla="*/ 2147483647 w 347"/>
                <a:gd name="T33" fmla="*/ 2147483647 h 337"/>
                <a:gd name="T34" fmla="*/ 2147483647 w 347"/>
                <a:gd name="T35" fmla="*/ 2147483647 h 337"/>
                <a:gd name="T36" fmla="*/ 2147483647 w 347"/>
                <a:gd name="T37" fmla="*/ 2147483647 h 337"/>
                <a:gd name="T38" fmla="*/ 2147483647 w 347"/>
                <a:gd name="T39" fmla="*/ 2147483647 h 337"/>
                <a:gd name="T40" fmla="*/ 2147483647 w 347"/>
                <a:gd name="T41" fmla="*/ 2147483647 h 337"/>
                <a:gd name="T42" fmla="*/ 2147483647 w 347"/>
                <a:gd name="T43" fmla="*/ 2147483647 h 337"/>
                <a:gd name="T44" fmla="*/ 2147483647 w 347"/>
                <a:gd name="T45" fmla="*/ 2147483647 h 337"/>
                <a:gd name="T46" fmla="*/ 2147483647 w 347"/>
                <a:gd name="T47" fmla="*/ 2147483647 h 337"/>
                <a:gd name="T48" fmla="*/ 2147483647 w 347"/>
                <a:gd name="T49" fmla="*/ 2147483647 h 337"/>
                <a:gd name="T50" fmla="*/ 2147483647 w 347"/>
                <a:gd name="T51" fmla="*/ 2147483647 h 337"/>
                <a:gd name="T52" fmla="*/ 2147483647 w 347"/>
                <a:gd name="T53" fmla="*/ 2147483647 h 337"/>
                <a:gd name="T54" fmla="*/ 2147483647 w 347"/>
                <a:gd name="T55" fmla="*/ 2147483647 h 337"/>
                <a:gd name="T56" fmla="*/ 2147483647 w 347"/>
                <a:gd name="T57" fmla="*/ 2147483647 h 337"/>
                <a:gd name="T58" fmla="*/ 2147483647 w 347"/>
                <a:gd name="T59" fmla="*/ 2147483647 h 337"/>
                <a:gd name="T60" fmla="*/ 2147483647 w 347"/>
                <a:gd name="T61" fmla="*/ 2147483647 h 337"/>
                <a:gd name="T62" fmla="*/ 2147483647 w 347"/>
                <a:gd name="T63" fmla="*/ 2147483647 h 337"/>
                <a:gd name="T64" fmla="*/ 2147483647 w 347"/>
                <a:gd name="T65" fmla="*/ 2147483647 h 337"/>
                <a:gd name="T66" fmla="*/ 2147483647 w 347"/>
                <a:gd name="T67" fmla="*/ 2147483647 h 337"/>
                <a:gd name="T68" fmla="*/ 2147483647 w 347"/>
                <a:gd name="T69" fmla="*/ 2147483647 h 337"/>
                <a:gd name="T70" fmla="*/ 0 w 347"/>
                <a:gd name="T71" fmla="*/ 2147483647 h 337"/>
                <a:gd name="T72" fmla="*/ 2147483647 w 347"/>
                <a:gd name="T73" fmla="*/ 2147483647 h 337"/>
                <a:gd name="T74" fmla="*/ 2147483647 w 347"/>
                <a:gd name="T75" fmla="*/ 2147483647 h 337"/>
                <a:gd name="T76" fmla="*/ 2147483647 w 347"/>
                <a:gd name="T77" fmla="*/ 2147483647 h 337"/>
                <a:gd name="T78" fmla="*/ 2147483647 w 347"/>
                <a:gd name="T79" fmla="*/ 2147483647 h 337"/>
                <a:gd name="T80" fmla="*/ 2147483647 w 347"/>
                <a:gd name="T81" fmla="*/ 2147483647 h 337"/>
                <a:gd name="T82" fmla="*/ 2147483647 w 347"/>
                <a:gd name="T83" fmla="*/ 2147483647 h 337"/>
                <a:gd name="T84" fmla="*/ 2147483647 w 347"/>
                <a:gd name="T85" fmla="*/ 2147483647 h 337"/>
                <a:gd name="T86" fmla="*/ 2147483647 w 347"/>
                <a:gd name="T87" fmla="*/ 2147483647 h 337"/>
                <a:gd name="T88" fmla="*/ 2147483647 w 347"/>
                <a:gd name="T89" fmla="*/ 2147483647 h 337"/>
                <a:gd name="T90" fmla="*/ 2147483647 w 347"/>
                <a:gd name="T91" fmla="*/ 2147483647 h 337"/>
                <a:gd name="T92" fmla="*/ 2147483647 w 347"/>
                <a:gd name="T93" fmla="*/ 2147483647 h 337"/>
                <a:gd name="T94" fmla="*/ 2147483647 w 347"/>
                <a:gd name="T95" fmla="*/ 2147483647 h 337"/>
                <a:gd name="T96" fmla="*/ 2147483647 w 347"/>
                <a:gd name="T97" fmla="*/ 2147483647 h 337"/>
                <a:gd name="T98" fmla="*/ 2147483647 w 347"/>
                <a:gd name="T99" fmla="*/ 2147483647 h 337"/>
                <a:gd name="T100" fmla="*/ 2147483647 w 347"/>
                <a:gd name="T101" fmla="*/ 2147483647 h 337"/>
                <a:gd name="T102" fmla="*/ 2147483647 w 347"/>
                <a:gd name="T103" fmla="*/ 2147483647 h 337"/>
                <a:gd name="T104" fmla="*/ 2147483647 w 347"/>
                <a:gd name="T105" fmla="*/ 2147483647 h 337"/>
                <a:gd name="T106" fmla="*/ 2147483647 w 347"/>
                <a:gd name="T107" fmla="*/ 2147483647 h 337"/>
                <a:gd name="T108" fmla="*/ 2147483647 w 347"/>
                <a:gd name="T109" fmla="*/ 2147483647 h 337"/>
                <a:gd name="T110" fmla="*/ 2147483647 w 347"/>
                <a:gd name="T111" fmla="*/ 2147483647 h 337"/>
                <a:gd name="T112" fmla="*/ 2147483647 w 347"/>
                <a:gd name="T113" fmla="*/ 2147483647 h 337"/>
                <a:gd name="T114" fmla="*/ 2147483647 w 347"/>
                <a:gd name="T115" fmla="*/ 2147483647 h 337"/>
                <a:gd name="T116" fmla="*/ 2147483647 w 347"/>
                <a:gd name="T117" fmla="*/ 2147483647 h 337"/>
                <a:gd name="T118" fmla="*/ 2147483647 w 347"/>
                <a:gd name="T119" fmla="*/ 2147483647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7" h="337">
                  <a:moveTo>
                    <a:pt x="336" y="0"/>
                  </a:moveTo>
                  <a:lnTo>
                    <a:pt x="336" y="11"/>
                  </a:lnTo>
                  <a:lnTo>
                    <a:pt x="326" y="21"/>
                  </a:lnTo>
                  <a:lnTo>
                    <a:pt x="326" y="31"/>
                  </a:lnTo>
                  <a:lnTo>
                    <a:pt x="316" y="41"/>
                  </a:lnTo>
                  <a:lnTo>
                    <a:pt x="316" y="51"/>
                  </a:lnTo>
                  <a:lnTo>
                    <a:pt x="316" y="62"/>
                  </a:lnTo>
                  <a:lnTo>
                    <a:pt x="326" y="62"/>
                  </a:lnTo>
                  <a:lnTo>
                    <a:pt x="326" y="72"/>
                  </a:lnTo>
                  <a:lnTo>
                    <a:pt x="336" y="72"/>
                  </a:lnTo>
                  <a:lnTo>
                    <a:pt x="336" y="82"/>
                  </a:lnTo>
                  <a:lnTo>
                    <a:pt x="326" y="82"/>
                  </a:lnTo>
                  <a:lnTo>
                    <a:pt x="326" y="102"/>
                  </a:lnTo>
                  <a:lnTo>
                    <a:pt x="316" y="102"/>
                  </a:lnTo>
                  <a:lnTo>
                    <a:pt x="316" y="113"/>
                  </a:lnTo>
                  <a:lnTo>
                    <a:pt x="306" y="113"/>
                  </a:lnTo>
                  <a:lnTo>
                    <a:pt x="306" y="133"/>
                  </a:lnTo>
                  <a:lnTo>
                    <a:pt x="296" y="133"/>
                  </a:lnTo>
                  <a:lnTo>
                    <a:pt x="285" y="133"/>
                  </a:lnTo>
                  <a:lnTo>
                    <a:pt x="285" y="153"/>
                  </a:lnTo>
                  <a:lnTo>
                    <a:pt x="285" y="163"/>
                  </a:lnTo>
                  <a:lnTo>
                    <a:pt x="275" y="163"/>
                  </a:lnTo>
                  <a:lnTo>
                    <a:pt x="285" y="174"/>
                  </a:lnTo>
                  <a:lnTo>
                    <a:pt x="285" y="184"/>
                  </a:lnTo>
                  <a:lnTo>
                    <a:pt x="296" y="194"/>
                  </a:lnTo>
                  <a:lnTo>
                    <a:pt x="296" y="204"/>
                  </a:lnTo>
                  <a:lnTo>
                    <a:pt x="306" y="214"/>
                  </a:lnTo>
                  <a:lnTo>
                    <a:pt x="316" y="225"/>
                  </a:lnTo>
                  <a:lnTo>
                    <a:pt x="326" y="235"/>
                  </a:lnTo>
                  <a:lnTo>
                    <a:pt x="336" y="245"/>
                  </a:lnTo>
                  <a:lnTo>
                    <a:pt x="347" y="255"/>
                  </a:lnTo>
                  <a:lnTo>
                    <a:pt x="336" y="255"/>
                  </a:lnTo>
                  <a:lnTo>
                    <a:pt x="326" y="245"/>
                  </a:lnTo>
                  <a:lnTo>
                    <a:pt x="316" y="245"/>
                  </a:lnTo>
                  <a:lnTo>
                    <a:pt x="306" y="245"/>
                  </a:lnTo>
                  <a:lnTo>
                    <a:pt x="306" y="255"/>
                  </a:lnTo>
                  <a:lnTo>
                    <a:pt x="296" y="265"/>
                  </a:lnTo>
                  <a:lnTo>
                    <a:pt x="296" y="255"/>
                  </a:lnTo>
                  <a:lnTo>
                    <a:pt x="285" y="255"/>
                  </a:lnTo>
                  <a:lnTo>
                    <a:pt x="285" y="265"/>
                  </a:lnTo>
                  <a:lnTo>
                    <a:pt x="285" y="276"/>
                  </a:lnTo>
                  <a:lnTo>
                    <a:pt x="296" y="286"/>
                  </a:lnTo>
                  <a:lnTo>
                    <a:pt x="275" y="286"/>
                  </a:lnTo>
                  <a:lnTo>
                    <a:pt x="265" y="286"/>
                  </a:lnTo>
                  <a:lnTo>
                    <a:pt x="255" y="296"/>
                  </a:lnTo>
                  <a:lnTo>
                    <a:pt x="245" y="286"/>
                  </a:lnTo>
                  <a:lnTo>
                    <a:pt x="234" y="296"/>
                  </a:lnTo>
                  <a:lnTo>
                    <a:pt x="234" y="286"/>
                  </a:lnTo>
                  <a:lnTo>
                    <a:pt x="234" y="296"/>
                  </a:lnTo>
                  <a:lnTo>
                    <a:pt x="224" y="286"/>
                  </a:lnTo>
                  <a:lnTo>
                    <a:pt x="224" y="296"/>
                  </a:lnTo>
                  <a:lnTo>
                    <a:pt x="224" y="306"/>
                  </a:lnTo>
                  <a:lnTo>
                    <a:pt x="214" y="306"/>
                  </a:lnTo>
                  <a:lnTo>
                    <a:pt x="204" y="316"/>
                  </a:lnTo>
                  <a:lnTo>
                    <a:pt x="183" y="296"/>
                  </a:lnTo>
                  <a:lnTo>
                    <a:pt x="173" y="296"/>
                  </a:lnTo>
                  <a:lnTo>
                    <a:pt x="163" y="296"/>
                  </a:lnTo>
                  <a:lnTo>
                    <a:pt x="163" y="306"/>
                  </a:lnTo>
                  <a:lnTo>
                    <a:pt x="153" y="316"/>
                  </a:lnTo>
                  <a:lnTo>
                    <a:pt x="143" y="316"/>
                  </a:lnTo>
                  <a:lnTo>
                    <a:pt x="143" y="327"/>
                  </a:lnTo>
                  <a:lnTo>
                    <a:pt x="133" y="327"/>
                  </a:lnTo>
                  <a:lnTo>
                    <a:pt x="133" y="337"/>
                  </a:lnTo>
                  <a:lnTo>
                    <a:pt x="122" y="337"/>
                  </a:lnTo>
                  <a:lnTo>
                    <a:pt x="122" y="327"/>
                  </a:lnTo>
                  <a:lnTo>
                    <a:pt x="112" y="316"/>
                  </a:lnTo>
                  <a:lnTo>
                    <a:pt x="102" y="316"/>
                  </a:lnTo>
                  <a:lnTo>
                    <a:pt x="102" y="306"/>
                  </a:lnTo>
                  <a:lnTo>
                    <a:pt x="102" y="316"/>
                  </a:lnTo>
                  <a:lnTo>
                    <a:pt x="92" y="327"/>
                  </a:lnTo>
                  <a:lnTo>
                    <a:pt x="82" y="316"/>
                  </a:lnTo>
                  <a:lnTo>
                    <a:pt x="71" y="316"/>
                  </a:lnTo>
                  <a:lnTo>
                    <a:pt x="51" y="316"/>
                  </a:lnTo>
                  <a:lnTo>
                    <a:pt x="51" y="306"/>
                  </a:lnTo>
                  <a:lnTo>
                    <a:pt x="41" y="296"/>
                  </a:lnTo>
                  <a:lnTo>
                    <a:pt x="41" y="286"/>
                  </a:lnTo>
                  <a:lnTo>
                    <a:pt x="31" y="286"/>
                  </a:lnTo>
                  <a:lnTo>
                    <a:pt x="20" y="286"/>
                  </a:lnTo>
                  <a:lnTo>
                    <a:pt x="20" y="296"/>
                  </a:lnTo>
                  <a:lnTo>
                    <a:pt x="20" y="286"/>
                  </a:lnTo>
                  <a:lnTo>
                    <a:pt x="20" y="276"/>
                  </a:lnTo>
                  <a:lnTo>
                    <a:pt x="31" y="265"/>
                  </a:lnTo>
                  <a:lnTo>
                    <a:pt x="20" y="265"/>
                  </a:lnTo>
                  <a:lnTo>
                    <a:pt x="20" y="255"/>
                  </a:lnTo>
                  <a:lnTo>
                    <a:pt x="10" y="255"/>
                  </a:lnTo>
                  <a:lnTo>
                    <a:pt x="10" y="245"/>
                  </a:lnTo>
                  <a:lnTo>
                    <a:pt x="10" y="235"/>
                  </a:lnTo>
                  <a:lnTo>
                    <a:pt x="10" y="225"/>
                  </a:lnTo>
                  <a:lnTo>
                    <a:pt x="10" y="214"/>
                  </a:lnTo>
                  <a:lnTo>
                    <a:pt x="0" y="214"/>
                  </a:lnTo>
                  <a:lnTo>
                    <a:pt x="0" y="194"/>
                  </a:lnTo>
                  <a:lnTo>
                    <a:pt x="10" y="194"/>
                  </a:lnTo>
                  <a:lnTo>
                    <a:pt x="10" y="184"/>
                  </a:lnTo>
                  <a:lnTo>
                    <a:pt x="20" y="184"/>
                  </a:lnTo>
                  <a:lnTo>
                    <a:pt x="20" y="174"/>
                  </a:lnTo>
                  <a:lnTo>
                    <a:pt x="31" y="174"/>
                  </a:lnTo>
                  <a:lnTo>
                    <a:pt x="31" y="184"/>
                  </a:lnTo>
                  <a:lnTo>
                    <a:pt x="41" y="184"/>
                  </a:lnTo>
                  <a:lnTo>
                    <a:pt x="41" y="174"/>
                  </a:lnTo>
                  <a:lnTo>
                    <a:pt x="51" y="174"/>
                  </a:lnTo>
                  <a:lnTo>
                    <a:pt x="61" y="163"/>
                  </a:lnTo>
                  <a:lnTo>
                    <a:pt x="71" y="163"/>
                  </a:lnTo>
                  <a:lnTo>
                    <a:pt x="82" y="163"/>
                  </a:lnTo>
                  <a:lnTo>
                    <a:pt x="92" y="163"/>
                  </a:lnTo>
                  <a:lnTo>
                    <a:pt x="92" y="153"/>
                  </a:lnTo>
                  <a:lnTo>
                    <a:pt x="82" y="153"/>
                  </a:lnTo>
                  <a:lnTo>
                    <a:pt x="82" y="143"/>
                  </a:lnTo>
                  <a:lnTo>
                    <a:pt x="71" y="143"/>
                  </a:lnTo>
                  <a:lnTo>
                    <a:pt x="82" y="133"/>
                  </a:lnTo>
                  <a:lnTo>
                    <a:pt x="92" y="133"/>
                  </a:lnTo>
                  <a:lnTo>
                    <a:pt x="92" y="143"/>
                  </a:lnTo>
                  <a:lnTo>
                    <a:pt x="92" y="153"/>
                  </a:lnTo>
                  <a:lnTo>
                    <a:pt x="102" y="153"/>
                  </a:lnTo>
                  <a:lnTo>
                    <a:pt x="102" y="143"/>
                  </a:lnTo>
                  <a:lnTo>
                    <a:pt x="92" y="133"/>
                  </a:lnTo>
                  <a:lnTo>
                    <a:pt x="102" y="133"/>
                  </a:lnTo>
                  <a:lnTo>
                    <a:pt x="92" y="123"/>
                  </a:lnTo>
                  <a:lnTo>
                    <a:pt x="102" y="113"/>
                  </a:lnTo>
                  <a:lnTo>
                    <a:pt x="102" y="102"/>
                  </a:lnTo>
                  <a:lnTo>
                    <a:pt x="112" y="102"/>
                  </a:lnTo>
                  <a:lnTo>
                    <a:pt x="112" y="92"/>
                  </a:lnTo>
                  <a:lnTo>
                    <a:pt x="122" y="92"/>
                  </a:lnTo>
                  <a:lnTo>
                    <a:pt x="122" y="82"/>
                  </a:lnTo>
                  <a:lnTo>
                    <a:pt x="133" y="82"/>
                  </a:lnTo>
                  <a:lnTo>
                    <a:pt x="133" y="72"/>
                  </a:lnTo>
                  <a:lnTo>
                    <a:pt x="143" y="72"/>
                  </a:lnTo>
                  <a:lnTo>
                    <a:pt x="153" y="82"/>
                  </a:lnTo>
                  <a:lnTo>
                    <a:pt x="163" y="102"/>
                  </a:lnTo>
                  <a:lnTo>
                    <a:pt x="173" y="102"/>
                  </a:lnTo>
                  <a:lnTo>
                    <a:pt x="173" y="92"/>
                  </a:lnTo>
                  <a:lnTo>
                    <a:pt x="173" y="82"/>
                  </a:lnTo>
                  <a:lnTo>
                    <a:pt x="173" y="72"/>
                  </a:lnTo>
                  <a:lnTo>
                    <a:pt x="183" y="72"/>
                  </a:lnTo>
                  <a:lnTo>
                    <a:pt x="194" y="72"/>
                  </a:lnTo>
                  <a:lnTo>
                    <a:pt x="194" y="62"/>
                  </a:lnTo>
                  <a:lnTo>
                    <a:pt x="194" y="51"/>
                  </a:lnTo>
                  <a:lnTo>
                    <a:pt x="204" y="62"/>
                  </a:lnTo>
                  <a:lnTo>
                    <a:pt x="204" y="72"/>
                  </a:lnTo>
                  <a:lnTo>
                    <a:pt x="214" y="72"/>
                  </a:lnTo>
                  <a:lnTo>
                    <a:pt x="224" y="82"/>
                  </a:lnTo>
                  <a:lnTo>
                    <a:pt x="234" y="82"/>
                  </a:lnTo>
                  <a:lnTo>
                    <a:pt x="245" y="82"/>
                  </a:lnTo>
                  <a:lnTo>
                    <a:pt x="255" y="82"/>
                  </a:lnTo>
                  <a:lnTo>
                    <a:pt x="265" y="72"/>
                  </a:lnTo>
                  <a:lnTo>
                    <a:pt x="265" y="62"/>
                  </a:lnTo>
                  <a:lnTo>
                    <a:pt x="275" y="41"/>
                  </a:lnTo>
                  <a:lnTo>
                    <a:pt x="296" y="21"/>
                  </a:lnTo>
                  <a:lnTo>
                    <a:pt x="306" y="21"/>
                  </a:lnTo>
                  <a:lnTo>
                    <a:pt x="326" y="0"/>
                  </a:lnTo>
                  <a:lnTo>
                    <a:pt x="336" y="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46" name="Freeform 117"/>
            <p:cNvSpPr>
              <a:spLocks/>
            </p:cNvSpPr>
            <p:nvPr/>
          </p:nvSpPr>
          <p:spPr bwMode="auto">
            <a:xfrm>
              <a:off x="4921251" y="4556125"/>
              <a:ext cx="49212" cy="65088"/>
            </a:xfrm>
            <a:custGeom>
              <a:avLst/>
              <a:gdLst>
                <a:gd name="T0" fmla="*/ 0 w 31"/>
                <a:gd name="T1" fmla="*/ 2147483647 h 41"/>
                <a:gd name="T2" fmla="*/ 0 w 31"/>
                <a:gd name="T3" fmla="*/ 2147483647 h 41"/>
                <a:gd name="T4" fmla="*/ 2147483647 w 31"/>
                <a:gd name="T5" fmla="*/ 0 h 41"/>
                <a:gd name="T6" fmla="*/ 2147483647 w 31"/>
                <a:gd name="T7" fmla="*/ 2147483647 h 41"/>
                <a:gd name="T8" fmla="*/ 2147483647 w 31"/>
                <a:gd name="T9" fmla="*/ 2147483647 h 41"/>
                <a:gd name="T10" fmla="*/ 2147483647 w 31"/>
                <a:gd name="T11" fmla="*/ 2147483647 h 41"/>
                <a:gd name="T12" fmla="*/ 2147483647 w 31"/>
                <a:gd name="T13" fmla="*/ 2147483647 h 41"/>
                <a:gd name="T14" fmla="*/ 2147483647 w 31"/>
                <a:gd name="T15" fmla="*/ 2147483647 h 41"/>
                <a:gd name="T16" fmla="*/ 0 w 31"/>
                <a:gd name="T17" fmla="*/ 2147483647 h 41"/>
                <a:gd name="T18" fmla="*/ 0 w 31"/>
                <a:gd name="T19" fmla="*/ 2147483647 h 41"/>
                <a:gd name="T20" fmla="*/ 0 w 31"/>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 h="41">
                  <a:moveTo>
                    <a:pt x="0" y="21"/>
                  </a:moveTo>
                  <a:lnTo>
                    <a:pt x="0" y="11"/>
                  </a:lnTo>
                  <a:lnTo>
                    <a:pt x="10" y="0"/>
                  </a:lnTo>
                  <a:lnTo>
                    <a:pt x="10" y="11"/>
                  </a:lnTo>
                  <a:lnTo>
                    <a:pt x="20" y="21"/>
                  </a:lnTo>
                  <a:lnTo>
                    <a:pt x="31" y="21"/>
                  </a:lnTo>
                  <a:lnTo>
                    <a:pt x="20" y="31"/>
                  </a:lnTo>
                  <a:lnTo>
                    <a:pt x="0" y="41"/>
                  </a:lnTo>
                  <a:lnTo>
                    <a:pt x="0" y="2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47" name="Freeform 118"/>
            <p:cNvSpPr>
              <a:spLocks noEditPoints="1"/>
            </p:cNvSpPr>
            <p:nvPr/>
          </p:nvSpPr>
          <p:spPr bwMode="auto">
            <a:xfrm>
              <a:off x="4775201" y="4573588"/>
              <a:ext cx="631825" cy="533400"/>
            </a:xfrm>
            <a:custGeom>
              <a:avLst/>
              <a:gdLst>
                <a:gd name="T0" fmla="*/ 2147483647 w 398"/>
                <a:gd name="T1" fmla="*/ 2147483647 h 336"/>
                <a:gd name="T2" fmla="*/ 2147483647 w 398"/>
                <a:gd name="T3" fmla="*/ 2147483647 h 336"/>
                <a:gd name="T4" fmla="*/ 2147483647 w 398"/>
                <a:gd name="T5" fmla="*/ 0 h 336"/>
                <a:gd name="T6" fmla="*/ 2147483647 w 398"/>
                <a:gd name="T7" fmla="*/ 2147483647 h 336"/>
                <a:gd name="T8" fmla="*/ 2147483647 w 398"/>
                <a:gd name="T9" fmla="*/ 2147483647 h 336"/>
                <a:gd name="T10" fmla="*/ 2147483647 w 398"/>
                <a:gd name="T11" fmla="*/ 2147483647 h 336"/>
                <a:gd name="T12" fmla="*/ 2147483647 w 398"/>
                <a:gd name="T13" fmla="*/ 2147483647 h 336"/>
                <a:gd name="T14" fmla="*/ 2147483647 w 398"/>
                <a:gd name="T15" fmla="*/ 2147483647 h 336"/>
                <a:gd name="T16" fmla="*/ 2147483647 w 398"/>
                <a:gd name="T17" fmla="*/ 2147483647 h 336"/>
                <a:gd name="T18" fmla="*/ 2147483647 w 398"/>
                <a:gd name="T19" fmla="*/ 2147483647 h 336"/>
                <a:gd name="T20" fmla="*/ 2147483647 w 398"/>
                <a:gd name="T21" fmla="*/ 2147483647 h 336"/>
                <a:gd name="T22" fmla="*/ 2147483647 w 398"/>
                <a:gd name="T23" fmla="*/ 2147483647 h 336"/>
                <a:gd name="T24" fmla="*/ 2147483647 w 398"/>
                <a:gd name="T25" fmla="*/ 2147483647 h 336"/>
                <a:gd name="T26" fmla="*/ 2147483647 w 398"/>
                <a:gd name="T27" fmla="*/ 2147483647 h 336"/>
                <a:gd name="T28" fmla="*/ 2147483647 w 398"/>
                <a:gd name="T29" fmla="*/ 2147483647 h 336"/>
                <a:gd name="T30" fmla="*/ 2147483647 w 398"/>
                <a:gd name="T31" fmla="*/ 2147483647 h 336"/>
                <a:gd name="T32" fmla="*/ 2147483647 w 398"/>
                <a:gd name="T33" fmla="*/ 2147483647 h 336"/>
                <a:gd name="T34" fmla="*/ 2147483647 w 398"/>
                <a:gd name="T35" fmla="*/ 2147483647 h 336"/>
                <a:gd name="T36" fmla="*/ 2147483647 w 398"/>
                <a:gd name="T37" fmla="*/ 2147483647 h 336"/>
                <a:gd name="T38" fmla="*/ 2147483647 w 398"/>
                <a:gd name="T39" fmla="*/ 2147483647 h 336"/>
                <a:gd name="T40" fmla="*/ 2147483647 w 398"/>
                <a:gd name="T41" fmla="*/ 2147483647 h 336"/>
                <a:gd name="T42" fmla="*/ 2147483647 w 398"/>
                <a:gd name="T43" fmla="*/ 2147483647 h 336"/>
                <a:gd name="T44" fmla="*/ 2147483647 w 398"/>
                <a:gd name="T45" fmla="*/ 2147483647 h 336"/>
                <a:gd name="T46" fmla="*/ 2147483647 w 398"/>
                <a:gd name="T47" fmla="*/ 2147483647 h 336"/>
                <a:gd name="T48" fmla="*/ 2147483647 w 398"/>
                <a:gd name="T49" fmla="*/ 2147483647 h 336"/>
                <a:gd name="T50" fmla="*/ 2147483647 w 398"/>
                <a:gd name="T51" fmla="*/ 2147483647 h 336"/>
                <a:gd name="T52" fmla="*/ 2147483647 w 398"/>
                <a:gd name="T53" fmla="*/ 2147483647 h 336"/>
                <a:gd name="T54" fmla="*/ 2147483647 w 398"/>
                <a:gd name="T55" fmla="*/ 2147483647 h 336"/>
                <a:gd name="T56" fmla="*/ 2147483647 w 398"/>
                <a:gd name="T57" fmla="*/ 2147483647 h 336"/>
                <a:gd name="T58" fmla="*/ 2147483647 w 398"/>
                <a:gd name="T59" fmla="*/ 2147483647 h 336"/>
                <a:gd name="T60" fmla="*/ 2147483647 w 398"/>
                <a:gd name="T61" fmla="*/ 2147483647 h 336"/>
                <a:gd name="T62" fmla="*/ 2147483647 w 398"/>
                <a:gd name="T63" fmla="*/ 2147483647 h 336"/>
                <a:gd name="T64" fmla="*/ 2147483647 w 398"/>
                <a:gd name="T65" fmla="*/ 2147483647 h 336"/>
                <a:gd name="T66" fmla="*/ 2147483647 w 398"/>
                <a:gd name="T67" fmla="*/ 2147483647 h 336"/>
                <a:gd name="T68" fmla="*/ 2147483647 w 398"/>
                <a:gd name="T69" fmla="*/ 2147483647 h 336"/>
                <a:gd name="T70" fmla="*/ 2147483647 w 398"/>
                <a:gd name="T71" fmla="*/ 2147483647 h 336"/>
                <a:gd name="T72" fmla="*/ 2147483647 w 398"/>
                <a:gd name="T73" fmla="*/ 2147483647 h 336"/>
                <a:gd name="T74" fmla="*/ 2147483647 w 398"/>
                <a:gd name="T75" fmla="*/ 2147483647 h 336"/>
                <a:gd name="T76" fmla="*/ 2147483647 w 398"/>
                <a:gd name="T77" fmla="*/ 2147483647 h 336"/>
                <a:gd name="T78" fmla="*/ 2147483647 w 398"/>
                <a:gd name="T79" fmla="*/ 2147483647 h 336"/>
                <a:gd name="T80" fmla="*/ 2147483647 w 398"/>
                <a:gd name="T81" fmla="*/ 2147483647 h 336"/>
                <a:gd name="T82" fmla="*/ 2147483647 w 398"/>
                <a:gd name="T83" fmla="*/ 2147483647 h 336"/>
                <a:gd name="T84" fmla="*/ 2147483647 w 398"/>
                <a:gd name="T85" fmla="*/ 2147483647 h 336"/>
                <a:gd name="T86" fmla="*/ 2147483647 w 398"/>
                <a:gd name="T87" fmla="*/ 2147483647 h 336"/>
                <a:gd name="T88" fmla="*/ 2147483647 w 398"/>
                <a:gd name="T89" fmla="*/ 2147483647 h 336"/>
                <a:gd name="T90" fmla="*/ 2147483647 w 398"/>
                <a:gd name="T91" fmla="*/ 2147483647 h 336"/>
                <a:gd name="T92" fmla="*/ 2147483647 w 398"/>
                <a:gd name="T93" fmla="*/ 2147483647 h 336"/>
                <a:gd name="T94" fmla="*/ 2147483647 w 398"/>
                <a:gd name="T95" fmla="*/ 2147483647 h 336"/>
                <a:gd name="T96" fmla="*/ 2147483647 w 398"/>
                <a:gd name="T97" fmla="*/ 2147483647 h 336"/>
                <a:gd name="T98" fmla="*/ 2147483647 w 398"/>
                <a:gd name="T99" fmla="*/ 2147483647 h 336"/>
                <a:gd name="T100" fmla="*/ 2147483647 w 398"/>
                <a:gd name="T101" fmla="*/ 2147483647 h 336"/>
                <a:gd name="T102" fmla="*/ 2147483647 w 398"/>
                <a:gd name="T103" fmla="*/ 2147483647 h 336"/>
                <a:gd name="T104" fmla="*/ 2147483647 w 398"/>
                <a:gd name="T105" fmla="*/ 2147483647 h 336"/>
                <a:gd name="T106" fmla="*/ 2147483647 w 398"/>
                <a:gd name="T107" fmla="*/ 2147483647 h 336"/>
                <a:gd name="T108" fmla="*/ 2147483647 w 398"/>
                <a:gd name="T109" fmla="*/ 2147483647 h 336"/>
                <a:gd name="T110" fmla="*/ 2147483647 w 398"/>
                <a:gd name="T111" fmla="*/ 2147483647 h 336"/>
                <a:gd name="T112" fmla="*/ 2147483647 w 398"/>
                <a:gd name="T113" fmla="*/ 2147483647 h 336"/>
                <a:gd name="T114" fmla="*/ 2147483647 w 398"/>
                <a:gd name="T115" fmla="*/ 2147483647 h 336"/>
                <a:gd name="T116" fmla="*/ 2147483647 w 398"/>
                <a:gd name="T117" fmla="*/ 2147483647 h 336"/>
                <a:gd name="T118" fmla="*/ 2147483647 w 398"/>
                <a:gd name="T119" fmla="*/ 2147483647 h 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336">
                  <a:moveTo>
                    <a:pt x="82" y="20"/>
                  </a:moveTo>
                  <a:lnTo>
                    <a:pt x="92" y="10"/>
                  </a:lnTo>
                  <a:lnTo>
                    <a:pt x="92" y="30"/>
                  </a:lnTo>
                  <a:lnTo>
                    <a:pt x="112" y="20"/>
                  </a:lnTo>
                  <a:lnTo>
                    <a:pt x="123" y="10"/>
                  </a:lnTo>
                  <a:lnTo>
                    <a:pt x="112" y="10"/>
                  </a:lnTo>
                  <a:lnTo>
                    <a:pt x="112" y="0"/>
                  </a:lnTo>
                  <a:lnTo>
                    <a:pt x="123" y="0"/>
                  </a:lnTo>
                  <a:lnTo>
                    <a:pt x="133" y="0"/>
                  </a:lnTo>
                  <a:lnTo>
                    <a:pt x="143" y="10"/>
                  </a:lnTo>
                  <a:lnTo>
                    <a:pt x="143" y="20"/>
                  </a:lnTo>
                  <a:lnTo>
                    <a:pt x="133" y="30"/>
                  </a:lnTo>
                  <a:lnTo>
                    <a:pt x="153" y="30"/>
                  </a:lnTo>
                  <a:lnTo>
                    <a:pt x="163" y="30"/>
                  </a:lnTo>
                  <a:lnTo>
                    <a:pt x="174" y="30"/>
                  </a:lnTo>
                  <a:lnTo>
                    <a:pt x="184" y="30"/>
                  </a:lnTo>
                  <a:lnTo>
                    <a:pt x="204" y="30"/>
                  </a:lnTo>
                  <a:lnTo>
                    <a:pt x="214" y="30"/>
                  </a:lnTo>
                  <a:lnTo>
                    <a:pt x="224" y="30"/>
                  </a:lnTo>
                  <a:lnTo>
                    <a:pt x="224" y="40"/>
                  </a:lnTo>
                  <a:lnTo>
                    <a:pt x="235" y="51"/>
                  </a:lnTo>
                  <a:lnTo>
                    <a:pt x="245" y="51"/>
                  </a:lnTo>
                  <a:lnTo>
                    <a:pt x="245" y="61"/>
                  </a:lnTo>
                  <a:lnTo>
                    <a:pt x="255" y="71"/>
                  </a:lnTo>
                  <a:lnTo>
                    <a:pt x="265" y="71"/>
                  </a:lnTo>
                  <a:lnTo>
                    <a:pt x="265" y="81"/>
                  </a:lnTo>
                  <a:lnTo>
                    <a:pt x="275" y="81"/>
                  </a:lnTo>
                  <a:lnTo>
                    <a:pt x="275" y="112"/>
                  </a:lnTo>
                  <a:lnTo>
                    <a:pt x="296" y="112"/>
                  </a:lnTo>
                  <a:lnTo>
                    <a:pt x="306" y="112"/>
                  </a:lnTo>
                  <a:lnTo>
                    <a:pt x="316" y="112"/>
                  </a:lnTo>
                  <a:lnTo>
                    <a:pt x="316" y="91"/>
                  </a:lnTo>
                  <a:lnTo>
                    <a:pt x="326" y="91"/>
                  </a:lnTo>
                  <a:lnTo>
                    <a:pt x="337" y="101"/>
                  </a:lnTo>
                  <a:lnTo>
                    <a:pt x="337" y="112"/>
                  </a:lnTo>
                  <a:lnTo>
                    <a:pt x="337" y="132"/>
                  </a:lnTo>
                  <a:lnTo>
                    <a:pt x="357" y="132"/>
                  </a:lnTo>
                  <a:lnTo>
                    <a:pt x="367" y="132"/>
                  </a:lnTo>
                  <a:lnTo>
                    <a:pt x="377" y="132"/>
                  </a:lnTo>
                  <a:lnTo>
                    <a:pt x="398" y="142"/>
                  </a:lnTo>
                  <a:lnTo>
                    <a:pt x="387" y="152"/>
                  </a:lnTo>
                  <a:lnTo>
                    <a:pt x="387" y="163"/>
                  </a:lnTo>
                  <a:lnTo>
                    <a:pt x="377" y="173"/>
                  </a:lnTo>
                  <a:lnTo>
                    <a:pt x="387" y="183"/>
                  </a:lnTo>
                  <a:lnTo>
                    <a:pt x="377" y="183"/>
                  </a:lnTo>
                  <a:lnTo>
                    <a:pt x="377" y="193"/>
                  </a:lnTo>
                  <a:lnTo>
                    <a:pt x="387" y="203"/>
                  </a:lnTo>
                  <a:lnTo>
                    <a:pt x="377" y="214"/>
                  </a:lnTo>
                  <a:lnTo>
                    <a:pt x="367" y="214"/>
                  </a:lnTo>
                  <a:lnTo>
                    <a:pt x="357" y="203"/>
                  </a:lnTo>
                  <a:lnTo>
                    <a:pt x="367" y="193"/>
                  </a:lnTo>
                  <a:lnTo>
                    <a:pt x="357" y="183"/>
                  </a:lnTo>
                  <a:lnTo>
                    <a:pt x="357" y="193"/>
                  </a:lnTo>
                  <a:lnTo>
                    <a:pt x="347" y="193"/>
                  </a:lnTo>
                  <a:lnTo>
                    <a:pt x="337" y="203"/>
                  </a:lnTo>
                  <a:lnTo>
                    <a:pt x="337" y="193"/>
                  </a:lnTo>
                  <a:lnTo>
                    <a:pt x="337" y="203"/>
                  </a:lnTo>
                  <a:lnTo>
                    <a:pt x="326" y="193"/>
                  </a:lnTo>
                  <a:lnTo>
                    <a:pt x="326" y="203"/>
                  </a:lnTo>
                  <a:lnTo>
                    <a:pt x="316" y="203"/>
                  </a:lnTo>
                  <a:lnTo>
                    <a:pt x="306" y="214"/>
                  </a:lnTo>
                  <a:lnTo>
                    <a:pt x="316" y="214"/>
                  </a:lnTo>
                  <a:lnTo>
                    <a:pt x="316" y="224"/>
                  </a:lnTo>
                  <a:lnTo>
                    <a:pt x="316" y="234"/>
                  </a:lnTo>
                  <a:lnTo>
                    <a:pt x="316" y="244"/>
                  </a:lnTo>
                  <a:lnTo>
                    <a:pt x="316" y="234"/>
                  </a:lnTo>
                  <a:lnTo>
                    <a:pt x="316" y="244"/>
                  </a:lnTo>
                  <a:lnTo>
                    <a:pt x="316" y="254"/>
                  </a:lnTo>
                  <a:lnTo>
                    <a:pt x="316" y="265"/>
                  </a:lnTo>
                  <a:lnTo>
                    <a:pt x="316" y="275"/>
                  </a:lnTo>
                  <a:lnTo>
                    <a:pt x="306" y="275"/>
                  </a:lnTo>
                  <a:lnTo>
                    <a:pt x="306" y="285"/>
                  </a:lnTo>
                  <a:lnTo>
                    <a:pt x="306" y="295"/>
                  </a:lnTo>
                  <a:lnTo>
                    <a:pt x="296" y="295"/>
                  </a:lnTo>
                  <a:lnTo>
                    <a:pt x="296" y="305"/>
                  </a:lnTo>
                  <a:lnTo>
                    <a:pt x="306" y="305"/>
                  </a:lnTo>
                  <a:lnTo>
                    <a:pt x="306" y="315"/>
                  </a:lnTo>
                  <a:lnTo>
                    <a:pt x="296" y="315"/>
                  </a:lnTo>
                  <a:lnTo>
                    <a:pt x="286" y="315"/>
                  </a:lnTo>
                  <a:lnTo>
                    <a:pt x="286" y="326"/>
                  </a:lnTo>
                  <a:lnTo>
                    <a:pt x="275" y="326"/>
                  </a:lnTo>
                  <a:lnTo>
                    <a:pt x="275" y="315"/>
                  </a:lnTo>
                  <a:lnTo>
                    <a:pt x="265" y="315"/>
                  </a:lnTo>
                  <a:lnTo>
                    <a:pt x="255" y="326"/>
                  </a:lnTo>
                  <a:lnTo>
                    <a:pt x="255" y="315"/>
                  </a:lnTo>
                  <a:lnTo>
                    <a:pt x="255" y="305"/>
                  </a:lnTo>
                  <a:lnTo>
                    <a:pt x="245" y="315"/>
                  </a:lnTo>
                  <a:lnTo>
                    <a:pt x="235" y="315"/>
                  </a:lnTo>
                  <a:lnTo>
                    <a:pt x="235" y="326"/>
                  </a:lnTo>
                  <a:lnTo>
                    <a:pt x="224" y="326"/>
                  </a:lnTo>
                  <a:lnTo>
                    <a:pt x="224" y="315"/>
                  </a:lnTo>
                  <a:lnTo>
                    <a:pt x="224" y="326"/>
                  </a:lnTo>
                  <a:lnTo>
                    <a:pt x="214" y="326"/>
                  </a:lnTo>
                  <a:lnTo>
                    <a:pt x="214" y="315"/>
                  </a:lnTo>
                  <a:lnTo>
                    <a:pt x="204" y="315"/>
                  </a:lnTo>
                  <a:lnTo>
                    <a:pt x="194" y="315"/>
                  </a:lnTo>
                  <a:lnTo>
                    <a:pt x="194" y="326"/>
                  </a:lnTo>
                  <a:lnTo>
                    <a:pt x="184" y="326"/>
                  </a:lnTo>
                  <a:lnTo>
                    <a:pt x="184" y="315"/>
                  </a:lnTo>
                  <a:lnTo>
                    <a:pt x="174" y="305"/>
                  </a:lnTo>
                  <a:lnTo>
                    <a:pt x="174" y="315"/>
                  </a:lnTo>
                  <a:lnTo>
                    <a:pt x="163" y="315"/>
                  </a:lnTo>
                  <a:lnTo>
                    <a:pt x="163" y="326"/>
                  </a:lnTo>
                  <a:lnTo>
                    <a:pt x="153" y="326"/>
                  </a:lnTo>
                  <a:lnTo>
                    <a:pt x="153" y="315"/>
                  </a:lnTo>
                  <a:lnTo>
                    <a:pt x="143" y="315"/>
                  </a:lnTo>
                  <a:lnTo>
                    <a:pt x="143" y="326"/>
                  </a:lnTo>
                  <a:lnTo>
                    <a:pt x="133" y="326"/>
                  </a:lnTo>
                  <a:lnTo>
                    <a:pt x="123" y="326"/>
                  </a:lnTo>
                  <a:lnTo>
                    <a:pt x="123" y="336"/>
                  </a:lnTo>
                  <a:lnTo>
                    <a:pt x="112" y="336"/>
                  </a:lnTo>
                  <a:lnTo>
                    <a:pt x="112" y="326"/>
                  </a:lnTo>
                  <a:lnTo>
                    <a:pt x="102" y="326"/>
                  </a:lnTo>
                  <a:lnTo>
                    <a:pt x="92" y="336"/>
                  </a:lnTo>
                  <a:lnTo>
                    <a:pt x="82" y="336"/>
                  </a:lnTo>
                  <a:lnTo>
                    <a:pt x="82" y="326"/>
                  </a:lnTo>
                  <a:lnTo>
                    <a:pt x="92" y="326"/>
                  </a:lnTo>
                  <a:lnTo>
                    <a:pt x="82" y="315"/>
                  </a:lnTo>
                  <a:lnTo>
                    <a:pt x="72" y="315"/>
                  </a:lnTo>
                  <a:lnTo>
                    <a:pt x="61" y="326"/>
                  </a:lnTo>
                  <a:lnTo>
                    <a:pt x="51" y="326"/>
                  </a:lnTo>
                  <a:lnTo>
                    <a:pt x="41" y="326"/>
                  </a:lnTo>
                  <a:lnTo>
                    <a:pt x="31" y="336"/>
                  </a:lnTo>
                  <a:lnTo>
                    <a:pt x="21" y="326"/>
                  </a:lnTo>
                  <a:lnTo>
                    <a:pt x="10" y="326"/>
                  </a:lnTo>
                  <a:lnTo>
                    <a:pt x="10" y="315"/>
                  </a:lnTo>
                  <a:lnTo>
                    <a:pt x="0" y="315"/>
                  </a:lnTo>
                  <a:lnTo>
                    <a:pt x="10" y="305"/>
                  </a:lnTo>
                  <a:lnTo>
                    <a:pt x="10" y="295"/>
                  </a:lnTo>
                  <a:lnTo>
                    <a:pt x="21" y="275"/>
                  </a:lnTo>
                  <a:lnTo>
                    <a:pt x="21" y="265"/>
                  </a:lnTo>
                  <a:lnTo>
                    <a:pt x="21" y="254"/>
                  </a:lnTo>
                  <a:lnTo>
                    <a:pt x="31" y="234"/>
                  </a:lnTo>
                  <a:lnTo>
                    <a:pt x="31" y="224"/>
                  </a:lnTo>
                  <a:lnTo>
                    <a:pt x="41" y="203"/>
                  </a:lnTo>
                  <a:lnTo>
                    <a:pt x="51" y="163"/>
                  </a:lnTo>
                  <a:lnTo>
                    <a:pt x="51" y="142"/>
                  </a:lnTo>
                  <a:lnTo>
                    <a:pt x="61" y="122"/>
                  </a:lnTo>
                  <a:lnTo>
                    <a:pt x="61" y="81"/>
                  </a:lnTo>
                  <a:lnTo>
                    <a:pt x="72" y="71"/>
                  </a:lnTo>
                  <a:lnTo>
                    <a:pt x="72" y="61"/>
                  </a:lnTo>
                  <a:lnTo>
                    <a:pt x="82" y="20"/>
                  </a:lnTo>
                  <a:close/>
                  <a:moveTo>
                    <a:pt x="102" y="51"/>
                  </a:moveTo>
                  <a:lnTo>
                    <a:pt x="102" y="51"/>
                  </a:lnTo>
                  <a:lnTo>
                    <a:pt x="92" y="40"/>
                  </a:lnTo>
                  <a:lnTo>
                    <a:pt x="92" y="61"/>
                  </a:lnTo>
                  <a:lnTo>
                    <a:pt x="92" y="71"/>
                  </a:lnTo>
                  <a:lnTo>
                    <a:pt x="92" y="61"/>
                  </a:lnTo>
                  <a:lnTo>
                    <a:pt x="102" y="61"/>
                  </a:lnTo>
                  <a:lnTo>
                    <a:pt x="112" y="61"/>
                  </a:lnTo>
                  <a:lnTo>
                    <a:pt x="102" y="51"/>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48" name="Freeform 119"/>
            <p:cNvSpPr>
              <a:spLocks/>
            </p:cNvSpPr>
            <p:nvPr/>
          </p:nvSpPr>
          <p:spPr bwMode="auto">
            <a:xfrm>
              <a:off x="6570662" y="4621213"/>
              <a:ext cx="598488" cy="517525"/>
            </a:xfrm>
            <a:custGeom>
              <a:avLst/>
              <a:gdLst>
                <a:gd name="T0" fmla="*/ 2147483647 w 377"/>
                <a:gd name="T1" fmla="*/ 2147483647 h 326"/>
                <a:gd name="T2" fmla="*/ 2147483647 w 377"/>
                <a:gd name="T3" fmla="*/ 2147483647 h 326"/>
                <a:gd name="T4" fmla="*/ 2147483647 w 377"/>
                <a:gd name="T5" fmla="*/ 2147483647 h 326"/>
                <a:gd name="T6" fmla="*/ 2147483647 w 377"/>
                <a:gd name="T7" fmla="*/ 2147483647 h 326"/>
                <a:gd name="T8" fmla="*/ 2147483647 w 377"/>
                <a:gd name="T9" fmla="*/ 2147483647 h 326"/>
                <a:gd name="T10" fmla="*/ 2147483647 w 377"/>
                <a:gd name="T11" fmla="*/ 2147483647 h 326"/>
                <a:gd name="T12" fmla="*/ 2147483647 w 377"/>
                <a:gd name="T13" fmla="*/ 2147483647 h 326"/>
                <a:gd name="T14" fmla="*/ 2147483647 w 377"/>
                <a:gd name="T15" fmla="*/ 2147483647 h 326"/>
                <a:gd name="T16" fmla="*/ 2147483647 w 377"/>
                <a:gd name="T17" fmla="*/ 2147483647 h 326"/>
                <a:gd name="T18" fmla="*/ 2147483647 w 377"/>
                <a:gd name="T19" fmla="*/ 2147483647 h 326"/>
                <a:gd name="T20" fmla="*/ 2147483647 w 377"/>
                <a:gd name="T21" fmla="*/ 2147483647 h 326"/>
                <a:gd name="T22" fmla="*/ 2147483647 w 377"/>
                <a:gd name="T23" fmla="*/ 2147483647 h 326"/>
                <a:gd name="T24" fmla="*/ 2147483647 w 377"/>
                <a:gd name="T25" fmla="*/ 2147483647 h 326"/>
                <a:gd name="T26" fmla="*/ 2147483647 w 377"/>
                <a:gd name="T27" fmla="*/ 2147483647 h 326"/>
                <a:gd name="T28" fmla="*/ 2147483647 w 377"/>
                <a:gd name="T29" fmla="*/ 2147483647 h 326"/>
                <a:gd name="T30" fmla="*/ 2147483647 w 377"/>
                <a:gd name="T31" fmla="*/ 2147483647 h 326"/>
                <a:gd name="T32" fmla="*/ 2147483647 w 377"/>
                <a:gd name="T33" fmla="*/ 2147483647 h 326"/>
                <a:gd name="T34" fmla="*/ 2147483647 w 377"/>
                <a:gd name="T35" fmla="*/ 2147483647 h 326"/>
                <a:gd name="T36" fmla="*/ 2147483647 w 377"/>
                <a:gd name="T37" fmla="*/ 2147483647 h 326"/>
                <a:gd name="T38" fmla="*/ 2147483647 w 377"/>
                <a:gd name="T39" fmla="*/ 2147483647 h 326"/>
                <a:gd name="T40" fmla="*/ 2147483647 w 377"/>
                <a:gd name="T41" fmla="*/ 2147483647 h 326"/>
                <a:gd name="T42" fmla="*/ 2147483647 w 377"/>
                <a:gd name="T43" fmla="*/ 2147483647 h 326"/>
                <a:gd name="T44" fmla="*/ 2147483647 w 377"/>
                <a:gd name="T45" fmla="*/ 2147483647 h 326"/>
                <a:gd name="T46" fmla="*/ 2147483647 w 377"/>
                <a:gd name="T47" fmla="*/ 2147483647 h 326"/>
                <a:gd name="T48" fmla="*/ 2147483647 w 377"/>
                <a:gd name="T49" fmla="*/ 2147483647 h 326"/>
                <a:gd name="T50" fmla="*/ 2147483647 w 377"/>
                <a:gd name="T51" fmla="*/ 2147483647 h 326"/>
                <a:gd name="T52" fmla="*/ 2147483647 w 377"/>
                <a:gd name="T53" fmla="*/ 2147483647 h 326"/>
                <a:gd name="T54" fmla="*/ 2147483647 w 377"/>
                <a:gd name="T55" fmla="*/ 2147483647 h 326"/>
                <a:gd name="T56" fmla="*/ 2147483647 w 377"/>
                <a:gd name="T57" fmla="*/ 2147483647 h 326"/>
                <a:gd name="T58" fmla="*/ 2147483647 w 377"/>
                <a:gd name="T59" fmla="*/ 2147483647 h 326"/>
                <a:gd name="T60" fmla="*/ 2147483647 w 377"/>
                <a:gd name="T61" fmla="*/ 2147483647 h 326"/>
                <a:gd name="T62" fmla="*/ 2147483647 w 377"/>
                <a:gd name="T63" fmla="*/ 2147483647 h 326"/>
                <a:gd name="T64" fmla="*/ 2147483647 w 377"/>
                <a:gd name="T65" fmla="*/ 2147483647 h 326"/>
                <a:gd name="T66" fmla="*/ 2147483647 w 377"/>
                <a:gd name="T67" fmla="*/ 2147483647 h 326"/>
                <a:gd name="T68" fmla="*/ 2147483647 w 377"/>
                <a:gd name="T69" fmla="*/ 2147483647 h 326"/>
                <a:gd name="T70" fmla="*/ 2147483647 w 377"/>
                <a:gd name="T71" fmla="*/ 2147483647 h 326"/>
                <a:gd name="T72" fmla="*/ 2147483647 w 377"/>
                <a:gd name="T73" fmla="*/ 2147483647 h 326"/>
                <a:gd name="T74" fmla="*/ 2147483647 w 377"/>
                <a:gd name="T75" fmla="*/ 2147483647 h 326"/>
                <a:gd name="T76" fmla="*/ 2147483647 w 377"/>
                <a:gd name="T77" fmla="*/ 2147483647 h 326"/>
                <a:gd name="T78" fmla="*/ 2147483647 w 377"/>
                <a:gd name="T79" fmla="*/ 2147483647 h 326"/>
                <a:gd name="T80" fmla="*/ 2147483647 w 377"/>
                <a:gd name="T81" fmla="*/ 2147483647 h 326"/>
                <a:gd name="T82" fmla="*/ 2147483647 w 377"/>
                <a:gd name="T83" fmla="*/ 2147483647 h 326"/>
                <a:gd name="T84" fmla="*/ 2147483647 w 377"/>
                <a:gd name="T85" fmla="*/ 2147483647 h 326"/>
                <a:gd name="T86" fmla="*/ 2147483647 w 377"/>
                <a:gd name="T87" fmla="*/ 2147483647 h 326"/>
                <a:gd name="T88" fmla="*/ 2147483647 w 377"/>
                <a:gd name="T89" fmla="*/ 2147483647 h 326"/>
                <a:gd name="T90" fmla="*/ 2147483647 w 377"/>
                <a:gd name="T91" fmla="*/ 2147483647 h 326"/>
                <a:gd name="T92" fmla="*/ 2147483647 w 377"/>
                <a:gd name="T93" fmla="*/ 2147483647 h 326"/>
                <a:gd name="T94" fmla="*/ 2147483647 w 377"/>
                <a:gd name="T95" fmla="*/ 2147483647 h 326"/>
                <a:gd name="T96" fmla="*/ 2147483647 w 377"/>
                <a:gd name="T97" fmla="*/ 2147483647 h 326"/>
                <a:gd name="T98" fmla="*/ 2147483647 w 377"/>
                <a:gd name="T99" fmla="*/ 2147483647 h 326"/>
                <a:gd name="T100" fmla="*/ 2147483647 w 377"/>
                <a:gd name="T101" fmla="*/ 2147483647 h 326"/>
                <a:gd name="T102" fmla="*/ 2147483647 w 377"/>
                <a:gd name="T103" fmla="*/ 2147483647 h 326"/>
                <a:gd name="T104" fmla="*/ 2147483647 w 377"/>
                <a:gd name="T105" fmla="*/ 2147483647 h 326"/>
                <a:gd name="T106" fmla="*/ 2147483647 w 377"/>
                <a:gd name="T107" fmla="*/ 2147483647 h 326"/>
                <a:gd name="T108" fmla="*/ 2147483647 w 377"/>
                <a:gd name="T109" fmla="*/ 2147483647 h 326"/>
                <a:gd name="T110" fmla="*/ 2147483647 w 377"/>
                <a:gd name="T111" fmla="*/ 2147483647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7" h="326">
                  <a:moveTo>
                    <a:pt x="173" y="0"/>
                  </a:moveTo>
                  <a:lnTo>
                    <a:pt x="184" y="0"/>
                  </a:lnTo>
                  <a:lnTo>
                    <a:pt x="184" y="10"/>
                  </a:lnTo>
                  <a:lnTo>
                    <a:pt x="194" y="21"/>
                  </a:lnTo>
                  <a:lnTo>
                    <a:pt x="184" y="21"/>
                  </a:lnTo>
                  <a:lnTo>
                    <a:pt x="184" y="31"/>
                  </a:lnTo>
                  <a:lnTo>
                    <a:pt x="184" y="41"/>
                  </a:lnTo>
                  <a:lnTo>
                    <a:pt x="184" y="51"/>
                  </a:lnTo>
                  <a:lnTo>
                    <a:pt x="194" y="51"/>
                  </a:lnTo>
                  <a:lnTo>
                    <a:pt x="194" y="41"/>
                  </a:lnTo>
                  <a:lnTo>
                    <a:pt x="204" y="41"/>
                  </a:lnTo>
                  <a:lnTo>
                    <a:pt x="214" y="51"/>
                  </a:lnTo>
                  <a:lnTo>
                    <a:pt x="224" y="51"/>
                  </a:lnTo>
                  <a:lnTo>
                    <a:pt x="224" y="61"/>
                  </a:lnTo>
                  <a:lnTo>
                    <a:pt x="235" y="61"/>
                  </a:lnTo>
                  <a:lnTo>
                    <a:pt x="245" y="61"/>
                  </a:lnTo>
                  <a:lnTo>
                    <a:pt x="245" y="51"/>
                  </a:lnTo>
                  <a:lnTo>
                    <a:pt x="255" y="51"/>
                  </a:lnTo>
                  <a:lnTo>
                    <a:pt x="255" y="41"/>
                  </a:lnTo>
                  <a:lnTo>
                    <a:pt x="265" y="41"/>
                  </a:lnTo>
                  <a:lnTo>
                    <a:pt x="275" y="41"/>
                  </a:lnTo>
                  <a:lnTo>
                    <a:pt x="265" y="51"/>
                  </a:lnTo>
                  <a:lnTo>
                    <a:pt x="275" y="61"/>
                  </a:lnTo>
                  <a:lnTo>
                    <a:pt x="286" y="61"/>
                  </a:lnTo>
                  <a:lnTo>
                    <a:pt x="286" y="51"/>
                  </a:lnTo>
                  <a:lnTo>
                    <a:pt x="286" y="41"/>
                  </a:lnTo>
                  <a:lnTo>
                    <a:pt x="296" y="41"/>
                  </a:lnTo>
                  <a:lnTo>
                    <a:pt x="306" y="41"/>
                  </a:lnTo>
                  <a:lnTo>
                    <a:pt x="306" y="51"/>
                  </a:lnTo>
                  <a:lnTo>
                    <a:pt x="316" y="51"/>
                  </a:lnTo>
                  <a:lnTo>
                    <a:pt x="326" y="61"/>
                  </a:lnTo>
                  <a:lnTo>
                    <a:pt x="337" y="71"/>
                  </a:lnTo>
                  <a:lnTo>
                    <a:pt x="337" y="82"/>
                  </a:lnTo>
                  <a:lnTo>
                    <a:pt x="347" y="82"/>
                  </a:lnTo>
                  <a:lnTo>
                    <a:pt x="347" y="92"/>
                  </a:lnTo>
                  <a:lnTo>
                    <a:pt x="347" y="102"/>
                  </a:lnTo>
                  <a:lnTo>
                    <a:pt x="347" y="112"/>
                  </a:lnTo>
                  <a:lnTo>
                    <a:pt x="347" y="122"/>
                  </a:lnTo>
                  <a:lnTo>
                    <a:pt x="357" y="122"/>
                  </a:lnTo>
                  <a:lnTo>
                    <a:pt x="367" y="122"/>
                  </a:lnTo>
                  <a:lnTo>
                    <a:pt x="367" y="133"/>
                  </a:lnTo>
                  <a:lnTo>
                    <a:pt x="367" y="143"/>
                  </a:lnTo>
                  <a:lnTo>
                    <a:pt x="377" y="143"/>
                  </a:lnTo>
                  <a:lnTo>
                    <a:pt x="377" y="153"/>
                  </a:lnTo>
                  <a:lnTo>
                    <a:pt x="367" y="153"/>
                  </a:lnTo>
                  <a:lnTo>
                    <a:pt x="367" y="163"/>
                  </a:lnTo>
                  <a:lnTo>
                    <a:pt x="367" y="173"/>
                  </a:lnTo>
                  <a:lnTo>
                    <a:pt x="357" y="173"/>
                  </a:lnTo>
                  <a:lnTo>
                    <a:pt x="347" y="184"/>
                  </a:lnTo>
                  <a:lnTo>
                    <a:pt x="337" y="194"/>
                  </a:lnTo>
                  <a:lnTo>
                    <a:pt x="337" y="204"/>
                  </a:lnTo>
                  <a:lnTo>
                    <a:pt x="337" y="214"/>
                  </a:lnTo>
                  <a:lnTo>
                    <a:pt x="326" y="224"/>
                  </a:lnTo>
                  <a:lnTo>
                    <a:pt x="326" y="245"/>
                  </a:lnTo>
                  <a:lnTo>
                    <a:pt x="326" y="255"/>
                  </a:lnTo>
                  <a:lnTo>
                    <a:pt x="316" y="255"/>
                  </a:lnTo>
                  <a:lnTo>
                    <a:pt x="316" y="245"/>
                  </a:lnTo>
                  <a:lnTo>
                    <a:pt x="296" y="245"/>
                  </a:lnTo>
                  <a:lnTo>
                    <a:pt x="296" y="255"/>
                  </a:lnTo>
                  <a:lnTo>
                    <a:pt x="286" y="275"/>
                  </a:lnTo>
                  <a:lnTo>
                    <a:pt x="296" y="275"/>
                  </a:lnTo>
                  <a:lnTo>
                    <a:pt x="286" y="285"/>
                  </a:lnTo>
                  <a:lnTo>
                    <a:pt x="275" y="285"/>
                  </a:lnTo>
                  <a:lnTo>
                    <a:pt x="286" y="296"/>
                  </a:lnTo>
                  <a:lnTo>
                    <a:pt x="265" y="306"/>
                  </a:lnTo>
                  <a:lnTo>
                    <a:pt x="265" y="296"/>
                  </a:lnTo>
                  <a:lnTo>
                    <a:pt x="265" y="306"/>
                  </a:lnTo>
                  <a:lnTo>
                    <a:pt x="255" y="306"/>
                  </a:lnTo>
                  <a:lnTo>
                    <a:pt x="255" y="296"/>
                  </a:lnTo>
                  <a:lnTo>
                    <a:pt x="255" y="306"/>
                  </a:lnTo>
                  <a:lnTo>
                    <a:pt x="245" y="316"/>
                  </a:lnTo>
                  <a:lnTo>
                    <a:pt x="235" y="316"/>
                  </a:lnTo>
                  <a:lnTo>
                    <a:pt x="235" y="326"/>
                  </a:lnTo>
                  <a:lnTo>
                    <a:pt x="224" y="326"/>
                  </a:lnTo>
                  <a:lnTo>
                    <a:pt x="214" y="316"/>
                  </a:lnTo>
                  <a:lnTo>
                    <a:pt x="214" y="306"/>
                  </a:lnTo>
                  <a:lnTo>
                    <a:pt x="204" y="296"/>
                  </a:lnTo>
                  <a:lnTo>
                    <a:pt x="204" y="285"/>
                  </a:lnTo>
                  <a:lnTo>
                    <a:pt x="214" y="285"/>
                  </a:lnTo>
                  <a:lnTo>
                    <a:pt x="224" y="265"/>
                  </a:lnTo>
                  <a:lnTo>
                    <a:pt x="224" y="255"/>
                  </a:lnTo>
                  <a:lnTo>
                    <a:pt x="214" y="245"/>
                  </a:lnTo>
                  <a:lnTo>
                    <a:pt x="214" y="235"/>
                  </a:lnTo>
                  <a:lnTo>
                    <a:pt x="204" y="235"/>
                  </a:lnTo>
                  <a:lnTo>
                    <a:pt x="194" y="235"/>
                  </a:lnTo>
                  <a:lnTo>
                    <a:pt x="194" y="224"/>
                  </a:lnTo>
                  <a:lnTo>
                    <a:pt x="184" y="224"/>
                  </a:lnTo>
                  <a:lnTo>
                    <a:pt x="184" y="214"/>
                  </a:lnTo>
                  <a:lnTo>
                    <a:pt x="173" y="214"/>
                  </a:lnTo>
                  <a:lnTo>
                    <a:pt x="173" y="204"/>
                  </a:lnTo>
                  <a:lnTo>
                    <a:pt x="163" y="204"/>
                  </a:lnTo>
                  <a:lnTo>
                    <a:pt x="163" y="194"/>
                  </a:lnTo>
                  <a:lnTo>
                    <a:pt x="143" y="194"/>
                  </a:lnTo>
                  <a:lnTo>
                    <a:pt x="133" y="194"/>
                  </a:lnTo>
                  <a:lnTo>
                    <a:pt x="143" y="184"/>
                  </a:lnTo>
                  <a:lnTo>
                    <a:pt x="133" y="173"/>
                  </a:lnTo>
                  <a:lnTo>
                    <a:pt x="133" y="163"/>
                  </a:lnTo>
                  <a:lnTo>
                    <a:pt x="112" y="163"/>
                  </a:lnTo>
                  <a:lnTo>
                    <a:pt x="112" y="173"/>
                  </a:lnTo>
                  <a:lnTo>
                    <a:pt x="102" y="173"/>
                  </a:lnTo>
                  <a:lnTo>
                    <a:pt x="102" y="184"/>
                  </a:lnTo>
                  <a:lnTo>
                    <a:pt x="92" y="184"/>
                  </a:lnTo>
                  <a:lnTo>
                    <a:pt x="82" y="194"/>
                  </a:lnTo>
                  <a:lnTo>
                    <a:pt x="82" y="204"/>
                  </a:lnTo>
                  <a:lnTo>
                    <a:pt x="72" y="204"/>
                  </a:lnTo>
                  <a:lnTo>
                    <a:pt x="61" y="194"/>
                  </a:lnTo>
                  <a:lnTo>
                    <a:pt x="41" y="204"/>
                  </a:lnTo>
                  <a:lnTo>
                    <a:pt x="41" y="194"/>
                  </a:lnTo>
                  <a:lnTo>
                    <a:pt x="41" y="184"/>
                  </a:lnTo>
                  <a:lnTo>
                    <a:pt x="31" y="184"/>
                  </a:lnTo>
                  <a:lnTo>
                    <a:pt x="21" y="173"/>
                  </a:lnTo>
                  <a:lnTo>
                    <a:pt x="31" y="163"/>
                  </a:lnTo>
                  <a:lnTo>
                    <a:pt x="41" y="163"/>
                  </a:lnTo>
                  <a:lnTo>
                    <a:pt x="51" y="153"/>
                  </a:lnTo>
                  <a:lnTo>
                    <a:pt x="41" y="143"/>
                  </a:lnTo>
                  <a:lnTo>
                    <a:pt x="31" y="143"/>
                  </a:lnTo>
                  <a:lnTo>
                    <a:pt x="21" y="143"/>
                  </a:lnTo>
                  <a:lnTo>
                    <a:pt x="21" y="133"/>
                  </a:lnTo>
                  <a:lnTo>
                    <a:pt x="10" y="133"/>
                  </a:lnTo>
                  <a:lnTo>
                    <a:pt x="0" y="122"/>
                  </a:lnTo>
                  <a:lnTo>
                    <a:pt x="10" y="122"/>
                  </a:lnTo>
                  <a:lnTo>
                    <a:pt x="21" y="122"/>
                  </a:lnTo>
                  <a:lnTo>
                    <a:pt x="21" y="112"/>
                  </a:lnTo>
                  <a:lnTo>
                    <a:pt x="21" y="102"/>
                  </a:lnTo>
                  <a:lnTo>
                    <a:pt x="31" y="102"/>
                  </a:lnTo>
                  <a:lnTo>
                    <a:pt x="41" y="102"/>
                  </a:lnTo>
                  <a:lnTo>
                    <a:pt x="41" y="112"/>
                  </a:lnTo>
                  <a:lnTo>
                    <a:pt x="61" y="112"/>
                  </a:lnTo>
                  <a:lnTo>
                    <a:pt x="72" y="122"/>
                  </a:lnTo>
                  <a:lnTo>
                    <a:pt x="72" y="112"/>
                  </a:lnTo>
                  <a:lnTo>
                    <a:pt x="92" y="112"/>
                  </a:lnTo>
                  <a:lnTo>
                    <a:pt x="92" y="102"/>
                  </a:lnTo>
                  <a:lnTo>
                    <a:pt x="92" y="92"/>
                  </a:lnTo>
                  <a:lnTo>
                    <a:pt x="92" y="102"/>
                  </a:lnTo>
                  <a:lnTo>
                    <a:pt x="102" y="92"/>
                  </a:lnTo>
                  <a:lnTo>
                    <a:pt x="102" y="102"/>
                  </a:lnTo>
                  <a:lnTo>
                    <a:pt x="112" y="102"/>
                  </a:lnTo>
                  <a:lnTo>
                    <a:pt x="123" y="102"/>
                  </a:lnTo>
                  <a:lnTo>
                    <a:pt x="123" y="112"/>
                  </a:lnTo>
                  <a:lnTo>
                    <a:pt x="133" y="112"/>
                  </a:lnTo>
                  <a:lnTo>
                    <a:pt x="143" y="112"/>
                  </a:lnTo>
                  <a:lnTo>
                    <a:pt x="153" y="102"/>
                  </a:lnTo>
                  <a:lnTo>
                    <a:pt x="163" y="102"/>
                  </a:lnTo>
                  <a:lnTo>
                    <a:pt x="163" y="92"/>
                  </a:lnTo>
                  <a:lnTo>
                    <a:pt x="173" y="102"/>
                  </a:lnTo>
                  <a:lnTo>
                    <a:pt x="163" y="92"/>
                  </a:lnTo>
                  <a:lnTo>
                    <a:pt x="163" y="82"/>
                  </a:lnTo>
                  <a:lnTo>
                    <a:pt x="163" y="71"/>
                  </a:lnTo>
                  <a:lnTo>
                    <a:pt x="173" y="71"/>
                  </a:lnTo>
                  <a:lnTo>
                    <a:pt x="163" y="61"/>
                  </a:lnTo>
                  <a:lnTo>
                    <a:pt x="163" y="71"/>
                  </a:lnTo>
                  <a:lnTo>
                    <a:pt x="163" y="61"/>
                  </a:lnTo>
                  <a:lnTo>
                    <a:pt x="163" y="51"/>
                  </a:lnTo>
                  <a:lnTo>
                    <a:pt x="163" y="41"/>
                  </a:lnTo>
                  <a:lnTo>
                    <a:pt x="153" y="31"/>
                  </a:lnTo>
                  <a:lnTo>
                    <a:pt x="153" y="21"/>
                  </a:lnTo>
                  <a:lnTo>
                    <a:pt x="163" y="21"/>
                  </a:lnTo>
                  <a:lnTo>
                    <a:pt x="173" y="10"/>
                  </a:lnTo>
                  <a:lnTo>
                    <a:pt x="173" y="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49" name="Freeform 120"/>
            <p:cNvSpPr>
              <a:spLocks/>
            </p:cNvSpPr>
            <p:nvPr/>
          </p:nvSpPr>
          <p:spPr bwMode="auto">
            <a:xfrm>
              <a:off x="7169150" y="4637088"/>
              <a:ext cx="80962" cy="65087"/>
            </a:xfrm>
            <a:custGeom>
              <a:avLst/>
              <a:gdLst>
                <a:gd name="T0" fmla="*/ 2147483647 w 51"/>
                <a:gd name="T1" fmla="*/ 0 h 41"/>
                <a:gd name="T2" fmla="*/ 2147483647 w 51"/>
                <a:gd name="T3" fmla="*/ 0 h 41"/>
                <a:gd name="T4" fmla="*/ 2147483647 w 51"/>
                <a:gd name="T5" fmla="*/ 0 h 41"/>
                <a:gd name="T6" fmla="*/ 2147483647 w 51"/>
                <a:gd name="T7" fmla="*/ 0 h 41"/>
                <a:gd name="T8" fmla="*/ 2147483647 w 51"/>
                <a:gd name="T9" fmla="*/ 0 h 41"/>
                <a:gd name="T10" fmla="*/ 2147483647 w 51"/>
                <a:gd name="T11" fmla="*/ 2147483647 h 41"/>
                <a:gd name="T12" fmla="*/ 2147483647 w 51"/>
                <a:gd name="T13" fmla="*/ 2147483647 h 41"/>
                <a:gd name="T14" fmla="*/ 2147483647 w 51"/>
                <a:gd name="T15" fmla="*/ 2147483647 h 41"/>
                <a:gd name="T16" fmla="*/ 2147483647 w 51"/>
                <a:gd name="T17" fmla="*/ 2147483647 h 41"/>
                <a:gd name="T18" fmla="*/ 2147483647 w 51"/>
                <a:gd name="T19" fmla="*/ 2147483647 h 41"/>
                <a:gd name="T20" fmla="*/ 2147483647 w 51"/>
                <a:gd name="T21" fmla="*/ 2147483647 h 41"/>
                <a:gd name="T22" fmla="*/ 2147483647 w 51"/>
                <a:gd name="T23" fmla="*/ 2147483647 h 41"/>
                <a:gd name="T24" fmla="*/ 2147483647 w 51"/>
                <a:gd name="T25" fmla="*/ 2147483647 h 41"/>
                <a:gd name="T26" fmla="*/ 2147483647 w 51"/>
                <a:gd name="T27" fmla="*/ 2147483647 h 41"/>
                <a:gd name="T28" fmla="*/ 2147483647 w 51"/>
                <a:gd name="T29" fmla="*/ 2147483647 h 41"/>
                <a:gd name="T30" fmla="*/ 2147483647 w 51"/>
                <a:gd name="T31" fmla="*/ 2147483647 h 41"/>
                <a:gd name="T32" fmla="*/ 2147483647 w 51"/>
                <a:gd name="T33" fmla="*/ 2147483647 h 41"/>
                <a:gd name="T34" fmla="*/ 2147483647 w 51"/>
                <a:gd name="T35" fmla="*/ 2147483647 h 41"/>
                <a:gd name="T36" fmla="*/ 2147483647 w 51"/>
                <a:gd name="T37" fmla="*/ 2147483647 h 41"/>
                <a:gd name="T38" fmla="*/ 2147483647 w 51"/>
                <a:gd name="T39" fmla="*/ 2147483647 h 41"/>
                <a:gd name="T40" fmla="*/ 0 w 51"/>
                <a:gd name="T41" fmla="*/ 2147483647 h 41"/>
                <a:gd name="T42" fmla="*/ 2147483647 w 51"/>
                <a:gd name="T43" fmla="*/ 2147483647 h 41"/>
                <a:gd name="T44" fmla="*/ 2147483647 w 51"/>
                <a:gd name="T45" fmla="*/ 2147483647 h 41"/>
                <a:gd name="T46" fmla="*/ 2147483647 w 51"/>
                <a:gd name="T47" fmla="*/ 0 h 41"/>
                <a:gd name="T48" fmla="*/ 2147483647 w 51"/>
                <a:gd name="T49" fmla="*/ 0 h 41"/>
                <a:gd name="T50" fmla="*/ 2147483647 w 51"/>
                <a:gd name="T51" fmla="*/ 0 h 41"/>
                <a:gd name="T52" fmla="*/ 2147483647 w 51"/>
                <a:gd name="T53" fmla="*/ 0 h 41"/>
                <a:gd name="T54" fmla="*/ 2147483647 w 51"/>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41">
                  <a:moveTo>
                    <a:pt x="31" y="0"/>
                  </a:moveTo>
                  <a:lnTo>
                    <a:pt x="31" y="0"/>
                  </a:lnTo>
                  <a:lnTo>
                    <a:pt x="41" y="0"/>
                  </a:lnTo>
                  <a:lnTo>
                    <a:pt x="41" y="11"/>
                  </a:lnTo>
                  <a:lnTo>
                    <a:pt x="51" y="11"/>
                  </a:lnTo>
                  <a:lnTo>
                    <a:pt x="41" y="21"/>
                  </a:lnTo>
                  <a:lnTo>
                    <a:pt x="41" y="31"/>
                  </a:lnTo>
                  <a:lnTo>
                    <a:pt x="31" y="31"/>
                  </a:lnTo>
                  <a:lnTo>
                    <a:pt x="31" y="41"/>
                  </a:lnTo>
                  <a:lnTo>
                    <a:pt x="21" y="41"/>
                  </a:lnTo>
                  <a:lnTo>
                    <a:pt x="10" y="41"/>
                  </a:lnTo>
                  <a:lnTo>
                    <a:pt x="10" y="31"/>
                  </a:lnTo>
                  <a:lnTo>
                    <a:pt x="0" y="21"/>
                  </a:lnTo>
                  <a:lnTo>
                    <a:pt x="10" y="21"/>
                  </a:lnTo>
                  <a:lnTo>
                    <a:pt x="10" y="11"/>
                  </a:lnTo>
                  <a:lnTo>
                    <a:pt x="10" y="0"/>
                  </a:lnTo>
                  <a:lnTo>
                    <a:pt x="21" y="0"/>
                  </a:lnTo>
                  <a:lnTo>
                    <a:pt x="3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50" name="Freeform 121"/>
            <p:cNvSpPr>
              <a:spLocks/>
            </p:cNvSpPr>
            <p:nvPr/>
          </p:nvSpPr>
          <p:spPr bwMode="auto">
            <a:xfrm>
              <a:off x="7848600" y="4637088"/>
              <a:ext cx="388937" cy="454025"/>
            </a:xfrm>
            <a:custGeom>
              <a:avLst/>
              <a:gdLst>
                <a:gd name="T0" fmla="*/ 0 w 245"/>
                <a:gd name="T1" fmla="*/ 2147483647 h 286"/>
                <a:gd name="T2" fmla="*/ 2147483647 w 245"/>
                <a:gd name="T3" fmla="*/ 2147483647 h 286"/>
                <a:gd name="T4" fmla="*/ 2147483647 w 245"/>
                <a:gd name="T5" fmla="*/ 2147483647 h 286"/>
                <a:gd name="T6" fmla="*/ 2147483647 w 245"/>
                <a:gd name="T7" fmla="*/ 2147483647 h 286"/>
                <a:gd name="T8" fmla="*/ 2147483647 w 245"/>
                <a:gd name="T9" fmla="*/ 2147483647 h 286"/>
                <a:gd name="T10" fmla="*/ 2147483647 w 245"/>
                <a:gd name="T11" fmla="*/ 2147483647 h 286"/>
                <a:gd name="T12" fmla="*/ 2147483647 w 245"/>
                <a:gd name="T13" fmla="*/ 2147483647 h 286"/>
                <a:gd name="T14" fmla="*/ 2147483647 w 245"/>
                <a:gd name="T15" fmla="*/ 2147483647 h 286"/>
                <a:gd name="T16" fmla="*/ 2147483647 w 245"/>
                <a:gd name="T17" fmla="*/ 2147483647 h 286"/>
                <a:gd name="T18" fmla="*/ 2147483647 w 245"/>
                <a:gd name="T19" fmla="*/ 2147483647 h 286"/>
                <a:gd name="T20" fmla="*/ 2147483647 w 245"/>
                <a:gd name="T21" fmla="*/ 2147483647 h 286"/>
                <a:gd name="T22" fmla="*/ 2147483647 w 245"/>
                <a:gd name="T23" fmla="*/ 2147483647 h 286"/>
                <a:gd name="T24" fmla="*/ 2147483647 w 245"/>
                <a:gd name="T25" fmla="*/ 2147483647 h 286"/>
                <a:gd name="T26" fmla="*/ 2147483647 w 245"/>
                <a:gd name="T27" fmla="*/ 2147483647 h 286"/>
                <a:gd name="T28" fmla="*/ 2147483647 w 245"/>
                <a:gd name="T29" fmla="*/ 2147483647 h 286"/>
                <a:gd name="T30" fmla="*/ 2147483647 w 245"/>
                <a:gd name="T31" fmla="*/ 2147483647 h 286"/>
                <a:gd name="T32" fmla="*/ 2147483647 w 245"/>
                <a:gd name="T33" fmla="*/ 2147483647 h 286"/>
                <a:gd name="T34" fmla="*/ 2147483647 w 245"/>
                <a:gd name="T35" fmla="*/ 0 h 286"/>
                <a:gd name="T36" fmla="*/ 2147483647 w 245"/>
                <a:gd name="T37" fmla="*/ 2147483647 h 286"/>
                <a:gd name="T38" fmla="*/ 2147483647 w 245"/>
                <a:gd name="T39" fmla="*/ 2147483647 h 286"/>
                <a:gd name="T40" fmla="*/ 2147483647 w 245"/>
                <a:gd name="T41" fmla="*/ 2147483647 h 286"/>
                <a:gd name="T42" fmla="*/ 2147483647 w 245"/>
                <a:gd name="T43" fmla="*/ 2147483647 h 286"/>
                <a:gd name="T44" fmla="*/ 2147483647 w 245"/>
                <a:gd name="T45" fmla="*/ 2147483647 h 286"/>
                <a:gd name="T46" fmla="*/ 2147483647 w 245"/>
                <a:gd name="T47" fmla="*/ 2147483647 h 286"/>
                <a:gd name="T48" fmla="*/ 2147483647 w 245"/>
                <a:gd name="T49" fmla="*/ 2147483647 h 286"/>
                <a:gd name="T50" fmla="*/ 2147483647 w 245"/>
                <a:gd name="T51" fmla="*/ 2147483647 h 286"/>
                <a:gd name="T52" fmla="*/ 2147483647 w 245"/>
                <a:gd name="T53" fmla="*/ 2147483647 h 286"/>
                <a:gd name="T54" fmla="*/ 2147483647 w 245"/>
                <a:gd name="T55" fmla="*/ 2147483647 h 286"/>
                <a:gd name="T56" fmla="*/ 2147483647 w 245"/>
                <a:gd name="T57" fmla="*/ 2147483647 h 286"/>
                <a:gd name="T58" fmla="*/ 2147483647 w 245"/>
                <a:gd name="T59" fmla="*/ 2147483647 h 286"/>
                <a:gd name="T60" fmla="*/ 2147483647 w 245"/>
                <a:gd name="T61" fmla="*/ 2147483647 h 286"/>
                <a:gd name="T62" fmla="*/ 2147483647 w 245"/>
                <a:gd name="T63" fmla="*/ 2147483647 h 286"/>
                <a:gd name="T64" fmla="*/ 2147483647 w 245"/>
                <a:gd name="T65" fmla="*/ 2147483647 h 286"/>
                <a:gd name="T66" fmla="*/ 2147483647 w 245"/>
                <a:gd name="T67" fmla="*/ 2147483647 h 286"/>
                <a:gd name="T68" fmla="*/ 2147483647 w 245"/>
                <a:gd name="T69" fmla="*/ 2147483647 h 286"/>
                <a:gd name="T70" fmla="*/ 2147483647 w 245"/>
                <a:gd name="T71" fmla="*/ 2147483647 h 286"/>
                <a:gd name="T72" fmla="*/ 2147483647 w 245"/>
                <a:gd name="T73" fmla="*/ 2147483647 h 286"/>
                <a:gd name="T74" fmla="*/ 2147483647 w 245"/>
                <a:gd name="T75" fmla="*/ 2147483647 h 286"/>
                <a:gd name="T76" fmla="*/ 2147483647 w 245"/>
                <a:gd name="T77" fmla="*/ 2147483647 h 286"/>
                <a:gd name="T78" fmla="*/ 2147483647 w 245"/>
                <a:gd name="T79" fmla="*/ 2147483647 h 286"/>
                <a:gd name="T80" fmla="*/ 2147483647 w 245"/>
                <a:gd name="T81" fmla="*/ 2147483647 h 286"/>
                <a:gd name="T82" fmla="*/ 2147483647 w 245"/>
                <a:gd name="T83" fmla="*/ 2147483647 h 286"/>
                <a:gd name="T84" fmla="*/ 2147483647 w 245"/>
                <a:gd name="T85" fmla="*/ 2147483647 h 286"/>
                <a:gd name="T86" fmla="*/ 2147483647 w 245"/>
                <a:gd name="T87" fmla="*/ 2147483647 h 286"/>
                <a:gd name="T88" fmla="*/ 2147483647 w 245"/>
                <a:gd name="T89" fmla="*/ 2147483647 h 286"/>
                <a:gd name="T90" fmla="*/ 2147483647 w 245"/>
                <a:gd name="T91" fmla="*/ 2147483647 h 286"/>
                <a:gd name="T92" fmla="*/ 2147483647 w 245"/>
                <a:gd name="T93" fmla="*/ 2147483647 h 286"/>
                <a:gd name="T94" fmla="*/ 2147483647 w 245"/>
                <a:gd name="T95" fmla="*/ 2147483647 h 286"/>
                <a:gd name="T96" fmla="*/ 2147483647 w 245"/>
                <a:gd name="T97" fmla="*/ 2147483647 h 286"/>
                <a:gd name="T98" fmla="*/ 2147483647 w 245"/>
                <a:gd name="T99" fmla="*/ 2147483647 h 286"/>
                <a:gd name="T100" fmla="*/ 2147483647 w 245"/>
                <a:gd name="T101" fmla="*/ 2147483647 h 286"/>
                <a:gd name="T102" fmla="*/ 2147483647 w 245"/>
                <a:gd name="T103" fmla="*/ 2147483647 h 286"/>
                <a:gd name="T104" fmla="*/ 2147483647 w 245"/>
                <a:gd name="T105" fmla="*/ 2147483647 h 286"/>
                <a:gd name="T106" fmla="*/ 2147483647 w 245"/>
                <a:gd name="T107" fmla="*/ 2147483647 h 286"/>
                <a:gd name="T108" fmla="*/ 2147483647 w 245"/>
                <a:gd name="T109" fmla="*/ 2147483647 h 286"/>
                <a:gd name="T110" fmla="*/ 2147483647 w 245"/>
                <a:gd name="T111" fmla="*/ 2147483647 h 286"/>
                <a:gd name="T112" fmla="*/ 0 w 245"/>
                <a:gd name="T113" fmla="*/ 2147483647 h 2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5" h="286">
                  <a:moveTo>
                    <a:pt x="0" y="184"/>
                  </a:moveTo>
                  <a:lnTo>
                    <a:pt x="0" y="184"/>
                  </a:lnTo>
                  <a:lnTo>
                    <a:pt x="21" y="184"/>
                  </a:lnTo>
                  <a:lnTo>
                    <a:pt x="10" y="174"/>
                  </a:lnTo>
                  <a:lnTo>
                    <a:pt x="10" y="163"/>
                  </a:lnTo>
                  <a:lnTo>
                    <a:pt x="10" y="153"/>
                  </a:lnTo>
                  <a:lnTo>
                    <a:pt x="21" y="153"/>
                  </a:lnTo>
                  <a:lnTo>
                    <a:pt x="21" y="163"/>
                  </a:lnTo>
                  <a:lnTo>
                    <a:pt x="31" y="153"/>
                  </a:lnTo>
                  <a:lnTo>
                    <a:pt x="31" y="143"/>
                  </a:lnTo>
                  <a:lnTo>
                    <a:pt x="41" y="143"/>
                  </a:lnTo>
                  <a:lnTo>
                    <a:pt x="51" y="143"/>
                  </a:lnTo>
                  <a:lnTo>
                    <a:pt x="61" y="153"/>
                  </a:lnTo>
                  <a:lnTo>
                    <a:pt x="72" y="153"/>
                  </a:lnTo>
                  <a:lnTo>
                    <a:pt x="61" y="143"/>
                  </a:lnTo>
                  <a:lnTo>
                    <a:pt x="51" y="133"/>
                  </a:lnTo>
                  <a:lnTo>
                    <a:pt x="41" y="123"/>
                  </a:lnTo>
                  <a:lnTo>
                    <a:pt x="31" y="112"/>
                  </a:lnTo>
                  <a:lnTo>
                    <a:pt x="21" y="102"/>
                  </a:lnTo>
                  <a:lnTo>
                    <a:pt x="21" y="92"/>
                  </a:lnTo>
                  <a:lnTo>
                    <a:pt x="10" y="82"/>
                  </a:lnTo>
                  <a:lnTo>
                    <a:pt x="10" y="72"/>
                  </a:lnTo>
                  <a:lnTo>
                    <a:pt x="0" y="61"/>
                  </a:lnTo>
                  <a:lnTo>
                    <a:pt x="10" y="61"/>
                  </a:lnTo>
                  <a:lnTo>
                    <a:pt x="10" y="51"/>
                  </a:lnTo>
                  <a:lnTo>
                    <a:pt x="10" y="31"/>
                  </a:lnTo>
                  <a:lnTo>
                    <a:pt x="21" y="31"/>
                  </a:lnTo>
                  <a:lnTo>
                    <a:pt x="31" y="31"/>
                  </a:lnTo>
                  <a:lnTo>
                    <a:pt x="31" y="11"/>
                  </a:lnTo>
                  <a:lnTo>
                    <a:pt x="41" y="11"/>
                  </a:lnTo>
                  <a:lnTo>
                    <a:pt x="41" y="0"/>
                  </a:lnTo>
                  <a:lnTo>
                    <a:pt x="51" y="0"/>
                  </a:lnTo>
                  <a:lnTo>
                    <a:pt x="61" y="11"/>
                  </a:lnTo>
                  <a:lnTo>
                    <a:pt x="61" y="21"/>
                  </a:lnTo>
                  <a:lnTo>
                    <a:pt x="72" y="21"/>
                  </a:lnTo>
                  <a:lnTo>
                    <a:pt x="82" y="31"/>
                  </a:lnTo>
                  <a:lnTo>
                    <a:pt x="82" y="41"/>
                  </a:lnTo>
                  <a:lnTo>
                    <a:pt x="92" y="41"/>
                  </a:lnTo>
                  <a:lnTo>
                    <a:pt x="112" y="51"/>
                  </a:lnTo>
                  <a:lnTo>
                    <a:pt x="122" y="51"/>
                  </a:lnTo>
                  <a:lnTo>
                    <a:pt x="133" y="61"/>
                  </a:lnTo>
                  <a:lnTo>
                    <a:pt x="133" y="51"/>
                  </a:lnTo>
                  <a:lnTo>
                    <a:pt x="143" y="61"/>
                  </a:lnTo>
                  <a:lnTo>
                    <a:pt x="163" y="61"/>
                  </a:lnTo>
                  <a:lnTo>
                    <a:pt x="163" y="72"/>
                  </a:lnTo>
                  <a:lnTo>
                    <a:pt x="173" y="72"/>
                  </a:lnTo>
                  <a:lnTo>
                    <a:pt x="184" y="72"/>
                  </a:lnTo>
                  <a:lnTo>
                    <a:pt x="214" y="61"/>
                  </a:lnTo>
                  <a:lnTo>
                    <a:pt x="224" y="61"/>
                  </a:lnTo>
                  <a:lnTo>
                    <a:pt x="224" y="51"/>
                  </a:lnTo>
                  <a:lnTo>
                    <a:pt x="235" y="51"/>
                  </a:lnTo>
                  <a:lnTo>
                    <a:pt x="235" y="61"/>
                  </a:lnTo>
                  <a:lnTo>
                    <a:pt x="235" y="72"/>
                  </a:lnTo>
                  <a:lnTo>
                    <a:pt x="245" y="72"/>
                  </a:lnTo>
                  <a:lnTo>
                    <a:pt x="245" y="82"/>
                  </a:lnTo>
                  <a:lnTo>
                    <a:pt x="245" y="92"/>
                  </a:lnTo>
                  <a:lnTo>
                    <a:pt x="235" y="92"/>
                  </a:lnTo>
                  <a:lnTo>
                    <a:pt x="235" y="102"/>
                  </a:lnTo>
                  <a:lnTo>
                    <a:pt x="235" y="112"/>
                  </a:lnTo>
                  <a:lnTo>
                    <a:pt x="224" y="123"/>
                  </a:lnTo>
                  <a:lnTo>
                    <a:pt x="214" y="123"/>
                  </a:lnTo>
                  <a:lnTo>
                    <a:pt x="214" y="143"/>
                  </a:lnTo>
                  <a:lnTo>
                    <a:pt x="204" y="143"/>
                  </a:lnTo>
                  <a:lnTo>
                    <a:pt x="204" y="153"/>
                  </a:lnTo>
                  <a:lnTo>
                    <a:pt x="204" y="163"/>
                  </a:lnTo>
                  <a:lnTo>
                    <a:pt x="204" y="174"/>
                  </a:lnTo>
                  <a:lnTo>
                    <a:pt x="214" y="174"/>
                  </a:lnTo>
                  <a:lnTo>
                    <a:pt x="204" y="184"/>
                  </a:lnTo>
                  <a:lnTo>
                    <a:pt x="204" y="194"/>
                  </a:lnTo>
                  <a:lnTo>
                    <a:pt x="194" y="184"/>
                  </a:lnTo>
                  <a:lnTo>
                    <a:pt x="194" y="194"/>
                  </a:lnTo>
                  <a:lnTo>
                    <a:pt x="184" y="194"/>
                  </a:lnTo>
                  <a:lnTo>
                    <a:pt x="184" y="204"/>
                  </a:lnTo>
                  <a:lnTo>
                    <a:pt x="173" y="204"/>
                  </a:lnTo>
                  <a:lnTo>
                    <a:pt x="163" y="204"/>
                  </a:lnTo>
                  <a:lnTo>
                    <a:pt x="173" y="214"/>
                  </a:lnTo>
                  <a:lnTo>
                    <a:pt x="163" y="214"/>
                  </a:lnTo>
                  <a:lnTo>
                    <a:pt x="163" y="204"/>
                  </a:lnTo>
                  <a:lnTo>
                    <a:pt x="163" y="214"/>
                  </a:lnTo>
                  <a:lnTo>
                    <a:pt x="153" y="214"/>
                  </a:lnTo>
                  <a:lnTo>
                    <a:pt x="143" y="214"/>
                  </a:lnTo>
                  <a:lnTo>
                    <a:pt x="143" y="225"/>
                  </a:lnTo>
                  <a:lnTo>
                    <a:pt x="133" y="225"/>
                  </a:lnTo>
                  <a:lnTo>
                    <a:pt x="122" y="225"/>
                  </a:lnTo>
                  <a:lnTo>
                    <a:pt x="122" y="235"/>
                  </a:lnTo>
                  <a:lnTo>
                    <a:pt x="122" y="255"/>
                  </a:lnTo>
                  <a:lnTo>
                    <a:pt x="122" y="265"/>
                  </a:lnTo>
                  <a:lnTo>
                    <a:pt x="112" y="255"/>
                  </a:lnTo>
                  <a:lnTo>
                    <a:pt x="102" y="265"/>
                  </a:lnTo>
                  <a:lnTo>
                    <a:pt x="92" y="265"/>
                  </a:lnTo>
                  <a:lnTo>
                    <a:pt x="82" y="265"/>
                  </a:lnTo>
                  <a:lnTo>
                    <a:pt x="72" y="275"/>
                  </a:lnTo>
                  <a:lnTo>
                    <a:pt x="82" y="275"/>
                  </a:lnTo>
                  <a:lnTo>
                    <a:pt x="82" y="286"/>
                  </a:lnTo>
                  <a:lnTo>
                    <a:pt x="72" y="286"/>
                  </a:lnTo>
                  <a:lnTo>
                    <a:pt x="61" y="275"/>
                  </a:lnTo>
                  <a:lnTo>
                    <a:pt x="61" y="265"/>
                  </a:lnTo>
                  <a:lnTo>
                    <a:pt x="72" y="255"/>
                  </a:lnTo>
                  <a:lnTo>
                    <a:pt x="61" y="255"/>
                  </a:lnTo>
                  <a:lnTo>
                    <a:pt x="72" y="245"/>
                  </a:lnTo>
                  <a:lnTo>
                    <a:pt x="61" y="245"/>
                  </a:lnTo>
                  <a:lnTo>
                    <a:pt x="51" y="245"/>
                  </a:lnTo>
                  <a:lnTo>
                    <a:pt x="41" y="235"/>
                  </a:lnTo>
                  <a:lnTo>
                    <a:pt x="31" y="225"/>
                  </a:lnTo>
                  <a:lnTo>
                    <a:pt x="31" y="214"/>
                  </a:lnTo>
                  <a:lnTo>
                    <a:pt x="31" y="204"/>
                  </a:lnTo>
                  <a:lnTo>
                    <a:pt x="21" y="204"/>
                  </a:lnTo>
                  <a:lnTo>
                    <a:pt x="10" y="194"/>
                  </a:lnTo>
                  <a:lnTo>
                    <a:pt x="10" y="204"/>
                  </a:lnTo>
                  <a:lnTo>
                    <a:pt x="0" y="194"/>
                  </a:lnTo>
                  <a:lnTo>
                    <a:pt x="0" y="184"/>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51" name="Freeform 122"/>
            <p:cNvSpPr>
              <a:spLocks/>
            </p:cNvSpPr>
            <p:nvPr/>
          </p:nvSpPr>
          <p:spPr bwMode="auto">
            <a:xfrm>
              <a:off x="4921251" y="4637088"/>
              <a:ext cx="31750" cy="49212"/>
            </a:xfrm>
            <a:custGeom>
              <a:avLst/>
              <a:gdLst>
                <a:gd name="T0" fmla="*/ 2147483647 w 20"/>
                <a:gd name="T1" fmla="*/ 2147483647 h 31"/>
                <a:gd name="T2" fmla="*/ 2147483647 w 20"/>
                <a:gd name="T3" fmla="*/ 2147483647 h 31"/>
                <a:gd name="T4" fmla="*/ 2147483647 w 20"/>
                <a:gd name="T5" fmla="*/ 2147483647 h 31"/>
                <a:gd name="T6" fmla="*/ 0 w 20"/>
                <a:gd name="T7" fmla="*/ 2147483647 h 31"/>
                <a:gd name="T8" fmla="*/ 0 w 20"/>
                <a:gd name="T9" fmla="*/ 2147483647 h 31"/>
                <a:gd name="T10" fmla="*/ 0 w 20"/>
                <a:gd name="T11" fmla="*/ 2147483647 h 31"/>
                <a:gd name="T12" fmla="*/ 0 w 20"/>
                <a:gd name="T13" fmla="*/ 2147483647 h 31"/>
                <a:gd name="T14" fmla="*/ 0 w 20"/>
                <a:gd name="T15" fmla="*/ 2147483647 h 31"/>
                <a:gd name="T16" fmla="*/ 0 w 20"/>
                <a:gd name="T17" fmla="*/ 0 h 31"/>
                <a:gd name="T18" fmla="*/ 0 w 20"/>
                <a:gd name="T19" fmla="*/ 0 h 31"/>
                <a:gd name="T20" fmla="*/ 0 w 20"/>
                <a:gd name="T21" fmla="*/ 0 h 31"/>
                <a:gd name="T22" fmla="*/ 2147483647 w 20"/>
                <a:gd name="T23" fmla="*/ 2147483647 h 31"/>
                <a:gd name="T24" fmla="*/ 2147483647 w 20"/>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10" y="11"/>
                  </a:moveTo>
                  <a:lnTo>
                    <a:pt x="20" y="21"/>
                  </a:lnTo>
                  <a:lnTo>
                    <a:pt x="10" y="21"/>
                  </a:lnTo>
                  <a:lnTo>
                    <a:pt x="0" y="21"/>
                  </a:lnTo>
                  <a:lnTo>
                    <a:pt x="0" y="31"/>
                  </a:lnTo>
                  <a:lnTo>
                    <a:pt x="0" y="21"/>
                  </a:lnTo>
                  <a:lnTo>
                    <a:pt x="0" y="0"/>
                  </a:lnTo>
                  <a:lnTo>
                    <a:pt x="10" y="1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52" name="Freeform 123"/>
            <p:cNvSpPr>
              <a:spLocks/>
            </p:cNvSpPr>
            <p:nvPr/>
          </p:nvSpPr>
          <p:spPr bwMode="auto">
            <a:xfrm>
              <a:off x="5632451" y="4670425"/>
              <a:ext cx="469900" cy="323850"/>
            </a:xfrm>
            <a:custGeom>
              <a:avLst/>
              <a:gdLst>
                <a:gd name="T0" fmla="*/ 2147483647 w 296"/>
                <a:gd name="T1" fmla="*/ 0 h 204"/>
                <a:gd name="T2" fmla="*/ 2147483647 w 296"/>
                <a:gd name="T3" fmla="*/ 2147483647 h 204"/>
                <a:gd name="T4" fmla="*/ 2147483647 w 296"/>
                <a:gd name="T5" fmla="*/ 2147483647 h 204"/>
                <a:gd name="T6" fmla="*/ 2147483647 w 296"/>
                <a:gd name="T7" fmla="*/ 2147483647 h 204"/>
                <a:gd name="T8" fmla="*/ 2147483647 w 296"/>
                <a:gd name="T9" fmla="*/ 2147483647 h 204"/>
                <a:gd name="T10" fmla="*/ 2147483647 w 296"/>
                <a:gd name="T11" fmla="*/ 2147483647 h 204"/>
                <a:gd name="T12" fmla="*/ 2147483647 w 296"/>
                <a:gd name="T13" fmla="*/ 2147483647 h 204"/>
                <a:gd name="T14" fmla="*/ 2147483647 w 296"/>
                <a:gd name="T15" fmla="*/ 2147483647 h 204"/>
                <a:gd name="T16" fmla="*/ 2147483647 w 296"/>
                <a:gd name="T17" fmla="*/ 2147483647 h 204"/>
                <a:gd name="T18" fmla="*/ 2147483647 w 296"/>
                <a:gd name="T19" fmla="*/ 2147483647 h 204"/>
                <a:gd name="T20" fmla="*/ 2147483647 w 296"/>
                <a:gd name="T21" fmla="*/ 2147483647 h 204"/>
                <a:gd name="T22" fmla="*/ 2147483647 w 296"/>
                <a:gd name="T23" fmla="*/ 2147483647 h 204"/>
                <a:gd name="T24" fmla="*/ 2147483647 w 296"/>
                <a:gd name="T25" fmla="*/ 2147483647 h 204"/>
                <a:gd name="T26" fmla="*/ 2147483647 w 296"/>
                <a:gd name="T27" fmla="*/ 2147483647 h 204"/>
                <a:gd name="T28" fmla="*/ 2147483647 w 296"/>
                <a:gd name="T29" fmla="*/ 2147483647 h 204"/>
                <a:gd name="T30" fmla="*/ 2147483647 w 296"/>
                <a:gd name="T31" fmla="*/ 2147483647 h 204"/>
                <a:gd name="T32" fmla="*/ 2147483647 w 296"/>
                <a:gd name="T33" fmla="*/ 2147483647 h 204"/>
                <a:gd name="T34" fmla="*/ 2147483647 w 296"/>
                <a:gd name="T35" fmla="*/ 2147483647 h 204"/>
                <a:gd name="T36" fmla="*/ 2147483647 w 296"/>
                <a:gd name="T37" fmla="*/ 2147483647 h 204"/>
                <a:gd name="T38" fmla="*/ 2147483647 w 296"/>
                <a:gd name="T39" fmla="*/ 2147483647 h 204"/>
                <a:gd name="T40" fmla="*/ 2147483647 w 296"/>
                <a:gd name="T41" fmla="*/ 2147483647 h 204"/>
                <a:gd name="T42" fmla="*/ 2147483647 w 296"/>
                <a:gd name="T43" fmla="*/ 2147483647 h 204"/>
                <a:gd name="T44" fmla="*/ 2147483647 w 296"/>
                <a:gd name="T45" fmla="*/ 2147483647 h 204"/>
                <a:gd name="T46" fmla="*/ 2147483647 w 296"/>
                <a:gd name="T47" fmla="*/ 2147483647 h 204"/>
                <a:gd name="T48" fmla="*/ 2147483647 w 296"/>
                <a:gd name="T49" fmla="*/ 2147483647 h 204"/>
                <a:gd name="T50" fmla="*/ 2147483647 w 296"/>
                <a:gd name="T51" fmla="*/ 2147483647 h 204"/>
                <a:gd name="T52" fmla="*/ 2147483647 w 296"/>
                <a:gd name="T53" fmla="*/ 2147483647 h 204"/>
                <a:gd name="T54" fmla="*/ 2147483647 w 296"/>
                <a:gd name="T55" fmla="*/ 2147483647 h 204"/>
                <a:gd name="T56" fmla="*/ 2147483647 w 296"/>
                <a:gd name="T57" fmla="*/ 2147483647 h 204"/>
                <a:gd name="T58" fmla="*/ 2147483647 w 296"/>
                <a:gd name="T59" fmla="*/ 2147483647 h 204"/>
                <a:gd name="T60" fmla="*/ 2147483647 w 296"/>
                <a:gd name="T61" fmla="*/ 2147483647 h 204"/>
                <a:gd name="T62" fmla="*/ 2147483647 w 296"/>
                <a:gd name="T63" fmla="*/ 2147483647 h 204"/>
                <a:gd name="T64" fmla="*/ 2147483647 w 296"/>
                <a:gd name="T65" fmla="*/ 2147483647 h 204"/>
                <a:gd name="T66" fmla="*/ 2147483647 w 296"/>
                <a:gd name="T67" fmla="*/ 2147483647 h 204"/>
                <a:gd name="T68" fmla="*/ 2147483647 w 296"/>
                <a:gd name="T69" fmla="*/ 2147483647 h 204"/>
                <a:gd name="T70" fmla="*/ 2147483647 w 296"/>
                <a:gd name="T71" fmla="*/ 2147483647 h 204"/>
                <a:gd name="T72" fmla="*/ 2147483647 w 296"/>
                <a:gd name="T73" fmla="*/ 2147483647 h 204"/>
                <a:gd name="T74" fmla="*/ 2147483647 w 296"/>
                <a:gd name="T75" fmla="*/ 2147483647 h 204"/>
                <a:gd name="T76" fmla="*/ 2147483647 w 296"/>
                <a:gd name="T77" fmla="*/ 2147483647 h 204"/>
                <a:gd name="T78" fmla="*/ 2147483647 w 296"/>
                <a:gd name="T79" fmla="*/ 2147483647 h 204"/>
                <a:gd name="T80" fmla="*/ 2147483647 w 296"/>
                <a:gd name="T81" fmla="*/ 2147483647 h 204"/>
                <a:gd name="T82" fmla="*/ 2147483647 w 296"/>
                <a:gd name="T83" fmla="*/ 2147483647 h 204"/>
                <a:gd name="T84" fmla="*/ 0 w 296"/>
                <a:gd name="T85" fmla="*/ 2147483647 h 204"/>
                <a:gd name="T86" fmla="*/ 2147483647 w 296"/>
                <a:gd name="T87" fmla="*/ 2147483647 h 204"/>
                <a:gd name="T88" fmla="*/ 2147483647 w 296"/>
                <a:gd name="T89" fmla="*/ 2147483647 h 204"/>
                <a:gd name="T90" fmla="*/ 2147483647 w 296"/>
                <a:gd name="T91" fmla="*/ 2147483647 h 204"/>
                <a:gd name="T92" fmla="*/ 2147483647 w 296"/>
                <a:gd name="T93" fmla="*/ 2147483647 h 204"/>
                <a:gd name="T94" fmla="*/ 2147483647 w 296"/>
                <a:gd name="T95" fmla="*/ 2147483647 h 204"/>
                <a:gd name="T96" fmla="*/ 2147483647 w 296"/>
                <a:gd name="T97" fmla="*/ 2147483647 h 204"/>
                <a:gd name="T98" fmla="*/ 2147483647 w 296"/>
                <a:gd name="T99" fmla="*/ 2147483647 h 204"/>
                <a:gd name="T100" fmla="*/ 2147483647 w 296"/>
                <a:gd name="T101" fmla="*/ 0 h 2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6" h="204">
                  <a:moveTo>
                    <a:pt x="82" y="0"/>
                  </a:moveTo>
                  <a:lnTo>
                    <a:pt x="92" y="0"/>
                  </a:lnTo>
                  <a:lnTo>
                    <a:pt x="82" y="0"/>
                  </a:lnTo>
                  <a:lnTo>
                    <a:pt x="82" y="10"/>
                  </a:lnTo>
                  <a:lnTo>
                    <a:pt x="92" y="10"/>
                  </a:lnTo>
                  <a:lnTo>
                    <a:pt x="92" y="20"/>
                  </a:lnTo>
                  <a:lnTo>
                    <a:pt x="102" y="20"/>
                  </a:lnTo>
                  <a:lnTo>
                    <a:pt x="102" y="30"/>
                  </a:lnTo>
                  <a:lnTo>
                    <a:pt x="112" y="30"/>
                  </a:lnTo>
                  <a:lnTo>
                    <a:pt x="123" y="40"/>
                  </a:lnTo>
                  <a:lnTo>
                    <a:pt x="123" y="30"/>
                  </a:lnTo>
                  <a:lnTo>
                    <a:pt x="133" y="30"/>
                  </a:lnTo>
                  <a:lnTo>
                    <a:pt x="133" y="40"/>
                  </a:lnTo>
                  <a:lnTo>
                    <a:pt x="133" y="51"/>
                  </a:lnTo>
                  <a:lnTo>
                    <a:pt x="143" y="51"/>
                  </a:lnTo>
                  <a:lnTo>
                    <a:pt x="143" y="61"/>
                  </a:lnTo>
                  <a:lnTo>
                    <a:pt x="153" y="51"/>
                  </a:lnTo>
                  <a:lnTo>
                    <a:pt x="163" y="51"/>
                  </a:lnTo>
                  <a:lnTo>
                    <a:pt x="163" y="40"/>
                  </a:lnTo>
                  <a:lnTo>
                    <a:pt x="174" y="30"/>
                  </a:lnTo>
                  <a:lnTo>
                    <a:pt x="174" y="40"/>
                  </a:lnTo>
                  <a:lnTo>
                    <a:pt x="184" y="40"/>
                  </a:lnTo>
                  <a:lnTo>
                    <a:pt x="184" y="51"/>
                  </a:lnTo>
                  <a:lnTo>
                    <a:pt x="194" y="51"/>
                  </a:lnTo>
                  <a:lnTo>
                    <a:pt x="204" y="40"/>
                  </a:lnTo>
                  <a:lnTo>
                    <a:pt x="194" y="30"/>
                  </a:lnTo>
                  <a:lnTo>
                    <a:pt x="204" y="30"/>
                  </a:lnTo>
                  <a:lnTo>
                    <a:pt x="214" y="40"/>
                  </a:lnTo>
                  <a:lnTo>
                    <a:pt x="214" y="30"/>
                  </a:lnTo>
                  <a:lnTo>
                    <a:pt x="224" y="30"/>
                  </a:lnTo>
                  <a:lnTo>
                    <a:pt x="224" y="20"/>
                  </a:lnTo>
                  <a:lnTo>
                    <a:pt x="235" y="20"/>
                  </a:lnTo>
                  <a:lnTo>
                    <a:pt x="245" y="20"/>
                  </a:lnTo>
                  <a:lnTo>
                    <a:pt x="255" y="20"/>
                  </a:lnTo>
                  <a:lnTo>
                    <a:pt x="265" y="20"/>
                  </a:lnTo>
                  <a:lnTo>
                    <a:pt x="265" y="30"/>
                  </a:lnTo>
                  <a:lnTo>
                    <a:pt x="275" y="30"/>
                  </a:lnTo>
                  <a:lnTo>
                    <a:pt x="286" y="30"/>
                  </a:lnTo>
                  <a:lnTo>
                    <a:pt x="286" y="40"/>
                  </a:lnTo>
                  <a:lnTo>
                    <a:pt x="286" y="51"/>
                  </a:lnTo>
                  <a:lnTo>
                    <a:pt x="275" y="61"/>
                  </a:lnTo>
                  <a:lnTo>
                    <a:pt x="286" y="61"/>
                  </a:lnTo>
                  <a:lnTo>
                    <a:pt x="286" y="71"/>
                  </a:lnTo>
                  <a:lnTo>
                    <a:pt x="296" y="71"/>
                  </a:lnTo>
                  <a:lnTo>
                    <a:pt x="296" y="81"/>
                  </a:lnTo>
                  <a:lnTo>
                    <a:pt x="286" y="81"/>
                  </a:lnTo>
                  <a:lnTo>
                    <a:pt x="275" y="71"/>
                  </a:lnTo>
                  <a:lnTo>
                    <a:pt x="275" y="81"/>
                  </a:lnTo>
                  <a:lnTo>
                    <a:pt x="265" y="81"/>
                  </a:lnTo>
                  <a:lnTo>
                    <a:pt x="255" y="81"/>
                  </a:lnTo>
                  <a:lnTo>
                    <a:pt x="255" y="91"/>
                  </a:lnTo>
                  <a:lnTo>
                    <a:pt x="255" y="81"/>
                  </a:lnTo>
                  <a:lnTo>
                    <a:pt x="245" y="91"/>
                  </a:lnTo>
                  <a:lnTo>
                    <a:pt x="235" y="91"/>
                  </a:lnTo>
                  <a:lnTo>
                    <a:pt x="214" y="91"/>
                  </a:lnTo>
                  <a:lnTo>
                    <a:pt x="224" y="102"/>
                  </a:lnTo>
                  <a:lnTo>
                    <a:pt x="214" y="102"/>
                  </a:lnTo>
                  <a:lnTo>
                    <a:pt x="224" y="102"/>
                  </a:lnTo>
                  <a:lnTo>
                    <a:pt x="224" y="112"/>
                  </a:lnTo>
                  <a:lnTo>
                    <a:pt x="224" y="122"/>
                  </a:lnTo>
                  <a:lnTo>
                    <a:pt x="214" y="122"/>
                  </a:lnTo>
                  <a:lnTo>
                    <a:pt x="214" y="132"/>
                  </a:lnTo>
                  <a:lnTo>
                    <a:pt x="204" y="142"/>
                  </a:lnTo>
                  <a:lnTo>
                    <a:pt x="194" y="142"/>
                  </a:lnTo>
                  <a:lnTo>
                    <a:pt x="184" y="142"/>
                  </a:lnTo>
                  <a:lnTo>
                    <a:pt x="194" y="142"/>
                  </a:lnTo>
                  <a:lnTo>
                    <a:pt x="194" y="153"/>
                  </a:lnTo>
                  <a:lnTo>
                    <a:pt x="184" y="153"/>
                  </a:lnTo>
                  <a:lnTo>
                    <a:pt x="184" y="163"/>
                  </a:lnTo>
                  <a:lnTo>
                    <a:pt x="174" y="163"/>
                  </a:lnTo>
                  <a:lnTo>
                    <a:pt x="174" y="153"/>
                  </a:lnTo>
                  <a:lnTo>
                    <a:pt x="174" y="163"/>
                  </a:lnTo>
                  <a:lnTo>
                    <a:pt x="163" y="163"/>
                  </a:lnTo>
                  <a:lnTo>
                    <a:pt x="153" y="163"/>
                  </a:lnTo>
                  <a:lnTo>
                    <a:pt x="143" y="163"/>
                  </a:lnTo>
                  <a:lnTo>
                    <a:pt x="143" y="173"/>
                  </a:lnTo>
                  <a:lnTo>
                    <a:pt x="133" y="173"/>
                  </a:lnTo>
                  <a:lnTo>
                    <a:pt x="133" y="183"/>
                  </a:lnTo>
                  <a:lnTo>
                    <a:pt x="143" y="173"/>
                  </a:lnTo>
                  <a:lnTo>
                    <a:pt x="143" y="183"/>
                  </a:lnTo>
                  <a:lnTo>
                    <a:pt x="133" y="183"/>
                  </a:lnTo>
                  <a:lnTo>
                    <a:pt x="133" y="193"/>
                  </a:lnTo>
                  <a:lnTo>
                    <a:pt x="123" y="193"/>
                  </a:lnTo>
                  <a:lnTo>
                    <a:pt x="112" y="204"/>
                  </a:lnTo>
                  <a:lnTo>
                    <a:pt x="112" y="193"/>
                  </a:lnTo>
                  <a:lnTo>
                    <a:pt x="102" y="193"/>
                  </a:lnTo>
                  <a:lnTo>
                    <a:pt x="102" y="183"/>
                  </a:lnTo>
                  <a:lnTo>
                    <a:pt x="92" y="183"/>
                  </a:lnTo>
                  <a:lnTo>
                    <a:pt x="92" y="193"/>
                  </a:lnTo>
                  <a:lnTo>
                    <a:pt x="82" y="193"/>
                  </a:lnTo>
                  <a:lnTo>
                    <a:pt x="82" y="183"/>
                  </a:lnTo>
                  <a:lnTo>
                    <a:pt x="72" y="193"/>
                  </a:lnTo>
                  <a:lnTo>
                    <a:pt x="72" y="183"/>
                  </a:lnTo>
                  <a:lnTo>
                    <a:pt x="61" y="193"/>
                  </a:lnTo>
                  <a:lnTo>
                    <a:pt x="51" y="193"/>
                  </a:lnTo>
                  <a:lnTo>
                    <a:pt x="41" y="193"/>
                  </a:lnTo>
                  <a:lnTo>
                    <a:pt x="41" y="183"/>
                  </a:lnTo>
                  <a:lnTo>
                    <a:pt x="41" y="173"/>
                  </a:lnTo>
                  <a:lnTo>
                    <a:pt x="31" y="173"/>
                  </a:lnTo>
                  <a:lnTo>
                    <a:pt x="41" y="173"/>
                  </a:lnTo>
                  <a:lnTo>
                    <a:pt x="31" y="163"/>
                  </a:lnTo>
                  <a:lnTo>
                    <a:pt x="41" y="163"/>
                  </a:lnTo>
                  <a:lnTo>
                    <a:pt x="41" y="153"/>
                  </a:lnTo>
                  <a:lnTo>
                    <a:pt x="31" y="153"/>
                  </a:lnTo>
                  <a:lnTo>
                    <a:pt x="21" y="153"/>
                  </a:lnTo>
                  <a:lnTo>
                    <a:pt x="21" y="142"/>
                  </a:lnTo>
                  <a:lnTo>
                    <a:pt x="11" y="153"/>
                  </a:lnTo>
                  <a:lnTo>
                    <a:pt x="0" y="142"/>
                  </a:lnTo>
                  <a:lnTo>
                    <a:pt x="11" y="132"/>
                  </a:lnTo>
                  <a:lnTo>
                    <a:pt x="21" y="132"/>
                  </a:lnTo>
                  <a:lnTo>
                    <a:pt x="21" y="122"/>
                  </a:lnTo>
                  <a:lnTo>
                    <a:pt x="21" y="112"/>
                  </a:lnTo>
                  <a:lnTo>
                    <a:pt x="31" y="112"/>
                  </a:lnTo>
                  <a:lnTo>
                    <a:pt x="31" y="102"/>
                  </a:lnTo>
                  <a:lnTo>
                    <a:pt x="21" y="102"/>
                  </a:lnTo>
                  <a:lnTo>
                    <a:pt x="11" y="112"/>
                  </a:lnTo>
                  <a:lnTo>
                    <a:pt x="0" y="112"/>
                  </a:lnTo>
                  <a:lnTo>
                    <a:pt x="0" y="102"/>
                  </a:lnTo>
                  <a:lnTo>
                    <a:pt x="0" y="91"/>
                  </a:lnTo>
                  <a:lnTo>
                    <a:pt x="11" y="81"/>
                  </a:lnTo>
                  <a:lnTo>
                    <a:pt x="21" y="81"/>
                  </a:lnTo>
                  <a:lnTo>
                    <a:pt x="31" y="81"/>
                  </a:lnTo>
                  <a:lnTo>
                    <a:pt x="31" y="71"/>
                  </a:lnTo>
                  <a:lnTo>
                    <a:pt x="41" y="71"/>
                  </a:lnTo>
                  <a:lnTo>
                    <a:pt x="31" y="61"/>
                  </a:lnTo>
                  <a:lnTo>
                    <a:pt x="31" y="71"/>
                  </a:lnTo>
                  <a:lnTo>
                    <a:pt x="31" y="61"/>
                  </a:lnTo>
                  <a:lnTo>
                    <a:pt x="41" y="61"/>
                  </a:lnTo>
                  <a:lnTo>
                    <a:pt x="41" y="51"/>
                  </a:lnTo>
                  <a:lnTo>
                    <a:pt x="41" y="40"/>
                  </a:lnTo>
                  <a:lnTo>
                    <a:pt x="51" y="40"/>
                  </a:lnTo>
                  <a:lnTo>
                    <a:pt x="51" y="30"/>
                  </a:lnTo>
                  <a:lnTo>
                    <a:pt x="41" y="30"/>
                  </a:lnTo>
                  <a:lnTo>
                    <a:pt x="41" y="20"/>
                  </a:lnTo>
                  <a:lnTo>
                    <a:pt x="41" y="30"/>
                  </a:lnTo>
                  <a:lnTo>
                    <a:pt x="31" y="20"/>
                  </a:lnTo>
                  <a:lnTo>
                    <a:pt x="41" y="20"/>
                  </a:lnTo>
                  <a:lnTo>
                    <a:pt x="41" y="10"/>
                  </a:lnTo>
                  <a:lnTo>
                    <a:pt x="41" y="0"/>
                  </a:lnTo>
                  <a:lnTo>
                    <a:pt x="51" y="10"/>
                  </a:lnTo>
                  <a:lnTo>
                    <a:pt x="61" y="10"/>
                  </a:lnTo>
                  <a:lnTo>
                    <a:pt x="61" y="0"/>
                  </a:lnTo>
                  <a:lnTo>
                    <a:pt x="72" y="0"/>
                  </a:lnTo>
                  <a:lnTo>
                    <a:pt x="82" y="0"/>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53" name="Freeform 124"/>
            <p:cNvSpPr>
              <a:spLocks/>
            </p:cNvSpPr>
            <p:nvPr/>
          </p:nvSpPr>
          <p:spPr bwMode="auto">
            <a:xfrm>
              <a:off x="7088187" y="4686300"/>
              <a:ext cx="436563" cy="339725"/>
            </a:xfrm>
            <a:custGeom>
              <a:avLst/>
              <a:gdLst>
                <a:gd name="T0" fmla="*/ 0 w 275"/>
                <a:gd name="T1" fmla="*/ 2147483647 h 214"/>
                <a:gd name="T2" fmla="*/ 2147483647 w 275"/>
                <a:gd name="T3" fmla="*/ 0 h 214"/>
                <a:gd name="T4" fmla="*/ 2147483647 w 275"/>
                <a:gd name="T5" fmla="*/ 2147483647 h 214"/>
                <a:gd name="T6" fmla="*/ 2147483647 w 275"/>
                <a:gd name="T7" fmla="*/ 2147483647 h 214"/>
                <a:gd name="T8" fmla="*/ 2147483647 w 275"/>
                <a:gd name="T9" fmla="*/ 2147483647 h 214"/>
                <a:gd name="T10" fmla="*/ 2147483647 w 275"/>
                <a:gd name="T11" fmla="*/ 2147483647 h 214"/>
                <a:gd name="T12" fmla="*/ 2147483647 w 275"/>
                <a:gd name="T13" fmla="*/ 2147483647 h 214"/>
                <a:gd name="T14" fmla="*/ 2147483647 w 275"/>
                <a:gd name="T15" fmla="*/ 2147483647 h 214"/>
                <a:gd name="T16" fmla="*/ 2147483647 w 275"/>
                <a:gd name="T17" fmla="*/ 2147483647 h 214"/>
                <a:gd name="T18" fmla="*/ 2147483647 w 275"/>
                <a:gd name="T19" fmla="*/ 0 h 214"/>
                <a:gd name="T20" fmla="*/ 2147483647 w 275"/>
                <a:gd name="T21" fmla="*/ 2147483647 h 214"/>
                <a:gd name="T22" fmla="*/ 2147483647 w 275"/>
                <a:gd name="T23" fmla="*/ 2147483647 h 214"/>
                <a:gd name="T24" fmla="*/ 2147483647 w 275"/>
                <a:gd name="T25" fmla="*/ 2147483647 h 214"/>
                <a:gd name="T26" fmla="*/ 2147483647 w 275"/>
                <a:gd name="T27" fmla="*/ 2147483647 h 214"/>
                <a:gd name="T28" fmla="*/ 2147483647 w 275"/>
                <a:gd name="T29" fmla="*/ 2147483647 h 214"/>
                <a:gd name="T30" fmla="*/ 2147483647 w 275"/>
                <a:gd name="T31" fmla="*/ 2147483647 h 214"/>
                <a:gd name="T32" fmla="*/ 2147483647 w 275"/>
                <a:gd name="T33" fmla="*/ 2147483647 h 214"/>
                <a:gd name="T34" fmla="*/ 2147483647 w 275"/>
                <a:gd name="T35" fmla="*/ 2147483647 h 214"/>
                <a:gd name="T36" fmla="*/ 2147483647 w 275"/>
                <a:gd name="T37" fmla="*/ 2147483647 h 214"/>
                <a:gd name="T38" fmla="*/ 2147483647 w 275"/>
                <a:gd name="T39" fmla="*/ 2147483647 h 214"/>
                <a:gd name="T40" fmla="*/ 2147483647 w 275"/>
                <a:gd name="T41" fmla="*/ 2147483647 h 214"/>
                <a:gd name="T42" fmla="*/ 2147483647 w 275"/>
                <a:gd name="T43" fmla="*/ 2147483647 h 214"/>
                <a:gd name="T44" fmla="*/ 2147483647 w 275"/>
                <a:gd name="T45" fmla="*/ 2147483647 h 214"/>
                <a:gd name="T46" fmla="*/ 2147483647 w 275"/>
                <a:gd name="T47" fmla="*/ 2147483647 h 214"/>
                <a:gd name="T48" fmla="*/ 2147483647 w 275"/>
                <a:gd name="T49" fmla="*/ 2147483647 h 214"/>
                <a:gd name="T50" fmla="*/ 2147483647 w 275"/>
                <a:gd name="T51" fmla="*/ 2147483647 h 214"/>
                <a:gd name="T52" fmla="*/ 2147483647 w 275"/>
                <a:gd name="T53" fmla="*/ 2147483647 h 214"/>
                <a:gd name="T54" fmla="*/ 2147483647 w 275"/>
                <a:gd name="T55" fmla="*/ 2147483647 h 214"/>
                <a:gd name="T56" fmla="*/ 2147483647 w 275"/>
                <a:gd name="T57" fmla="*/ 2147483647 h 214"/>
                <a:gd name="T58" fmla="*/ 2147483647 w 275"/>
                <a:gd name="T59" fmla="*/ 2147483647 h 214"/>
                <a:gd name="T60" fmla="*/ 2147483647 w 275"/>
                <a:gd name="T61" fmla="*/ 2147483647 h 214"/>
                <a:gd name="T62" fmla="*/ 2147483647 w 275"/>
                <a:gd name="T63" fmla="*/ 2147483647 h 214"/>
                <a:gd name="T64" fmla="*/ 2147483647 w 275"/>
                <a:gd name="T65" fmla="*/ 2147483647 h 214"/>
                <a:gd name="T66" fmla="*/ 2147483647 w 275"/>
                <a:gd name="T67" fmla="*/ 2147483647 h 214"/>
                <a:gd name="T68" fmla="*/ 2147483647 w 275"/>
                <a:gd name="T69" fmla="*/ 2147483647 h 214"/>
                <a:gd name="T70" fmla="*/ 2147483647 w 275"/>
                <a:gd name="T71" fmla="*/ 2147483647 h 214"/>
                <a:gd name="T72" fmla="*/ 2147483647 w 275"/>
                <a:gd name="T73" fmla="*/ 2147483647 h 214"/>
                <a:gd name="T74" fmla="*/ 2147483647 w 275"/>
                <a:gd name="T75" fmla="*/ 2147483647 h 214"/>
                <a:gd name="T76" fmla="*/ 2147483647 w 275"/>
                <a:gd name="T77" fmla="*/ 2147483647 h 214"/>
                <a:gd name="T78" fmla="*/ 2147483647 w 275"/>
                <a:gd name="T79" fmla="*/ 2147483647 h 214"/>
                <a:gd name="T80" fmla="*/ 2147483647 w 275"/>
                <a:gd name="T81" fmla="*/ 2147483647 h 214"/>
                <a:gd name="T82" fmla="*/ 2147483647 w 275"/>
                <a:gd name="T83" fmla="*/ 2147483647 h 214"/>
                <a:gd name="T84" fmla="*/ 2147483647 w 275"/>
                <a:gd name="T85" fmla="*/ 2147483647 h 214"/>
                <a:gd name="T86" fmla="*/ 2147483647 w 275"/>
                <a:gd name="T87" fmla="*/ 2147483647 h 214"/>
                <a:gd name="T88" fmla="*/ 2147483647 w 275"/>
                <a:gd name="T89" fmla="*/ 2147483647 h 214"/>
                <a:gd name="T90" fmla="*/ 2147483647 w 275"/>
                <a:gd name="T91" fmla="*/ 2147483647 h 214"/>
                <a:gd name="T92" fmla="*/ 2147483647 w 275"/>
                <a:gd name="T93" fmla="*/ 2147483647 h 214"/>
                <a:gd name="T94" fmla="*/ 2147483647 w 275"/>
                <a:gd name="T95" fmla="*/ 2147483647 h 214"/>
                <a:gd name="T96" fmla="*/ 2147483647 w 275"/>
                <a:gd name="T97" fmla="*/ 2147483647 h 214"/>
                <a:gd name="T98" fmla="*/ 2147483647 w 275"/>
                <a:gd name="T99" fmla="*/ 2147483647 h 214"/>
                <a:gd name="T100" fmla="*/ 2147483647 w 275"/>
                <a:gd name="T101" fmla="*/ 2147483647 h 214"/>
                <a:gd name="T102" fmla="*/ 2147483647 w 275"/>
                <a:gd name="T103" fmla="*/ 2147483647 h 214"/>
                <a:gd name="T104" fmla="*/ 0 w 275"/>
                <a:gd name="T105" fmla="*/ 2147483647 h 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5" h="214">
                  <a:moveTo>
                    <a:pt x="0" y="20"/>
                  </a:moveTo>
                  <a:lnTo>
                    <a:pt x="0" y="10"/>
                  </a:lnTo>
                  <a:lnTo>
                    <a:pt x="0" y="0"/>
                  </a:lnTo>
                  <a:lnTo>
                    <a:pt x="11" y="0"/>
                  </a:lnTo>
                  <a:lnTo>
                    <a:pt x="21" y="0"/>
                  </a:lnTo>
                  <a:lnTo>
                    <a:pt x="31" y="0"/>
                  </a:lnTo>
                  <a:lnTo>
                    <a:pt x="41" y="10"/>
                  </a:lnTo>
                  <a:lnTo>
                    <a:pt x="41" y="20"/>
                  </a:lnTo>
                  <a:lnTo>
                    <a:pt x="41" y="30"/>
                  </a:lnTo>
                  <a:lnTo>
                    <a:pt x="51" y="30"/>
                  </a:lnTo>
                  <a:lnTo>
                    <a:pt x="51" y="20"/>
                  </a:lnTo>
                  <a:lnTo>
                    <a:pt x="61" y="20"/>
                  </a:lnTo>
                  <a:lnTo>
                    <a:pt x="72" y="20"/>
                  </a:lnTo>
                  <a:lnTo>
                    <a:pt x="82" y="10"/>
                  </a:lnTo>
                  <a:lnTo>
                    <a:pt x="92" y="10"/>
                  </a:lnTo>
                  <a:lnTo>
                    <a:pt x="102" y="10"/>
                  </a:lnTo>
                  <a:lnTo>
                    <a:pt x="112" y="10"/>
                  </a:lnTo>
                  <a:lnTo>
                    <a:pt x="123" y="0"/>
                  </a:lnTo>
                  <a:lnTo>
                    <a:pt x="123" y="10"/>
                  </a:lnTo>
                  <a:lnTo>
                    <a:pt x="123" y="20"/>
                  </a:lnTo>
                  <a:lnTo>
                    <a:pt x="123" y="30"/>
                  </a:lnTo>
                  <a:lnTo>
                    <a:pt x="143" y="30"/>
                  </a:lnTo>
                  <a:lnTo>
                    <a:pt x="153" y="30"/>
                  </a:lnTo>
                  <a:lnTo>
                    <a:pt x="153" y="41"/>
                  </a:lnTo>
                  <a:lnTo>
                    <a:pt x="163" y="30"/>
                  </a:lnTo>
                  <a:lnTo>
                    <a:pt x="163" y="41"/>
                  </a:lnTo>
                  <a:lnTo>
                    <a:pt x="174" y="30"/>
                  </a:lnTo>
                  <a:lnTo>
                    <a:pt x="174" y="41"/>
                  </a:lnTo>
                  <a:lnTo>
                    <a:pt x="174" y="51"/>
                  </a:lnTo>
                  <a:lnTo>
                    <a:pt x="184" y="51"/>
                  </a:lnTo>
                  <a:lnTo>
                    <a:pt x="194" y="51"/>
                  </a:lnTo>
                  <a:lnTo>
                    <a:pt x="194" y="61"/>
                  </a:lnTo>
                  <a:lnTo>
                    <a:pt x="204" y="61"/>
                  </a:lnTo>
                  <a:lnTo>
                    <a:pt x="204" y="81"/>
                  </a:lnTo>
                  <a:lnTo>
                    <a:pt x="214" y="81"/>
                  </a:lnTo>
                  <a:lnTo>
                    <a:pt x="214" y="92"/>
                  </a:lnTo>
                  <a:lnTo>
                    <a:pt x="214" y="102"/>
                  </a:lnTo>
                  <a:lnTo>
                    <a:pt x="214" y="112"/>
                  </a:lnTo>
                  <a:lnTo>
                    <a:pt x="214" y="122"/>
                  </a:lnTo>
                  <a:lnTo>
                    <a:pt x="224" y="122"/>
                  </a:lnTo>
                  <a:lnTo>
                    <a:pt x="224" y="132"/>
                  </a:lnTo>
                  <a:lnTo>
                    <a:pt x="235" y="132"/>
                  </a:lnTo>
                  <a:lnTo>
                    <a:pt x="224" y="143"/>
                  </a:lnTo>
                  <a:lnTo>
                    <a:pt x="224" y="153"/>
                  </a:lnTo>
                  <a:lnTo>
                    <a:pt x="224" y="163"/>
                  </a:lnTo>
                  <a:lnTo>
                    <a:pt x="224" y="153"/>
                  </a:lnTo>
                  <a:lnTo>
                    <a:pt x="235" y="153"/>
                  </a:lnTo>
                  <a:lnTo>
                    <a:pt x="245" y="153"/>
                  </a:lnTo>
                  <a:lnTo>
                    <a:pt x="245" y="163"/>
                  </a:lnTo>
                  <a:lnTo>
                    <a:pt x="255" y="173"/>
                  </a:lnTo>
                  <a:lnTo>
                    <a:pt x="255" y="183"/>
                  </a:lnTo>
                  <a:lnTo>
                    <a:pt x="275" y="183"/>
                  </a:lnTo>
                  <a:lnTo>
                    <a:pt x="275" y="194"/>
                  </a:lnTo>
                  <a:lnTo>
                    <a:pt x="265" y="194"/>
                  </a:lnTo>
                  <a:lnTo>
                    <a:pt x="265" y="204"/>
                  </a:lnTo>
                  <a:lnTo>
                    <a:pt x="255" y="204"/>
                  </a:lnTo>
                  <a:lnTo>
                    <a:pt x="245" y="204"/>
                  </a:lnTo>
                  <a:lnTo>
                    <a:pt x="245" y="214"/>
                  </a:lnTo>
                  <a:lnTo>
                    <a:pt x="235" y="214"/>
                  </a:lnTo>
                  <a:lnTo>
                    <a:pt x="224" y="214"/>
                  </a:lnTo>
                  <a:lnTo>
                    <a:pt x="204" y="214"/>
                  </a:lnTo>
                  <a:lnTo>
                    <a:pt x="194" y="204"/>
                  </a:lnTo>
                  <a:lnTo>
                    <a:pt x="184" y="204"/>
                  </a:lnTo>
                  <a:lnTo>
                    <a:pt x="184" y="194"/>
                  </a:lnTo>
                  <a:lnTo>
                    <a:pt x="174" y="194"/>
                  </a:lnTo>
                  <a:lnTo>
                    <a:pt x="163" y="194"/>
                  </a:lnTo>
                  <a:lnTo>
                    <a:pt x="163" y="183"/>
                  </a:lnTo>
                  <a:lnTo>
                    <a:pt x="163" y="194"/>
                  </a:lnTo>
                  <a:lnTo>
                    <a:pt x="153" y="183"/>
                  </a:lnTo>
                  <a:lnTo>
                    <a:pt x="143" y="183"/>
                  </a:lnTo>
                  <a:lnTo>
                    <a:pt x="133" y="194"/>
                  </a:lnTo>
                  <a:lnTo>
                    <a:pt x="123" y="183"/>
                  </a:lnTo>
                  <a:lnTo>
                    <a:pt x="112" y="183"/>
                  </a:lnTo>
                  <a:lnTo>
                    <a:pt x="102" y="173"/>
                  </a:lnTo>
                  <a:lnTo>
                    <a:pt x="102" y="163"/>
                  </a:lnTo>
                  <a:lnTo>
                    <a:pt x="92" y="153"/>
                  </a:lnTo>
                  <a:lnTo>
                    <a:pt x="82" y="153"/>
                  </a:lnTo>
                  <a:lnTo>
                    <a:pt x="82" y="143"/>
                  </a:lnTo>
                  <a:lnTo>
                    <a:pt x="72" y="143"/>
                  </a:lnTo>
                  <a:lnTo>
                    <a:pt x="61" y="143"/>
                  </a:lnTo>
                  <a:lnTo>
                    <a:pt x="51" y="132"/>
                  </a:lnTo>
                  <a:lnTo>
                    <a:pt x="41" y="132"/>
                  </a:lnTo>
                  <a:lnTo>
                    <a:pt x="31" y="132"/>
                  </a:lnTo>
                  <a:lnTo>
                    <a:pt x="41" y="132"/>
                  </a:lnTo>
                  <a:lnTo>
                    <a:pt x="41" y="122"/>
                  </a:lnTo>
                  <a:lnTo>
                    <a:pt x="41" y="112"/>
                  </a:lnTo>
                  <a:lnTo>
                    <a:pt x="51" y="112"/>
                  </a:lnTo>
                  <a:lnTo>
                    <a:pt x="51" y="102"/>
                  </a:lnTo>
                  <a:lnTo>
                    <a:pt x="41" y="102"/>
                  </a:lnTo>
                  <a:lnTo>
                    <a:pt x="41" y="92"/>
                  </a:lnTo>
                  <a:lnTo>
                    <a:pt x="41" y="81"/>
                  </a:lnTo>
                  <a:lnTo>
                    <a:pt x="31" y="81"/>
                  </a:lnTo>
                  <a:lnTo>
                    <a:pt x="21" y="81"/>
                  </a:lnTo>
                  <a:lnTo>
                    <a:pt x="21" y="71"/>
                  </a:lnTo>
                  <a:lnTo>
                    <a:pt x="21" y="61"/>
                  </a:lnTo>
                  <a:lnTo>
                    <a:pt x="21" y="51"/>
                  </a:lnTo>
                  <a:lnTo>
                    <a:pt x="21" y="41"/>
                  </a:lnTo>
                  <a:lnTo>
                    <a:pt x="11" y="41"/>
                  </a:lnTo>
                  <a:lnTo>
                    <a:pt x="11" y="30"/>
                  </a:lnTo>
                  <a:lnTo>
                    <a:pt x="0" y="2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54" name="Freeform 125"/>
            <p:cNvSpPr>
              <a:spLocks/>
            </p:cNvSpPr>
            <p:nvPr/>
          </p:nvSpPr>
          <p:spPr bwMode="auto">
            <a:xfrm>
              <a:off x="5924551" y="4767263"/>
              <a:ext cx="533400" cy="420687"/>
            </a:xfrm>
            <a:custGeom>
              <a:avLst/>
              <a:gdLst>
                <a:gd name="T0" fmla="*/ 2147483647 w 336"/>
                <a:gd name="T1" fmla="*/ 2147483647 h 265"/>
                <a:gd name="T2" fmla="*/ 2147483647 w 336"/>
                <a:gd name="T3" fmla="*/ 2147483647 h 265"/>
                <a:gd name="T4" fmla="*/ 2147483647 w 336"/>
                <a:gd name="T5" fmla="*/ 2147483647 h 265"/>
                <a:gd name="T6" fmla="*/ 2147483647 w 336"/>
                <a:gd name="T7" fmla="*/ 2147483647 h 265"/>
                <a:gd name="T8" fmla="*/ 2147483647 w 336"/>
                <a:gd name="T9" fmla="*/ 2147483647 h 265"/>
                <a:gd name="T10" fmla="*/ 2147483647 w 336"/>
                <a:gd name="T11" fmla="*/ 2147483647 h 265"/>
                <a:gd name="T12" fmla="*/ 2147483647 w 336"/>
                <a:gd name="T13" fmla="*/ 2147483647 h 265"/>
                <a:gd name="T14" fmla="*/ 2147483647 w 336"/>
                <a:gd name="T15" fmla="*/ 2147483647 h 265"/>
                <a:gd name="T16" fmla="*/ 2147483647 w 336"/>
                <a:gd name="T17" fmla="*/ 2147483647 h 265"/>
                <a:gd name="T18" fmla="*/ 2147483647 w 336"/>
                <a:gd name="T19" fmla="*/ 2147483647 h 265"/>
                <a:gd name="T20" fmla="*/ 2147483647 w 336"/>
                <a:gd name="T21" fmla="*/ 2147483647 h 265"/>
                <a:gd name="T22" fmla="*/ 2147483647 w 336"/>
                <a:gd name="T23" fmla="*/ 0 h 265"/>
                <a:gd name="T24" fmla="*/ 2147483647 w 336"/>
                <a:gd name="T25" fmla="*/ 2147483647 h 265"/>
                <a:gd name="T26" fmla="*/ 2147483647 w 336"/>
                <a:gd name="T27" fmla="*/ 2147483647 h 265"/>
                <a:gd name="T28" fmla="*/ 2147483647 w 336"/>
                <a:gd name="T29" fmla="*/ 0 h 265"/>
                <a:gd name="T30" fmla="*/ 2147483647 w 336"/>
                <a:gd name="T31" fmla="*/ 2147483647 h 265"/>
                <a:gd name="T32" fmla="*/ 2147483647 w 336"/>
                <a:gd name="T33" fmla="*/ 2147483647 h 265"/>
                <a:gd name="T34" fmla="*/ 2147483647 w 336"/>
                <a:gd name="T35" fmla="*/ 2147483647 h 265"/>
                <a:gd name="T36" fmla="*/ 2147483647 w 336"/>
                <a:gd name="T37" fmla="*/ 2147483647 h 265"/>
                <a:gd name="T38" fmla="*/ 2147483647 w 336"/>
                <a:gd name="T39" fmla="*/ 2147483647 h 265"/>
                <a:gd name="T40" fmla="*/ 2147483647 w 336"/>
                <a:gd name="T41" fmla="*/ 2147483647 h 265"/>
                <a:gd name="T42" fmla="*/ 2147483647 w 336"/>
                <a:gd name="T43" fmla="*/ 2147483647 h 265"/>
                <a:gd name="T44" fmla="*/ 2147483647 w 336"/>
                <a:gd name="T45" fmla="*/ 2147483647 h 265"/>
                <a:gd name="T46" fmla="*/ 2147483647 w 336"/>
                <a:gd name="T47" fmla="*/ 2147483647 h 265"/>
                <a:gd name="T48" fmla="*/ 2147483647 w 336"/>
                <a:gd name="T49" fmla="*/ 2147483647 h 265"/>
                <a:gd name="T50" fmla="*/ 2147483647 w 336"/>
                <a:gd name="T51" fmla="*/ 2147483647 h 265"/>
                <a:gd name="T52" fmla="*/ 2147483647 w 336"/>
                <a:gd name="T53" fmla="*/ 2147483647 h 265"/>
                <a:gd name="T54" fmla="*/ 2147483647 w 336"/>
                <a:gd name="T55" fmla="*/ 2147483647 h 265"/>
                <a:gd name="T56" fmla="*/ 2147483647 w 336"/>
                <a:gd name="T57" fmla="*/ 2147483647 h 265"/>
                <a:gd name="T58" fmla="*/ 2147483647 w 336"/>
                <a:gd name="T59" fmla="*/ 2147483647 h 265"/>
                <a:gd name="T60" fmla="*/ 2147483647 w 336"/>
                <a:gd name="T61" fmla="*/ 2147483647 h 265"/>
                <a:gd name="T62" fmla="*/ 2147483647 w 336"/>
                <a:gd name="T63" fmla="*/ 2147483647 h 265"/>
                <a:gd name="T64" fmla="*/ 2147483647 w 336"/>
                <a:gd name="T65" fmla="*/ 2147483647 h 265"/>
                <a:gd name="T66" fmla="*/ 2147483647 w 336"/>
                <a:gd name="T67" fmla="*/ 2147483647 h 265"/>
                <a:gd name="T68" fmla="*/ 2147483647 w 336"/>
                <a:gd name="T69" fmla="*/ 2147483647 h 265"/>
                <a:gd name="T70" fmla="*/ 2147483647 w 336"/>
                <a:gd name="T71" fmla="*/ 2147483647 h 265"/>
                <a:gd name="T72" fmla="*/ 2147483647 w 336"/>
                <a:gd name="T73" fmla="*/ 2147483647 h 265"/>
                <a:gd name="T74" fmla="*/ 2147483647 w 336"/>
                <a:gd name="T75" fmla="*/ 2147483647 h 265"/>
                <a:gd name="T76" fmla="*/ 2147483647 w 336"/>
                <a:gd name="T77" fmla="*/ 2147483647 h 265"/>
                <a:gd name="T78" fmla="*/ 2147483647 w 336"/>
                <a:gd name="T79" fmla="*/ 2147483647 h 265"/>
                <a:gd name="T80" fmla="*/ 2147483647 w 336"/>
                <a:gd name="T81" fmla="*/ 2147483647 h 265"/>
                <a:gd name="T82" fmla="*/ 2147483647 w 336"/>
                <a:gd name="T83" fmla="*/ 2147483647 h 265"/>
                <a:gd name="T84" fmla="*/ 2147483647 w 336"/>
                <a:gd name="T85" fmla="*/ 2147483647 h 265"/>
                <a:gd name="T86" fmla="*/ 2147483647 w 336"/>
                <a:gd name="T87" fmla="*/ 2147483647 h 265"/>
                <a:gd name="T88" fmla="*/ 2147483647 w 336"/>
                <a:gd name="T89" fmla="*/ 2147483647 h 265"/>
                <a:gd name="T90" fmla="*/ 2147483647 w 336"/>
                <a:gd name="T91" fmla="*/ 2147483647 h 265"/>
                <a:gd name="T92" fmla="*/ 2147483647 w 336"/>
                <a:gd name="T93" fmla="*/ 2147483647 h 265"/>
                <a:gd name="T94" fmla="*/ 2147483647 w 336"/>
                <a:gd name="T95" fmla="*/ 2147483647 h 265"/>
                <a:gd name="T96" fmla="*/ 2147483647 w 336"/>
                <a:gd name="T97" fmla="*/ 2147483647 h 265"/>
                <a:gd name="T98" fmla="*/ 2147483647 w 336"/>
                <a:gd name="T99" fmla="*/ 2147483647 h 265"/>
                <a:gd name="T100" fmla="*/ 2147483647 w 336"/>
                <a:gd name="T101" fmla="*/ 2147483647 h 265"/>
                <a:gd name="T102" fmla="*/ 2147483647 w 336"/>
                <a:gd name="T103" fmla="*/ 2147483647 h 265"/>
                <a:gd name="T104" fmla="*/ 2147483647 w 336"/>
                <a:gd name="T105" fmla="*/ 2147483647 h 265"/>
                <a:gd name="T106" fmla="*/ 2147483647 w 336"/>
                <a:gd name="T107" fmla="*/ 2147483647 h 265"/>
                <a:gd name="T108" fmla="*/ 2147483647 w 336"/>
                <a:gd name="T109" fmla="*/ 2147483647 h 265"/>
                <a:gd name="T110" fmla="*/ 2147483647 w 336"/>
                <a:gd name="T111" fmla="*/ 2147483647 h 265"/>
                <a:gd name="T112" fmla="*/ 2147483647 w 336"/>
                <a:gd name="T113" fmla="*/ 2147483647 h 265"/>
                <a:gd name="T114" fmla="*/ 2147483647 w 336"/>
                <a:gd name="T115" fmla="*/ 2147483647 h 265"/>
                <a:gd name="T116" fmla="*/ 2147483647 w 336"/>
                <a:gd name="T117" fmla="*/ 2147483647 h 265"/>
                <a:gd name="T118" fmla="*/ 2147483647 w 336"/>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6" h="265">
                  <a:moveTo>
                    <a:pt x="10" y="92"/>
                  </a:moveTo>
                  <a:lnTo>
                    <a:pt x="10" y="92"/>
                  </a:lnTo>
                  <a:lnTo>
                    <a:pt x="10" y="81"/>
                  </a:lnTo>
                  <a:lnTo>
                    <a:pt x="0" y="81"/>
                  </a:lnTo>
                  <a:lnTo>
                    <a:pt x="10" y="81"/>
                  </a:lnTo>
                  <a:lnTo>
                    <a:pt x="20" y="81"/>
                  </a:lnTo>
                  <a:lnTo>
                    <a:pt x="30" y="71"/>
                  </a:lnTo>
                  <a:lnTo>
                    <a:pt x="30" y="61"/>
                  </a:lnTo>
                  <a:lnTo>
                    <a:pt x="40" y="61"/>
                  </a:lnTo>
                  <a:lnTo>
                    <a:pt x="40" y="51"/>
                  </a:lnTo>
                  <a:lnTo>
                    <a:pt x="40" y="41"/>
                  </a:lnTo>
                  <a:lnTo>
                    <a:pt x="30" y="41"/>
                  </a:lnTo>
                  <a:lnTo>
                    <a:pt x="40" y="41"/>
                  </a:lnTo>
                  <a:lnTo>
                    <a:pt x="30" y="30"/>
                  </a:lnTo>
                  <a:lnTo>
                    <a:pt x="51" y="30"/>
                  </a:lnTo>
                  <a:lnTo>
                    <a:pt x="61" y="30"/>
                  </a:lnTo>
                  <a:lnTo>
                    <a:pt x="71" y="20"/>
                  </a:lnTo>
                  <a:lnTo>
                    <a:pt x="71" y="30"/>
                  </a:lnTo>
                  <a:lnTo>
                    <a:pt x="71" y="20"/>
                  </a:lnTo>
                  <a:lnTo>
                    <a:pt x="81" y="20"/>
                  </a:lnTo>
                  <a:lnTo>
                    <a:pt x="91" y="20"/>
                  </a:lnTo>
                  <a:lnTo>
                    <a:pt x="91" y="10"/>
                  </a:lnTo>
                  <a:lnTo>
                    <a:pt x="102" y="20"/>
                  </a:lnTo>
                  <a:lnTo>
                    <a:pt x="112" y="20"/>
                  </a:lnTo>
                  <a:lnTo>
                    <a:pt x="122" y="10"/>
                  </a:lnTo>
                  <a:lnTo>
                    <a:pt x="132" y="10"/>
                  </a:lnTo>
                  <a:lnTo>
                    <a:pt x="122" y="0"/>
                  </a:lnTo>
                  <a:lnTo>
                    <a:pt x="132" y="0"/>
                  </a:lnTo>
                  <a:lnTo>
                    <a:pt x="132" y="10"/>
                  </a:lnTo>
                  <a:lnTo>
                    <a:pt x="132" y="0"/>
                  </a:lnTo>
                  <a:lnTo>
                    <a:pt x="132" y="10"/>
                  </a:lnTo>
                  <a:lnTo>
                    <a:pt x="142" y="10"/>
                  </a:lnTo>
                  <a:lnTo>
                    <a:pt x="142" y="0"/>
                  </a:lnTo>
                  <a:lnTo>
                    <a:pt x="153" y="0"/>
                  </a:lnTo>
                  <a:lnTo>
                    <a:pt x="153" y="10"/>
                  </a:lnTo>
                  <a:lnTo>
                    <a:pt x="163" y="10"/>
                  </a:lnTo>
                  <a:lnTo>
                    <a:pt x="173" y="10"/>
                  </a:lnTo>
                  <a:lnTo>
                    <a:pt x="163" y="20"/>
                  </a:lnTo>
                  <a:lnTo>
                    <a:pt x="153" y="20"/>
                  </a:lnTo>
                  <a:lnTo>
                    <a:pt x="173" y="20"/>
                  </a:lnTo>
                  <a:lnTo>
                    <a:pt x="183" y="20"/>
                  </a:lnTo>
                  <a:lnTo>
                    <a:pt x="183" y="30"/>
                  </a:lnTo>
                  <a:lnTo>
                    <a:pt x="193" y="30"/>
                  </a:lnTo>
                  <a:lnTo>
                    <a:pt x="203" y="30"/>
                  </a:lnTo>
                  <a:lnTo>
                    <a:pt x="214" y="41"/>
                  </a:lnTo>
                  <a:lnTo>
                    <a:pt x="214" y="51"/>
                  </a:lnTo>
                  <a:lnTo>
                    <a:pt x="224" y="51"/>
                  </a:lnTo>
                  <a:lnTo>
                    <a:pt x="224" y="61"/>
                  </a:lnTo>
                  <a:lnTo>
                    <a:pt x="234" y="61"/>
                  </a:lnTo>
                  <a:lnTo>
                    <a:pt x="224" y="61"/>
                  </a:lnTo>
                  <a:lnTo>
                    <a:pt x="234" y="71"/>
                  </a:lnTo>
                  <a:lnTo>
                    <a:pt x="234" y="81"/>
                  </a:lnTo>
                  <a:lnTo>
                    <a:pt x="244" y="92"/>
                  </a:lnTo>
                  <a:lnTo>
                    <a:pt x="244" y="102"/>
                  </a:lnTo>
                  <a:lnTo>
                    <a:pt x="254" y="102"/>
                  </a:lnTo>
                  <a:lnTo>
                    <a:pt x="244" y="112"/>
                  </a:lnTo>
                  <a:lnTo>
                    <a:pt x="254" y="122"/>
                  </a:lnTo>
                  <a:lnTo>
                    <a:pt x="254" y="132"/>
                  </a:lnTo>
                  <a:lnTo>
                    <a:pt x="265" y="132"/>
                  </a:lnTo>
                  <a:lnTo>
                    <a:pt x="265" y="143"/>
                  </a:lnTo>
                  <a:lnTo>
                    <a:pt x="275" y="153"/>
                  </a:lnTo>
                  <a:lnTo>
                    <a:pt x="285" y="153"/>
                  </a:lnTo>
                  <a:lnTo>
                    <a:pt x="295" y="153"/>
                  </a:lnTo>
                  <a:lnTo>
                    <a:pt x="295" y="143"/>
                  </a:lnTo>
                  <a:lnTo>
                    <a:pt x="305" y="143"/>
                  </a:lnTo>
                  <a:lnTo>
                    <a:pt x="316" y="143"/>
                  </a:lnTo>
                  <a:lnTo>
                    <a:pt x="316" y="153"/>
                  </a:lnTo>
                  <a:lnTo>
                    <a:pt x="326" y="153"/>
                  </a:lnTo>
                  <a:lnTo>
                    <a:pt x="336" y="163"/>
                  </a:lnTo>
                  <a:lnTo>
                    <a:pt x="326" y="183"/>
                  </a:lnTo>
                  <a:lnTo>
                    <a:pt x="316" y="183"/>
                  </a:lnTo>
                  <a:lnTo>
                    <a:pt x="305" y="183"/>
                  </a:lnTo>
                  <a:lnTo>
                    <a:pt x="295" y="193"/>
                  </a:lnTo>
                  <a:lnTo>
                    <a:pt x="285" y="183"/>
                  </a:lnTo>
                  <a:lnTo>
                    <a:pt x="275" y="183"/>
                  </a:lnTo>
                  <a:lnTo>
                    <a:pt x="265" y="183"/>
                  </a:lnTo>
                  <a:lnTo>
                    <a:pt x="265" y="173"/>
                  </a:lnTo>
                  <a:lnTo>
                    <a:pt x="265" y="193"/>
                  </a:lnTo>
                  <a:lnTo>
                    <a:pt x="265" y="204"/>
                  </a:lnTo>
                  <a:lnTo>
                    <a:pt x="254" y="204"/>
                  </a:lnTo>
                  <a:lnTo>
                    <a:pt x="265" y="204"/>
                  </a:lnTo>
                  <a:lnTo>
                    <a:pt x="265" y="214"/>
                  </a:lnTo>
                  <a:lnTo>
                    <a:pt x="275" y="224"/>
                  </a:lnTo>
                  <a:lnTo>
                    <a:pt x="275" y="234"/>
                  </a:lnTo>
                  <a:lnTo>
                    <a:pt x="275" y="244"/>
                  </a:lnTo>
                  <a:lnTo>
                    <a:pt x="265" y="244"/>
                  </a:lnTo>
                  <a:lnTo>
                    <a:pt x="254" y="244"/>
                  </a:lnTo>
                  <a:lnTo>
                    <a:pt x="254" y="255"/>
                  </a:lnTo>
                  <a:lnTo>
                    <a:pt x="244" y="255"/>
                  </a:lnTo>
                  <a:lnTo>
                    <a:pt x="234" y="255"/>
                  </a:lnTo>
                  <a:lnTo>
                    <a:pt x="234" y="244"/>
                  </a:lnTo>
                  <a:lnTo>
                    <a:pt x="224" y="255"/>
                  </a:lnTo>
                  <a:lnTo>
                    <a:pt x="214" y="255"/>
                  </a:lnTo>
                  <a:lnTo>
                    <a:pt x="203" y="255"/>
                  </a:lnTo>
                  <a:lnTo>
                    <a:pt x="193" y="255"/>
                  </a:lnTo>
                  <a:lnTo>
                    <a:pt x="183" y="244"/>
                  </a:lnTo>
                  <a:lnTo>
                    <a:pt x="173" y="244"/>
                  </a:lnTo>
                  <a:lnTo>
                    <a:pt x="163" y="255"/>
                  </a:lnTo>
                  <a:lnTo>
                    <a:pt x="163" y="265"/>
                  </a:lnTo>
                  <a:lnTo>
                    <a:pt x="153" y="255"/>
                  </a:lnTo>
                  <a:lnTo>
                    <a:pt x="142" y="265"/>
                  </a:lnTo>
                  <a:lnTo>
                    <a:pt x="132" y="265"/>
                  </a:lnTo>
                  <a:lnTo>
                    <a:pt x="122" y="255"/>
                  </a:lnTo>
                  <a:lnTo>
                    <a:pt x="122" y="244"/>
                  </a:lnTo>
                  <a:lnTo>
                    <a:pt x="112" y="244"/>
                  </a:lnTo>
                  <a:lnTo>
                    <a:pt x="122" y="234"/>
                  </a:lnTo>
                  <a:lnTo>
                    <a:pt x="122" y="224"/>
                  </a:lnTo>
                  <a:lnTo>
                    <a:pt x="112" y="224"/>
                  </a:lnTo>
                  <a:lnTo>
                    <a:pt x="112" y="234"/>
                  </a:lnTo>
                  <a:lnTo>
                    <a:pt x="102" y="234"/>
                  </a:lnTo>
                  <a:lnTo>
                    <a:pt x="91" y="224"/>
                  </a:lnTo>
                  <a:lnTo>
                    <a:pt x="81" y="224"/>
                  </a:lnTo>
                  <a:lnTo>
                    <a:pt x="81" y="214"/>
                  </a:lnTo>
                  <a:lnTo>
                    <a:pt x="81" y="204"/>
                  </a:lnTo>
                  <a:lnTo>
                    <a:pt x="71" y="204"/>
                  </a:lnTo>
                  <a:lnTo>
                    <a:pt x="61" y="204"/>
                  </a:lnTo>
                  <a:lnTo>
                    <a:pt x="61" y="193"/>
                  </a:lnTo>
                  <a:lnTo>
                    <a:pt x="51" y="193"/>
                  </a:lnTo>
                  <a:lnTo>
                    <a:pt x="40" y="183"/>
                  </a:lnTo>
                  <a:lnTo>
                    <a:pt x="51" y="173"/>
                  </a:lnTo>
                  <a:lnTo>
                    <a:pt x="51" y="163"/>
                  </a:lnTo>
                  <a:lnTo>
                    <a:pt x="30" y="163"/>
                  </a:lnTo>
                  <a:lnTo>
                    <a:pt x="40" y="163"/>
                  </a:lnTo>
                  <a:lnTo>
                    <a:pt x="40" y="153"/>
                  </a:lnTo>
                  <a:lnTo>
                    <a:pt x="30" y="153"/>
                  </a:lnTo>
                  <a:lnTo>
                    <a:pt x="30" y="143"/>
                  </a:lnTo>
                  <a:lnTo>
                    <a:pt x="30" y="132"/>
                  </a:lnTo>
                  <a:lnTo>
                    <a:pt x="20" y="132"/>
                  </a:lnTo>
                  <a:lnTo>
                    <a:pt x="20" y="122"/>
                  </a:lnTo>
                  <a:lnTo>
                    <a:pt x="10" y="112"/>
                  </a:lnTo>
                  <a:lnTo>
                    <a:pt x="10" y="102"/>
                  </a:lnTo>
                  <a:lnTo>
                    <a:pt x="10" y="92"/>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55" name="Freeform 126"/>
            <p:cNvSpPr>
              <a:spLocks/>
            </p:cNvSpPr>
            <p:nvPr/>
          </p:nvSpPr>
          <p:spPr bwMode="auto">
            <a:xfrm>
              <a:off x="5245101" y="4814888"/>
              <a:ext cx="549275" cy="404812"/>
            </a:xfrm>
            <a:custGeom>
              <a:avLst/>
              <a:gdLst>
                <a:gd name="T0" fmla="*/ 2147483647 w 346"/>
                <a:gd name="T1" fmla="*/ 2147483647 h 255"/>
                <a:gd name="T2" fmla="*/ 2147483647 w 346"/>
                <a:gd name="T3" fmla="*/ 2147483647 h 255"/>
                <a:gd name="T4" fmla="*/ 2147483647 w 346"/>
                <a:gd name="T5" fmla="*/ 2147483647 h 255"/>
                <a:gd name="T6" fmla="*/ 2147483647 w 346"/>
                <a:gd name="T7" fmla="*/ 2147483647 h 255"/>
                <a:gd name="T8" fmla="*/ 2147483647 w 346"/>
                <a:gd name="T9" fmla="*/ 2147483647 h 255"/>
                <a:gd name="T10" fmla="*/ 2147483647 w 346"/>
                <a:gd name="T11" fmla="*/ 2147483647 h 255"/>
                <a:gd name="T12" fmla="*/ 2147483647 w 346"/>
                <a:gd name="T13" fmla="*/ 2147483647 h 255"/>
                <a:gd name="T14" fmla="*/ 2147483647 w 346"/>
                <a:gd name="T15" fmla="*/ 2147483647 h 255"/>
                <a:gd name="T16" fmla="*/ 2147483647 w 346"/>
                <a:gd name="T17" fmla="*/ 2147483647 h 255"/>
                <a:gd name="T18" fmla="*/ 2147483647 w 346"/>
                <a:gd name="T19" fmla="*/ 2147483647 h 255"/>
                <a:gd name="T20" fmla="*/ 2147483647 w 346"/>
                <a:gd name="T21" fmla="*/ 2147483647 h 255"/>
                <a:gd name="T22" fmla="*/ 2147483647 w 346"/>
                <a:gd name="T23" fmla="*/ 2147483647 h 255"/>
                <a:gd name="T24" fmla="*/ 2147483647 w 346"/>
                <a:gd name="T25" fmla="*/ 2147483647 h 255"/>
                <a:gd name="T26" fmla="*/ 2147483647 w 346"/>
                <a:gd name="T27" fmla="*/ 2147483647 h 255"/>
                <a:gd name="T28" fmla="*/ 2147483647 w 346"/>
                <a:gd name="T29" fmla="*/ 2147483647 h 255"/>
                <a:gd name="T30" fmla="*/ 2147483647 w 346"/>
                <a:gd name="T31" fmla="*/ 2147483647 h 255"/>
                <a:gd name="T32" fmla="*/ 2147483647 w 346"/>
                <a:gd name="T33" fmla="*/ 2147483647 h 255"/>
                <a:gd name="T34" fmla="*/ 2147483647 w 346"/>
                <a:gd name="T35" fmla="*/ 2147483647 h 255"/>
                <a:gd name="T36" fmla="*/ 2147483647 w 346"/>
                <a:gd name="T37" fmla="*/ 2147483647 h 255"/>
                <a:gd name="T38" fmla="*/ 2147483647 w 346"/>
                <a:gd name="T39" fmla="*/ 2147483647 h 255"/>
                <a:gd name="T40" fmla="*/ 2147483647 w 346"/>
                <a:gd name="T41" fmla="*/ 2147483647 h 255"/>
                <a:gd name="T42" fmla="*/ 2147483647 w 346"/>
                <a:gd name="T43" fmla="*/ 2147483647 h 255"/>
                <a:gd name="T44" fmla="*/ 2147483647 w 346"/>
                <a:gd name="T45" fmla="*/ 2147483647 h 255"/>
                <a:gd name="T46" fmla="*/ 2147483647 w 346"/>
                <a:gd name="T47" fmla="*/ 2147483647 h 255"/>
                <a:gd name="T48" fmla="*/ 2147483647 w 346"/>
                <a:gd name="T49" fmla="*/ 2147483647 h 255"/>
                <a:gd name="T50" fmla="*/ 2147483647 w 346"/>
                <a:gd name="T51" fmla="*/ 2147483647 h 255"/>
                <a:gd name="T52" fmla="*/ 2147483647 w 346"/>
                <a:gd name="T53" fmla="*/ 2147483647 h 255"/>
                <a:gd name="T54" fmla="*/ 2147483647 w 346"/>
                <a:gd name="T55" fmla="*/ 2147483647 h 255"/>
                <a:gd name="T56" fmla="*/ 2147483647 w 346"/>
                <a:gd name="T57" fmla="*/ 2147483647 h 255"/>
                <a:gd name="T58" fmla="*/ 2147483647 w 346"/>
                <a:gd name="T59" fmla="*/ 2147483647 h 255"/>
                <a:gd name="T60" fmla="*/ 2147483647 w 346"/>
                <a:gd name="T61" fmla="*/ 2147483647 h 255"/>
                <a:gd name="T62" fmla="*/ 2147483647 w 346"/>
                <a:gd name="T63" fmla="*/ 2147483647 h 255"/>
                <a:gd name="T64" fmla="*/ 2147483647 w 346"/>
                <a:gd name="T65" fmla="*/ 2147483647 h 255"/>
                <a:gd name="T66" fmla="*/ 2147483647 w 346"/>
                <a:gd name="T67" fmla="*/ 2147483647 h 255"/>
                <a:gd name="T68" fmla="*/ 2147483647 w 346"/>
                <a:gd name="T69" fmla="*/ 2147483647 h 255"/>
                <a:gd name="T70" fmla="*/ 2147483647 w 346"/>
                <a:gd name="T71" fmla="*/ 2147483647 h 255"/>
                <a:gd name="T72" fmla="*/ 2147483647 w 346"/>
                <a:gd name="T73" fmla="*/ 2147483647 h 255"/>
                <a:gd name="T74" fmla="*/ 2147483647 w 346"/>
                <a:gd name="T75" fmla="*/ 2147483647 h 255"/>
                <a:gd name="T76" fmla="*/ 2147483647 w 346"/>
                <a:gd name="T77" fmla="*/ 2147483647 h 255"/>
                <a:gd name="T78" fmla="*/ 2147483647 w 346"/>
                <a:gd name="T79" fmla="*/ 2147483647 h 255"/>
                <a:gd name="T80" fmla="*/ 2147483647 w 346"/>
                <a:gd name="T81" fmla="*/ 2147483647 h 255"/>
                <a:gd name="T82" fmla="*/ 2147483647 w 346"/>
                <a:gd name="T83" fmla="*/ 2147483647 h 255"/>
                <a:gd name="T84" fmla="*/ 2147483647 w 346"/>
                <a:gd name="T85" fmla="*/ 2147483647 h 255"/>
                <a:gd name="T86" fmla="*/ 2147483647 w 346"/>
                <a:gd name="T87" fmla="*/ 2147483647 h 255"/>
                <a:gd name="T88" fmla="*/ 2147483647 w 346"/>
                <a:gd name="T89" fmla="*/ 2147483647 h 255"/>
                <a:gd name="T90" fmla="*/ 0 w 346"/>
                <a:gd name="T91" fmla="*/ 2147483647 h 255"/>
                <a:gd name="T92" fmla="*/ 2147483647 w 346"/>
                <a:gd name="T93" fmla="*/ 2147483647 h 255"/>
                <a:gd name="T94" fmla="*/ 2147483647 w 346"/>
                <a:gd name="T95" fmla="*/ 2147483647 h 255"/>
                <a:gd name="T96" fmla="*/ 2147483647 w 346"/>
                <a:gd name="T97" fmla="*/ 2147483647 h 255"/>
                <a:gd name="T98" fmla="*/ 2147483647 w 346"/>
                <a:gd name="T99" fmla="*/ 2147483647 h 255"/>
                <a:gd name="T100" fmla="*/ 2147483647 w 346"/>
                <a:gd name="T101" fmla="*/ 2147483647 h 255"/>
                <a:gd name="T102" fmla="*/ 2147483647 w 346"/>
                <a:gd name="T103" fmla="*/ 2147483647 h 255"/>
                <a:gd name="T104" fmla="*/ 2147483647 w 346"/>
                <a:gd name="T105" fmla="*/ 2147483647 h 255"/>
                <a:gd name="T106" fmla="*/ 2147483647 w 346"/>
                <a:gd name="T107" fmla="*/ 2147483647 h 255"/>
                <a:gd name="T108" fmla="*/ 2147483647 w 346"/>
                <a:gd name="T109" fmla="*/ 2147483647 h 255"/>
                <a:gd name="T110" fmla="*/ 2147483647 w 346"/>
                <a:gd name="T111" fmla="*/ 2147483647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6" h="255">
                  <a:moveTo>
                    <a:pt x="91" y="31"/>
                  </a:moveTo>
                  <a:lnTo>
                    <a:pt x="91" y="31"/>
                  </a:lnTo>
                  <a:lnTo>
                    <a:pt x="102" y="31"/>
                  </a:lnTo>
                  <a:lnTo>
                    <a:pt x="112" y="41"/>
                  </a:lnTo>
                  <a:lnTo>
                    <a:pt x="112" y="31"/>
                  </a:lnTo>
                  <a:lnTo>
                    <a:pt x="112" y="21"/>
                  </a:lnTo>
                  <a:lnTo>
                    <a:pt x="122" y="21"/>
                  </a:lnTo>
                  <a:lnTo>
                    <a:pt x="132" y="31"/>
                  </a:lnTo>
                  <a:lnTo>
                    <a:pt x="142" y="31"/>
                  </a:lnTo>
                  <a:lnTo>
                    <a:pt x="173" y="21"/>
                  </a:lnTo>
                  <a:lnTo>
                    <a:pt x="173" y="11"/>
                  </a:lnTo>
                  <a:lnTo>
                    <a:pt x="183" y="11"/>
                  </a:lnTo>
                  <a:lnTo>
                    <a:pt x="193" y="11"/>
                  </a:lnTo>
                  <a:lnTo>
                    <a:pt x="204" y="11"/>
                  </a:lnTo>
                  <a:lnTo>
                    <a:pt x="204" y="0"/>
                  </a:lnTo>
                  <a:lnTo>
                    <a:pt x="214" y="0"/>
                  </a:lnTo>
                  <a:lnTo>
                    <a:pt x="224" y="11"/>
                  </a:lnTo>
                  <a:lnTo>
                    <a:pt x="224" y="21"/>
                  </a:lnTo>
                  <a:lnTo>
                    <a:pt x="234" y="21"/>
                  </a:lnTo>
                  <a:lnTo>
                    <a:pt x="234" y="11"/>
                  </a:lnTo>
                  <a:lnTo>
                    <a:pt x="244" y="11"/>
                  </a:lnTo>
                  <a:lnTo>
                    <a:pt x="244" y="21"/>
                  </a:lnTo>
                  <a:lnTo>
                    <a:pt x="255" y="21"/>
                  </a:lnTo>
                  <a:lnTo>
                    <a:pt x="265" y="11"/>
                  </a:lnTo>
                  <a:lnTo>
                    <a:pt x="275" y="11"/>
                  </a:lnTo>
                  <a:lnTo>
                    <a:pt x="275" y="21"/>
                  </a:lnTo>
                  <a:lnTo>
                    <a:pt x="265" y="21"/>
                  </a:lnTo>
                  <a:lnTo>
                    <a:pt x="265" y="31"/>
                  </a:lnTo>
                  <a:lnTo>
                    <a:pt x="265" y="41"/>
                  </a:lnTo>
                  <a:lnTo>
                    <a:pt x="255" y="41"/>
                  </a:lnTo>
                  <a:lnTo>
                    <a:pt x="244" y="51"/>
                  </a:lnTo>
                  <a:lnTo>
                    <a:pt x="255" y="62"/>
                  </a:lnTo>
                  <a:lnTo>
                    <a:pt x="265" y="51"/>
                  </a:lnTo>
                  <a:lnTo>
                    <a:pt x="265" y="62"/>
                  </a:lnTo>
                  <a:lnTo>
                    <a:pt x="275" y="62"/>
                  </a:lnTo>
                  <a:lnTo>
                    <a:pt x="285" y="62"/>
                  </a:lnTo>
                  <a:lnTo>
                    <a:pt x="285" y="72"/>
                  </a:lnTo>
                  <a:lnTo>
                    <a:pt x="275" y="72"/>
                  </a:lnTo>
                  <a:lnTo>
                    <a:pt x="285" y="82"/>
                  </a:lnTo>
                  <a:lnTo>
                    <a:pt x="275" y="82"/>
                  </a:lnTo>
                  <a:lnTo>
                    <a:pt x="285" y="82"/>
                  </a:lnTo>
                  <a:lnTo>
                    <a:pt x="285" y="92"/>
                  </a:lnTo>
                  <a:lnTo>
                    <a:pt x="285" y="102"/>
                  </a:lnTo>
                  <a:lnTo>
                    <a:pt x="295" y="102"/>
                  </a:lnTo>
                  <a:lnTo>
                    <a:pt x="295" y="113"/>
                  </a:lnTo>
                  <a:lnTo>
                    <a:pt x="305" y="113"/>
                  </a:lnTo>
                  <a:lnTo>
                    <a:pt x="305" y="123"/>
                  </a:lnTo>
                  <a:lnTo>
                    <a:pt x="316" y="133"/>
                  </a:lnTo>
                  <a:lnTo>
                    <a:pt x="316" y="143"/>
                  </a:lnTo>
                  <a:lnTo>
                    <a:pt x="326" y="143"/>
                  </a:lnTo>
                  <a:lnTo>
                    <a:pt x="326" y="153"/>
                  </a:lnTo>
                  <a:lnTo>
                    <a:pt x="336" y="153"/>
                  </a:lnTo>
                  <a:lnTo>
                    <a:pt x="336" y="163"/>
                  </a:lnTo>
                  <a:lnTo>
                    <a:pt x="346" y="163"/>
                  </a:lnTo>
                  <a:lnTo>
                    <a:pt x="346" y="174"/>
                  </a:lnTo>
                  <a:lnTo>
                    <a:pt x="336" y="174"/>
                  </a:lnTo>
                  <a:lnTo>
                    <a:pt x="326" y="174"/>
                  </a:lnTo>
                  <a:lnTo>
                    <a:pt x="326" y="184"/>
                  </a:lnTo>
                  <a:lnTo>
                    <a:pt x="316" y="184"/>
                  </a:lnTo>
                  <a:lnTo>
                    <a:pt x="326" y="184"/>
                  </a:lnTo>
                  <a:lnTo>
                    <a:pt x="316" y="184"/>
                  </a:lnTo>
                  <a:lnTo>
                    <a:pt x="316" y="194"/>
                  </a:lnTo>
                  <a:lnTo>
                    <a:pt x="316" y="204"/>
                  </a:lnTo>
                  <a:lnTo>
                    <a:pt x="305" y="204"/>
                  </a:lnTo>
                  <a:lnTo>
                    <a:pt x="316" y="204"/>
                  </a:lnTo>
                  <a:lnTo>
                    <a:pt x="316" y="214"/>
                  </a:lnTo>
                  <a:lnTo>
                    <a:pt x="305" y="214"/>
                  </a:lnTo>
                  <a:lnTo>
                    <a:pt x="305" y="225"/>
                  </a:lnTo>
                  <a:lnTo>
                    <a:pt x="305" y="235"/>
                  </a:lnTo>
                  <a:lnTo>
                    <a:pt x="295" y="245"/>
                  </a:lnTo>
                  <a:lnTo>
                    <a:pt x="295" y="235"/>
                  </a:lnTo>
                  <a:lnTo>
                    <a:pt x="285" y="235"/>
                  </a:lnTo>
                  <a:lnTo>
                    <a:pt x="285" y="225"/>
                  </a:lnTo>
                  <a:lnTo>
                    <a:pt x="275" y="225"/>
                  </a:lnTo>
                  <a:lnTo>
                    <a:pt x="265" y="225"/>
                  </a:lnTo>
                  <a:lnTo>
                    <a:pt x="255" y="225"/>
                  </a:lnTo>
                  <a:lnTo>
                    <a:pt x="244" y="225"/>
                  </a:lnTo>
                  <a:lnTo>
                    <a:pt x="244" y="235"/>
                  </a:lnTo>
                  <a:lnTo>
                    <a:pt x="234" y="235"/>
                  </a:lnTo>
                  <a:lnTo>
                    <a:pt x="234" y="245"/>
                  </a:lnTo>
                  <a:lnTo>
                    <a:pt x="224" y="245"/>
                  </a:lnTo>
                  <a:lnTo>
                    <a:pt x="224" y="255"/>
                  </a:lnTo>
                  <a:lnTo>
                    <a:pt x="214" y="255"/>
                  </a:lnTo>
                  <a:lnTo>
                    <a:pt x="204" y="255"/>
                  </a:lnTo>
                  <a:lnTo>
                    <a:pt x="193" y="245"/>
                  </a:lnTo>
                  <a:lnTo>
                    <a:pt x="193" y="255"/>
                  </a:lnTo>
                  <a:lnTo>
                    <a:pt x="193" y="245"/>
                  </a:lnTo>
                  <a:lnTo>
                    <a:pt x="183" y="245"/>
                  </a:lnTo>
                  <a:lnTo>
                    <a:pt x="183" y="255"/>
                  </a:lnTo>
                  <a:lnTo>
                    <a:pt x="173" y="245"/>
                  </a:lnTo>
                  <a:lnTo>
                    <a:pt x="153" y="245"/>
                  </a:lnTo>
                  <a:lnTo>
                    <a:pt x="142" y="245"/>
                  </a:lnTo>
                  <a:lnTo>
                    <a:pt x="142" y="235"/>
                  </a:lnTo>
                  <a:lnTo>
                    <a:pt x="132" y="235"/>
                  </a:lnTo>
                  <a:lnTo>
                    <a:pt x="132" y="225"/>
                  </a:lnTo>
                  <a:lnTo>
                    <a:pt x="132" y="235"/>
                  </a:lnTo>
                  <a:lnTo>
                    <a:pt x="122" y="235"/>
                  </a:lnTo>
                  <a:lnTo>
                    <a:pt x="112" y="235"/>
                  </a:lnTo>
                  <a:lnTo>
                    <a:pt x="102" y="235"/>
                  </a:lnTo>
                  <a:lnTo>
                    <a:pt x="102" y="225"/>
                  </a:lnTo>
                  <a:lnTo>
                    <a:pt x="102" y="214"/>
                  </a:lnTo>
                  <a:lnTo>
                    <a:pt x="91" y="214"/>
                  </a:lnTo>
                  <a:lnTo>
                    <a:pt x="102" y="214"/>
                  </a:lnTo>
                  <a:lnTo>
                    <a:pt x="102" y="204"/>
                  </a:lnTo>
                  <a:lnTo>
                    <a:pt x="91" y="204"/>
                  </a:lnTo>
                  <a:lnTo>
                    <a:pt x="91" y="194"/>
                  </a:lnTo>
                  <a:lnTo>
                    <a:pt x="91" y="184"/>
                  </a:lnTo>
                  <a:lnTo>
                    <a:pt x="81" y="184"/>
                  </a:lnTo>
                  <a:lnTo>
                    <a:pt x="71" y="174"/>
                  </a:lnTo>
                  <a:lnTo>
                    <a:pt x="61" y="174"/>
                  </a:lnTo>
                  <a:lnTo>
                    <a:pt x="61" y="163"/>
                  </a:lnTo>
                  <a:lnTo>
                    <a:pt x="61" y="153"/>
                  </a:lnTo>
                  <a:lnTo>
                    <a:pt x="51" y="153"/>
                  </a:lnTo>
                  <a:lnTo>
                    <a:pt x="51" y="163"/>
                  </a:lnTo>
                  <a:lnTo>
                    <a:pt x="41" y="163"/>
                  </a:lnTo>
                  <a:lnTo>
                    <a:pt x="30" y="163"/>
                  </a:lnTo>
                  <a:lnTo>
                    <a:pt x="20" y="153"/>
                  </a:lnTo>
                  <a:lnTo>
                    <a:pt x="20" y="163"/>
                  </a:lnTo>
                  <a:lnTo>
                    <a:pt x="10" y="163"/>
                  </a:lnTo>
                  <a:lnTo>
                    <a:pt x="10" y="153"/>
                  </a:lnTo>
                  <a:lnTo>
                    <a:pt x="0" y="153"/>
                  </a:lnTo>
                  <a:lnTo>
                    <a:pt x="0" y="143"/>
                  </a:lnTo>
                  <a:lnTo>
                    <a:pt x="10" y="143"/>
                  </a:lnTo>
                  <a:lnTo>
                    <a:pt x="10" y="133"/>
                  </a:lnTo>
                  <a:lnTo>
                    <a:pt x="10" y="123"/>
                  </a:lnTo>
                  <a:lnTo>
                    <a:pt x="20" y="123"/>
                  </a:lnTo>
                  <a:lnTo>
                    <a:pt x="20" y="113"/>
                  </a:lnTo>
                  <a:lnTo>
                    <a:pt x="20" y="102"/>
                  </a:lnTo>
                  <a:lnTo>
                    <a:pt x="20" y="92"/>
                  </a:lnTo>
                  <a:lnTo>
                    <a:pt x="20" y="82"/>
                  </a:lnTo>
                  <a:lnTo>
                    <a:pt x="20" y="92"/>
                  </a:lnTo>
                  <a:lnTo>
                    <a:pt x="20" y="82"/>
                  </a:lnTo>
                  <a:lnTo>
                    <a:pt x="20" y="72"/>
                  </a:lnTo>
                  <a:lnTo>
                    <a:pt x="20" y="62"/>
                  </a:lnTo>
                  <a:lnTo>
                    <a:pt x="10" y="62"/>
                  </a:lnTo>
                  <a:lnTo>
                    <a:pt x="20" y="51"/>
                  </a:lnTo>
                  <a:lnTo>
                    <a:pt x="30" y="51"/>
                  </a:lnTo>
                  <a:lnTo>
                    <a:pt x="30" y="41"/>
                  </a:lnTo>
                  <a:lnTo>
                    <a:pt x="41" y="51"/>
                  </a:lnTo>
                  <a:lnTo>
                    <a:pt x="41" y="41"/>
                  </a:lnTo>
                  <a:lnTo>
                    <a:pt x="41" y="51"/>
                  </a:lnTo>
                  <a:lnTo>
                    <a:pt x="51" y="41"/>
                  </a:lnTo>
                  <a:lnTo>
                    <a:pt x="61" y="41"/>
                  </a:lnTo>
                  <a:lnTo>
                    <a:pt x="61" y="31"/>
                  </a:lnTo>
                  <a:lnTo>
                    <a:pt x="71" y="41"/>
                  </a:lnTo>
                  <a:lnTo>
                    <a:pt x="61" y="51"/>
                  </a:lnTo>
                  <a:lnTo>
                    <a:pt x="71" y="62"/>
                  </a:lnTo>
                  <a:lnTo>
                    <a:pt x="81" y="62"/>
                  </a:lnTo>
                  <a:lnTo>
                    <a:pt x="91" y="51"/>
                  </a:lnTo>
                  <a:lnTo>
                    <a:pt x="81" y="41"/>
                  </a:lnTo>
                  <a:lnTo>
                    <a:pt x="81" y="31"/>
                  </a:lnTo>
                  <a:lnTo>
                    <a:pt x="91" y="31"/>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56" name="Freeform 127"/>
            <p:cNvSpPr>
              <a:spLocks noEditPoints="1"/>
            </p:cNvSpPr>
            <p:nvPr/>
          </p:nvSpPr>
          <p:spPr bwMode="auto">
            <a:xfrm>
              <a:off x="6311901" y="4879975"/>
              <a:ext cx="614362" cy="404813"/>
            </a:xfrm>
            <a:custGeom>
              <a:avLst/>
              <a:gdLst>
                <a:gd name="T0" fmla="*/ 2147483647 w 387"/>
                <a:gd name="T1" fmla="*/ 2147483647 h 255"/>
                <a:gd name="T2" fmla="*/ 2147483647 w 387"/>
                <a:gd name="T3" fmla="*/ 2147483647 h 255"/>
                <a:gd name="T4" fmla="*/ 2147483647 w 387"/>
                <a:gd name="T5" fmla="*/ 2147483647 h 255"/>
                <a:gd name="T6" fmla="*/ 2147483647 w 387"/>
                <a:gd name="T7" fmla="*/ 2147483647 h 255"/>
                <a:gd name="T8" fmla="*/ 2147483647 w 387"/>
                <a:gd name="T9" fmla="*/ 2147483647 h 255"/>
                <a:gd name="T10" fmla="*/ 2147483647 w 387"/>
                <a:gd name="T11" fmla="*/ 2147483647 h 255"/>
                <a:gd name="T12" fmla="*/ 2147483647 w 387"/>
                <a:gd name="T13" fmla="*/ 2147483647 h 255"/>
                <a:gd name="T14" fmla="*/ 2147483647 w 387"/>
                <a:gd name="T15" fmla="*/ 2147483647 h 255"/>
                <a:gd name="T16" fmla="*/ 2147483647 w 387"/>
                <a:gd name="T17" fmla="*/ 2147483647 h 255"/>
                <a:gd name="T18" fmla="*/ 2147483647 w 387"/>
                <a:gd name="T19" fmla="*/ 2147483647 h 255"/>
                <a:gd name="T20" fmla="*/ 2147483647 w 387"/>
                <a:gd name="T21" fmla="*/ 2147483647 h 255"/>
                <a:gd name="T22" fmla="*/ 2147483647 w 387"/>
                <a:gd name="T23" fmla="*/ 2147483647 h 255"/>
                <a:gd name="T24" fmla="*/ 2147483647 w 387"/>
                <a:gd name="T25" fmla="*/ 0 h 255"/>
                <a:gd name="T26" fmla="*/ 2147483647 w 387"/>
                <a:gd name="T27" fmla="*/ 2147483647 h 255"/>
                <a:gd name="T28" fmla="*/ 2147483647 w 387"/>
                <a:gd name="T29" fmla="*/ 2147483647 h 255"/>
                <a:gd name="T30" fmla="*/ 2147483647 w 387"/>
                <a:gd name="T31" fmla="*/ 2147483647 h 255"/>
                <a:gd name="T32" fmla="*/ 2147483647 w 387"/>
                <a:gd name="T33" fmla="*/ 2147483647 h 255"/>
                <a:gd name="T34" fmla="*/ 2147483647 w 387"/>
                <a:gd name="T35" fmla="*/ 2147483647 h 255"/>
                <a:gd name="T36" fmla="*/ 2147483647 w 387"/>
                <a:gd name="T37" fmla="*/ 2147483647 h 255"/>
                <a:gd name="T38" fmla="*/ 2147483647 w 387"/>
                <a:gd name="T39" fmla="*/ 2147483647 h 255"/>
                <a:gd name="T40" fmla="*/ 2147483647 w 387"/>
                <a:gd name="T41" fmla="*/ 2147483647 h 255"/>
                <a:gd name="T42" fmla="*/ 2147483647 w 387"/>
                <a:gd name="T43" fmla="*/ 2147483647 h 255"/>
                <a:gd name="T44" fmla="*/ 2147483647 w 387"/>
                <a:gd name="T45" fmla="*/ 2147483647 h 255"/>
                <a:gd name="T46" fmla="*/ 2147483647 w 387"/>
                <a:gd name="T47" fmla="*/ 2147483647 h 255"/>
                <a:gd name="T48" fmla="*/ 2147483647 w 387"/>
                <a:gd name="T49" fmla="*/ 2147483647 h 255"/>
                <a:gd name="T50" fmla="*/ 2147483647 w 387"/>
                <a:gd name="T51" fmla="*/ 2147483647 h 255"/>
                <a:gd name="T52" fmla="*/ 2147483647 w 387"/>
                <a:gd name="T53" fmla="*/ 2147483647 h 255"/>
                <a:gd name="T54" fmla="*/ 2147483647 w 387"/>
                <a:gd name="T55" fmla="*/ 2147483647 h 255"/>
                <a:gd name="T56" fmla="*/ 2147483647 w 387"/>
                <a:gd name="T57" fmla="*/ 2147483647 h 255"/>
                <a:gd name="T58" fmla="*/ 2147483647 w 387"/>
                <a:gd name="T59" fmla="*/ 2147483647 h 255"/>
                <a:gd name="T60" fmla="*/ 2147483647 w 387"/>
                <a:gd name="T61" fmla="*/ 2147483647 h 255"/>
                <a:gd name="T62" fmla="*/ 2147483647 w 387"/>
                <a:gd name="T63" fmla="*/ 2147483647 h 255"/>
                <a:gd name="T64" fmla="*/ 2147483647 w 387"/>
                <a:gd name="T65" fmla="*/ 2147483647 h 255"/>
                <a:gd name="T66" fmla="*/ 2147483647 w 387"/>
                <a:gd name="T67" fmla="*/ 2147483647 h 255"/>
                <a:gd name="T68" fmla="*/ 2147483647 w 387"/>
                <a:gd name="T69" fmla="*/ 2147483647 h 255"/>
                <a:gd name="T70" fmla="*/ 2147483647 w 387"/>
                <a:gd name="T71" fmla="*/ 2147483647 h 255"/>
                <a:gd name="T72" fmla="*/ 2147483647 w 387"/>
                <a:gd name="T73" fmla="*/ 2147483647 h 255"/>
                <a:gd name="T74" fmla="*/ 2147483647 w 387"/>
                <a:gd name="T75" fmla="*/ 2147483647 h 255"/>
                <a:gd name="T76" fmla="*/ 2147483647 w 387"/>
                <a:gd name="T77" fmla="*/ 2147483647 h 255"/>
                <a:gd name="T78" fmla="*/ 2147483647 w 387"/>
                <a:gd name="T79" fmla="*/ 2147483647 h 255"/>
                <a:gd name="T80" fmla="*/ 2147483647 w 387"/>
                <a:gd name="T81" fmla="*/ 2147483647 h 255"/>
                <a:gd name="T82" fmla="*/ 2147483647 w 387"/>
                <a:gd name="T83" fmla="*/ 2147483647 h 255"/>
                <a:gd name="T84" fmla="*/ 2147483647 w 387"/>
                <a:gd name="T85" fmla="*/ 2147483647 h 255"/>
                <a:gd name="T86" fmla="*/ 2147483647 w 387"/>
                <a:gd name="T87" fmla="*/ 2147483647 h 255"/>
                <a:gd name="T88" fmla="*/ 2147483647 w 387"/>
                <a:gd name="T89" fmla="*/ 2147483647 h 255"/>
                <a:gd name="T90" fmla="*/ 2147483647 w 387"/>
                <a:gd name="T91" fmla="*/ 2147483647 h 255"/>
                <a:gd name="T92" fmla="*/ 2147483647 w 387"/>
                <a:gd name="T93" fmla="*/ 2147483647 h 255"/>
                <a:gd name="T94" fmla="*/ 0 w 387"/>
                <a:gd name="T95" fmla="*/ 2147483647 h 255"/>
                <a:gd name="T96" fmla="*/ 0 w 387"/>
                <a:gd name="T97" fmla="*/ 2147483647 h 255"/>
                <a:gd name="T98" fmla="*/ 2147483647 w 387"/>
                <a:gd name="T99" fmla="*/ 2147483647 h 255"/>
                <a:gd name="T100" fmla="*/ 2147483647 w 387"/>
                <a:gd name="T101" fmla="*/ 2147483647 h 255"/>
                <a:gd name="T102" fmla="*/ 2147483647 w 387"/>
                <a:gd name="T103" fmla="*/ 2147483647 h 255"/>
                <a:gd name="T104" fmla="*/ 2147483647 w 387"/>
                <a:gd name="T105" fmla="*/ 2147483647 h 255"/>
                <a:gd name="T106" fmla="*/ 2147483647 w 387"/>
                <a:gd name="T107" fmla="*/ 2147483647 h 255"/>
                <a:gd name="T108" fmla="*/ 2147483647 w 387"/>
                <a:gd name="T109" fmla="*/ 2147483647 h 255"/>
                <a:gd name="T110" fmla="*/ 2147483647 w 387"/>
                <a:gd name="T111" fmla="*/ 2147483647 h 255"/>
                <a:gd name="T112" fmla="*/ 2147483647 w 387"/>
                <a:gd name="T113" fmla="*/ 2147483647 h 255"/>
                <a:gd name="T114" fmla="*/ 2147483647 w 387"/>
                <a:gd name="T115" fmla="*/ 2147483647 h 255"/>
                <a:gd name="T116" fmla="*/ 2147483647 w 387"/>
                <a:gd name="T117" fmla="*/ 2147483647 h 255"/>
                <a:gd name="T118" fmla="*/ 2147483647 w 387"/>
                <a:gd name="T119" fmla="*/ 2147483647 h 255"/>
                <a:gd name="T120" fmla="*/ 2147483647 w 387"/>
                <a:gd name="T121" fmla="*/ 2147483647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7" h="255">
                  <a:moveTo>
                    <a:pt x="92" y="92"/>
                  </a:moveTo>
                  <a:lnTo>
                    <a:pt x="92" y="92"/>
                  </a:lnTo>
                  <a:lnTo>
                    <a:pt x="102" y="92"/>
                  </a:lnTo>
                  <a:lnTo>
                    <a:pt x="112" y="92"/>
                  </a:lnTo>
                  <a:lnTo>
                    <a:pt x="123" y="92"/>
                  </a:lnTo>
                  <a:lnTo>
                    <a:pt x="123" y="82"/>
                  </a:lnTo>
                  <a:lnTo>
                    <a:pt x="123" y="72"/>
                  </a:lnTo>
                  <a:lnTo>
                    <a:pt x="123" y="61"/>
                  </a:lnTo>
                  <a:lnTo>
                    <a:pt x="112" y="61"/>
                  </a:lnTo>
                  <a:lnTo>
                    <a:pt x="123" y="51"/>
                  </a:lnTo>
                  <a:lnTo>
                    <a:pt x="133" y="51"/>
                  </a:lnTo>
                  <a:lnTo>
                    <a:pt x="143" y="51"/>
                  </a:lnTo>
                  <a:lnTo>
                    <a:pt x="163" y="51"/>
                  </a:lnTo>
                  <a:lnTo>
                    <a:pt x="163" y="41"/>
                  </a:lnTo>
                  <a:lnTo>
                    <a:pt x="163" y="31"/>
                  </a:lnTo>
                  <a:lnTo>
                    <a:pt x="173" y="31"/>
                  </a:lnTo>
                  <a:lnTo>
                    <a:pt x="184" y="31"/>
                  </a:lnTo>
                  <a:lnTo>
                    <a:pt x="184" y="21"/>
                  </a:lnTo>
                  <a:lnTo>
                    <a:pt x="194" y="21"/>
                  </a:lnTo>
                  <a:lnTo>
                    <a:pt x="204" y="21"/>
                  </a:lnTo>
                  <a:lnTo>
                    <a:pt x="204" y="31"/>
                  </a:lnTo>
                  <a:lnTo>
                    <a:pt x="204" y="41"/>
                  </a:lnTo>
                  <a:lnTo>
                    <a:pt x="224" y="31"/>
                  </a:lnTo>
                  <a:lnTo>
                    <a:pt x="235" y="41"/>
                  </a:lnTo>
                  <a:lnTo>
                    <a:pt x="245" y="41"/>
                  </a:lnTo>
                  <a:lnTo>
                    <a:pt x="245" y="31"/>
                  </a:lnTo>
                  <a:lnTo>
                    <a:pt x="255" y="21"/>
                  </a:lnTo>
                  <a:lnTo>
                    <a:pt x="265" y="21"/>
                  </a:lnTo>
                  <a:lnTo>
                    <a:pt x="265" y="10"/>
                  </a:lnTo>
                  <a:lnTo>
                    <a:pt x="275" y="10"/>
                  </a:lnTo>
                  <a:lnTo>
                    <a:pt x="275" y="0"/>
                  </a:lnTo>
                  <a:lnTo>
                    <a:pt x="296" y="0"/>
                  </a:lnTo>
                  <a:lnTo>
                    <a:pt x="296" y="10"/>
                  </a:lnTo>
                  <a:lnTo>
                    <a:pt x="306" y="21"/>
                  </a:lnTo>
                  <a:lnTo>
                    <a:pt x="296" y="31"/>
                  </a:lnTo>
                  <a:lnTo>
                    <a:pt x="306" y="31"/>
                  </a:lnTo>
                  <a:lnTo>
                    <a:pt x="326" y="31"/>
                  </a:lnTo>
                  <a:lnTo>
                    <a:pt x="326" y="41"/>
                  </a:lnTo>
                  <a:lnTo>
                    <a:pt x="336" y="41"/>
                  </a:lnTo>
                  <a:lnTo>
                    <a:pt x="336" y="51"/>
                  </a:lnTo>
                  <a:lnTo>
                    <a:pt x="347" y="51"/>
                  </a:lnTo>
                  <a:lnTo>
                    <a:pt x="347" y="61"/>
                  </a:lnTo>
                  <a:lnTo>
                    <a:pt x="357" y="61"/>
                  </a:lnTo>
                  <a:lnTo>
                    <a:pt x="357" y="72"/>
                  </a:lnTo>
                  <a:lnTo>
                    <a:pt x="367" y="72"/>
                  </a:lnTo>
                  <a:lnTo>
                    <a:pt x="377" y="72"/>
                  </a:lnTo>
                  <a:lnTo>
                    <a:pt x="377" y="82"/>
                  </a:lnTo>
                  <a:lnTo>
                    <a:pt x="387" y="92"/>
                  </a:lnTo>
                  <a:lnTo>
                    <a:pt x="387" y="102"/>
                  </a:lnTo>
                  <a:lnTo>
                    <a:pt x="377" y="122"/>
                  </a:lnTo>
                  <a:lnTo>
                    <a:pt x="367" y="122"/>
                  </a:lnTo>
                  <a:lnTo>
                    <a:pt x="347" y="122"/>
                  </a:lnTo>
                  <a:lnTo>
                    <a:pt x="336" y="133"/>
                  </a:lnTo>
                  <a:lnTo>
                    <a:pt x="336" y="143"/>
                  </a:lnTo>
                  <a:lnTo>
                    <a:pt x="326" y="143"/>
                  </a:lnTo>
                  <a:lnTo>
                    <a:pt x="336" y="143"/>
                  </a:lnTo>
                  <a:lnTo>
                    <a:pt x="357" y="133"/>
                  </a:lnTo>
                  <a:lnTo>
                    <a:pt x="367" y="133"/>
                  </a:lnTo>
                  <a:lnTo>
                    <a:pt x="357" y="133"/>
                  </a:lnTo>
                  <a:lnTo>
                    <a:pt x="336" y="143"/>
                  </a:lnTo>
                  <a:lnTo>
                    <a:pt x="326" y="153"/>
                  </a:lnTo>
                  <a:lnTo>
                    <a:pt x="306" y="163"/>
                  </a:lnTo>
                  <a:lnTo>
                    <a:pt x="296" y="173"/>
                  </a:lnTo>
                  <a:lnTo>
                    <a:pt x="275" y="184"/>
                  </a:lnTo>
                  <a:lnTo>
                    <a:pt x="275" y="194"/>
                  </a:lnTo>
                  <a:lnTo>
                    <a:pt x="265" y="194"/>
                  </a:lnTo>
                  <a:lnTo>
                    <a:pt x="255" y="194"/>
                  </a:lnTo>
                  <a:lnTo>
                    <a:pt x="245" y="214"/>
                  </a:lnTo>
                  <a:lnTo>
                    <a:pt x="235" y="214"/>
                  </a:lnTo>
                  <a:lnTo>
                    <a:pt x="235" y="224"/>
                  </a:lnTo>
                  <a:lnTo>
                    <a:pt x="224" y="235"/>
                  </a:lnTo>
                  <a:lnTo>
                    <a:pt x="214" y="224"/>
                  </a:lnTo>
                  <a:lnTo>
                    <a:pt x="194" y="235"/>
                  </a:lnTo>
                  <a:lnTo>
                    <a:pt x="184" y="235"/>
                  </a:lnTo>
                  <a:lnTo>
                    <a:pt x="173" y="245"/>
                  </a:lnTo>
                  <a:lnTo>
                    <a:pt x="163" y="255"/>
                  </a:lnTo>
                  <a:lnTo>
                    <a:pt x="153" y="245"/>
                  </a:lnTo>
                  <a:lnTo>
                    <a:pt x="143" y="245"/>
                  </a:lnTo>
                  <a:lnTo>
                    <a:pt x="143" y="235"/>
                  </a:lnTo>
                  <a:lnTo>
                    <a:pt x="133" y="235"/>
                  </a:lnTo>
                  <a:lnTo>
                    <a:pt x="123" y="235"/>
                  </a:lnTo>
                  <a:lnTo>
                    <a:pt x="112" y="235"/>
                  </a:lnTo>
                  <a:lnTo>
                    <a:pt x="112" y="224"/>
                  </a:lnTo>
                  <a:lnTo>
                    <a:pt x="112" y="214"/>
                  </a:lnTo>
                  <a:lnTo>
                    <a:pt x="102" y="214"/>
                  </a:lnTo>
                  <a:lnTo>
                    <a:pt x="92" y="224"/>
                  </a:lnTo>
                  <a:lnTo>
                    <a:pt x="92" y="214"/>
                  </a:lnTo>
                  <a:lnTo>
                    <a:pt x="82" y="214"/>
                  </a:lnTo>
                  <a:lnTo>
                    <a:pt x="82" y="204"/>
                  </a:lnTo>
                  <a:lnTo>
                    <a:pt x="72" y="194"/>
                  </a:lnTo>
                  <a:lnTo>
                    <a:pt x="72" y="204"/>
                  </a:lnTo>
                  <a:lnTo>
                    <a:pt x="82" y="214"/>
                  </a:lnTo>
                  <a:lnTo>
                    <a:pt x="72" y="214"/>
                  </a:lnTo>
                  <a:lnTo>
                    <a:pt x="61" y="214"/>
                  </a:lnTo>
                  <a:lnTo>
                    <a:pt x="61" y="224"/>
                  </a:lnTo>
                  <a:lnTo>
                    <a:pt x="61" y="235"/>
                  </a:lnTo>
                  <a:lnTo>
                    <a:pt x="51" y="235"/>
                  </a:lnTo>
                  <a:lnTo>
                    <a:pt x="41" y="235"/>
                  </a:lnTo>
                  <a:lnTo>
                    <a:pt x="31" y="224"/>
                  </a:lnTo>
                  <a:lnTo>
                    <a:pt x="41" y="224"/>
                  </a:lnTo>
                  <a:lnTo>
                    <a:pt x="31" y="214"/>
                  </a:lnTo>
                  <a:lnTo>
                    <a:pt x="31" y="224"/>
                  </a:lnTo>
                  <a:lnTo>
                    <a:pt x="21" y="224"/>
                  </a:lnTo>
                  <a:lnTo>
                    <a:pt x="10" y="224"/>
                  </a:lnTo>
                  <a:lnTo>
                    <a:pt x="10" y="214"/>
                  </a:lnTo>
                  <a:lnTo>
                    <a:pt x="0" y="214"/>
                  </a:lnTo>
                  <a:lnTo>
                    <a:pt x="0" y="204"/>
                  </a:lnTo>
                  <a:lnTo>
                    <a:pt x="0" y="194"/>
                  </a:lnTo>
                  <a:lnTo>
                    <a:pt x="10" y="194"/>
                  </a:lnTo>
                  <a:lnTo>
                    <a:pt x="10" y="184"/>
                  </a:lnTo>
                  <a:lnTo>
                    <a:pt x="0" y="184"/>
                  </a:lnTo>
                  <a:lnTo>
                    <a:pt x="10" y="184"/>
                  </a:lnTo>
                  <a:lnTo>
                    <a:pt x="10" y="173"/>
                  </a:lnTo>
                  <a:lnTo>
                    <a:pt x="21" y="173"/>
                  </a:lnTo>
                  <a:lnTo>
                    <a:pt x="31" y="173"/>
                  </a:lnTo>
                  <a:lnTo>
                    <a:pt x="31" y="163"/>
                  </a:lnTo>
                  <a:lnTo>
                    <a:pt x="31" y="153"/>
                  </a:lnTo>
                  <a:lnTo>
                    <a:pt x="21" y="143"/>
                  </a:lnTo>
                  <a:lnTo>
                    <a:pt x="21" y="133"/>
                  </a:lnTo>
                  <a:lnTo>
                    <a:pt x="10" y="133"/>
                  </a:lnTo>
                  <a:lnTo>
                    <a:pt x="21" y="133"/>
                  </a:lnTo>
                  <a:lnTo>
                    <a:pt x="21" y="122"/>
                  </a:lnTo>
                  <a:lnTo>
                    <a:pt x="21" y="102"/>
                  </a:lnTo>
                  <a:lnTo>
                    <a:pt x="21" y="112"/>
                  </a:lnTo>
                  <a:lnTo>
                    <a:pt x="31" y="112"/>
                  </a:lnTo>
                  <a:lnTo>
                    <a:pt x="41" y="112"/>
                  </a:lnTo>
                  <a:lnTo>
                    <a:pt x="51" y="122"/>
                  </a:lnTo>
                  <a:lnTo>
                    <a:pt x="61" y="112"/>
                  </a:lnTo>
                  <a:lnTo>
                    <a:pt x="72" y="112"/>
                  </a:lnTo>
                  <a:lnTo>
                    <a:pt x="82" y="112"/>
                  </a:lnTo>
                  <a:lnTo>
                    <a:pt x="92" y="92"/>
                  </a:lnTo>
                  <a:close/>
                  <a:moveTo>
                    <a:pt x="265" y="173"/>
                  </a:moveTo>
                  <a:lnTo>
                    <a:pt x="265" y="173"/>
                  </a:lnTo>
                  <a:lnTo>
                    <a:pt x="255" y="184"/>
                  </a:lnTo>
                  <a:lnTo>
                    <a:pt x="245" y="194"/>
                  </a:lnTo>
                  <a:lnTo>
                    <a:pt x="235" y="204"/>
                  </a:lnTo>
                  <a:lnTo>
                    <a:pt x="235" y="214"/>
                  </a:lnTo>
                  <a:lnTo>
                    <a:pt x="245" y="214"/>
                  </a:lnTo>
                  <a:lnTo>
                    <a:pt x="245" y="204"/>
                  </a:lnTo>
                  <a:lnTo>
                    <a:pt x="265" y="184"/>
                  </a:lnTo>
                  <a:lnTo>
                    <a:pt x="275" y="184"/>
                  </a:lnTo>
                  <a:lnTo>
                    <a:pt x="275" y="173"/>
                  </a:lnTo>
                  <a:lnTo>
                    <a:pt x="265" y="173"/>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57" name="Freeform 128"/>
            <p:cNvSpPr>
              <a:spLocks noEditPoints="1"/>
            </p:cNvSpPr>
            <p:nvPr/>
          </p:nvSpPr>
          <p:spPr bwMode="auto">
            <a:xfrm>
              <a:off x="6943725" y="4895850"/>
              <a:ext cx="598487" cy="388938"/>
            </a:xfrm>
            <a:custGeom>
              <a:avLst/>
              <a:gdLst>
                <a:gd name="T0" fmla="*/ 2147483647 w 377"/>
                <a:gd name="T1" fmla="*/ 0 h 245"/>
                <a:gd name="T2" fmla="*/ 2147483647 w 377"/>
                <a:gd name="T3" fmla="*/ 2147483647 h 245"/>
                <a:gd name="T4" fmla="*/ 2147483647 w 377"/>
                <a:gd name="T5" fmla="*/ 2147483647 h 245"/>
                <a:gd name="T6" fmla="*/ 2147483647 w 377"/>
                <a:gd name="T7" fmla="*/ 2147483647 h 245"/>
                <a:gd name="T8" fmla="*/ 2147483647 w 377"/>
                <a:gd name="T9" fmla="*/ 2147483647 h 245"/>
                <a:gd name="T10" fmla="*/ 2147483647 w 377"/>
                <a:gd name="T11" fmla="*/ 2147483647 h 245"/>
                <a:gd name="T12" fmla="*/ 2147483647 w 377"/>
                <a:gd name="T13" fmla="*/ 2147483647 h 245"/>
                <a:gd name="T14" fmla="*/ 2147483647 w 377"/>
                <a:gd name="T15" fmla="*/ 2147483647 h 245"/>
                <a:gd name="T16" fmla="*/ 2147483647 w 377"/>
                <a:gd name="T17" fmla="*/ 2147483647 h 245"/>
                <a:gd name="T18" fmla="*/ 2147483647 w 377"/>
                <a:gd name="T19" fmla="*/ 2147483647 h 245"/>
                <a:gd name="T20" fmla="*/ 2147483647 w 377"/>
                <a:gd name="T21" fmla="*/ 2147483647 h 245"/>
                <a:gd name="T22" fmla="*/ 2147483647 w 377"/>
                <a:gd name="T23" fmla="*/ 2147483647 h 245"/>
                <a:gd name="T24" fmla="*/ 2147483647 w 377"/>
                <a:gd name="T25" fmla="*/ 2147483647 h 245"/>
                <a:gd name="T26" fmla="*/ 2147483647 w 377"/>
                <a:gd name="T27" fmla="*/ 2147483647 h 245"/>
                <a:gd name="T28" fmla="*/ 2147483647 w 377"/>
                <a:gd name="T29" fmla="*/ 2147483647 h 245"/>
                <a:gd name="T30" fmla="*/ 2147483647 w 377"/>
                <a:gd name="T31" fmla="*/ 2147483647 h 245"/>
                <a:gd name="T32" fmla="*/ 2147483647 w 377"/>
                <a:gd name="T33" fmla="*/ 2147483647 h 245"/>
                <a:gd name="T34" fmla="*/ 2147483647 w 377"/>
                <a:gd name="T35" fmla="*/ 2147483647 h 245"/>
                <a:gd name="T36" fmla="*/ 2147483647 w 377"/>
                <a:gd name="T37" fmla="*/ 2147483647 h 245"/>
                <a:gd name="T38" fmla="*/ 2147483647 w 377"/>
                <a:gd name="T39" fmla="*/ 2147483647 h 245"/>
                <a:gd name="T40" fmla="*/ 2147483647 w 377"/>
                <a:gd name="T41" fmla="*/ 2147483647 h 245"/>
                <a:gd name="T42" fmla="*/ 2147483647 w 377"/>
                <a:gd name="T43" fmla="*/ 2147483647 h 245"/>
                <a:gd name="T44" fmla="*/ 2147483647 w 377"/>
                <a:gd name="T45" fmla="*/ 2147483647 h 245"/>
                <a:gd name="T46" fmla="*/ 2147483647 w 377"/>
                <a:gd name="T47" fmla="*/ 2147483647 h 245"/>
                <a:gd name="T48" fmla="*/ 2147483647 w 377"/>
                <a:gd name="T49" fmla="*/ 2147483647 h 245"/>
                <a:gd name="T50" fmla="*/ 2147483647 w 377"/>
                <a:gd name="T51" fmla="*/ 2147483647 h 245"/>
                <a:gd name="T52" fmla="*/ 2147483647 w 377"/>
                <a:gd name="T53" fmla="*/ 2147483647 h 245"/>
                <a:gd name="T54" fmla="*/ 2147483647 w 377"/>
                <a:gd name="T55" fmla="*/ 2147483647 h 245"/>
                <a:gd name="T56" fmla="*/ 2147483647 w 377"/>
                <a:gd name="T57" fmla="*/ 2147483647 h 245"/>
                <a:gd name="T58" fmla="*/ 2147483647 w 377"/>
                <a:gd name="T59" fmla="*/ 2147483647 h 245"/>
                <a:gd name="T60" fmla="*/ 2147483647 w 377"/>
                <a:gd name="T61" fmla="*/ 2147483647 h 245"/>
                <a:gd name="T62" fmla="*/ 2147483647 w 377"/>
                <a:gd name="T63" fmla="*/ 2147483647 h 245"/>
                <a:gd name="T64" fmla="*/ 2147483647 w 377"/>
                <a:gd name="T65" fmla="*/ 2147483647 h 245"/>
                <a:gd name="T66" fmla="*/ 2147483647 w 377"/>
                <a:gd name="T67" fmla="*/ 2147483647 h 245"/>
                <a:gd name="T68" fmla="*/ 2147483647 w 377"/>
                <a:gd name="T69" fmla="*/ 2147483647 h 245"/>
                <a:gd name="T70" fmla="*/ 2147483647 w 377"/>
                <a:gd name="T71" fmla="*/ 2147483647 h 245"/>
                <a:gd name="T72" fmla="*/ 2147483647 w 377"/>
                <a:gd name="T73" fmla="*/ 2147483647 h 245"/>
                <a:gd name="T74" fmla="*/ 2147483647 w 377"/>
                <a:gd name="T75" fmla="*/ 2147483647 h 245"/>
                <a:gd name="T76" fmla="*/ 2147483647 w 377"/>
                <a:gd name="T77" fmla="*/ 2147483647 h 245"/>
                <a:gd name="T78" fmla="*/ 2147483647 w 377"/>
                <a:gd name="T79" fmla="*/ 2147483647 h 245"/>
                <a:gd name="T80" fmla="*/ 2147483647 w 377"/>
                <a:gd name="T81" fmla="*/ 2147483647 h 245"/>
                <a:gd name="T82" fmla="*/ 2147483647 w 377"/>
                <a:gd name="T83" fmla="*/ 2147483647 h 245"/>
                <a:gd name="T84" fmla="*/ 2147483647 w 377"/>
                <a:gd name="T85" fmla="*/ 2147483647 h 245"/>
                <a:gd name="T86" fmla="*/ 2147483647 w 377"/>
                <a:gd name="T87" fmla="*/ 2147483647 h 245"/>
                <a:gd name="T88" fmla="*/ 2147483647 w 377"/>
                <a:gd name="T89" fmla="*/ 2147483647 h 245"/>
                <a:gd name="T90" fmla="*/ 2147483647 w 377"/>
                <a:gd name="T91" fmla="*/ 2147483647 h 245"/>
                <a:gd name="T92" fmla="*/ 2147483647 w 377"/>
                <a:gd name="T93" fmla="*/ 2147483647 h 245"/>
                <a:gd name="T94" fmla="*/ 2147483647 w 377"/>
                <a:gd name="T95" fmla="*/ 2147483647 h 245"/>
                <a:gd name="T96" fmla="*/ 2147483647 w 377"/>
                <a:gd name="T97" fmla="*/ 2147483647 h 245"/>
                <a:gd name="T98" fmla="*/ 2147483647 w 377"/>
                <a:gd name="T99" fmla="*/ 0 h 245"/>
                <a:gd name="T100" fmla="*/ 2147483647 w 377"/>
                <a:gd name="T101" fmla="*/ 2147483647 h 245"/>
                <a:gd name="T102" fmla="*/ 2147483647 w 377"/>
                <a:gd name="T103" fmla="*/ 2147483647 h 245"/>
                <a:gd name="T104" fmla="*/ 2147483647 w 377"/>
                <a:gd name="T105" fmla="*/ 2147483647 h 245"/>
                <a:gd name="T106" fmla="*/ 2147483647 w 377"/>
                <a:gd name="T107" fmla="*/ 2147483647 h 245"/>
                <a:gd name="T108" fmla="*/ 2147483647 w 377"/>
                <a:gd name="T109" fmla="*/ 2147483647 h 245"/>
                <a:gd name="T110" fmla="*/ 2147483647 w 377"/>
                <a:gd name="T111" fmla="*/ 2147483647 h 245"/>
                <a:gd name="T112" fmla="*/ 2147483647 w 377"/>
                <a:gd name="T113" fmla="*/ 2147483647 h 245"/>
                <a:gd name="T114" fmla="*/ 2147483647 w 377"/>
                <a:gd name="T115" fmla="*/ 2147483647 h 245"/>
                <a:gd name="T116" fmla="*/ 2147483647 w 377"/>
                <a:gd name="T117" fmla="*/ 2147483647 h 245"/>
                <a:gd name="T118" fmla="*/ 2147483647 w 377"/>
                <a:gd name="T119" fmla="*/ 2147483647 h 245"/>
                <a:gd name="T120" fmla="*/ 2147483647 w 377"/>
                <a:gd name="T121" fmla="*/ 2147483647 h 245"/>
                <a:gd name="T122" fmla="*/ 2147483647 w 377"/>
                <a:gd name="T123" fmla="*/ 2147483647 h 2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7" h="245">
                  <a:moveTo>
                    <a:pt x="122" y="0"/>
                  </a:moveTo>
                  <a:lnTo>
                    <a:pt x="132" y="0"/>
                  </a:lnTo>
                  <a:lnTo>
                    <a:pt x="142" y="0"/>
                  </a:lnTo>
                  <a:lnTo>
                    <a:pt x="152" y="11"/>
                  </a:lnTo>
                  <a:lnTo>
                    <a:pt x="163" y="11"/>
                  </a:lnTo>
                  <a:lnTo>
                    <a:pt x="173" y="11"/>
                  </a:lnTo>
                  <a:lnTo>
                    <a:pt x="173" y="21"/>
                  </a:lnTo>
                  <a:lnTo>
                    <a:pt x="183" y="21"/>
                  </a:lnTo>
                  <a:lnTo>
                    <a:pt x="193" y="31"/>
                  </a:lnTo>
                  <a:lnTo>
                    <a:pt x="193" y="41"/>
                  </a:lnTo>
                  <a:lnTo>
                    <a:pt x="203" y="51"/>
                  </a:lnTo>
                  <a:lnTo>
                    <a:pt x="214" y="51"/>
                  </a:lnTo>
                  <a:lnTo>
                    <a:pt x="224" y="62"/>
                  </a:lnTo>
                  <a:lnTo>
                    <a:pt x="234" y="51"/>
                  </a:lnTo>
                  <a:lnTo>
                    <a:pt x="244" y="51"/>
                  </a:lnTo>
                  <a:lnTo>
                    <a:pt x="254" y="62"/>
                  </a:lnTo>
                  <a:lnTo>
                    <a:pt x="254" y="51"/>
                  </a:lnTo>
                  <a:lnTo>
                    <a:pt x="254" y="62"/>
                  </a:lnTo>
                  <a:lnTo>
                    <a:pt x="265" y="62"/>
                  </a:lnTo>
                  <a:lnTo>
                    <a:pt x="275" y="62"/>
                  </a:lnTo>
                  <a:lnTo>
                    <a:pt x="275" y="72"/>
                  </a:lnTo>
                  <a:lnTo>
                    <a:pt x="285" y="72"/>
                  </a:lnTo>
                  <a:lnTo>
                    <a:pt x="295" y="82"/>
                  </a:lnTo>
                  <a:lnTo>
                    <a:pt x="315" y="82"/>
                  </a:lnTo>
                  <a:lnTo>
                    <a:pt x="326" y="82"/>
                  </a:lnTo>
                  <a:lnTo>
                    <a:pt x="336" y="82"/>
                  </a:lnTo>
                  <a:lnTo>
                    <a:pt x="336" y="72"/>
                  </a:lnTo>
                  <a:lnTo>
                    <a:pt x="346" y="72"/>
                  </a:lnTo>
                  <a:lnTo>
                    <a:pt x="356" y="72"/>
                  </a:lnTo>
                  <a:lnTo>
                    <a:pt x="356" y="62"/>
                  </a:lnTo>
                  <a:lnTo>
                    <a:pt x="366" y="62"/>
                  </a:lnTo>
                  <a:lnTo>
                    <a:pt x="366" y="72"/>
                  </a:lnTo>
                  <a:lnTo>
                    <a:pt x="377" y="72"/>
                  </a:lnTo>
                  <a:lnTo>
                    <a:pt x="377" y="82"/>
                  </a:lnTo>
                  <a:lnTo>
                    <a:pt x="356" y="82"/>
                  </a:lnTo>
                  <a:lnTo>
                    <a:pt x="346" y="92"/>
                  </a:lnTo>
                  <a:lnTo>
                    <a:pt x="346" y="102"/>
                  </a:lnTo>
                  <a:lnTo>
                    <a:pt x="336" y="102"/>
                  </a:lnTo>
                  <a:lnTo>
                    <a:pt x="336" y="112"/>
                  </a:lnTo>
                  <a:lnTo>
                    <a:pt x="356" y="112"/>
                  </a:lnTo>
                  <a:lnTo>
                    <a:pt x="356" y="133"/>
                  </a:lnTo>
                  <a:lnTo>
                    <a:pt x="356" y="143"/>
                  </a:lnTo>
                  <a:lnTo>
                    <a:pt x="366" y="153"/>
                  </a:lnTo>
                  <a:lnTo>
                    <a:pt x="377" y="153"/>
                  </a:lnTo>
                  <a:lnTo>
                    <a:pt x="377" y="163"/>
                  </a:lnTo>
                  <a:lnTo>
                    <a:pt x="366" y="163"/>
                  </a:lnTo>
                  <a:lnTo>
                    <a:pt x="356" y="163"/>
                  </a:lnTo>
                  <a:lnTo>
                    <a:pt x="346" y="163"/>
                  </a:lnTo>
                  <a:lnTo>
                    <a:pt x="356" y="184"/>
                  </a:lnTo>
                  <a:lnTo>
                    <a:pt x="346" y="184"/>
                  </a:lnTo>
                  <a:lnTo>
                    <a:pt x="356" y="184"/>
                  </a:lnTo>
                  <a:lnTo>
                    <a:pt x="346" y="184"/>
                  </a:lnTo>
                  <a:lnTo>
                    <a:pt x="346" y="194"/>
                  </a:lnTo>
                  <a:lnTo>
                    <a:pt x="356" y="194"/>
                  </a:lnTo>
                  <a:lnTo>
                    <a:pt x="366" y="194"/>
                  </a:lnTo>
                  <a:lnTo>
                    <a:pt x="366" y="204"/>
                  </a:lnTo>
                  <a:lnTo>
                    <a:pt x="356" y="214"/>
                  </a:lnTo>
                  <a:lnTo>
                    <a:pt x="346" y="214"/>
                  </a:lnTo>
                  <a:lnTo>
                    <a:pt x="346" y="225"/>
                  </a:lnTo>
                  <a:lnTo>
                    <a:pt x="346" y="235"/>
                  </a:lnTo>
                  <a:lnTo>
                    <a:pt x="336" y="235"/>
                  </a:lnTo>
                  <a:lnTo>
                    <a:pt x="336" y="245"/>
                  </a:lnTo>
                  <a:lnTo>
                    <a:pt x="326" y="235"/>
                  </a:lnTo>
                  <a:lnTo>
                    <a:pt x="315" y="225"/>
                  </a:lnTo>
                  <a:lnTo>
                    <a:pt x="305" y="235"/>
                  </a:lnTo>
                  <a:lnTo>
                    <a:pt x="285" y="225"/>
                  </a:lnTo>
                  <a:lnTo>
                    <a:pt x="265" y="225"/>
                  </a:lnTo>
                  <a:lnTo>
                    <a:pt x="275" y="214"/>
                  </a:lnTo>
                  <a:lnTo>
                    <a:pt x="275" y="204"/>
                  </a:lnTo>
                  <a:lnTo>
                    <a:pt x="275" y="194"/>
                  </a:lnTo>
                  <a:lnTo>
                    <a:pt x="265" y="184"/>
                  </a:lnTo>
                  <a:lnTo>
                    <a:pt x="254" y="184"/>
                  </a:lnTo>
                  <a:lnTo>
                    <a:pt x="244" y="194"/>
                  </a:lnTo>
                  <a:lnTo>
                    <a:pt x="234" y="194"/>
                  </a:lnTo>
                  <a:lnTo>
                    <a:pt x="224" y="194"/>
                  </a:lnTo>
                  <a:lnTo>
                    <a:pt x="203" y="194"/>
                  </a:lnTo>
                  <a:lnTo>
                    <a:pt x="193" y="194"/>
                  </a:lnTo>
                  <a:lnTo>
                    <a:pt x="193" y="184"/>
                  </a:lnTo>
                  <a:lnTo>
                    <a:pt x="183" y="174"/>
                  </a:lnTo>
                  <a:lnTo>
                    <a:pt x="193" y="174"/>
                  </a:lnTo>
                  <a:lnTo>
                    <a:pt x="203" y="174"/>
                  </a:lnTo>
                  <a:lnTo>
                    <a:pt x="214" y="174"/>
                  </a:lnTo>
                  <a:lnTo>
                    <a:pt x="214" y="163"/>
                  </a:lnTo>
                  <a:lnTo>
                    <a:pt x="214" y="174"/>
                  </a:lnTo>
                  <a:lnTo>
                    <a:pt x="224" y="163"/>
                  </a:lnTo>
                  <a:lnTo>
                    <a:pt x="234" y="153"/>
                  </a:lnTo>
                  <a:lnTo>
                    <a:pt x="234" y="143"/>
                  </a:lnTo>
                  <a:lnTo>
                    <a:pt x="224" y="153"/>
                  </a:lnTo>
                  <a:lnTo>
                    <a:pt x="214" y="143"/>
                  </a:lnTo>
                  <a:lnTo>
                    <a:pt x="214" y="133"/>
                  </a:lnTo>
                  <a:lnTo>
                    <a:pt x="193" y="133"/>
                  </a:lnTo>
                  <a:lnTo>
                    <a:pt x="193" y="123"/>
                  </a:lnTo>
                  <a:lnTo>
                    <a:pt x="183" y="123"/>
                  </a:lnTo>
                  <a:lnTo>
                    <a:pt x="193" y="133"/>
                  </a:lnTo>
                  <a:lnTo>
                    <a:pt x="183" y="133"/>
                  </a:lnTo>
                  <a:lnTo>
                    <a:pt x="183" y="143"/>
                  </a:lnTo>
                  <a:lnTo>
                    <a:pt x="193" y="143"/>
                  </a:lnTo>
                  <a:lnTo>
                    <a:pt x="203" y="153"/>
                  </a:lnTo>
                  <a:lnTo>
                    <a:pt x="203" y="163"/>
                  </a:lnTo>
                  <a:lnTo>
                    <a:pt x="193" y="174"/>
                  </a:lnTo>
                  <a:lnTo>
                    <a:pt x="183" y="174"/>
                  </a:lnTo>
                  <a:lnTo>
                    <a:pt x="183" y="163"/>
                  </a:lnTo>
                  <a:lnTo>
                    <a:pt x="163" y="163"/>
                  </a:lnTo>
                  <a:lnTo>
                    <a:pt x="152" y="174"/>
                  </a:lnTo>
                  <a:lnTo>
                    <a:pt x="163" y="184"/>
                  </a:lnTo>
                  <a:lnTo>
                    <a:pt x="152" y="194"/>
                  </a:lnTo>
                  <a:lnTo>
                    <a:pt x="132" y="194"/>
                  </a:lnTo>
                  <a:lnTo>
                    <a:pt x="102" y="194"/>
                  </a:lnTo>
                  <a:lnTo>
                    <a:pt x="102" y="184"/>
                  </a:lnTo>
                  <a:lnTo>
                    <a:pt x="102" y="174"/>
                  </a:lnTo>
                  <a:lnTo>
                    <a:pt x="91" y="174"/>
                  </a:lnTo>
                  <a:lnTo>
                    <a:pt x="102" y="184"/>
                  </a:lnTo>
                  <a:lnTo>
                    <a:pt x="91" y="184"/>
                  </a:lnTo>
                  <a:lnTo>
                    <a:pt x="91" y="194"/>
                  </a:lnTo>
                  <a:lnTo>
                    <a:pt x="91" y="184"/>
                  </a:lnTo>
                  <a:lnTo>
                    <a:pt x="81" y="184"/>
                  </a:lnTo>
                  <a:lnTo>
                    <a:pt x="81" y="174"/>
                  </a:lnTo>
                  <a:lnTo>
                    <a:pt x="91" y="174"/>
                  </a:lnTo>
                  <a:lnTo>
                    <a:pt x="91" y="163"/>
                  </a:lnTo>
                  <a:lnTo>
                    <a:pt x="81" y="153"/>
                  </a:lnTo>
                  <a:lnTo>
                    <a:pt x="61" y="153"/>
                  </a:lnTo>
                  <a:lnTo>
                    <a:pt x="40" y="163"/>
                  </a:lnTo>
                  <a:lnTo>
                    <a:pt x="0" y="153"/>
                  </a:lnTo>
                  <a:lnTo>
                    <a:pt x="0" y="143"/>
                  </a:lnTo>
                  <a:lnTo>
                    <a:pt x="10" y="143"/>
                  </a:lnTo>
                  <a:lnTo>
                    <a:pt x="20" y="133"/>
                  </a:lnTo>
                  <a:lnTo>
                    <a:pt x="20" y="123"/>
                  </a:lnTo>
                  <a:lnTo>
                    <a:pt x="20" y="133"/>
                  </a:lnTo>
                  <a:lnTo>
                    <a:pt x="30" y="133"/>
                  </a:lnTo>
                  <a:lnTo>
                    <a:pt x="30" y="123"/>
                  </a:lnTo>
                  <a:lnTo>
                    <a:pt x="30" y="133"/>
                  </a:lnTo>
                  <a:lnTo>
                    <a:pt x="51" y="123"/>
                  </a:lnTo>
                  <a:lnTo>
                    <a:pt x="40" y="112"/>
                  </a:lnTo>
                  <a:lnTo>
                    <a:pt x="51" y="112"/>
                  </a:lnTo>
                  <a:lnTo>
                    <a:pt x="61" y="102"/>
                  </a:lnTo>
                  <a:lnTo>
                    <a:pt x="51" y="102"/>
                  </a:lnTo>
                  <a:lnTo>
                    <a:pt x="61" y="82"/>
                  </a:lnTo>
                  <a:lnTo>
                    <a:pt x="61" y="72"/>
                  </a:lnTo>
                  <a:lnTo>
                    <a:pt x="81" y="72"/>
                  </a:lnTo>
                  <a:lnTo>
                    <a:pt x="81" y="82"/>
                  </a:lnTo>
                  <a:lnTo>
                    <a:pt x="91" y="82"/>
                  </a:lnTo>
                  <a:lnTo>
                    <a:pt x="91" y="72"/>
                  </a:lnTo>
                  <a:lnTo>
                    <a:pt x="91" y="51"/>
                  </a:lnTo>
                  <a:lnTo>
                    <a:pt x="102" y="41"/>
                  </a:lnTo>
                  <a:lnTo>
                    <a:pt x="102" y="31"/>
                  </a:lnTo>
                  <a:lnTo>
                    <a:pt x="102" y="21"/>
                  </a:lnTo>
                  <a:lnTo>
                    <a:pt x="112" y="11"/>
                  </a:lnTo>
                  <a:lnTo>
                    <a:pt x="122" y="0"/>
                  </a:lnTo>
                  <a:close/>
                  <a:moveTo>
                    <a:pt x="20" y="153"/>
                  </a:moveTo>
                  <a:lnTo>
                    <a:pt x="20" y="143"/>
                  </a:lnTo>
                  <a:lnTo>
                    <a:pt x="10" y="143"/>
                  </a:lnTo>
                  <a:lnTo>
                    <a:pt x="10" y="153"/>
                  </a:lnTo>
                  <a:lnTo>
                    <a:pt x="20" y="153"/>
                  </a:lnTo>
                  <a:close/>
                  <a:moveTo>
                    <a:pt x="51" y="153"/>
                  </a:moveTo>
                  <a:lnTo>
                    <a:pt x="61" y="153"/>
                  </a:lnTo>
                  <a:lnTo>
                    <a:pt x="71" y="143"/>
                  </a:lnTo>
                  <a:lnTo>
                    <a:pt x="91" y="143"/>
                  </a:lnTo>
                  <a:lnTo>
                    <a:pt x="81" y="143"/>
                  </a:lnTo>
                  <a:lnTo>
                    <a:pt x="81" y="153"/>
                  </a:lnTo>
                  <a:lnTo>
                    <a:pt x="91" y="153"/>
                  </a:lnTo>
                  <a:lnTo>
                    <a:pt x="102" y="143"/>
                  </a:lnTo>
                  <a:lnTo>
                    <a:pt x="91" y="143"/>
                  </a:lnTo>
                  <a:lnTo>
                    <a:pt x="91" y="133"/>
                  </a:lnTo>
                  <a:lnTo>
                    <a:pt x="91" y="123"/>
                  </a:lnTo>
                  <a:lnTo>
                    <a:pt x="71" y="123"/>
                  </a:lnTo>
                  <a:lnTo>
                    <a:pt x="61" y="123"/>
                  </a:lnTo>
                  <a:lnTo>
                    <a:pt x="61" y="133"/>
                  </a:lnTo>
                  <a:lnTo>
                    <a:pt x="81" y="133"/>
                  </a:lnTo>
                  <a:lnTo>
                    <a:pt x="61" y="133"/>
                  </a:lnTo>
                  <a:lnTo>
                    <a:pt x="61" y="143"/>
                  </a:lnTo>
                  <a:lnTo>
                    <a:pt x="51" y="153"/>
                  </a:lnTo>
                  <a:close/>
                  <a:moveTo>
                    <a:pt x="91" y="163"/>
                  </a:moveTo>
                  <a:lnTo>
                    <a:pt x="81" y="153"/>
                  </a:lnTo>
                  <a:lnTo>
                    <a:pt x="91" y="163"/>
                  </a:lnTo>
                  <a:lnTo>
                    <a:pt x="102" y="174"/>
                  </a:lnTo>
                  <a:lnTo>
                    <a:pt x="102" y="163"/>
                  </a:lnTo>
                  <a:lnTo>
                    <a:pt x="91" y="163"/>
                  </a:lnTo>
                  <a:close/>
                  <a:moveTo>
                    <a:pt x="112" y="184"/>
                  </a:moveTo>
                  <a:lnTo>
                    <a:pt x="122" y="184"/>
                  </a:lnTo>
                  <a:lnTo>
                    <a:pt x="122" y="174"/>
                  </a:lnTo>
                  <a:lnTo>
                    <a:pt x="112" y="174"/>
                  </a:lnTo>
                  <a:lnTo>
                    <a:pt x="112" y="184"/>
                  </a:lnTo>
                  <a:close/>
                </a:path>
              </a:pathLst>
            </a:custGeom>
            <a:solidFill>
              <a:srgbClr val="FFC000"/>
            </a:solidFill>
            <a:ln w="15875">
              <a:solidFill>
                <a:srgbClr val="808080"/>
              </a:solidFill>
              <a:prstDash val="solid"/>
              <a:round/>
              <a:headEnd/>
              <a:tailEnd/>
            </a:ln>
          </p:spPr>
          <p:txBody>
            <a:bodyPr/>
            <a:lstStyle/>
            <a:p>
              <a:endParaRPr lang="fr-FR">
                <a:solidFill>
                  <a:srgbClr val="000000"/>
                </a:solidFill>
              </a:endParaRPr>
            </a:p>
          </p:txBody>
        </p:sp>
        <p:sp>
          <p:nvSpPr>
            <p:cNvPr id="158" name="Freeform 129"/>
            <p:cNvSpPr>
              <a:spLocks/>
            </p:cNvSpPr>
            <p:nvPr/>
          </p:nvSpPr>
          <p:spPr bwMode="auto">
            <a:xfrm>
              <a:off x="5503863" y="4913313"/>
              <a:ext cx="614363" cy="630237"/>
            </a:xfrm>
            <a:custGeom>
              <a:avLst/>
              <a:gdLst>
                <a:gd name="T0" fmla="*/ 2147483647 w 387"/>
                <a:gd name="T1" fmla="*/ 2147483647 h 397"/>
                <a:gd name="T2" fmla="*/ 2147483647 w 387"/>
                <a:gd name="T3" fmla="*/ 2147483647 h 397"/>
                <a:gd name="T4" fmla="*/ 2147483647 w 387"/>
                <a:gd name="T5" fmla="*/ 2147483647 h 397"/>
                <a:gd name="T6" fmla="*/ 2147483647 w 387"/>
                <a:gd name="T7" fmla="*/ 2147483647 h 397"/>
                <a:gd name="T8" fmla="*/ 2147483647 w 387"/>
                <a:gd name="T9" fmla="*/ 0 h 397"/>
                <a:gd name="T10" fmla="*/ 2147483647 w 387"/>
                <a:gd name="T11" fmla="*/ 0 h 397"/>
                <a:gd name="T12" fmla="*/ 2147483647 w 387"/>
                <a:gd name="T13" fmla="*/ 2147483647 h 397"/>
                <a:gd name="T14" fmla="*/ 2147483647 w 387"/>
                <a:gd name="T15" fmla="*/ 2147483647 h 397"/>
                <a:gd name="T16" fmla="*/ 2147483647 w 387"/>
                <a:gd name="T17" fmla="*/ 2147483647 h 397"/>
                <a:gd name="T18" fmla="*/ 2147483647 w 387"/>
                <a:gd name="T19" fmla="*/ 2147483647 h 397"/>
                <a:gd name="T20" fmla="*/ 2147483647 w 387"/>
                <a:gd name="T21" fmla="*/ 2147483647 h 397"/>
                <a:gd name="T22" fmla="*/ 2147483647 w 387"/>
                <a:gd name="T23" fmla="*/ 2147483647 h 397"/>
                <a:gd name="T24" fmla="*/ 2147483647 w 387"/>
                <a:gd name="T25" fmla="*/ 2147483647 h 397"/>
                <a:gd name="T26" fmla="*/ 2147483647 w 387"/>
                <a:gd name="T27" fmla="*/ 2147483647 h 397"/>
                <a:gd name="T28" fmla="*/ 2147483647 w 387"/>
                <a:gd name="T29" fmla="*/ 2147483647 h 397"/>
                <a:gd name="T30" fmla="*/ 2147483647 w 387"/>
                <a:gd name="T31" fmla="*/ 2147483647 h 397"/>
                <a:gd name="T32" fmla="*/ 2147483647 w 387"/>
                <a:gd name="T33" fmla="*/ 2147483647 h 397"/>
                <a:gd name="T34" fmla="*/ 2147483647 w 387"/>
                <a:gd name="T35" fmla="*/ 2147483647 h 397"/>
                <a:gd name="T36" fmla="*/ 2147483647 w 387"/>
                <a:gd name="T37" fmla="*/ 2147483647 h 397"/>
                <a:gd name="T38" fmla="*/ 2147483647 w 387"/>
                <a:gd name="T39" fmla="*/ 2147483647 h 397"/>
                <a:gd name="T40" fmla="*/ 2147483647 w 387"/>
                <a:gd name="T41" fmla="*/ 2147483647 h 397"/>
                <a:gd name="T42" fmla="*/ 2147483647 w 387"/>
                <a:gd name="T43" fmla="*/ 2147483647 h 397"/>
                <a:gd name="T44" fmla="*/ 2147483647 w 387"/>
                <a:gd name="T45" fmla="*/ 2147483647 h 397"/>
                <a:gd name="T46" fmla="*/ 2147483647 w 387"/>
                <a:gd name="T47" fmla="*/ 2147483647 h 397"/>
                <a:gd name="T48" fmla="*/ 2147483647 w 387"/>
                <a:gd name="T49" fmla="*/ 2147483647 h 397"/>
                <a:gd name="T50" fmla="*/ 2147483647 w 387"/>
                <a:gd name="T51" fmla="*/ 2147483647 h 397"/>
                <a:gd name="T52" fmla="*/ 2147483647 w 387"/>
                <a:gd name="T53" fmla="*/ 2147483647 h 397"/>
                <a:gd name="T54" fmla="*/ 2147483647 w 387"/>
                <a:gd name="T55" fmla="*/ 2147483647 h 397"/>
                <a:gd name="T56" fmla="*/ 2147483647 w 387"/>
                <a:gd name="T57" fmla="*/ 2147483647 h 397"/>
                <a:gd name="T58" fmla="*/ 2147483647 w 387"/>
                <a:gd name="T59" fmla="*/ 2147483647 h 397"/>
                <a:gd name="T60" fmla="*/ 2147483647 w 387"/>
                <a:gd name="T61" fmla="*/ 2147483647 h 397"/>
                <a:gd name="T62" fmla="*/ 2147483647 w 387"/>
                <a:gd name="T63" fmla="*/ 2147483647 h 397"/>
                <a:gd name="T64" fmla="*/ 2147483647 w 387"/>
                <a:gd name="T65" fmla="*/ 2147483647 h 397"/>
                <a:gd name="T66" fmla="*/ 2147483647 w 387"/>
                <a:gd name="T67" fmla="*/ 2147483647 h 397"/>
                <a:gd name="T68" fmla="*/ 2147483647 w 387"/>
                <a:gd name="T69" fmla="*/ 2147483647 h 397"/>
                <a:gd name="T70" fmla="*/ 2147483647 w 387"/>
                <a:gd name="T71" fmla="*/ 2147483647 h 397"/>
                <a:gd name="T72" fmla="*/ 2147483647 w 387"/>
                <a:gd name="T73" fmla="*/ 2147483647 h 397"/>
                <a:gd name="T74" fmla="*/ 2147483647 w 387"/>
                <a:gd name="T75" fmla="*/ 2147483647 h 397"/>
                <a:gd name="T76" fmla="*/ 2147483647 w 387"/>
                <a:gd name="T77" fmla="*/ 2147483647 h 397"/>
                <a:gd name="T78" fmla="*/ 2147483647 w 387"/>
                <a:gd name="T79" fmla="*/ 2147483647 h 397"/>
                <a:gd name="T80" fmla="*/ 2147483647 w 387"/>
                <a:gd name="T81" fmla="*/ 2147483647 h 397"/>
                <a:gd name="T82" fmla="*/ 2147483647 w 387"/>
                <a:gd name="T83" fmla="*/ 2147483647 h 397"/>
                <a:gd name="T84" fmla="*/ 2147483647 w 387"/>
                <a:gd name="T85" fmla="*/ 2147483647 h 397"/>
                <a:gd name="T86" fmla="*/ 2147483647 w 387"/>
                <a:gd name="T87" fmla="*/ 2147483647 h 397"/>
                <a:gd name="T88" fmla="*/ 2147483647 w 387"/>
                <a:gd name="T89" fmla="*/ 2147483647 h 397"/>
                <a:gd name="T90" fmla="*/ 2147483647 w 387"/>
                <a:gd name="T91" fmla="*/ 2147483647 h 397"/>
                <a:gd name="T92" fmla="*/ 2147483647 w 387"/>
                <a:gd name="T93" fmla="*/ 2147483647 h 397"/>
                <a:gd name="T94" fmla="*/ 2147483647 w 387"/>
                <a:gd name="T95" fmla="*/ 2147483647 h 397"/>
                <a:gd name="T96" fmla="*/ 2147483647 w 387"/>
                <a:gd name="T97" fmla="*/ 2147483647 h 397"/>
                <a:gd name="T98" fmla="*/ 2147483647 w 387"/>
                <a:gd name="T99" fmla="*/ 2147483647 h 397"/>
                <a:gd name="T100" fmla="*/ 2147483647 w 387"/>
                <a:gd name="T101" fmla="*/ 2147483647 h 397"/>
                <a:gd name="T102" fmla="*/ 2147483647 w 387"/>
                <a:gd name="T103" fmla="*/ 2147483647 h 397"/>
                <a:gd name="T104" fmla="*/ 2147483647 w 387"/>
                <a:gd name="T105" fmla="*/ 2147483647 h 397"/>
                <a:gd name="T106" fmla="*/ 2147483647 w 387"/>
                <a:gd name="T107" fmla="*/ 2147483647 h 397"/>
                <a:gd name="T108" fmla="*/ 2147483647 w 387"/>
                <a:gd name="T109" fmla="*/ 2147483647 h 397"/>
                <a:gd name="T110" fmla="*/ 2147483647 w 387"/>
                <a:gd name="T111" fmla="*/ 2147483647 h 397"/>
                <a:gd name="T112" fmla="*/ 2147483647 w 387"/>
                <a:gd name="T113" fmla="*/ 2147483647 h 397"/>
                <a:gd name="T114" fmla="*/ 2147483647 w 387"/>
                <a:gd name="T115" fmla="*/ 2147483647 h 3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7" h="397">
                  <a:moveTo>
                    <a:pt x="132" y="40"/>
                  </a:moveTo>
                  <a:lnTo>
                    <a:pt x="132" y="40"/>
                  </a:lnTo>
                  <a:lnTo>
                    <a:pt x="142" y="40"/>
                  </a:lnTo>
                  <a:lnTo>
                    <a:pt x="153" y="30"/>
                  </a:lnTo>
                  <a:lnTo>
                    <a:pt x="153" y="40"/>
                  </a:lnTo>
                  <a:lnTo>
                    <a:pt x="163" y="30"/>
                  </a:lnTo>
                  <a:lnTo>
                    <a:pt x="163" y="40"/>
                  </a:lnTo>
                  <a:lnTo>
                    <a:pt x="173" y="40"/>
                  </a:lnTo>
                  <a:lnTo>
                    <a:pt x="173" y="30"/>
                  </a:lnTo>
                  <a:lnTo>
                    <a:pt x="183" y="30"/>
                  </a:lnTo>
                  <a:lnTo>
                    <a:pt x="183" y="40"/>
                  </a:lnTo>
                  <a:lnTo>
                    <a:pt x="193" y="40"/>
                  </a:lnTo>
                  <a:lnTo>
                    <a:pt x="193" y="51"/>
                  </a:lnTo>
                  <a:lnTo>
                    <a:pt x="204" y="40"/>
                  </a:lnTo>
                  <a:lnTo>
                    <a:pt x="214" y="40"/>
                  </a:lnTo>
                  <a:lnTo>
                    <a:pt x="214" y="30"/>
                  </a:lnTo>
                  <a:lnTo>
                    <a:pt x="224" y="30"/>
                  </a:lnTo>
                  <a:lnTo>
                    <a:pt x="224" y="20"/>
                  </a:lnTo>
                  <a:lnTo>
                    <a:pt x="214" y="30"/>
                  </a:lnTo>
                  <a:lnTo>
                    <a:pt x="214" y="20"/>
                  </a:lnTo>
                  <a:lnTo>
                    <a:pt x="224" y="20"/>
                  </a:lnTo>
                  <a:lnTo>
                    <a:pt x="224" y="10"/>
                  </a:lnTo>
                  <a:lnTo>
                    <a:pt x="234" y="10"/>
                  </a:lnTo>
                  <a:lnTo>
                    <a:pt x="244" y="10"/>
                  </a:lnTo>
                  <a:lnTo>
                    <a:pt x="255" y="10"/>
                  </a:lnTo>
                  <a:lnTo>
                    <a:pt x="255" y="0"/>
                  </a:lnTo>
                  <a:lnTo>
                    <a:pt x="255" y="10"/>
                  </a:lnTo>
                  <a:lnTo>
                    <a:pt x="265" y="10"/>
                  </a:lnTo>
                  <a:lnTo>
                    <a:pt x="265" y="0"/>
                  </a:lnTo>
                  <a:lnTo>
                    <a:pt x="275" y="0"/>
                  </a:lnTo>
                  <a:lnTo>
                    <a:pt x="275" y="10"/>
                  </a:lnTo>
                  <a:lnTo>
                    <a:pt x="275" y="20"/>
                  </a:lnTo>
                  <a:lnTo>
                    <a:pt x="285" y="30"/>
                  </a:lnTo>
                  <a:lnTo>
                    <a:pt x="285" y="40"/>
                  </a:lnTo>
                  <a:lnTo>
                    <a:pt x="295" y="40"/>
                  </a:lnTo>
                  <a:lnTo>
                    <a:pt x="295" y="51"/>
                  </a:lnTo>
                  <a:lnTo>
                    <a:pt x="295" y="61"/>
                  </a:lnTo>
                  <a:lnTo>
                    <a:pt x="305" y="61"/>
                  </a:lnTo>
                  <a:lnTo>
                    <a:pt x="305" y="71"/>
                  </a:lnTo>
                  <a:lnTo>
                    <a:pt x="295" y="71"/>
                  </a:lnTo>
                  <a:lnTo>
                    <a:pt x="316" y="71"/>
                  </a:lnTo>
                  <a:lnTo>
                    <a:pt x="316" y="81"/>
                  </a:lnTo>
                  <a:lnTo>
                    <a:pt x="305" y="91"/>
                  </a:lnTo>
                  <a:lnTo>
                    <a:pt x="316" y="101"/>
                  </a:lnTo>
                  <a:lnTo>
                    <a:pt x="326" y="101"/>
                  </a:lnTo>
                  <a:lnTo>
                    <a:pt x="326" y="112"/>
                  </a:lnTo>
                  <a:lnTo>
                    <a:pt x="336" y="112"/>
                  </a:lnTo>
                  <a:lnTo>
                    <a:pt x="346" y="112"/>
                  </a:lnTo>
                  <a:lnTo>
                    <a:pt x="346" y="122"/>
                  </a:lnTo>
                  <a:lnTo>
                    <a:pt x="346" y="132"/>
                  </a:lnTo>
                  <a:lnTo>
                    <a:pt x="356" y="132"/>
                  </a:lnTo>
                  <a:lnTo>
                    <a:pt x="367" y="142"/>
                  </a:lnTo>
                  <a:lnTo>
                    <a:pt x="377" y="142"/>
                  </a:lnTo>
                  <a:lnTo>
                    <a:pt x="377" y="132"/>
                  </a:lnTo>
                  <a:lnTo>
                    <a:pt x="387" y="132"/>
                  </a:lnTo>
                  <a:lnTo>
                    <a:pt x="387" y="142"/>
                  </a:lnTo>
                  <a:lnTo>
                    <a:pt x="377" y="152"/>
                  </a:lnTo>
                  <a:lnTo>
                    <a:pt x="387" y="152"/>
                  </a:lnTo>
                  <a:lnTo>
                    <a:pt x="387" y="163"/>
                  </a:lnTo>
                  <a:lnTo>
                    <a:pt x="377" y="163"/>
                  </a:lnTo>
                  <a:lnTo>
                    <a:pt x="367" y="163"/>
                  </a:lnTo>
                  <a:lnTo>
                    <a:pt x="356" y="163"/>
                  </a:lnTo>
                  <a:lnTo>
                    <a:pt x="356" y="173"/>
                  </a:lnTo>
                  <a:lnTo>
                    <a:pt x="356" y="163"/>
                  </a:lnTo>
                  <a:lnTo>
                    <a:pt x="346" y="163"/>
                  </a:lnTo>
                  <a:lnTo>
                    <a:pt x="346" y="152"/>
                  </a:lnTo>
                  <a:lnTo>
                    <a:pt x="336" y="163"/>
                  </a:lnTo>
                  <a:lnTo>
                    <a:pt x="346" y="163"/>
                  </a:lnTo>
                  <a:lnTo>
                    <a:pt x="336" y="163"/>
                  </a:lnTo>
                  <a:lnTo>
                    <a:pt x="336" y="173"/>
                  </a:lnTo>
                  <a:lnTo>
                    <a:pt x="326" y="173"/>
                  </a:lnTo>
                  <a:lnTo>
                    <a:pt x="336" y="183"/>
                  </a:lnTo>
                  <a:lnTo>
                    <a:pt x="326" y="193"/>
                  </a:lnTo>
                  <a:lnTo>
                    <a:pt x="326" y="183"/>
                  </a:lnTo>
                  <a:lnTo>
                    <a:pt x="326" y="193"/>
                  </a:lnTo>
                  <a:lnTo>
                    <a:pt x="316" y="183"/>
                  </a:lnTo>
                  <a:lnTo>
                    <a:pt x="316" y="193"/>
                  </a:lnTo>
                  <a:lnTo>
                    <a:pt x="305" y="203"/>
                  </a:lnTo>
                  <a:lnTo>
                    <a:pt x="305" y="214"/>
                  </a:lnTo>
                  <a:lnTo>
                    <a:pt x="295" y="214"/>
                  </a:lnTo>
                  <a:lnTo>
                    <a:pt x="295" y="224"/>
                  </a:lnTo>
                  <a:lnTo>
                    <a:pt x="295" y="214"/>
                  </a:lnTo>
                  <a:lnTo>
                    <a:pt x="275" y="214"/>
                  </a:lnTo>
                  <a:lnTo>
                    <a:pt x="265" y="214"/>
                  </a:lnTo>
                  <a:lnTo>
                    <a:pt x="265" y="203"/>
                  </a:lnTo>
                  <a:lnTo>
                    <a:pt x="255" y="203"/>
                  </a:lnTo>
                  <a:lnTo>
                    <a:pt x="255" y="214"/>
                  </a:lnTo>
                  <a:lnTo>
                    <a:pt x="255" y="224"/>
                  </a:lnTo>
                  <a:lnTo>
                    <a:pt x="265" y="224"/>
                  </a:lnTo>
                  <a:lnTo>
                    <a:pt x="255" y="224"/>
                  </a:lnTo>
                  <a:lnTo>
                    <a:pt x="255" y="234"/>
                  </a:lnTo>
                  <a:lnTo>
                    <a:pt x="244" y="234"/>
                  </a:lnTo>
                  <a:lnTo>
                    <a:pt x="244" y="224"/>
                  </a:lnTo>
                  <a:lnTo>
                    <a:pt x="234" y="224"/>
                  </a:lnTo>
                  <a:lnTo>
                    <a:pt x="244" y="214"/>
                  </a:lnTo>
                  <a:lnTo>
                    <a:pt x="234" y="214"/>
                  </a:lnTo>
                  <a:lnTo>
                    <a:pt x="234" y="203"/>
                  </a:lnTo>
                  <a:lnTo>
                    <a:pt x="224" y="193"/>
                  </a:lnTo>
                  <a:lnTo>
                    <a:pt x="214" y="203"/>
                  </a:lnTo>
                  <a:lnTo>
                    <a:pt x="214" y="214"/>
                  </a:lnTo>
                  <a:lnTo>
                    <a:pt x="224" y="224"/>
                  </a:lnTo>
                  <a:lnTo>
                    <a:pt x="234" y="224"/>
                  </a:lnTo>
                  <a:lnTo>
                    <a:pt x="224" y="234"/>
                  </a:lnTo>
                  <a:lnTo>
                    <a:pt x="214" y="234"/>
                  </a:lnTo>
                  <a:lnTo>
                    <a:pt x="204" y="234"/>
                  </a:lnTo>
                  <a:lnTo>
                    <a:pt x="193" y="234"/>
                  </a:lnTo>
                  <a:lnTo>
                    <a:pt x="193" y="244"/>
                  </a:lnTo>
                  <a:lnTo>
                    <a:pt x="193" y="254"/>
                  </a:lnTo>
                  <a:lnTo>
                    <a:pt x="204" y="254"/>
                  </a:lnTo>
                  <a:lnTo>
                    <a:pt x="214" y="254"/>
                  </a:lnTo>
                  <a:lnTo>
                    <a:pt x="204" y="264"/>
                  </a:lnTo>
                  <a:lnTo>
                    <a:pt x="193" y="275"/>
                  </a:lnTo>
                  <a:lnTo>
                    <a:pt x="183" y="264"/>
                  </a:lnTo>
                  <a:lnTo>
                    <a:pt x="193" y="264"/>
                  </a:lnTo>
                  <a:lnTo>
                    <a:pt x="183" y="254"/>
                  </a:lnTo>
                  <a:lnTo>
                    <a:pt x="173" y="254"/>
                  </a:lnTo>
                  <a:lnTo>
                    <a:pt x="173" y="244"/>
                  </a:lnTo>
                  <a:lnTo>
                    <a:pt x="163" y="244"/>
                  </a:lnTo>
                  <a:lnTo>
                    <a:pt x="163" y="254"/>
                  </a:lnTo>
                  <a:lnTo>
                    <a:pt x="153" y="254"/>
                  </a:lnTo>
                  <a:lnTo>
                    <a:pt x="142" y="264"/>
                  </a:lnTo>
                  <a:lnTo>
                    <a:pt x="132" y="264"/>
                  </a:lnTo>
                  <a:lnTo>
                    <a:pt x="142" y="275"/>
                  </a:lnTo>
                  <a:lnTo>
                    <a:pt x="132" y="275"/>
                  </a:lnTo>
                  <a:lnTo>
                    <a:pt x="132" y="285"/>
                  </a:lnTo>
                  <a:lnTo>
                    <a:pt x="142" y="285"/>
                  </a:lnTo>
                  <a:lnTo>
                    <a:pt x="142" y="295"/>
                  </a:lnTo>
                  <a:lnTo>
                    <a:pt x="132" y="305"/>
                  </a:lnTo>
                  <a:lnTo>
                    <a:pt x="122" y="305"/>
                  </a:lnTo>
                  <a:lnTo>
                    <a:pt x="112" y="315"/>
                  </a:lnTo>
                  <a:lnTo>
                    <a:pt x="102" y="326"/>
                  </a:lnTo>
                  <a:lnTo>
                    <a:pt x="92" y="326"/>
                  </a:lnTo>
                  <a:lnTo>
                    <a:pt x="102" y="326"/>
                  </a:lnTo>
                  <a:lnTo>
                    <a:pt x="102" y="336"/>
                  </a:lnTo>
                  <a:lnTo>
                    <a:pt x="102" y="346"/>
                  </a:lnTo>
                  <a:lnTo>
                    <a:pt x="102" y="356"/>
                  </a:lnTo>
                  <a:lnTo>
                    <a:pt x="92" y="346"/>
                  </a:lnTo>
                  <a:lnTo>
                    <a:pt x="81" y="346"/>
                  </a:lnTo>
                  <a:lnTo>
                    <a:pt x="71" y="346"/>
                  </a:lnTo>
                  <a:lnTo>
                    <a:pt x="61" y="346"/>
                  </a:lnTo>
                  <a:lnTo>
                    <a:pt x="51" y="346"/>
                  </a:lnTo>
                  <a:lnTo>
                    <a:pt x="61" y="356"/>
                  </a:lnTo>
                  <a:lnTo>
                    <a:pt x="51" y="356"/>
                  </a:lnTo>
                  <a:lnTo>
                    <a:pt x="61" y="356"/>
                  </a:lnTo>
                  <a:lnTo>
                    <a:pt x="51" y="366"/>
                  </a:lnTo>
                  <a:lnTo>
                    <a:pt x="51" y="377"/>
                  </a:lnTo>
                  <a:lnTo>
                    <a:pt x="61" y="397"/>
                  </a:lnTo>
                  <a:lnTo>
                    <a:pt x="41" y="397"/>
                  </a:lnTo>
                  <a:lnTo>
                    <a:pt x="20" y="397"/>
                  </a:lnTo>
                  <a:lnTo>
                    <a:pt x="10" y="397"/>
                  </a:lnTo>
                  <a:lnTo>
                    <a:pt x="10" y="387"/>
                  </a:lnTo>
                  <a:lnTo>
                    <a:pt x="0" y="387"/>
                  </a:lnTo>
                  <a:lnTo>
                    <a:pt x="10" y="377"/>
                  </a:lnTo>
                  <a:lnTo>
                    <a:pt x="0" y="366"/>
                  </a:lnTo>
                  <a:lnTo>
                    <a:pt x="10" y="366"/>
                  </a:lnTo>
                  <a:lnTo>
                    <a:pt x="10" y="356"/>
                  </a:lnTo>
                  <a:lnTo>
                    <a:pt x="0" y="356"/>
                  </a:lnTo>
                  <a:lnTo>
                    <a:pt x="10" y="356"/>
                  </a:lnTo>
                  <a:lnTo>
                    <a:pt x="10" y="346"/>
                  </a:lnTo>
                  <a:lnTo>
                    <a:pt x="10" y="336"/>
                  </a:lnTo>
                  <a:lnTo>
                    <a:pt x="20" y="336"/>
                  </a:lnTo>
                  <a:lnTo>
                    <a:pt x="30" y="346"/>
                  </a:lnTo>
                  <a:lnTo>
                    <a:pt x="30" y="336"/>
                  </a:lnTo>
                  <a:lnTo>
                    <a:pt x="41" y="326"/>
                  </a:lnTo>
                  <a:lnTo>
                    <a:pt x="41" y="315"/>
                  </a:lnTo>
                  <a:lnTo>
                    <a:pt x="51" y="315"/>
                  </a:lnTo>
                  <a:lnTo>
                    <a:pt x="51" y="305"/>
                  </a:lnTo>
                  <a:lnTo>
                    <a:pt x="41" y="305"/>
                  </a:lnTo>
                  <a:lnTo>
                    <a:pt x="41" y="295"/>
                  </a:lnTo>
                  <a:lnTo>
                    <a:pt x="51" y="295"/>
                  </a:lnTo>
                  <a:lnTo>
                    <a:pt x="41" y="295"/>
                  </a:lnTo>
                  <a:lnTo>
                    <a:pt x="41" y="285"/>
                  </a:lnTo>
                  <a:lnTo>
                    <a:pt x="30" y="285"/>
                  </a:lnTo>
                  <a:lnTo>
                    <a:pt x="30" y="295"/>
                  </a:lnTo>
                  <a:lnTo>
                    <a:pt x="20" y="295"/>
                  </a:lnTo>
                  <a:lnTo>
                    <a:pt x="30" y="285"/>
                  </a:lnTo>
                  <a:lnTo>
                    <a:pt x="30" y="275"/>
                  </a:lnTo>
                  <a:lnTo>
                    <a:pt x="30" y="264"/>
                  </a:lnTo>
                  <a:lnTo>
                    <a:pt x="20" y="264"/>
                  </a:lnTo>
                  <a:lnTo>
                    <a:pt x="20" y="254"/>
                  </a:lnTo>
                  <a:lnTo>
                    <a:pt x="10" y="254"/>
                  </a:lnTo>
                  <a:lnTo>
                    <a:pt x="10" y="244"/>
                  </a:lnTo>
                  <a:lnTo>
                    <a:pt x="20" y="234"/>
                  </a:lnTo>
                  <a:lnTo>
                    <a:pt x="20" y="224"/>
                  </a:lnTo>
                  <a:lnTo>
                    <a:pt x="30" y="224"/>
                  </a:lnTo>
                  <a:lnTo>
                    <a:pt x="41" y="224"/>
                  </a:lnTo>
                  <a:lnTo>
                    <a:pt x="30" y="214"/>
                  </a:lnTo>
                  <a:lnTo>
                    <a:pt x="41" y="214"/>
                  </a:lnTo>
                  <a:lnTo>
                    <a:pt x="41" y="203"/>
                  </a:lnTo>
                  <a:lnTo>
                    <a:pt x="51" y="203"/>
                  </a:lnTo>
                  <a:lnTo>
                    <a:pt x="51" y="193"/>
                  </a:lnTo>
                  <a:lnTo>
                    <a:pt x="61" y="193"/>
                  </a:lnTo>
                  <a:lnTo>
                    <a:pt x="61" y="183"/>
                  </a:lnTo>
                  <a:lnTo>
                    <a:pt x="71" y="183"/>
                  </a:lnTo>
                  <a:lnTo>
                    <a:pt x="71" y="173"/>
                  </a:lnTo>
                  <a:lnTo>
                    <a:pt x="81" y="173"/>
                  </a:lnTo>
                  <a:lnTo>
                    <a:pt x="81" y="163"/>
                  </a:lnTo>
                  <a:lnTo>
                    <a:pt x="92" y="163"/>
                  </a:lnTo>
                  <a:lnTo>
                    <a:pt x="102" y="163"/>
                  </a:lnTo>
                  <a:lnTo>
                    <a:pt x="112" y="163"/>
                  </a:lnTo>
                  <a:lnTo>
                    <a:pt x="122" y="163"/>
                  </a:lnTo>
                  <a:lnTo>
                    <a:pt x="122" y="173"/>
                  </a:lnTo>
                  <a:lnTo>
                    <a:pt x="132" y="173"/>
                  </a:lnTo>
                  <a:lnTo>
                    <a:pt x="132" y="183"/>
                  </a:lnTo>
                  <a:lnTo>
                    <a:pt x="142" y="173"/>
                  </a:lnTo>
                  <a:lnTo>
                    <a:pt x="142" y="163"/>
                  </a:lnTo>
                  <a:lnTo>
                    <a:pt x="142" y="152"/>
                  </a:lnTo>
                  <a:lnTo>
                    <a:pt x="153" y="152"/>
                  </a:lnTo>
                  <a:lnTo>
                    <a:pt x="153" y="142"/>
                  </a:lnTo>
                  <a:lnTo>
                    <a:pt x="142" y="142"/>
                  </a:lnTo>
                  <a:lnTo>
                    <a:pt x="153" y="142"/>
                  </a:lnTo>
                  <a:lnTo>
                    <a:pt x="153" y="132"/>
                  </a:lnTo>
                  <a:lnTo>
                    <a:pt x="153" y="122"/>
                  </a:lnTo>
                  <a:lnTo>
                    <a:pt x="163" y="122"/>
                  </a:lnTo>
                  <a:lnTo>
                    <a:pt x="153" y="122"/>
                  </a:lnTo>
                  <a:lnTo>
                    <a:pt x="163" y="122"/>
                  </a:lnTo>
                  <a:lnTo>
                    <a:pt x="163" y="112"/>
                  </a:lnTo>
                  <a:lnTo>
                    <a:pt x="173" y="112"/>
                  </a:lnTo>
                  <a:lnTo>
                    <a:pt x="183" y="112"/>
                  </a:lnTo>
                  <a:lnTo>
                    <a:pt x="183" y="101"/>
                  </a:lnTo>
                  <a:lnTo>
                    <a:pt x="173" y="101"/>
                  </a:lnTo>
                  <a:lnTo>
                    <a:pt x="173" y="91"/>
                  </a:lnTo>
                  <a:lnTo>
                    <a:pt x="163" y="91"/>
                  </a:lnTo>
                  <a:lnTo>
                    <a:pt x="163" y="81"/>
                  </a:lnTo>
                  <a:lnTo>
                    <a:pt x="153" y="81"/>
                  </a:lnTo>
                  <a:lnTo>
                    <a:pt x="153" y="71"/>
                  </a:lnTo>
                  <a:lnTo>
                    <a:pt x="142" y="61"/>
                  </a:lnTo>
                  <a:lnTo>
                    <a:pt x="142" y="51"/>
                  </a:lnTo>
                  <a:lnTo>
                    <a:pt x="132" y="51"/>
                  </a:lnTo>
                  <a:lnTo>
                    <a:pt x="132" y="40"/>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59" name="Freeform 130"/>
            <p:cNvSpPr>
              <a:spLocks/>
            </p:cNvSpPr>
            <p:nvPr/>
          </p:nvSpPr>
          <p:spPr bwMode="auto">
            <a:xfrm>
              <a:off x="7477125" y="4929188"/>
              <a:ext cx="485775" cy="420687"/>
            </a:xfrm>
            <a:custGeom>
              <a:avLst/>
              <a:gdLst>
                <a:gd name="T0" fmla="*/ 2147483647 w 306"/>
                <a:gd name="T1" fmla="*/ 2147483647 h 265"/>
                <a:gd name="T2" fmla="*/ 2147483647 w 306"/>
                <a:gd name="T3" fmla="*/ 2147483647 h 265"/>
                <a:gd name="T4" fmla="*/ 2147483647 w 306"/>
                <a:gd name="T5" fmla="*/ 2147483647 h 265"/>
                <a:gd name="T6" fmla="*/ 2147483647 w 306"/>
                <a:gd name="T7" fmla="*/ 2147483647 h 265"/>
                <a:gd name="T8" fmla="*/ 2147483647 w 306"/>
                <a:gd name="T9" fmla="*/ 2147483647 h 265"/>
                <a:gd name="T10" fmla="*/ 2147483647 w 306"/>
                <a:gd name="T11" fmla="*/ 2147483647 h 265"/>
                <a:gd name="T12" fmla="*/ 2147483647 w 306"/>
                <a:gd name="T13" fmla="*/ 2147483647 h 265"/>
                <a:gd name="T14" fmla="*/ 2147483647 w 306"/>
                <a:gd name="T15" fmla="*/ 2147483647 h 265"/>
                <a:gd name="T16" fmla="*/ 2147483647 w 306"/>
                <a:gd name="T17" fmla="*/ 2147483647 h 265"/>
                <a:gd name="T18" fmla="*/ 2147483647 w 306"/>
                <a:gd name="T19" fmla="*/ 2147483647 h 265"/>
                <a:gd name="T20" fmla="*/ 2147483647 w 306"/>
                <a:gd name="T21" fmla="*/ 0 h 265"/>
                <a:gd name="T22" fmla="*/ 2147483647 w 306"/>
                <a:gd name="T23" fmla="*/ 2147483647 h 265"/>
                <a:gd name="T24" fmla="*/ 2147483647 w 306"/>
                <a:gd name="T25" fmla="*/ 0 h 265"/>
                <a:gd name="T26" fmla="*/ 2147483647 w 306"/>
                <a:gd name="T27" fmla="*/ 2147483647 h 265"/>
                <a:gd name="T28" fmla="*/ 2147483647 w 306"/>
                <a:gd name="T29" fmla="*/ 2147483647 h 265"/>
                <a:gd name="T30" fmla="*/ 2147483647 w 306"/>
                <a:gd name="T31" fmla="*/ 2147483647 h 265"/>
                <a:gd name="T32" fmla="*/ 2147483647 w 306"/>
                <a:gd name="T33" fmla="*/ 2147483647 h 265"/>
                <a:gd name="T34" fmla="*/ 2147483647 w 306"/>
                <a:gd name="T35" fmla="*/ 2147483647 h 265"/>
                <a:gd name="T36" fmla="*/ 2147483647 w 306"/>
                <a:gd name="T37" fmla="*/ 2147483647 h 265"/>
                <a:gd name="T38" fmla="*/ 2147483647 w 306"/>
                <a:gd name="T39" fmla="*/ 2147483647 h 265"/>
                <a:gd name="T40" fmla="*/ 2147483647 w 306"/>
                <a:gd name="T41" fmla="*/ 2147483647 h 265"/>
                <a:gd name="T42" fmla="*/ 2147483647 w 306"/>
                <a:gd name="T43" fmla="*/ 2147483647 h 265"/>
                <a:gd name="T44" fmla="*/ 2147483647 w 306"/>
                <a:gd name="T45" fmla="*/ 2147483647 h 265"/>
                <a:gd name="T46" fmla="*/ 2147483647 w 306"/>
                <a:gd name="T47" fmla="*/ 2147483647 h 265"/>
                <a:gd name="T48" fmla="*/ 2147483647 w 306"/>
                <a:gd name="T49" fmla="*/ 2147483647 h 265"/>
                <a:gd name="T50" fmla="*/ 2147483647 w 306"/>
                <a:gd name="T51" fmla="*/ 2147483647 h 265"/>
                <a:gd name="T52" fmla="*/ 2147483647 w 306"/>
                <a:gd name="T53" fmla="*/ 2147483647 h 265"/>
                <a:gd name="T54" fmla="*/ 2147483647 w 306"/>
                <a:gd name="T55" fmla="*/ 2147483647 h 265"/>
                <a:gd name="T56" fmla="*/ 2147483647 w 306"/>
                <a:gd name="T57" fmla="*/ 2147483647 h 265"/>
                <a:gd name="T58" fmla="*/ 2147483647 w 306"/>
                <a:gd name="T59" fmla="*/ 2147483647 h 265"/>
                <a:gd name="T60" fmla="*/ 2147483647 w 306"/>
                <a:gd name="T61" fmla="*/ 2147483647 h 265"/>
                <a:gd name="T62" fmla="*/ 2147483647 w 306"/>
                <a:gd name="T63" fmla="*/ 2147483647 h 265"/>
                <a:gd name="T64" fmla="*/ 2147483647 w 306"/>
                <a:gd name="T65" fmla="*/ 2147483647 h 265"/>
                <a:gd name="T66" fmla="*/ 2147483647 w 306"/>
                <a:gd name="T67" fmla="*/ 2147483647 h 265"/>
                <a:gd name="T68" fmla="*/ 2147483647 w 306"/>
                <a:gd name="T69" fmla="*/ 2147483647 h 265"/>
                <a:gd name="T70" fmla="*/ 2147483647 w 306"/>
                <a:gd name="T71" fmla="*/ 2147483647 h 265"/>
                <a:gd name="T72" fmla="*/ 2147483647 w 306"/>
                <a:gd name="T73" fmla="*/ 2147483647 h 265"/>
                <a:gd name="T74" fmla="*/ 2147483647 w 306"/>
                <a:gd name="T75" fmla="*/ 2147483647 h 265"/>
                <a:gd name="T76" fmla="*/ 2147483647 w 306"/>
                <a:gd name="T77" fmla="*/ 2147483647 h 265"/>
                <a:gd name="T78" fmla="*/ 2147483647 w 306"/>
                <a:gd name="T79" fmla="*/ 2147483647 h 265"/>
                <a:gd name="T80" fmla="*/ 2147483647 w 306"/>
                <a:gd name="T81" fmla="*/ 2147483647 h 265"/>
                <a:gd name="T82" fmla="*/ 2147483647 w 306"/>
                <a:gd name="T83" fmla="*/ 2147483647 h 265"/>
                <a:gd name="T84" fmla="*/ 2147483647 w 306"/>
                <a:gd name="T85" fmla="*/ 2147483647 h 265"/>
                <a:gd name="T86" fmla="*/ 2147483647 w 306"/>
                <a:gd name="T87" fmla="*/ 2147483647 h 265"/>
                <a:gd name="T88" fmla="*/ 2147483647 w 306"/>
                <a:gd name="T89" fmla="*/ 2147483647 h 265"/>
                <a:gd name="T90" fmla="*/ 2147483647 w 306"/>
                <a:gd name="T91" fmla="*/ 2147483647 h 265"/>
                <a:gd name="T92" fmla="*/ 2147483647 w 306"/>
                <a:gd name="T93" fmla="*/ 2147483647 h 265"/>
                <a:gd name="T94" fmla="*/ 2147483647 w 306"/>
                <a:gd name="T95" fmla="*/ 2147483647 h 265"/>
                <a:gd name="T96" fmla="*/ 2147483647 w 306"/>
                <a:gd name="T97" fmla="*/ 2147483647 h 265"/>
                <a:gd name="T98" fmla="*/ 2147483647 w 306"/>
                <a:gd name="T99" fmla="*/ 2147483647 h 265"/>
                <a:gd name="T100" fmla="*/ 2147483647 w 306"/>
                <a:gd name="T101" fmla="*/ 2147483647 h 265"/>
                <a:gd name="T102" fmla="*/ 2147483647 w 306"/>
                <a:gd name="T103" fmla="*/ 2147483647 h 265"/>
                <a:gd name="T104" fmla="*/ 2147483647 w 306"/>
                <a:gd name="T105" fmla="*/ 2147483647 h 265"/>
                <a:gd name="T106" fmla="*/ 2147483647 w 306"/>
                <a:gd name="T107" fmla="*/ 2147483647 h 265"/>
                <a:gd name="T108" fmla="*/ 2147483647 w 306"/>
                <a:gd name="T109" fmla="*/ 2147483647 h 2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6" h="265">
                  <a:moveTo>
                    <a:pt x="30" y="41"/>
                  </a:moveTo>
                  <a:lnTo>
                    <a:pt x="30" y="30"/>
                  </a:lnTo>
                  <a:lnTo>
                    <a:pt x="41" y="30"/>
                  </a:lnTo>
                  <a:lnTo>
                    <a:pt x="51" y="41"/>
                  </a:lnTo>
                  <a:lnTo>
                    <a:pt x="61" y="30"/>
                  </a:lnTo>
                  <a:lnTo>
                    <a:pt x="61" y="20"/>
                  </a:lnTo>
                  <a:lnTo>
                    <a:pt x="61" y="30"/>
                  </a:lnTo>
                  <a:lnTo>
                    <a:pt x="71" y="30"/>
                  </a:lnTo>
                  <a:lnTo>
                    <a:pt x="81" y="41"/>
                  </a:lnTo>
                  <a:lnTo>
                    <a:pt x="81" y="51"/>
                  </a:lnTo>
                  <a:lnTo>
                    <a:pt x="92" y="51"/>
                  </a:lnTo>
                  <a:lnTo>
                    <a:pt x="92" y="41"/>
                  </a:lnTo>
                  <a:lnTo>
                    <a:pt x="102" y="41"/>
                  </a:lnTo>
                  <a:lnTo>
                    <a:pt x="102" y="30"/>
                  </a:lnTo>
                  <a:lnTo>
                    <a:pt x="112" y="30"/>
                  </a:lnTo>
                  <a:lnTo>
                    <a:pt x="122" y="20"/>
                  </a:lnTo>
                  <a:lnTo>
                    <a:pt x="122" y="10"/>
                  </a:lnTo>
                  <a:lnTo>
                    <a:pt x="132" y="10"/>
                  </a:lnTo>
                  <a:lnTo>
                    <a:pt x="142" y="10"/>
                  </a:lnTo>
                  <a:lnTo>
                    <a:pt x="163" y="30"/>
                  </a:lnTo>
                  <a:lnTo>
                    <a:pt x="173" y="20"/>
                  </a:lnTo>
                  <a:lnTo>
                    <a:pt x="183" y="20"/>
                  </a:lnTo>
                  <a:lnTo>
                    <a:pt x="183" y="10"/>
                  </a:lnTo>
                  <a:lnTo>
                    <a:pt x="183" y="0"/>
                  </a:lnTo>
                  <a:lnTo>
                    <a:pt x="193" y="10"/>
                  </a:lnTo>
                  <a:lnTo>
                    <a:pt x="193" y="0"/>
                  </a:lnTo>
                  <a:lnTo>
                    <a:pt x="193" y="10"/>
                  </a:lnTo>
                  <a:lnTo>
                    <a:pt x="204" y="0"/>
                  </a:lnTo>
                  <a:lnTo>
                    <a:pt x="214" y="10"/>
                  </a:lnTo>
                  <a:lnTo>
                    <a:pt x="224" y="0"/>
                  </a:lnTo>
                  <a:lnTo>
                    <a:pt x="234" y="0"/>
                  </a:lnTo>
                  <a:lnTo>
                    <a:pt x="234" y="10"/>
                  </a:lnTo>
                  <a:lnTo>
                    <a:pt x="244" y="20"/>
                  </a:lnTo>
                  <a:lnTo>
                    <a:pt x="244" y="10"/>
                  </a:lnTo>
                  <a:lnTo>
                    <a:pt x="255" y="20"/>
                  </a:lnTo>
                  <a:lnTo>
                    <a:pt x="265" y="20"/>
                  </a:lnTo>
                  <a:lnTo>
                    <a:pt x="265" y="30"/>
                  </a:lnTo>
                  <a:lnTo>
                    <a:pt x="265" y="41"/>
                  </a:lnTo>
                  <a:lnTo>
                    <a:pt x="275" y="51"/>
                  </a:lnTo>
                  <a:lnTo>
                    <a:pt x="285" y="61"/>
                  </a:lnTo>
                  <a:lnTo>
                    <a:pt x="295" y="61"/>
                  </a:lnTo>
                  <a:lnTo>
                    <a:pt x="306" y="61"/>
                  </a:lnTo>
                  <a:lnTo>
                    <a:pt x="295" y="71"/>
                  </a:lnTo>
                  <a:lnTo>
                    <a:pt x="306" y="71"/>
                  </a:lnTo>
                  <a:lnTo>
                    <a:pt x="295" y="81"/>
                  </a:lnTo>
                  <a:lnTo>
                    <a:pt x="295" y="91"/>
                  </a:lnTo>
                  <a:lnTo>
                    <a:pt x="306" y="102"/>
                  </a:lnTo>
                  <a:lnTo>
                    <a:pt x="306" y="112"/>
                  </a:lnTo>
                  <a:lnTo>
                    <a:pt x="295" y="122"/>
                  </a:lnTo>
                  <a:lnTo>
                    <a:pt x="275" y="122"/>
                  </a:lnTo>
                  <a:lnTo>
                    <a:pt x="265" y="122"/>
                  </a:lnTo>
                  <a:lnTo>
                    <a:pt x="255" y="142"/>
                  </a:lnTo>
                  <a:lnTo>
                    <a:pt x="255" y="153"/>
                  </a:lnTo>
                  <a:lnTo>
                    <a:pt x="244" y="163"/>
                  </a:lnTo>
                  <a:lnTo>
                    <a:pt x="234" y="163"/>
                  </a:lnTo>
                  <a:lnTo>
                    <a:pt x="234" y="173"/>
                  </a:lnTo>
                  <a:lnTo>
                    <a:pt x="244" y="173"/>
                  </a:lnTo>
                  <a:lnTo>
                    <a:pt x="255" y="173"/>
                  </a:lnTo>
                  <a:lnTo>
                    <a:pt x="255" y="183"/>
                  </a:lnTo>
                  <a:lnTo>
                    <a:pt x="244" y="183"/>
                  </a:lnTo>
                  <a:lnTo>
                    <a:pt x="255" y="193"/>
                  </a:lnTo>
                  <a:lnTo>
                    <a:pt x="255" y="204"/>
                  </a:lnTo>
                  <a:lnTo>
                    <a:pt x="244" y="204"/>
                  </a:lnTo>
                  <a:lnTo>
                    <a:pt x="234" y="214"/>
                  </a:lnTo>
                  <a:lnTo>
                    <a:pt x="234" y="204"/>
                  </a:lnTo>
                  <a:lnTo>
                    <a:pt x="224" y="204"/>
                  </a:lnTo>
                  <a:lnTo>
                    <a:pt x="214" y="214"/>
                  </a:lnTo>
                  <a:lnTo>
                    <a:pt x="204" y="214"/>
                  </a:lnTo>
                  <a:lnTo>
                    <a:pt x="193" y="214"/>
                  </a:lnTo>
                  <a:lnTo>
                    <a:pt x="183" y="224"/>
                  </a:lnTo>
                  <a:lnTo>
                    <a:pt x="183" y="234"/>
                  </a:lnTo>
                  <a:lnTo>
                    <a:pt x="153" y="224"/>
                  </a:lnTo>
                  <a:lnTo>
                    <a:pt x="153" y="234"/>
                  </a:lnTo>
                  <a:lnTo>
                    <a:pt x="142" y="234"/>
                  </a:lnTo>
                  <a:lnTo>
                    <a:pt x="132" y="244"/>
                  </a:lnTo>
                  <a:lnTo>
                    <a:pt x="132" y="254"/>
                  </a:lnTo>
                  <a:lnTo>
                    <a:pt x="122" y="254"/>
                  </a:lnTo>
                  <a:lnTo>
                    <a:pt x="122" y="265"/>
                  </a:lnTo>
                  <a:lnTo>
                    <a:pt x="112" y="254"/>
                  </a:lnTo>
                  <a:lnTo>
                    <a:pt x="122" y="254"/>
                  </a:lnTo>
                  <a:lnTo>
                    <a:pt x="122" y="244"/>
                  </a:lnTo>
                  <a:lnTo>
                    <a:pt x="102" y="244"/>
                  </a:lnTo>
                  <a:lnTo>
                    <a:pt x="102" y="234"/>
                  </a:lnTo>
                  <a:lnTo>
                    <a:pt x="92" y="234"/>
                  </a:lnTo>
                  <a:lnTo>
                    <a:pt x="71" y="234"/>
                  </a:lnTo>
                  <a:lnTo>
                    <a:pt x="81" y="234"/>
                  </a:lnTo>
                  <a:lnTo>
                    <a:pt x="61" y="234"/>
                  </a:lnTo>
                  <a:lnTo>
                    <a:pt x="71" y="234"/>
                  </a:lnTo>
                  <a:lnTo>
                    <a:pt x="71" y="244"/>
                  </a:lnTo>
                  <a:lnTo>
                    <a:pt x="81" y="244"/>
                  </a:lnTo>
                  <a:lnTo>
                    <a:pt x="71" y="254"/>
                  </a:lnTo>
                  <a:lnTo>
                    <a:pt x="71" y="244"/>
                  </a:lnTo>
                  <a:lnTo>
                    <a:pt x="61" y="244"/>
                  </a:lnTo>
                  <a:lnTo>
                    <a:pt x="61" y="254"/>
                  </a:lnTo>
                  <a:lnTo>
                    <a:pt x="51" y="254"/>
                  </a:lnTo>
                  <a:lnTo>
                    <a:pt x="41" y="244"/>
                  </a:lnTo>
                  <a:lnTo>
                    <a:pt x="51" y="244"/>
                  </a:lnTo>
                  <a:lnTo>
                    <a:pt x="51" y="234"/>
                  </a:lnTo>
                  <a:lnTo>
                    <a:pt x="41" y="234"/>
                  </a:lnTo>
                  <a:lnTo>
                    <a:pt x="41" y="224"/>
                  </a:lnTo>
                  <a:lnTo>
                    <a:pt x="30" y="224"/>
                  </a:lnTo>
                  <a:lnTo>
                    <a:pt x="20" y="224"/>
                  </a:lnTo>
                  <a:lnTo>
                    <a:pt x="20" y="214"/>
                  </a:lnTo>
                  <a:lnTo>
                    <a:pt x="10" y="214"/>
                  </a:lnTo>
                  <a:lnTo>
                    <a:pt x="10" y="204"/>
                  </a:lnTo>
                  <a:lnTo>
                    <a:pt x="10" y="193"/>
                  </a:lnTo>
                  <a:lnTo>
                    <a:pt x="20" y="193"/>
                  </a:lnTo>
                  <a:lnTo>
                    <a:pt x="30" y="183"/>
                  </a:lnTo>
                  <a:lnTo>
                    <a:pt x="30" y="173"/>
                  </a:lnTo>
                  <a:lnTo>
                    <a:pt x="20" y="173"/>
                  </a:lnTo>
                  <a:lnTo>
                    <a:pt x="10" y="173"/>
                  </a:lnTo>
                  <a:lnTo>
                    <a:pt x="10" y="163"/>
                  </a:lnTo>
                  <a:lnTo>
                    <a:pt x="20" y="163"/>
                  </a:lnTo>
                  <a:lnTo>
                    <a:pt x="10" y="163"/>
                  </a:lnTo>
                  <a:lnTo>
                    <a:pt x="20" y="163"/>
                  </a:lnTo>
                  <a:lnTo>
                    <a:pt x="10" y="142"/>
                  </a:lnTo>
                  <a:lnTo>
                    <a:pt x="20" y="142"/>
                  </a:lnTo>
                  <a:lnTo>
                    <a:pt x="30" y="142"/>
                  </a:lnTo>
                  <a:lnTo>
                    <a:pt x="41" y="142"/>
                  </a:lnTo>
                  <a:lnTo>
                    <a:pt x="41" y="132"/>
                  </a:lnTo>
                  <a:lnTo>
                    <a:pt x="30" y="132"/>
                  </a:lnTo>
                  <a:lnTo>
                    <a:pt x="20" y="122"/>
                  </a:lnTo>
                  <a:lnTo>
                    <a:pt x="20" y="112"/>
                  </a:lnTo>
                  <a:lnTo>
                    <a:pt x="20" y="91"/>
                  </a:lnTo>
                  <a:lnTo>
                    <a:pt x="0" y="91"/>
                  </a:lnTo>
                  <a:lnTo>
                    <a:pt x="0" y="81"/>
                  </a:lnTo>
                  <a:lnTo>
                    <a:pt x="10" y="81"/>
                  </a:lnTo>
                  <a:lnTo>
                    <a:pt x="10" y="71"/>
                  </a:lnTo>
                  <a:lnTo>
                    <a:pt x="20" y="61"/>
                  </a:lnTo>
                  <a:lnTo>
                    <a:pt x="41" y="61"/>
                  </a:lnTo>
                  <a:lnTo>
                    <a:pt x="41" y="51"/>
                  </a:lnTo>
                  <a:lnTo>
                    <a:pt x="30" y="51"/>
                  </a:lnTo>
                  <a:lnTo>
                    <a:pt x="30" y="41"/>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60" name="Freeform 131"/>
            <p:cNvSpPr>
              <a:spLocks/>
            </p:cNvSpPr>
            <p:nvPr/>
          </p:nvSpPr>
          <p:spPr bwMode="auto">
            <a:xfrm>
              <a:off x="5211763" y="5057775"/>
              <a:ext cx="373063" cy="485775"/>
            </a:xfrm>
            <a:custGeom>
              <a:avLst/>
              <a:gdLst>
                <a:gd name="T0" fmla="*/ 2147483647 w 235"/>
                <a:gd name="T1" fmla="*/ 0 h 306"/>
                <a:gd name="T2" fmla="*/ 2147483647 w 235"/>
                <a:gd name="T3" fmla="*/ 2147483647 h 306"/>
                <a:gd name="T4" fmla="*/ 2147483647 w 235"/>
                <a:gd name="T5" fmla="*/ 2147483647 h 306"/>
                <a:gd name="T6" fmla="*/ 2147483647 w 235"/>
                <a:gd name="T7" fmla="*/ 2147483647 h 306"/>
                <a:gd name="T8" fmla="*/ 2147483647 w 235"/>
                <a:gd name="T9" fmla="*/ 2147483647 h 306"/>
                <a:gd name="T10" fmla="*/ 2147483647 w 235"/>
                <a:gd name="T11" fmla="*/ 2147483647 h 306"/>
                <a:gd name="T12" fmla="*/ 2147483647 w 235"/>
                <a:gd name="T13" fmla="*/ 2147483647 h 306"/>
                <a:gd name="T14" fmla="*/ 2147483647 w 235"/>
                <a:gd name="T15" fmla="*/ 2147483647 h 306"/>
                <a:gd name="T16" fmla="*/ 2147483647 w 235"/>
                <a:gd name="T17" fmla="*/ 2147483647 h 306"/>
                <a:gd name="T18" fmla="*/ 2147483647 w 235"/>
                <a:gd name="T19" fmla="*/ 2147483647 h 306"/>
                <a:gd name="T20" fmla="*/ 2147483647 w 235"/>
                <a:gd name="T21" fmla="*/ 2147483647 h 306"/>
                <a:gd name="T22" fmla="*/ 2147483647 w 235"/>
                <a:gd name="T23" fmla="*/ 2147483647 h 306"/>
                <a:gd name="T24" fmla="*/ 2147483647 w 235"/>
                <a:gd name="T25" fmla="*/ 2147483647 h 306"/>
                <a:gd name="T26" fmla="*/ 2147483647 w 235"/>
                <a:gd name="T27" fmla="*/ 2147483647 h 306"/>
                <a:gd name="T28" fmla="*/ 2147483647 w 235"/>
                <a:gd name="T29" fmla="*/ 2147483647 h 306"/>
                <a:gd name="T30" fmla="*/ 2147483647 w 235"/>
                <a:gd name="T31" fmla="*/ 2147483647 h 306"/>
                <a:gd name="T32" fmla="*/ 2147483647 w 235"/>
                <a:gd name="T33" fmla="*/ 2147483647 h 306"/>
                <a:gd name="T34" fmla="*/ 2147483647 w 235"/>
                <a:gd name="T35" fmla="*/ 2147483647 h 306"/>
                <a:gd name="T36" fmla="*/ 2147483647 w 235"/>
                <a:gd name="T37" fmla="*/ 2147483647 h 306"/>
                <a:gd name="T38" fmla="*/ 2147483647 w 235"/>
                <a:gd name="T39" fmla="*/ 2147483647 h 306"/>
                <a:gd name="T40" fmla="*/ 2147483647 w 235"/>
                <a:gd name="T41" fmla="*/ 2147483647 h 306"/>
                <a:gd name="T42" fmla="*/ 2147483647 w 235"/>
                <a:gd name="T43" fmla="*/ 2147483647 h 306"/>
                <a:gd name="T44" fmla="*/ 2147483647 w 235"/>
                <a:gd name="T45" fmla="*/ 2147483647 h 306"/>
                <a:gd name="T46" fmla="*/ 2147483647 w 235"/>
                <a:gd name="T47" fmla="*/ 2147483647 h 306"/>
                <a:gd name="T48" fmla="*/ 2147483647 w 235"/>
                <a:gd name="T49" fmla="*/ 2147483647 h 306"/>
                <a:gd name="T50" fmla="*/ 2147483647 w 235"/>
                <a:gd name="T51" fmla="*/ 2147483647 h 306"/>
                <a:gd name="T52" fmla="*/ 2147483647 w 235"/>
                <a:gd name="T53" fmla="*/ 2147483647 h 306"/>
                <a:gd name="T54" fmla="*/ 2147483647 w 235"/>
                <a:gd name="T55" fmla="*/ 2147483647 h 306"/>
                <a:gd name="T56" fmla="*/ 2147483647 w 235"/>
                <a:gd name="T57" fmla="*/ 2147483647 h 306"/>
                <a:gd name="T58" fmla="*/ 2147483647 w 235"/>
                <a:gd name="T59" fmla="*/ 2147483647 h 306"/>
                <a:gd name="T60" fmla="*/ 2147483647 w 235"/>
                <a:gd name="T61" fmla="*/ 2147483647 h 306"/>
                <a:gd name="T62" fmla="*/ 2147483647 w 235"/>
                <a:gd name="T63" fmla="*/ 2147483647 h 306"/>
                <a:gd name="T64" fmla="*/ 2147483647 w 235"/>
                <a:gd name="T65" fmla="*/ 2147483647 h 306"/>
                <a:gd name="T66" fmla="*/ 2147483647 w 235"/>
                <a:gd name="T67" fmla="*/ 2147483647 h 306"/>
                <a:gd name="T68" fmla="*/ 2147483647 w 235"/>
                <a:gd name="T69" fmla="*/ 2147483647 h 306"/>
                <a:gd name="T70" fmla="*/ 2147483647 w 235"/>
                <a:gd name="T71" fmla="*/ 2147483647 h 306"/>
                <a:gd name="T72" fmla="*/ 2147483647 w 235"/>
                <a:gd name="T73" fmla="*/ 2147483647 h 306"/>
                <a:gd name="T74" fmla="*/ 2147483647 w 235"/>
                <a:gd name="T75" fmla="*/ 2147483647 h 306"/>
                <a:gd name="T76" fmla="*/ 2147483647 w 235"/>
                <a:gd name="T77" fmla="*/ 2147483647 h 306"/>
                <a:gd name="T78" fmla="*/ 2147483647 w 235"/>
                <a:gd name="T79" fmla="*/ 2147483647 h 306"/>
                <a:gd name="T80" fmla="*/ 2147483647 w 235"/>
                <a:gd name="T81" fmla="*/ 2147483647 h 306"/>
                <a:gd name="T82" fmla="*/ 2147483647 w 235"/>
                <a:gd name="T83" fmla="*/ 2147483647 h 306"/>
                <a:gd name="T84" fmla="*/ 2147483647 w 235"/>
                <a:gd name="T85" fmla="*/ 2147483647 h 306"/>
                <a:gd name="T86" fmla="*/ 2147483647 w 235"/>
                <a:gd name="T87" fmla="*/ 2147483647 h 306"/>
                <a:gd name="T88" fmla="*/ 2147483647 w 235"/>
                <a:gd name="T89" fmla="*/ 2147483647 h 306"/>
                <a:gd name="T90" fmla="*/ 2147483647 w 235"/>
                <a:gd name="T91" fmla="*/ 2147483647 h 306"/>
                <a:gd name="T92" fmla="*/ 2147483647 w 235"/>
                <a:gd name="T93" fmla="*/ 2147483647 h 306"/>
                <a:gd name="T94" fmla="*/ 2147483647 w 235"/>
                <a:gd name="T95" fmla="*/ 2147483647 h 306"/>
                <a:gd name="T96" fmla="*/ 2147483647 w 235"/>
                <a:gd name="T97" fmla="*/ 2147483647 h 306"/>
                <a:gd name="T98" fmla="*/ 2147483647 w 235"/>
                <a:gd name="T99" fmla="*/ 2147483647 h 306"/>
                <a:gd name="T100" fmla="*/ 2147483647 w 235"/>
                <a:gd name="T101" fmla="*/ 2147483647 h 306"/>
                <a:gd name="T102" fmla="*/ 2147483647 w 235"/>
                <a:gd name="T103" fmla="*/ 2147483647 h 3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5" h="306">
                  <a:moveTo>
                    <a:pt x="62" y="10"/>
                  </a:moveTo>
                  <a:lnTo>
                    <a:pt x="62" y="10"/>
                  </a:lnTo>
                  <a:lnTo>
                    <a:pt x="72" y="10"/>
                  </a:lnTo>
                  <a:lnTo>
                    <a:pt x="72" y="0"/>
                  </a:lnTo>
                  <a:lnTo>
                    <a:pt x="82" y="0"/>
                  </a:lnTo>
                  <a:lnTo>
                    <a:pt x="82" y="10"/>
                  </a:lnTo>
                  <a:lnTo>
                    <a:pt x="82" y="21"/>
                  </a:lnTo>
                  <a:lnTo>
                    <a:pt x="92" y="21"/>
                  </a:lnTo>
                  <a:lnTo>
                    <a:pt x="102" y="31"/>
                  </a:lnTo>
                  <a:lnTo>
                    <a:pt x="112" y="31"/>
                  </a:lnTo>
                  <a:lnTo>
                    <a:pt x="112" y="41"/>
                  </a:lnTo>
                  <a:lnTo>
                    <a:pt x="112" y="51"/>
                  </a:lnTo>
                  <a:lnTo>
                    <a:pt x="123" y="51"/>
                  </a:lnTo>
                  <a:lnTo>
                    <a:pt x="123" y="61"/>
                  </a:lnTo>
                  <a:lnTo>
                    <a:pt x="112" y="61"/>
                  </a:lnTo>
                  <a:lnTo>
                    <a:pt x="123" y="61"/>
                  </a:lnTo>
                  <a:lnTo>
                    <a:pt x="123" y="72"/>
                  </a:lnTo>
                  <a:lnTo>
                    <a:pt x="123" y="82"/>
                  </a:lnTo>
                  <a:lnTo>
                    <a:pt x="133" y="82"/>
                  </a:lnTo>
                  <a:lnTo>
                    <a:pt x="143" y="82"/>
                  </a:lnTo>
                  <a:lnTo>
                    <a:pt x="153" y="82"/>
                  </a:lnTo>
                  <a:lnTo>
                    <a:pt x="153" y="72"/>
                  </a:lnTo>
                  <a:lnTo>
                    <a:pt x="153" y="82"/>
                  </a:lnTo>
                  <a:lnTo>
                    <a:pt x="163" y="82"/>
                  </a:lnTo>
                  <a:lnTo>
                    <a:pt x="163" y="92"/>
                  </a:lnTo>
                  <a:lnTo>
                    <a:pt x="174" y="92"/>
                  </a:lnTo>
                  <a:lnTo>
                    <a:pt x="194" y="92"/>
                  </a:lnTo>
                  <a:lnTo>
                    <a:pt x="204" y="102"/>
                  </a:lnTo>
                  <a:lnTo>
                    <a:pt x="204" y="92"/>
                  </a:lnTo>
                  <a:lnTo>
                    <a:pt x="214" y="92"/>
                  </a:lnTo>
                  <a:lnTo>
                    <a:pt x="214" y="102"/>
                  </a:lnTo>
                  <a:lnTo>
                    <a:pt x="214" y="92"/>
                  </a:lnTo>
                  <a:lnTo>
                    <a:pt x="225" y="102"/>
                  </a:lnTo>
                  <a:lnTo>
                    <a:pt x="235" y="102"/>
                  </a:lnTo>
                  <a:lnTo>
                    <a:pt x="235" y="112"/>
                  </a:lnTo>
                  <a:lnTo>
                    <a:pt x="225" y="112"/>
                  </a:lnTo>
                  <a:lnTo>
                    <a:pt x="225" y="123"/>
                  </a:lnTo>
                  <a:lnTo>
                    <a:pt x="214" y="123"/>
                  </a:lnTo>
                  <a:lnTo>
                    <a:pt x="225" y="133"/>
                  </a:lnTo>
                  <a:lnTo>
                    <a:pt x="214" y="133"/>
                  </a:lnTo>
                  <a:lnTo>
                    <a:pt x="204" y="133"/>
                  </a:lnTo>
                  <a:lnTo>
                    <a:pt x="204" y="143"/>
                  </a:lnTo>
                  <a:lnTo>
                    <a:pt x="194" y="153"/>
                  </a:lnTo>
                  <a:lnTo>
                    <a:pt x="194" y="163"/>
                  </a:lnTo>
                  <a:lnTo>
                    <a:pt x="204" y="163"/>
                  </a:lnTo>
                  <a:lnTo>
                    <a:pt x="204" y="173"/>
                  </a:lnTo>
                  <a:lnTo>
                    <a:pt x="214" y="173"/>
                  </a:lnTo>
                  <a:lnTo>
                    <a:pt x="214" y="184"/>
                  </a:lnTo>
                  <a:lnTo>
                    <a:pt x="214" y="194"/>
                  </a:lnTo>
                  <a:lnTo>
                    <a:pt x="204" y="204"/>
                  </a:lnTo>
                  <a:lnTo>
                    <a:pt x="214" y="204"/>
                  </a:lnTo>
                  <a:lnTo>
                    <a:pt x="214" y="194"/>
                  </a:lnTo>
                  <a:lnTo>
                    <a:pt x="225" y="194"/>
                  </a:lnTo>
                  <a:lnTo>
                    <a:pt x="225" y="204"/>
                  </a:lnTo>
                  <a:lnTo>
                    <a:pt x="235" y="204"/>
                  </a:lnTo>
                  <a:lnTo>
                    <a:pt x="225" y="204"/>
                  </a:lnTo>
                  <a:lnTo>
                    <a:pt x="225" y="214"/>
                  </a:lnTo>
                  <a:lnTo>
                    <a:pt x="235" y="214"/>
                  </a:lnTo>
                  <a:lnTo>
                    <a:pt x="235" y="224"/>
                  </a:lnTo>
                  <a:lnTo>
                    <a:pt x="225" y="224"/>
                  </a:lnTo>
                  <a:lnTo>
                    <a:pt x="225" y="235"/>
                  </a:lnTo>
                  <a:lnTo>
                    <a:pt x="214" y="245"/>
                  </a:lnTo>
                  <a:lnTo>
                    <a:pt x="214" y="255"/>
                  </a:lnTo>
                  <a:lnTo>
                    <a:pt x="204" y="245"/>
                  </a:lnTo>
                  <a:lnTo>
                    <a:pt x="194" y="245"/>
                  </a:lnTo>
                  <a:lnTo>
                    <a:pt x="194" y="255"/>
                  </a:lnTo>
                  <a:lnTo>
                    <a:pt x="194" y="265"/>
                  </a:lnTo>
                  <a:lnTo>
                    <a:pt x="184" y="265"/>
                  </a:lnTo>
                  <a:lnTo>
                    <a:pt x="194" y="265"/>
                  </a:lnTo>
                  <a:lnTo>
                    <a:pt x="194" y="275"/>
                  </a:lnTo>
                  <a:lnTo>
                    <a:pt x="184" y="275"/>
                  </a:lnTo>
                  <a:lnTo>
                    <a:pt x="194" y="286"/>
                  </a:lnTo>
                  <a:lnTo>
                    <a:pt x="184" y="296"/>
                  </a:lnTo>
                  <a:lnTo>
                    <a:pt x="194" y="296"/>
                  </a:lnTo>
                  <a:lnTo>
                    <a:pt x="194" y="306"/>
                  </a:lnTo>
                  <a:lnTo>
                    <a:pt x="184" y="306"/>
                  </a:lnTo>
                  <a:lnTo>
                    <a:pt x="174" y="306"/>
                  </a:lnTo>
                  <a:lnTo>
                    <a:pt x="174" y="296"/>
                  </a:lnTo>
                  <a:lnTo>
                    <a:pt x="163" y="296"/>
                  </a:lnTo>
                  <a:lnTo>
                    <a:pt x="153" y="296"/>
                  </a:lnTo>
                  <a:lnTo>
                    <a:pt x="153" y="306"/>
                  </a:lnTo>
                  <a:lnTo>
                    <a:pt x="143" y="306"/>
                  </a:lnTo>
                  <a:lnTo>
                    <a:pt x="143" y="296"/>
                  </a:lnTo>
                  <a:lnTo>
                    <a:pt x="133" y="296"/>
                  </a:lnTo>
                  <a:lnTo>
                    <a:pt x="123" y="286"/>
                  </a:lnTo>
                  <a:lnTo>
                    <a:pt x="112" y="296"/>
                  </a:lnTo>
                  <a:lnTo>
                    <a:pt x="102" y="296"/>
                  </a:lnTo>
                  <a:lnTo>
                    <a:pt x="92" y="306"/>
                  </a:lnTo>
                  <a:lnTo>
                    <a:pt x="82" y="296"/>
                  </a:lnTo>
                  <a:lnTo>
                    <a:pt x="82" y="306"/>
                  </a:lnTo>
                  <a:lnTo>
                    <a:pt x="62" y="306"/>
                  </a:lnTo>
                  <a:lnTo>
                    <a:pt x="62" y="296"/>
                  </a:lnTo>
                  <a:lnTo>
                    <a:pt x="51" y="296"/>
                  </a:lnTo>
                  <a:lnTo>
                    <a:pt x="41" y="275"/>
                  </a:lnTo>
                  <a:lnTo>
                    <a:pt x="41" y="265"/>
                  </a:lnTo>
                  <a:lnTo>
                    <a:pt x="31" y="265"/>
                  </a:lnTo>
                  <a:lnTo>
                    <a:pt x="21" y="265"/>
                  </a:lnTo>
                  <a:lnTo>
                    <a:pt x="21" y="255"/>
                  </a:lnTo>
                  <a:lnTo>
                    <a:pt x="0" y="245"/>
                  </a:lnTo>
                  <a:lnTo>
                    <a:pt x="0" y="224"/>
                  </a:lnTo>
                  <a:lnTo>
                    <a:pt x="11" y="224"/>
                  </a:lnTo>
                  <a:lnTo>
                    <a:pt x="11" y="214"/>
                  </a:lnTo>
                  <a:lnTo>
                    <a:pt x="11" y="194"/>
                  </a:lnTo>
                  <a:lnTo>
                    <a:pt x="21" y="194"/>
                  </a:lnTo>
                  <a:lnTo>
                    <a:pt x="21" y="184"/>
                  </a:lnTo>
                  <a:lnTo>
                    <a:pt x="31" y="184"/>
                  </a:lnTo>
                  <a:lnTo>
                    <a:pt x="41" y="184"/>
                  </a:lnTo>
                  <a:lnTo>
                    <a:pt x="31" y="184"/>
                  </a:lnTo>
                  <a:lnTo>
                    <a:pt x="31" y="163"/>
                  </a:lnTo>
                  <a:lnTo>
                    <a:pt x="41" y="163"/>
                  </a:lnTo>
                  <a:lnTo>
                    <a:pt x="51" y="163"/>
                  </a:lnTo>
                  <a:lnTo>
                    <a:pt x="51" y="153"/>
                  </a:lnTo>
                  <a:lnTo>
                    <a:pt x="51" y="143"/>
                  </a:lnTo>
                  <a:lnTo>
                    <a:pt x="62" y="143"/>
                  </a:lnTo>
                  <a:lnTo>
                    <a:pt x="62" y="133"/>
                  </a:lnTo>
                  <a:lnTo>
                    <a:pt x="72" y="133"/>
                  </a:lnTo>
                  <a:lnTo>
                    <a:pt x="72" y="123"/>
                  </a:lnTo>
                  <a:lnTo>
                    <a:pt x="82" y="112"/>
                  </a:lnTo>
                  <a:lnTo>
                    <a:pt x="72" y="102"/>
                  </a:lnTo>
                  <a:lnTo>
                    <a:pt x="82" y="92"/>
                  </a:lnTo>
                  <a:lnTo>
                    <a:pt x="92" y="92"/>
                  </a:lnTo>
                  <a:lnTo>
                    <a:pt x="92" y="82"/>
                  </a:lnTo>
                  <a:lnTo>
                    <a:pt x="82" y="82"/>
                  </a:lnTo>
                  <a:lnTo>
                    <a:pt x="82" y="72"/>
                  </a:lnTo>
                  <a:lnTo>
                    <a:pt x="92" y="61"/>
                  </a:lnTo>
                  <a:lnTo>
                    <a:pt x="82" y="61"/>
                  </a:lnTo>
                  <a:lnTo>
                    <a:pt x="82" y="51"/>
                  </a:lnTo>
                  <a:lnTo>
                    <a:pt x="82" y="61"/>
                  </a:lnTo>
                  <a:lnTo>
                    <a:pt x="72" y="72"/>
                  </a:lnTo>
                  <a:lnTo>
                    <a:pt x="72" y="61"/>
                  </a:lnTo>
                  <a:lnTo>
                    <a:pt x="72" y="51"/>
                  </a:lnTo>
                  <a:lnTo>
                    <a:pt x="82" y="51"/>
                  </a:lnTo>
                  <a:lnTo>
                    <a:pt x="82" y="41"/>
                  </a:lnTo>
                  <a:lnTo>
                    <a:pt x="72" y="41"/>
                  </a:lnTo>
                  <a:lnTo>
                    <a:pt x="72" y="31"/>
                  </a:lnTo>
                  <a:lnTo>
                    <a:pt x="82" y="31"/>
                  </a:lnTo>
                  <a:lnTo>
                    <a:pt x="72" y="31"/>
                  </a:lnTo>
                  <a:lnTo>
                    <a:pt x="72" y="21"/>
                  </a:lnTo>
                  <a:lnTo>
                    <a:pt x="62" y="21"/>
                  </a:lnTo>
                  <a:lnTo>
                    <a:pt x="62" y="10"/>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61" name="Freeform 132"/>
            <p:cNvSpPr>
              <a:spLocks noEditPoints="1"/>
            </p:cNvSpPr>
            <p:nvPr/>
          </p:nvSpPr>
          <p:spPr bwMode="auto">
            <a:xfrm>
              <a:off x="4684713" y="5024438"/>
              <a:ext cx="695325" cy="420687"/>
            </a:xfrm>
            <a:custGeom>
              <a:avLst/>
              <a:gdLst>
                <a:gd name="T0" fmla="*/ 2147483647 w 438"/>
                <a:gd name="T1" fmla="*/ 2147483647 h 265"/>
                <a:gd name="T2" fmla="*/ 2147483647 w 438"/>
                <a:gd name="T3" fmla="*/ 2147483647 h 265"/>
                <a:gd name="T4" fmla="*/ 2147483647 w 438"/>
                <a:gd name="T5" fmla="*/ 2147483647 h 265"/>
                <a:gd name="T6" fmla="*/ 2147483647 w 438"/>
                <a:gd name="T7" fmla="*/ 2147483647 h 265"/>
                <a:gd name="T8" fmla="*/ 2147483647 w 438"/>
                <a:gd name="T9" fmla="*/ 2147483647 h 265"/>
                <a:gd name="T10" fmla="*/ 2147483647 w 438"/>
                <a:gd name="T11" fmla="*/ 2147483647 h 265"/>
                <a:gd name="T12" fmla="*/ 2147483647 w 438"/>
                <a:gd name="T13" fmla="*/ 2147483647 h 265"/>
                <a:gd name="T14" fmla="*/ 2147483647 w 438"/>
                <a:gd name="T15" fmla="*/ 2147483647 h 265"/>
                <a:gd name="T16" fmla="*/ 2147483647 w 438"/>
                <a:gd name="T17" fmla="*/ 2147483647 h 265"/>
                <a:gd name="T18" fmla="*/ 2147483647 w 438"/>
                <a:gd name="T19" fmla="*/ 2147483647 h 265"/>
                <a:gd name="T20" fmla="*/ 2147483647 w 438"/>
                <a:gd name="T21" fmla="*/ 2147483647 h 265"/>
                <a:gd name="T22" fmla="*/ 2147483647 w 438"/>
                <a:gd name="T23" fmla="*/ 2147483647 h 265"/>
                <a:gd name="T24" fmla="*/ 2147483647 w 438"/>
                <a:gd name="T25" fmla="*/ 2147483647 h 265"/>
                <a:gd name="T26" fmla="*/ 2147483647 w 438"/>
                <a:gd name="T27" fmla="*/ 2147483647 h 265"/>
                <a:gd name="T28" fmla="*/ 2147483647 w 438"/>
                <a:gd name="T29" fmla="*/ 2147483647 h 265"/>
                <a:gd name="T30" fmla="*/ 2147483647 w 438"/>
                <a:gd name="T31" fmla="*/ 2147483647 h 265"/>
                <a:gd name="T32" fmla="*/ 2147483647 w 438"/>
                <a:gd name="T33" fmla="*/ 2147483647 h 265"/>
                <a:gd name="T34" fmla="*/ 2147483647 w 438"/>
                <a:gd name="T35" fmla="*/ 2147483647 h 265"/>
                <a:gd name="T36" fmla="*/ 2147483647 w 438"/>
                <a:gd name="T37" fmla="*/ 2147483647 h 265"/>
                <a:gd name="T38" fmla="*/ 2147483647 w 438"/>
                <a:gd name="T39" fmla="*/ 2147483647 h 265"/>
                <a:gd name="T40" fmla="*/ 2147483647 w 438"/>
                <a:gd name="T41" fmla="*/ 2147483647 h 265"/>
                <a:gd name="T42" fmla="*/ 2147483647 w 438"/>
                <a:gd name="T43" fmla="*/ 2147483647 h 265"/>
                <a:gd name="T44" fmla="*/ 2147483647 w 438"/>
                <a:gd name="T45" fmla="*/ 2147483647 h 265"/>
                <a:gd name="T46" fmla="*/ 2147483647 w 438"/>
                <a:gd name="T47" fmla="*/ 2147483647 h 265"/>
                <a:gd name="T48" fmla="*/ 2147483647 w 438"/>
                <a:gd name="T49" fmla="*/ 2147483647 h 265"/>
                <a:gd name="T50" fmla="*/ 2147483647 w 438"/>
                <a:gd name="T51" fmla="*/ 2147483647 h 265"/>
                <a:gd name="T52" fmla="*/ 2147483647 w 438"/>
                <a:gd name="T53" fmla="*/ 2147483647 h 265"/>
                <a:gd name="T54" fmla="*/ 2147483647 w 438"/>
                <a:gd name="T55" fmla="*/ 2147483647 h 265"/>
                <a:gd name="T56" fmla="*/ 2147483647 w 438"/>
                <a:gd name="T57" fmla="*/ 2147483647 h 265"/>
                <a:gd name="T58" fmla="*/ 0 w 438"/>
                <a:gd name="T59" fmla="*/ 2147483647 h 265"/>
                <a:gd name="T60" fmla="*/ 2147483647 w 438"/>
                <a:gd name="T61" fmla="*/ 2147483647 h 265"/>
                <a:gd name="T62" fmla="*/ 2147483647 w 438"/>
                <a:gd name="T63" fmla="*/ 2147483647 h 265"/>
                <a:gd name="T64" fmla="*/ 2147483647 w 438"/>
                <a:gd name="T65" fmla="*/ 2147483647 h 265"/>
                <a:gd name="T66" fmla="*/ 2147483647 w 438"/>
                <a:gd name="T67" fmla="*/ 2147483647 h 265"/>
                <a:gd name="T68" fmla="*/ 2147483647 w 438"/>
                <a:gd name="T69" fmla="*/ 2147483647 h 265"/>
                <a:gd name="T70" fmla="*/ 2147483647 w 438"/>
                <a:gd name="T71" fmla="*/ 2147483647 h 265"/>
                <a:gd name="T72" fmla="*/ 2147483647 w 438"/>
                <a:gd name="T73" fmla="*/ 2147483647 h 265"/>
                <a:gd name="T74" fmla="*/ 2147483647 w 438"/>
                <a:gd name="T75" fmla="*/ 2147483647 h 265"/>
                <a:gd name="T76" fmla="*/ 2147483647 w 438"/>
                <a:gd name="T77" fmla="*/ 2147483647 h 265"/>
                <a:gd name="T78" fmla="*/ 2147483647 w 438"/>
                <a:gd name="T79" fmla="*/ 2147483647 h 265"/>
                <a:gd name="T80" fmla="*/ 2147483647 w 438"/>
                <a:gd name="T81" fmla="*/ 2147483647 h 265"/>
                <a:gd name="T82" fmla="*/ 2147483647 w 438"/>
                <a:gd name="T83" fmla="*/ 2147483647 h 265"/>
                <a:gd name="T84" fmla="*/ 2147483647 w 438"/>
                <a:gd name="T85" fmla="*/ 2147483647 h 265"/>
                <a:gd name="T86" fmla="*/ 2147483647 w 438"/>
                <a:gd name="T87" fmla="*/ 2147483647 h 265"/>
                <a:gd name="T88" fmla="*/ 2147483647 w 438"/>
                <a:gd name="T89" fmla="*/ 2147483647 h 265"/>
                <a:gd name="T90" fmla="*/ 2147483647 w 438"/>
                <a:gd name="T91" fmla="*/ 2147483647 h 265"/>
                <a:gd name="T92" fmla="*/ 2147483647 w 438"/>
                <a:gd name="T93" fmla="*/ 2147483647 h 265"/>
                <a:gd name="T94" fmla="*/ 2147483647 w 438"/>
                <a:gd name="T95" fmla="*/ 2147483647 h 265"/>
                <a:gd name="T96" fmla="*/ 2147483647 w 438"/>
                <a:gd name="T97" fmla="*/ 2147483647 h 265"/>
                <a:gd name="T98" fmla="*/ 2147483647 w 438"/>
                <a:gd name="T99" fmla="*/ 2147483647 h 265"/>
                <a:gd name="T100" fmla="*/ 2147483647 w 438"/>
                <a:gd name="T101" fmla="*/ 2147483647 h 265"/>
                <a:gd name="T102" fmla="*/ 2147483647 w 438"/>
                <a:gd name="T103" fmla="*/ 2147483647 h 265"/>
                <a:gd name="T104" fmla="*/ 2147483647 w 438"/>
                <a:gd name="T105" fmla="*/ 2147483647 h 265"/>
                <a:gd name="T106" fmla="*/ 2147483647 w 438"/>
                <a:gd name="T107" fmla="*/ 2147483647 h 265"/>
                <a:gd name="T108" fmla="*/ 2147483647 w 438"/>
                <a:gd name="T109" fmla="*/ 2147483647 h 265"/>
                <a:gd name="T110" fmla="*/ 2147483647 w 438"/>
                <a:gd name="T111" fmla="*/ 2147483647 h 265"/>
                <a:gd name="T112" fmla="*/ 2147483647 w 438"/>
                <a:gd name="T113" fmla="*/ 2147483647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8" h="265">
                  <a:moveTo>
                    <a:pt x="377" y="10"/>
                  </a:moveTo>
                  <a:lnTo>
                    <a:pt x="387" y="10"/>
                  </a:lnTo>
                  <a:lnTo>
                    <a:pt x="387" y="0"/>
                  </a:lnTo>
                  <a:lnTo>
                    <a:pt x="397" y="10"/>
                  </a:lnTo>
                  <a:lnTo>
                    <a:pt x="408" y="10"/>
                  </a:lnTo>
                  <a:lnTo>
                    <a:pt x="408" y="21"/>
                  </a:lnTo>
                  <a:lnTo>
                    <a:pt x="418" y="21"/>
                  </a:lnTo>
                  <a:lnTo>
                    <a:pt x="418" y="31"/>
                  </a:lnTo>
                  <a:lnTo>
                    <a:pt x="428" y="31"/>
                  </a:lnTo>
                  <a:lnTo>
                    <a:pt x="418" y="31"/>
                  </a:lnTo>
                  <a:lnTo>
                    <a:pt x="418" y="41"/>
                  </a:lnTo>
                  <a:lnTo>
                    <a:pt x="428" y="41"/>
                  </a:lnTo>
                  <a:lnTo>
                    <a:pt x="428" y="51"/>
                  </a:lnTo>
                  <a:lnTo>
                    <a:pt x="418" y="51"/>
                  </a:lnTo>
                  <a:lnTo>
                    <a:pt x="418" y="61"/>
                  </a:lnTo>
                  <a:lnTo>
                    <a:pt x="418" y="72"/>
                  </a:lnTo>
                  <a:lnTo>
                    <a:pt x="428" y="61"/>
                  </a:lnTo>
                  <a:lnTo>
                    <a:pt x="428" y="51"/>
                  </a:lnTo>
                  <a:lnTo>
                    <a:pt x="428" y="61"/>
                  </a:lnTo>
                  <a:lnTo>
                    <a:pt x="438" y="61"/>
                  </a:lnTo>
                  <a:lnTo>
                    <a:pt x="428" y="72"/>
                  </a:lnTo>
                  <a:lnTo>
                    <a:pt x="428" y="82"/>
                  </a:lnTo>
                  <a:lnTo>
                    <a:pt x="438" y="82"/>
                  </a:lnTo>
                  <a:lnTo>
                    <a:pt x="438" y="92"/>
                  </a:lnTo>
                  <a:lnTo>
                    <a:pt x="428" y="92"/>
                  </a:lnTo>
                  <a:lnTo>
                    <a:pt x="418" y="102"/>
                  </a:lnTo>
                  <a:lnTo>
                    <a:pt x="428" y="112"/>
                  </a:lnTo>
                  <a:lnTo>
                    <a:pt x="418" y="123"/>
                  </a:lnTo>
                  <a:lnTo>
                    <a:pt x="418" y="133"/>
                  </a:lnTo>
                  <a:lnTo>
                    <a:pt x="408" y="133"/>
                  </a:lnTo>
                  <a:lnTo>
                    <a:pt x="408" y="143"/>
                  </a:lnTo>
                  <a:lnTo>
                    <a:pt x="397" y="143"/>
                  </a:lnTo>
                  <a:lnTo>
                    <a:pt x="397" y="153"/>
                  </a:lnTo>
                  <a:lnTo>
                    <a:pt x="397" y="163"/>
                  </a:lnTo>
                  <a:lnTo>
                    <a:pt x="387" y="163"/>
                  </a:lnTo>
                  <a:lnTo>
                    <a:pt x="377" y="163"/>
                  </a:lnTo>
                  <a:lnTo>
                    <a:pt x="377" y="184"/>
                  </a:lnTo>
                  <a:lnTo>
                    <a:pt x="387" y="184"/>
                  </a:lnTo>
                  <a:lnTo>
                    <a:pt x="377" y="184"/>
                  </a:lnTo>
                  <a:lnTo>
                    <a:pt x="367" y="184"/>
                  </a:lnTo>
                  <a:lnTo>
                    <a:pt x="367" y="194"/>
                  </a:lnTo>
                  <a:lnTo>
                    <a:pt x="357" y="194"/>
                  </a:lnTo>
                  <a:lnTo>
                    <a:pt x="357" y="214"/>
                  </a:lnTo>
                  <a:lnTo>
                    <a:pt x="357" y="224"/>
                  </a:lnTo>
                  <a:lnTo>
                    <a:pt x="346" y="224"/>
                  </a:lnTo>
                  <a:lnTo>
                    <a:pt x="346" y="245"/>
                  </a:lnTo>
                  <a:lnTo>
                    <a:pt x="316" y="265"/>
                  </a:lnTo>
                  <a:lnTo>
                    <a:pt x="306" y="255"/>
                  </a:lnTo>
                  <a:lnTo>
                    <a:pt x="295" y="265"/>
                  </a:lnTo>
                  <a:lnTo>
                    <a:pt x="285" y="265"/>
                  </a:lnTo>
                  <a:lnTo>
                    <a:pt x="285" y="255"/>
                  </a:lnTo>
                  <a:lnTo>
                    <a:pt x="275" y="255"/>
                  </a:lnTo>
                  <a:lnTo>
                    <a:pt x="275" y="245"/>
                  </a:lnTo>
                  <a:lnTo>
                    <a:pt x="265" y="245"/>
                  </a:lnTo>
                  <a:lnTo>
                    <a:pt x="265" y="235"/>
                  </a:lnTo>
                  <a:lnTo>
                    <a:pt x="255" y="235"/>
                  </a:lnTo>
                  <a:lnTo>
                    <a:pt x="245" y="224"/>
                  </a:lnTo>
                  <a:lnTo>
                    <a:pt x="255" y="224"/>
                  </a:lnTo>
                  <a:lnTo>
                    <a:pt x="255" y="214"/>
                  </a:lnTo>
                  <a:lnTo>
                    <a:pt x="245" y="214"/>
                  </a:lnTo>
                  <a:lnTo>
                    <a:pt x="245" y="204"/>
                  </a:lnTo>
                  <a:lnTo>
                    <a:pt x="234" y="204"/>
                  </a:lnTo>
                  <a:lnTo>
                    <a:pt x="234" y="214"/>
                  </a:lnTo>
                  <a:lnTo>
                    <a:pt x="214" y="204"/>
                  </a:lnTo>
                  <a:lnTo>
                    <a:pt x="194" y="204"/>
                  </a:lnTo>
                  <a:lnTo>
                    <a:pt x="183" y="194"/>
                  </a:lnTo>
                  <a:lnTo>
                    <a:pt x="163" y="184"/>
                  </a:lnTo>
                  <a:lnTo>
                    <a:pt x="153" y="184"/>
                  </a:lnTo>
                  <a:lnTo>
                    <a:pt x="143" y="184"/>
                  </a:lnTo>
                  <a:lnTo>
                    <a:pt x="132" y="173"/>
                  </a:lnTo>
                  <a:lnTo>
                    <a:pt x="122" y="173"/>
                  </a:lnTo>
                  <a:lnTo>
                    <a:pt x="112" y="163"/>
                  </a:lnTo>
                  <a:lnTo>
                    <a:pt x="122" y="153"/>
                  </a:lnTo>
                  <a:lnTo>
                    <a:pt x="112" y="153"/>
                  </a:lnTo>
                  <a:lnTo>
                    <a:pt x="102" y="184"/>
                  </a:lnTo>
                  <a:lnTo>
                    <a:pt x="102" y="173"/>
                  </a:lnTo>
                  <a:lnTo>
                    <a:pt x="81" y="173"/>
                  </a:lnTo>
                  <a:lnTo>
                    <a:pt x="81" y="163"/>
                  </a:lnTo>
                  <a:lnTo>
                    <a:pt x="71" y="153"/>
                  </a:lnTo>
                  <a:lnTo>
                    <a:pt x="92" y="143"/>
                  </a:lnTo>
                  <a:lnTo>
                    <a:pt x="92" y="133"/>
                  </a:lnTo>
                  <a:lnTo>
                    <a:pt x="102" y="112"/>
                  </a:lnTo>
                  <a:lnTo>
                    <a:pt x="102" y="102"/>
                  </a:lnTo>
                  <a:lnTo>
                    <a:pt x="92" y="102"/>
                  </a:lnTo>
                  <a:lnTo>
                    <a:pt x="81" y="102"/>
                  </a:lnTo>
                  <a:lnTo>
                    <a:pt x="71" y="92"/>
                  </a:lnTo>
                  <a:lnTo>
                    <a:pt x="61" y="92"/>
                  </a:lnTo>
                  <a:lnTo>
                    <a:pt x="51" y="102"/>
                  </a:lnTo>
                  <a:lnTo>
                    <a:pt x="41" y="102"/>
                  </a:lnTo>
                  <a:lnTo>
                    <a:pt x="41" y="92"/>
                  </a:lnTo>
                  <a:lnTo>
                    <a:pt x="41" y="82"/>
                  </a:lnTo>
                  <a:lnTo>
                    <a:pt x="31" y="82"/>
                  </a:lnTo>
                  <a:lnTo>
                    <a:pt x="20" y="82"/>
                  </a:lnTo>
                  <a:lnTo>
                    <a:pt x="10" y="72"/>
                  </a:lnTo>
                  <a:lnTo>
                    <a:pt x="0" y="61"/>
                  </a:lnTo>
                  <a:lnTo>
                    <a:pt x="10" y="61"/>
                  </a:lnTo>
                  <a:lnTo>
                    <a:pt x="20" y="61"/>
                  </a:lnTo>
                  <a:lnTo>
                    <a:pt x="31" y="51"/>
                  </a:lnTo>
                  <a:lnTo>
                    <a:pt x="31" y="61"/>
                  </a:lnTo>
                  <a:lnTo>
                    <a:pt x="41" y="51"/>
                  </a:lnTo>
                  <a:lnTo>
                    <a:pt x="31" y="51"/>
                  </a:lnTo>
                  <a:lnTo>
                    <a:pt x="41" y="51"/>
                  </a:lnTo>
                  <a:lnTo>
                    <a:pt x="51" y="41"/>
                  </a:lnTo>
                  <a:lnTo>
                    <a:pt x="51" y="31"/>
                  </a:lnTo>
                  <a:lnTo>
                    <a:pt x="61" y="31"/>
                  </a:lnTo>
                  <a:lnTo>
                    <a:pt x="61" y="21"/>
                  </a:lnTo>
                  <a:lnTo>
                    <a:pt x="71" y="21"/>
                  </a:lnTo>
                  <a:lnTo>
                    <a:pt x="71" y="10"/>
                  </a:lnTo>
                  <a:lnTo>
                    <a:pt x="81" y="10"/>
                  </a:lnTo>
                  <a:lnTo>
                    <a:pt x="81" y="21"/>
                  </a:lnTo>
                  <a:lnTo>
                    <a:pt x="92" y="21"/>
                  </a:lnTo>
                  <a:lnTo>
                    <a:pt x="102" y="31"/>
                  </a:lnTo>
                  <a:lnTo>
                    <a:pt x="112" y="21"/>
                  </a:lnTo>
                  <a:lnTo>
                    <a:pt x="122" y="21"/>
                  </a:lnTo>
                  <a:lnTo>
                    <a:pt x="132" y="21"/>
                  </a:lnTo>
                  <a:lnTo>
                    <a:pt x="143" y="10"/>
                  </a:lnTo>
                  <a:lnTo>
                    <a:pt x="153" y="10"/>
                  </a:lnTo>
                  <a:lnTo>
                    <a:pt x="163" y="21"/>
                  </a:lnTo>
                  <a:lnTo>
                    <a:pt x="153" y="21"/>
                  </a:lnTo>
                  <a:lnTo>
                    <a:pt x="153" y="31"/>
                  </a:lnTo>
                  <a:lnTo>
                    <a:pt x="163" y="31"/>
                  </a:lnTo>
                  <a:lnTo>
                    <a:pt x="173" y="21"/>
                  </a:lnTo>
                  <a:lnTo>
                    <a:pt x="183" y="21"/>
                  </a:lnTo>
                  <a:lnTo>
                    <a:pt x="183" y="31"/>
                  </a:lnTo>
                  <a:lnTo>
                    <a:pt x="194" y="31"/>
                  </a:lnTo>
                  <a:lnTo>
                    <a:pt x="194" y="21"/>
                  </a:lnTo>
                  <a:lnTo>
                    <a:pt x="204" y="21"/>
                  </a:lnTo>
                  <a:lnTo>
                    <a:pt x="214" y="21"/>
                  </a:lnTo>
                  <a:lnTo>
                    <a:pt x="214" y="10"/>
                  </a:lnTo>
                  <a:lnTo>
                    <a:pt x="224" y="10"/>
                  </a:lnTo>
                  <a:lnTo>
                    <a:pt x="224" y="21"/>
                  </a:lnTo>
                  <a:lnTo>
                    <a:pt x="234" y="21"/>
                  </a:lnTo>
                  <a:lnTo>
                    <a:pt x="234" y="10"/>
                  </a:lnTo>
                  <a:lnTo>
                    <a:pt x="245" y="10"/>
                  </a:lnTo>
                  <a:lnTo>
                    <a:pt x="245" y="0"/>
                  </a:lnTo>
                  <a:lnTo>
                    <a:pt x="255" y="10"/>
                  </a:lnTo>
                  <a:lnTo>
                    <a:pt x="255" y="21"/>
                  </a:lnTo>
                  <a:lnTo>
                    <a:pt x="265" y="21"/>
                  </a:lnTo>
                  <a:lnTo>
                    <a:pt x="265" y="10"/>
                  </a:lnTo>
                  <a:lnTo>
                    <a:pt x="275" y="10"/>
                  </a:lnTo>
                  <a:lnTo>
                    <a:pt x="285" y="10"/>
                  </a:lnTo>
                  <a:lnTo>
                    <a:pt x="285" y="21"/>
                  </a:lnTo>
                  <a:lnTo>
                    <a:pt x="295" y="21"/>
                  </a:lnTo>
                  <a:lnTo>
                    <a:pt x="295" y="10"/>
                  </a:lnTo>
                  <a:lnTo>
                    <a:pt x="295" y="21"/>
                  </a:lnTo>
                  <a:lnTo>
                    <a:pt x="306" y="21"/>
                  </a:lnTo>
                  <a:lnTo>
                    <a:pt x="306" y="10"/>
                  </a:lnTo>
                  <a:lnTo>
                    <a:pt x="316" y="10"/>
                  </a:lnTo>
                  <a:lnTo>
                    <a:pt x="326" y="0"/>
                  </a:lnTo>
                  <a:lnTo>
                    <a:pt x="326" y="10"/>
                  </a:lnTo>
                  <a:lnTo>
                    <a:pt x="326" y="21"/>
                  </a:lnTo>
                  <a:lnTo>
                    <a:pt x="336" y="10"/>
                  </a:lnTo>
                  <a:lnTo>
                    <a:pt x="346" y="10"/>
                  </a:lnTo>
                  <a:lnTo>
                    <a:pt x="346" y="21"/>
                  </a:lnTo>
                  <a:lnTo>
                    <a:pt x="357" y="21"/>
                  </a:lnTo>
                  <a:lnTo>
                    <a:pt x="357" y="10"/>
                  </a:lnTo>
                  <a:lnTo>
                    <a:pt x="367" y="10"/>
                  </a:lnTo>
                  <a:lnTo>
                    <a:pt x="377" y="10"/>
                  </a:lnTo>
                  <a:close/>
                  <a:moveTo>
                    <a:pt x="408" y="82"/>
                  </a:moveTo>
                  <a:lnTo>
                    <a:pt x="408" y="82"/>
                  </a:lnTo>
                  <a:lnTo>
                    <a:pt x="408" y="92"/>
                  </a:lnTo>
                  <a:lnTo>
                    <a:pt x="408" y="102"/>
                  </a:lnTo>
                  <a:lnTo>
                    <a:pt x="418" y="92"/>
                  </a:lnTo>
                  <a:lnTo>
                    <a:pt x="418" y="82"/>
                  </a:lnTo>
                  <a:lnTo>
                    <a:pt x="408" y="82"/>
                  </a:lnTo>
                  <a:close/>
                  <a:moveTo>
                    <a:pt x="408" y="102"/>
                  </a:moveTo>
                  <a:lnTo>
                    <a:pt x="408" y="102"/>
                  </a:lnTo>
                  <a:lnTo>
                    <a:pt x="397" y="102"/>
                  </a:lnTo>
                  <a:lnTo>
                    <a:pt x="397" y="112"/>
                  </a:lnTo>
                  <a:lnTo>
                    <a:pt x="397" y="123"/>
                  </a:lnTo>
                  <a:lnTo>
                    <a:pt x="408" y="123"/>
                  </a:lnTo>
                  <a:lnTo>
                    <a:pt x="408" y="112"/>
                  </a:lnTo>
                  <a:lnTo>
                    <a:pt x="408" y="102"/>
                  </a:lnTo>
                  <a:close/>
                </a:path>
              </a:pathLst>
            </a:custGeom>
            <a:solidFill>
              <a:srgbClr val="99CCFF"/>
            </a:solidFill>
            <a:ln w="15875">
              <a:solidFill>
                <a:srgbClr val="6E6E6E"/>
              </a:solidFill>
              <a:prstDash val="solid"/>
              <a:round/>
              <a:headEnd/>
              <a:tailEnd/>
            </a:ln>
          </p:spPr>
          <p:txBody>
            <a:bodyPr/>
            <a:lstStyle/>
            <a:p>
              <a:endParaRPr lang="fr-FR">
                <a:solidFill>
                  <a:srgbClr val="000000"/>
                </a:solidFill>
              </a:endParaRPr>
            </a:p>
          </p:txBody>
        </p:sp>
        <p:sp>
          <p:nvSpPr>
            <p:cNvPr id="162" name="Freeform 133"/>
            <p:cNvSpPr>
              <a:spLocks/>
            </p:cNvSpPr>
            <p:nvPr/>
          </p:nvSpPr>
          <p:spPr bwMode="auto">
            <a:xfrm>
              <a:off x="8010525" y="5057775"/>
              <a:ext cx="15875" cy="15875"/>
            </a:xfrm>
            <a:custGeom>
              <a:avLst/>
              <a:gdLst>
                <a:gd name="T0" fmla="*/ 0 w 10"/>
                <a:gd name="T1" fmla="*/ 2147483647 h 10"/>
                <a:gd name="T2" fmla="*/ 0 w 10"/>
                <a:gd name="T3" fmla="*/ 2147483647 h 10"/>
                <a:gd name="T4" fmla="*/ 0 w 10"/>
                <a:gd name="T5" fmla="*/ 0 h 10"/>
                <a:gd name="T6" fmla="*/ 0 w 10"/>
                <a:gd name="T7" fmla="*/ 0 h 10"/>
                <a:gd name="T8" fmla="*/ 2147483647 w 10"/>
                <a:gd name="T9" fmla="*/ 2147483647 h 10"/>
                <a:gd name="T10" fmla="*/ 0 w 10"/>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10"/>
                  </a:moveTo>
                  <a:lnTo>
                    <a:pt x="0" y="10"/>
                  </a:lnTo>
                  <a:lnTo>
                    <a:pt x="0" y="0"/>
                  </a:lnTo>
                  <a:lnTo>
                    <a:pt x="10"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63" name="Freeform 134"/>
            <p:cNvSpPr>
              <a:spLocks/>
            </p:cNvSpPr>
            <p:nvPr/>
          </p:nvSpPr>
          <p:spPr bwMode="auto">
            <a:xfrm>
              <a:off x="6829425" y="5073650"/>
              <a:ext cx="65087" cy="33338"/>
            </a:xfrm>
            <a:custGeom>
              <a:avLst/>
              <a:gdLst>
                <a:gd name="T0" fmla="*/ 2147483647 w 41"/>
                <a:gd name="T1" fmla="*/ 0 h 21"/>
                <a:gd name="T2" fmla="*/ 2147483647 w 41"/>
                <a:gd name="T3" fmla="*/ 2147483647 h 21"/>
                <a:gd name="T4" fmla="*/ 2147483647 w 41"/>
                <a:gd name="T5" fmla="*/ 2147483647 h 21"/>
                <a:gd name="T6" fmla="*/ 2147483647 w 41"/>
                <a:gd name="T7" fmla="*/ 2147483647 h 21"/>
                <a:gd name="T8" fmla="*/ 2147483647 w 41"/>
                <a:gd name="T9" fmla="*/ 2147483647 h 21"/>
                <a:gd name="T10" fmla="*/ 2147483647 w 41"/>
                <a:gd name="T11" fmla="*/ 2147483647 h 21"/>
                <a:gd name="T12" fmla="*/ 0 w 41"/>
                <a:gd name="T13" fmla="*/ 2147483647 h 21"/>
                <a:gd name="T14" fmla="*/ 0 w 41"/>
                <a:gd name="T15" fmla="*/ 2147483647 h 21"/>
                <a:gd name="T16" fmla="*/ 0 w 41"/>
                <a:gd name="T17" fmla="*/ 2147483647 h 21"/>
                <a:gd name="T18" fmla="*/ 0 w 41"/>
                <a:gd name="T19" fmla="*/ 2147483647 h 21"/>
                <a:gd name="T20" fmla="*/ 0 w 41"/>
                <a:gd name="T21" fmla="*/ 2147483647 h 21"/>
                <a:gd name="T22" fmla="*/ 2147483647 w 41"/>
                <a:gd name="T23" fmla="*/ 2147483647 h 21"/>
                <a:gd name="T24" fmla="*/ 2147483647 w 41"/>
                <a:gd name="T25" fmla="*/ 2147483647 h 21"/>
                <a:gd name="T26" fmla="*/ 2147483647 w 41"/>
                <a:gd name="T27" fmla="*/ 2147483647 h 21"/>
                <a:gd name="T28" fmla="*/ 2147483647 w 41"/>
                <a:gd name="T29" fmla="*/ 0 h 21"/>
                <a:gd name="T30" fmla="*/ 2147483647 w 41"/>
                <a:gd name="T31" fmla="*/ 0 h 21"/>
                <a:gd name="T32" fmla="*/ 2147483647 w 41"/>
                <a:gd name="T33" fmla="*/ 0 h 21"/>
                <a:gd name="T34" fmla="*/ 2147483647 w 41"/>
                <a:gd name="T35" fmla="*/ 0 h 21"/>
                <a:gd name="T36" fmla="*/ 2147483647 w 41"/>
                <a:gd name="T37" fmla="*/ 0 h 21"/>
                <a:gd name="T38" fmla="*/ 2147483647 w 41"/>
                <a:gd name="T39" fmla="*/ 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 h="21">
                  <a:moveTo>
                    <a:pt x="41" y="0"/>
                  </a:moveTo>
                  <a:lnTo>
                    <a:pt x="41" y="11"/>
                  </a:lnTo>
                  <a:lnTo>
                    <a:pt x="31" y="11"/>
                  </a:lnTo>
                  <a:lnTo>
                    <a:pt x="10" y="21"/>
                  </a:lnTo>
                  <a:lnTo>
                    <a:pt x="0" y="21"/>
                  </a:lnTo>
                  <a:lnTo>
                    <a:pt x="10" y="21"/>
                  </a:lnTo>
                  <a:lnTo>
                    <a:pt x="10" y="11"/>
                  </a:lnTo>
                  <a:lnTo>
                    <a:pt x="21" y="0"/>
                  </a:lnTo>
                  <a:lnTo>
                    <a:pt x="4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64" name="Rectangle 135"/>
            <p:cNvSpPr>
              <a:spLocks noChangeArrowheads="1"/>
            </p:cNvSpPr>
            <p:nvPr/>
          </p:nvSpPr>
          <p:spPr bwMode="auto">
            <a:xfrm>
              <a:off x="8010525" y="5073650"/>
              <a:ext cx="1587" cy="1588"/>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65" name="Freeform 136"/>
            <p:cNvSpPr>
              <a:spLocks/>
            </p:cNvSpPr>
            <p:nvPr/>
          </p:nvSpPr>
          <p:spPr bwMode="auto">
            <a:xfrm>
              <a:off x="7024687" y="5091113"/>
              <a:ext cx="80963" cy="47625"/>
            </a:xfrm>
            <a:custGeom>
              <a:avLst/>
              <a:gdLst>
                <a:gd name="T0" fmla="*/ 0 w 51"/>
                <a:gd name="T1" fmla="*/ 2147483647 h 30"/>
                <a:gd name="T2" fmla="*/ 2147483647 w 51"/>
                <a:gd name="T3" fmla="*/ 2147483647 h 30"/>
                <a:gd name="T4" fmla="*/ 2147483647 w 51"/>
                <a:gd name="T5" fmla="*/ 2147483647 h 30"/>
                <a:gd name="T6" fmla="*/ 2147483647 w 51"/>
                <a:gd name="T7" fmla="*/ 2147483647 h 30"/>
                <a:gd name="T8" fmla="*/ 2147483647 w 51"/>
                <a:gd name="T9" fmla="*/ 2147483647 h 30"/>
                <a:gd name="T10" fmla="*/ 2147483647 w 51"/>
                <a:gd name="T11" fmla="*/ 2147483647 h 30"/>
                <a:gd name="T12" fmla="*/ 2147483647 w 51"/>
                <a:gd name="T13" fmla="*/ 0 h 30"/>
                <a:gd name="T14" fmla="*/ 2147483647 w 51"/>
                <a:gd name="T15" fmla="*/ 0 h 30"/>
                <a:gd name="T16" fmla="*/ 2147483647 w 51"/>
                <a:gd name="T17" fmla="*/ 0 h 30"/>
                <a:gd name="T18" fmla="*/ 2147483647 w 51"/>
                <a:gd name="T19" fmla="*/ 2147483647 h 30"/>
                <a:gd name="T20" fmla="*/ 2147483647 w 51"/>
                <a:gd name="T21" fmla="*/ 2147483647 h 30"/>
                <a:gd name="T22" fmla="*/ 2147483647 w 51"/>
                <a:gd name="T23" fmla="*/ 2147483647 h 30"/>
                <a:gd name="T24" fmla="*/ 2147483647 w 51"/>
                <a:gd name="T25" fmla="*/ 2147483647 h 30"/>
                <a:gd name="T26" fmla="*/ 2147483647 w 51"/>
                <a:gd name="T27" fmla="*/ 2147483647 h 30"/>
                <a:gd name="T28" fmla="*/ 2147483647 w 51"/>
                <a:gd name="T29" fmla="*/ 2147483647 h 30"/>
                <a:gd name="T30" fmla="*/ 2147483647 w 51"/>
                <a:gd name="T31" fmla="*/ 2147483647 h 30"/>
                <a:gd name="T32" fmla="*/ 2147483647 w 51"/>
                <a:gd name="T33" fmla="*/ 2147483647 h 30"/>
                <a:gd name="T34" fmla="*/ 2147483647 w 51"/>
                <a:gd name="T35" fmla="*/ 2147483647 h 30"/>
                <a:gd name="T36" fmla="*/ 2147483647 w 51"/>
                <a:gd name="T37" fmla="*/ 2147483647 h 30"/>
                <a:gd name="T38" fmla="*/ 2147483647 w 51"/>
                <a:gd name="T39" fmla="*/ 2147483647 h 30"/>
                <a:gd name="T40" fmla="*/ 2147483647 w 51"/>
                <a:gd name="T41" fmla="*/ 2147483647 h 30"/>
                <a:gd name="T42" fmla="*/ 2147483647 w 51"/>
                <a:gd name="T43" fmla="*/ 2147483647 h 30"/>
                <a:gd name="T44" fmla="*/ 0 w 51"/>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1" h="30">
                  <a:moveTo>
                    <a:pt x="0" y="30"/>
                  </a:moveTo>
                  <a:lnTo>
                    <a:pt x="10" y="20"/>
                  </a:lnTo>
                  <a:lnTo>
                    <a:pt x="10" y="10"/>
                  </a:lnTo>
                  <a:lnTo>
                    <a:pt x="30" y="10"/>
                  </a:lnTo>
                  <a:lnTo>
                    <a:pt x="10" y="10"/>
                  </a:lnTo>
                  <a:lnTo>
                    <a:pt x="10" y="0"/>
                  </a:lnTo>
                  <a:lnTo>
                    <a:pt x="20" y="0"/>
                  </a:lnTo>
                  <a:lnTo>
                    <a:pt x="40" y="0"/>
                  </a:lnTo>
                  <a:lnTo>
                    <a:pt x="40" y="10"/>
                  </a:lnTo>
                  <a:lnTo>
                    <a:pt x="40" y="20"/>
                  </a:lnTo>
                  <a:lnTo>
                    <a:pt x="51" y="20"/>
                  </a:lnTo>
                  <a:lnTo>
                    <a:pt x="40" y="30"/>
                  </a:lnTo>
                  <a:lnTo>
                    <a:pt x="30" y="30"/>
                  </a:lnTo>
                  <a:lnTo>
                    <a:pt x="30" y="20"/>
                  </a:lnTo>
                  <a:lnTo>
                    <a:pt x="40" y="20"/>
                  </a:lnTo>
                  <a:lnTo>
                    <a:pt x="20" y="20"/>
                  </a:lnTo>
                  <a:lnTo>
                    <a:pt x="10" y="30"/>
                  </a:lnTo>
                  <a:lnTo>
                    <a:pt x="0" y="3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66" name="Freeform 137"/>
            <p:cNvSpPr>
              <a:spLocks/>
            </p:cNvSpPr>
            <p:nvPr/>
          </p:nvSpPr>
          <p:spPr bwMode="auto">
            <a:xfrm>
              <a:off x="6959600" y="5122863"/>
              <a:ext cx="15875" cy="15875"/>
            </a:xfrm>
            <a:custGeom>
              <a:avLst/>
              <a:gdLst>
                <a:gd name="T0" fmla="*/ 2147483647 w 10"/>
                <a:gd name="T1" fmla="*/ 2147483647 h 10"/>
                <a:gd name="T2" fmla="*/ 0 w 10"/>
                <a:gd name="T3" fmla="*/ 2147483647 h 10"/>
                <a:gd name="T4" fmla="*/ 0 w 10"/>
                <a:gd name="T5" fmla="*/ 0 h 10"/>
                <a:gd name="T6" fmla="*/ 0 w 10"/>
                <a:gd name="T7" fmla="*/ 0 h 10"/>
                <a:gd name="T8" fmla="*/ 2147483647 w 10"/>
                <a:gd name="T9" fmla="*/ 0 h 10"/>
                <a:gd name="T10" fmla="*/ 2147483647 w 10"/>
                <a:gd name="T11" fmla="*/ 0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10"/>
                  </a:moveTo>
                  <a:lnTo>
                    <a:pt x="0" y="10"/>
                  </a:lnTo>
                  <a:lnTo>
                    <a:pt x="0" y="0"/>
                  </a:lnTo>
                  <a:lnTo>
                    <a:pt x="10" y="0"/>
                  </a:lnTo>
                  <a:lnTo>
                    <a:pt x="1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67" name="Freeform 138"/>
            <p:cNvSpPr>
              <a:spLocks/>
            </p:cNvSpPr>
            <p:nvPr/>
          </p:nvSpPr>
          <p:spPr bwMode="auto">
            <a:xfrm>
              <a:off x="7072312" y="5138738"/>
              <a:ext cx="33338" cy="33337"/>
            </a:xfrm>
            <a:custGeom>
              <a:avLst/>
              <a:gdLst>
                <a:gd name="T0" fmla="*/ 2147483647 w 21"/>
                <a:gd name="T1" fmla="*/ 2147483647 h 21"/>
                <a:gd name="T2" fmla="*/ 2147483647 w 21"/>
                <a:gd name="T3" fmla="*/ 2147483647 h 21"/>
                <a:gd name="T4" fmla="*/ 2147483647 w 21"/>
                <a:gd name="T5" fmla="*/ 2147483647 h 21"/>
                <a:gd name="T6" fmla="*/ 2147483647 w 21"/>
                <a:gd name="T7" fmla="*/ 2147483647 h 21"/>
                <a:gd name="T8" fmla="*/ 2147483647 w 21"/>
                <a:gd name="T9" fmla="*/ 2147483647 h 21"/>
                <a:gd name="T10" fmla="*/ 2147483647 w 21"/>
                <a:gd name="T11" fmla="*/ 2147483647 h 21"/>
                <a:gd name="T12" fmla="*/ 0 w 21"/>
                <a:gd name="T13" fmla="*/ 0 h 21"/>
                <a:gd name="T14" fmla="*/ 0 w 21"/>
                <a:gd name="T15" fmla="*/ 0 h 21"/>
                <a:gd name="T16" fmla="*/ 2147483647 w 2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1">
                  <a:moveTo>
                    <a:pt x="10" y="10"/>
                  </a:moveTo>
                  <a:lnTo>
                    <a:pt x="21" y="10"/>
                  </a:lnTo>
                  <a:lnTo>
                    <a:pt x="21" y="21"/>
                  </a:lnTo>
                  <a:lnTo>
                    <a:pt x="10" y="10"/>
                  </a:lnTo>
                  <a:lnTo>
                    <a:pt x="0" y="0"/>
                  </a:lnTo>
                  <a:lnTo>
                    <a:pt x="1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68" name="Freeform 139"/>
            <p:cNvSpPr>
              <a:spLocks noEditPoints="1"/>
            </p:cNvSpPr>
            <p:nvPr/>
          </p:nvSpPr>
          <p:spPr bwMode="auto">
            <a:xfrm>
              <a:off x="5988051" y="5154613"/>
              <a:ext cx="582612" cy="420687"/>
            </a:xfrm>
            <a:custGeom>
              <a:avLst/>
              <a:gdLst>
                <a:gd name="T0" fmla="*/ 2147483647 w 367"/>
                <a:gd name="T1" fmla="*/ 2147483647 h 265"/>
                <a:gd name="T2" fmla="*/ 2147483647 w 367"/>
                <a:gd name="T3" fmla="*/ 2147483647 h 265"/>
                <a:gd name="T4" fmla="*/ 2147483647 w 367"/>
                <a:gd name="T5" fmla="*/ 0 h 265"/>
                <a:gd name="T6" fmla="*/ 2147483647 w 367"/>
                <a:gd name="T7" fmla="*/ 0 h 265"/>
                <a:gd name="T8" fmla="*/ 2147483647 w 367"/>
                <a:gd name="T9" fmla="*/ 2147483647 h 265"/>
                <a:gd name="T10" fmla="*/ 2147483647 w 367"/>
                <a:gd name="T11" fmla="*/ 2147483647 h 265"/>
                <a:gd name="T12" fmla="*/ 2147483647 w 367"/>
                <a:gd name="T13" fmla="*/ 2147483647 h 265"/>
                <a:gd name="T14" fmla="*/ 2147483647 w 367"/>
                <a:gd name="T15" fmla="*/ 2147483647 h 265"/>
                <a:gd name="T16" fmla="*/ 2147483647 w 367"/>
                <a:gd name="T17" fmla="*/ 2147483647 h 265"/>
                <a:gd name="T18" fmla="*/ 2147483647 w 367"/>
                <a:gd name="T19" fmla="*/ 2147483647 h 265"/>
                <a:gd name="T20" fmla="*/ 2147483647 w 367"/>
                <a:gd name="T21" fmla="*/ 2147483647 h 265"/>
                <a:gd name="T22" fmla="*/ 2147483647 w 367"/>
                <a:gd name="T23" fmla="*/ 2147483647 h 265"/>
                <a:gd name="T24" fmla="*/ 2147483647 w 367"/>
                <a:gd name="T25" fmla="*/ 2147483647 h 265"/>
                <a:gd name="T26" fmla="*/ 2147483647 w 367"/>
                <a:gd name="T27" fmla="*/ 2147483647 h 265"/>
                <a:gd name="T28" fmla="*/ 2147483647 w 367"/>
                <a:gd name="T29" fmla="*/ 2147483647 h 265"/>
                <a:gd name="T30" fmla="*/ 2147483647 w 367"/>
                <a:gd name="T31" fmla="*/ 2147483647 h 265"/>
                <a:gd name="T32" fmla="*/ 2147483647 w 367"/>
                <a:gd name="T33" fmla="*/ 2147483647 h 265"/>
                <a:gd name="T34" fmla="*/ 2147483647 w 367"/>
                <a:gd name="T35" fmla="*/ 2147483647 h 265"/>
                <a:gd name="T36" fmla="*/ 2147483647 w 367"/>
                <a:gd name="T37" fmla="*/ 2147483647 h 265"/>
                <a:gd name="T38" fmla="*/ 2147483647 w 367"/>
                <a:gd name="T39" fmla="*/ 2147483647 h 265"/>
                <a:gd name="T40" fmla="*/ 2147483647 w 367"/>
                <a:gd name="T41" fmla="*/ 2147483647 h 265"/>
                <a:gd name="T42" fmla="*/ 2147483647 w 367"/>
                <a:gd name="T43" fmla="*/ 2147483647 h 265"/>
                <a:gd name="T44" fmla="*/ 2147483647 w 367"/>
                <a:gd name="T45" fmla="*/ 2147483647 h 265"/>
                <a:gd name="T46" fmla="*/ 2147483647 w 367"/>
                <a:gd name="T47" fmla="*/ 2147483647 h 265"/>
                <a:gd name="T48" fmla="*/ 2147483647 w 367"/>
                <a:gd name="T49" fmla="*/ 2147483647 h 265"/>
                <a:gd name="T50" fmla="*/ 2147483647 w 367"/>
                <a:gd name="T51" fmla="*/ 2147483647 h 265"/>
                <a:gd name="T52" fmla="*/ 2147483647 w 367"/>
                <a:gd name="T53" fmla="*/ 2147483647 h 265"/>
                <a:gd name="T54" fmla="*/ 2147483647 w 367"/>
                <a:gd name="T55" fmla="*/ 2147483647 h 265"/>
                <a:gd name="T56" fmla="*/ 2147483647 w 367"/>
                <a:gd name="T57" fmla="*/ 2147483647 h 265"/>
                <a:gd name="T58" fmla="*/ 2147483647 w 367"/>
                <a:gd name="T59" fmla="*/ 2147483647 h 265"/>
                <a:gd name="T60" fmla="*/ 2147483647 w 367"/>
                <a:gd name="T61" fmla="*/ 2147483647 h 265"/>
                <a:gd name="T62" fmla="*/ 2147483647 w 367"/>
                <a:gd name="T63" fmla="*/ 2147483647 h 265"/>
                <a:gd name="T64" fmla="*/ 2147483647 w 367"/>
                <a:gd name="T65" fmla="*/ 2147483647 h 265"/>
                <a:gd name="T66" fmla="*/ 2147483647 w 367"/>
                <a:gd name="T67" fmla="*/ 2147483647 h 265"/>
                <a:gd name="T68" fmla="*/ 2147483647 w 367"/>
                <a:gd name="T69" fmla="*/ 2147483647 h 265"/>
                <a:gd name="T70" fmla="*/ 2147483647 w 367"/>
                <a:gd name="T71" fmla="*/ 2147483647 h 265"/>
                <a:gd name="T72" fmla="*/ 2147483647 w 367"/>
                <a:gd name="T73" fmla="*/ 2147483647 h 265"/>
                <a:gd name="T74" fmla="*/ 2147483647 w 367"/>
                <a:gd name="T75" fmla="*/ 2147483647 h 265"/>
                <a:gd name="T76" fmla="*/ 2147483647 w 367"/>
                <a:gd name="T77" fmla="*/ 2147483647 h 265"/>
                <a:gd name="T78" fmla="*/ 2147483647 w 367"/>
                <a:gd name="T79" fmla="*/ 2147483647 h 265"/>
                <a:gd name="T80" fmla="*/ 2147483647 w 367"/>
                <a:gd name="T81" fmla="*/ 2147483647 h 265"/>
                <a:gd name="T82" fmla="*/ 2147483647 w 367"/>
                <a:gd name="T83" fmla="*/ 2147483647 h 265"/>
                <a:gd name="T84" fmla="*/ 2147483647 w 367"/>
                <a:gd name="T85" fmla="*/ 2147483647 h 265"/>
                <a:gd name="T86" fmla="*/ 2147483647 w 367"/>
                <a:gd name="T87" fmla="*/ 2147483647 h 265"/>
                <a:gd name="T88" fmla="*/ 2147483647 w 367"/>
                <a:gd name="T89" fmla="*/ 2147483647 h 265"/>
                <a:gd name="T90" fmla="*/ 2147483647 w 367"/>
                <a:gd name="T91" fmla="*/ 2147483647 h 265"/>
                <a:gd name="T92" fmla="*/ 2147483647 w 367"/>
                <a:gd name="T93" fmla="*/ 2147483647 h 265"/>
                <a:gd name="T94" fmla="*/ 2147483647 w 367"/>
                <a:gd name="T95" fmla="*/ 2147483647 h 265"/>
                <a:gd name="T96" fmla="*/ 2147483647 w 367"/>
                <a:gd name="T97" fmla="*/ 2147483647 h 265"/>
                <a:gd name="T98" fmla="*/ 2147483647 w 367"/>
                <a:gd name="T99" fmla="*/ 2147483647 h 265"/>
                <a:gd name="T100" fmla="*/ 0 w 367"/>
                <a:gd name="T101" fmla="*/ 2147483647 h 265"/>
                <a:gd name="T102" fmla="*/ 2147483647 w 367"/>
                <a:gd name="T103" fmla="*/ 2147483647 h 265"/>
                <a:gd name="T104" fmla="*/ 2147483647 w 367"/>
                <a:gd name="T105" fmla="*/ 2147483647 h 265"/>
                <a:gd name="T106" fmla="*/ 2147483647 w 367"/>
                <a:gd name="T107" fmla="*/ 2147483647 h 265"/>
                <a:gd name="T108" fmla="*/ 2147483647 w 367"/>
                <a:gd name="T109" fmla="*/ 2147483647 h 265"/>
                <a:gd name="T110" fmla="*/ 2147483647 w 367"/>
                <a:gd name="T111" fmla="*/ 2147483647 h 265"/>
                <a:gd name="T112" fmla="*/ 2147483647 w 367"/>
                <a:gd name="T113" fmla="*/ 2147483647 h 265"/>
                <a:gd name="T114" fmla="*/ 2147483647 w 367"/>
                <a:gd name="T115" fmla="*/ 2147483647 h 265"/>
                <a:gd name="T116" fmla="*/ 2147483647 w 367"/>
                <a:gd name="T117" fmla="*/ 2147483647 h 265"/>
                <a:gd name="T118" fmla="*/ 2147483647 w 367"/>
                <a:gd name="T119" fmla="*/ 2147483647 h 265"/>
                <a:gd name="T120" fmla="*/ 2147483647 w 367"/>
                <a:gd name="T121" fmla="*/ 2147483647 h 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7" h="265">
                  <a:moveTo>
                    <a:pt x="82" y="11"/>
                  </a:moveTo>
                  <a:lnTo>
                    <a:pt x="82" y="11"/>
                  </a:lnTo>
                  <a:lnTo>
                    <a:pt x="92" y="21"/>
                  </a:lnTo>
                  <a:lnTo>
                    <a:pt x="102" y="21"/>
                  </a:lnTo>
                  <a:lnTo>
                    <a:pt x="113" y="11"/>
                  </a:lnTo>
                  <a:lnTo>
                    <a:pt x="123" y="21"/>
                  </a:lnTo>
                  <a:lnTo>
                    <a:pt x="123" y="11"/>
                  </a:lnTo>
                  <a:lnTo>
                    <a:pt x="133" y="0"/>
                  </a:lnTo>
                  <a:lnTo>
                    <a:pt x="143" y="0"/>
                  </a:lnTo>
                  <a:lnTo>
                    <a:pt x="153" y="11"/>
                  </a:lnTo>
                  <a:lnTo>
                    <a:pt x="163" y="11"/>
                  </a:lnTo>
                  <a:lnTo>
                    <a:pt x="174" y="11"/>
                  </a:lnTo>
                  <a:lnTo>
                    <a:pt x="184" y="11"/>
                  </a:lnTo>
                  <a:lnTo>
                    <a:pt x="194" y="0"/>
                  </a:lnTo>
                  <a:lnTo>
                    <a:pt x="194" y="11"/>
                  </a:lnTo>
                  <a:lnTo>
                    <a:pt x="204" y="11"/>
                  </a:lnTo>
                  <a:lnTo>
                    <a:pt x="214" y="11"/>
                  </a:lnTo>
                  <a:lnTo>
                    <a:pt x="214" y="21"/>
                  </a:lnTo>
                  <a:lnTo>
                    <a:pt x="204" y="21"/>
                  </a:lnTo>
                  <a:lnTo>
                    <a:pt x="204" y="31"/>
                  </a:lnTo>
                  <a:lnTo>
                    <a:pt x="204" y="41"/>
                  </a:lnTo>
                  <a:lnTo>
                    <a:pt x="214" y="41"/>
                  </a:lnTo>
                  <a:lnTo>
                    <a:pt x="214" y="51"/>
                  </a:lnTo>
                  <a:lnTo>
                    <a:pt x="225" y="51"/>
                  </a:lnTo>
                  <a:lnTo>
                    <a:pt x="235" y="51"/>
                  </a:lnTo>
                  <a:lnTo>
                    <a:pt x="235" y="41"/>
                  </a:lnTo>
                  <a:lnTo>
                    <a:pt x="245" y="51"/>
                  </a:lnTo>
                  <a:lnTo>
                    <a:pt x="235" y="51"/>
                  </a:lnTo>
                  <a:lnTo>
                    <a:pt x="245" y="62"/>
                  </a:lnTo>
                  <a:lnTo>
                    <a:pt x="255" y="62"/>
                  </a:lnTo>
                  <a:lnTo>
                    <a:pt x="265" y="62"/>
                  </a:lnTo>
                  <a:lnTo>
                    <a:pt x="265" y="51"/>
                  </a:lnTo>
                  <a:lnTo>
                    <a:pt x="265" y="41"/>
                  </a:lnTo>
                  <a:lnTo>
                    <a:pt x="276" y="41"/>
                  </a:lnTo>
                  <a:lnTo>
                    <a:pt x="286" y="41"/>
                  </a:lnTo>
                  <a:lnTo>
                    <a:pt x="276" y="31"/>
                  </a:lnTo>
                  <a:lnTo>
                    <a:pt x="276" y="21"/>
                  </a:lnTo>
                  <a:lnTo>
                    <a:pt x="286" y="31"/>
                  </a:lnTo>
                  <a:lnTo>
                    <a:pt x="286" y="41"/>
                  </a:lnTo>
                  <a:lnTo>
                    <a:pt x="296" y="41"/>
                  </a:lnTo>
                  <a:lnTo>
                    <a:pt x="296" y="51"/>
                  </a:lnTo>
                  <a:lnTo>
                    <a:pt x="306" y="41"/>
                  </a:lnTo>
                  <a:lnTo>
                    <a:pt x="316" y="41"/>
                  </a:lnTo>
                  <a:lnTo>
                    <a:pt x="316" y="51"/>
                  </a:lnTo>
                  <a:lnTo>
                    <a:pt x="316" y="62"/>
                  </a:lnTo>
                  <a:lnTo>
                    <a:pt x="327" y="62"/>
                  </a:lnTo>
                  <a:lnTo>
                    <a:pt x="337" y="62"/>
                  </a:lnTo>
                  <a:lnTo>
                    <a:pt x="347" y="62"/>
                  </a:lnTo>
                  <a:lnTo>
                    <a:pt x="347" y="72"/>
                  </a:lnTo>
                  <a:lnTo>
                    <a:pt x="357" y="72"/>
                  </a:lnTo>
                  <a:lnTo>
                    <a:pt x="367" y="82"/>
                  </a:lnTo>
                  <a:lnTo>
                    <a:pt x="357" y="92"/>
                  </a:lnTo>
                  <a:lnTo>
                    <a:pt x="347" y="102"/>
                  </a:lnTo>
                  <a:lnTo>
                    <a:pt x="337" y="123"/>
                  </a:lnTo>
                  <a:lnTo>
                    <a:pt x="327" y="123"/>
                  </a:lnTo>
                  <a:lnTo>
                    <a:pt x="327" y="112"/>
                  </a:lnTo>
                  <a:lnTo>
                    <a:pt x="316" y="112"/>
                  </a:lnTo>
                  <a:lnTo>
                    <a:pt x="316" y="123"/>
                  </a:lnTo>
                  <a:lnTo>
                    <a:pt x="327" y="133"/>
                  </a:lnTo>
                  <a:lnTo>
                    <a:pt x="337" y="133"/>
                  </a:lnTo>
                  <a:lnTo>
                    <a:pt x="327" y="153"/>
                  </a:lnTo>
                  <a:lnTo>
                    <a:pt x="327" y="163"/>
                  </a:lnTo>
                  <a:lnTo>
                    <a:pt x="316" y="163"/>
                  </a:lnTo>
                  <a:lnTo>
                    <a:pt x="316" y="153"/>
                  </a:lnTo>
                  <a:lnTo>
                    <a:pt x="306" y="163"/>
                  </a:lnTo>
                  <a:lnTo>
                    <a:pt x="316" y="163"/>
                  </a:lnTo>
                  <a:lnTo>
                    <a:pt x="316" y="174"/>
                  </a:lnTo>
                  <a:lnTo>
                    <a:pt x="327" y="174"/>
                  </a:lnTo>
                  <a:lnTo>
                    <a:pt x="327" y="204"/>
                  </a:lnTo>
                  <a:lnTo>
                    <a:pt x="316" y="204"/>
                  </a:lnTo>
                  <a:lnTo>
                    <a:pt x="316" y="194"/>
                  </a:lnTo>
                  <a:lnTo>
                    <a:pt x="316" y="184"/>
                  </a:lnTo>
                  <a:lnTo>
                    <a:pt x="316" y="174"/>
                  </a:lnTo>
                  <a:lnTo>
                    <a:pt x="316" y="184"/>
                  </a:lnTo>
                  <a:lnTo>
                    <a:pt x="316" y="174"/>
                  </a:lnTo>
                  <a:lnTo>
                    <a:pt x="306" y="184"/>
                  </a:lnTo>
                  <a:lnTo>
                    <a:pt x="306" y="194"/>
                  </a:lnTo>
                  <a:lnTo>
                    <a:pt x="296" y="184"/>
                  </a:lnTo>
                  <a:lnTo>
                    <a:pt x="286" y="184"/>
                  </a:lnTo>
                  <a:lnTo>
                    <a:pt x="286" y="174"/>
                  </a:lnTo>
                  <a:lnTo>
                    <a:pt x="265" y="184"/>
                  </a:lnTo>
                  <a:lnTo>
                    <a:pt x="255" y="194"/>
                  </a:lnTo>
                  <a:lnTo>
                    <a:pt x="245" y="204"/>
                  </a:lnTo>
                  <a:lnTo>
                    <a:pt x="235" y="204"/>
                  </a:lnTo>
                  <a:lnTo>
                    <a:pt x="225" y="204"/>
                  </a:lnTo>
                  <a:lnTo>
                    <a:pt x="214" y="204"/>
                  </a:lnTo>
                  <a:lnTo>
                    <a:pt x="204" y="204"/>
                  </a:lnTo>
                  <a:lnTo>
                    <a:pt x="194" y="204"/>
                  </a:lnTo>
                  <a:lnTo>
                    <a:pt x="184" y="204"/>
                  </a:lnTo>
                  <a:lnTo>
                    <a:pt x="174" y="204"/>
                  </a:lnTo>
                  <a:lnTo>
                    <a:pt x="163" y="194"/>
                  </a:lnTo>
                  <a:lnTo>
                    <a:pt x="163" y="204"/>
                  </a:lnTo>
                  <a:lnTo>
                    <a:pt x="153" y="204"/>
                  </a:lnTo>
                  <a:lnTo>
                    <a:pt x="153" y="214"/>
                  </a:lnTo>
                  <a:lnTo>
                    <a:pt x="153" y="225"/>
                  </a:lnTo>
                  <a:lnTo>
                    <a:pt x="153" y="235"/>
                  </a:lnTo>
                  <a:lnTo>
                    <a:pt x="153" y="245"/>
                  </a:lnTo>
                  <a:lnTo>
                    <a:pt x="143" y="245"/>
                  </a:lnTo>
                  <a:lnTo>
                    <a:pt x="133" y="245"/>
                  </a:lnTo>
                  <a:lnTo>
                    <a:pt x="133" y="255"/>
                  </a:lnTo>
                  <a:lnTo>
                    <a:pt x="123" y="255"/>
                  </a:lnTo>
                  <a:lnTo>
                    <a:pt x="123" y="265"/>
                  </a:lnTo>
                  <a:lnTo>
                    <a:pt x="113" y="265"/>
                  </a:lnTo>
                  <a:lnTo>
                    <a:pt x="113" y="255"/>
                  </a:lnTo>
                  <a:lnTo>
                    <a:pt x="113" y="245"/>
                  </a:lnTo>
                  <a:lnTo>
                    <a:pt x="102" y="245"/>
                  </a:lnTo>
                  <a:lnTo>
                    <a:pt x="102" y="235"/>
                  </a:lnTo>
                  <a:lnTo>
                    <a:pt x="92" y="235"/>
                  </a:lnTo>
                  <a:lnTo>
                    <a:pt x="92" y="225"/>
                  </a:lnTo>
                  <a:lnTo>
                    <a:pt x="82" y="225"/>
                  </a:lnTo>
                  <a:lnTo>
                    <a:pt x="82" y="235"/>
                  </a:lnTo>
                  <a:lnTo>
                    <a:pt x="72" y="235"/>
                  </a:lnTo>
                  <a:lnTo>
                    <a:pt x="62" y="235"/>
                  </a:lnTo>
                  <a:lnTo>
                    <a:pt x="51" y="235"/>
                  </a:lnTo>
                  <a:lnTo>
                    <a:pt x="51" y="225"/>
                  </a:lnTo>
                  <a:lnTo>
                    <a:pt x="51" y="214"/>
                  </a:lnTo>
                  <a:lnTo>
                    <a:pt x="41" y="204"/>
                  </a:lnTo>
                  <a:lnTo>
                    <a:pt x="41" y="194"/>
                  </a:lnTo>
                  <a:lnTo>
                    <a:pt x="62" y="194"/>
                  </a:lnTo>
                  <a:lnTo>
                    <a:pt x="72" y="194"/>
                  </a:lnTo>
                  <a:lnTo>
                    <a:pt x="72" y="184"/>
                  </a:lnTo>
                  <a:lnTo>
                    <a:pt x="72" y="174"/>
                  </a:lnTo>
                  <a:lnTo>
                    <a:pt x="62" y="174"/>
                  </a:lnTo>
                  <a:lnTo>
                    <a:pt x="51" y="163"/>
                  </a:lnTo>
                  <a:lnTo>
                    <a:pt x="62" y="163"/>
                  </a:lnTo>
                  <a:lnTo>
                    <a:pt x="72" y="163"/>
                  </a:lnTo>
                  <a:lnTo>
                    <a:pt x="72" y="153"/>
                  </a:lnTo>
                  <a:lnTo>
                    <a:pt x="72" y="143"/>
                  </a:lnTo>
                  <a:lnTo>
                    <a:pt x="62" y="143"/>
                  </a:lnTo>
                  <a:lnTo>
                    <a:pt x="72" y="143"/>
                  </a:lnTo>
                  <a:lnTo>
                    <a:pt x="62" y="133"/>
                  </a:lnTo>
                  <a:lnTo>
                    <a:pt x="62" y="123"/>
                  </a:lnTo>
                  <a:lnTo>
                    <a:pt x="62" y="112"/>
                  </a:lnTo>
                  <a:lnTo>
                    <a:pt x="51" y="112"/>
                  </a:lnTo>
                  <a:lnTo>
                    <a:pt x="51" y="102"/>
                  </a:lnTo>
                  <a:lnTo>
                    <a:pt x="51" y="112"/>
                  </a:lnTo>
                  <a:lnTo>
                    <a:pt x="41" y="112"/>
                  </a:lnTo>
                  <a:lnTo>
                    <a:pt x="41" y="102"/>
                  </a:lnTo>
                  <a:lnTo>
                    <a:pt x="41" y="92"/>
                  </a:lnTo>
                  <a:lnTo>
                    <a:pt x="31" y="102"/>
                  </a:lnTo>
                  <a:lnTo>
                    <a:pt x="21" y="102"/>
                  </a:lnTo>
                  <a:lnTo>
                    <a:pt x="21" y="92"/>
                  </a:lnTo>
                  <a:lnTo>
                    <a:pt x="0" y="82"/>
                  </a:lnTo>
                  <a:lnTo>
                    <a:pt x="11" y="82"/>
                  </a:lnTo>
                  <a:lnTo>
                    <a:pt x="11" y="72"/>
                  </a:lnTo>
                  <a:lnTo>
                    <a:pt x="0" y="62"/>
                  </a:lnTo>
                  <a:lnTo>
                    <a:pt x="0" y="51"/>
                  </a:lnTo>
                  <a:lnTo>
                    <a:pt x="11" y="41"/>
                  </a:lnTo>
                  <a:lnTo>
                    <a:pt x="11" y="31"/>
                  </a:lnTo>
                  <a:lnTo>
                    <a:pt x="21" y="41"/>
                  </a:lnTo>
                  <a:lnTo>
                    <a:pt x="21" y="31"/>
                  </a:lnTo>
                  <a:lnTo>
                    <a:pt x="21" y="41"/>
                  </a:lnTo>
                  <a:lnTo>
                    <a:pt x="31" y="31"/>
                  </a:lnTo>
                  <a:lnTo>
                    <a:pt x="21" y="21"/>
                  </a:lnTo>
                  <a:lnTo>
                    <a:pt x="31" y="21"/>
                  </a:lnTo>
                  <a:lnTo>
                    <a:pt x="31" y="11"/>
                  </a:lnTo>
                  <a:lnTo>
                    <a:pt x="41" y="11"/>
                  </a:lnTo>
                  <a:lnTo>
                    <a:pt x="31" y="11"/>
                  </a:lnTo>
                  <a:lnTo>
                    <a:pt x="41" y="0"/>
                  </a:lnTo>
                  <a:lnTo>
                    <a:pt x="41" y="11"/>
                  </a:lnTo>
                  <a:lnTo>
                    <a:pt x="51" y="11"/>
                  </a:lnTo>
                  <a:lnTo>
                    <a:pt x="51" y="21"/>
                  </a:lnTo>
                  <a:lnTo>
                    <a:pt x="51" y="11"/>
                  </a:lnTo>
                  <a:lnTo>
                    <a:pt x="62" y="11"/>
                  </a:lnTo>
                  <a:lnTo>
                    <a:pt x="72" y="11"/>
                  </a:lnTo>
                  <a:lnTo>
                    <a:pt x="82" y="11"/>
                  </a:lnTo>
                  <a:close/>
                  <a:moveTo>
                    <a:pt x="306" y="112"/>
                  </a:moveTo>
                  <a:lnTo>
                    <a:pt x="306" y="112"/>
                  </a:lnTo>
                  <a:lnTo>
                    <a:pt x="306" y="123"/>
                  </a:lnTo>
                  <a:lnTo>
                    <a:pt x="306" y="133"/>
                  </a:lnTo>
                  <a:lnTo>
                    <a:pt x="316" y="133"/>
                  </a:lnTo>
                  <a:lnTo>
                    <a:pt x="316" y="123"/>
                  </a:lnTo>
                  <a:lnTo>
                    <a:pt x="316" y="112"/>
                  </a:lnTo>
                  <a:lnTo>
                    <a:pt x="316" y="102"/>
                  </a:lnTo>
                  <a:lnTo>
                    <a:pt x="306" y="102"/>
                  </a:lnTo>
                  <a:lnTo>
                    <a:pt x="306" y="112"/>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69" name="Freeform 140"/>
            <p:cNvSpPr>
              <a:spLocks/>
            </p:cNvSpPr>
            <p:nvPr/>
          </p:nvSpPr>
          <p:spPr bwMode="auto">
            <a:xfrm>
              <a:off x="6684962" y="5154613"/>
              <a:ext cx="63500" cy="65087"/>
            </a:xfrm>
            <a:custGeom>
              <a:avLst/>
              <a:gdLst>
                <a:gd name="T0" fmla="*/ 2147483647 w 40"/>
                <a:gd name="T1" fmla="*/ 0 h 41"/>
                <a:gd name="T2" fmla="*/ 2147483647 w 40"/>
                <a:gd name="T3" fmla="*/ 0 h 41"/>
                <a:gd name="T4" fmla="*/ 2147483647 w 40"/>
                <a:gd name="T5" fmla="*/ 0 h 41"/>
                <a:gd name="T6" fmla="*/ 2147483647 w 40"/>
                <a:gd name="T7" fmla="*/ 0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0 w 40"/>
                <a:gd name="T21" fmla="*/ 2147483647 h 41"/>
                <a:gd name="T22" fmla="*/ 0 w 40"/>
                <a:gd name="T23" fmla="*/ 2147483647 h 41"/>
                <a:gd name="T24" fmla="*/ 0 w 40"/>
                <a:gd name="T25" fmla="*/ 2147483647 h 41"/>
                <a:gd name="T26" fmla="*/ 2147483647 w 40"/>
                <a:gd name="T27" fmla="*/ 2147483647 h 41"/>
                <a:gd name="T28" fmla="*/ 2147483647 w 40"/>
                <a:gd name="T29" fmla="*/ 2147483647 h 41"/>
                <a:gd name="T30" fmla="*/ 2147483647 w 40"/>
                <a:gd name="T31" fmla="*/ 0 h 41"/>
                <a:gd name="T32" fmla="*/ 2147483647 w 40"/>
                <a:gd name="T33" fmla="*/ 0 h 41"/>
                <a:gd name="T34" fmla="*/ 2147483647 w 40"/>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41">
                  <a:moveTo>
                    <a:pt x="30" y="0"/>
                  </a:moveTo>
                  <a:lnTo>
                    <a:pt x="30" y="0"/>
                  </a:lnTo>
                  <a:lnTo>
                    <a:pt x="40" y="0"/>
                  </a:lnTo>
                  <a:lnTo>
                    <a:pt x="40" y="11"/>
                  </a:lnTo>
                  <a:lnTo>
                    <a:pt x="30" y="11"/>
                  </a:lnTo>
                  <a:lnTo>
                    <a:pt x="10" y="31"/>
                  </a:lnTo>
                  <a:lnTo>
                    <a:pt x="10" y="41"/>
                  </a:lnTo>
                  <a:lnTo>
                    <a:pt x="0" y="41"/>
                  </a:lnTo>
                  <a:lnTo>
                    <a:pt x="0" y="31"/>
                  </a:lnTo>
                  <a:lnTo>
                    <a:pt x="10" y="21"/>
                  </a:lnTo>
                  <a:lnTo>
                    <a:pt x="20" y="11"/>
                  </a:lnTo>
                  <a:lnTo>
                    <a:pt x="3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0" name="Freeform 141"/>
            <p:cNvSpPr>
              <a:spLocks/>
            </p:cNvSpPr>
            <p:nvPr/>
          </p:nvSpPr>
          <p:spPr bwMode="auto">
            <a:xfrm>
              <a:off x="7121525" y="5172075"/>
              <a:ext cx="15875" cy="15875"/>
            </a:xfrm>
            <a:custGeom>
              <a:avLst/>
              <a:gdLst>
                <a:gd name="T0" fmla="*/ 0 w 10"/>
                <a:gd name="T1" fmla="*/ 2147483647 h 10"/>
                <a:gd name="T2" fmla="*/ 0 w 10"/>
                <a:gd name="T3" fmla="*/ 2147483647 h 10"/>
                <a:gd name="T4" fmla="*/ 0 w 10"/>
                <a:gd name="T5" fmla="*/ 2147483647 h 10"/>
                <a:gd name="T6" fmla="*/ 0 w 10"/>
                <a:gd name="T7" fmla="*/ 0 h 10"/>
                <a:gd name="T8" fmla="*/ 2147483647 w 10"/>
                <a:gd name="T9" fmla="*/ 0 h 10"/>
                <a:gd name="T10" fmla="*/ 2147483647 w 10"/>
                <a:gd name="T11" fmla="*/ 0 h 10"/>
                <a:gd name="T12" fmla="*/ 2147483647 w 10"/>
                <a:gd name="T13" fmla="*/ 0 h 10"/>
                <a:gd name="T14" fmla="*/ 2147483647 w 10"/>
                <a:gd name="T15" fmla="*/ 2147483647 h 10"/>
                <a:gd name="T16" fmla="*/ 0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0" y="10"/>
                  </a:moveTo>
                  <a:lnTo>
                    <a:pt x="0" y="10"/>
                  </a:lnTo>
                  <a:lnTo>
                    <a:pt x="0" y="0"/>
                  </a:lnTo>
                  <a:lnTo>
                    <a:pt x="10" y="0"/>
                  </a:lnTo>
                  <a:lnTo>
                    <a:pt x="10"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1" name="Freeform 142"/>
            <p:cNvSpPr>
              <a:spLocks/>
            </p:cNvSpPr>
            <p:nvPr/>
          </p:nvSpPr>
          <p:spPr bwMode="auto">
            <a:xfrm>
              <a:off x="4989513" y="3667125"/>
              <a:ext cx="15875" cy="31750"/>
            </a:xfrm>
            <a:custGeom>
              <a:avLst/>
              <a:gdLst>
                <a:gd name="T0" fmla="*/ 0 w 10"/>
                <a:gd name="T1" fmla="*/ 0 h 20"/>
                <a:gd name="T2" fmla="*/ 0 w 10"/>
                <a:gd name="T3" fmla="*/ 0 h 20"/>
                <a:gd name="T4" fmla="*/ 0 w 10"/>
                <a:gd name="T5" fmla="*/ 0 h 20"/>
                <a:gd name="T6" fmla="*/ 2147483647 w 10"/>
                <a:gd name="T7" fmla="*/ 0 h 20"/>
                <a:gd name="T8" fmla="*/ 2147483647 w 10"/>
                <a:gd name="T9" fmla="*/ 2147483647 h 20"/>
                <a:gd name="T10" fmla="*/ 2147483647 w 10"/>
                <a:gd name="T11" fmla="*/ 2147483647 h 20"/>
                <a:gd name="T12" fmla="*/ 2147483647 w 10"/>
                <a:gd name="T13" fmla="*/ 2147483647 h 20"/>
                <a:gd name="T14" fmla="*/ 0 w 10"/>
                <a:gd name="T15" fmla="*/ 2147483647 h 20"/>
                <a:gd name="T16" fmla="*/ 0 w 10"/>
                <a:gd name="T17" fmla="*/ 2147483647 h 20"/>
                <a:gd name="T18" fmla="*/ 0 w 10"/>
                <a:gd name="T19" fmla="*/ 2147483647 h 20"/>
                <a:gd name="T20" fmla="*/ 0 w 10"/>
                <a:gd name="T21" fmla="*/ 2147483647 h 20"/>
                <a:gd name="T22" fmla="*/ 0 w 10"/>
                <a:gd name="T23" fmla="*/ 2147483647 h 20"/>
                <a:gd name="T24" fmla="*/ 0 w 10"/>
                <a:gd name="T25" fmla="*/ 2147483647 h 20"/>
                <a:gd name="T26" fmla="*/ 0 w 10"/>
                <a:gd name="T27" fmla="*/ 0 h 20"/>
                <a:gd name="T28" fmla="*/ 0 w 10"/>
                <a:gd name="T29" fmla="*/ 0 h 20"/>
                <a:gd name="T30" fmla="*/ 0 w 10"/>
                <a:gd name="T31" fmla="*/ 0 h 20"/>
                <a:gd name="T32" fmla="*/ 0 w 1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20">
                  <a:moveTo>
                    <a:pt x="0" y="0"/>
                  </a:moveTo>
                  <a:lnTo>
                    <a:pt x="0" y="0"/>
                  </a:lnTo>
                  <a:lnTo>
                    <a:pt x="10" y="0"/>
                  </a:lnTo>
                  <a:lnTo>
                    <a:pt x="10" y="10"/>
                  </a:lnTo>
                  <a:lnTo>
                    <a:pt x="0" y="20"/>
                  </a:lnTo>
                  <a:lnTo>
                    <a:pt x="0" y="10"/>
                  </a:ln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2" name="Freeform 143"/>
            <p:cNvSpPr>
              <a:spLocks/>
            </p:cNvSpPr>
            <p:nvPr/>
          </p:nvSpPr>
          <p:spPr bwMode="auto">
            <a:xfrm>
              <a:off x="7088187" y="5187950"/>
              <a:ext cx="17463" cy="15875"/>
            </a:xfrm>
            <a:custGeom>
              <a:avLst/>
              <a:gdLst>
                <a:gd name="T0" fmla="*/ 2147483647 w 11"/>
                <a:gd name="T1" fmla="*/ 2147483647 h 10"/>
                <a:gd name="T2" fmla="*/ 0 w 11"/>
                <a:gd name="T3" fmla="*/ 2147483647 h 10"/>
                <a:gd name="T4" fmla="*/ 2147483647 w 11"/>
                <a:gd name="T5" fmla="*/ 0 h 10"/>
                <a:gd name="T6" fmla="*/ 2147483647 w 11"/>
                <a:gd name="T7" fmla="*/ 2147483647 h 10"/>
                <a:gd name="T8" fmla="*/ 2147483647 w 11"/>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11" y="10"/>
                  </a:moveTo>
                  <a:lnTo>
                    <a:pt x="0" y="10"/>
                  </a:lnTo>
                  <a:lnTo>
                    <a:pt x="11" y="0"/>
                  </a:lnTo>
                  <a:lnTo>
                    <a:pt x="11"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3" name="Freeform 144"/>
            <p:cNvSpPr>
              <a:spLocks/>
            </p:cNvSpPr>
            <p:nvPr/>
          </p:nvSpPr>
          <p:spPr bwMode="auto">
            <a:xfrm>
              <a:off x="4972051" y="3698875"/>
              <a:ext cx="17462" cy="33338"/>
            </a:xfrm>
            <a:custGeom>
              <a:avLst/>
              <a:gdLst>
                <a:gd name="T0" fmla="*/ 2147483647 w 11"/>
                <a:gd name="T1" fmla="*/ 0 h 21"/>
                <a:gd name="T2" fmla="*/ 2147483647 w 11"/>
                <a:gd name="T3" fmla="*/ 0 h 21"/>
                <a:gd name="T4" fmla="*/ 2147483647 w 11"/>
                <a:gd name="T5" fmla="*/ 2147483647 h 21"/>
                <a:gd name="T6" fmla="*/ 2147483647 w 11"/>
                <a:gd name="T7" fmla="*/ 2147483647 h 21"/>
                <a:gd name="T8" fmla="*/ 2147483647 w 11"/>
                <a:gd name="T9" fmla="*/ 2147483647 h 21"/>
                <a:gd name="T10" fmla="*/ 0 w 11"/>
                <a:gd name="T11" fmla="*/ 2147483647 h 21"/>
                <a:gd name="T12" fmla="*/ 0 w 11"/>
                <a:gd name="T13" fmla="*/ 2147483647 h 21"/>
                <a:gd name="T14" fmla="*/ 0 w 11"/>
                <a:gd name="T15" fmla="*/ 2147483647 h 21"/>
                <a:gd name="T16" fmla="*/ 0 w 11"/>
                <a:gd name="T17" fmla="*/ 0 h 21"/>
                <a:gd name="T18" fmla="*/ 0 w 11"/>
                <a:gd name="T19" fmla="*/ 0 h 21"/>
                <a:gd name="T20" fmla="*/ 2147483647 w 11"/>
                <a:gd name="T21" fmla="*/ 0 h 21"/>
                <a:gd name="T22" fmla="*/ 2147483647 w 11"/>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1">
                  <a:moveTo>
                    <a:pt x="11" y="0"/>
                  </a:moveTo>
                  <a:lnTo>
                    <a:pt x="11" y="0"/>
                  </a:lnTo>
                  <a:lnTo>
                    <a:pt x="11" y="10"/>
                  </a:lnTo>
                  <a:lnTo>
                    <a:pt x="11" y="21"/>
                  </a:lnTo>
                  <a:lnTo>
                    <a:pt x="0" y="21"/>
                  </a:lnTo>
                  <a:lnTo>
                    <a:pt x="0" y="10"/>
                  </a:lnTo>
                  <a:lnTo>
                    <a:pt x="0" y="0"/>
                  </a:lnTo>
                  <a:lnTo>
                    <a:pt x="11"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4" name="Freeform 145"/>
            <p:cNvSpPr>
              <a:spLocks/>
            </p:cNvSpPr>
            <p:nvPr/>
          </p:nvSpPr>
          <p:spPr bwMode="auto">
            <a:xfrm>
              <a:off x="7346950" y="5219700"/>
              <a:ext cx="17462" cy="15875"/>
            </a:xfrm>
            <a:custGeom>
              <a:avLst/>
              <a:gdLst>
                <a:gd name="T0" fmla="*/ 0 w 11"/>
                <a:gd name="T1" fmla="*/ 2147483647 h 10"/>
                <a:gd name="T2" fmla="*/ 0 w 11"/>
                <a:gd name="T3" fmla="*/ 2147483647 h 10"/>
                <a:gd name="T4" fmla="*/ 0 w 11"/>
                <a:gd name="T5" fmla="*/ 0 h 10"/>
                <a:gd name="T6" fmla="*/ 0 w 11"/>
                <a:gd name="T7" fmla="*/ 0 h 10"/>
                <a:gd name="T8" fmla="*/ 2147483647 w 11"/>
                <a:gd name="T9" fmla="*/ 0 h 10"/>
                <a:gd name="T10" fmla="*/ 2147483647 w 11"/>
                <a:gd name="T11" fmla="*/ 0 h 10"/>
                <a:gd name="T12" fmla="*/ 2147483647 w 11"/>
                <a:gd name="T13" fmla="*/ 0 h 10"/>
                <a:gd name="T14" fmla="*/ 2147483647 w 11"/>
                <a:gd name="T15" fmla="*/ 0 h 10"/>
                <a:gd name="T16" fmla="*/ 0 w 11"/>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10">
                  <a:moveTo>
                    <a:pt x="0" y="10"/>
                  </a:moveTo>
                  <a:lnTo>
                    <a:pt x="0" y="10"/>
                  </a:lnTo>
                  <a:lnTo>
                    <a:pt x="0" y="0"/>
                  </a:lnTo>
                  <a:lnTo>
                    <a:pt x="11" y="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5" name="Freeform 146"/>
            <p:cNvSpPr>
              <a:spLocks/>
            </p:cNvSpPr>
            <p:nvPr/>
          </p:nvSpPr>
          <p:spPr bwMode="auto">
            <a:xfrm>
              <a:off x="5649913" y="5219700"/>
              <a:ext cx="517525" cy="388938"/>
            </a:xfrm>
            <a:custGeom>
              <a:avLst/>
              <a:gdLst>
                <a:gd name="T0" fmla="*/ 2147483647 w 326"/>
                <a:gd name="T1" fmla="*/ 2147483647 h 245"/>
                <a:gd name="T2" fmla="*/ 0 w 326"/>
                <a:gd name="T3" fmla="*/ 2147483647 h 245"/>
                <a:gd name="T4" fmla="*/ 2147483647 w 326"/>
                <a:gd name="T5" fmla="*/ 2147483647 h 245"/>
                <a:gd name="T6" fmla="*/ 2147483647 w 326"/>
                <a:gd name="T7" fmla="*/ 2147483647 h 245"/>
                <a:gd name="T8" fmla="*/ 2147483647 w 326"/>
                <a:gd name="T9" fmla="*/ 2147483647 h 245"/>
                <a:gd name="T10" fmla="*/ 2147483647 w 326"/>
                <a:gd name="T11" fmla="*/ 2147483647 h 245"/>
                <a:gd name="T12" fmla="*/ 2147483647 w 326"/>
                <a:gd name="T13" fmla="*/ 2147483647 h 245"/>
                <a:gd name="T14" fmla="*/ 2147483647 w 326"/>
                <a:gd name="T15" fmla="*/ 2147483647 h 245"/>
                <a:gd name="T16" fmla="*/ 2147483647 w 326"/>
                <a:gd name="T17" fmla="*/ 2147483647 h 245"/>
                <a:gd name="T18" fmla="*/ 2147483647 w 326"/>
                <a:gd name="T19" fmla="*/ 2147483647 h 245"/>
                <a:gd name="T20" fmla="*/ 2147483647 w 326"/>
                <a:gd name="T21" fmla="*/ 2147483647 h 245"/>
                <a:gd name="T22" fmla="*/ 2147483647 w 326"/>
                <a:gd name="T23" fmla="*/ 2147483647 h 245"/>
                <a:gd name="T24" fmla="*/ 2147483647 w 326"/>
                <a:gd name="T25" fmla="*/ 2147483647 h 245"/>
                <a:gd name="T26" fmla="*/ 2147483647 w 326"/>
                <a:gd name="T27" fmla="*/ 2147483647 h 245"/>
                <a:gd name="T28" fmla="*/ 2147483647 w 326"/>
                <a:gd name="T29" fmla="*/ 2147483647 h 245"/>
                <a:gd name="T30" fmla="*/ 2147483647 w 326"/>
                <a:gd name="T31" fmla="*/ 2147483647 h 245"/>
                <a:gd name="T32" fmla="*/ 2147483647 w 326"/>
                <a:gd name="T33" fmla="*/ 2147483647 h 245"/>
                <a:gd name="T34" fmla="*/ 2147483647 w 326"/>
                <a:gd name="T35" fmla="*/ 2147483647 h 245"/>
                <a:gd name="T36" fmla="*/ 2147483647 w 326"/>
                <a:gd name="T37" fmla="*/ 2147483647 h 245"/>
                <a:gd name="T38" fmla="*/ 2147483647 w 326"/>
                <a:gd name="T39" fmla="*/ 2147483647 h 245"/>
                <a:gd name="T40" fmla="*/ 2147483647 w 326"/>
                <a:gd name="T41" fmla="*/ 0 h 245"/>
                <a:gd name="T42" fmla="*/ 2147483647 w 326"/>
                <a:gd name="T43" fmla="*/ 2147483647 h 245"/>
                <a:gd name="T44" fmla="*/ 2147483647 w 326"/>
                <a:gd name="T45" fmla="*/ 2147483647 h 245"/>
                <a:gd name="T46" fmla="*/ 2147483647 w 326"/>
                <a:gd name="T47" fmla="*/ 2147483647 h 245"/>
                <a:gd name="T48" fmla="*/ 2147483647 w 326"/>
                <a:gd name="T49" fmla="*/ 2147483647 h 245"/>
                <a:gd name="T50" fmla="*/ 2147483647 w 326"/>
                <a:gd name="T51" fmla="*/ 2147483647 h 245"/>
                <a:gd name="T52" fmla="*/ 2147483647 w 326"/>
                <a:gd name="T53" fmla="*/ 2147483647 h 245"/>
                <a:gd name="T54" fmla="*/ 2147483647 w 326"/>
                <a:gd name="T55" fmla="*/ 2147483647 h 245"/>
                <a:gd name="T56" fmla="*/ 2147483647 w 326"/>
                <a:gd name="T57" fmla="*/ 2147483647 h 245"/>
                <a:gd name="T58" fmla="*/ 2147483647 w 326"/>
                <a:gd name="T59" fmla="*/ 2147483647 h 245"/>
                <a:gd name="T60" fmla="*/ 2147483647 w 326"/>
                <a:gd name="T61" fmla="*/ 2147483647 h 245"/>
                <a:gd name="T62" fmla="*/ 2147483647 w 326"/>
                <a:gd name="T63" fmla="*/ 2147483647 h 245"/>
                <a:gd name="T64" fmla="*/ 2147483647 w 326"/>
                <a:gd name="T65" fmla="*/ 2147483647 h 245"/>
                <a:gd name="T66" fmla="*/ 2147483647 w 326"/>
                <a:gd name="T67" fmla="*/ 2147483647 h 245"/>
                <a:gd name="T68" fmla="*/ 2147483647 w 326"/>
                <a:gd name="T69" fmla="*/ 2147483647 h 245"/>
                <a:gd name="T70" fmla="*/ 2147483647 w 326"/>
                <a:gd name="T71" fmla="*/ 2147483647 h 245"/>
                <a:gd name="T72" fmla="*/ 2147483647 w 326"/>
                <a:gd name="T73" fmla="*/ 2147483647 h 245"/>
                <a:gd name="T74" fmla="*/ 2147483647 w 326"/>
                <a:gd name="T75" fmla="*/ 2147483647 h 245"/>
                <a:gd name="T76" fmla="*/ 2147483647 w 326"/>
                <a:gd name="T77" fmla="*/ 2147483647 h 245"/>
                <a:gd name="T78" fmla="*/ 2147483647 w 326"/>
                <a:gd name="T79" fmla="*/ 2147483647 h 245"/>
                <a:gd name="T80" fmla="*/ 2147483647 w 326"/>
                <a:gd name="T81" fmla="*/ 2147483647 h 245"/>
                <a:gd name="T82" fmla="*/ 2147483647 w 326"/>
                <a:gd name="T83" fmla="*/ 2147483647 h 245"/>
                <a:gd name="T84" fmla="*/ 2147483647 w 326"/>
                <a:gd name="T85" fmla="*/ 2147483647 h 245"/>
                <a:gd name="T86" fmla="*/ 2147483647 w 326"/>
                <a:gd name="T87" fmla="*/ 2147483647 h 245"/>
                <a:gd name="T88" fmla="*/ 2147483647 w 326"/>
                <a:gd name="T89" fmla="*/ 2147483647 h 245"/>
                <a:gd name="T90" fmla="*/ 2147483647 w 326"/>
                <a:gd name="T91" fmla="*/ 2147483647 h 245"/>
                <a:gd name="T92" fmla="*/ 2147483647 w 326"/>
                <a:gd name="T93" fmla="*/ 2147483647 h 245"/>
                <a:gd name="T94" fmla="*/ 2147483647 w 326"/>
                <a:gd name="T95" fmla="*/ 2147483647 h 245"/>
                <a:gd name="T96" fmla="*/ 2147483647 w 326"/>
                <a:gd name="T97" fmla="*/ 2147483647 h 245"/>
                <a:gd name="T98" fmla="*/ 2147483647 w 326"/>
                <a:gd name="T99" fmla="*/ 2147483647 h 245"/>
                <a:gd name="T100" fmla="*/ 2147483647 w 326"/>
                <a:gd name="T101" fmla="*/ 2147483647 h 245"/>
                <a:gd name="T102" fmla="*/ 2147483647 w 326"/>
                <a:gd name="T103" fmla="*/ 2147483647 h 245"/>
                <a:gd name="T104" fmla="*/ 2147483647 w 326"/>
                <a:gd name="T105" fmla="*/ 2147483647 h 245"/>
                <a:gd name="T106" fmla="*/ 2147483647 w 326"/>
                <a:gd name="T107" fmla="*/ 2147483647 h 245"/>
                <a:gd name="T108" fmla="*/ 2147483647 w 326"/>
                <a:gd name="T109" fmla="*/ 2147483647 h 245"/>
                <a:gd name="T110" fmla="*/ 2147483647 w 326"/>
                <a:gd name="T111" fmla="*/ 2147483647 h 245"/>
                <a:gd name="T112" fmla="*/ 2147483647 w 326"/>
                <a:gd name="T113" fmla="*/ 2147483647 h 245"/>
                <a:gd name="T114" fmla="*/ 2147483647 w 326"/>
                <a:gd name="T115" fmla="*/ 2147483647 h 245"/>
                <a:gd name="T116" fmla="*/ 2147483647 w 326"/>
                <a:gd name="T117" fmla="*/ 2147483647 h 245"/>
                <a:gd name="T118" fmla="*/ 2147483647 w 326"/>
                <a:gd name="T119" fmla="*/ 2147483647 h 2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6" h="245">
                  <a:moveTo>
                    <a:pt x="10" y="163"/>
                  </a:moveTo>
                  <a:lnTo>
                    <a:pt x="10" y="153"/>
                  </a:lnTo>
                  <a:lnTo>
                    <a:pt x="10" y="143"/>
                  </a:lnTo>
                  <a:lnTo>
                    <a:pt x="10" y="133"/>
                  </a:lnTo>
                  <a:lnTo>
                    <a:pt x="0" y="133"/>
                  </a:lnTo>
                  <a:lnTo>
                    <a:pt x="10" y="133"/>
                  </a:lnTo>
                  <a:lnTo>
                    <a:pt x="20" y="122"/>
                  </a:lnTo>
                  <a:lnTo>
                    <a:pt x="30" y="112"/>
                  </a:lnTo>
                  <a:lnTo>
                    <a:pt x="40" y="112"/>
                  </a:lnTo>
                  <a:lnTo>
                    <a:pt x="50" y="102"/>
                  </a:lnTo>
                  <a:lnTo>
                    <a:pt x="50" y="92"/>
                  </a:lnTo>
                  <a:lnTo>
                    <a:pt x="40" y="92"/>
                  </a:lnTo>
                  <a:lnTo>
                    <a:pt x="40" y="82"/>
                  </a:lnTo>
                  <a:lnTo>
                    <a:pt x="50" y="82"/>
                  </a:lnTo>
                  <a:lnTo>
                    <a:pt x="40" y="71"/>
                  </a:lnTo>
                  <a:lnTo>
                    <a:pt x="50" y="71"/>
                  </a:lnTo>
                  <a:lnTo>
                    <a:pt x="61" y="61"/>
                  </a:lnTo>
                  <a:lnTo>
                    <a:pt x="71" y="61"/>
                  </a:lnTo>
                  <a:lnTo>
                    <a:pt x="71" y="51"/>
                  </a:lnTo>
                  <a:lnTo>
                    <a:pt x="81" y="51"/>
                  </a:lnTo>
                  <a:lnTo>
                    <a:pt x="81" y="61"/>
                  </a:lnTo>
                  <a:lnTo>
                    <a:pt x="91" y="61"/>
                  </a:lnTo>
                  <a:lnTo>
                    <a:pt x="101" y="71"/>
                  </a:lnTo>
                  <a:lnTo>
                    <a:pt x="91" y="71"/>
                  </a:lnTo>
                  <a:lnTo>
                    <a:pt x="101" y="82"/>
                  </a:lnTo>
                  <a:lnTo>
                    <a:pt x="112" y="71"/>
                  </a:lnTo>
                  <a:lnTo>
                    <a:pt x="122" y="61"/>
                  </a:lnTo>
                  <a:lnTo>
                    <a:pt x="112" y="61"/>
                  </a:lnTo>
                  <a:lnTo>
                    <a:pt x="101" y="61"/>
                  </a:lnTo>
                  <a:lnTo>
                    <a:pt x="101" y="51"/>
                  </a:lnTo>
                  <a:lnTo>
                    <a:pt x="101" y="41"/>
                  </a:lnTo>
                  <a:lnTo>
                    <a:pt x="112" y="41"/>
                  </a:lnTo>
                  <a:lnTo>
                    <a:pt x="122" y="41"/>
                  </a:lnTo>
                  <a:lnTo>
                    <a:pt x="132" y="41"/>
                  </a:lnTo>
                  <a:lnTo>
                    <a:pt x="142" y="31"/>
                  </a:lnTo>
                  <a:lnTo>
                    <a:pt x="132" y="31"/>
                  </a:lnTo>
                  <a:lnTo>
                    <a:pt x="122" y="21"/>
                  </a:lnTo>
                  <a:lnTo>
                    <a:pt x="122" y="10"/>
                  </a:lnTo>
                  <a:lnTo>
                    <a:pt x="132" y="0"/>
                  </a:lnTo>
                  <a:lnTo>
                    <a:pt x="142" y="10"/>
                  </a:lnTo>
                  <a:lnTo>
                    <a:pt x="142" y="21"/>
                  </a:lnTo>
                  <a:lnTo>
                    <a:pt x="152" y="21"/>
                  </a:lnTo>
                  <a:lnTo>
                    <a:pt x="142" y="31"/>
                  </a:lnTo>
                  <a:lnTo>
                    <a:pt x="152" y="31"/>
                  </a:lnTo>
                  <a:lnTo>
                    <a:pt x="152" y="41"/>
                  </a:lnTo>
                  <a:lnTo>
                    <a:pt x="163" y="41"/>
                  </a:lnTo>
                  <a:lnTo>
                    <a:pt x="163" y="31"/>
                  </a:lnTo>
                  <a:lnTo>
                    <a:pt x="173" y="31"/>
                  </a:lnTo>
                  <a:lnTo>
                    <a:pt x="163" y="31"/>
                  </a:lnTo>
                  <a:lnTo>
                    <a:pt x="163" y="21"/>
                  </a:lnTo>
                  <a:lnTo>
                    <a:pt x="163" y="10"/>
                  </a:lnTo>
                  <a:lnTo>
                    <a:pt x="173" y="10"/>
                  </a:lnTo>
                  <a:lnTo>
                    <a:pt x="173" y="21"/>
                  </a:lnTo>
                  <a:lnTo>
                    <a:pt x="183" y="21"/>
                  </a:lnTo>
                  <a:lnTo>
                    <a:pt x="203" y="21"/>
                  </a:lnTo>
                  <a:lnTo>
                    <a:pt x="203" y="31"/>
                  </a:lnTo>
                  <a:lnTo>
                    <a:pt x="203" y="21"/>
                  </a:lnTo>
                  <a:lnTo>
                    <a:pt x="213" y="21"/>
                  </a:lnTo>
                  <a:lnTo>
                    <a:pt x="224" y="31"/>
                  </a:lnTo>
                  <a:lnTo>
                    <a:pt x="224" y="41"/>
                  </a:lnTo>
                  <a:lnTo>
                    <a:pt x="213" y="41"/>
                  </a:lnTo>
                  <a:lnTo>
                    <a:pt x="234" y="51"/>
                  </a:lnTo>
                  <a:lnTo>
                    <a:pt x="234" y="61"/>
                  </a:lnTo>
                  <a:lnTo>
                    <a:pt x="244" y="61"/>
                  </a:lnTo>
                  <a:lnTo>
                    <a:pt x="254" y="51"/>
                  </a:lnTo>
                  <a:lnTo>
                    <a:pt x="254" y="61"/>
                  </a:lnTo>
                  <a:lnTo>
                    <a:pt x="254" y="71"/>
                  </a:lnTo>
                  <a:lnTo>
                    <a:pt x="264" y="71"/>
                  </a:lnTo>
                  <a:lnTo>
                    <a:pt x="264" y="61"/>
                  </a:lnTo>
                  <a:lnTo>
                    <a:pt x="264" y="71"/>
                  </a:lnTo>
                  <a:lnTo>
                    <a:pt x="275" y="71"/>
                  </a:lnTo>
                  <a:lnTo>
                    <a:pt x="275" y="82"/>
                  </a:lnTo>
                  <a:lnTo>
                    <a:pt x="275" y="92"/>
                  </a:lnTo>
                  <a:lnTo>
                    <a:pt x="285" y="102"/>
                  </a:lnTo>
                  <a:lnTo>
                    <a:pt x="275" y="102"/>
                  </a:lnTo>
                  <a:lnTo>
                    <a:pt x="285" y="102"/>
                  </a:lnTo>
                  <a:lnTo>
                    <a:pt x="285" y="112"/>
                  </a:lnTo>
                  <a:lnTo>
                    <a:pt x="285" y="122"/>
                  </a:lnTo>
                  <a:lnTo>
                    <a:pt x="275" y="122"/>
                  </a:lnTo>
                  <a:lnTo>
                    <a:pt x="264" y="122"/>
                  </a:lnTo>
                  <a:lnTo>
                    <a:pt x="275" y="133"/>
                  </a:lnTo>
                  <a:lnTo>
                    <a:pt x="285" y="133"/>
                  </a:lnTo>
                  <a:lnTo>
                    <a:pt x="285" y="143"/>
                  </a:lnTo>
                  <a:lnTo>
                    <a:pt x="285" y="153"/>
                  </a:lnTo>
                  <a:lnTo>
                    <a:pt x="275" y="153"/>
                  </a:lnTo>
                  <a:lnTo>
                    <a:pt x="254" y="153"/>
                  </a:lnTo>
                  <a:lnTo>
                    <a:pt x="254" y="163"/>
                  </a:lnTo>
                  <a:lnTo>
                    <a:pt x="264" y="173"/>
                  </a:lnTo>
                  <a:lnTo>
                    <a:pt x="264" y="184"/>
                  </a:lnTo>
                  <a:lnTo>
                    <a:pt x="264" y="194"/>
                  </a:lnTo>
                  <a:lnTo>
                    <a:pt x="275" y="194"/>
                  </a:lnTo>
                  <a:lnTo>
                    <a:pt x="285" y="194"/>
                  </a:lnTo>
                  <a:lnTo>
                    <a:pt x="295" y="194"/>
                  </a:lnTo>
                  <a:lnTo>
                    <a:pt x="295" y="184"/>
                  </a:lnTo>
                  <a:lnTo>
                    <a:pt x="305" y="184"/>
                  </a:lnTo>
                  <a:lnTo>
                    <a:pt x="305" y="194"/>
                  </a:lnTo>
                  <a:lnTo>
                    <a:pt x="315" y="194"/>
                  </a:lnTo>
                  <a:lnTo>
                    <a:pt x="315" y="204"/>
                  </a:lnTo>
                  <a:lnTo>
                    <a:pt x="326" y="204"/>
                  </a:lnTo>
                  <a:lnTo>
                    <a:pt x="326" y="214"/>
                  </a:lnTo>
                  <a:lnTo>
                    <a:pt x="315" y="214"/>
                  </a:lnTo>
                  <a:lnTo>
                    <a:pt x="295" y="214"/>
                  </a:lnTo>
                  <a:lnTo>
                    <a:pt x="295" y="224"/>
                  </a:lnTo>
                  <a:lnTo>
                    <a:pt x="285" y="224"/>
                  </a:lnTo>
                  <a:lnTo>
                    <a:pt x="275" y="235"/>
                  </a:lnTo>
                  <a:lnTo>
                    <a:pt x="264" y="235"/>
                  </a:lnTo>
                  <a:lnTo>
                    <a:pt x="254" y="245"/>
                  </a:lnTo>
                  <a:lnTo>
                    <a:pt x="244" y="245"/>
                  </a:lnTo>
                  <a:lnTo>
                    <a:pt x="234" y="245"/>
                  </a:lnTo>
                  <a:lnTo>
                    <a:pt x="224" y="245"/>
                  </a:lnTo>
                  <a:lnTo>
                    <a:pt x="224" y="235"/>
                  </a:lnTo>
                  <a:lnTo>
                    <a:pt x="193" y="224"/>
                  </a:lnTo>
                  <a:lnTo>
                    <a:pt x="183" y="224"/>
                  </a:lnTo>
                  <a:lnTo>
                    <a:pt x="173" y="224"/>
                  </a:lnTo>
                  <a:lnTo>
                    <a:pt x="163" y="224"/>
                  </a:lnTo>
                  <a:lnTo>
                    <a:pt x="163" y="235"/>
                  </a:lnTo>
                  <a:lnTo>
                    <a:pt x="152" y="235"/>
                  </a:lnTo>
                  <a:lnTo>
                    <a:pt x="132" y="204"/>
                  </a:lnTo>
                  <a:lnTo>
                    <a:pt x="132" y="194"/>
                  </a:lnTo>
                  <a:lnTo>
                    <a:pt x="122" y="194"/>
                  </a:lnTo>
                  <a:lnTo>
                    <a:pt x="101" y="194"/>
                  </a:lnTo>
                  <a:lnTo>
                    <a:pt x="81" y="204"/>
                  </a:lnTo>
                  <a:lnTo>
                    <a:pt x="81" y="194"/>
                  </a:lnTo>
                  <a:lnTo>
                    <a:pt x="71" y="184"/>
                  </a:lnTo>
                  <a:lnTo>
                    <a:pt x="61" y="173"/>
                  </a:lnTo>
                  <a:lnTo>
                    <a:pt x="50" y="173"/>
                  </a:lnTo>
                  <a:lnTo>
                    <a:pt x="40" y="173"/>
                  </a:lnTo>
                  <a:lnTo>
                    <a:pt x="30" y="173"/>
                  </a:lnTo>
                  <a:lnTo>
                    <a:pt x="10" y="163"/>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76" name="Rectangle 147"/>
            <p:cNvSpPr>
              <a:spLocks noChangeArrowheads="1"/>
            </p:cNvSpPr>
            <p:nvPr/>
          </p:nvSpPr>
          <p:spPr bwMode="auto">
            <a:xfrm>
              <a:off x="7380287" y="5268913"/>
              <a:ext cx="1588" cy="1587"/>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77" name="Freeform 148"/>
            <p:cNvSpPr>
              <a:spLocks/>
            </p:cNvSpPr>
            <p:nvPr/>
          </p:nvSpPr>
          <p:spPr bwMode="auto">
            <a:xfrm>
              <a:off x="8640762" y="5268913"/>
              <a:ext cx="373063" cy="614362"/>
            </a:xfrm>
            <a:custGeom>
              <a:avLst/>
              <a:gdLst>
                <a:gd name="T0" fmla="*/ 0 w 235"/>
                <a:gd name="T1" fmla="*/ 2147483647 h 387"/>
                <a:gd name="T2" fmla="*/ 2147483647 w 235"/>
                <a:gd name="T3" fmla="*/ 2147483647 h 387"/>
                <a:gd name="T4" fmla="*/ 2147483647 w 235"/>
                <a:gd name="T5" fmla="*/ 2147483647 h 387"/>
                <a:gd name="T6" fmla="*/ 2147483647 w 235"/>
                <a:gd name="T7" fmla="*/ 2147483647 h 387"/>
                <a:gd name="T8" fmla="*/ 2147483647 w 235"/>
                <a:gd name="T9" fmla="*/ 2147483647 h 387"/>
                <a:gd name="T10" fmla="*/ 2147483647 w 235"/>
                <a:gd name="T11" fmla="*/ 2147483647 h 387"/>
                <a:gd name="T12" fmla="*/ 2147483647 w 235"/>
                <a:gd name="T13" fmla="*/ 2147483647 h 387"/>
                <a:gd name="T14" fmla="*/ 2147483647 w 235"/>
                <a:gd name="T15" fmla="*/ 2147483647 h 387"/>
                <a:gd name="T16" fmla="*/ 2147483647 w 235"/>
                <a:gd name="T17" fmla="*/ 2147483647 h 387"/>
                <a:gd name="T18" fmla="*/ 2147483647 w 235"/>
                <a:gd name="T19" fmla="*/ 2147483647 h 387"/>
                <a:gd name="T20" fmla="*/ 2147483647 w 235"/>
                <a:gd name="T21" fmla="*/ 2147483647 h 387"/>
                <a:gd name="T22" fmla="*/ 2147483647 w 235"/>
                <a:gd name="T23" fmla="*/ 2147483647 h 387"/>
                <a:gd name="T24" fmla="*/ 2147483647 w 235"/>
                <a:gd name="T25" fmla="*/ 2147483647 h 387"/>
                <a:gd name="T26" fmla="*/ 2147483647 w 235"/>
                <a:gd name="T27" fmla="*/ 2147483647 h 387"/>
                <a:gd name="T28" fmla="*/ 2147483647 w 235"/>
                <a:gd name="T29" fmla="*/ 2147483647 h 387"/>
                <a:gd name="T30" fmla="*/ 2147483647 w 235"/>
                <a:gd name="T31" fmla="*/ 2147483647 h 387"/>
                <a:gd name="T32" fmla="*/ 2147483647 w 235"/>
                <a:gd name="T33" fmla="*/ 2147483647 h 387"/>
                <a:gd name="T34" fmla="*/ 2147483647 w 235"/>
                <a:gd name="T35" fmla="*/ 2147483647 h 387"/>
                <a:gd name="T36" fmla="*/ 2147483647 w 235"/>
                <a:gd name="T37" fmla="*/ 2147483647 h 387"/>
                <a:gd name="T38" fmla="*/ 2147483647 w 235"/>
                <a:gd name="T39" fmla="*/ 2147483647 h 387"/>
                <a:gd name="T40" fmla="*/ 2147483647 w 235"/>
                <a:gd name="T41" fmla="*/ 2147483647 h 387"/>
                <a:gd name="T42" fmla="*/ 2147483647 w 235"/>
                <a:gd name="T43" fmla="*/ 2147483647 h 387"/>
                <a:gd name="T44" fmla="*/ 2147483647 w 235"/>
                <a:gd name="T45" fmla="*/ 0 h 387"/>
                <a:gd name="T46" fmla="*/ 2147483647 w 235"/>
                <a:gd name="T47" fmla="*/ 0 h 387"/>
                <a:gd name="T48" fmla="*/ 2147483647 w 235"/>
                <a:gd name="T49" fmla="*/ 2147483647 h 387"/>
                <a:gd name="T50" fmla="*/ 2147483647 w 235"/>
                <a:gd name="T51" fmla="*/ 2147483647 h 387"/>
                <a:gd name="T52" fmla="*/ 2147483647 w 235"/>
                <a:gd name="T53" fmla="*/ 2147483647 h 387"/>
                <a:gd name="T54" fmla="*/ 2147483647 w 235"/>
                <a:gd name="T55" fmla="*/ 2147483647 h 387"/>
                <a:gd name="T56" fmla="*/ 2147483647 w 235"/>
                <a:gd name="T57" fmla="*/ 2147483647 h 387"/>
                <a:gd name="T58" fmla="*/ 2147483647 w 235"/>
                <a:gd name="T59" fmla="*/ 2147483647 h 387"/>
                <a:gd name="T60" fmla="*/ 2147483647 w 235"/>
                <a:gd name="T61" fmla="*/ 2147483647 h 387"/>
                <a:gd name="T62" fmla="*/ 2147483647 w 235"/>
                <a:gd name="T63" fmla="*/ 2147483647 h 387"/>
                <a:gd name="T64" fmla="*/ 2147483647 w 235"/>
                <a:gd name="T65" fmla="*/ 2147483647 h 387"/>
                <a:gd name="T66" fmla="*/ 2147483647 w 235"/>
                <a:gd name="T67" fmla="*/ 2147483647 h 387"/>
                <a:gd name="T68" fmla="*/ 2147483647 w 235"/>
                <a:gd name="T69" fmla="*/ 2147483647 h 387"/>
                <a:gd name="T70" fmla="*/ 2147483647 w 235"/>
                <a:gd name="T71" fmla="*/ 2147483647 h 387"/>
                <a:gd name="T72" fmla="*/ 2147483647 w 235"/>
                <a:gd name="T73" fmla="*/ 2147483647 h 387"/>
                <a:gd name="T74" fmla="*/ 2147483647 w 235"/>
                <a:gd name="T75" fmla="*/ 2147483647 h 387"/>
                <a:gd name="T76" fmla="*/ 2147483647 w 235"/>
                <a:gd name="T77" fmla="*/ 2147483647 h 387"/>
                <a:gd name="T78" fmla="*/ 2147483647 w 235"/>
                <a:gd name="T79" fmla="*/ 2147483647 h 387"/>
                <a:gd name="T80" fmla="*/ 2147483647 w 235"/>
                <a:gd name="T81" fmla="*/ 2147483647 h 387"/>
                <a:gd name="T82" fmla="*/ 2147483647 w 235"/>
                <a:gd name="T83" fmla="*/ 2147483647 h 387"/>
                <a:gd name="T84" fmla="*/ 2147483647 w 235"/>
                <a:gd name="T85" fmla="*/ 2147483647 h 387"/>
                <a:gd name="T86" fmla="*/ 2147483647 w 235"/>
                <a:gd name="T87" fmla="*/ 2147483647 h 387"/>
                <a:gd name="T88" fmla="*/ 2147483647 w 235"/>
                <a:gd name="T89" fmla="*/ 2147483647 h 387"/>
                <a:gd name="T90" fmla="*/ 2147483647 w 235"/>
                <a:gd name="T91" fmla="*/ 2147483647 h 387"/>
                <a:gd name="T92" fmla="*/ 2147483647 w 235"/>
                <a:gd name="T93" fmla="*/ 2147483647 h 387"/>
                <a:gd name="T94" fmla="*/ 2147483647 w 235"/>
                <a:gd name="T95" fmla="*/ 2147483647 h 387"/>
                <a:gd name="T96" fmla="*/ 2147483647 w 235"/>
                <a:gd name="T97" fmla="*/ 2147483647 h 387"/>
                <a:gd name="T98" fmla="*/ 2147483647 w 235"/>
                <a:gd name="T99" fmla="*/ 2147483647 h 387"/>
                <a:gd name="T100" fmla="*/ 2147483647 w 235"/>
                <a:gd name="T101" fmla="*/ 2147483647 h 387"/>
                <a:gd name="T102" fmla="*/ 2147483647 w 235"/>
                <a:gd name="T103" fmla="*/ 2147483647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5" h="387">
                  <a:moveTo>
                    <a:pt x="0" y="224"/>
                  </a:moveTo>
                  <a:lnTo>
                    <a:pt x="0" y="214"/>
                  </a:lnTo>
                  <a:lnTo>
                    <a:pt x="0" y="204"/>
                  </a:lnTo>
                  <a:lnTo>
                    <a:pt x="11" y="204"/>
                  </a:lnTo>
                  <a:lnTo>
                    <a:pt x="11" y="193"/>
                  </a:lnTo>
                  <a:lnTo>
                    <a:pt x="21" y="193"/>
                  </a:lnTo>
                  <a:lnTo>
                    <a:pt x="21" y="183"/>
                  </a:lnTo>
                  <a:lnTo>
                    <a:pt x="11" y="183"/>
                  </a:lnTo>
                  <a:lnTo>
                    <a:pt x="11" y="173"/>
                  </a:lnTo>
                  <a:lnTo>
                    <a:pt x="21" y="173"/>
                  </a:lnTo>
                  <a:lnTo>
                    <a:pt x="21" y="163"/>
                  </a:lnTo>
                  <a:lnTo>
                    <a:pt x="21" y="153"/>
                  </a:lnTo>
                  <a:lnTo>
                    <a:pt x="31" y="153"/>
                  </a:lnTo>
                  <a:lnTo>
                    <a:pt x="41" y="163"/>
                  </a:lnTo>
                  <a:lnTo>
                    <a:pt x="41" y="153"/>
                  </a:lnTo>
                  <a:lnTo>
                    <a:pt x="41" y="142"/>
                  </a:lnTo>
                  <a:lnTo>
                    <a:pt x="51" y="142"/>
                  </a:lnTo>
                  <a:lnTo>
                    <a:pt x="62" y="142"/>
                  </a:lnTo>
                  <a:lnTo>
                    <a:pt x="62" y="132"/>
                  </a:lnTo>
                  <a:lnTo>
                    <a:pt x="72" y="132"/>
                  </a:lnTo>
                  <a:lnTo>
                    <a:pt x="82" y="132"/>
                  </a:lnTo>
                  <a:lnTo>
                    <a:pt x="92" y="122"/>
                  </a:lnTo>
                  <a:lnTo>
                    <a:pt x="102" y="122"/>
                  </a:lnTo>
                  <a:lnTo>
                    <a:pt x="102" y="112"/>
                  </a:lnTo>
                  <a:lnTo>
                    <a:pt x="113" y="102"/>
                  </a:lnTo>
                  <a:lnTo>
                    <a:pt x="123" y="91"/>
                  </a:lnTo>
                  <a:lnTo>
                    <a:pt x="133" y="91"/>
                  </a:lnTo>
                  <a:lnTo>
                    <a:pt x="143" y="91"/>
                  </a:lnTo>
                  <a:lnTo>
                    <a:pt x="153" y="102"/>
                  </a:lnTo>
                  <a:lnTo>
                    <a:pt x="153" y="112"/>
                  </a:lnTo>
                  <a:lnTo>
                    <a:pt x="163" y="102"/>
                  </a:lnTo>
                  <a:lnTo>
                    <a:pt x="163" y="91"/>
                  </a:lnTo>
                  <a:lnTo>
                    <a:pt x="174" y="91"/>
                  </a:lnTo>
                  <a:lnTo>
                    <a:pt x="174" y="81"/>
                  </a:lnTo>
                  <a:lnTo>
                    <a:pt x="163" y="71"/>
                  </a:lnTo>
                  <a:lnTo>
                    <a:pt x="163" y="61"/>
                  </a:lnTo>
                  <a:lnTo>
                    <a:pt x="163" y="51"/>
                  </a:lnTo>
                  <a:lnTo>
                    <a:pt x="163" y="40"/>
                  </a:lnTo>
                  <a:lnTo>
                    <a:pt x="163" y="30"/>
                  </a:lnTo>
                  <a:lnTo>
                    <a:pt x="163" y="20"/>
                  </a:lnTo>
                  <a:lnTo>
                    <a:pt x="163" y="0"/>
                  </a:lnTo>
                  <a:lnTo>
                    <a:pt x="174" y="0"/>
                  </a:lnTo>
                  <a:lnTo>
                    <a:pt x="184" y="0"/>
                  </a:lnTo>
                  <a:lnTo>
                    <a:pt x="194" y="0"/>
                  </a:lnTo>
                  <a:lnTo>
                    <a:pt x="194" y="10"/>
                  </a:lnTo>
                  <a:lnTo>
                    <a:pt x="194" y="20"/>
                  </a:lnTo>
                  <a:lnTo>
                    <a:pt x="194" y="30"/>
                  </a:lnTo>
                  <a:lnTo>
                    <a:pt x="194" y="40"/>
                  </a:lnTo>
                  <a:lnTo>
                    <a:pt x="204" y="51"/>
                  </a:lnTo>
                  <a:lnTo>
                    <a:pt x="204" y="61"/>
                  </a:lnTo>
                  <a:lnTo>
                    <a:pt x="194" y="81"/>
                  </a:lnTo>
                  <a:lnTo>
                    <a:pt x="194" y="91"/>
                  </a:lnTo>
                  <a:lnTo>
                    <a:pt x="194" y="112"/>
                  </a:lnTo>
                  <a:lnTo>
                    <a:pt x="204" y="112"/>
                  </a:lnTo>
                  <a:lnTo>
                    <a:pt x="204" y="122"/>
                  </a:lnTo>
                  <a:lnTo>
                    <a:pt x="225" y="142"/>
                  </a:lnTo>
                  <a:lnTo>
                    <a:pt x="225" y="153"/>
                  </a:lnTo>
                  <a:lnTo>
                    <a:pt x="225" y="163"/>
                  </a:lnTo>
                  <a:lnTo>
                    <a:pt x="225" y="173"/>
                  </a:lnTo>
                  <a:lnTo>
                    <a:pt x="225" y="183"/>
                  </a:lnTo>
                  <a:lnTo>
                    <a:pt x="225" y="193"/>
                  </a:lnTo>
                  <a:lnTo>
                    <a:pt x="225" y="204"/>
                  </a:lnTo>
                  <a:lnTo>
                    <a:pt x="225" y="214"/>
                  </a:lnTo>
                  <a:lnTo>
                    <a:pt x="235" y="214"/>
                  </a:lnTo>
                  <a:lnTo>
                    <a:pt x="235" y="224"/>
                  </a:lnTo>
                  <a:lnTo>
                    <a:pt x="235" y="234"/>
                  </a:lnTo>
                  <a:lnTo>
                    <a:pt x="235" y="244"/>
                  </a:lnTo>
                  <a:lnTo>
                    <a:pt x="235" y="275"/>
                  </a:lnTo>
                  <a:lnTo>
                    <a:pt x="235" y="285"/>
                  </a:lnTo>
                  <a:lnTo>
                    <a:pt x="225" y="305"/>
                  </a:lnTo>
                  <a:lnTo>
                    <a:pt x="214" y="326"/>
                  </a:lnTo>
                  <a:lnTo>
                    <a:pt x="214" y="346"/>
                  </a:lnTo>
                  <a:lnTo>
                    <a:pt x="204" y="356"/>
                  </a:lnTo>
                  <a:lnTo>
                    <a:pt x="204" y="377"/>
                  </a:lnTo>
                  <a:lnTo>
                    <a:pt x="204" y="367"/>
                  </a:lnTo>
                  <a:lnTo>
                    <a:pt x="204" y="377"/>
                  </a:lnTo>
                  <a:lnTo>
                    <a:pt x="184" y="387"/>
                  </a:lnTo>
                  <a:lnTo>
                    <a:pt x="163" y="377"/>
                  </a:lnTo>
                  <a:lnTo>
                    <a:pt x="174" y="367"/>
                  </a:lnTo>
                  <a:lnTo>
                    <a:pt x="174" y="356"/>
                  </a:lnTo>
                  <a:lnTo>
                    <a:pt x="163" y="356"/>
                  </a:lnTo>
                  <a:lnTo>
                    <a:pt x="163" y="346"/>
                  </a:lnTo>
                  <a:lnTo>
                    <a:pt x="163" y="336"/>
                  </a:lnTo>
                  <a:lnTo>
                    <a:pt x="163" y="326"/>
                  </a:lnTo>
                  <a:lnTo>
                    <a:pt x="143" y="326"/>
                  </a:lnTo>
                  <a:lnTo>
                    <a:pt x="143" y="316"/>
                  </a:lnTo>
                  <a:lnTo>
                    <a:pt x="133" y="316"/>
                  </a:lnTo>
                  <a:lnTo>
                    <a:pt x="133" y="305"/>
                  </a:lnTo>
                  <a:lnTo>
                    <a:pt x="123" y="295"/>
                  </a:lnTo>
                  <a:lnTo>
                    <a:pt x="123" y="285"/>
                  </a:lnTo>
                  <a:lnTo>
                    <a:pt x="113" y="275"/>
                  </a:lnTo>
                  <a:lnTo>
                    <a:pt x="113" y="265"/>
                  </a:lnTo>
                  <a:lnTo>
                    <a:pt x="102" y="265"/>
                  </a:lnTo>
                  <a:lnTo>
                    <a:pt x="92" y="265"/>
                  </a:lnTo>
                  <a:lnTo>
                    <a:pt x="82" y="254"/>
                  </a:lnTo>
                  <a:lnTo>
                    <a:pt x="72" y="254"/>
                  </a:lnTo>
                  <a:lnTo>
                    <a:pt x="72" y="244"/>
                  </a:lnTo>
                  <a:lnTo>
                    <a:pt x="62" y="244"/>
                  </a:lnTo>
                  <a:lnTo>
                    <a:pt x="62" y="234"/>
                  </a:lnTo>
                  <a:lnTo>
                    <a:pt x="41" y="234"/>
                  </a:lnTo>
                  <a:lnTo>
                    <a:pt x="31" y="224"/>
                  </a:lnTo>
                  <a:lnTo>
                    <a:pt x="21" y="224"/>
                  </a:lnTo>
                  <a:lnTo>
                    <a:pt x="11" y="224"/>
                  </a:lnTo>
                  <a:lnTo>
                    <a:pt x="0" y="224"/>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78" name="Freeform 149"/>
            <p:cNvSpPr>
              <a:spLocks/>
            </p:cNvSpPr>
            <p:nvPr/>
          </p:nvSpPr>
          <p:spPr bwMode="auto">
            <a:xfrm>
              <a:off x="7380287" y="5268913"/>
              <a:ext cx="15875" cy="1587"/>
            </a:xfrm>
            <a:custGeom>
              <a:avLst/>
              <a:gdLst>
                <a:gd name="T0" fmla="*/ 2147483647 w 10"/>
                <a:gd name="T1" fmla="*/ 0 h 1587"/>
                <a:gd name="T2" fmla="*/ 0 w 10"/>
                <a:gd name="T3" fmla="*/ 0 h 1587"/>
                <a:gd name="T4" fmla="*/ 0 w 10"/>
                <a:gd name="T5" fmla="*/ 0 h 1587"/>
                <a:gd name="T6" fmla="*/ 2147483647 w 10"/>
                <a:gd name="T7" fmla="*/ 0 h 1587"/>
                <a:gd name="T8" fmla="*/ 2147483647 w 10"/>
                <a:gd name="T9" fmla="*/ 0 h 1587"/>
                <a:gd name="T10" fmla="*/ 2147483647 w 10"/>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87">
                  <a:moveTo>
                    <a:pt x="10" y="0"/>
                  </a:moveTo>
                  <a:lnTo>
                    <a:pt x="0" y="0"/>
                  </a:lnTo>
                  <a:lnTo>
                    <a:pt x="1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79" name="Freeform 150"/>
            <p:cNvSpPr>
              <a:spLocks/>
            </p:cNvSpPr>
            <p:nvPr/>
          </p:nvSpPr>
          <p:spPr bwMode="auto">
            <a:xfrm>
              <a:off x="7380287" y="5268913"/>
              <a:ext cx="15875" cy="15875"/>
            </a:xfrm>
            <a:custGeom>
              <a:avLst/>
              <a:gdLst>
                <a:gd name="T0" fmla="*/ 0 w 10"/>
                <a:gd name="T1" fmla="*/ 2147483647 h 10"/>
                <a:gd name="T2" fmla="*/ 0 w 10"/>
                <a:gd name="T3" fmla="*/ 2147483647 h 10"/>
                <a:gd name="T4" fmla="*/ 0 w 10"/>
                <a:gd name="T5" fmla="*/ 0 h 10"/>
                <a:gd name="T6" fmla="*/ 2147483647 w 10"/>
                <a:gd name="T7" fmla="*/ 2147483647 h 10"/>
                <a:gd name="T8" fmla="*/ 2147483647 w 10"/>
                <a:gd name="T9" fmla="*/ 2147483647 h 10"/>
                <a:gd name="T10" fmla="*/ 0 w 10"/>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10"/>
                  </a:moveTo>
                  <a:lnTo>
                    <a:pt x="0" y="10"/>
                  </a:lnTo>
                  <a:lnTo>
                    <a:pt x="0" y="0"/>
                  </a:lnTo>
                  <a:lnTo>
                    <a:pt x="10"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0" name="Rectangle 151"/>
            <p:cNvSpPr>
              <a:spLocks noChangeArrowheads="1"/>
            </p:cNvSpPr>
            <p:nvPr/>
          </p:nvSpPr>
          <p:spPr bwMode="auto">
            <a:xfrm>
              <a:off x="7477125" y="5284788"/>
              <a:ext cx="1587" cy="1587"/>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81" name="Freeform 152"/>
            <p:cNvSpPr>
              <a:spLocks/>
            </p:cNvSpPr>
            <p:nvPr/>
          </p:nvSpPr>
          <p:spPr bwMode="auto">
            <a:xfrm>
              <a:off x="6473825" y="5316538"/>
              <a:ext cx="15875" cy="49212"/>
            </a:xfrm>
            <a:custGeom>
              <a:avLst/>
              <a:gdLst>
                <a:gd name="T0" fmla="*/ 0 w 10"/>
                <a:gd name="T1" fmla="*/ 2147483647 h 31"/>
                <a:gd name="T2" fmla="*/ 0 w 10"/>
                <a:gd name="T3" fmla="*/ 2147483647 h 31"/>
                <a:gd name="T4" fmla="*/ 0 w 10"/>
                <a:gd name="T5" fmla="*/ 0 h 31"/>
                <a:gd name="T6" fmla="*/ 0 w 10"/>
                <a:gd name="T7" fmla="*/ 0 h 31"/>
                <a:gd name="T8" fmla="*/ 2147483647 w 10"/>
                <a:gd name="T9" fmla="*/ 0 h 31"/>
                <a:gd name="T10" fmla="*/ 2147483647 w 10"/>
                <a:gd name="T11" fmla="*/ 0 h 31"/>
                <a:gd name="T12" fmla="*/ 2147483647 w 10"/>
                <a:gd name="T13" fmla="*/ 2147483647 h 31"/>
                <a:gd name="T14" fmla="*/ 2147483647 w 10"/>
                <a:gd name="T15" fmla="*/ 2147483647 h 31"/>
                <a:gd name="T16" fmla="*/ 2147483647 w 10"/>
                <a:gd name="T17" fmla="*/ 2147483647 h 31"/>
                <a:gd name="T18" fmla="*/ 2147483647 w 10"/>
                <a:gd name="T19" fmla="*/ 2147483647 h 31"/>
                <a:gd name="T20" fmla="*/ 2147483647 w 10"/>
                <a:gd name="T21" fmla="*/ 2147483647 h 31"/>
                <a:gd name="T22" fmla="*/ 2147483647 w 10"/>
                <a:gd name="T23" fmla="*/ 2147483647 h 31"/>
                <a:gd name="T24" fmla="*/ 2147483647 w 10"/>
                <a:gd name="T25" fmla="*/ 2147483647 h 31"/>
                <a:gd name="T26" fmla="*/ 0 w 10"/>
                <a:gd name="T27" fmla="*/ 2147483647 h 31"/>
                <a:gd name="T28" fmla="*/ 0 w 10"/>
                <a:gd name="T29" fmla="*/ 2147483647 h 31"/>
                <a:gd name="T30" fmla="*/ 0 w 10"/>
                <a:gd name="T31" fmla="*/ 2147483647 h 31"/>
                <a:gd name="T32" fmla="*/ 0 w 10"/>
                <a:gd name="T33" fmla="*/ 2147483647 h 31"/>
                <a:gd name="T34" fmla="*/ 0 w 10"/>
                <a:gd name="T35" fmla="*/ 2147483647 h 31"/>
                <a:gd name="T36" fmla="*/ 0 w 10"/>
                <a:gd name="T37" fmla="*/ 2147483647 h 31"/>
                <a:gd name="T38" fmla="*/ 0 w 10"/>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31">
                  <a:moveTo>
                    <a:pt x="0" y="10"/>
                  </a:moveTo>
                  <a:lnTo>
                    <a:pt x="0" y="10"/>
                  </a:lnTo>
                  <a:lnTo>
                    <a:pt x="0" y="0"/>
                  </a:lnTo>
                  <a:lnTo>
                    <a:pt x="10" y="0"/>
                  </a:lnTo>
                  <a:lnTo>
                    <a:pt x="10" y="10"/>
                  </a:lnTo>
                  <a:lnTo>
                    <a:pt x="10" y="21"/>
                  </a:lnTo>
                  <a:lnTo>
                    <a:pt x="10" y="31"/>
                  </a:lnTo>
                  <a:lnTo>
                    <a:pt x="0" y="31"/>
                  </a:lnTo>
                  <a:lnTo>
                    <a:pt x="0" y="21"/>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2" name="Freeform 153"/>
            <p:cNvSpPr>
              <a:spLocks/>
            </p:cNvSpPr>
            <p:nvPr/>
          </p:nvSpPr>
          <p:spPr bwMode="auto">
            <a:xfrm>
              <a:off x="7542212" y="5316538"/>
              <a:ext cx="1588" cy="15875"/>
            </a:xfrm>
            <a:custGeom>
              <a:avLst/>
              <a:gdLst>
                <a:gd name="T0" fmla="*/ 0 w 1588"/>
                <a:gd name="T1" fmla="*/ 2147483647 h 10"/>
                <a:gd name="T2" fmla="*/ 0 w 1588"/>
                <a:gd name="T3" fmla="*/ 0 h 10"/>
                <a:gd name="T4" fmla="*/ 0 w 1588"/>
                <a:gd name="T5" fmla="*/ 0 h 10"/>
                <a:gd name="T6" fmla="*/ 0 w 1588"/>
                <a:gd name="T7" fmla="*/ 0 h 10"/>
                <a:gd name="T8" fmla="*/ 0 w 1588"/>
                <a:gd name="T9" fmla="*/ 0 h 10"/>
                <a:gd name="T10" fmla="*/ 0 w 1588"/>
                <a:gd name="T11" fmla="*/ 214748364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0">
                  <a:moveTo>
                    <a:pt x="0" y="10"/>
                  </a:moveTo>
                  <a:lnTo>
                    <a:pt x="0" y="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3" name="Freeform 154"/>
            <p:cNvSpPr>
              <a:spLocks/>
            </p:cNvSpPr>
            <p:nvPr/>
          </p:nvSpPr>
          <p:spPr bwMode="auto">
            <a:xfrm>
              <a:off x="7783512" y="5316538"/>
              <a:ext cx="33338" cy="33337"/>
            </a:xfrm>
            <a:custGeom>
              <a:avLst/>
              <a:gdLst>
                <a:gd name="T0" fmla="*/ 2147483647 w 21"/>
                <a:gd name="T1" fmla="*/ 2147483647 h 21"/>
                <a:gd name="T2" fmla="*/ 0 w 21"/>
                <a:gd name="T3" fmla="*/ 2147483647 h 21"/>
                <a:gd name="T4" fmla="*/ 0 w 21"/>
                <a:gd name="T5" fmla="*/ 2147483647 h 21"/>
                <a:gd name="T6" fmla="*/ 2147483647 w 21"/>
                <a:gd name="T7" fmla="*/ 2147483647 h 21"/>
                <a:gd name="T8" fmla="*/ 2147483647 w 21"/>
                <a:gd name="T9" fmla="*/ 0 h 21"/>
                <a:gd name="T10" fmla="*/ 2147483647 w 21"/>
                <a:gd name="T11" fmla="*/ 0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1">
                  <a:moveTo>
                    <a:pt x="11" y="21"/>
                  </a:moveTo>
                  <a:lnTo>
                    <a:pt x="0" y="21"/>
                  </a:lnTo>
                  <a:lnTo>
                    <a:pt x="0" y="10"/>
                  </a:lnTo>
                  <a:lnTo>
                    <a:pt x="11" y="10"/>
                  </a:lnTo>
                  <a:lnTo>
                    <a:pt x="11" y="0"/>
                  </a:lnTo>
                  <a:lnTo>
                    <a:pt x="21" y="0"/>
                  </a:lnTo>
                  <a:lnTo>
                    <a:pt x="21" y="10"/>
                  </a:lnTo>
                  <a:lnTo>
                    <a:pt x="11" y="10"/>
                  </a:lnTo>
                  <a:lnTo>
                    <a:pt x="11" y="2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4" name="Rectangle 155"/>
            <p:cNvSpPr>
              <a:spLocks noChangeArrowheads="1"/>
            </p:cNvSpPr>
            <p:nvPr/>
          </p:nvSpPr>
          <p:spPr bwMode="auto">
            <a:xfrm>
              <a:off x="7767637" y="5332413"/>
              <a:ext cx="1588" cy="17462"/>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85" name="Freeform 156"/>
            <p:cNvSpPr>
              <a:spLocks/>
            </p:cNvSpPr>
            <p:nvPr/>
          </p:nvSpPr>
          <p:spPr bwMode="auto">
            <a:xfrm>
              <a:off x="7686675" y="5332413"/>
              <a:ext cx="33337" cy="33337"/>
            </a:xfrm>
            <a:custGeom>
              <a:avLst/>
              <a:gdLst>
                <a:gd name="T0" fmla="*/ 2147483647 w 21"/>
                <a:gd name="T1" fmla="*/ 2147483647 h 21"/>
                <a:gd name="T2" fmla="*/ 0 w 21"/>
                <a:gd name="T3" fmla="*/ 2147483647 h 21"/>
                <a:gd name="T4" fmla="*/ 0 w 21"/>
                <a:gd name="T5" fmla="*/ 2147483647 h 21"/>
                <a:gd name="T6" fmla="*/ 2147483647 w 21"/>
                <a:gd name="T7" fmla="*/ 2147483647 h 21"/>
                <a:gd name="T8" fmla="*/ 2147483647 w 21"/>
                <a:gd name="T9" fmla="*/ 2147483647 h 21"/>
                <a:gd name="T10" fmla="*/ 2147483647 w 21"/>
                <a:gd name="T11" fmla="*/ 0 h 21"/>
                <a:gd name="T12" fmla="*/ 2147483647 w 21"/>
                <a:gd name="T13" fmla="*/ 2147483647 h 21"/>
                <a:gd name="T14" fmla="*/ 2147483647 w 21"/>
                <a:gd name="T15" fmla="*/ 2147483647 h 21"/>
                <a:gd name="T16" fmla="*/ 2147483647 w 21"/>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1">
                  <a:moveTo>
                    <a:pt x="10" y="21"/>
                  </a:moveTo>
                  <a:lnTo>
                    <a:pt x="0" y="11"/>
                  </a:lnTo>
                  <a:lnTo>
                    <a:pt x="10" y="11"/>
                  </a:lnTo>
                  <a:lnTo>
                    <a:pt x="21" y="0"/>
                  </a:lnTo>
                  <a:lnTo>
                    <a:pt x="21" y="11"/>
                  </a:lnTo>
                  <a:lnTo>
                    <a:pt x="10" y="2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6" name="Freeform 157"/>
            <p:cNvSpPr>
              <a:spLocks/>
            </p:cNvSpPr>
            <p:nvPr/>
          </p:nvSpPr>
          <p:spPr bwMode="auto">
            <a:xfrm>
              <a:off x="7767637" y="5349875"/>
              <a:ext cx="15875" cy="1588"/>
            </a:xfrm>
            <a:custGeom>
              <a:avLst/>
              <a:gdLst>
                <a:gd name="T0" fmla="*/ 0 w 10"/>
                <a:gd name="T1" fmla="*/ 0 h 1588"/>
                <a:gd name="T2" fmla="*/ 0 w 10"/>
                <a:gd name="T3" fmla="*/ 0 h 1588"/>
                <a:gd name="T4" fmla="*/ 0 w 10"/>
                <a:gd name="T5" fmla="*/ 0 h 1588"/>
                <a:gd name="T6" fmla="*/ 2147483647 w 10"/>
                <a:gd name="T7" fmla="*/ 0 h 1588"/>
                <a:gd name="T8" fmla="*/ 2147483647 w 10"/>
                <a:gd name="T9" fmla="*/ 0 h 1588"/>
                <a:gd name="T10" fmla="*/ 2147483647 w 10"/>
                <a:gd name="T11" fmla="*/ 0 h 1588"/>
                <a:gd name="T12" fmla="*/ 2147483647 w 10"/>
                <a:gd name="T13" fmla="*/ 0 h 1588"/>
                <a:gd name="T14" fmla="*/ 0 w 10"/>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588">
                  <a:moveTo>
                    <a:pt x="0" y="0"/>
                  </a:moveTo>
                  <a:lnTo>
                    <a:pt x="0" y="0"/>
                  </a:lnTo>
                  <a:lnTo>
                    <a:pt x="10" y="0"/>
                  </a:ln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7" name="Freeform 158"/>
            <p:cNvSpPr>
              <a:spLocks/>
            </p:cNvSpPr>
            <p:nvPr/>
          </p:nvSpPr>
          <p:spPr bwMode="auto">
            <a:xfrm>
              <a:off x="7686675" y="5349875"/>
              <a:ext cx="1587" cy="1588"/>
            </a:xfrm>
            <a:custGeom>
              <a:avLst/>
              <a:gdLst>
                <a:gd name="T0" fmla="*/ 0 w 1587"/>
                <a:gd name="T1" fmla="*/ 0 h 1588"/>
                <a:gd name="T2" fmla="*/ 0 w 1587"/>
                <a:gd name="T3" fmla="*/ 0 h 1588"/>
                <a:gd name="T4" fmla="*/ 0 w 1587"/>
                <a:gd name="T5" fmla="*/ 0 h 1588"/>
                <a:gd name="T6" fmla="*/ 0 w 1587"/>
                <a:gd name="T7" fmla="*/ 0 h 1588"/>
                <a:gd name="T8" fmla="*/ 0 w 1587"/>
                <a:gd name="T9" fmla="*/ 0 h 1588"/>
                <a:gd name="T10" fmla="*/ 0 w 1587"/>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7" h="1588">
                  <a:moveTo>
                    <a:pt x="0" y="0"/>
                  </a:move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8" name="Freeform 159"/>
            <p:cNvSpPr>
              <a:spLocks/>
            </p:cNvSpPr>
            <p:nvPr/>
          </p:nvSpPr>
          <p:spPr bwMode="auto">
            <a:xfrm>
              <a:off x="6457950" y="5430838"/>
              <a:ext cx="31750" cy="63500"/>
            </a:xfrm>
            <a:custGeom>
              <a:avLst/>
              <a:gdLst>
                <a:gd name="T0" fmla="*/ 2147483647 w 20"/>
                <a:gd name="T1" fmla="*/ 2147483647 h 40"/>
                <a:gd name="T2" fmla="*/ 2147483647 w 20"/>
                <a:gd name="T3" fmla="*/ 2147483647 h 40"/>
                <a:gd name="T4" fmla="*/ 2147483647 w 20"/>
                <a:gd name="T5" fmla="*/ 0 h 40"/>
                <a:gd name="T6" fmla="*/ 2147483647 w 20"/>
                <a:gd name="T7" fmla="*/ 0 h 40"/>
                <a:gd name="T8" fmla="*/ 2147483647 w 20"/>
                <a:gd name="T9" fmla="*/ 2147483647 h 40"/>
                <a:gd name="T10" fmla="*/ 2147483647 w 20"/>
                <a:gd name="T11" fmla="*/ 2147483647 h 40"/>
                <a:gd name="T12" fmla="*/ 2147483647 w 20"/>
                <a:gd name="T13" fmla="*/ 0 h 40"/>
                <a:gd name="T14" fmla="*/ 2147483647 w 20"/>
                <a:gd name="T15" fmla="*/ 2147483647 h 40"/>
                <a:gd name="T16" fmla="*/ 2147483647 w 20"/>
                <a:gd name="T17" fmla="*/ 2147483647 h 40"/>
                <a:gd name="T18" fmla="*/ 2147483647 w 20"/>
                <a:gd name="T19" fmla="*/ 2147483647 h 40"/>
                <a:gd name="T20" fmla="*/ 2147483647 w 20"/>
                <a:gd name="T21" fmla="*/ 2147483647 h 40"/>
                <a:gd name="T22" fmla="*/ 2147483647 w 20"/>
                <a:gd name="T23" fmla="*/ 2147483647 h 40"/>
                <a:gd name="T24" fmla="*/ 2147483647 w 20"/>
                <a:gd name="T25" fmla="*/ 2147483647 h 40"/>
                <a:gd name="T26" fmla="*/ 2147483647 w 20"/>
                <a:gd name="T27" fmla="*/ 2147483647 h 40"/>
                <a:gd name="T28" fmla="*/ 2147483647 w 20"/>
                <a:gd name="T29" fmla="*/ 2147483647 h 40"/>
                <a:gd name="T30" fmla="*/ 2147483647 w 20"/>
                <a:gd name="T31" fmla="*/ 2147483647 h 40"/>
                <a:gd name="T32" fmla="*/ 2147483647 w 20"/>
                <a:gd name="T33" fmla="*/ 2147483647 h 40"/>
                <a:gd name="T34" fmla="*/ 0 w 20"/>
                <a:gd name="T35" fmla="*/ 2147483647 h 40"/>
                <a:gd name="T36" fmla="*/ 0 w 20"/>
                <a:gd name="T37" fmla="*/ 2147483647 h 40"/>
                <a:gd name="T38" fmla="*/ 2147483647 w 20"/>
                <a:gd name="T39" fmla="*/ 2147483647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0">
                  <a:moveTo>
                    <a:pt x="10" y="20"/>
                  </a:moveTo>
                  <a:lnTo>
                    <a:pt x="10" y="10"/>
                  </a:lnTo>
                  <a:lnTo>
                    <a:pt x="20" y="0"/>
                  </a:lnTo>
                  <a:lnTo>
                    <a:pt x="20" y="10"/>
                  </a:lnTo>
                  <a:lnTo>
                    <a:pt x="20" y="0"/>
                  </a:lnTo>
                  <a:lnTo>
                    <a:pt x="20" y="10"/>
                  </a:lnTo>
                  <a:lnTo>
                    <a:pt x="20" y="20"/>
                  </a:lnTo>
                  <a:lnTo>
                    <a:pt x="20" y="30"/>
                  </a:lnTo>
                  <a:lnTo>
                    <a:pt x="20" y="40"/>
                  </a:lnTo>
                  <a:lnTo>
                    <a:pt x="10" y="40"/>
                  </a:lnTo>
                  <a:lnTo>
                    <a:pt x="10" y="30"/>
                  </a:lnTo>
                  <a:lnTo>
                    <a:pt x="0" y="30"/>
                  </a:lnTo>
                  <a:lnTo>
                    <a:pt x="0" y="20"/>
                  </a:lnTo>
                  <a:lnTo>
                    <a:pt x="10" y="2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89" name="Freeform 160"/>
            <p:cNvSpPr>
              <a:spLocks noEditPoints="1"/>
            </p:cNvSpPr>
            <p:nvPr/>
          </p:nvSpPr>
          <p:spPr bwMode="auto">
            <a:xfrm>
              <a:off x="5988051" y="5430838"/>
              <a:ext cx="566737" cy="306387"/>
            </a:xfrm>
            <a:custGeom>
              <a:avLst/>
              <a:gdLst>
                <a:gd name="T0" fmla="*/ 2147483647 w 357"/>
                <a:gd name="T1" fmla="*/ 2147483647 h 193"/>
                <a:gd name="T2" fmla="*/ 2147483647 w 357"/>
                <a:gd name="T3" fmla="*/ 2147483647 h 193"/>
                <a:gd name="T4" fmla="*/ 2147483647 w 357"/>
                <a:gd name="T5" fmla="*/ 2147483647 h 193"/>
                <a:gd name="T6" fmla="*/ 2147483647 w 357"/>
                <a:gd name="T7" fmla="*/ 2147483647 h 193"/>
                <a:gd name="T8" fmla="*/ 2147483647 w 357"/>
                <a:gd name="T9" fmla="*/ 2147483647 h 193"/>
                <a:gd name="T10" fmla="*/ 2147483647 w 357"/>
                <a:gd name="T11" fmla="*/ 2147483647 h 193"/>
                <a:gd name="T12" fmla="*/ 2147483647 w 357"/>
                <a:gd name="T13" fmla="*/ 2147483647 h 193"/>
                <a:gd name="T14" fmla="*/ 2147483647 w 357"/>
                <a:gd name="T15" fmla="*/ 2147483647 h 193"/>
                <a:gd name="T16" fmla="*/ 2147483647 w 357"/>
                <a:gd name="T17" fmla="*/ 2147483647 h 193"/>
                <a:gd name="T18" fmla="*/ 2147483647 w 357"/>
                <a:gd name="T19" fmla="*/ 2147483647 h 193"/>
                <a:gd name="T20" fmla="*/ 2147483647 w 357"/>
                <a:gd name="T21" fmla="*/ 2147483647 h 193"/>
                <a:gd name="T22" fmla="*/ 2147483647 w 357"/>
                <a:gd name="T23" fmla="*/ 2147483647 h 193"/>
                <a:gd name="T24" fmla="*/ 2147483647 w 357"/>
                <a:gd name="T25" fmla="*/ 2147483647 h 193"/>
                <a:gd name="T26" fmla="*/ 2147483647 w 357"/>
                <a:gd name="T27" fmla="*/ 2147483647 h 193"/>
                <a:gd name="T28" fmla="*/ 2147483647 w 357"/>
                <a:gd name="T29" fmla="*/ 2147483647 h 193"/>
                <a:gd name="T30" fmla="*/ 2147483647 w 357"/>
                <a:gd name="T31" fmla="*/ 2147483647 h 193"/>
                <a:gd name="T32" fmla="*/ 2147483647 w 357"/>
                <a:gd name="T33" fmla="*/ 2147483647 h 193"/>
                <a:gd name="T34" fmla="*/ 2147483647 w 357"/>
                <a:gd name="T35" fmla="*/ 2147483647 h 193"/>
                <a:gd name="T36" fmla="*/ 2147483647 w 357"/>
                <a:gd name="T37" fmla="*/ 2147483647 h 193"/>
                <a:gd name="T38" fmla="*/ 2147483647 w 357"/>
                <a:gd name="T39" fmla="*/ 2147483647 h 193"/>
                <a:gd name="T40" fmla="*/ 2147483647 w 357"/>
                <a:gd name="T41" fmla="*/ 2147483647 h 193"/>
                <a:gd name="T42" fmla="*/ 2147483647 w 357"/>
                <a:gd name="T43" fmla="*/ 2147483647 h 193"/>
                <a:gd name="T44" fmla="*/ 2147483647 w 357"/>
                <a:gd name="T45" fmla="*/ 2147483647 h 193"/>
                <a:gd name="T46" fmla="*/ 2147483647 w 357"/>
                <a:gd name="T47" fmla="*/ 2147483647 h 193"/>
                <a:gd name="T48" fmla="*/ 2147483647 w 357"/>
                <a:gd name="T49" fmla="*/ 2147483647 h 193"/>
                <a:gd name="T50" fmla="*/ 2147483647 w 357"/>
                <a:gd name="T51" fmla="*/ 2147483647 h 193"/>
                <a:gd name="T52" fmla="*/ 2147483647 w 357"/>
                <a:gd name="T53" fmla="*/ 2147483647 h 193"/>
                <a:gd name="T54" fmla="*/ 2147483647 w 357"/>
                <a:gd name="T55" fmla="*/ 2147483647 h 193"/>
                <a:gd name="T56" fmla="*/ 2147483647 w 357"/>
                <a:gd name="T57" fmla="*/ 2147483647 h 193"/>
                <a:gd name="T58" fmla="*/ 2147483647 w 357"/>
                <a:gd name="T59" fmla="*/ 2147483647 h 193"/>
                <a:gd name="T60" fmla="*/ 2147483647 w 357"/>
                <a:gd name="T61" fmla="*/ 2147483647 h 193"/>
                <a:gd name="T62" fmla="*/ 2147483647 w 357"/>
                <a:gd name="T63" fmla="*/ 2147483647 h 193"/>
                <a:gd name="T64" fmla="*/ 2147483647 w 357"/>
                <a:gd name="T65" fmla="*/ 2147483647 h 193"/>
                <a:gd name="T66" fmla="*/ 2147483647 w 357"/>
                <a:gd name="T67" fmla="*/ 2147483647 h 193"/>
                <a:gd name="T68" fmla="*/ 2147483647 w 357"/>
                <a:gd name="T69" fmla="*/ 2147483647 h 193"/>
                <a:gd name="T70" fmla="*/ 2147483647 w 357"/>
                <a:gd name="T71" fmla="*/ 2147483647 h 193"/>
                <a:gd name="T72" fmla="*/ 2147483647 w 357"/>
                <a:gd name="T73" fmla="*/ 2147483647 h 193"/>
                <a:gd name="T74" fmla="*/ 2147483647 w 357"/>
                <a:gd name="T75" fmla="*/ 2147483647 h 193"/>
                <a:gd name="T76" fmla="*/ 2147483647 w 357"/>
                <a:gd name="T77" fmla="*/ 2147483647 h 193"/>
                <a:gd name="T78" fmla="*/ 2147483647 w 357"/>
                <a:gd name="T79" fmla="*/ 2147483647 h 193"/>
                <a:gd name="T80" fmla="*/ 2147483647 w 357"/>
                <a:gd name="T81" fmla="*/ 2147483647 h 193"/>
                <a:gd name="T82" fmla="*/ 2147483647 w 357"/>
                <a:gd name="T83" fmla="*/ 2147483647 h 193"/>
                <a:gd name="T84" fmla="*/ 2147483647 w 357"/>
                <a:gd name="T85" fmla="*/ 2147483647 h 193"/>
                <a:gd name="T86" fmla="*/ 2147483647 w 357"/>
                <a:gd name="T87" fmla="*/ 2147483647 h 193"/>
                <a:gd name="T88" fmla="*/ 2147483647 w 357"/>
                <a:gd name="T89" fmla="*/ 2147483647 h 193"/>
                <a:gd name="T90" fmla="*/ 2147483647 w 357"/>
                <a:gd name="T91" fmla="*/ 2147483647 h 193"/>
                <a:gd name="T92" fmla="*/ 2147483647 w 357"/>
                <a:gd name="T93" fmla="*/ 2147483647 h 193"/>
                <a:gd name="T94" fmla="*/ 2147483647 w 357"/>
                <a:gd name="T95" fmla="*/ 2147483647 h 193"/>
                <a:gd name="T96" fmla="*/ 2147483647 w 357"/>
                <a:gd name="T97" fmla="*/ 2147483647 h 193"/>
                <a:gd name="T98" fmla="*/ 2147483647 w 357"/>
                <a:gd name="T99" fmla="*/ 2147483647 h 193"/>
                <a:gd name="T100" fmla="*/ 2147483647 w 357"/>
                <a:gd name="T101" fmla="*/ 2147483647 h 193"/>
                <a:gd name="T102" fmla="*/ 2147483647 w 357"/>
                <a:gd name="T103" fmla="*/ 2147483647 h 193"/>
                <a:gd name="T104" fmla="*/ 2147483647 w 357"/>
                <a:gd name="T105" fmla="*/ 2147483647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7" h="193">
                  <a:moveTo>
                    <a:pt x="316" y="30"/>
                  </a:moveTo>
                  <a:lnTo>
                    <a:pt x="327" y="30"/>
                  </a:lnTo>
                  <a:lnTo>
                    <a:pt x="316" y="51"/>
                  </a:lnTo>
                  <a:lnTo>
                    <a:pt x="316" y="61"/>
                  </a:lnTo>
                  <a:lnTo>
                    <a:pt x="327" y="71"/>
                  </a:lnTo>
                  <a:lnTo>
                    <a:pt x="327" y="81"/>
                  </a:lnTo>
                  <a:lnTo>
                    <a:pt x="327" y="91"/>
                  </a:lnTo>
                  <a:lnTo>
                    <a:pt x="327" y="102"/>
                  </a:lnTo>
                  <a:lnTo>
                    <a:pt x="327" y="112"/>
                  </a:lnTo>
                  <a:lnTo>
                    <a:pt x="327" y="122"/>
                  </a:lnTo>
                  <a:lnTo>
                    <a:pt x="337" y="132"/>
                  </a:lnTo>
                  <a:lnTo>
                    <a:pt x="347" y="132"/>
                  </a:lnTo>
                  <a:lnTo>
                    <a:pt x="347" y="142"/>
                  </a:lnTo>
                  <a:lnTo>
                    <a:pt x="357" y="152"/>
                  </a:lnTo>
                  <a:lnTo>
                    <a:pt x="357" y="163"/>
                  </a:lnTo>
                  <a:lnTo>
                    <a:pt x="347" y="163"/>
                  </a:lnTo>
                  <a:lnTo>
                    <a:pt x="337" y="163"/>
                  </a:lnTo>
                  <a:lnTo>
                    <a:pt x="327" y="142"/>
                  </a:lnTo>
                  <a:lnTo>
                    <a:pt x="316" y="152"/>
                  </a:lnTo>
                  <a:lnTo>
                    <a:pt x="316" y="142"/>
                  </a:lnTo>
                  <a:lnTo>
                    <a:pt x="306" y="152"/>
                  </a:lnTo>
                  <a:lnTo>
                    <a:pt x="296" y="142"/>
                  </a:lnTo>
                  <a:lnTo>
                    <a:pt x="296" y="152"/>
                  </a:lnTo>
                  <a:lnTo>
                    <a:pt x="286" y="152"/>
                  </a:lnTo>
                  <a:lnTo>
                    <a:pt x="276" y="152"/>
                  </a:lnTo>
                  <a:lnTo>
                    <a:pt x="255" y="163"/>
                  </a:lnTo>
                  <a:lnTo>
                    <a:pt x="245" y="163"/>
                  </a:lnTo>
                  <a:lnTo>
                    <a:pt x="235" y="173"/>
                  </a:lnTo>
                  <a:lnTo>
                    <a:pt x="235" y="183"/>
                  </a:lnTo>
                  <a:lnTo>
                    <a:pt x="235" y="193"/>
                  </a:lnTo>
                  <a:lnTo>
                    <a:pt x="225" y="193"/>
                  </a:lnTo>
                  <a:lnTo>
                    <a:pt x="214" y="183"/>
                  </a:lnTo>
                  <a:lnTo>
                    <a:pt x="204" y="183"/>
                  </a:lnTo>
                  <a:lnTo>
                    <a:pt x="204" y="193"/>
                  </a:lnTo>
                  <a:lnTo>
                    <a:pt x="194" y="193"/>
                  </a:lnTo>
                  <a:lnTo>
                    <a:pt x="184" y="183"/>
                  </a:lnTo>
                  <a:lnTo>
                    <a:pt x="174" y="173"/>
                  </a:lnTo>
                  <a:lnTo>
                    <a:pt x="153" y="163"/>
                  </a:lnTo>
                  <a:lnTo>
                    <a:pt x="133" y="163"/>
                  </a:lnTo>
                  <a:lnTo>
                    <a:pt x="123" y="163"/>
                  </a:lnTo>
                  <a:lnTo>
                    <a:pt x="113" y="163"/>
                  </a:lnTo>
                  <a:lnTo>
                    <a:pt x="102" y="163"/>
                  </a:lnTo>
                  <a:lnTo>
                    <a:pt x="102" y="173"/>
                  </a:lnTo>
                  <a:lnTo>
                    <a:pt x="92" y="183"/>
                  </a:lnTo>
                  <a:lnTo>
                    <a:pt x="82" y="183"/>
                  </a:lnTo>
                  <a:lnTo>
                    <a:pt x="72" y="193"/>
                  </a:lnTo>
                  <a:lnTo>
                    <a:pt x="72" y="183"/>
                  </a:lnTo>
                  <a:lnTo>
                    <a:pt x="62" y="173"/>
                  </a:lnTo>
                  <a:lnTo>
                    <a:pt x="62" y="163"/>
                  </a:lnTo>
                  <a:lnTo>
                    <a:pt x="62" y="152"/>
                  </a:lnTo>
                  <a:lnTo>
                    <a:pt x="51" y="152"/>
                  </a:lnTo>
                  <a:lnTo>
                    <a:pt x="41" y="152"/>
                  </a:lnTo>
                  <a:lnTo>
                    <a:pt x="31" y="142"/>
                  </a:lnTo>
                  <a:lnTo>
                    <a:pt x="11" y="142"/>
                  </a:lnTo>
                  <a:lnTo>
                    <a:pt x="0" y="132"/>
                  </a:lnTo>
                  <a:lnTo>
                    <a:pt x="11" y="122"/>
                  </a:lnTo>
                  <a:lnTo>
                    <a:pt x="21" y="112"/>
                  </a:lnTo>
                  <a:lnTo>
                    <a:pt x="31" y="112"/>
                  </a:lnTo>
                  <a:lnTo>
                    <a:pt x="41" y="112"/>
                  </a:lnTo>
                  <a:lnTo>
                    <a:pt x="51" y="102"/>
                  </a:lnTo>
                  <a:lnTo>
                    <a:pt x="62" y="102"/>
                  </a:lnTo>
                  <a:lnTo>
                    <a:pt x="72" y="91"/>
                  </a:lnTo>
                  <a:lnTo>
                    <a:pt x="82" y="91"/>
                  </a:lnTo>
                  <a:lnTo>
                    <a:pt x="82" y="81"/>
                  </a:lnTo>
                  <a:lnTo>
                    <a:pt x="102" y="81"/>
                  </a:lnTo>
                  <a:lnTo>
                    <a:pt x="113" y="81"/>
                  </a:lnTo>
                  <a:lnTo>
                    <a:pt x="113" y="91"/>
                  </a:lnTo>
                  <a:lnTo>
                    <a:pt x="123" y="91"/>
                  </a:lnTo>
                  <a:lnTo>
                    <a:pt x="123" y="81"/>
                  </a:lnTo>
                  <a:lnTo>
                    <a:pt x="133" y="81"/>
                  </a:lnTo>
                  <a:lnTo>
                    <a:pt x="133" y="71"/>
                  </a:lnTo>
                  <a:lnTo>
                    <a:pt x="143" y="71"/>
                  </a:lnTo>
                  <a:lnTo>
                    <a:pt x="153" y="71"/>
                  </a:lnTo>
                  <a:lnTo>
                    <a:pt x="153" y="61"/>
                  </a:lnTo>
                  <a:lnTo>
                    <a:pt x="153" y="51"/>
                  </a:lnTo>
                  <a:lnTo>
                    <a:pt x="153" y="40"/>
                  </a:lnTo>
                  <a:lnTo>
                    <a:pt x="153" y="30"/>
                  </a:lnTo>
                  <a:lnTo>
                    <a:pt x="163" y="30"/>
                  </a:lnTo>
                  <a:lnTo>
                    <a:pt x="163" y="20"/>
                  </a:lnTo>
                  <a:lnTo>
                    <a:pt x="174" y="30"/>
                  </a:lnTo>
                  <a:lnTo>
                    <a:pt x="184" y="30"/>
                  </a:lnTo>
                  <a:lnTo>
                    <a:pt x="194" y="30"/>
                  </a:lnTo>
                  <a:lnTo>
                    <a:pt x="204" y="30"/>
                  </a:lnTo>
                  <a:lnTo>
                    <a:pt x="214" y="30"/>
                  </a:lnTo>
                  <a:lnTo>
                    <a:pt x="225" y="30"/>
                  </a:lnTo>
                  <a:lnTo>
                    <a:pt x="235" y="30"/>
                  </a:lnTo>
                  <a:lnTo>
                    <a:pt x="245" y="30"/>
                  </a:lnTo>
                  <a:lnTo>
                    <a:pt x="255" y="20"/>
                  </a:lnTo>
                  <a:lnTo>
                    <a:pt x="265" y="10"/>
                  </a:lnTo>
                  <a:lnTo>
                    <a:pt x="286" y="0"/>
                  </a:lnTo>
                  <a:lnTo>
                    <a:pt x="286" y="10"/>
                  </a:lnTo>
                  <a:lnTo>
                    <a:pt x="296" y="10"/>
                  </a:lnTo>
                  <a:lnTo>
                    <a:pt x="306" y="20"/>
                  </a:lnTo>
                  <a:lnTo>
                    <a:pt x="296" y="20"/>
                  </a:lnTo>
                  <a:lnTo>
                    <a:pt x="296" y="30"/>
                  </a:lnTo>
                  <a:lnTo>
                    <a:pt x="306" y="30"/>
                  </a:lnTo>
                  <a:lnTo>
                    <a:pt x="306" y="40"/>
                  </a:lnTo>
                  <a:lnTo>
                    <a:pt x="316" y="40"/>
                  </a:lnTo>
                  <a:lnTo>
                    <a:pt x="316" y="30"/>
                  </a:lnTo>
                  <a:close/>
                  <a:moveTo>
                    <a:pt x="316" y="81"/>
                  </a:moveTo>
                  <a:lnTo>
                    <a:pt x="316" y="71"/>
                  </a:lnTo>
                  <a:lnTo>
                    <a:pt x="316" y="81"/>
                  </a:lnTo>
                  <a:close/>
                  <a:moveTo>
                    <a:pt x="72" y="142"/>
                  </a:moveTo>
                  <a:lnTo>
                    <a:pt x="62" y="142"/>
                  </a:lnTo>
                  <a:lnTo>
                    <a:pt x="62" y="152"/>
                  </a:lnTo>
                  <a:lnTo>
                    <a:pt x="72" y="152"/>
                  </a:lnTo>
                  <a:lnTo>
                    <a:pt x="72" y="142"/>
                  </a:lnTo>
                  <a:close/>
                </a:path>
              </a:pathLst>
            </a:custGeom>
            <a:solidFill>
              <a:srgbClr val="FF6600"/>
            </a:solidFill>
            <a:ln w="15875">
              <a:solidFill>
                <a:srgbClr val="6E6E6E"/>
              </a:solidFill>
              <a:prstDash val="solid"/>
              <a:round/>
              <a:headEnd/>
              <a:tailEnd/>
            </a:ln>
          </p:spPr>
          <p:txBody>
            <a:bodyPr/>
            <a:lstStyle/>
            <a:p>
              <a:endParaRPr lang="fr-FR">
                <a:solidFill>
                  <a:srgbClr val="000000"/>
                </a:solidFill>
              </a:endParaRPr>
            </a:p>
          </p:txBody>
        </p:sp>
        <p:sp>
          <p:nvSpPr>
            <p:cNvPr id="190" name="Freeform 161"/>
            <p:cNvSpPr>
              <a:spLocks/>
            </p:cNvSpPr>
            <p:nvPr/>
          </p:nvSpPr>
          <p:spPr bwMode="auto">
            <a:xfrm>
              <a:off x="6489700" y="5543550"/>
              <a:ext cx="1587" cy="15875"/>
            </a:xfrm>
            <a:custGeom>
              <a:avLst/>
              <a:gdLst>
                <a:gd name="T0" fmla="*/ 0 w 1587"/>
                <a:gd name="T1" fmla="*/ 2147483647 h 10"/>
                <a:gd name="T2" fmla="*/ 0 w 1587"/>
                <a:gd name="T3" fmla="*/ 2147483647 h 10"/>
                <a:gd name="T4" fmla="*/ 0 w 1587"/>
                <a:gd name="T5" fmla="*/ 2147483647 h 10"/>
                <a:gd name="T6" fmla="*/ 0 w 1587"/>
                <a:gd name="T7" fmla="*/ 2147483647 h 10"/>
                <a:gd name="T8" fmla="*/ 0 w 1587"/>
                <a:gd name="T9" fmla="*/ 2147483647 h 10"/>
                <a:gd name="T10" fmla="*/ 0 w 1587"/>
                <a:gd name="T11" fmla="*/ 0 h 10"/>
                <a:gd name="T12" fmla="*/ 0 w 1587"/>
                <a:gd name="T13" fmla="*/ 0 h 10"/>
                <a:gd name="T14" fmla="*/ 0 w 1587"/>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10">
                  <a:moveTo>
                    <a:pt x="0" y="10"/>
                  </a:moveTo>
                  <a:lnTo>
                    <a:pt x="0" y="10"/>
                  </a:lnTo>
                  <a:lnTo>
                    <a:pt x="0" y="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91" name="Freeform 162"/>
            <p:cNvSpPr>
              <a:spLocks/>
            </p:cNvSpPr>
            <p:nvPr/>
          </p:nvSpPr>
          <p:spPr bwMode="auto">
            <a:xfrm>
              <a:off x="8624887" y="5624513"/>
              <a:ext cx="355600" cy="501650"/>
            </a:xfrm>
            <a:custGeom>
              <a:avLst/>
              <a:gdLst>
                <a:gd name="T0" fmla="*/ 2147483647 w 224"/>
                <a:gd name="T1" fmla="*/ 0 h 316"/>
                <a:gd name="T2" fmla="*/ 2147483647 w 224"/>
                <a:gd name="T3" fmla="*/ 0 h 316"/>
                <a:gd name="T4" fmla="*/ 2147483647 w 224"/>
                <a:gd name="T5" fmla="*/ 2147483647 h 316"/>
                <a:gd name="T6" fmla="*/ 2147483647 w 224"/>
                <a:gd name="T7" fmla="*/ 2147483647 h 316"/>
                <a:gd name="T8" fmla="*/ 2147483647 w 224"/>
                <a:gd name="T9" fmla="*/ 2147483647 h 316"/>
                <a:gd name="T10" fmla="*/ 2147483647 w 224"/>
                <a:gd name="T11" fmla="*/ 2147483647 h 316"/>
                <a:gd name="T12" fmla="*/ 2147483647 w 224"/>
                <a:gd name="T13" fmla="*/ 2147483647 h 316"/>
                <a:gd name="T14" fmla="*/ 2147483647 w 224"/>
                <a:gd name="T15" fmla="*/ 2147483647 h 316"/>
                <a:gd name="T16" fmla="*/ 2147483647 w 224"/>
                <a:gd name="T17" fmla="*/ 2147483647 h 316"/>
                <a:gd name="T18" fmla="*/ 2147483647 w 224"/>
                <a:gd name="T19" fmla="*/ 2147483647 h 316"/>
                <a:gd name="T20" fmla="*/ 2147483647 w 224"/>
                <a:gd name="T21" fmla="*/ 2147483647 h 316"/>
                <a:gd name="T22" fmla="*/ 2147483647 w 224"/>
                <a:gd name="T23" fmla="*/ 2147483647 h 316"/>
                <a:gd name="T24" fmla="*/ 2147483647 w 224"/>
                <a:gd name="T25" fmla="*/ 2147483647 h 316"/>
                <a:gd name="T26" fmla="*/ 2147483647 w 224"/>
                <a:gd name="T27" fmla="*/ 2147483647 h 316"/>
                <a:gd name="T28" fmla="*/ 2147483647 w 224"/>
                <a:gd name="T29" fmla="*/ 2147483647 h 316"/>
                <a:gd name="T30" fmla="*/ 2147483647 w 224"/>
                <a:gd name="T31" fmla="*/ 2147483647 h 316"/>
                <a:gd name="T32" fmla="*/ 2147483647 w 224"/>
                <a:gd name="T33" fmla="*/ 2147483647 h 316"/>
                <a:gd name="T34" fmla="*/ 2147483647 w 224"/>
                <a:gd name="T35" fmla="*/ 2147483647 h 316"/>
                <a:gd name="T36" fmla="*/ 2147483647 w 224"/>
                <a:gd name="T37" fmla="*/ 2147483647 h 316"/>
                <a:gd name="T38" fmla="*/ 2147483647 w 224"/>
                <a:gd name="T39" fmla="*/ 2147483647 h 316"/>
                <a:gd name="T40" fmla="*/ 2147483647 w 224"/>
                <a:gd name="T41" fmla="*/ 2147483647 h 316"/>
                <a:gd name="T42" fmla="*/ 2147483647 w 224"/>
                <a:gd name="T43" fmla="*/ 2147483647 h 316"/>
                <a:gd name="T44" fmla="*/ 2147483647 w 224"/>
                <a:gd name="T45" fmla="*/ 2147483647 h 316"/>
                <a:gd name="T46" fmla="*/ 2147483647 w 224"/>
                <a:gd name="T47" fmla="*/ 2147483647 h 316"/>
                <a:gd name="T48" fmla="*/ 2147483647 w 224"/>
                <a:gd name="T49" fmla="*/ 2147483647 h 316"/>
                <a:gd name="T50" fmla="*/ 2147483647 w 224"/>
                <a:gd name="T51" fmla="*/ 2147483647 h 316"/>
                <a:gd name="T52" fmla="*/ 2147483647 w 224"/>
                <a:gd name="T53" fmla="*/ 2147483647 h 316"/>
                <a:gd name="T54" fmla="*/ 2147483647 w 224"/>
                <a:gd name="T55" fmla="*/ 2147483647 h 316"/>
                <a:gd name="T56" fmla="*/ 2147483647 w 224"/>
                <a:gd name="T57" fmla="*/ 2147483647 h 316"/>
                <a:gd name="T58" fmla="*/ 2147483647 w 224"/>
                <a:gd name="T59" fmla="*/ 2147483647 h 316"/>
                <a:gd name="T60" fmla="*/ 2147483647 w 224"/>
                <a:gd name="T61" fmla="*/ 2147483647 h 316"/>
                <a:gd name="T62" fmla="*/ 2147483647 w 224"/>
                <a:gd name="T63" fmla="*/ 2147483647 h 316"/>
                <a:gd name="T64" fmla="*/ 2147483647 w 224"/>
                <a:gd name="T65" fmla="*/ 2147483647 h 316"/>
                <a:gd name="T66" fmla="*/ 2147483647 w 224"/>
                <a:gd name="T67" fmla="*/ 2147483647 h 316"/>
                <a:gd name="T68" fmla="*/ 2147483647 w 224"/>
                <a:gd name="T69" fmla="*/ 2147483647 h 316"/>
                <a:gd name="T70" fmla="*/ 2147483647 w 224"/>
                <a:gd name="T71" fmla="*/ 2147483647 h 316"/>
                <a:gd name="T72" fmla="*/ 2147483647 w 224"/>
                <a:gd name="T73" fmla="*/ 2147483647 h 316"/>
                <a:gd name="T74" fmla="*/ 2147483647 w 224"/>
                <a:gd name="T75" fmla="*/ 2147483647 h 316"/>
                <a:gd name="T76" fmla="*/ 2147483647 w 224"/>
                <a:gd name="T77" fmla="*/ 2147483647 h 316"/>
                <a:gd name="T78" fmla="*/ 2147483647 w 224"/>
                <a:gd name="T79" fmla="*/ 2147483647 h 316"/>
                <a:gd name="T80" fmla="*/ 2147483647 w 224"/>
                <a:gd name="T81" fmla="*/ 2147483647 h 316"/>
                <a:gd name="T82" fmla="*/ 2147483647 w 224"/>
                <a:gd name="T83" fmla="*/ 2147483647 h 316"/>
                <a:gd name="T84" fmla="*/ 2147483647 w 224"/>
                <a:gd name="T85" fmla="*/ 2147483647 h 316"/>
                <a:gd name="T86" fmla="*/ 2147483647 w 224"/>
                <a:gd name="T87" fmla="*/ 2147483647 h 316"/>
                <a:gd name="T88" fmla="*/ 2147483647 w 224"/>
                <a:gd name="T89" fmla="*/ 2147483647 h 316"/>
                <a:gd name="T90" fmla="*/ 2147483647 w 224"/>
                <a:gd name="T91" fmla="*/ 2147483647 h 316"/>
                <a:gd name="T92" fmla="*/ 2147483647 w 224"/>
                <a:gd name="T93" fmla="*/ 2147483647 h 316"/>
                <a:gd name="T94" fmla="*/ 2147483647 w 224"/>
                <a:gd name="T95" fmla="*/ 2147483647 h 316"/>
                <a:gd name="T96" fmla="*/ 2147483647 w 224"/>
                <a:gd name="T97" fmla="*/ 2147483647 h 316"/>
                <a:gd name="T98" fmla="*/ 2147483647 w 224"/>
                <a:gd name="T99" fmla="*/ 2147483647 h 316"/>
                <a:gd name="T100" fmla="*/ 2147483647 w 224"/>
                <a:gd name="T101" fmla="*/ 2147483647 h 316"/>
                <a:gd name="T102" fmla="*/ 2147483647 w 224"/>
                <a:gd name="T103" fmla="*/ 2147483647 h 316"/>
                <a:gd name="T104" fmla="*/ 0 w 224"/>
                <a:gd name="T105" fmla="*/ 2147483647 h 316"/>
                <a:gd name="T106" fmla="*/ 2147483647 w 224"/>
                <a:gd name="T107" fmla="*/ 2147483647 h 316"/>
                <a:gd name="T108" fmla="*/ 2147483647 w 224"/>
                <a:gd name="T109" fmla="*/ 2147483647 h 316"/>
                <a:gd name="T110" fmla="*/ 2147483647 w 224"/>
                <a:gd name="T111" fmla="*/ 2147483647 h 316"/>
                <a:gd name="T112" fmla="*/ 0 w 224"/>
                <a:gd name="T113" fmla="*/ 2147483647 h 316"/>
                <a:gd name="T114" fmla="*/ 0 w 224"/>
                <a:gd name="T115" fmla="*/ 0 h 316"/>
                <a:gd name="T116" fmla="*/ 2147483647 w 224"/>
                <a:gd name="T117" fmla="*/ 0 h 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4" h="316">
                  <a:moveTo>
                    <a:pt x="10" y="0"/>
                  </a:moveTo>
                  <a:lnTo>
                    <a:pt x="10" y="0"/>
                  </a:lnTo>
                  <a:lnTo>
                    <a:pt x="21" y="0"/>
                  </a:lnTo>
                  <a:lnTo>
                    <a:pt x="31" y="0"/>
                  </a:lnTo>
                  <a:lnTo>
                    <a:pt x="41" y="0"/>
                  </a:lnTo>
                  <a:lnTo>
                    <a:pt x="51" y="10"/>
                  </a:lnTo>
                  <a:lnTo>
                    <a:pt x="72" y="10"/>
                  </a:lnTo>
                  <a:lnTo>
                    <a:pt x="72" y="20"/>
                  </a:lnTo>
                  <a:lnTo>
                    <a:pt x="82" y="20"/>
                  </a:lnTo>
                  <a:lnTo>
                    <a:pt x="82" y="30"/>
                  </a:lnTo>
                  <a:lnTo>
                    <a:pt x="92" y="30"/>
                  </a:lnTo>
                  <a:lnTo>
                    <a:pt x="102" y="41"/>
                  </a:lnTo>
                  <a:lnTo>
                    <a:pt x="112" y="41"/>
                  </a:lnTo>
                  <a:lnTo>
                    <a:pt x="123" y="41"/>
                  </a:lnTo>
                  <a:lnTo>
                    <a:pt x="123" y="51"/>
                  </a:lnTo>
                  <a:lnTo>
                    <a:pt x="133" y="61"/>
                  </a:lnTo>
                  <a:lnTo>
                    <a:pt x="133" y="71"/>
                  </a:lnTo>
                  <a:lnTo>
                    <a:pt x="143" y="81"/>
                  </a:lnTo>
                  <a:lnTo>
                    <a:pt x="143" y="92"/>
                  </a:lnTo>
                  <a:lnTo>
                    <a:pt x="153" y="92"/>
                  </a:lnTo>
                  <a:lnTo>
                    <a:pt x="153" y="102"/>
                  </a:lnTo>
                  <a:lnTo>
                    <a:pt x="173" y="102"/>
                  </a:lnTo>
                  <a:lnTo>
                    <a:pt x="173" y="112"/>
                  </a:lnTo>
                  <a:lnTo>
                    <a:pt x="173" y="122"/>
                  </a:lnTo>
                  <a:lnTo>
                    <a:pt x="173" y="132"/>
                  </a:lnTo>
                  <a:lnTo>
                    <a:pt x="184" y="132"/>
                  </a:lnTo>
                  <a:lnTo>
                    <a:pt x="184" y="143"/>
                  </a:lnTo>
                  <a:lnTo>
                    <a:pt x="173" y="153"/>
                  </a:lnTo>
                  <a:lnTo>
                    <a:pt x="194" y="163"/>
                  </a:lnTo>
                  <a:lnTo>
                    <a:pt x="214" y="153"/>
                  </a:lnTo>
                  <a:lnTo>
                    <a:pt x="214" y="143"/>
                  </a:lnTo>
                  <a:lnTo>
                    <a:pt x="214" y="153"/>
                  </a:lnTo>
                  <a:lnTo>
                    <a:pt x="224" y="173"/>
                  </a:lnTo>
                  <a:lnTo>
                    <a:pt x="224" y="183"/>
                  </a:lnTo>
                  <a:lnTo>
                    <a:pt x="224" y="194"/>
                  </a:lnTo>
                  <a:lnTo>
                    <a:pt x="224" y="204"/>
                  </a:lnTo>
                  <a:lnTo>
                    <a:pt x="224" y="214"/>
                  </a:lnTo>
                  <a:lnTo>
                    <a:pt x="214" y="224"/>
                  </a:lnTo>
                  <a:lnTo>
                    <a:pt x="214" y="234"/>
                  </a:lnTo>
                  <a:lnTo>
                    <a:pt x="224" y="234"/>
                  </a:lnTo>
                  <a:lnTo>
                    <a:pt x="214" y="244"/>
                  </a:lnTo>
                  <a:lnTo>
                    <a:pt x="204" y="255"/>
                  </a:lnTo>
                  <a:lnTo>
                    <a:pt x="204" y="275"/>
                  </a:lnTo>
                  <a:lnTo>
                    <a:pt x="194" y="285"/>
                  </a:lnTo>
                  <a:lnTo>
                    <a:pt x="194" y="295"/>
                  </a:lnTo>
                  <a:lnTo>
                    <a:pt x="204" y="295"/>
                  </a:lnTo>
                  <a:lnTo>
                    <a:pt x="194" y="316"/>
                  </a:lnTo>
                  <a:lnTo>
                    <a:pt x="173" y="316"/>
                  </a:lnTo>
                  <a:lnTo>
                    <a:pt x="173" y="306"/>
                  </a:lnTo>
                  <a:lnTo>
                    <a:pt x="163" y="306"/>
                  </a:lnTo>
                  <a:lnTo>
                    <a:pt x="153" y="306"/>
                  </a:lnTo>
                  <a:lnTo>
                    <a:pt x="163" y="295"/>
                  </a:lnTo>
                  <a:lnTo>
                    <a:pt x="153" y="285"/>
                  </a:lnTo>
                  <a:lnTo>
                    <a:pt x="153" y="295"/>
                  </a:lnTo>
                  <a:lnTo>
                    <a:pt x="153" y="285"/>
                  </a:lnTo>
                  <a:lnTo>
                    <a:pt x="143" y="285"/>
                  </a:lnTo>
                  <a:lnTo>
                    <a:pt x="133" y="285"/>
                  </a:lnTo>
                  <a:lnTo>
                    <a:pt x="112" y="275"/>
                  </a:lnTo>
                  <a:lnTo>
                    <a:pt x="102" y="275"/>
                  </a:lnTo>
                  <a:lnTo>
                    <a:pt x="72" y="255"/>
                  </a:lnTo>
                  <a:lnTo>
                    <a:pt x="82" y="255"/>
                  </a:lnTo>
                  <a:lnTo>
                    <a:pt x="72" y="244"/>
                  </a:lnTo>
                  <a:lnTo>
                    <a:pt x="82" y="234"/>
                  </a:lnTo>
                  <a:lnTo>
                    <a:pt x="92" y="224"/>
                  </a:lnTo>
                  <a:lnTo>
                    <a:pt x="102" y="224"/>
                  </a:lnTo>
                  <a:lnTo>
                    <a:pt x="102" y="214"/>
                  </a:lnTo>
                  <a:lnTo>
                    <a:pt x="92" y="214"/>
                  </a:lnTo>
                  <a:lnTo>
                    <a:pt x="82" y="214"/>
                  </a:lnTo>
                  <a:lnTo>
                    <a:pt x="72" y="214"/>
                  </a:lnTo>
                  <a:lnTo>
                    <a:pt x="72" y="204"/>
                  </a:lnTo>
                  <a:lnTo>
                    <a:pt x="51" y="204"/>
                  </a:lnTo>
                  <a:lnTo>
                    <a:pt x="41" y="204"/>
                  </a:lnTo>
                  <a:lnTo>
                    <a:pt x="51" y="194"/>
                  </a:lnTo>
                  <a:lnTo>
                    <a:pt x="61" y="194"/>
                  </a:lnTo>
                  <a:lnTo>
                    <a:pt x="51" y="183"/>
                  </a:lnTo>
                  <a:lnTo>
                    <a:pt x="61" y="183"/>
                  </a:lnTo>
                  <a:lnTo>
                    <a:pt x="61" y="173"/>
                  </a:lnTo>
                  <a:lnTo>
                    <a:pt x="72" y="173"/>
                  </a:lnTo>
                  <a:lnTo>
                    <a:pt x="61" y="163"/>
                  </a:lnTo>
                  <a:lnTo>
                    <a:pt x="72" y="163"/>
                  </a:lnTo>
                  <a:lnTo>
                    <a:pt x="72" y="153"/>
                  </a:lnTo>
                  <a:lnTo>
                    <a:pt x="72" y="143"/>
                  </a:lnTo>
                  <a:lnTo>
                    <a:pt x="61" y="143"/>
                  </a:lnTo>
                  <a:lnTo>
                    <a:pt x="51" y="143"/>
                  </a:lnTo>
                  <a:lnTo>
                    <a:pt x="41" y="153"/>
                  </a:lnTo>
                  <a:lnTo>
                    <a:pt x="31" y="143"/>
                  </a:lnTo>
                  <a:lnTo>
                    <a:pt x="21" y="153"/>
                  </a:lnTo>
                  <a:lnTo>
                    <a:pt x="31" y="143"/>
                  </a:lnTo>
                  <a:lnTo>
                    <a:pt x="21" y="132"/>
                  </a:lnTo>
                  <a:lnTo>
                    <a:pt x="31" y="132"/>
                  </a:lnTo>
                  <a:lnTo>
                    <a:pt x="41" y="122"/>
                  </a:lnTo>
                  <a:lnTo>
                    <a:pt x="31" y="112"/>
                  </a:lnTo>
                  <a:lnTo>
                    <a:pt x="51" y="102"/>
                  </a:lnTo>
                  <a:lnTo>
                    <a:pt x="51" y="92"/>
                  </a:lnTo>
                  <a:lnTo>
                    <a:pt x="41" y="92"/>
                  </a:lnTo>
                  <a:lnTo>
                    <a:pt x="41" y="81"/>
                  </a:lnTo>
                  <a:lnTo>
                    <a:pt x="31" y="81"/>
                  </a:lnTo>
                  <a:lnTo>
                    <a:pt x="10" y="81"/>
                  </a:lnTo>
                  <a:lnTo>
                    <a:pt x="10" y="71"/>
                  </a:lnTo>
                  <a:lnTo>
                    <a:pt x="10" y="61"/>
                  </a:lnTo>
                  <a:lnTo>
                    <a:pt x="10" y="41"/>
                  </a:lnTo>
                  <a:lnTo>
                    <a:pt x="0" y="51"/>
                  </a:lnTo>
                  <a:lnTo>
                    <a:pt x="0" y="41"/>
                  </a:lnTo>
                  <a:lnTo>
                    <a:pt x="31" y="30"/>
                  </a:lnTo>
                  <a:lnTo>
                    <a:pt x="31" y="20"/>
                  </a:lnTo>
                  <a:lnTo>
                    <a:pt x="21" y="20"/>
                  </a:lnTo>
                  <a:lnTo>
                    <a:pt x="10" y="20"/>
                  </a:lnTo>
                  <a:lnTo>
                    <a:pt x="10" y="10"/>
                  </a:lnTo>
                  <a:lnTo>
                    <a:pt x="21" y="10"/>
                  </a:lnTo>
                  <a:lnTo>
                    <a:pt x="10" y="0"/>
                  </a:lnTo>
                  <a:lnTo>
                    <a:pt x="0" y="10"/>
                  </a:lnTo>
                  <a:lnTo>
                    <a:pt x="0" y="0"/>
                  </a:lnTo>
                  <a:lnTo>
                    <a:pt x="10" y="0"/>
                  </a:lnTo>
                  <a:close/>
                </a:path>
              </a:pathLst>
            </a:custGeom>
            <a:solidFill>
              <a:srgbClr val="FFC000"/>
            </a:solidFill>
            <a:ln w="15875">
              <a:solidFill>
                <a:srgbClr val="6E6E6E"/>
              </a:solidFill>
              <a:prstDash val="solid"/>
              <a:round/>
              <a:headEnd/>
              <a:tailEnd/>
            </a:ln>
          </p:spPr>
          <p:txBody>
            <a:bodyPr/>
            <a:lstStyle/>
            <a:p>
              <a:endParaRPr lang="fr-FR">
                <a:solidFill>
                  <a:srgbClr val="000000"/>
                </a:solidFill>
              </a:endParaRPr>
            </a:p>
          </p:txBody>
        </p:sp>
        <p:sp>
          <p:nvSpPr>
            <p:cNvPr id="192" name="Freeform 163"/>
            <p:cNvSpPr>
              <a:spLocks/>
            </p:cNvSpPr>
            <p:nvPr/>
          </p:nvSpPr>
          <p:spPr bwMode="auto">
            <a:xfrm>
              <a:off x="6086476" y="5656263"/>
              <a:ext cx="15875" cy="15875"/>
            </a:xfrm>
            <a:custGeom>
              <a:avLst/>
              <a:gdLst>
                <a:gd name="T0" fmla="*/ 2147483647 w 10"/>
                <a:gd name="T1" fmla="*/ 0 h 10"/>
                <a:gd name="T2" fmla="*/ 2147483647 w 10"/>
                <a:gd name="T3" fmla="*/ 2147483647 h 10"/>
                <a:gd name="T4" fmla="*/ 2147483647 w 10"/>
                <a:gd name="T5" fmla="*/ 2147483647 h 10"/>
                <a:gd name="T6" fmla="*/ 2147483647 w 10"/>
                <a:gd name="T7" fmla="*/ 2147483647 h 10"/>
                <a:gd name="T8" fmla="*/ 0 w 10"/>
                <a:gd name="T9" fmla="*/ 2147483647 h 10"/>
                <a:gd name="T10" fmla="*/ 0 w 10"/>
                <a:gd name="T11" fmla="*/ 2147483647 h 10"/>
                <a:gd name="T12" fmla="*/ 0 w 10"/>
                <a:gd name="T13" fmla="*/ 2147483647 h 10"/>
                <a:gd name="T14" fmla="*/ 0 w 10"/>
                <a:gd name="T15" fmla="*/ 0 h 10"/>
                <a:gd name="T16" fmla="*/ 2147483647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10" y="0"/>
                  </a:moveTo>
                  <a:lnTo>
                    <a:pt x="10" y="10"/>
                  </a:lnTo>
                  <a:lnTo>
                    <a:pt x="0" y="10"/>
                  </a:lnTo>
                  <a:lnTo>
                    <a:pt x="0" y="0"/>
                  </a:lnTo>
                  <a:lnTo>
                    <a:pt x="1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93" name="Rectangle 164"/>
            <p:cNvSpPr>
              <a:spLocks noChangeArrowheads="1"/>
            </p:cNvSpPr>
            <p:nvPr/>
          </p:nvSpPr>
          <p:spPr bwMode="auto">
            <a:xfrm>
              <a:off x="8658225" y="5867400"/>
              <a:ext cx="1587" cy="15875"/>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94" name="Freeform 165"/>
            <p:cNvSpPr>
              <a:spLocks/>
            </p:cNvSpPr>
            <p:nvPr/>
          </p:nvSpPr>
          <p:spPr bwMode="auto">
            <a:xfrm>
              <a:off x="8964612" y="6011863"/>
              <a:ext cx="15875" cy="17462"/>
            </a:xfrm>
            <a:custGeom>
              <a:avLst/>
              <a:gdLst>
                <a:gd name="T0" fmla="*/ 0 w 10"/>
                <a:gd name="T1" fmla="*/ 2147483647 h 11"/>
                <a:gd name="T2" fmla="*/ 0 w 10"/>
                <a:gd name="T3" fmla="*/ 2147483647 h 11"/>
                <a:gd name="T4" fmla="*/ 0 w 10"/>
                <a:gd name="T5" fmla="*/ 2147483647 h 11"/>
                <a:gd name="T6" fmla="*/ 2147483647 w 10"/>
                <a:gd name="T7" fmla="*/ 0 h 11"/>
                <a:gd name="T8" fmla="*/ 2147483647 w 10"/>
                <a:gd name="T9" fmla="*/ 0 h 11"/>
                <a:gd name="T10" fmla="*/ 2147483647 w 10"/>
                <a:gd name="T11" fmla="*/ 0 h 11"/>
                <a:gd name="T12" fmla="*/ 0 w 10"/>
                <a:gd name="T13" fmla="*/ 2147483647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1">
                  <a:moveTo>
                    <a:pt x="0" y="11"/>
                  </a:moveTo>
                  <a:lnTo>
                    <a:pt x="0" y="11"/>
                  </a:lnTo>
                  <a:lnTo>
                    <a:pt x="10" y="0"/>
                  </a:lnTo>
                  <a:lnTo>
                    <a:pt x="0" y="11"/>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95" name="Freeform 166"/>
            <p:cNvSpPr>
              <a:spLocks/>
            </p:cNvSpPr>
            <p:nvPr/>
          </p:nvSpPr>
          <p:spPr bwMode="auto">
            <a:xfrm>
              <a:off x="8980487" y="60452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8" h="1588">
                  <a:moveTo>
                    <a:pt x="0" y="0"/>
                  </a:moveTo>
                  <a:lnTo>
                    <a:pt x="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96" name="Freeform 167"/>
            <p:cNvSpPr>
              <a:spLocks/>
            </p:cNvSpPr>
            <p:nvPr/>
          </p:nvSpPr>
          <p:spPr bwMode="auto">
            <a:xfrm>
              <a:off x="8932862" y="6110288"/>
              <a:ext cx="15875" cy="1587"/>
            </a:xfrm>
            <a:custGeom>
              <a:avLst/>
              <a:gdLst>
                <a:gd name="T0" fmla="*/ 2147483647 w 10"/>
                <a:gd name="T1" fmla="*/ 0 h 1587"/>
                <a:gd name="T2" fmla="*/ 0 w 10"/>
                <a:gd name="T3" fmla="*/ 0 h 1587"/>
                <a:gd name="T4" fmla="*/ 0 w 10"/>
                <a:gd name="T5" fmla="*/ 0 h 1587"/>
                <a:gd name="T6" fmla="*/ 2147483647 w 10"/>
                <a:gd name="T7" fmla="*/ 0 h 1587"/>
                <a:gd name="T8" fmla="*/ 2147483647 w 10"/>
                <a:gd name="T9" fmla="*/ 0 h 1587"/>
                <a:gd name="T10" fmla="*/ 2147483647 w 10"/>
                <a:gd name="T11" fmla="*/ 0 h 15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587">
                  <a:moveTo>
                    <a:pt x="10" y="0"/>
                  </a:moveTo>
                  <a:lnTo>
                    <a:pt x="0" y="0"/>
                  </a:lnTo>
                  <a:lnTo>
                    <a:pt x="10" y="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197" name="Rectangle 168"/>
            <p:cNvSpPr>
              <a:spLocks noChangeArrowheads="1"/>
            </p:cNvSpPr>
            <p:nvPr/>
          </p:nvSpPr>
          <p:spPr bwMode="auto">
            <a:xfrm>
              <a:off x="8932862" y="6110288"/>
              <a:ext cx="1588" cy="1587"/>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98" name="Rectangle 169"/>
            <p:cNvSpPr>
              <a:spLocks noChangeArrowheads="1"/>
            </p:cNvSpPr>
            <p:nvPr/>
          </p:nvSpPr>
          <p:spPr bwMode="auto">
            <a:xfrm>
              <a:off x="8932862" y="6110288"/>
              <a:ext cx="15875" cy="15875"/>
            </a:xfrm>
            <a:prstGeom prst="rect">
              <a:avLst/>
            </a:prstGeom>
            <a:solidFill>
              <a:schemeClr val="bg1"/>
            </a:solidFill>
            <a:ln w="15875">
              <a:solidFill>
                <a:srgbClr val="6E6E6E"/>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rgbClr val="000000"/>
                </a:solidFill>
              </a:endParaRPr>
            </a:p>
          </p:txBody>
        </p:sp>
        <p:sp>
          <p:nvSpPr>
            <p:cNvPr id="199" name="Freeform 170"/>
            <p:cNvSpPr>
              <a:spLocks/>
            </p:cNvSpPr>
            <p:nvPr/>
          </p:nvSpPr>
          <p:spPr bwMode="auto">
            <a:xfrm>
              <a:off x="8932862" y="6126163"/>
              <a:ext cx="15875" cy="15875"/>
            </a:xfrm>
            <a:custGeom>
              <a:avLst/>
              <a:gdLst>
                <a:gd name="T0" fmla="*/ 0 w 10"/>
                <a:gd name="T1" fmla="*/ 2147483647 h 10"/>
                <a:gd name="T2" fmla="*/ 0 w 10"/>
                <a:gd name="T3" fmla="*/ 0 h 10"/>
                <a:gd name="T4" fmla="*/ 0 w 10"/>
                <a:gd name="T5" fmla="*/ 0 h 10"/>
                <a:gd name="T6" fmla="*/ 0 w 10"/>
                <a:gd name="T7" fmla="*/ 0 h 10"/>
                <a:gd name="T8" fmla="*/ 2147483647 w 10"/>
                <a:gd name="T9" fmla="*/ 0 h 10"/>
                <a:gd name="T10" fmla="*/ 2147483647 w 10"/>
                <a:gd name="T11" fmla="*/ 0 h 10"/>
                <a:gd name="T12" fmla="*/ 2147483647 w 10"/>
                <a:gd name="T13" fmla="*/ 2147483647 h 10"/>
                <a:gd name="T14" fmla="*/ 0 w 1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0">
                  <a:moveTo>
                    <a:pt x="0" y="10"/>
                  </a:moveTo>
                  <a:lnTo>
                    <a:pt x="0" y="0"/>
                  </a:lnTo>
                  <a:lnTo>
                    <a:pt x="10" y="0"/>
                  </a:lnTo>
                  <a:lnTo>
                    <a:pt x="10" y="10"/>
                  </a:lnTo>
                  <a:lnTo>
                    <a:pt x="0" y="10"/>
                  </a:lnTo>
                  <a:close/>
                </a:path>
              </a:pathLst>
            </a:custGeom>
            <a:solidFill>
              <a:schemeClr val="bg1"/>
            </a:solidFill>
            <a:ln w="15875">
              <a:solidFill>
                <a:srgbClr val="6E6E6E"/>
              </a:solidFill>
              <a:prstDash val="solid"/>
              <a:round/>
              <a:headEnd/>
              <a:tailEnd/>
            </a:ln>
          </p:spPr>
          <p:txBody>
            <a:bodyPr/>
            <a:lstStyle/>
            <a:p>
              <a:endParaRPr lang="fr-FR">
                <a:solidFill>
                  <a:srgbClr val="000000"/>
                </a:solidFill>
              </a:endParaRPr>
            </a:p>
          </p:txBody>
        </p:sp>
        <p:sp>
          <p:nvSpPr>
            <p:cNvPr id="203" name="Freeform 71"/>
            <p:cNvSpPr>
              <a:spLocks/>
            </p:cNvSpPr>
            <p:nvPr/>
          </p:nvSpPr>
          <p:spPr bwMode="auto">
            <a:xfrm>
              <a:off x="6408739" y="3003550"/>
              <a:ext cx="485775" cy="485775"/>
            </a:xfrm>
            <a:custGeom>
              <a:avLst/>
              <a:gdLst>
                <a:gd name="T0" fmla="*/ 0 w 306"/>
                <a:gd name="T1" fmla="*/ 2147483647 h 306"/>
                <a:gd name="T2" fmla="*/ 2147483647 w 306"/>
                <a:gd name="T3" fmla="*/ 2147483647 h 306"/>
                <a:gd name="T4" fmla="*/ 2147483647 w 306"/>
                <a:gd name="T5" fmla="*/ 2147483647 h 306"/>
                <a:gd name="T6" fmla="*/ 2147483647 w 306"/>
                <a:gd name="T7" fmla="*/ 0 h 306"/>
                <a:gd name="T8" fmla="*/ 2147483647 w 306"/>
                <a:gd name="T9" fmla="*/ 2147483647 h 306"/>
                <a:gd name="T10" fmla="*/ 2147483647 w 306"/>
                <a:gd name="T11" fmla="*/ 2147483647 h 306"/>
                <a:gd name="T12" fmla="*/ 2147483647 w 306"/>
                <a:gd name="T13" fmla="*/ 2147483647 h 306"/>
                <a:gd name="T14" fmla="*/ 2147483647 w 306"/>
                <a:gd name="T15" fmla="*/ 2147483647 h 306"/>
                <a:gd name="T16" fmla="*/ 2147483647 w 306"/>
                <a:gd name="T17" fmla="*/ 2147483647 h 306"/>
                <a:gd name="T18" fmla="*/ 2147483647 w 306"/>
                <a:gd name="T19" fmla="*/ 2147483647 h 306"/>
                <a:gd name="T20" fmla="*/ 2147483647 w 306"/>
                <a:gd name="T21" fmla="*/ 2147483647 h 306"/>
                <a:gd name="T22" fmla="*/ 2147483647 w 306"/>
                <a:gd name="T23" fmla="*/ 2147483647 h 306"/>
                <a:gd name="T24" fmla="*/ 2147483647 w 306"/>
                <a:gd name="T25" fmla="*/ 2147483647 h 306"/>
                <a:gd name="T26" fmla="*/ 2147483647 w 306"/>
                <a:gd name="T27" fmla="*/ 2147483647 h 306"/>
                <a:gd name="T28" fmla="*/ 2147483647 w 306"/>
                <a:gd name="T29" fmla="*/ 2147483647 h 306"/>
                <a:gd name="T30" fmla="*/ 2147483647 w 306"/>
                <a:gd name="T31" fmla="*/ 2147483647 h 306"/>
                <a:gd name="T32" fmla="*/ 2147483647 w 306"/>
                <a:gd name="T33" fmla="*/ 2147483647 h 306"/>
                <a:gd name="T34" fmla="*/ 2147483647 w 306"/>
                <a:gd name="T35" fmla="*/ 2147483647 h 306"/>
                <a:gd name="T36" fmla="*/ 2147483647 w 306"/>
                <a:gd name="T37" fmla="*/ 2147483647 h 306"/>
                <a:gd name="T38" fmla="*/ 2147483647 w 306"/>
                <a:gd name="T39" fmla="*/ 2147483647 h 306"/>
                <a:gd name="T40" fmla="*/ 2147483647 w 306"/>
                <a:gd name="T41" fmla="*/ 2147483647 h 306"/>
                <a:gd name="T42" fmla="*/ 2147483647 w 306"/>
                <a:gd name="T43" fmla="*/ 2147483647 h 306"/>
                <a:gd name="T44" fmla="*/ 2147483647 w 306"/>
                <a:gd name="T45" fmla="*/ 2147483647 h 306"/>
                <a:gd name="T46" fmla="*/ 2147483647 w 306"/>
                <a:gd name="T47" fmla="*/ 2147483647 h 306"/>
                <a:gd name="T48" fmla="*/ 2147483647 w 306"/>
                <a:gd name="T49" fmla="*/ 2147483647 h 306"/>
                <a:gd name="T50" fmla="*/ 2147483647 w 306"/>
                <a:gd name="T51" fmla="*/ 2147483647 h 306"/>
                <a:gd name="T52" fmla="*/ 2147483647 w 306"/>
                <a:gd name="T53" fmla="*/ 2147483647 h 306"/>
                <a:gd name="T54" fmla="*/ 2147483647 w 306"/>
                <a:gd name="T55" fmla="*/ 2147483647 h 306"/>
                <a:gd name="T56" fmla="*/ 2147483647 w 306"/>
                <a:gd name="T57" fmla="*/ 2147483647 h 306"/>
                <a:gd name="T58" fmla="*/ 2147483647 w 306"/>
                <a:gd name="T59" fmla="*/ 2147483647 h 306"/>
                <a:gd name="T60" fmla="*/ 2147483647 w 306"/>
                <a:gd name="T61" fmla="*/ 2147483647 h 306"/>
                <a:gd name="T62" fmla="*/ 2147483647 w 306"/>
                <a:gd name="T63" fmla="*/ 2147483647 h 306"/>
                <a:gd name="T64" fmla="*/ 2147483647 w 306"/>
                <a:gd name="T65" fmla="*/ 2147483647 h 306"/>
                <a:gd name="T66" fmla="*/ 2147483647 w 306"/>
                <a:gd name="T67" fmla="*/ 2147483647 h 306"/>
                <a:gd name="T68" fmla="*/ 2147483647 w 306"/>
                <a:gd name="T69" fmla="*/ 2147483647 h 306"/>
                <a:gd name="T70" fmla="*/ 2147483647 w 306"/>
                <a:gd name="T71" fmla="*/ 2147483647 h 306"/>
                <a:gd name="T72" fmla="*/ 2147483647 w 306"/>
                <a:gd name="T73" fmla="*/ 2147483647 h 306"/>
                <a:gd name="T74" fmla="*/ 2147483647 w 306"/>
                <a:gd name="T75" fmla="*/ 2147483647 h 306"/>
                <a:gd name="T76" fmla="*/ 2147483647 w 306"/>
                <a:gd name="T77" fmla="*/ 2147483647 h 306"/>
                <a:gd name="T78" fmla="*/ 2147483647 w 306"/>
                <a:gd name="T79" fmla="*/ 2147483647 h 306"/>
                <a:gd name="T80" fmla="*/ 2147483647 w 306"/>
                <a:gd name="T81" fmla="*/ 2147483647 h 306"/>
                <a:gd name="T82" fmla="*/ 2147483647 w 306"/>
                <a:gd name="T83" fmla="*/ 2147483647 h 306"/>
                <a:gd name="T84" fmla="*/ 2147483647 w 306"/>
                <a:gd name="T85" fmla="*/ 2147483647 h 306"/>
                <a:gd name="T86" fmla="*/ 2147483647 w 306"/>
                <a:gd name="T87" fmla="*/ 2147483647 h 306"/>
                <a:gd name="T88" fmla="*/ 2147483647 w 306"/>
                <a:gd name="T89" fmla="*/ 2147483647 h 306"/>
                <a:gd name="T90" fmla="*/ 2147483647 w 306"/>
                <a:gd name="T91" fmla="*/ 2147483647 h 306"/>
                <a:gd name="T92" fmla="*/ 2147483647 w 306"/>
                <a:gd name="T93" fmla="*/ 2147483647 h 306"/>
                <a:gd name="T94" fmla="*/ 2147483647 w 306"/>
                <a:gd name="T95" fmla="*/ 2147483647 h 306"/>
                <a:gd name="T96" fmla="*/ 2147483647 w 306"/>
                <a:gd name="T97" fmla="*/ 2147483647 h 306"/>
                <a:gd name="T98" fmla="*/ 2147483647 w 306"/>
                <a:gd name="T99" fmla="*/ 2147483647 h 306"/>
                <a:gd name="T100" fmla="*/ 2147483647 w 306"/>
                <a:gd name="T101" fmla="*/ 2147483647 h 306"/>
                <a:gd name="T102" fmla="*/ 2147483647 w 306"/>
                <a:gd name="T103" fmla="*/ 2147483647 h 306"/>
                <a:gd name="T104" fmla="*/ 2147483647 w 306"/>
                <a:gd name="T105" fmla="*/ 2147483647 h 306"/>
                <a:gd name="T106" fmla="*/ 2147483647 w 306"/>
                <a:gd name="T107" fmla="*/ 2147483647 h 306"/>
                <a:gd name="T108" fmla="*/ 2147483647 w 306"/>
                <a:gd name="T109" fmla="*/ 2147483647 h 306"/>
                <a:gd name="T110" fmla="*/ 2147483647 w 306"/>
                <a:gd name="T111" fmla="*/ 2147483647 h 306"/>
                <a:gd name="T112" fmla="*/ 2147483647 w 306"/>
                <a:gd name="T113" fmla="*/ 2147483647 h 306"/>
                <a:gd name="T114" fmla="*/ 2147483647 w 306"/>
                <a:gd name="T115" fmla="*/ 2147483647 h 306"/>
                <a:gd name="T116" fmla="*/ 2147483647 w 306"/>
                <a:gd name="T117" fmla="*/ 2147483647 h 306"/>
                <a:gd name="T118" fmla="*/ 2147483647 w 306"/>
                <a:gd name="T119" fmla="*/ 2147483647 h 306"/>
                <a:gd name="T120" fmla="*/ 2147483647 w 306"/>
                <a:gd name="T121" fmla="*/ 2147483647 h 306"/>
                <a:gd name="T122" fmla="*/ 2147483647 w 306"/>
                <a:gd name="T123" fmla="*/ 2147483647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6" h="306">
                  <a:moveTo>
                    <a:pt x="11" y="31"/>
                  </a:moveTo>
                  <a:lnTo>
                    <a:pt x="11" y="21"/>
                  </a:lnTo>
                  <a:lnTo>
                    <a:pt x="0" y="21"/>
                  </a:lnTo>
                  <a:lnTo>
                    <a:pt x="11" y="21"/>
                  </a:lnTo>
                  <a:lnTo>
                    <a:pt x="11" y="10"/>
                  </a:lnTo>
                  <a:lnTo>
                    <a:pt x="21" y="10"/>
                  </a:lnTo>
                  <a:lnTo>
                    <a:pt x="31" y="10"/>
                  </a:lnTo>
                  <a:lnTo>
                    <a:pt x="41" y="10"/>
                  </a:lnTo>
                  <a:lnTo>
                    <a:pt x="51" y="0"/>
                  </a:lnTo>
                  <a:lnTo>
                    <a:pt x="62" y="0"/>
                  </a:lnTo>
                  <a:lnTo>
                    <a:pt x="62" y="10"/>
                  </a:lnTo>
                  <a:lnTo>
                    <a:pt x="62" y="21"/>
                  </a:lnTo>
                  <a:lnTo>
                    <a:pt x="72" y="21"/>
                  </a:lnTo>
                  <a:lnTo>
                    <a:pt x="82" y="21"/>
                  </a:lnTo>
                  <a:lnTo>
                    <a:pt x="82" y="31"/>
                  </a:lnTo>
                  <a:lnTo>
                    <a:pt x="92" y="31"/>
                  </a:lnTo>
                  <a:lnTo>
                    <a:pt x="102" y="31"/>
                  </a:lnTo>
                  <a:lnTo>
                    <a:pt x="112" y="41"/>
                  </a:lnTo>
                  <a:lnTo>
                    <a:pt x="123" y="31"/>
                  </a:lnTo>
                  <a:lnTo>
                    <a:pt x="133" y="31"/>
                  </a:lnTo>
                  <a:lnTo>
                    <a:pt x="143" y="31"/>
                  </a:lnTo>
                  <a:lnTo>
                    <a:pt x="143" y="10"/>
                  </a:lnTo>
                  <a:lnTo>
                    <a:pt x="153" y="21"/>
                  </a:lnTo>
                  <a:lnTo>
                    <a:pt x="163" y="31"/>
                  </a:lnTo>
                  <a:lnTo>
                    <a:pt x="163" y="41"/>
                  </a:lnTo>
                  <a:lnTo>
                    <a:pt x="174" y="41"/>
                  </a:lnTo>
                  <a:lnTo>
                    <a:pt x="184" y="51"/>
                  </a:lnTo>
                  <a:lnTo>
                    <a:pt x="194" y="51"/>
                  </a:lnTo>
                  <a:lnTo>
                    <a:pt x="194" y="61"/>
                  </a:lnTo>
                  <a:lnTo>
                    <a:pt x="204" y="61"/>
                  </a:lnTo>
                  <a:lnTo>
                    <a:pt x="214" y="61"/>
                  </a:lnTo>
                  <a:lnTo>
                    <a:pt x="214" y="72"/>
                  </a:lnTo>
                  <a:lnTo>
                    <a:pt x="225" y="72"/>
                  </a:lnTo>
                  <a:lnTo>
                    <a:pt x="214" y="61"/>
                  </a:lnTo>
                  <a:lnTo>
                    <a:pt x="225" y="61"/>
                  </a:lnTo>
                  <a:lnTo>
                    <a:pt x="225" y="51"/>
                  </a:lnTo>
                  <a:lnTo>
                    <a:pt x="235" y="51"/>
                  </a:lnTo>
                  <a:lnTo>
                    <a:pt x="235" y="61"/>
                  </a:lnTo>
                  <a:lnTo>
                    <a:pt x="225" y="61"/>
                  </a:lnTo>
                  <a:lnTo>
                    <a:pt x="225" y="72"/>
                  </a:lnTo>
                  <a:lnTo>
                    <a:pt x="235" y="72"/>
                  </a:lnTo>
                  <a:lnTo>
                    <a:pt x="245" y="72"/>
                  </a:lnTo>
                  <a:lnTo>
                    <a:pt x="245" y="61"/>
                  </a:lnTo>
                  <a:lnTo>
                    <a:pt x="255" y="72"/>
                  </a:lnTo>
                  <a:lnTo>
                    <a:pt x="245" y="72"/>
                  </a:lnTo>
                  <a:lnTo>
                    <a:pt x="255" y="82"/>
                  </a:lnTo>
                  <a:lnTo>
                    <a:pt x="255" y="92"/>
                  </a:lnTo>
                  <a:lnTo>
                    <a:pt x="265" y="92"/>
                  </a:lnTo>
                  <a:lnTo>
                    <a:pt x="265" y="82"/>
                  </a:lnTo>
                  <a:lnTo>
                    <a:pt x="275" y="82"/>
                  </a:lnTo>
                  <a:lnTo>
                    <a:pt x="286" y="82"/>
                  </a:lnTo>
                  <a:lnTo>
                    <a:pt x="286" y="72"/>
                  </a:lnTo>
                  <a:lnTo>
                    <a:pt x="286" y="82"/>
                  </a:lnTo>
                  <a:lnTo>
                    <a:pt x="286" y="92"/>
                  </a:lnTo>
                  <a:lnTo>
                    <a:pt x="286" y="112"/>
                  </a:lnTo>
                  <a:lnTo>
                    <a:pt x="296" y="112"/>
                  </a:lnTo>
                  <a:lnTo>
                    <a:pt x="306" y="122"/>
                  </a:lnTo>
                  <a:lnTo>
                    <a:pt x="306" y="133"/>
                  </a:lnTo>
                  <a:lnTo>
                    <a:pt x="306" y="143"/>
                  </a:lnTo>
                  <a:lnTo>
                    <a:pt x="296" y="143"/>
                  </a:lnTo>
                  <a:lnTo>
                    <a:pt x="286" y="143"/>
                  </a:lnTo>
                  <a:lnTo>
                    <a:pt x="286" y="153"/>
                  </a:lnTo>
                  <a:lnTo>
                    <a:pt x="275" y="153"/>
                  </a:lnTo>
                  <a:lnTo>
                    <a:pt x="265" y="163"/>
                  </a:lnTo>
                  <a:lnTo>
                    <a:pt x="275" y="173"/>
                  </a:lnTo>
                  <a:lnTo>
                    <a:pt x="275" y="184"/>
                  </a:lnTo>
                  <a:lnTo>
                    <a:pt x="275" y="194"/>
                  </a:lnTo>
                  <a:lnTo>
                    <a:pt x="265" y="194"/>
                  </a:lnTo>
                  <a:lnTo>
                    <a:pt x="255" y="194"/>
                  </a:lnTo>
                  <a:lnTo>
                    <a:pt x="265" y="204"/>
                  </a:lnTo>
                  <a:lnTo>
                    <a:pt x="265" y="194"/>
                  </a:lnTo>
                  <a:lnTo>
                    <a:pt x="275" y="204"/>
                  </a:lnTo>
                  <a:lnTo>
                    <a:pt x="265" y="204"/>
                  </a:lnTo>
                  <a:lnTo>
                    <a:pt x="275" y="214"/>
                  </a:lnTo>
                  <a:lnTo>
                    <a:pt x="265" y="214"/>
                  </a:lnTo>
                  <a:lnTo>
                    <a:pt x="275" y="224"/>
                  </a:lnTo>
                  <a:lnTo>
                    <a:pt x="286" y="235"/>
                  </a:lnTo>
                  <a:lnTo>
                    <a:pt x="275" y="245"/>
                  </a:lnTo>
                  <a:lnTo>
                    <a:pt x="275" y="255"/>
                  </a:lnTo>
                  <a:lnTo>
                    <a:pt x="275" y="265"/>
                  </a:lnTo>
                  <a:lnTo>
                    <a:pt x="265" y="265"/>
                  </a:lnTo>
                  <a:lnTo>
                    <a:pt x="255" y="265"/>
                  </a:lnTo>
                  <a:lnTo>
                    <a:pt x="235" y="285"/>
                  </a:lnTo>
                  <a:lnTo>
                    <a:pt x="225" y="285"/>
                  </a:lnTo>
                  <a:lnTo>
                    <a:pt x="214" y="285"/>
                  </a:lnTo>
                  <a:lnTo>
                    <a:pt x="214" y="275"/>
                  </a:lnTo>
                  <a:lnTo>
                    <a:pt x="204" y="275"/>
                  </a:lnTo>
                  <a:lnTo>
                    <a:pt x="194" y="275"/>
                  </a:lnTo>
                  <a:lnTo>
                    <a:pt x="184" y="275"/>
                  </a:lnTo>
                  <a:lnTo>
                    <a:pt x="174" y="275"/>
                  </a:lnTo>
                  <a:lnTo>
                    <a:pt x="163" y="275"/>
                  </a:lnTo>
                  <a:lnTo>
                    <a:pt x="174" y="285"/>
                  </a:lnTo>
                  <a:lnTo>
                    <a:pt x="163" y="285"/>
                  </a:lnTo>
                  <a:lnTo>
                    <a:pt x="163" y="296"/>
                  </a:lnTo>
                  <a:lnTo>
                    <a:pt x="153" y="296"/>
                  </a:lnTo>
                  <a:lnTo>
                    <a:pt x="153" y="306"/>
                  </a:lnTo>
                  <a:lnTo>
                    <a:pt x="143" y="306"/>
                  </a:lnTo>
                  <a:lnTo>
                    <a:pt x="133" y="306"/>
                  </a:lnTo>
                  <a:lnTo>
                    <a:pt x="143" y="296"/>
                  </a:lnTo>
                  <a:lnTo>
                    <a:pt x="133" y="296"/>
                  </a:lnTo>
                  <a:lnTo>
                    <a:pt x="133" y="285"/>
                  </a:lnTo>
                  <a:lnTo>
                    <a:pt x="123" y="285"/>
                  </a:lnTo>
                  <a:lnTo>
                    <a:pt x="112" y="296"/>
                  </a:lnTo>
                  <a:lnTo>
                    <a:pt x="102" y="285"/>
                  </a:lnTo>
                  <a:lnTo>
                    <a:pt x="92" y="285"/>
                  </a:lnTo>
                  <a:lnTo>
                    <a:pt x="92" y="296"/>
                  </a:lnTo>
                  <a:lnTo>
                    <a:pt x="82" y="296"/>
                  </a:lnTo>
                  <a:lnTo>
                    <a:pt x="72" y="296"/>
                  </a:lnTo>
                  <a:lnTo>
                    <a:pt x="72" y="285"/>
                  </a:lnTo>
                  <a:lnTo>
                    <a:pt x="62" y="285"/>
                  </a:lnTo>
                  <a:lnTo>
                    <a:pt x="51" y="285"/>
                  </a:lnTo>
                  <a:lnTo>
                    <a:pt x="41" y="275"/>
                  </a:lnTo>
                  <a:lnTo>
                    <a:pt x="41" y="265"/>
                  </a:lnTo>
                  <a:lnTo>
                    <a:pt x="41" y="255"/>
                  </a:lnTo>
                  <a:lnTo>
                    <a:pt x="51" y="255"/>
                  </a:lnTo>
                  <a:lnTo>
                    <a:pt x="51" y="245"/>
                  </a:lnTo>
                  <a:lnTo>
                    <a:pt x="51" y="235"/>
                  </a:lnTo>
                  <a:lnTo>
                    <a:pt x="51" y="224"/>
                  </a:lnTo>
                  <a:lnTo>
                    <a:pt x="51" y="214"/>
                  </a:lnTo>
                  <a:lnTo>
                    <a:pt x="51" y="204"/>
                  </a:lnTo>
                  <a:lnTo>
                    <a:pt x="51" y="194"/>
                  </a:lnTo>
                  <a:lnTo>
                    <a:pt x="51" y="184"/>
                  </a:lnTo>
                  <a:lnTo>
                    <a:pt x="41" y="173"/>
                  </a:lnTo>
                  <a:lnTo>
                    <a:pt x="41" y="163"/>
                  </a:lnTo>
                  <a:lnTo>
                    <a:pt x="41" y="153"/>
                  </a:lnTo>
                  <a:lnTo>
                    <a:pt x="41" y="143"/>
                  </a:lnTo>
                  <a:lnTo>
                    <a:pt x="31" y="133"/>
                  </a:lnTo>
                  <a:lnTo>
                    <a:pt x="31" y="122"/>
                  </a:lnTo>
                  <a:lnTo>
                    <a:pt x="31" y="112"/>
                  </a:lnTo>
                  <a:lnTo>
                    <a:pt x="31" y="102"/>
                  </a:lnTo>
                  <a:lnTo>
                    <a:pt x="21" y="92"/>
                  </a:lnTo>
                  <a:lnTo>
                    <a:pt x="11" y="92"/>
                  </a:lnTo>
                  <a:lnTo>
                    <a:pt x="11" y="82"/>
                  </a:lnTo>
                  <a:lnTo>
                    <a:pt x="11" y="72"/>
                  </a:lnTo>
                  <a:lnTo>
                    <a:pt x="21" y="61"/>
                  </a:lnTo>
                  <a:lnTo>
                    <a:pt x="21" y="51"/>
                  </a:lnTo>
                  <a:lnTo>
                    <a:pt x="21" y="41"/>
                  </a:lnTo>
                  <a:lnTo>
                    <a:pt x="11" y="41"/>
                  </a:lnTo>
                  <a:lnTo>
                    <a:pt x="11" y="31"/>
                  </a:lnTo>
                  <a:close/>
                </a:path>
              </a:pathLst>
            </a:custGeom>
            <a:solidFill>
              <a:srgbClr val="FF5050"/>
            </a:solidFill>
            <a:ln w="15875">
              <a:solidFill>
                <a:srgbClr val="6E6E6E"/>
              </a:solidFill>
              <a:prstDash val="solid"/>
              <a:round/>
              <a:headEnd/>
              <a:tailEnd/>
            </a:ln>
          </p:spPr>
          <p:txBody>
            <a:bodyPr/>
            <a:lstStyle/>
            <a:p>
              <a:endParaRPr lang="fr-FR">
                <a:solidFill>
                  <a:srgbClr val="000000"/>
                </a:solidFill>
              </a:endParaRPr>
            </a:p>
          </p:txBody>
        </p:sp>
      </p:grpSp>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49"/>
          <a:stretch/>
        </p:blipFill>
        <p:spPr bwMode="auto">
          <a:xfrm>
            <a:off x="226378" y="1227668"/>
            <a:ext cx="4917149" cy="469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 name="Rectangle 2"/>
          <p:cNvSpPr>
            <a:spLocks noChangeArrowheads="1"/>
          </p:cNvSpPr>
          <p:nvPr/>
        </p:nvSpPr>
        <p:spPr bwMode="auto">
          <a:xfrm>
            <a:off x="1576388" y="260350"/>
            <a:ext cx="710406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Une collaboration renouvelée avec nos partenaires </a:t>
            </a:r>
            <a:r>
              <a:rPr lang="fr-FR" altLang="fr-FR" sz="3200" dirty="0"/>
              <a:t>régionaux</a:t>
            </a:r>
          </a:p>
        </p:txBody>
      </p:sp>
    </p:spTree>
    <p:custDataLst>
      <p:tags r:id="rId1"/>
    </p:custDataLst>
    <p:extLst>
      <p:ext uri="{BB962C8B-B14F-4D97-AF65-F5344CB8AC3E}">
        <p14:creationId xmlns:p14="http://schemas.microsoft.com/office/powerpoint/2010/main" val="535186113"/>
      </p:ext>
    </p:extLst>
  </p:cSld>
  <p:clrMapOvr>
    <a:masterClrMapping/>
  </p:clrMapOvr>
  <p:transition advTm="4676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4840" y="412750"/>
            <a:ext cx="824372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RMQS2 : un budget consolidé </a:t>
            </a:r>
          </a:p>
          <a:p>
            <a:pPr algn="r" eaLnBrk="1" hangingPunct="1">
              <a:spcBef>
                <a:spcPct val="0"/>
              </a:spcBef>
              <a:buClrTx/>
              <a:buSzTx/>
              <a:buFontTx/>
              <a:buNone/>
            </a:pPr>
            <a:r>
              <a:rPr lang="fr-FR" altLang="fr-FR" sz="3200" dirty="0" smtClean="0"/>
              <a:t>de 13 M€ pour 12 ans*</a:t>
            </a:r>
            <a:endParaRPr lang="fr-FR" altLang="fr-FR" sz="3200" dirty="0"/>
          </a:p>
        </p:txBody>
      </p:sp>
      <p:sp>
        <p:nvSpPr>
          <p:cNvPr id="5" name="Text Box 21"/>
          <p:cNvSpPr txBox="1">
            <a:spLocks noChangeArrowheads="1"/>
          </p:cNvSpPr>
          <p:nvPr/>
        </p:nvSpPr>
        <p:spPr bwMode="auto">
          <a:xfrm>
            <a:off x="4476701" y="1643222"/>
            <a:ext cx="4667299" cy="3994940"/>
          </a:xfrm>
          <a:prstGeom prst="rect">
            <a:avLst/>
          </a:prstGeom>
          <a:noFill/>
          <a:ln>
            <a:noFill/>
          </a:ln>
          <a:effectLst/>
          <a:extLst>
            <a:ext uri="{909E8E84-426E-40DD-AFC4-6F175D3DCCD1}">
              <a14:hiddenFill xmlns:a14="http://schemas.microsoft.com/office/drawing/2010/main">
                <a:solidFill>
                  <a:srgbClr val="008D98"/>
                </a:solidFill>
              </a14:hiddenFill>
            </a:ext>
            <a:ext uri="{91240B29-F687-4F45-9708-019B960494DF}">
              <a14:hiddenLine xmlns:a14="http://schemas.microsoft.com/office/drawing/2010/main" w="381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defTabSz="76200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defTabSz="7620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defTabSz="7620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defTabSz="7620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65000"/>
              </a:spcBef>
              <a:buClr>
                <a:schemeClr val="tx2"/>
              </a:buClr>
              <a:buSzPct val="140000"/>
              <a:buNone/>
            </a:pPr>
            <a:r>
              <a:rPr lang="fr-FR" altLang="fr-FR" sz="1600" b="1" dirty="0" smtClean="0"/>
              <a:t>Dépenses (M€)</a:t>
            </a:r>
            <a:endParaRPr lang="fr-FR" altLang="fr-FR" sz="1600" dirty="0" smtClean="0"/>
          </a:p>
          <a:p>
            <a:pPr>
              <a:spcBef>
                <a:spcPct val="65000"/>
              </a:spcBef>
              <a:buClr>
                <a:schemeClr val="tx2"/>
              </a:buClr>
              <a:buSzPct val="140000"/>
              <a:buFontTx/>
              <a:buChar char="•"/>
            </a:pPr>
            <a:r>
              <a:rPr lang="fr-FR" altLang="fr-FR" sz="1600" dirty="0" smtClean="0"/>
              <a:t> 4,8 partenariat régional (37%)</a:t>
            </a:r>
          </a:p>
          <a:p>
            <a:pPr>
              <a:spcBef>
                <a:spcPct val="65000"/>
              </a:spcBef>
              <a:buClr>
                <a:schemeClr val="tx2"/>
              </a:buClr>
              <a:buSzPct val="140000"/>
              <a:buFontTx/>
              <a:buChar char="•"/>
            </a:pPr>
            <a:r>
              <a:rPr lang="fr-FR" altLang="fr-FR" sz="1600" dirty="0"/>
              <a:t> 3,7 </a:t>
            </a:r>
            <a:r>
              <a:rPr lang="fr-FR" altLang="fr-FR" sz="1600" dirty="0" smtClean="0"/>
              <a:t>personnel permanent </a:t>
            </a:r>
            <a:r>
              <a:rPr lang="fr-FR" altLang="fr-FR" sz="1600" dirty="0"/>
              <a:t>INRA </a:t>
            </a:r>
            <a:r>
              <a:rPr lang="fr-FR" altLang="fr-FR" sz="1600" dirty="0" smtClean="0"/>
              <a:t>(28%)</a:t>
            </a:r>
          </a:p>
          <a:p>
            <a:pPr>
              <a:spcBef>
                <a:spcPct val="65000"/>
              </a:spcBef>
              <a:buClr>
                <a:schemeClr val="tx2"/>
              </a:buClr>
              <a:buSzPct val="140000"/>
              <a:buFontTx/>
              <a:buChar char="•"/>
            </a:pPr>
            <a:r>
              <a:rPr lang="fr-FR" altLang="fr-FR" sz="1600" dirty="0"/>
              <a:t> </a:t>
            </a:r>
            <a:r>
              <a:rPr lang="fr-FR" altLang="fr-FR" sz="1600" dirty="0" smtClean="0"/>
              <a:t>2,1 personnel </a:t>
            </a:r>
            <a:r>
              <a:rPr lang="fr-FR" altLang="fr-FR" sz="1600" dirty="0"/>
              <a:t>contractuel INRA </a:t>
            </a:r>
            <a:r>
              <a:rPr lang="fr-FR" altLang="fr-FR" sz="1600" dirty="0" smtClean="0"/>
              <a:t>(16%)</a:t>
            </a:r>
            <a:endParaRPr lang="fr-FR" altLang="fr-FR" sz="1600" dirty="0"/>
          </a:p>
          <a:p>
            <a:pPr marL="1588" indent="12700">
              <a:spcBef>
                <a:spcPct val="65000"/>
              </a:spcBef>
              <a:buClr>
                <a:schemeClr val="tx2"/>
              </a:buClr>
              <a:buSzPct val="140000"/>
              <a:buFontTx/>
              <a:buChar char="•"/>
            </a:pPr>
            <a:r>
              <a:rPr lang="fr-FR" altLang="fr-FR" sz="1600" dirty="0" smtClean="0"/>
              <a:t> </a:t>
            </a:r>
            <a:r>
              <a:rPr lang="fr-FR" altLang="fr-FR" sz="1600" dirty="0"/>
              <a:t>0,9 </a:t>
            </a:r>
            <a:r>
              <a:rPr lang="fr-FR" altLang="fr-FR" sz="1600" dirty="0" smtClean="0"/>
              <a:t>analyses (7%)</a:t>
            </a:r>
          </a:p>
          <a:p>
            <a:pPr marL="1588" indent="12700">
              <a:spcBef>
                <a:spcPct val="65000"/>
              </a:spcBef>
              <a:buClr>
                <a:schemeClr val="tx2"/>
              </a:buClr>
              <a:buSzPct val="140000"/>
              <a:buFontTx/>
              <a:buChar char="•"/>
            </a:pPr>
            <a:r>
              <a:rPr lang="fr-FR" altLang="fr-FR" sz="1600" dirty="0"/>
              <a:t> </a:t>
            </a:r>
            <a:r>
              <a:rPr lang="fr-FR" altLang="fr-FR" sz="1600" dirty="0" smtClean="0"/>
              <a:t>0,8 fonctionnement et matériel (6%)</a:t>
            </a:r>
          </a:p>
          <a:p>
            <a:pPr>
              <a:spcBef>
                <a:spcPct val="65000"/>
              </a:spcBef>
              <a:buClr>
                <a:schemeClr val="tx2"/>
              </a:buClr>
              <a:buSzPct val="140000"/>
              <a:buFontTx/>
              <a:buChar char="•"/>
            </a:pPr>
            <a:r>
              <a:rPr lang="fr-FR" altLang="fr-FR" sz="1600" dirty="0" smtClean="0"/>
              <a:t> 0,6 déplacements (5%)</a:t>
            </a:r>
          </a:p>
          <a:p>
            <a:pPr>
              <a:spcBef>
                <a:spcPct val="65000"/>
              </a:spcBef>
              <a:buClr>
                <a:schemeClr val="tx2"/>
              </a:buClr>
              <a:buSzPct val="140000"/>
              <a:buFontTx/>
              <a:buChar char="•"/>
            </a:pPr>
            <a:r>
              <a:rPr lang="fr-FR" altLang="fr-FR" sz="1600" dirty="0" smtClean="0"/>
              <a:t> 0,1 frais de gestion INRA (1%)</a:t>
            </a:r>
          </a:p>
          <a:p>
            <a:pPr>
              <a:spcBef>
                <a:spcPct val="65000"/>
              </a:spcBef>
              <a:buClr>
                <a:schemeClr val="tx2"/>
              </a:buClr>
              <a:buSzPct val="140000"/>
              <a:buFontTx/>
              <a:buChar char="•"/>
            </a:pPr>
            <a:endParaRPr lang="fr-FR" altLang="fr-FR" sz="1600" dirty="0"/>
          </a:p>
          <a:p>
            <a:pPr>
              <a:spcBef>
                <a:spcPct val="65000"/>
              </a:spcBef>
              <a:buClr>
                <a:schemeClr val="tx2"/>
              </a:buClr>
              <a:buSzPct val="140000"/>
              <a:buNone/>
            </a:pPr>
            <a:r>
              <a:rPr lang="fr-FR" altLang="fr-FR" sz="1600" b="1" dirty="0" smtClean="0">
                <a:solidFill>
                  <a:srgbClr val="FF0000"/>
                </a:solidFill>
                <a:sym typeface="Wingdings"/>
              </a:rPr>
              <a:t> </a:t>
            </a:r>
            <a:r>
              <a:rPr lang="fr-FR" altLang="fr-FR" sz="1600" b="1" dirty="0" smtClean="0">
                <a:solidFill>
                  <a:srgbClr val="FF0000"/>
                </a:solidFill>
              </a:rPr>
              <a:t>6 000 € / site</a:t>
            </a:r>
          </a:p>
        </p:txBody>
      </p:sp>
      <p:sp>
        <p:nvSpPr>
          <p:cNvPr id="4" name="Text Box 21"/>
          <p:cNvSpPr txBox="1">
            <a:spLocks noChangeArrowheads="1"/>
          </p:cNvSpPr>
          <p:nvPr/>
        </p:nvSpPr>
        <p:spPr bwMode="auto">
          <a:xfrm>
            <a:off x="498639" y="1643222"/>
            <a:ext cx="3785493" cy="3182410"/>
          </a:xfrm>
          <a:prstGeom prst="rect">
            <a:avLst/>
          </a:prstGeom>
          <a:noFill/>
          <a:ln>
            <a:noFill/>
          </a:ln>
          <a:effectLst/>
          <a:extLst>
            <a:ext uri="{909E8E84-426E-40DD-AFC4-6F175D3DCCD1}">
              <a14:hiddenFill xmlns:a14="http://schemas.microsoft.com/office/drawing/2010/main">
                <a:solidFill>
                  <a:srgbClr val="008D98"/>
                </a:solidFill>
              </a14:hiddenFill>
            </a:ext>
            <a:ext uri="{91240B29-F687-4F45-9708-019B960494DF}">
              <a14:hiddenLine xmlns:a14="http://schemas.microsoft.com/office/drawing/2010/main" w="381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defTabSz="76200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defTabSz="7620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defTabSz="7620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defTabSz="7620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65000"/>
              </a:spcBef>
              <a:buClr>
                <a:schemeClr val="tx2"/>
              </a:buClr>
              <a:buSzPct val="140000"/>
              <a:buNone/>
            </a:pPr>
            <a:r>
              <a:rPr lang="fr-FR" altLang="fr-FR" sz="1600" dirty="0" smtClean="0"/>
              <a:t> </a:t>
            </a:r>
            <a:r>
              <a:rPr lang="fr-FR" altLang="fr-FR" sz="1600" b="1" dirty="0" smtClean="0"/>
              <a:t>Recettes (M€)</a:t>
            </a:r>
          </a:p>
          <a:p>
            <a:pPr>
              <a:spcBef>
                <a:spcPct val="65000"/>
              </a:spcBef>
              <a:buClr>
                <a:schemeClr val="tx2"/>
              </a:buClr>
              <a:buSzPct val="140000"/>
              <a:buFontTx/>
              <a:buChar char="•"/>
            </a:pPr>
            <a:r>
              <a:rPr lang="fr-FR" altLang="fr-FR" sz="1600" dirty="0"/>
              <a:t> </a:t>
            </a:r>
            <a:r>
              <a:rPr lang="fr-FR" altLang="fr-FR" sz="1600" dirty="0" smtClean="0"/>
              <a:t>4,6 MEDDE (35%)</a:t>
            </a:r>
          </a:p>
          <a:p>
            <a:pPr>
              <a:spcBef>
                <a:spcPct val="65000"/>
              </a:spcBef>
              <a:buClr>
                <a:schemeClr val="tx2"/>
              </a:buClr>
              <a:buSzPct val="140000"/>
              <a:buFontTx/>
              <a:buChar char="•"/>
            </a:pPr>
            <a:r>
              <a:rPr lang="fr-FR" altLang="fr-FR" sz="1600" dirty="0"/>
              <a:t> 3,7 </a:t>
            </a:r>
            <a:r>
              <a:rPr lang="fr-FR" altLang="fr-FR" sz="1600" dirty="0" smtClean="0"/>
              <a:t>INRA (28%)</a:t>
            </a:r>
          </a:p>
          <a:p>
            <a:pPr>
              <a:spcBef>
                <a:spcPct val="65000"/>
              </a:spcBef>
              <a:buClr>
                <a:schemeClr val="tx2"/>
              </a:buClr>
              <a:buSzPct val="140000"/>
              <a:buFontTx/>
              <a:buChar char="•"/>
            </a:pPr>
            <a:r>
              <a:rPr lang="fr-FR" altLang="fr-FR" sz="1600" dirty="0"/>
              <a:t> </a:t>
            </a:r>
            <a:r>
              <a:rPr lang="fr-FR" altLang="fr-FR" sz="1600" dirty="0" smtClean="0"/>
              <a:t>2,4 ADEME (18%)</a:t>
            </a:r>
            <a:endParaRPr lang="fr-FR" altLang="fr-FR" sz="1600" dirty="0"/>
          </a:p>
          <a:p>
            <a:pPr marL="1588" indent="12700">
              <a:spcBef>
                <a:spcPct val="65000"/>
              </a:spcBef>
              <a:buClr>
                <a:schemeClr val="tx2"/>
              </a:buClr>
              <a:buSzPct val="140000"/>
              <a:buFontTx/>
              <a:buChar char="•"/>
            </a:pPr>
            <a:r>
              <a:rPr lang="fr-FR" altLang="fr-FR" sz="1600" dirty="0" smtClean="0"/>
              <a:t> 1,5 MAAF (12%)</a:t>
            </a:r>
          </a:p>
          <a:p>
            <a:pPr marL="1588" indent="12700">
              <a:spcBef>
                <a:spcPct val="65000"/>
              </a:spcBef>
              <a:buClr>
                <a:schemeClr val="tx2"/>
              </a:buClr>
              <a:buSzPct val="140000"/>
              <a:buFontTx/>
              <a:buChar char="•"/>
            </a:pPr>
            <a:r>
              <a:rPr lang="fr-FR" altLang="fr-FR" sz="1600" dirty="0"/>
              <a:t> </a:t>
            </a:r>
            <a:r>
              <a:rPr lang="fr-FR" altLang="fr-FR" sz="1600" dirty="0" smtClean="0"/>
              <a:t>0,6 Partenaires régionaux (5%)</a:t>
            </a:r>
          </a:p>
          <a:p>
            <a:pPr>
              <a:spcBef>
                <a:spcPct val="65000"/>
              </a:spcBef>
              <a:buClr>
                <a:schemeClr val="tx2"/>
              </a:buClr>
              <a:buSzPct val="140000"/>
              <a:buFontTx/>
              <a:buChar char="•"/>
            </a:pPr>
            <a:r>
              <a:rPr lang="fr-FR" altLang="fr-FR" sz="1600" dirty="0" smtClean="0"/>
              <a:t> 0,1 ONEMA (1%)</a:t>
            </a:r>
          </a:p>
          <a:p>
            <a:pPr>
              <a:spcBef>
                <a:spcPct val="65000"/>
              </a:spcBef>
              <a:buClr>
                <a:schemeClr val="tx2"/>
              </a:buClr>
              <a:buSzPct val="140000"/>
              <a:buFontTx/>
              <a:buChar char="•"/>
            </a:pPr>
            <a:r>
              <a:rPr lang="fr-FR" altLang="fr-FR" sz="1600" dirty="0" smtClean="0"/>
              <a:t> 0,1 IGN (1%)</a:t>
            </a:r>
          </a:p>
        </p:txBody>
      </p:sp>
      <p:sp>
        <p:nvSpPr>
          <p:cNvPr id="2" name="ZoneTexte 1"/>
          <p:cNvSpPr txBox="1"/>
          <p:nvPr/>
        </p:nvSpPr>
        <p:spPr>
          <a:xfrm>
            <a:off x="600240" y="5772270"/>
            <a:ext cx="8172430" cy="307777"/>
          </a:xfrm>
          <a:prstGeom prst="rect">
            <a:avLst/>
          </a:prstGeom>
          <a:noFill/>
        </p:spPr>
        <p:txBody>
          <a:bodyPr wrap="none" rtlCol="0">
            <a:spAutoFit/>
          </a:bodyPr>
          <a:lstStyle/>
          <a:p>
            <a:r>
              <a:rPr lang="fr-FR" sz="1400" dirty="0" smtClean="0"/>
              <a:t>* Engagement pluriannuel conditionné par l’obtention par les financeurs des budgets annuels de l’état</a:t>
            </a:r>
            <a:endParaRPr lang="fr-FR" sz="1400" dirty="0"/>
          </a:p>
        </p:txBody>
      </p:sp>
    </p:spTree>
    <p:custDataLst>
      <p:tags r:id="rId1"/>
    </p:custDataLst>
    <p:extLst>
      <p:ext uri="{BB962C8B-B14F-4D97-AF65-F5344CB8AC3E}">
        <p14:creationId xmlns:p14="http://schemas.microsoft.com/office/powerpoint/2010/main" val="790713257"/>
      </p:ext>
    </p:extLst>
  </p:cSld>
  <p:clrMapOvr>
    <a:masterClrMapping/>
  </p:clrMapOvr>
  <p:transition advTm="4676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63675" y="412750"/>
            <a:ext cx="7399338"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Un </a:t>
            </a:r>
            <a:r>
              <a:rPr lang="fr-FR" altLang="fr-FR" sz="3200" dirty="0"/>
              <a:t>menu analytique axé sur </a:t>
            </a:r>
            <a:endParaRPr lang="fr-FR" altLang="fr-FR" sz="3200" dirty="0" smtClean="0"/>
          </a:p>
          <a:p>
            <a:pPr algn="r" eaLnBrk="1" hangingPunct="1">
              <a:spcBef>
                <a:spcPct val="0"/>
              </a:spcBef>
              <a:buClrTx/>
              <a:buSzTx/>
              <a:buFontTx/>
              <a:buNone/>
            </a:pPr>
            <a:r>
              <a:rPr lang="fr-FR" altLang="fr-FR" sz="3200" dirty="0" smtClean="0"/>
              <a:t>le </a:t>
            </a:r>
            <a:r>
              <a:rPr lang="fr-FR" altLang="fr-FR" sz="3200" dirty="0"/>
              <a:t>changement climatique </a:t>
            </a:r>
          </a:p>
        </p:txBody>
      </p:sp>
      <p:sp>
        <p:nvSpPr>
          <p:cNvPr id="22532" name="Rectangle 4"/>
          <p:cNvSpPr>
            <a:spLocks noChangeArrowheads="1"/>
          </p:cNvSpPr>
          <p:nvPr/>
        </p:nvSpPr>
        <p:spPr bwMode="auto">
          <a:xfrm>
            <a:off x="354013" y="2343150"/>
            <a:ext cx="6738937" cy="1262062"/>
          </a:xfrm>
          <a:prstGeom prst="rect">
            <a:avLst/>
          </a:prstGeom>
          <a:noFill/>
          <a:ln>
            <a:noFill/>
          </a:ln>
          <a:effectLst/>
          <a:extLst>
            <a:ext uri="{909E8E84-426E-40DD-AFC4-6F175D3DCCD1}">
              <a14:hiddenFill xmlns:a14="http://schemas.microsoft.com/office/drawing/2010/main">
                <a:solidFill>
                  <a:srgbClr val="008D9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571500" defTabSz="76200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defTabSz="7620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defTabSz="7620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defTabSz="7620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defTabSz="7620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Char char="•"/>
            </a:pPr>
            <a:r>
              <a:rPr lang="fr-FR" altLang="fr-FR" sz="2200"/>
              <a:t> </a:t>
            </a:r>
            <a:r>
              <a:rPr lang="fr-FR" altLang="fr-FR" sz="2200" b="1"/>
              <a:t>Carbone et gaz à effet de serre</a:t>
            </a:r>
            <a:r>
              <a:rPr lang="fr-FR" altLang="fr-FR" sz="2200"/>
              <a:t>: </a:t>
            </a:r>
          </a:p>
          <a:p>
            <a:pPr lvl="1">
              <a:spcBef>
                <a:spcPct val="0"/>
              </a:spcBef>
              <a:buClrTx/>
              <a:buSzTx/>
              <a:buFont typeface="Wingdings" pitchFamily="2" charset="2"/>
              <a:buChar char="§"/>
            </a:pPr>
            <a:r>
              <a:rPr lang="fr-FR" altLang="fr-FR" sz="1800"/>
              <a:t> matières organiques particulaires</a:t>
            </a:r>
          </a:p>
          <a:p>
            <a:pPr lvl="1">
              <a:spcBef>
                <a:spcPct val="0"/>
              </a:spcBef>
              <a:buClrTx/>
              <a:buSzTx/>
              <a:buFont typeface="Wingdings" pitchFamily="2" charset="2"/>
              <a:buChar char="§"/>
            </a:pPr>
            <a:r>
              <a:rPr lang="fr-FR" altLang="fr-FR" sz="1800"/>
              <a:t> Black carbon</a:t>
            </a:r>
          </a:p>
          <a:p>
            <a:pPr lvl="1">
              <a:spcBef>
                <a:spcPct val="0"/>
              </a:spcBef>
              <a:buClrTx/>
              <a:buSzTx/>
              <a:buFont typeface="Wingdings" pitchFamily="2" charset="2"/>
              <a:buChar char="§"/>
            </a:pPr>
            <a:r>
              <a:rPr lang="fr-FR" altLang="fr-FR" sz="1800">
                <a:cs typeface="Tahoma" pitchFamily="34" charset="0"/>
              </a:rPr>
              <a:t> test de réduction du N</a:t>
            </a:r>
            <a:r>
              <a:rPr lang="fr-FR" altLang="fr-FR" sz="1800" baseline="-25000">
                <a:cs typeface="Tahoma" pitchFamily="34" charset="0"/>
              </a:rPr>
              <a:t>2</a:t>
            </a:r>
            <a:r>
              <a:rPr lang="fr-FR" altLang="fr-FR" sz="1800">
                <a:cs typeface="Tahoma" pitchFamily="34" charset="0"/>
              </a:rPr>
              <a:t>O en N</a:t>
            </a:r>
            <a:r>
              <a:rPr lang="fr-FR" altLang="fr-FR" sz="1800" baseline="-25000">
                <a:cs typeface="Tahoma" pitchFamily="34" charset="0"/>
              </a:rPr>
              <a:t>2</a:t>
            </a:r>
            <a:endParaRPr lang="fr-FR" altLang="fr-FR" sz="1400" baseline="-25000">
              <a:cs typeface="Tahoma" pitchFamily="34" charset="0"/>
            </a:endParaRPr>
          </a:p>
        </p:txBody>
      </p:sp>
      <p:pic>
        <p:nvPicPr>
          <p:cNvPr id="22533" name="Picture 7" descr="IMGP69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601529"/>
            <a:ext cx="1400175" cy="9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p:cNvSpPr>
            <a:spLocks noChangeArrowheads="1"/>
          </p:cNvSpPr>
          <p:nvPr/>
        </p:nvSpPr>
        <p:spPr bwMode="auto">
          <a:xfrm>
            <a:off x="379413" y="1635125"/>
            <a:ext cx="68595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Char char="•"/>
            </a:pPr>
            <a:r>
              <a:rPr lang="fr-FR" altLang="fr-FR" sz="2200"/>
              <a:t> </a:t>
            </a:r>
            <a:r>
              <a:rPr lang="fr-FR" altLang="fr-FR" sz="2200" b="1"/>
              <a:t>Paramètres pédologiques</a:t>
            </a:r>
            <a:r>
              <a:rPr lang="fr-FR" altLang="fr-FR" sz="2200"/>
              <a:t> : </a:t>
            </a:r>
            <a:r>
              <a:rPr lang="fr-FR" altLang="fr-FR" sz="1800"/>
              <a:t>pH, C, N, P ass., CEC, cations éch., …</a:t>
            </a:r>
          </a:p>
        </p:txBody>
      </p:sp>
      <p:sp>
        <p:nvSpPr>
          <p:cNvPr id="22535" name="Rectangle 9"/>
          <p:cNvSpPr>
            <a:spLocks noChangeArrowheads="1"/>
          </p:cNvSpPr>
          <p:nvPr/>
        </p:nvSpPr>
        <p:spPr bwMode="auto">
          <a:xfrm>
            <a:off x="346075" y="3919525"/>
            <a:ext cx="7392988"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Char char="•"/>
            </a:pPr>
            <a:r>
              <a:rPr lang="fr-FR" altLang="fr-FR" sz="2200"/>
              <a:t> </a:t>
            </a:r>
            <a:r>
              <a:rPr lang="fr-FR" altLang="fr-FR" sz="2200" b="1"/>
              <a:t>Stocks de carbone profond</a:t>
            </a:r>
            <a:r>
              <a:rPr lang="fr-FR" altLang="fr-FR" sz="2200"/>
              <a:t>  </a:t>
            </a:r>
          </a:p>
          <a:p>
            <a:pPr lvl="1">
              <a:spcBef>
                <a:spcPct val="0"/>
              </a:spcBef>
              <a:buClrTx/>
              <a:buSzTx/>
              <a:buFont typeface="Wingdings" pitchFamily="2" charset="2"/>
              <a:buChar char="§"/>
            </a:pPr>
            <a:r>
              <a:rPr lang="fr-FR" altLang="fr-FR" sz="1800"/>
              <a:t> mesures de teneurs en carbone et masse volumiques apparente jusqu’à 1 m de profondeur</a:t>
            </a:r>
            <a:endParaRPr lang="fr-FR" altLang="fr-FR" sz="1400">
              <a:cs typeface="Tahoma" pitchFamily="34" charset="0"/>
            </a:endParaRPr>
          </a:p>
        </p:txBody>
      </p:sp>
      <p:sp>
        <p:nvSpPr>
          <p:cNvPr id="22536" name="Text Box 10"/>
          <p:cNvSpPr txBox="1">
            <a:spLocks noChangeArrowheads="1"/>
          </p:cNvSpPr>
          <p:nvPr/>
        </p:nvSpPr>
        <p:spPr bwMode="auto">
          <a:xfrm rot="-5400000">
            <a:off x="7935121" y="2359552"/>
            <a:ext cx="16430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800" dirty="0">
                <a:latin typeface="Tahoma" pitchFamily="34" charset="0"/>
                <a:cs typeface="Tahoma" pitchFamily="34" charset="0"/>
              </a:rPr>
              <a:t>© Claudy Jolivet (INRA Orléans)</a:t>
            </a:r>
          </a:p>
        </p:txBody>
      </p:sp>
      <p:sp>
        <p:nvSpPr>
          <p:cNvPr id="22537" name="Rectangle 12"/>
          <p:cNvSpPr>
            <a:spLocks noChangeArrowheads="1"/>
          </p:cNvSpPr>
          <p:nvPr/>
        </p:nvSpPr>
        <p:spPr bwMode="auto">
          <a:xfrm>
            <a:off x="361950" y="4863549"/>
            <a:ext cx="79105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Char char="•"/>
            </a:pPr>
            <a:r>
              <a:rPr lang="fr-FR" altLang="fr-FR" sz="2200" dirty="0"/>
              <a:t> </a:t>
            </a:r>
            <a:r>
              <a:rPr lang="fr-FR" altLang="fr-FR" sz="2400" b="1" dirty="0"/>
              <a:t>Réservoir en eau utilisable des sols </a:t>
            </a:r>
            <a:endParaRPr lang="fr-FR" altLang="fr-FR" sz="2200" b="1" dirty="0"/>
          </a:p>
          <a:p>
            <a:pPr lvl="1">
              <a:spcBef>
                <a:spcPct val="0"/>
              </a:spcBef>
              <a:buClrTx/>
              <a:buSzTx/>
              <a:buFont typeface="Wingdings" pitchFamily="2" charset="2"/>
              <a:buChar char="§"/>
            </a:pPr>
            <a:r>
              <a:rPr lang="fr-FR" altLang="fr-FR" sz="1800" b="1" dirty="0"/>
              <a:t> </a:t>
            </a:r>
            <a:r>
              <a:rPr lang="fr-FR" altLang="fr-FR" sz="1800" dirty="0"/>
              <a:t>teneurs en eau à pF 2 et pF 4,2</a:t>
            </a:r>
          </a:p>
          <a:p>
            <a:pPr lvl="1">
              <a:spcBef>
                <a:spcPct val="0"/>
              </a:spcBef>
              <a:buClrTx/>
              <a:buSzTx/>
              <a:buFont typeface="Wingdings" pitchFamily="2" charset="2"/>
              <a:buChar char="§"/>
            </a:pPr>
            <a:r>
              <a:rPr lang="fr-FR" altLang="fr-FR" sz="1800" dirty="0"/>
              <a:t> volume des éléments grossiers </a:t>
            </a:r>
          </a:p>
          <a:p>
            <a:pPr lvl="1">
              <a:spcBef>
                <a:spcPct val="0"/>
              </a:spcBef>
              <a:buClrTx/>
              <a:buSzTx/>
              <a:buFont typeface="Wingdings" pitchFamily="2" charset="2"/>
              <a:buChar char="§"/>
            </a:pPr>
            <a:r>
              <a:rPr lang="fr-FR" altLang="fr-FR" sz="1800" dirty="0"/>
              <a:t> réservoir utilisable des éléments grossiers </a:t>
            </a:r>
          </a:p>
        </p:txBody>
      </p:sp>
      <p:pic>
        <p:nvPicPr>
          <p:cNvPr id="22538" name="Picture 13" descr="99132i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584178"/>
            <a:ext cx="14001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075" y="1514475"/>
            <a:ext cx="8624888" cy="21783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346075" y="3898887"/>
            <a:ext cx="8624888" cy="225688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41" name="ZoneTexte 2"/>
          <p:cNvSpPr txBox="1">
            <a:spLocks noChangeArrowheads="1"/>
          </p:cNvSpPr>
          <p:nvPr/>
        </p:nvSpPr>
        <p:spPr bwMode="auto">
          <a:xfrm>
            <a:off x="4848225" y="1330325"/>
            <a:ext cx="17224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800">
                <a:solidFill>
                  <a:srgbClr val="00B0F0"/>
                </a:solidFill>
                <a:latin typeface="Arial" pitchFamily="34" charset="0"/>
              </a:rPr>
              <a:t>Menu standard</a:t>
            </a:r>
          </a:p>
        </p:txBody>
      </p:sp>
      <p:sp>
        <p:nvSpPr>
          <p:cNvPr id="22542" name="ZoneTexte 15"/>
          <p:cNvSpPr txBox="1">
            <a:spLocks noChangeArrowheads="1"/>
          </p:cNvSpPr>
          <p:nvPr/>
        </p:nvSpPr>
        <p:spPr bwMode="auto">
          <a:xfrm>
            <a:off x="5000625" y="3734844"/>
            <a:ext cx="18907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eaLnBrk="1" hangingPunct="1">
              <a:spcBef>
                <a:spcPct val="0"/>
              </a:spcBef>
              <a:buClrTx/>
              <a:buSzTx/>
              <a:buFontTx/>
              <a:buNone/>
            </a:pPr>
            <a:r>
              <a:rPr lang="fr-FR" altLang="fr-FR" sz="1800">
                <a:solidFill>
                  <a:srgbClr val="92D050"/>
                </a:solidFill>
                <a:latin typeface="Arial" pitchFamily="34" charset="0"/>
              </a:rPr>
              <a:t>Options validées</a:t>
            </a:r>
          </a:p>
        </p:txBody>
      </p:sp>
      <p:sp>
        <p:nvSpPr>
          <p:cNvPr id="3" name="Rectangle 2"/>
          <p:cNvSpPr/>
          <p:nvPr/>
        </p:nvSpPr>
        <p:spPr>
          <a:xfrm rot="19677779">
            <a:off x="6378089" y="4903616"/>
            <a:ext cx="2721948"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r-F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rPr>
              <a:t>+ projets de recherche</a:t>
            </a:r>
          </a:p>
        </p:txBody>
      </p:sp>
    </p:spTree>
    <p:extLst>
      <p:ext uri="{BB962C8B-B14F-4D97-AF65-F5344CB8AC3E}">
        <p14:creationId xmlns:p14="http://schemas.microsoft.com/office/powerpoint/2010/main" val="3817403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4840" y="355599"/>
            <a:ext cx="8243722" cy="56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Un nouveau manuel RMQS</a:t>
            </a:r>
            <a:endParaRPr lang="fr-FR" altLang="fr-FR" sz="32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92" y="1285828"/>
            <a:ext cx="3335516" cy="47265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Flèche droite 22"/>
          <p:cNvSpPr/>
          <p:nvPr/>
        </p:nvSpPr>
        <p:spPr>
          <a:xfrm>
            <a:off x="4226934" y="3410963"/>
            <a:ext cx="499534" cy="643466"/>
          </a:xfrm>
          <a:prstGeom prst="rightArrow">
            <a:avLst/>
          </a:prstGeom>
          <a:solidFill>
            <a:srgbClr val="6F9D2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p:cNvGrpSpPr/>
          <p:nvPr/>
        </p:nvGrpSpPr>
        <p:grpSpPr>
          <a:xfrm>
            <a:off x="5193568" y="1294186"/>
            <a:ext cx="3335516" cy="4726517"/>
            <a:chOff x="5193568" y="1828690"/>
            <a:chExt cx="3335516" cy="4726517"/>
          </a:xfrm>
        </p:grpSpPr>
        <p:grpSp>
          <p:nvGrpSpPr>
            <p:cNvPr id="4" name="Group 5"/>
            <p:cNvGrpSpPr>
              <a:grpSpLocks/>
            </p:cNvGrpSpPr>
            <p:nvPr/>
          </p:nvGrpSpPr>
          <p:grpSpPr bwMode="auto">
            <a:xfrm>
              <a:off x="5193568" y="3059371"/>
              <a:ext cx="1320673" cy="3489934"/>
              <a:chOff x="287" y="983"/>
              <a:chExt cx="1378" cy="3090"/>
            </a:xfrm>
          </p:grpSpPr>
          <p:pic>
            <p:nvPicPr>
              <p:cNvPr id="5" name="Picture 6" descr="IMGP37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2229"/>
                <a:ext cx="94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 y="2849"/>
                <a:ext cx="952"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983"/>
                <a:ext cx="93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0391_envt_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 y="1610"/>
                <a:ext cx="93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 0450_S_profil_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2849"/>
                <a:ext cx="40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0391_prof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 y="1610"/>
                <a:ext cx="424"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0389_S_profil_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9" y="983"/>
                <a:ext cx="43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IMGP37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240" y="2228"/>
                <a:ext cx="421"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0797_S_envrt_W-E2_06_reduit"/>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 y="3467"/>
                <a:ext cx="92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0797_profil_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5" y="3467"/>
                <a:ext cx="43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ZoneTexte 1"/>
            <p:cNvSpPr txBox="1"/>
            <p:nvPr/>
          </p:nvSpPr>
          <p:spPr>
            <a:xfrm>
              <a:off x="6763059" y="2380956"/>
              <a:ext cx="1751314" cy="1384995"/>
            </a:xfrm>
            <a:prstGeom prst="rect">
              <a:avLst/>
            </a:prstGeom>
            <a:noFill/>
          </p:spPr>
          <p:txBody>
            <a:bodyPr wrap="square" rtlCol="0">
              <a:spAutoFit/>
            </a:bodyPr>
            <a:lstStyle/>
            <a:p>
              <a:r>
                <a:rPr lang="fr-FR" sz="1200" dirty="0" smtClean="0"/>
                <a:t>Manuel du Réseau de mesures de la qualité des sols (RMQS)</a:t>
              </a:r>
            </a:p>
            <a:p>
              <a:endParaRPr lang="fr-FR" sz="1200" dirty="0"/>
            </a:p>
            <a:p>
              <a:r>
                <a:rPr lang="fr-FR" sz="1200" dirty="0" smtClean="0"/>
                <a:t>Deuxième campagne métropolitaine</a:t>
              </a:r>
            </a:p>
            <a:p>
              <a:r>
                <a:rPr lang="fr-FR" sz="1200" dirty="0" smtClean="0"/>
                <a:t>2016 - 2027</a:t>
              </a:r>
              <a:endParaRPr lang="fr-FR" sz="1200" dirty="0"/>
            </a:p>
          </p:txBody>
        </p:sp>
        <p:grpSp>
          <p:nvGrpSpPr>
            <p:cNvPr id="16" name="Group 19"/>
            <p:cNvGrpSpPr>
              <a:grpSpLocks noChangeAspect="1"/>
            </p:cNvGrpSpPr>
            <p:nvPr/>
          </p:nvGrpSpPr>
          <p:grpSpPr bwMode="auto">
            <a:xfrm>
              <a:off x="6871130" y="4379723"/>
              <a:ext cx="1240192" cy="1249750"/>
              <a:chOff x="1066" y="945"/>
              <a:chExt cx="3171" cy="3195"/>
            </a:xfrm>
          </p:grpSpPr>
          <p:pic>
            <p:nvPicPr>
              <p:cNvPr id="17" name="Picture 22" descr="france_relie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6" y="945"/>
                <a:ext cx="3039" cy="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4"/>
              <p:cNvGrpSpPr>
                <a:grpSpLocks noChangeAspect="1"/>
              </p:cNvGrpSpPr>
              <p:nvPr/>
            </p:nvGrpSpPr>
            <p:grpSpPr bwMode="auto">
              <a:xfrm>
                <a:off x="1080" y="1004"/>
                <a:ext cx="3157" cy="3136"/>
                <a:chOff x="930" y="981"/>
                <a:chExt cx="3157" cy="3136"/>
              </a:xfrm>
            </p:grpSpPr>
            <p:pic>
              <p:nvPicPr>
                <p:cNvPr id="19" name="Picture 23"/>
                <p:cNvPicPr>
                  <a:picLocks noChangeAspect="1" noChangeArrowheads="1"/>
                </p:cNvPicPr>
                <p:nvPr/>
              </p:nvPicPr>
              <p:blipFill>
                <a:blip r:embed="rId16" cstate="print">
                  <a:lum bright="32000" contrast="-20000"/>
                  <a:grayscl/>
                  <a:extLst>
                    <a:ext uri="{28A0092B-C50C-407E-A947-70E740481C1C}">
                      <a14:useLocalDpi xmlns:a14="http://schemas.microsoft.com/office/drawing/2010/main" val="0"/>
                    </a:ext>
                  </a:extLst>
                </a:blip>
                <a:srcRect r="8821" b="6737"/>
                <a:stretch>
                  <a:fillRect/>
                </a:stretch>
              </p:blipFill>
              <p:spPr bwMode="auto">
                <a:xfrm>
                  <a:off x="930" y="981"/>
                  <a:ext cx="3129" cy="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16" cstate="print">
                  <a:lum bright="32000" contrast="-20000"/>
                  <a:grayscl/>
                  <a:extLst>
                    <a:ext uri="{28A0092B-C50C-407E-A947-70E740481C1C}">
                      <a14:useLocalDpi xmlns:a14="http://schemas.microsoft.com/office/drawing/2010/main" val="0"/>
                    </a:ext>
                  </a:extLst>
                </a:blip>
                <a:srcRect l="88261" t="74991"/>
                <a:stretch>
                  <a:fillRect/>
                </a:stretch>
              </p:blipFill>
              <p:spPr bwMode="auto">
                <a:xfrm>
                  <a:off x="3709" y="3339"/>
                  <a:ext cx="3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 name="Image 4"/>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48396" y="5966963"/>
              <a:ext cx="1011300" cy="41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N:\communs_infosol\COM-DOC\Communication\Logos\GIS\logo GIS bas def ss cartouche.jp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315701" y="2011126"/>
              <a:ext cx="1076892" cy="3364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93568" y="1828690"/>
              <a:ext cx="3335516" cy="472651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6763059" y="2475171"/>
              <a:ext cx="0" cy="1185334"/>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53863359"/>
      </p:ext>
    </p:extLst>
  </p:cSld>
  <p:clrMapOvr>
    <a:masterClrMapping/>
  </p:clrMapOvr>
  <p:transition advTm="4676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29"/>
          <p:cNvCxnSpPr/>
          <p:nvPr/>
        </p:nvCxnSpPr>
        <p:spPr>
          <a:xfrm>
            <a:off x="560865" y="3232524"/>
            <a:ext cx="2627075" cy="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
        <p:nvSpPr>
          <p:cNvPr id="22530" name="Rectangle 2"/>
          <p:cNvSpPr>
            <a:spLocks noChangeArrowheads="1"/>
          </p:cNvSpPr>
          <p:nvPr/>
        </p:nvSpPr>
        <p:spPr bwMode="auto">
          <a:xfrm>
            <a:off x="354840" y="412750"/>
            <a:ext cx="824372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eaLnBrk="0" hangingPunct="0">
              <a:spcBef>
                <a:spcPct val="20000"/>
              </a:spcBef>
              <a:buClr>
                <a:schemeClr val="bg2"/>
              </a:buClr>
              <a:buFont typeface="Wingdings" pitchFamily="2" charset="2"/>
              <a:buChar char="§"/>
              <a:defRPr>
                <a:solidFill>
                  <a:schemeClr val="tx1"/>
                </a:solidFill>
                <a:latin typeface="Verdana" pitchFamily="34" charset="0"/>
              </a:defRPr>
            </a:lvl4pPr>
            <a:lvl5pPr marL="2057400" indent="-228600" eaLnBrk="0" hangingPunct="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lgn="r" eaLnBrk="1" hangingPunct="1">
              <a:spcBef>
                <a:spcPct val="0"/>
              </a:spcBef>
              <a:buClrTx/>
              <a:buSzTx/>
              <a:buFontTx/>
              <a:buNone/>
            </a:pPr>
            <a:r>
              <a:rPr lang="fr-FR" altLang="fr-FR" sz="3200" dirty="0" smtClean="0"/>
              <a:t>RMQS2 : calendrier de la campagne</a:t>
            </a:r>
            <a:endParaRPr lang="fr-FR" altLang="fr-FR" sz="3200" dirty="0"/>
          </a:p>
        </p:txBody>
      </p:sp>
      <p:cxnSp>
        <p:nvCxnSpPr>
          <p:cNvPr id="3" name="Connecteur droit 2"/>
          <p:cNvCxnSpPr/>
          <p:nvPr/>
        </p:nvCxnSpPr>
        <p:spPr>
          <a:xfrm>
            <a:off x="3187941" y="3232524"/>
            <a:ext cx="520459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Connecteur droit 32"/>
          <p:cNvCxnSpPr/>
          <p:nvPr/>
        </p:nvCxnSpPr>
        <p:spPr>
          <a:xfrm>
            <a:off x="8392533" y="3232524"/>
            <a:ext cx="500007" cy="0"/>
          </a:xfrm>
          <a:prstGeom prst="line">
            <a:avLst/>
          </a:prstGeom>
          <a:ln>
            <a:solidFill>
              <a:srgbClr val="FFC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6" name="Groupe 5"/>
          <p:cNvGrpSpPr/>
          <p:nvPr/>
        </p:nvGrpSpPr>
        <p:grpSpPr>
          <a:xfrm>
            <a:off x="560867" y="3097057"/>
            <a:ext cx="7831667" cy="270934"/>
            <a:chOff x="677333" y="2633133"/>
            <a:chExt cx="5226815" cy="270934"/>
          </a:xfrm>
        </p:grpSpPr>
        <p:cxnSp>
          <p:nvCxnSpPr>
            <p:cNvPr id="5" name="Connecteur droit 4"/>
            <p:cNvCxnSpPr/>
            <p:nvPr/>
          </p:nvCxnSpPr>
          <p:spPr>
            <a:xfrm>
              <a:off x="677333"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982139"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270532"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566533"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71339"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159732"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430629"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735435"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023828"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294725"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3599531"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87924"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158821"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4463627"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752020"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022917"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327723"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616116"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5904148" y="2633133"/>
              <a:ext cx="0" cy="270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269761" y="2789277"/>
            <a:ext cx="582211" cy="307777"/>
          </a:xfrm>
          <a:prstGeom prst="rect">
            <a:avLst/>
          </a:prstGeom>
          <a:noFill/>
        </p:spPr>
        <p:txBody>
          <a:bodyPr wrap="none" rtlCol="0">
            <a:spAutoFit/>
          </a:bodyPr>
          <a:lstStyle/>
          <a:p>
            <a:r>
              <a:rPr lang="fr-FR" sz="1400" dirty="0" smtClean="0"/>
              <a:t>2010</a:t>
            </a:r>
            <a:endParaRPr lang="fr-FR" sz="1400" dirty="0"/>
          </a:p>
        </p:txBody>
      </p:sp>
      <p:sp>
        <p:nvSpPr>
          <p:cNvPr id="27" name="ZoneTexte 26"/>
          <p:cNvSpPr txBox="1"/>
          <p:nvPr/>
        </p:nvSpPr>
        <p:spPr>
          <a:xfrm>
            <a:off x="2896835" y="2789280"/>
            <a:ext cx="582211" cy="307777"/>
          </a:xfrm>
          <a:prstGeom prst="rect">
            <a:avLst/>
          </a:prstGeom>
          <a:noFill/>
        </p:spPr>
        <p:txBody>
          <a:bodyPr wrap="none" rtlCol="0">
            <a:spAutoFit/>
          </a:bodyPr>
          <a:lstStyle/>
          <a:p>
            <a:r>
              <a:rPr lang="fr-FR" sz="1400" dirty="0" smtClean="0"/>
              <a:t>2016</a:t>
            </a:r>
            <a:endParaRPr lang="fr-FR" sz="1400" dirty="0"/>
          </a:p>
        </p:txBody>
      </p:sp>
      <p:sp>
        <p:nvSpPr>
          <p:cNvPr id="28" name="ZoneTexte 27"/>
          <p:cNvSpPr txBox="1"/>
          <p:nvPr/>
        </p:nvSpPr>
        <p:spPr>
          <a:xfrm>
            <a:off x="8101428" y="2793026"/>
            <a:ext cx="582211" cy="307777"/>
          </a:xfrm>
          <a:prstGeom prst="rect">
            <a:avLst/>
          </a:prstGeom>
          <a:noFill/>
        </p:spPr>
        <p:txBody>
          <a:bodyPr wrap="none" rtlCol="0">
            <a:spAutoFit/>
          </a:bodyPr>
          <a:lstStyle/>
          <a:p>
            <a:r>
              <a:rPr lang="fr-FR" sz="1400" dirty="0" smtClean="0"/>
              <a:t>2028</a:t>
            </a:r>
            <a:endParaRPr lang="fr-FR" sz="1400" dirty="0"/>
          </a:p>
        </p:txBody>
      </p:sp>
      <p:sp>
        <p:nvSpPr>
          <p:cNvPr id="37" name="ZoneTexte 36"/>
          <p:cNvSpPr txBox="1"/>
          <p:nvPr/>
        </p:nvSpPr>
        <p:spPr>
          <a:xfrm>
            <a:off x="477163" y="2302368"/>
            <a:ext cx="2760692" cy="338554"/>
          </a:xfrm>
          <a:prstGeom prst="rect">
            <a:avLst/>
          </a:prstGeom>
          <a:noFill/>
        </p:spPr>
        <p:txBody>
          <a:bodyPr wrap="none" rtlCol="0">
            <a:spAutoFit/>
          </a:bodyPr>
          <a:lstStyle/>
          <a:p>
            <a:r>
              <a:rPr lang="fr-FR" sz="1600" dirty="0" smtClean="0">
                <a:solidFill>
                  <a:srgbClr val="0070C0"/>
                </a:solidFill>
              </a:rPr>
              <a:t>Préparation de la campagne</a:t>
            </a:r>
            <a:endParaRPr lang="fr-FR" sz="1600" dirty="0">
              <a:solidFill>
                <a:srgbClr val="0070C0"/>
              </a:solidFill>
            </a:endParaRPr>
          </a:p>
        </p:txBody>
      </p:sp>
      <p:sp>
        <p:nvSpPr>
          <p:cNvPr id="39" name="ZoneTexte 38"/>
          <p:cNvSpPr txBox="1"/>
          <p:nvPr/>
        </p:nvSpPr>
        <p:spPr>
          <a:xfrm>
            <a:off x="4984358" y="2302368"/>
            <a:ext cx="1973617" cy="338554"/>
          </a:xfrm>
          <a:prstGeom prst="rect">
            <a:avLst/>
          </a:prstGeom>
          <a:noFill/>
        </p:spPr>
        <p:txBody>
          <a:bodyPr wrap="none" rtlCol="0">
            <a:spAutoFit/>
          </a:bodyPr>
          <a:lstStyle/>
          <a:p>
            <a:r>
              <a:rPr lang="fr-FR" sz="1600" dirty="0" smtClean="0">
                <a:solidFill>
                  <a:schemeClr val="accent1">
                    <a:lumMod val="75000"/>
                  </a:schemeClr>
                </a:solidFill>
              </a:rPr>
              <a:t>Campagne RMQS2</a:t>
            </a:r>
            <a:endParaRPr lang="fr-FR" sz="1600" dirty="0">
              <a:solidFill>
                <a:schemeClr val="accent1">
                  <a:lumMod val="75000"/>
                </a:schemeClr>
              </a:solidFill>
            </a:endParaRPr>
          </a:p>
        </p:txBody>
      </p:sp>
      <p:cxnSp>
        <p:nvCxnSpPr>
          <p:cNvPr id="42" name="Connecteur droit avec flèche 41"/>
          <p:cNvCxnSpPr/>
          <p:nvPr/>
        </p:nvCxnSpPr>
        <p:spPr>
          <a:xfrm flipV="1">
            <a:off x="3263256" y="3300255"/>
            <a:ext cx="0" cy="4406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1711111" y="3705264"/>
            <a:ext cx="1649811" cy="430887"/>
          </a:xfrm>
          <a:prstGeom prst="rect">
            <a:avLst/>
          </a:prstGeom>
          <a:noFill/>
        </p:spPr>
        <p:txBody>
          <a:bodyPr wrap="none" rtlCol="0">
            <a:spAutoFit/>
          </a:bodyPr>
          <a:lstStyle/>
          <a:p>
            <a:pPr algn="ctr"/>
            <a:r>
              <a:rPr lang="fr-FR" sz="1100" dirty="0" smtClean="0">
                <a:solidFill>
                  <a:srgbClr val="FF0000"/>
                </a:solidFill>
              </a:rPr>
              <a:t>Journées de lancement</a:t>
            </a:r>
          </a:p>
          <a:p>
            <a:pPr algn="ctr"/>
            <a:r>
              <a:rPr lang="fr-FR" sz="1100" dirty="0" smtClean="0">
                <a:solidFill>
                  <a:srgbClr val="FF0000"/>
                </a:solidFill>
              </a:rPr>
              <a:t>04 et 05/02/16</a:t>
            </a:r>
            <a:endParaRPr lang="fr-FR" sz="1100" dirty="0">
              <a:solidFill>
                <a:srgbClr val="FF0000"/>
              </a:solidFill>
            </a:endParaRPr>
          </a:p>
        </p:txBody>
      </p:sp>
      <p:cxnSp>
        <p:nvCxnSpPr>
          <p:cNvPr id="45" name="Connecteur droit 44"/>
          <p:cNvCxnSpPr/>
          <p:nvPr/>
        </p:nvCxnSpPr>
        <p:spPr>
          <a:xfrm>
            <a:off x="3263255" y="3232524"/>
            <a:ext cx="156086" cy="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8" name="Connecteur droit avec flèche 47"/>
          <p:cNvCxnSpPr/>
          <p:nvPr/>
        </p:nvCxnSpPr>
        <p:spPr>
          <a:xfrm flipV="1">
            <a:off x="3371150" y="3300255"/>
            <a:ext cx="0" cy="9994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2502374" y="4348717"/>
            <a:ext cx="1737551" cy="430887"/>
          </a:xfrm>
          <a:prstGeom prst="rect">
            <a:avLst/>
          </a:prstGeom>
          <a:noFill/>
        </p:spPr>
        <p:txBody>
          <a:bodyPr wrap="square" rtlCol="0">
            <a:spAutoFit/>
          </a:bodyPr>
          <a:lstStyle/>
          <a:p>
            <a:pPr algn="ctr"/>
            <a:r>
              <a:rPr lang="fr-FR" sz="1100" dirty="0" smtClean="0">
                <a:solidFill>
                  <a:srgbClr val="FF0000"/>
                </a:solidFill>
              </a:rPr>
              <a:t>Période de formation des équipes</a:t>
            </a:r>
            <a:endParaRPr lang="fr-FR" sz="1100" dirty="0">
              <a:solidFill>
                <a:srgbClr val="FF0000"/>
              </a:solidFill>
            </a:endParaRPr>
          </a:p>
        </p:txBody>
      </p:sp>
      <p:sp>
        <p:nvSpPr>
          <p:cNvPr id="52" name="ZoneTexte 51"/>
          <p:cNvSpPr txBox="1"/>
          <p:nvPr/>
        </p:nvSpPr>
        <p:spPr>
          <a:xfrm>
            <a:off x="3352954" y="3362131"/>
            <a:ext cx="577313" cy="507831"/>
          </a:xfrm>
          <a:prstGeom prst="rect">
            <a:avLst/>
          </a:prstGeom>
          <a:noFill/>
        </p:spPr>
        <p:txBody>
          <a:bodyPr wrap="square" rtlCol="0">
            <a:spAutoFit/>
          </a:bodyPr>
          <a:lstStyle/>
          <a:p>
            <a:pPr algn="ctr"/>
            <a:r>
              <a:rPr lang="fr-FR" sz="900" dirty="0" smtClean="0">
                <a:solidFill>
                  <a:srgbClr val="FF0000"/>
                </a:solidFill>
              </a:rPr>
              <a:t>Bilan année 1</a:t>
            </a:r>
            <a:endParaRPr lang="fr-FR" sz="900" dirty="0">
              <a:solidFill>
                <a:srgbClr val="FF0000"/>
              </a:solidFill>
            </a:endParaRPr>
          </a:p>
        </p:txBody>
      </p:sp>
      <p:sp>
        <p:nvSpPr>
          <p:cNvPr id="54" name="ZoneTexte 53"/>
          <p:cNvSpPr txBox="1"/>
          <p:nvPr/>
        </p:nvSpPr>
        <p:spPr>
          <a:xfrm>
            <a:off x="3842605" y="3428265"/>
            <a:ext cx="468328" cy="276999"/>
          </a:xfrm>
          <a:prstGeom prst="rect">
            <a:avLst/>
          </a:prstGeom>
          <a:noFill/>
        </p:spPr>
        <p:txBody>
          <a:bodyPr wrap="square" rtlCol="0">
            <a:spAutoFit/>
          </a:bodyPr>
          <a:lstStyle/>
          <a:p>
            <a:pPr algn="ctr"/>
            <a:r>
              <a:rPr lang="fr-FR" sz="600" dirty="0" smtClean="0"/>
              <a:t>Bilan année 2</a:t>
            </a:r>
            <a:endParaRPr lang="fr-FR" sz="600" dirty="0"/>
          </a:p>
        </p:txBody>
      </p:sp>
      <p:sp>
        <p:nvSpPr>
          <p:cNvPr id="55" name="ZoneTexte 54"/>
          <p:cNvSpPr txBox="1"/>
          <p:nvPr/>
        </p:nvSpPr>
        <p:spPr>
          <a:xfrm>
            <a:off x="4242537" y="3428264"/>
            <a:ext cx="468328" cy="276999"/>
          </a:xfrm>
          <a:prstGeom prst="rect">
            <a:avLst/>
          </a:prstGeom>
          <a:noFill/>
        </p:spPr>
        <p:txBody>
          <a:bodyPr wrap="square" rtlCol="0">
            <a:spAutoFit/>
          </a:bodyPr>
          <a:lstStyle/>
          <a:p>
            <a:pPr algn="ctr"/>
            <a:r>
              <a:rPr lang="fr-FR" sz="600" dirty="0" smtClean="0"/>
              <a:t>Bilan année 3</a:t>
            </a:r>
            <a:endParaRPr lang="fr-FR" sz="600" dirty="0"/>
          </a:p>
        </p:txBody>
      </p:sp>
      <p:sp>
        <p:nvSpPr>
          <p:cNvPr id="56" name="ZoneTexte 55"/>
          <p:cNvSpPr txBox="1"/>
          <p:nvPr/>
        </p:nvSpPr>
        <p:spPr>
          <a:xfrm>
            <a:off x="4705217" y="3426327"/>
            <a:ext cx="468328" cy="276999"/>
          </a:xfrm>
          <a:prstGeom prst="rect">
            <a:avLst/>
          </a:prstGeom>
          <a:noFill/>
        </p:spPr>
        <p:txBody>
          <a:bodyPr wrap="square" rtlCol="0">
            <a:spAutoFit/>
          </a:bodyPr>
          <a:lstStyle/>
          <a:p>
            <a:pPr algn="ctr"/>
            <a:r>
              <a:rPr lang="fr-FR" sz="600" dirty="0" smtClean="0"/>
              <a:t>Bilan année 4</a:t>
            </a:r>
            <a:endParaRPr lang="fr-FR" sz="600" dirty="0"/>
          </a:p>
        </p:txBody>
      </p:sp>
      <p:sp>
        <p:nvSpPr>
          <p:cNvPr id="57" name="ZoneTexte 56"/>
          <p:cNvSpPr txBox="1"/>
          <p:nvPr/>
        </p:nvSpPr>
        <p:spPr>
          <a:xfrm>
            <a:off x="5137334" y="3426326"/>
            <a:ext cx="468328" cy="276999"/>
          </a:xfrm>
          <a:prstGeom prst="rect">
            <a:avLst/>
          </a:prstGeom>
          <a:noFill/>
        </p:spPr>
        <p:txBody>
          <a:bodyPr wrap="square" rtlCol="0">
            <a:spAutoFit/>
          </a:bodyPr>
          <a:lstStyle/>
          <a:p>
            <a:pPr algn="ctr"/>
            <a:r>
              <a:rPr lang="fr-FR" sz="600" dirty="0" smtClean="0"/>
              <a:t>Bilan année 5</a:t>
            </a:r>
            <a:endParaRPr lang="fr-FR" sz="600" dirty="0"/>
          </a:p>
        </p:txBody>
      </p:sp>
      <p:sp>
        <p:nvSpPr>
          <p:cNvPr id="58" name="ZoneTexte 57"/>
          <p:cNvSpPr txBox="1"/>
          <p:nvPr/>
        </p:nvSpPr>
        <p:spPr>
          <a:xfrm>
            <a:off x="5543236" y="3426325"/>
            <a:ext cx="468328" cy="276999"/>
          </a:xfrm>
          <a:prstGeom prst="rect">
            <a:avLst/>
          </a:prstGeom>
          <a:noFill/>
        </p:spPr>
        <p:txBody>
          <a:bodyPr wrap="square" rtlCol="0">
            <a:spAutoFit/>
          </a:bodyPr>
          <a:lstStyle/>
          <a:p>
            <a:pPr algn="ctr"/>
            <a:r>
              <a:rPr lang="fr-FR" sz="600" dirty="0" smtClean="0"/>
              <a:t>Bilan année 6</a:t>
            </a:r>
            <a:endParaRPr lang="fr-FR" sz="600" dirty="0"/>
          </a:p>
        </p:txBody>
      </p:sp>
      <p:sp>
        <p:nvSpPr>
          <p:cNvPr id="59" name="ZoneTexte 58"/>
          <p:cNvSpPr txBox="1"/>
          <p:nvPr/>
        </p:nvSpPr>
        <p:spPr>
          <a:xfrm>
            <a:off x="5999946" y="3431016"/>
            <a:ext cx="468328" cy="276999"/>
          </a:xfrm>
          <a:prstGeom prst="rect">
            <a:avLst/>
          </a:prstGeom>
          <a:noFill/>
        </p:spPr>
        <p:txBody>
          <a:bodyPr wrap="square" rtlCol="0">
            <a:spAutoFit/>
          </a:bodyPr>
          <a:lstStyle/>
          <a:p>
            <a:pPr algn="ctr"/>
            <a:r>
              <a:rPr lang="fr-FR" sz="600" dirty="0" smtClean="0"/>
              <a:t>Bilan année 7</a:t>
            </a:r>
            <a:endParaRPr lang="fr-FR" sz="600" dirty="0"/>
          </a:p>
        </p:txBody>
      </p:sp>
      <p:sp>
        <p:nvSpPr>
          <p:cNvPr id="60" name="ZoneTexte 59"/>
          <p:cNvSpPr txBox="1"/>
          <p:nvPr/>
        </p:nvSpPr>
        <p:spPr>
          <a:xfrm>
            <a:off x="6432064" y="3438334"/>
            <a:ext cx="468328" cy="276999"/>
          </a:xfrm>
          <a:prstGeom prst="rect">
            <a:avLst/>
          </a:prstGeom>
          <a:noFill/>
        </p:spPr>
        <p:txBody>
          <a:bodyPr wrap="square" rtlCol="0">
            <a:spAutoFit/>
          </a:bodyPr>
          <a:lstStyle/>
          <a:p>
            <a:pPr algn="ctr"/>
            <a:r>
              <a:rPr lang="fr-FR" sz="600" dirty="0" smtClean="0"/>
              <a:t>Bilan année 8</a:t>
            </a:r>
            <a:endParaRPr lang="fr-FR" sz="600" dirty="0"/>
          </a:p>
        </p:txBody>
      </p:sp>
      <p:sp>
        <p:nvSpPr>
          <p:cNvPr id="61" name="ZoneTexte 60"/>
          <p:cNvSpPr txBox="1"/>
          <p:nvPr/>
        </p:nvSpPr>
        <p:spPr>
          <a:xfrm>
            <a:off x="6837966" y="3431015"/>
            <a:ext cx="468328" cy="276999"/>
          </a:xfrm>
          <a:prstGeom prst="rect">
            <a:avLst/>
          </a:prstGeom>
          <a:noFill/>
        </p:spPr>
        <p:txBody>
          <a:bodyPr wrap="square" rtlCol="0">
            <a:spAutoFit/>
          </a:bodyPr>
          <a:lstStyle/>
          <a:p>
            <a:pPr algn="ctr"/>
            <a:r>
              <a:rPr lang="fr-FR" sz="600" dirty="0" smtClean="0"/>
              <a:t>Bilan année 9</a:t>
            </a:r>
            <a:endParaRPr lang="fr-FR" sz="600" dirty="0"/>
          </a:p>
        </p:txBody>
      </p:sp>
      <p:sp>
        <p:nvSpPr>
          <p:cNvPr id="62" name="ZoneTexte 61"/>
          <p:cNvSpPr txBox="1"/>
          <p:nvPr/>
        </p:nvSpPr>
        <p:spPr>
          <a:xfrm>
            <a:off x="7264220" y="3431016"/>
            <a:ext cx="529239" cy="276999"/>
          </a:xfrm>
          <a:prstGeom prst="rect">
            <a:avLst/>
          </a:prstGeom>
          <a:noFill/>
        </p:spPr>
        <p:txBody>
          <a:bodyPr wrap="square" rtlCol="0">
            <a:spAutoFit/>
          </a:bodyPr>
          <a:lstStyle/>
          <a:p>
            <a:pPr algn="ctr"/>
            <a:r>
              <a:rPr lang="fr-FR" sz="600" dirty="0" smtClean="0"/>
              <a:t>Bilan année 10</a:t>
            </a:r>
            <a:endParaRPr lang="fr-FR" sz="600" dirty="0"/>
          </a:p>
        </p:txBody>
      </p:sp>
      <p:sp>
        <p:nvSpPr>
          <p:cNvPr id="63" name="ZoneTexte 62"/>
          <p:cNvSpPr txBox="1"/>
          <p:nvPr/>
        </p:nvSpPr>
        <p:spPr>
          <a:xfrm>
            <a:off x="7696337" y="3426324"/>
            <a:ext cx="529239" cy="276999"/>
          </a:xfrm>
          <a:prstGeom prst="rect">
            <a:avLst/>
          </a:prstGeom>
          <a:noFill/>
        </p:spPr>
        <p:txBody>
          <a:bodyPr wrap="square" rtlCol="0">
            <a:spAutoFit/>
          </a:bodyPr>
          <a:lstStyle/>
          <a:p>
            <a:pPr algn="ctr"/>
            <a:r>
              <a:rPr lang="fr-FR" sz="600" dirty="0" smtClean="0"/>
              <a:t>Bilan année 11</a:t>
            </a:r>
            <a:endParaRPr lang="fr-FR" sz="600" dirty="0"/>
          </a:p>
        </p:txBody>
      </p:sp>
      <p:sp>
        <p:nvSpPr>
          <p:cNvPr id="64" name="ZoneTexte 63"/>
          <p:cNvSpPr txBox="1"/>
          <p:nvPr/>
        </p:nvSpPr>
        <p:spPr>
          <a:xfrm>
            <a:off x="8127914" y="3426323"/>
            <a:ext cx="529239" cy="276999"/>
          </a:xfrm>
          <a:prstGeom prst="rect">
            <a:avLst/>
          </a:prstGeom>
          <a:noFill/>
        </p:spPr>
        <p:txBody>
          <a:bodyPr wrap="square" rtlCol="0">
            <a:spAutoFit/>
          </a:bodyPr>
          <a:lstStyle/>
          <a:p>
            <a:pPr algn="ctr"/>
            <a:r>
              <a:rPr lang="fr-FR" sz="600" dirty="0" smtClean="0"/>
              <a:t>Bilan année 12</a:t>
            </a:r>
            <a:endParaRPr lang="fr-FR" sz="600" dirty="0"/>
          </a:p>
        </p:txBody>
      </p:sp>
      <p:cxnSp>
        <p:nvCxnSpPr>
          <p:cNvPr id="65" name="Connecteur droit avec flèche 64"/>
          <p:cNvCxnSpPr/>
          <p:nvPr/>
        </p:nvCxnSpPr>
        <p:spPr>
          <a:xfrm flipV="1">
            <a:off x="8815217" y="3367991"/>
            <a:ext cx="0" cy="9994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7793459" y="4382584"/>
            <a:ext cx="1360560" cy="430887"/>
          </a:xfrm>
          <a:prstGeom prst="rect">
            <a:avLst/>
          </a:prstGeom>
          <a:noFill/>
        </p:spPr>
        <p:txBody>
          <a:bodyPr wrap="square" rtlCol="0">
            <a:spAutoFit/>
          </a:bodyPr>
          <a:lstStyle/>
          <a:p>
            <a:pPr algn="ctr"/>
            <a:r>
              <a:rPr lang="fr-FR" sz="1100" dirty="0" smtClean="0">
                <a:solidFill>
                  <a:srgbClr val="FF0000"/>
                </a:solidFill>
              </a:rPr>
              <a:t>Séminaire de fin de campagne</a:t>
            </a:r>
            <a:endParaRPr lang="fr-FR" sz="1100" dirty="0">
              <a:solidFill>
                <a:srgbClr val="FF0000"/>
              </a:solidFill>
            </a:endParaRPr>
          </a:p>
        </p:txBody>
      </p:sp>
      <p:sp>
        <p:nvSpPr>
          <p:cNvPr id="53" name="ZoneTexte 52"/>
          <p:cNvSpPr txBox="1"/>
          <p:nvPr/>
        </p:nvSpPr>
        <p:spPr>
          <a:xfrm>
            <a:off x="4793600" y="3982262"/>
            <a:ext cx="2355132" cy="307777"/>
          </a:xfrm>
          <a:prstGeom prst="rect">
            <a:avLst/>
          </a:prstGeom>
          <a:noFill/>
        </p:spPr>
        <p:txBody>
          <a:bodyPr wrap="none" rtlCol="0">
            <a:spAutoFit/>
          </a:bodyPr>
          <a:lstStyle/>
          <a:p>
            <a:r>
              <a:rPr lang="fr-FR" sz="1400" dirty="0" smtClean="0"/>
              <a:t>Séminaires RMQS à définir</a:t>
            </a:r>
            <a:endParaRPr lang="fr-FR" sz="1400" dirty="0"/>
          </a:p>
        </p:txBody>
      </p:sp>
      <p:sp>
        <p:nvSpPr>
          <p:cNvPr id="68" name="ZoneTexte 67"/>
          <p:cNvSpPr txBox="1"/>
          <p:nvPr/>
        </p:nvSpPr>
        <p:spPr>
          <a:xfrm>
            <a:off x="3785663" y="2793027"/>
            <a:ext cx="582211" cy="307777"/>
          </a:xfrm>
          <a:prstGeom prst="rect">
            <a:avLst/>
          </a:prstGeom>
          <a:noFill/>
        </p:spPr>
        <p:txBody>
          <a:bodyPr wrap="none" rtlCol="0">
            <a:spAutoFit/>
          </a:bodyPr>
          <a:lstStyle/>
          <a:p>
            <a:r>
              <a:rPr lang="fr-FR" sz="1400" dirty="0" smtClean="0"/>
              <a:t>2018</a:t>
            </a:r>
            <a:endParaRPr lang="fr-FR" sz="1400" dirty="0"/>
          </a:p>
        </p:txBody>
      </p:sp>
      <p:sp>
        <p:nvSpPr>
          <p:cNvPr id="69" name="ZoneTexte 68"/>
          <p:cNvSpPr txBox="1"/>
          <p:nvPr/>
        </p:nvSpPr>
        <p:spPr>
          <a:xfrm>
            <a:off x="4648275" y="2793027"/>
            <a:ext cx="582211" cy="307777"/>
          </a:xfrm>
          <a:prstGeom prst="rect">
            <a:avLst/>
          </a:prstGeom>
          <a:noFill/>
        </p:spPr>
        <p:txBody>
          <a:bodyPr wrap="none" rtlCol="0">
            <a:spAutoFit/>
          </a:bodyPr>
          <a:lstStyle/>
          <a:p>
            <a:r>
              <a:rPr lang="fr-FR" sz="1400" dirty="0" smtClean="0"/>
              <a:t>2020</a:t>
            </a:r>
            <a:endParaRPr lang="fr-FR" sz="1400" dirty="0"/>
          </a:p>
        </p:txBody>
      </p:sp>
      <p:sp>
        <p:nvSpPr>
          <p:cNvPr id="70" name="ZoneTexte 69"/>
          <p:cNvSpPr txBox="1"/>
          <p:nvPr/>
        </p:nvSpPr>
        <p:spPr>
          <a:xfrm>
            <a:off x="5486294" y="2789280"/>
            <a:ext cx="582211" cy="307777"/>
          </a:xfrm>
          <a:prstGeom prst="rect">
            <a:avLst/>
          </a:prstGeom>
          <a:noFill/>
        </p:spPr>
        <p:txBody>
          <a:bodyPr wrap="none" rtlCol="0">
            <a:spAutoFit/>
          </a:bodyPr>
          <a:lstStyle/>
          <a:p>
            <a:r>
              <a:rPr lang="fr-FR" sz="1400" dirty="0" smtClean="0"/>
              <a:t>2022</a:t>
            </a:r>
            <a:endParaRPr lang="fr-FR" sz="1400" dirty="0"/>
          </a:p>
        </p:txBody>
      </p:sp>
      <p:sp>
        <p:nvSpPr>
          <p:cNvPr id="71" name="ZoneTexte 70"/>
          <p:cNvSpPr txBox="1"/>
          <p:nvPr/>
        </p:nvSpPr>
        <p:spPr>
          <a:xfrm>
            <a:off x="6375122" y="2793027"/>
            <a:ext cx="582211" cy="307777"/>
          </a:xfrm>
          <a:prstGeom prst="rect">
            <a:avLst/>
          </a:prstGeom>
          <a:noFill/>
        </p:spPr>
        <p:txBody>
          <a:bodyPr wrap="none" rtlCol="0">
            <a:spAutoFit/>
          </a:bodyPr>
          <a:lstStyle/>
          <a:p>
            <a:r>
              <a:rPr lang="fr-FR" sz="1400" dirty="0" smtClean="0"/>
              <a:t>2024</a:t>
            </a:r>
            <a:endParaRPr lang="fr-FR" sz="1400" dirty="0"/>
          </a:p>
        </p:txBody>
      </p:sp>
      <p:sp>
        <p:nvSpPr>
          <p:cNvPr id="72" name="ZoneTexte 71"/>
          <p:cNvSpPr txBox="1"/>
          <p:nvPr/>
        </p:nvSpPr>
        <p:spPr>
          <a:xfrm>
            <a:off x="7249240" y="2789279"/>
            <a:ext cx="582211" cy="307777"/>
          </a:xfrm>
          <a:prstGeom prst="rect">
            <a:avLst/>
          </a:prstGeom>
          <a:noFill/>
        </p:spPr>
        <p:txBody>
          <a:bodyPr wrap="none" rtlCol="0">
            <a:spAutoFit/>
          </a:bodyPr>
          <a:lstStyle/>
          <a:p>
            <a:r>
              <a:rPr lang="fr-FR" sz="1400" dirty="0" smtClean="0"/>
              <a:t>2026</a:t>
            </a:r>
            <a:endParaRPr lang="fr-FR" sz="1400" dirty="0"/>
          </a:p>
        </p:txBody>
      </p:sp>
      <p:sp>
        <p:nvSpPr>
          <p:cNvPr id="73" name="ZoneTexte 72"/>
          <p:cNvSpPr txBox="1"/>
          <p:nvPr/>
        </p:nvSpPr>
        <p:spPr>
          <a:xfrm>
            <a:off x="2058816" y="2793541"/>
            <a:ext cx="582211" cy="307777"/>
          </a:xfrm>
          <a:prstGeom prst="rect">
            <a:avLst/>
          </a:prstGeom>
          <a:noFill/>
        </p:spPr>
        <p:txBody>
          <a:bodyPr wrap="none" rtlCol="0">
            <a:spAutoFit/>
          </a:bodyPr>
          <a:lstStyle/>
          <a:p>
            <a:r>
              <a:rPr lang="fr-FR" sz="1400" dirty="0" smtClean="0"/>
              <a:t>2014</a:t>
            </a:r>
            <a:endParaRPr lang="fr-FR" sz="1400" dirty="0"/>
          </a:p>
        </p:txBody>
      </p:sp>
      <p:sp>
        <p:nvSpPr>
          <p:cNvPr id="74" name="ZoneTexte 73"/>
          <p:cNvSpPr txBox="1"/>
          <p:nvPr/>
        </p:nvSpPr>
        <p:spPr>
          <a:xfrm>
            <a:off x="1158589" y="2789278"/>
            <a:ext cx="582211" cy="307777"/>
          </a:xfrm>
          <a:prstGeom prst="rect">
            <a:avLst/>
          </a:prstGeom>
          <a:noFill/>
        </p:spPr>
        <p:txBody>
          <a:bodyPr wrap="none" rtlCol="0">
            <a:spAutoFit/>
          </a:bodyPr>
          <a:lstStyle/>
          <a:p>
            <a:r>
              <a:rPr lang="fr-FR" sz="1400" dirty="0" smtClean="0"/>
              <a:t>2012</a:t>
            </a:r>
            <a:endParaRPr lang="fr-FR" sz="1400" dirty="0"/>
          </a:p>
        </p:txBody>
      </p:sp>
    </p:spTree>
    <p:custDataLst>
      <p:tags r:id="rId1"/>
    </p:custDataLst>
    <p:extLst>
      <p:ext uri="{BB962C8B-B14F-4D97-AF65-F5344CB8AC3E}">
        <p14:creationId xmlns:p14="http://schemas.microsoft.com/office/powerpoint/2010/main" val="475617052"/>
      </p:ext>
    </p:extLst>
  </p:cSld>
  <p:clrMapOvr>
    <a:masterClrMapping/>
  </p:clrMapOvr>
  <p:transition advTm="46768"/>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6|9.2"/>
</p:tagLst>
</file>

<file path=ppt/tags/tag2.xml><?xml version="1.0" encoding="utf-8"?>
<p:tagLst xmlns:a="http://schemas.openxmlformats.org/drawingml/2006/main" xmlns:r="http://schemas.openxmlformats.org/officeDocument/2006/relationships" xmlns:p="http://schemas.openxmlformats.org/presentationml/2006/main">
  <p:tag name="TIMING" val="|22.6|9.2"/>
</p:tagLst>
</file>

<file path=ppt/tags/tag3.xml><?xml version="1.0" encoding="utf-8"?>
<p:tagLst xmlns:a="http://schemas.openxmlformats.org/drawingml/2006/main" xmlns:r="http://schemas.openxmlformats.org/officeDocument/2006/relationships" xmlns:p="http://schemas.openxmlformats.org/presentationml/2006/main">
  <p:tag name="TIMING" val="|1.8|18.9|17.6|21.|30.8"/>
</p:tagLst>
</file>

<file path=ppt/tags/tag4.xml><?xml version="1.0" encoding="utf-8"?>
<p:tagLst xmlns:a="http://schemas.openxmlformats.org/drawingml/2006/main" xmlns:r="http://schemas.openxmlformats.org/officeDocument/2006/relationships" xmlns:p="http://schemas.openxmlformats.org/presentationml/2006/main">
  <p:tag name="TIMING" val="|22.6|9.2"/>
</p:tagLst>
</file>

<file path=ppt/tags/tag5.xml><?xml version="1.0" encoding="utf-8"?>
<p:tagLst xmlns:a="http://schemas.openxmlformats.org/drawingml/2006/main" xmlns:r="http://schemas.openxmlformats.org/officeDocument/2006/relationships" xmlns:p="http://schemas.openxmlformats.org/presentationml/2006/main">
  <p:tag name="TIMING" val="|22.6|9.2"/>
</p:tagLst>
</file>

<file path=ppt/tags/tag6.xml><?xml version="1.0" encoding="utf-8"?>
<p:tagLst xmlns:a="http://schemas.openxmlformats.org/drawingml/2006/main" xmlns:r="http://schemas.openxmlformats.org/officeDocument/2006/relationships" xmlns:p="http://schemas.openxmlformats.org/presentationml/2006/main">
  <p:tag name="TIMING" val="|22.6|9.2"/>
</p:tagLst>
</file>

<file path=ppt/tags/tag7.xml><?xml version="1.0" encoding="utf-8"?>
<p:tagLst xmlns:a="http://schemas.openxmlformats.org/drawingml/2006/main" xmlns:r="http://schemas.openxmlformats.org/officeDocument/2006/relationships" xmlns:p="http://schemas.openxmlformats.org/presentationml/2006/main">
  <p:tag name="TIMING" val="|22.6|9.2"/>
</p:tagLst>
</file>

<file path=ppt/tags/tag8.xml><?xml version="1.0" encoding="utf-8"?>
<p:tagLst xmlns:a="http://schemas.openxmlformats.org/drawingml/2006/main" xmlns:r="http://schemas.openxmlformats.org/officeDocument/2006/relationships" xmlns:p="http://schemas.openxmlformats.org/presentationml/2006/main">
  <p:tag name="TIMING" val="|22.6|9.2"/>
</p:tagLst>
</file>

<file path=ppt/tags/tag9.xml><?xml version="1.0" encoding="utf-8"?>
<p:tagLst xmlns:a="http://schemas.openxmlformats.org/drawingml/2006/main" xmlns:r="http://schemas.openxmlformats.org/officeDocument/2006/relationships" xmlns:p="http://schemas.openxmlformats.org/presentationml/2006/main">
  <p:tag name="TIMING" val="|22.6|9.2"/>
</p:tagLst>
</file>

<file path=ppt/theme/theme1.xml><?xml version="1.0" encoding="utf-8"?>
<a:theme xmlns:a="http://schemas.openxmlformats.org/drawingml/2006/main" name="gabarit-powerpoint-01-web-4.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gabarit-powerpoint-01-web-4.3-1</Template>
  <TotalTime>3515</TotalTime>
  <Words>1398</Words>
  <Application>Microsoft Office PowerPoint</Application>
  <PresentationFormat>Affichage à l'écran (4:3)</PresentationFormat>
  <Paragraphs>305</Paragraphs>
  <Slides>20</Slides>
  <Notes>16</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gabarit-powerpoint-01-web-4.3-1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jolivet</dc:creator>
  <cp:lastModifiedBy>Claudy Jolivet</cp:lastModifiedBy>
  <cp:revision>221</cp:revision>
  <dcterms:created xsi:type="dcterms:W3CDTF">2012-03-20T22:17:57Z</dcterms:created>
  <dcterms:modified xsi:type="dcterms:W3CDTF">2016-04-26T16:02:58Z</dcterms:modified>
</cp:coreProperties>
</file>