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23" r:id="rId1"/>
  </p:sldMasterIdLst>
  <p:notesMasterIdLst>
    <p:notesMasterId r:id="rId3"/>
  </p:notesMasterIdLst>
  <p:sldIdLst>
    <p:sldId id="292" r:id="rId2"/>
  </p:sldIdLst>
  <p:sldSz cx="9144000" cy="6858000" type="screen4x3"/>
  <p:notesSz cx="6858000" cy="9144000"/>
  <p:defaultTextStyle>
    <a:defPPr>
      <a:defRPr lang="sv-S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60F4B663-359C-4C76-9831-50F709018402}">
          <p14:sldIdLst>
            <p14:sldId id="29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3333CC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956" autoAdjust="0"/>
    <p:restoredTop sz="60694" autoAdjust="0"/>
  </p:normalViewPr>
  <p:slideViewPr>
    <p:cSldViewPr snapToGrid="0" snapToObjects="1">
      <p:cViewPr varScale="1">
        <p:scale>
          <a:sx n="80" d="100"/>
          <a:sy n="80" d="100"/>
        </p:scale>
        <p:origin x="2208" y="120"/>
      </p:cViewPr>
      <p:guideLst>
        <p:guide orient="horz" pos="2160"/>
        <p:guide pos="2880"/>
      </p:guideLst>
    </p:cSldViewPr>
  </p:slideViewPr>
  <p:notesTextViewPr>
    <p:cViewPr>
      <p:scale>
        <a:sx n="75" d="100"/>
        <a:sy n="75" d="100"/>
      </p:scale>
      <p:origin x="0" y="0"/>
    </p:cViewPr>
  </p:notesTextViewPr>
  <p:notesViewPr>
    <p:cSldViewPr snapToGrid="0" snapToObjects="1">
      <p:cViewPr varScale="1">
        <p:scale>
          <a:sx n="77" d="100"/>
          <a:sy n="77" d="100"/>
        </p:scale>
        <p:origin x="-2890" y="-8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8AF3BA-3CF4-471B-856D-EBDBCFD4665D}" type="datetimeFigureOut">
              <a:rPr lang="en-CA" smtClean="0"/>
              <a:t>21/01/2016</a:t>
            </a:fld>
            <a:endParaRPr lang="en-CA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BFA822-108B-4DB1-8F2B-46D28A34DE61}" type="slidenum">
              <a:rPr lang="en-CA" smtClean="0"/>
              <a:t>‹N°›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3544317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sz="2000" dirty="0" smtClean="0"/>
              <a:t>I would like to begin today by thanking my collaborators...</a:t>
            </a:r>
            <a:endParaRPr lang="en-CA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BFA822-108B-4DB1-8F2B-46D28A34DE61}" type="slidenum">
              <a:rPr lang="en-CA" smtClean="0"/>
              <a:t>1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8560552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ar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/>
          <p:cNvSpPr/>
          <p:nvPr/>
        </p:nvSpPr>
        <p:spPr>
          <a:xfrm>
            <a:off x="0" y="1739900"/>
            <a:ext cx="9144000" cy="5118100"/>
          </a:xfrm>
          <a:prstGeom prst="rect">
            <a:avLst/>
          </a:prstGeom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ln>
                <a:noFill/>
              </a:ln>
            </a:endParaRPr>
          </a:p>
        </p:txBody>
      </p:sp>
      <p:sp>
        <p:nvSpPr>
          <p:cNvPr id="10" name="Rektangel 9"/>
          <p:cNvSpPr/>
          <p:nvPr/>
        </p:nvSpPr>
        <p:spPr>
          <a:xfrm>
            <a:off x="0" y="0"/>
            <a:ext cx="9144000" cy="17399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ln>
                <a:noFill/>
              </a:ln>
            </a:endParaRPr>
          </a:p>
        </p:txBody>
      </p:sp>
      <p:pic>
        <p:nvPicPr>
          <p:cNvPr id="11" name="Bildobjekt 10" descr="slu_logo_hake_rgb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3898900" cy="1739900"/>
          </a:xfrm>
          <a:prstGeom prst="rect">
            <a:avLst/>
          </a:prstGeom>
        </p:spPr>
      </p:pic>
      <p:sp>
        <p:nvSpPr>
          <p:cNvPr id="7" name="Rubrik 1"/>
          <p:cNvSpPr>
            <a:spLocks noGrp="1"/>
          </p:cNvSpPr>
          <p:nvPr>
            <p:ph type="ctrTitle" hasCustomPrompt="1"/>
          </p:nvPr>
        </p:nvSpPr>
        <p:spPr>
          <a:xfrm>
            <a:off x="1184178" y="3039392"/>
            <a:ext cx="7673510" cy="1470025"/>
          </a:xfrm>
        </p:spPr>
        <p:txBody>
          <a:bodyPr anchor="b"/>
          <a:lstStyle>
            <a:lvl1pPr>
              <a:defRPr b="0" cap="none" spc="0" baseline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/>
              </a:defRPr>
            </a:lvl1pPr>
          </a:lstStyle>
          <a:p>
            <a:r>
              <a:rPr lang="sv-SE" dirty="0" smtClean="0"/>
              <a:t>Klicka här för att ändra rubrik</a:t>
            </a:r>
            <a:endParaRPr lang="sv-SE" dirty="0"/>
          </a:p>
        </p:txBody>
      </p:sp>
      <p:sp>
        <p:nvSpPr>
          <p:cNvPr id="8" name="Underrubrik 2"/>
          <p:cNvSpPr>
            <a:spLocks noGrp="1"/>
          </p:cNvSpPr>
          <p:nvPr>
            <p:ph type="subTitle" idx="1"/>
          </p:nvPr>
        </p:nvSpPr>
        <p:spPr>
          <a:xfrm>
            <a:off x="1191364" y="4509417"/>
            <a:ext cx="7678959" cy="988612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b="0" i="0" cap="none" spc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/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9142748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ög Rubrik (endast 1 rad) och 2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457200" y="969840"/>
            <a:ext cx="8229600" cy="802388"/>
          </a:xfrm>
        </p:spPr>
        <p:txBody>
          <a:bodyPr/>
          <a:lstStyle/>
          <a:p>
            <a:r>
              <a:rPr lang="sv-SE" dirty="0" smtClean="0"/>
              <a:t>Klicka här för att ändra rubrik</a:t>
            </a:r>
            <a:endParaRPr lang="sv-SE" dirty="0"/>
          </a:p>
        </p:txBody>
      </p:sp>
      <p:sp>
        <p:nvSpPr>
          <p:cNvPr id="7" name="Platshållare för sidfot 5"/>
          <p:cNvSpPr>
            <a:spLocks noGrp="1"/>
          </p:cNvSpPr>
          <p:nvPr>
            <p:ph type="ftr" sz="quarter" idx="11"/>
          </p:nvPr>
        </p:nvSpPr>
        <p:spPr>
          <a:xfrm>
            <a:off x="457200" y="6356350"/>
            <a:ext cx="2895600" cy="365125"/>
          </a:xfrm>
        </p:spPr>
        <p:txBody>
          <a:bodyPr/>
          <a:lstStyle>
            <a:lvl1pPr algn="l">
              <a:defRPr/>
            </a:lvl1pPr>
          </a:lstStyle>
          <a:p>
            <a:endParaRPr lang="sv-SE"/>
          </a:p>
        </p:txBody>
      </p:sp>
      <p:sp>
        <p:nvSpPr>
          <p:cNvPr id="5" name="Platshållare för innehåll 2"/>
          <p:cNvSpPr>
            <a:spLocks noGrp="1"/>
          </p:cNvSpPr>
          <p:nvPr>
            <p:ph idx="1" hasCustomPrompt="1"/>
          </p:nvPr>
        </p:nvSpPr>
        <p:spPr>
          <a:xfrm>
            <a:off x="457200" y="1844824"/>
            <a:ext cx="4042792" cy="4409145"/>
          </a:xfrm>
        </p:spPr>
        <p:txBody>
          <a:bodyPr/>
          <a:lstStyle>
            <a:lvl1pPr>
              <a:defRPr baseline="0"/>
            </a:lvl1pPr>
          </a:lstStyle>
          <a:p>
            <a:pPr lvl="0"/>
            <a:r>
              <a:rPr lang="sv-SE" dirty="0" smtClean="0"/>
              <a:t>Klicka här för att ändra brödtexten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</p:txBody>
      </p:sp>
      <p:sp>
        <p:nvSpPr>
          <p:cNvPr id="6" name="Platshållare för innehåll 2"/>
          <p:cNvSpPr>
            <a:spLocks noGrp="1"/>
          </p:cNvSpPr>
          <p:nvPr>
            <p:ph idx="12" hasCustomPrompt="1"/>
          </p:nvPr>
        </p:nvSpPr>
        <p:spPr>
          <a:xfrm>
            <a:off x="4648200" y="1844824"/>
            <a:ext cx="4042792" cy="4409145"/>
          </a:xfrm>
        </p:spPr>
        <p:txBody>
          <a:bodyPr/>
          <a:lstStyle/>
          <a:p>
            <a:pPr lvl="0"/>
            <a:r>
              <a:rPr lang="sv-SE" dirty="0" smtClean="0"/>
              <a:t>Klicka här för att ändra brödtexten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</p:txBody>
      </p:sp>
    </p:spTree>
    <p:extLst>
      <p:ext uri="{BB962C8B-B14F-4D97-AF65-F5344CB8AC3E}">
        <p14:creationId xmlns:p14="http://schemas.microsoft.com/office/powerpoint/2010/main" val="6593230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 och 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>
          <a:xfrm>
            <a:off x="457200" y="6356350"/>
            <a:ext cx="2895600" cy="365125"/>
          </a:xfrm>
        </p:spPr>
        <p:txBody>
          <a:bodyPr/>
          <a:lstStyle>
            <a:lvl1pPr algn="l">
              <a:defRPr/>
            </a:lvl1pPr>
          </a:lstStyle>
          <a:p>
            <a:endParaRPr lang="sv-SE" dirty="0"/>
          </a:p>
        </p:txBody>
      </p:sp>
      <p:sp>
        <p:nvSpPr>
          <p:cNvPr id="7" name="Platshållare för innehåll 2"/>
          <p:cNvSpPr>
            <a:spLocks noGrp="1"/>
          </p:cNvSpPr>
          <p:nvPr>
            <p:ph idx="1" hasCustomPrompt="1"/>
          </p:nvPr>
        </p:nvSpPr>
        <p:spPr>
          <a:xfrm>
            <a:off x="457200" y="2316285"/>
            <a:ext cx="4038600" cy="3937684"/>
          </a:xfrm>
        </p:spPr>
        <p:txBody>
          <a:bodyPr/>
          <a:lstStyle>
            <a:lvl1pPr>
              <a:defRPr baseline="0"/>
            </a:lvl1pPr>
          </a:lstStyle>
          <a:p>
            <a:pPr lvl="0"/>
            <a:r>
              <a:rPr lang="sv-SE" dirty="0" smtClean="0"/>
              <a:t>Klicka här för att ändra brödtexten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</p:txBody>
      </p:sp>
      <p:sp>
        <p:nvSpPr>
          <p:cNvPr id="8" name="Platshållare för innehåll 2"/>
          <p:cNvSpPr>
            <a:spLocks noGrp="1"/>
          </p:cNvSpPr>
          <p:nvPr>
            <p:ph idx="12" hasCustomPrompt="1"/>
          </p:nvPr>
        </p:nvSpPr>
        <p:spPr>
          <a:xfrm>
            <a:off x="4648200" y="2316285"/>
            <a:ext cx="4038600" cy="3937684"/>
          </a:xfrm>
        </p:spPr>
        <p:txBody>
          <a:bodyPr/>
          <a:lstStyle/>
          <a:p>
            <a:pPr lvl="0"/>
            <a:r>
              <a:rPr lang="sv-SE" dirty="0" smtClean="0"/>
              <a:t>Klicka här för att ändra brödtexten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</p:txBody>
      </p:sp>
      <p:sp>
        <p:nvSpPr>
          <p:cNvPr id="11" name="Rubrik 1"/>
          <p:cNvSpPr>
            <a:spLocks noGrp="1"/>
          </p:cNvSpPr>
          <p:nvPr>
            <p:ph type="title" hasCustomPrompt="1"/>
          </p:nvPr>
        </p:nvSpPr>
        <p:spPr>
          <a:xfrm>
            <a:off x="457200" y="1450350"/>
            <a:ext cx="8229600" cy="802388"/>
          </a:xfrm>
        </p:spPr>
        <p:txBody>
          <a:bodyPr/>
          <a:lstStyle/>
          <a:p>
            <a:r>
              <a:rPr lang="sv-SE" dirty="0" smtClean="0"/>
              <a:t>Klicka här för att ändra rubrik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9666740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ld med rubri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 13"/>
          <p:cNvSpPr>
            <a:spLocks noGrp="1"/>
          </p:cNvSpPr>
          <p:nvPr>
            <p:ph type="pic" sz="quarter" idx="12"/>
          </p:nvPr>
        </p:nvSpPr>
        <p:spPr>
          <a:xfrm>
            <a:off x="457200" y="2252738"/>
            <a:ext cx="8229600" cy="3851094"/>
          </a:xfrm>
        </p:spPr>
        <p:txBody>
          <a:bodyPr/>
          <a:lstStyle/>
          <a:p>
            <a:r>
              <a:rPr lang="en-US" dirty="0" smtClean="0"/>
              <a:t>Click icon to add picture</a:t>
            </a:r>
            <a:endParaRPr lang="sv-SE" dirty="0"/>
          </a:p>
        </p:txBody>
      </p:sp>
      <p:sp>
        <p:nvSpPr>
          <p:cNvPr id="5" name="Platshållare för text 15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0" y="6173787"/>
            <a:ext cx="8229600" cy="365125"/>
          </a:xfrm>
        </p:spPr>
        <p:txBody>
          <a:bodyPr>
            <a:noAutofit/>
          </a:bodyPr>
          <a:lstStyle>
            <a:lvl1pPr marL="0" indent="0">
              <a:buNone/>
              <a:defRPr sz="1100" b="0" i="0">
                <a:latin typeface="Arial"/>
                <a:cs typeface="Arial"/>
              </a:defRPr>
            </a:lvl1pPr>
            <a:lvl2pPr>
              <a:defRPr sz="1600" b="0" i="0">
                <a:latin typeface="Arial Narrow"/>
                <a:cs typeface="Arial Narrow"/>
              </a:defRPr>
            </a:lvl2pPr>
            <a:lvl3pPr>
              <a:defRPr sz="1600" b="0" i="0">
                <a:latin typeface="Arial Narrow"/>
                <a:cs typeface="Arial Narrow"/>
              </a:defRPr>
            </a:lvl3pPr>
            <a:lvl4pPr>
              <a:defRPr sz="1600" b="0" i="0">
                <a:latin typeface="Arial Narrow"/>
                <a:cs typeface="Arial Narrow"/>
              </a:defRPr>
            </a:lvl4pPr>
            <a:lvl5pPr>
              <a:defRPr sz="1600" b="0" i="0">
                <a:latin typeface="Arial Narrow"/>
                <a:cs typeface="Arial Narrow"/>
              </a:defRPr>
            </a:lvl5pPr>
          </a:lstStyle>
          <a:p>
            <a:pPr lvl="0"/>
            <a:r>
              <a:rPr lang="sv-SE" dirty="0" smtClean="0"/>
              <a:t>Bildtext</a:t>
            </a:r>
          </a:p>
        </p:txBody>
      </p:sp>
      <p:sp>
        <p:nvSpPr>
          <p:cNvPr id="9" name="Rubrik 1"/>
          <p:cNvSpPr>
            <a:spLocks noGrp="1"/>
          </p:cNvSpPr>
          <p:nvPr>
            <p:ph type="title" hasCustomPrompt="1"/>
          </p:nvPr>
        </p:nvSpPr>
        <p:spPr>
          <a:xfrm>
            <a:off x="457200" y="1450350"/>
            <a:ext cx="8229600" cy="802388"/>
          </a:xfrm>
        </p:spPr>
        <p:txBody>
          <a:bodyPr/>
          <a:lstStyle/>
          <a:p>
            <a:r>
              <a:rPr lang="sv-SE" dirty="0" smtClean="0"/>
              <a:t>Klicka här för att ändra rubrik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22174989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Bild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tshållare för bild 13"/>
          <p:cNvSpPr>
            <a:spLocks noGrp="1"/>
          </p:cNvSpPr>
          <p:nvPr>
            <p:ph type="pic" sz="quarter" idx="12"/>
          </p:nvPr>
        </p:nvSpPr>
        <p:spPr>
          <a:xfrm>
            <a:off x="457200" y="1206066"/>
            <a:ext cx="8229600" cy="4897766"/>
          </a:xfrm>
        </p:spPr>
        <p:txBody>
          <a:bodyPr/>
          <a:lstStyle/>
          <a:p>
            <a:r>
              <a:rPr lang="en-US" dirty="0" smtClean="0"/>
              <a:t>Click icon to add picture</a:t>
            </a:r>
            <a:endParaRPr lang="sv-SE" dirty="0"/>
          </a:p>
        </p:txBody>
      </p:sp>
      <p:sp>
        <p:nvSpPr>
          <p:cNvPr id="7" name="Platshållare för text 15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0" y="6173787"/>
            <a:ext cx="8229600" cy="365125"/>
          </a:xfrm>
        </p:spPr>
        <p:txBody>
          <a:bodyPr>
            <a:noAutofit/>
          </a:bodyPr>
          <a:lstStyle>
            <a:lvl1pPr marL="0" indent="0">
              <a:buNone/>
              <a:defRPr sz="1100" b="0" i="0">
                <a:latin typeface="Arial"/>
                <a:cs typeface="Arial"/>
              </a:defRPr>
            </a:lvl1pPr>
            <a:lvl2pPr>
              <a:defRPr sz="1600" b="0" i="0">
                <a:latin typeface="Arial Narrow"/>
                <a:cs typeface="Arial Narrow"/>
              </a:defRPr>
            </a:lvl2pPr>
            <a:lvl3pPr>
              <a:defRPr sz="1600" b="0" i="0">
                <a:latin typeface="Arial Narrow"/>
                <a:cs typeface="Arial Narrow"/>
              </a:defRPr>
            </a:lvl3pPr>
            <a:lvl4pPr>
              <a:defRPr sz="1600" b="0" i="0">
                <a:latin typeface="Arial Narrow"/>
                <a:cs typeface="Arial Narrow"/>
              </a:defRPr>
            </a:lvl4pPr>
            <a:lvl5pPr>
              <a:defRPr sz="1600" b="0" i="0">
                <a:latin typeface="Arial Narrow"/>
                <a:cs typeface="Arial Narrow"/>
              </a:defRPr>
            </a:lvl5pPr>
          </a:lstStyle>
          <a:p>
            <a:pPr lvl="0"/>
            <a:r>
              <a:rPr lang="sv-SE" dirty="0" smtClean="0"/>
              <a:t>Bildtext</a:t>
            </a:r>
          </a:p>
        </p:txBody>
      </p:sp>
    </p:spTree>
    <p:extLst>
      <p:ext uri="{BB962C8B-B14F-4D97-AF65-F5344CB8AC3E}">
        <p14:creationId xmlns:p14="http://schemas.microsoft.com/office/powerpoint/2010/main" val="118611608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elbild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tshållare för bild 13"/>
          <p:cNvSpPr>
            <a:spLocks noGrp="1"/>
          </p:cNvSpPr>
          <p:nvPr>
            <p:ph type="pic" sz="quarter" idx="12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r>
              <a:rPr lang="en-US" dirty="0" smtClean="0"/>
              <a:t>Click icon to add picture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62563287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Bild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tshållare för bild 13"/>
          <p:cNvSpPr>
            <a:spLocks noGrp="1"/>
          </p:cNvSpPr>
          <p:nvPr>
            <p:ph type="pic" sz="quarter" idx="15"/>
          </p:nvPr>
        </p:nvSpPr>
        <p:spPr>
          <a:xfrm>
            <a:off x="144680" y="3713332"/>
            <a:ext cx="4332374" cy="2382513"/>
          </a:xfrm>
        </p:spPr>
        <p:txBody>
          <a:bodyPr/>
          <a:lstStyle/>
          <a:p>
            <a:r>
              <a:rPr lang="en-US" dirty="0" smtClean="0"/>
              <a:t>Click icon to add picture</a:t>
            </a:r>
            <a:endParaRPr lang="sv-SE" dirty="0"/>
          </a:p>
        </p:txBody>
      </p:sp>
      <p:sp>
        <p:nvSpPr>
          <p:cNvPr id="8" name="Platshållare för bild 13"/>
          <p:cNvSpPr>
            <a:spLocks noGrp="1"/>
          </p:cNvSpPr>
          <p:nvPr>
            <p:ph type="pic" sz="quarter" idx="16"/>
          </p:nvPr>
        </p:nvSpPr>
        <p:spPr>
          <a:xfrm>
            <a:off x="4677998" y="3713332"/>
            <a:ext cx="4316297" cy="2382513"/>
          </a:xfrm>
        </p:spPr>
        <p:txBody>
          <a:bodyPr/>
          <a:lstStyle/>
          <a:p>
            <a:r>
              <a:rPr lang="en-US" dirty="0" smtClean="0"/>
              <a:t>Click icon to add picture</a:t>
            </a:r>
            <a:endParaRPr lang="sv-SE" dirty="0"/>
          </a:p>
        </p:txBody>
      </p:sp>
      <p:sp>
        <p:nvSpPr>
          <p:cNvPr id="9" name="Platshållare för bild 13"/>
          <p:cNvSpPr>
            <a:spLocks noGrp="1"/>
          </p:cNvSpPr>
          <p:nvPr>
            <p:ph type="pic" sz="quarter" idx="18"/>
          </p:nvPr>
        </p:nvSpPr>
        <p:spPr>
          <a:xfrm>
            <a:off x="144680" y="1157407"/>
            <a:ext cx="4332374" cy="2382513"/>
          </a:xfrm>
        </p:spPr>
        <p:txBody>
          <a:bodyPr/>
          <a:lstStyle/>
          <a:p>
            <a:r>
              <a:rPr lang="en-US" dirty="0" smtClean="0"/>
              <a:t>Click icon to add picture</a:t>
            </a:r>
            <a:endParaRPr lang="sv-SE" dirty="0"/>
          </a:p>
        </p:txBody>
      </p:sp>
      <p:sp>
        <p:nvSpPr>
          <p:cNvPr id="10" name="Platshållare för bild 13"/>
          <p:cNvSpPr>
            <a:spLocks noGrp="1"/>
          </p:cNvSpPr>
          <p:nvPr>
            <p:ph type="pic" sz="quarter" idx="19"/>
          </p:nvPr>
        </p:nvSpPr>
        <p:spPr>
          <a:xfrm>
            <a:off x="4677998" y="1157407"/>
            <a:ext cx="4316297" cy="2382513"/>
          </a:xfrm>
        </p:spPr>
        <p:txBody>
          <a:bodyPr/>
          <a:lstStyle/>
          <a:p>
            <a:r>
              <a:rPr lang="en-US" dirty="0" smtClean="0"/>
              <a:t>Click icon to add picture</a:t>
            </a:r>
            <a:endParaRPr lang="sv-SE" dirty="0"/>
          </a:p>
        </p:txBody>
      </p:sp>
      <p:sp>
        <p:nvSpPr>
          <p:cNvPr id="11" name="Platshållare för text 15"/>
          <p:cNvSpPr>
            <a:spLocks noGrp="1"/>
          </p:cNvSpPr>
          <p:nvPr>
            <p:ph type="body" sz="quarter" idx="13" hasCustomPrompt="1"/>
          </p:nvPr>
        </p:nvSpPr>
        <p:spPr>
          <a:xfrm>
            <a:off x="47267" y="6173787"/>
            <a:ext cx="8342131" cy="365125"/>
          </a:xfrm>
        </p:spPr>
        <p:txBody>
          <a:bodyPr>
            <a:noAutofit/>
          </a:bodyPr>
          <a:lstStyle>
            <a:lvl1pPr marL="0" indent="0">
              <a:buNone/>
              <a:defRPr sz="1600" b="0" i="0">
                <a:latin typeface="Arial"/>
                <a:cs typeface="Arial"/>
              </a:defRPr>
            </a:lvl1pPr>
            <a:lvl2pPr>
              <a:defRPr sz="1600" b="0" i="0">
                <a:latin typeface="Arial Narrow"/>
                <a:cs typeface="Arial Narrow"/>
              </a:defRPr>
            </a:lvl2pPr>
            <a:lvl3pPr>
              <a:defRPr sz="1600" b="0" i="0">
                <a:latin typeface="Arial Narrow"/>
                <a:cs typeface="Arial Narrow"/>
              </a:defRPr>
            </a:lvl3pPr>
            <a:lvl4pPr>
              <a:defRPr sz="1600" b="0" i="0">
                <a:latin typeface="Arial Narrow"/>
                <a:cs typeface="Arial Narrow"/>
              </a:defRPr>
            </a:lvl4pPr>
            <a:lvl5pPr>
              <a:defRPr sz="1600" b="0" i="0">
                <a:latin typeface="Arial Narrow"/>
                <a:cs typeface="Arial Narrow"/>
              </a:defRPr>
            </a:lvl5pPr>
          </a:lstStyle>
          <a:p>
            <a:pPr lvl="0"/>
            <a:r>
              <a:rPr lang="sv-SE" dirty="0" smtClean="0"/>
              <a:t>Bildtext</a:t>
            </a:r>
          </a:p>
        </p:txBody>
      </p:sp>
    </p:spTree>
    <p:extLst>
      <p:ext uri="{BB962C8B-B14F-4D97-AF65-F5344CB8AC3E}">
        <p14:creationId xmlns:p14="http://schemas.microsoft.com/office/powerpoint/2010/main" val="413681275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ellan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tshållare för sidfot 5"/>
          <p:cNvSpPr>
            <a:spLocks noGrp="1"/>
          </p:cNvSpPr>
          <p:nvPr>
            <p:ph type="ftr" sz="quarter" idx="11"/>
          </p:nvPr>
        </p:nvSpPr>
        <p:spPr>
          <a:xfrm>
            <a:off x="457200" y="6356350"/>
            <a:ext cx="2895600" cy="365125"/>
          </a:xfrm>
        </p:spPr>
        <p:txBody>
          <a:bodyPr/>
          <a:lstStyle>
            <a:lvl1pPr algn="l">
              <a:defRPr/>
            </a:lvl1pPr>
          </a:lstStyle>
          <a:p>
            <a:endParaRPr lang="sv-SE"/>
          </a:p>
        </p:txBody>
      </p:sp>
      <p:sp>
        <p:nvSpPr>
          <p:cNvPr id="9" name="Rubrik 1"/>
          <p:cNvSpPr>
            <a:spLocks noGrp="1"/>
          </p:cNvSpPr>
          <p:nvPr>
            <p:ph type="title" hasCustomPrompt="1"/>
          </p:nvPr>
        </p:nvSpPr>
        <p:spPr>
          <a:xfrm>
            <a:off x="441700" y="2294194"/>
            <a:ext cx="8229600" cy="1999225"/>
          </a:xfr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sv-SE" dirty="0" smtClean="0"/>
              <a:t>Klicka här för att ändra rubrik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8579120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om 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tshållare för sidfot 5"/>
          <p:cNvSpPr>
            <a:spLocks noGrp="1"/>
          </p:cNvSpPr>
          <p:nvPr>
            <p:ph type="ftr" sz="quarter" idx="11"/>
          </p:nvPr>
        </p:nvSpPr>
        <p:spPr>
          <a:xfrm>
            <a:off x="457200" y="6356350"/>
            <a:ext cx="2895600" cy="365125"/>
          </a:xfrm>
        </p:spPr>
        <p:txBody>
          <a:bodyPr/>
          <a:lstStyle>
            <a:lvl1pPr algn="l">
              <a:defRPr/>
            </a:lvl1pPr>
          </a:lstStyle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122676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Ingen logotyp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2699248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Rubrik och innehåll (Svart)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tshållare för sidfot 5"/>
          <p:cNvSpPr>
            <a:spLocks noGrp="1"/>
          </p:cNvSpPr>
          <p:nvPr>
            <p:ph type="ftr" sz="quarter" idx="11"/>
          </p:nvPr>
        </p:nvSpPr>
        <p:spPr>
          <a:xfrm>
            <a:off x="457200" y="6356350"/>
            <a:ext cx="2895600" cy="365125"/>
          </a:xfrm>
        </p:spPr>
        <p:txBody>
          <a:bodyPr/>
          <a:lstStyle>
            <a:lvl1pPr algn="l">
              <a:defRPr>
                <a:solidFill>
                  <a:schemeClr val="accent5"/>
                </a:solidFill>
              </a:defRPr>
            </a:lvl1pPr>
          </a:lstStyle>
          <a:p>
            <a:endParaRPr lang="sv-SE"/>
          </a:p>
        </p:txBody>
      </p:sp>
      <p:sp>
        <p:nvSpPr>
          <p:cNvPr id="13" name="Rubrik 1"/>
          <p:cNvSpPr>
            <a:spLocks noGrp="1"/>
          </p:cNvSpPr>
          <p:nvPr>
            <p:ph type="title" hasCustomPrompt="1"/>
          </p:nvPr>
        </p:nvSpPr>
        <p:spPr>
          <a:xfrm>
            <a:off x="457200" y="1450350"/>
            <a:ext cx="8229600" cy="802388"/>
          </a:xfrm>
        </p:spPr>
        <p:txBody>
          <a:bodyPr/>
          <a:lstStyle/>
          <a:p>
            <a:r>
              <a:rPr lang="sv-SE" dirty="0" smtClean="0"/>
              <a:t>Klicka här för att ändra rubrik</a:t>
            </a:r>
            <a:endParaRPr lang="sv-SE" dirty="0"/>
          </a:p>
        </p:txBody>
      </p:sp>
      <p:sp>
        <p:nvSpPr>
          <p:cNvPr id="14" name="Platshållare för innehåll 2"/>
          <p:cNvSpPr>
            <a:spLocks noGrp="1"/>
          </p:cNvSpPr>
          <p:nvPr>
            <p:ph idx="1" hasCustomPrompt="1"/>
          </p:nvPr>
        </p:nvSpPr>
        <p:spPr>
          <a:xfrm>
            <a:off x="457200" y="2252738"/>
            <a:ext cx="8229600" cy="3873425"/>
          </a:xfrm>
        </p:spPr>
        <p:txBody>
          <a:bodyPr/>
          <a:lstStyle/>
          <a:p>
            <a:pPr lvl="0"/>
            <a:r>
              <a:rPr lang="sv-SE" dirty="0" smtClean="0"/>
              <a:t>Klicka här för att ändra brödtexten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</p:txBody>
      </p:sp>
      <p:pic>
        <p:nvPicPr>
          <p:cNvPr id="6" name="Bildobjekt 5" descr="slu_logo_vit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40913" cy="940913"/>
          </a:xfrm>
          <a:prstGeom prst="rect">
            <a:avLst/>
          </a:prstGeom>
        </p:spPr>
      </p:pic>
      <p:pic>
        <p:nvPicPr>
          <p:cNvPr id="8" name="Bildobjekt 7" descr="slu_logo_vit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40913" cy="940913"/>
          </a:xfrm>
          <a:prstGeom prst="rect">
            <a:avLst/>
          </a:prstGeom>
        </p:spPr>
      </p:pic>
      <p:pic>
        <p:nvPicPr>
          <p:cNvPr id="9" name="Bildobjekt 8" descr="slu_logo_vit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40913" cy="9409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89990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ar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/>
          <p:cNvSpPr/>
          <p:nvPr/>
        </p:nvSpPr>
        <p:spPr>
          <a:xfrm>
            <a:off x="0" y="1739900"/>
            <a:ext cx="9144000" cy="51181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ln>
                <a:noFill/>
              </a:ln>
            </a:endParaRPr>
          </a:p>
        </p:txBody>
      </p:sp>
      <p:sp>
        <p:nvSpPr>
          <p:cNvPr id="10" name="Rektangel 9"/>
          <p:cNvSpPr/>
          <p:nvPr/>
        </p:nvSpPr>
        <p:spPr>
          <a:xfrm>
            <a:off x="0" y="0"/>
            <a:ext cx="9144000" cy="17399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ln>
                <a:noFill/>
              </a:ln>
            </a:endParaRPr>
          </a:p>
        </p:txBody>
      </p:sp>
      <p:pic>
        <p:nvPicPr>
          <p:cNvPr id="11" name="Bildobjekt 10" descr="slu_logo_hake_rgb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3898900" cy="1739900"/>
          </a:xfrm>
          <a:prstGeom prst="rect">
            <a:avLst/>
          </a:prstGeom>
        </p:spPr>
      </p:pic>
      <p:sp>
        <p:nvSpPr>
          <p:cNvPr id="8" name="Rektangel 7"/>
          <p:cNvSpPr/>
          <p:nvPr/>
        </p:nvSpPr>
        <p:spPr>
          <a:xfrm>
            <a:off x="0" y="0"/>
            <a:ext cx="9144000" cy="17399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ln>
                <a:noFill/>
              </a:ln>
            </a:endParaRPr>
          </a:p>
        </p:txBody>
      </p:sp>
      <p:pic>
        <p:nvPicPr>
          <p:cNvPr id="14" name="Bildobjekt 13" descr="slu_logo_hake_rgb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3898900" cy="1739900"/>
          </a:xfrm>
          <a:prstGeom prst="rect">
            <a:avLst/>
          </a:prstGeom>
        </p:spPr>
      </p:pic>
      <p:sp>
        <p:nvSpPr>
          <p:cNvPr id="13" name="Rektangel 12"/>
          <p:cNvSpPr/>
          <p:nvPr/>
        </p:nvSpPr>
        <p:spPr>
          <a:xfrm>
            <a:off x="0" y="0"/>
            <a:ext cx="9144000" cy="17399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ln>
                <a:noFill/>
              </a:ln>
            </a:endParaRPr>
          </a:p>
        </p:txBody>
      </p:sp>
      <p:pic>
        <p:nvPicPr>
          <p:cNvPr id="15" name="Bildobjekt 14" descr="slu_logo_hake_rgb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3898900" cy="1739900"/>
          </a:xfrm>
          <a:prstGeom prst="rect">
            <a:avLst/>
          </a:prstGeom>
        </p:spPr>
      </p:pic>
      <p:sp>
        <p:nvSpPr>
          <p:cNvPr id="16" name="Rubrik 1"/>
          <p:cNvSpPr>
            <a:spLocks noGrp="1"/>
          </p:cNvSpPr>
          <p:nvPr>
            <p:ph type="ctrTitle" hasCustomPrompt="1"/>
          </p:nvPr>
        </p:nvSpPr>
        <p:spPr>
          <a:xfrm>
            <a:off x="1184178" y="3039392"/>
            <a:ext cx="7673510" cy="1470025"/>
          </a:xfrm>
        </p:spPr>
        <p:txBody>
          <a:bodyPr anchor="b"/>
          <a:lstStyle>
            <a:lvl1pPr>
              <a:defRPr b="0" cap="none" spc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/>
              </a:defRPr>
            </a:lvl1pPr>
          </a:lstStyle>
          <a:p>
            <a:r>
              <a:rPr lang="sv-SE" dirty="0" smtClean="0"/>
              <a:t>Klicka här för att ändra rubrik</a:t>
            </a:r>
            <a:endParaRPr lang="sv-SE" dirty="0"/>
          </a:p>
        </p:txBody>
      </p:sp>
      <p:sp>
        <p:nvSpPr>
          <p:cNvPr id="17" name="Underrubrik 2"/>
          <p:cNvSpPr>
            <a:spLocks noGrp="1"/>
          </p:cNvSpPr>
          <p:nvPr>
            <p:ph type="subTitle" idx="1"/>
          </p:nvPr>
        </p:nvSpPr>
        <p:spPr>
          <a:xfrm>
            <a:off x="1191364" y="4509417"/>
            <a:ext cx="7678959" cy="988612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b="0" i="0" cap="none" spc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/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v-SE" dirty="0"/>
          </a:p>
        </p:txBody>
      </p:sp>
      <p:sp>
        <p:nvSpPr>
          <p:cNvPr id="18" name="Rektangel 17"/>
          <p:cNvSpPr/>
          <p:nvPr userDrawn="1"/>
        </p:nvSpPr>
        <p:spPr>
          <a:xfrm>
            <a:off x="0" y="0"/>
            <a:ext cx="9144000" cy="17399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ln>
                <a:noFill/>
              </a:ln>
            </a:endParaRPr>
          </a:p>
        </p:txBody>
      </p:sp>
      <p:pic>
        <p:nvPicPr>
          <p:cNvPr id="19" name="Bildobjekt 18" descr="slu_logo_hake_rgb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3898900" cy="1739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620623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Hög Rubrik (endast 1 rad) och innehåll (Svart)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1"/>
          <p:cNvSpPr>
            <a:spLocks noGrp="1"/>
          </p:cNvSpPr>
          <p:nvPr>
            <p:ph type="title" hasCustomPrompt="1"/>
          </p:nvPr>
        </p:nvSpPr>
        <p:spPr>
          <a:xfrm>
            <a:off x="457200" y="969840"/>
            <a:ext cx="8229600" cy="802388"/>
          </a:xfrm>
        </p:spPr>
        <p:txBody>
          <a:bodyPr/>
          <a:lstStyle/>
          <a:p>
            <a:r>
              <a:rPr lang="sv-SE" dirty="0" smtClean="0"/>
              <a:t>Klicka här för att ändra rubrik</a:t>
            </a:r>
            <a:endParaRPr lang="sv-SE" dirty="0"/>
          </a:p>
        </p:txBody>
      </p:sp>
      <p:sp>
        <p:nvSpPr>
          <p:cNvPr id="8" name="Platshållare för innehåll 2"/>
          <p:cNvSpPr>
            <a:spLocks noGrp="1"/>
          </p:cNvSpPr>
          <p:nvPr>
            <p:ph idx="1" hasCustomPrompt="1"/>
          </p:nvPr>
        </p:nvSpPr>
        <p:spPr>
          <a:xfrm>
            <a:off x="457200" y="1772228"/>
            <a:ext cx="8229600" cy="4353935"/>
          </a:xfrm>
        </p:spPr>
        <p:txBody>
          <a:bodyPr/>
          <a:lstStyle/>
          <a:p>
            <a:pPr lvl="0"/>
            <a:r>
              <a:rPr lang="sv-SE" dirty="0" smtClean="0"/>
              <a:t>Klicka här för att ändra brödtexten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</p:txBody>
      </p:sp>
      <p:sp>
        <p:nvSpPr>
          <p:cNvPr id="9" name="Platshållare för sidfot 5"/>
          <p:cNvSpPr>
            <a:spLocks noGrp="1"/>
          </p:cNvSpPr>
          <p:nvPr>
            <p:ph type="ftr" sz="quarter" idx="11"/>
          </p:nvPr>
        </p:nvSpPr>
        <p:spPr>
          <a:xfrm>
            <a:off x="457200" y="6356350"/>
            <a:ext cx="2895600" cy="365125"/>
          </a:xfrm>
        </p:spPr>
        <p:txBody>
          <a:bodyPr/>
          <a:lstStyle>
            <a:lvl1pPr algn="l">
              <a:defRPr/>
            </a:lvl1pPr>
          </a:lstStyle>
          <a:p>
            <a:endParaRPr lang="sv-SE"/>
          </a:p>
        </p:txBody>
      </p:sp>
      <p:pic>
        <p:nvPicPr>
          <p:cNvPr id="7" name="Bildobjekt 6" descr="slu_logo_vit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40913" cy="940913"/>
          </a:xfrm>
          <a:prstGeom prst="rect">
            <a:avLst/>
          </a:prstGeom>
        </p:spPr>
      </p:pic>
      <p:pic>
        <p:nvPicPr>
          <p:cNvPr id="10" name="Bildobjekt 9" descr="slu_logo_vit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40913" cy="940913"/>
          </a:xfrm>
          <a:prstGeom prst="rect">
            <a:avLst/>
          </a:prstGeom>
        </p:spPr>
      </p:pic>
      <p:pic>
        <p:nvPicPr>
          <p:cNvPr id="11" name="Bildobjekt 10" descr="slu_logo_vit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40913" cy="9409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754927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Hög Rubrik (endast 1 rad) och 2 innehåll (Svart)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tshållare för sidfot 5"/>
          <p:cNvSpPr>
            <a:spLocks noGrp="1"/>
          </p:cNvSpPr>
          <p:nvPr>
            <p:ph type="ftr" sz="quarter" idx="11"/>
          </p:nvPr>
        </p:nvSpPr>
        <p:spPr>
          <a:xfrm>
            <a:off x="457200" y="6330253"/>
            <a:ext cx="2895600" cy="365125"/>
          </a:xfrm>
        </p:spPr>
        <p:txBody>
          <a:bodyPr/>
          <a:lstStyle>
            <a:lvl1pPr algn="l">
              <a:defRPr/>
            </a:lvl1pPr>
          </a:lstStyle>
          <a:p>
            <a:endParaRPr lang="sv-SE" dirty="0"/>
          </a:p>
        </p:txBody>
      </p:sp>
      <p:sp>
        <p:nvSpPr>
          <p:cNvPr id="7" name="Rubrik 1"/>
          <p:cNvSpPr>
            <a:spLocks noGrp="1"/>
          </p:cNvSpPr>
          <p:nvPr>
            <p:ph type="title" hasCustomPrompt="1"/>
          </p:nvPr>
        </p:nvSpPr>
        <p:spPr>
          <a:xfrm>
            <a:off x="457200" y="969840"/>
            <a:ext cx="8229600" cy="802388"/>
          </a:xfrm>
        </p:spPr>
        <p:txBody>
          <a:bodyPr/>
          <a:lstStyle/>
          <a:p>
            <a:r>
              <a:rPr lang="sv-SE" dirty="0" smtClean="0"/>
              <a:t>Klicka här för att ändra rubrik</a:t>
            </a:r>
            <a:endParaRPr lang="sv-SE" dirty="0"/>
          </a:p>
        </p:txBody>
      </p:sp>
      <p:sp>
        <p:nvSpPr>
          <p:cNvPr id="10" name="Platshållare för innehåll 2"/>
          <p:cNvSpPr>
            <a:spLocks noGrp="1"/>
          </p:cNvSpPr>
          <p:nvPr>
            <p:ph idx="1" hasCustomPrompt="1"/>
          </p:nvPr>
        </p:nvSpPr>
        <p:spPr>
          <a:xfrm>
            <a:off x="457200" y="1844824"/>
            <a:ext cx="4042792" cy="4409145"/>
          </a:xfrm>
        </p:spPr>
        <p:txBody>
          <a:bodyPr/>
          <a:lstStyle>
            <a:lvl1pPr>
              <a:defRPr baseline="0"/>
            </a:lvl1pPr>
          </a:lstStyle>
          <a:p>
            <a:pPr lvl="0"/>
            <a:r>
              <a:rPr lang="sv-SE" dirty="0" smtClean="0"/>
              <a:t>Klicka här för att ändra brödtexten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</p:txBody>
      </p:sp>
      <p:sp>
        <p:nvSpPr>
          <p:cNvPr id="11" name="Platshållare för innehåll 2"/>
          <p:cNvSpPr>
            <a:spLocks noGrp="1"/>
          </p:cNvSpPr>
          <p:nvPr>
            <p:ph idx="12" hasCustomPrompt="1"/>
          </p:nvPr>
        </p:nvSpPr>
        <p:spPr>
          <a:xfrm>
            <a:off x="4648200" y="1844824"/>
            <a:ext cx="4042792" cy="4409145"/>
          </a:xfrm>
        </p:spPr>
        <p:txBody>
          <a:bodyPr/>
          <a:lstStyle/>
          <a:p>
            <a:pPr lvl="0"/>
            <a:r>
              <a:rPr lang="sv-SE" dirty="0" smtClean="0"/>
              <a:t>Klicka här för att ändra brödtexten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</p:txBody>
      </p:sp>
      <p:pic>
        <p:nvPicPr>
          <p:cNvPr id="8" name="Bildobjekt 7" descr="slu_logo_vit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40913" cy="940913"/>
          </a:xfrm>
          <a:prstGeom prst="rect">
            <a:avLst/>
          </a:prstGeom>
        </p:spPr>
      </p:pic>
      <p:pic>
        <p:nvPicPr>
          <p:cNvPr id="12" name="Bildobjekt 11" descr="slu_logo_vit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40913" cy="940913"/>
          </a:xfrm>
          <a:prstGeom prst="rect">
            <a:avLst/>
          </a:prstGeom>
        </p:spPr>
      </p:pic>
      <p:pic>
        <p:nvPicPr>
          <p:cNvPr id="13" name="Bildobjekt 12" descr="slu_logo_vit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40913" cy="9409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291350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Rubrik och två innehållsdelar (Svart)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tshållare för innehåll 2"/>
          <p:cNvSpPr>
            <a:spLocks noGrp="1"/>
          </p:cNvSpPr>
          <p:nvPr>
            <p:ph idx="1" hasCustomPrompt="1"/>
          </p:nvPr>
        </p:nvSpPr>
        <p:spPr>
          <a:xfrm>
            <a:off x="457200" y="2316285"/>
            <a:ext cx="4038600" cy="3937684"/>
          </a:xfrm>
        </p:spPr>
        <p:txBody>
          <a:bodyPr/>
          <a:lstStyle>
            <a:lvl1pPr>
              <a:defRPr baseline="0"/>
            </a:lvl1pPr>
          </a:lstStyle>
          <a:p>
            <a:pPr lvl="0"/>
            <a:r>
              <a:rPr lang="sv-SE" dirty="0" smtClean="0"/>
              <a:t>Klicka här för att ändra brödtexten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</p:txBody>
      </p:sp>
      <p:sp>
        <p:nvSpPr>
          <p:cNvPr id="15" name="Platshållare för innehåll 2"/>
          <p:cNvSpPr>
            <a:spLocks noGrp="1"/>
          </p:cNvSpPr>
          <p:nvPr>
            <p:ph idx="12" hasCustomPrompt="1"/>
          </p:nvPr>
        </p:nvSpPr>
        <p:spPr>
          <a:xfrm>
            <a:off x="4648200" y="2316285"/>
            <a:ext cx="4038600" cy="3937684"/>
          </a:xfrm>
        </p:spPr>
        <p:txBody>
          <a:bodyPr/>
          <a:lstStyle/>
          <a:p>
            <a:pPr lvl="0"/>
            <a:r>
              <a:rPr lang="sv-SE" dirty="0" smtClean="0"/>
              <a:t>Klicka här för att ändra brödtexten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</p:txBody>
      </p:sp>
      <p:sp>
        <p:nvSpPr>
          <p:cNvPr id="16" name="Rubrik 1"/>
          <p:cNvSpPr>
            <a:spLocks noGrp="1"/>
          </p:cNvSpPr>
          <p:nvPr>
            <p:ph type="title" hasCustomPrompt="1"/>
          </p:nvPr>
        </p:nvSpPr>
        <p:spPr>
          <a:xfrm>
            <a:off x="457200" y="1450350"/>
            <a:ext cx="8229600" cy="802388"/>
          </a:xfrm>
        </p:spPr>
        <p:txBody>
          <a:bodyPr/>
          <a:lstStyle/>
          <a:p>
            <a:r>
              <a:rPr lang="sv-SE" dirty="0" smtClean="0"/>
              <a:t>Klicka här för att ändra rubrik</a:t>
            </a:r>
            <a:endParaRPr lang="sv-SE" dirty="0"/>
          </a:p>
        </p:txBody>
      </p:sp>
      <p:pic>
        <p:nvPicPr>
          <p:cNvPr id="7" name="Bildobjekt 6" descr="slu_logo_vit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40913" cy="940913"/>
          </a:xfrm>
          <a:prstGeom prst="rect">
            <a:avLst/>
          </a:prstGeom>
        </p:spPr>
      </p:pic>
      <p:pic>
        <p:nvPicPr>
          <p:cNvPr id="8" name="Bildobjekt 7" descr="slu_logo_vit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40913" cy="940913"/>
          </a:xfrm>
          <a:prstGeom prst="rect">
            <a:avLst/>
          </a:prstGeom>
        </p:spPr>
      </p:pic>
      <p:pic>
        <p:nvPicPr>
          <p:cNvPr id="9" name="Bildobjekt 8" descr="slu_logo_vit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40913" cy="940913"/>
          </a:xfrm>
          <a:prstGeom prst="rect">
            <a:avLst/>
          </a:prstGeom>
        </p:spPr>
      </p:pic>
      <p:sp>
        <p:nvSpPr>
          <p:cNvPr id="10" name="Platshållare för sidfot 5"/>
          <p:cNvSpPr>
            <a:spLocks noGrp="1"/>
          </p:cNvSpPr>
          <p:nvPr>
            <p:ph type="ftr" sz="quarter" idx="11"/>
          </p:nvPr>
        </p:nvSpPr>
        <p:spPr>
          <a:xfrm>
            <a:off x="457200" y="6330253"/>
            <a:ext cx="2895600" cy="365125"/>
          </a:xfrm>
        </p:spPr>
        <p:txBody>
          <a:bodyPr/>
          <a:lstStyle>
            <a:lvl1pPr algn="l">
              <a:defRPr/>
            </a:lvl1pPr>
          </a:lstStyle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16344966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Bild med rubrik (Svart)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tshållare för bild 13"/>
          <p:cNvSpPr>
            <a:spLocks noGrp="1"/>
          </p:cNvSpPr>
          <p:nvPr>
            <p:ph type="pic" sz="quarter" idx="12"/>
          </p:nvPr>
        </p:nvSpPr>
        <p:spPr>
          <a:xfrm>
            <a:off x="457200" y="2252738"/>
            <a:ext cx="8229600" cy="3851094"/>
          </a:xfrm>
        </p:spPr>
        <p:txBody>
          <a:bodyPr/>
          <a:lstStyle/>
          <a:p>
            <a:r>
              <a:rPr lang="en-US" dirty="0" smtClean="0"/>
              <a:t>Click icon to add picture</a:t>
            </a:r>
            <a:endParaRPr lang="sv-SE" dirty="0"/>
          </a:p>
        </p:txBody>
      </p:sp>
      <p:sp>
        <p:nvSpPr>
          <p:cNvPr id="11" name="Platshållare för text 15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0" y="6173787"/>
            <a:ext cx="8229600" cy="365125"/>
          </a:xfrm>
        </p:spPr>
        <p:txBody>
          <a:bodyPr>
            <a:noAutofit/>
          </a:bodyPr>
          <a:lstStyle>
            <a:lvl1pPr marL="0" indent="0">
              <a:buNone/>
              <a:defRPr sz="1100" b="0" i="0">
                <a:latin typeface="Arial"/>
                <a:cs typeface="Arial"/>
              </a:defRPr>
            </a:lvl1pPr>
            <a:lvl2pPr>
              <a:defRPr sz="1600" b="0" i="0">
                <a:latin typeface="Arial Narrow"/>
                <a:cs typeface="Arial Narrow"/>
              </a:defRPr>
            </a:lvl2pPr>
            <a:lvl3pPr>
              <a:defRPr sz="1600" b="0" i="0">
                <a:latin typeface="Arial Narrow"/>
                <a:cs typeface="Arial Narrow"/>
              </a:defRPr>
            </a:lvl3pPr>
            <a:lvl4pPr>
              <a:defRPr sz="1600" b="0" i="0">
                <a:latin typeface="Arial Narrow"/>
                <a:cs typeface="Arial Narrow"/>
              </a:defRPr>
            </a:lvl4pPr>
            <a:lvl5pPr>
              <a:defRPr sz="1600" b="0" i="0">
                <a:latin typeface="Arial Narrow"/>
                <a:cs typeface="Arial Narrow"/>
              </a:defRPr>
            </a:lvl5pPr>
          </a:lstStyle>
          <a:p>
            <a:pPr lvl="0"/>
            <a:r>
              <a:rPr lang="sv-SE" dirty="0" smtClean="0"/>
              <a:t>Bildtext</a:t>
            </a:r>
          </a:p>
        </p:txBody>
      </p:sp>
      <p:sp>
        <p:nvSpPr>
          <p:cNvPr id="12" name="Rubrik 1"/>
          <p:cNvSpPr>
            <a:spLocks noGrp="1"/>
          </p:cNvSpPr>
          <p:nvPr>
            <p:ph type="title" hasCustomPrompt="1"/>
          </p:nvPr>
        </p:nvSpPr>
        <p:spPr>
          <a:xfrm>
            <a:off x="457200" y="1450350"/>
            <a:ext cx="8229600" cy="802388"/>
          </a:xfrm>
        </p:spPr>
        <p:txBody>
          <a:bodyPr/>
          <a:lstStyle/>
          <a:p>
            <a:r>
              <a:rPr lang="sv-SE" dirty="0" smtClean="0"/>
              <a:t>Klicka här för att ändra rubrik</a:t>
            </a:r>
            <a:endParaRPr lang="sv-SE" dirty="0"/>
          </a:p>
        </p:txBody>
      </p:sp>
      <p:pic>
        <p:nvPicPr>
          <p:cNvPr id="7" name="Bildobjekt 6" descr="slu_logo_vit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40913" cy="940913"/>
          </a:xfrm>
          <a:prstGeom prst="rect">
            <a:avLst/>
          </a:prstGeom>
        </p:spPr>
      </p:pic>
      <p:pic>
        <p:nvPicPr>
          <p:cNvPr id="6" name="Bildobjekt 5" descr="slu_logo_vit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40913" cy="940913"/>
          </a:xfrm>
          <a:prstGeom prst="rect">
            <a:avLst/>
          </a:prstGeom>
        </p:spPr>
      </p:pic>
      <p:pic>
        <p:nvPicPr>
          <p:cNvPr id="8" name="Bildobjekt 7" descr="slu_logo_vit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40913" cy="9409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705708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Bild (Svart)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tshållare för bild 13"/>
          <p:cNvSpPr>
            <a:spLocks noGrp="1"/>
          </p:cNvSpPr>
          <p:nvPr>
            <p:ph type="pic" sz="quarter" idx="12"/>
          </p:nvPr>
        </p:nvSpPr>
        <p:spPr>
          <a:xfrm>
            <a:off x="457200" y="1206066"/>
            <a:ext cx="8229600" cy="4897766"/>
          </a:xfrm>
        </p:spPr>
        <p:txBody>
          <a:bodyPr/>
          <a:lstStyle/>
          <a:p>
            <a:r>
              <a:rPr lang="en-US" dirty="0" smtClean="0"/>
              <a:t>Click icon to add picture</a:t>
            </a:r>
            <a:endParaRPr lang="sv-SE" dirty="0"/>
          </a:p>
        </p:txBody>
      </p:sp>
      <p:sp>
        <p:nvSpPr>
          <p:cNvPr id="9" name="Platshållare för text 15"/>
          <p:cNvSpPr>
            <a:spLocks noGrp="1"/>
          </p:cNvSpPr>
          <p:nvPr>
            <p:ph type="body" sz="quarter" idx="13" hasCustomPrompt="1"/>
          </p:nvPr>
        </p:nvSpPr>
        <p:spPr>
          <a:xfrm>
            <a:off x="457891" y="6173787"/>
            <a:ext cx="8228909" cy="365125"/>
          </a:xfrm>
        </p:spPr>
        <p:txBody>
          <a:bodyPr>
            <a:noAutofit/>
          </a:bodyPr>
          <a:lstStyle>
            <a:lvl1pPr marL="0" indent="0">
              <a:buNone/>
              <a:defRPr sz="1100" b="0" i="0">
                <a:latin typeface="Arial"/>
                <a:cs typeface="Arial"/>
              </a:defRPr>
            </a:lvl1pPr>
            <a:lvl2pPr>
              <a:defRPr sz="1600" b="0" i="0">
                <a:latin typeface="Arial Narrow"/>
                <a:cs typeface="Arial Narrow"/>
              </a:defRPr>
            </a:lvl2pPr>
            <a:lvl3pPr>
              <a:defRPr sz="1600" b="0" i="0">
                <a:latin typeface="Arial Narrow"/>
                <a:cs typeface="Arial Narrow"/>
              </a:defRPr>
            </a:lvl3pPr>
            <a:lvl4pPr>
              <a:defRPr sz="1600" b="0" i="0">
                <a:latin typeface="Arial Narrow"/>
                <a:cs typeface="Arial Narrow"/>
              </a:defRPr>
            </a:lvl4pPr>
            <a:lvl5pPr>
              <a:defRPr sz="1600" b="0" i="0">
                <a:latin typeface="Arial Narrow"/>
                <a:cs typeface="Arial Narrow"/>
              </a:defRPr>
            </a:lvl5pPr>
          </a:lstStyle>
          <a:p>
            <a:pPr lvl="0"/>
            <a:r>
              <a:rPr lang="sv-SE" dirty="0" smtClean="0"/>
              <a:t>Bildtext</a:t>
            </a:r>
          </a:p>
        </p:txBody>
      </p:sp>
      <p:pic>
        <p:nvPicPr>
          <p:cNvPr id="5" name="Bildobjekt 4" descr="slu_logo_vit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40913" cy="940913"/>
          </a:xfrm>
          <a:prstGeom prst="rect">
            <a:avLst/>
          </a:prstGeom>
        </p:spPr>
      </p:pic>
      <p:pic>
        <p:nvPicPr>
          <p:cNvPr id="6" name="Bildobjekt 5" descr="slu_logo_vit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40913" cy="940913"/>
          </a:xfrm>
          <a:prstGeom prst="rect">
            <a:avLst/>
          </a:prstGeom>
        </p:spPr>
      </p:pic>
      <p:pic>
        <p:nvPicPr>
          <p:cNvPr id="8" name="Bildobjekt 7" descr="slu_logo_vit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40913" cy="9409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748943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Helbild (Svart)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 descr="slu_logo_vit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40913" cy="940913"/>
          </a:xfrm>
          <a:prstGeom prst="rect">
            <a:avLst/>
          </a:prstGeom>
        </p:spPr>
      </p:pic>
      <p:sp>
        <p:nvSpPr>
          <p:cNvPr id="7" name="Platshållare för bild 13"/>
          <p:cNvSpPr>
            <a:spLocks noGrp="1"/>
          </p:cNvSpPr>
          <p:nvPr>
            <p:ph type="pic" sz="quarter" idx="12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r>
              <a:rPr lang="en-US" dirty="0" smtClean="0"/>
              <a:t>Click icon to add picture</a:t>
            </a:r>
            <a:endParaRPr lang="sv-SE" dirty="0"/>
          </a:p>
        </p:txBody>
      </p:sp>
      <p:pic>
        <p:nvPicPr>
          <p:cNvPr id="5" name="Bildobjekt 4" descr="slu_logo_vit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40913" cy="940913"/>
          </a:xfrm>
          <a:prstGeom prst="rect">
            <a:avLst/>
          </a:prstGeom>
        </p:spPr>
      </p:pic>
      <p:pic>
        <p:nvPicPr>
          <p:cNvPr id="6" name="Bildobjekt 5" descr="slu_logo_vit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40913" cy="9409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162516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2_Bild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tshållare för bild 13"/>
          <p:cNvSpPr>
            <a:spLocks noGrp="1"/>
          </p:cNvSpPr>
          <p:nvPr>
            <p:ph type="pic" sz="quarter" idx="15"/>
          </p:nvPr>
        </p:nvSpPr>
        <p:spPr>
          <a:xfrm>
            <a:off x="144680" y="3713332"/>
            <a:ext cx="4332374" cy="2382513"/>
          </a:xfrm>
        </p:spPr>
        <p:txBody>
          <a:bodyPr/>
          <a:lstStyle/>
          <a:p>
            <a:r>
              <a:rPr lang="en-US" dirty="0" smtClean="0"/>
              <a:t>Click icon to add picture</a:t>
            </a:r>
            <a:endParaRPr lang="sv-SE" dirty="0"/>
          </a:p>
        </p:txBody>
      </p:sp>
      <p:sp>
        <p:nvSpPr>
          <p:cNvPr id="8" name="Platshållare för bild 13"/>
          <p:cNvSpPr>
            <a:spLocks noGrp="1"/>
          </p:cNvSpPr>
          <p:nvPr>
            <p:ph type="pic" sz="quarter" idx="16"/>
          </p:nvPr>
        </p:nvSpPr>
        <p:spPr>
          <a:xfrm>
            <a:off x="4677998" y="3713332"/>
            <a:ext cx="4316297" cy="2382513"/>
          </a:xfrm>
        </p:spPr>
        <p:txBody>
          <a:bodyPr/>
          <a:lstStyle/>
          <a:p>
            <a:r>
              <a:rPr lang="en-US" dirty="0" smtClean="0"/>
              <a:t>Click icon to add picture</a:t>
            </a:r>
            <a:endParaRPr lang="sv-SE" dirty="0"/>
          </a:p>
        </p:txBody>
      </p:sp>
      <p:sp>
        <p:nvSpPr>
          <p:cNvPr id="9" name="Platshållare för bild 13"/>
          <p:cNvSpPr>
            <a:spLocks noGrp="1"/>
          </p:cNvSpPr>
          <p:nvPr>
            <p:ph type="pic" sz="quarter" idx="18"/>
          </p:nvPr>
        </p:nvSpPr>
        <p:spPr>
          <a:xfrm>
            <a:off x="144680" y="1157407"/>
            <a:ext cx="4332374" cy="2382513"/>
          </a:xfrm>
        </p:spPr>
        <p:txBody>
          <a:bodyPr/>
          <a:lstStyle/>
          <a:p>
            <a:r>
              <a:rPr lang="en-US" dirty="0" smtClean="0"/>
              <a:t>Click icon to add picture</a:t>
            </a:r>
            <a:endParaRPr lang="sv-SE" dirty="0"/>
          </a:p>
        </p:txBody>
      </p:sp>
      <p:sp>
        <p:nvSpPr>
          <p:cNvPr id="10" name="Platshållare för bild 13"/>
          <p:cNvSpPr>
            <a:spLocks noGrp="1"/>
          </p:cNvSpPr>
          <p:nvPr>
            <p:ph type="pic" sz="quarter" idx="19"/>
          </p:nvPr>
        </p:nvSpPr>
        <p:spPr>
          <a:xfrm>
            <a:off x="4677998" y="1157407"/>
            <a:ext cx="4316297" cy="2382513"/>
          </a:xfrm>
        </p:spPr>
        <p:txBody>
          <a:bodyPr/>
          <a:lstStyle/>
          <a:p>
            <a:r>
              <a:rPr lang="en-US" dirty="0" smtClean="0"/>
              <a:t>Click icon to add picture</a:t>
            </a:r>
            <a:endParaRPr lang="sv-SE" dirty="0"/>
          </a:p>
        </p:txBody>
      </p:sp>
      <p:sp>
        <p:nvSpPr>
          <p:cNvPr id="11" name="Platshållare för text 15"/>
          <p:cNvSpPr>
            <a:spLocks noGrp="1"/>
          </p:cNvSpPr>
          <p:nvPr>
            <p:ph type="body" sz="quarter" idx="13" hasCustomPrompt="1"/>
          </p:nvPr>
        </p:nvSpPr>
        <p:spPr>
          <a:xfrm>
            <a:off x="47267" y="6173787"/>
            <a:ext cx="8342131" cy="365125"/>
          </a:xfrm>
        </p:spPr>
        <p:txBody>
          <a:bodyPr>
            <a:noAutofit/>
          </a:bodyPr>
          <a:lstStyle>
            <a:lvl1pPr marL="0" indent="0">
              <a:buNone/>
              <a:defRPr sz="1600" b="0" i="0">
                <a:latin typeface="Arial"/>
                <a:cs typeface="Arial"/>
              </a:defRPr>
            </a:lvl1pPr>
            <a:lvl2pPr>
              <a:defRPr sz="1600" b="0" i="0">
                <a:latin typeface="Arial Narrow"/>
                <a:cs typeface="Arial Narrow"/>
              </a:defRPr>
            </a:lvl2pPr>
            <a:lvl3pPr>
              <a:defRPr sz="1600" b="0" i="0">
                <a:latin typeface="Arial Narrow"/>
                <a:cs typeface="Arial Narrow"/>
              </a:defRPr>
            </a:lvl3pPr>
            <a:lvl4pPr>
              <a:defRPr sz="1600" b="0" i="0">
                <a:latin typeface="Arial Narrow"/>
                <a:cs typeface="Arial Narrow"/>
              </a:defRPr>
            </a:lvl4pPr>
            <a:lvl5pPr>
              <a:defRPr sz="1600" b="0" i="0">
                <a:latin typeface="Arial Narrow"/>
                <a:cs typeface="Arial Narrow"/>
              </a:defRPr>
            </a:lvl5pPr>
          </a:lstStyle>
          <a:p>
            <a:pPr lvl="0"/>
            <a:r>
              <a:rPr lang="sv-SE" dirty="0" smtClean="0"/>
              <a:t>Bildtext</a:t>
            </a:r>
          </a:p>
        </p:txBody>
      </p:sp>
      <p:pic>
        <p:nvPicPr>
          <p:cNvPr id="13" name="Bildobjekt 12" descr="slu_logo_vit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40913" cy="940913"/>
          </a:xfrm>
          <a:prstGeom prst="rect">
            <a:avLst/>
          </a:prstGeom>
        </p:spPr>
      </p:pic>
      <p:pic>
        <p:nvPicPr>
          <p:cNvPr id="12" name="Bildobjekt 11" descr="slu_logo_vit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40913" cy="940913"/>
          </a:xfrm>
          <a:prstGeom prst="rect">
            <a:avLst/>
          </a:prstGeom>
        </p:spPr>
      </p:pic>
      <p:pic>
        <p:nvPicPr>
          <p:cNvPr id="14" name="Bildobjekt 13" descr="slu_logo_vit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40913" cy="9409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06777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mellanrubrik (Svart)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441700" y="2294194"/>
            <a:ext cx="8229600" cy="1999225"/>
          </a:xfrm>
        </p:spPr>
        <p:txBody>
          <a:bodyPr anchor="ctr"/>
          <a:lstStyle>
            <a:lvl1pPr algn="ctr">
              <a:defRPr>
                <a:solidFill>
                  <a:srgbClr val="FFFFFF"/>
                </a:solidFill>
              </a:defRPr>
            </a:lvl1pPr>
          </a:lstStyle>
          <a:p>
            <a:r>
              <a:rPr lang="sv-SE" dirty="0" smtClean="0"/>
              <a:t>Klicka här för att ändra rubrik</a:t>
            </a:r>
            <a:endParaRPr lang="sv-SE" dirty="0"/>
          </a:p>
        </p:txBody>
      </p:sp>
      <p:sp>
        <p:nvSpPr>
          <p:cNvPr id="7" name="Platshållare för sidfot 5"/>
          <p:cNvSpPr>
            <a:spLocks noGrp="1"/>
          </p:cNvSpPr>
          <p:nvPr>
            <p:ph type="ftr" sz="quarter" idx="11"/>
          </p:nvPr>
        </p:nvSpPr>
        <p:spPr>
          <a:xfrm>
            <a:off x="457200" y="6356350"/>
            <a:ext cx="2895600" cy="365125"/>
          </a:xfrm>
        </p:spPr>
        <p:txBody>
          <a:bodyPr/>
          <a:lstStyle>
            <a:lvl1pPr algn="l">
              <a:defRPr>
                <a:solidFill>
                  <a:srgbClr val="E0DDD7"/>
                </a:solidFill>
              </a:defRPr>
            </a:lvl1pPr>
          </a:lstStyle>
          <a:p>
            <a:endParaRPr lang="sv-SE"/>
          </a:p>
        </p:txBody>
      </p:sp>
      <p:pic>
        <p:nvPicPr>
          <p:cNvPr id="5" name="Bildobjekt 4" descr="slu_logo_vit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40913" cy="940913"/>
          </a:xfrm>
          <a:prstGeom prst="rect">
            <a:avLst/>
          </a:prstGeom>
        </p:spPr>
      </p:pic>
      <p:pic>
        <p:nvPicPr>
          <p:cNvPr id="6" name="Bildobjekt 5" descr="slu_logo_vit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40913" cy="940913"/>
          </a:xfrm>
          <a:prstGeom prst="rect">
            <a:avLst/>
          </a:prstGeom>
        </p:spPr>
      </p:pic>
      <p:pic>
        <p:nvPicPr>
          <p:cNvPr id="8" name="Bildobjekt 7" descr="slu_logo_vit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40913" cy="9409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788329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om sida (Svart)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tshållare för sidfot 5"/>
          <p:cNvSpPr>
            <a:spLocks noGrp="1"/>
          </p:cNvSpPr>
          <p:nvPr>
            <p:ph type="ftr" sz="quarter" idx="11"/>
          </p:nvPr>
        </p:nvSpPr>
        <p:spPr>
          <a:xfrm>
            <a:off x="457200" y="6356350"/>
            <a:ext cx="2895600" cy="365125"/>
          </a:xfrm>
        </p:spPr>
        <p:txBody>
          <a:bodyPr/>
          <a:lstStyle>
            <a:lvl1pPr algn="l">
              <a:defRPr>
                <a:solidFill>
                  <a:srgbClr val="E0DDD7"/>
                </a:solidFill>
              </a:defRPr>
            </a:lvl1pPr>
          </a:lstStyle>
          <a:p>
            <a:endParaRPr lang="sv-SE"/>
          </a:p>
        </p:txBody>
      </p:sp>
      <p:pic>
        <p:nvPicPr>
          <p:cNvPr id="4" name="Bildobjekt 3" descr="slu_logo_vit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40913" cy="940913"/>
          </a:xfrm>
          <a:prstGeom prst="rect">
            <a:avLst/>
          </a:prstGeom>
        </p:spPr>
      </p:pic>
      <p:pic>
        <p:nvPicPr>
          <p:cNvPr id="5" name="Bildobjekt 4" descr="slu_logo_vit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40913" cy="940913"/>
          </a:xfrm>
          <a:prstGeom prst="rect">
            <a:avLst/>
          </a:prstGeom>
        </p:spPr>
      </p:pic>
      <p:pic>
        <p:nvPicPr>
          <p:cNvPr id="6" name="Bildobjekt 5" descr="slu_logo_vit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40913" cy="9409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244013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Ingen logotyp (Svart)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tshållare för sidfot 5"/>
          <p:cNvSpPr>
            <a:spLocks noGrp="1"/>
          </p:cNvSpPr>
          <p:nvPr>
            <p:ph type="ftr" sz="quarter" idx="11"/>
          </p:nvPr>
        </p:nvSpPr>
        <p:spPr>
          <a:xfrm>
            <a:off x="457200" y="6356350"/>
            <a:ext cx="2895600" cy="365125"/>
          </a:xfrm>
        </p:spPr>
        <p:txBody>
          <a:bodyPr/>
          <a:lstStyle>
            <a:lvl1pPr algn="l">
              <a:defRPr>
                <a:solidFill>
                  <a:srgbClr val="E0DDD7"/>
                </a:solidFill>
              </a:defRPr>
            </a:lvl1pPr>
          </a:lstStyle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7004219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art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/>
          <p:cNvSpPr/>
          <p:nvPr/>
        </p:nvSpPr>
        <p:spPr>
          <a:xfrm>
            <a:off x="0" y="1739900"/>
            <a:ext cx="9144000" cy="51181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ln>
                <a:noFill/>
              </a:ln>
            </a:endParaRPr>
          </a:p>
        </p:txBody>
      </p:sp>
      <p:sp>
        <p:nvSpPr>
          <p:cNvPr id="10" name="Rektangel 9"/>
          <p:cNvSpPr/>
          <p:nvPr/>
        </p:nvSpPr>
        <p:spPr>
          <a:xfrm>
            <a:off x="0" y="0"/>
            <a:ext cx="9144000" cy="17399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ln>
                <a:noFill/>
              </a:ln>
            </a:endParaRPr>
          </a:p>
        </p:txBody>
      </p:sp>
      <p:pic>
        <p:nvPicPr>
          <p:cNvPr id="11" name="Bildobjekt 10" descr="slu_logo_hake_rgb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3898900" cy="1739900"/>
          </a:xfrm>
          <a:prstGeom prst="rect">
            <a:avLst/>
          </a:prstGeom>
        </p:spPr>
      </p:pic>
      <p:sp>
        <p:nvSpPr>
          <p:cNvPr id="7" name="Rubrik 1"/>
          <p:cNvSpPr>
            <a:spLocks noGrp="1"/>
          </p:cNvSpPr>
          <p:nvPr>
            <p:ph type="ctrTitle" hasCustomPrompt="1"/>
          </p:nvPr>
        </p:nvSpPr>
        <p:spPr>
          <a:xfrm>
            <a:off x="1184178" y="3039392"/>
            <a:ext cx="7673510" cy="1470025"/>
          </a:xfrm>
        </p:spPr>
        <p:txBody>
          <a:bodyPr anchor="b"/>
          <a:lstStyle>
            <a:lvl1pPr>
              <a:defRPr b="0" cap="none" spc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/>
              </a:defRPr>
            </a:lvl1pPr>
          </a:lstStyle>
          <a:p>
            <a:r>
              <a:rPr lang="sv-SE" dirty="0" smtClean="0"/>
              <a:t>Klicka här för att ändra rubrik</a:t>
            </a:r>
            <a:endParaRPr lang="sv-SE" dirty="0"/>
          </a:p>
        </p:txBody>
      </p:sp>
      <p:sp>
        <p:nvSpPr>
          <p:cNvPr id="8" name="Underrubrik 2"/>
          <p:cNvSpPr>
            <a:spLocks noGrp="1"/>
          </p:cNvSpPr>
          <p:nvPr>
            <p:ph type="subTitle" idx="1"/>
          </p:nvPr>
        </p:nvSpPr>
        <p:spPr>
          <a:xfrm>
            <a:off x="1191364" y="4509417"/>
            <a:ext cx="7678959" cy="988612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b="0" i="0" cap="none" spc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/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8865347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art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/>
          <p:cNvSpPr/>
          <p:nvPr/>
        </p:nvSpPr>
        <p:spPr>
          <a:xfrm>
            <a:off x="0" y="1739900"/>
            <a:ext cx="9144000" cy="51181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ln>
                <a:noFill/>
              </a:ln>
            </a:endParaRPr>
          </a:p>
        </p:txBody>
      </p:sp>
      <p:sp>
        <p:nvSpPr>
          <p:cNvPr id="10" name="Rektangel 9"/>
          <p:cNvSpPr/>
          <p:nvPr/>
        </p:nvSpPr>
        <p:spPr>
          <a:xfrm>
            <a:off x="0" y="0"/>
            <a:ext cx="9144000" cy="17399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ln>
                <a:noFill/>
              </a:ln>
            </a:endParaRPr>
          </a:p>
        </p:txBody>
      </p:sp>
      <p:pic>
        <p:nvPicPr>
          <p:cNvPr id="11" name="Bildobjekt 10" descr="slu_logo_hake_rgb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3898900" cy="1739900"/>
          </a:xfrm>
          <a:prstGeom prst="rect">
            <a:avLst/>
          </a:prstGeom>
        </p:spPr>
      </p:pic>
      <p:sp>
        <p:nvSpPr>
          <p:cNvPr id="12" name="Rubrik 1"/>
          <p:cNvSpPr>
            <a:spLocks noGrp="1"/>
          </p:cNvSpPr>
          <p:nvPr>
            <p:ph type="ctrTitle" hasCustomPrompt="1"/>
          </p:nvPr>
        </p:nvSpPr>
        <p:spPr>
          <a:xfrm>
            <a:off x="1184178" y="3039392"/>
            <a:ext cx="7673510" cy="1470025"/>
          </a:xfrm>
        </p:spPr>
        <p:txBody>
          <a:bodyPr anchor="b"/>
          <a:lstStyle>
            <a:lvl1pPr>
              <a:defRPr b="0" cap="none" spc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/>
              </a:defRPr>
            </a:lvl1pPr>
          </a:lstStyle>
          <a:p>
            <a:r>
              <a:rPr lang="sv-SE" dirty="0" smtClean="0"/>
              <a:t>Klicka här för att ändra rubrik</a:t>
            </a:r>
            <a:endParaRPr lang="sv-SE" dirty="0"/>
          </a:p>
        </p:txBody>
      </p:sp>
      <p:sp>
        <p:nvSpPr>
          <p:cNvPr id="13" name="Underrubrik 2"/>
          <p:cNvSpPr>
            <a:spLocks noGrp="1"/>
          </p:cNvSpPr>
          <p:nvPr>
            <p:ph type="subTitle" idx="1"/>
          </p:nvPr>
        </p:nvSpPr>
        <p:spPr>
          <a:xfrm>
            <a:off x="1191364" y="4509417"/>
            <a:ext cx="7678959" cy="988612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b="0" i="0" cap="none" spc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/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1368815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art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/>
          <p:cNvSpPr/>
          <p:nvPr/>
        </p:nvSpPr>
        <p:spPr>
          <a:xfrm>
            <a:off x="0" y="1739900"/>
            <a:ext cx="9144000" cy="51181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ln>
                <a:noFill/>
              </a:ln>
            </a:endParaRPr>
          </a:p>
        </p:txBody>
      </p:sp>
      <p:sp>
        <p:nvSpPr>
          <p:cNvPr id="10" name="Rektangel 9"/>
          <p:cNvSpPr/>
          <p:nvPr/>
        </p:nvSpPr>
        <p:spPr>
          <a:xfrm>
            <a:off x="0" y="0"/>
            <a:ext cx="9144000" cy="17399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ln>
                <a:noFill/>
              </a:ln>
            </a:endParaRPr>
          </a:p>
        </p:txBody>
      </p:sp>
      <p:pic>
        <p:nvPicPr>
          <p:cNvPr id="11" name="Bildobjekt 10" descr="slu_logo_hake_rgb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3898900" cy="1739900"/>
          </a:xfrm>
          <a:prstGeom prst="rect">
            <a:avLst/>
          </a:prstGeom>
        </p:spPr>
      </p:pic>
      <p:sp>
        <p:nvSpPr>
          <p:cNvPr id="7" name="Rubrik 1"/>
          <p:cNvSpPr>
            <a:spLocks noGrp="1"/>
          </p:cNvSpPr>
          <p:nvPr>
            <p:ph type="ctrTitle" hasCustomPrompt="1"/>
          </p:nvPr>
        </p:nvSpPr>
        <p:spPr>
          <a:xfrm>
            <a:off x="1184178" y="3039392"/>
            <a:ext cx="7673510" cy="1470025"/>
          </a:xfrm>
        </p:spPr>
        <p:txBody>
          <a:bodyPr anchor="b"/>
          <a:lstStyle>
            <a:lvl1pPr>
              <a:defRPr b="0" cap="none" spc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/>
              </a:defRPr>
            </a:lvl1pPr>
          </a:lstStyle>
          <a:p>
            <a:r>
              <a:rPr lang="sv-SE" dirty="0" smtClean="0"/>
              <a:t>Klicka här för att ändra rubrik</a:t>
            </a:r>
            <a:endParaRPr lang="sv-SE" dirty="0"/>
          </a:p>
        </p:txBody>
      </p:sp>
      <p:sp>
        <p:nvSpPr>
          <p:cNvPr id="8" name="Underrubrik 2"/>
          <p:cNvSpPr>
            <a:spLocks noGrp="1"/>
          </p:cNvSpPr>
          <p:nvPr>
            <p:ph type="subTitle" idx="1"/>
          </p:nvPr>
        </p:nvSpPr>
        <p:spPr>
          <a:xfrm>
            <a:off x="1191364" y="4509417"/>
            <a:ext cx="7678959" cy="988612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b="0" i="0" cap="none" spc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/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4639745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art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/>
          <p:cNvSpPr/>
          <p:nvPr/>
        </p:nvSpPr>
        <p:spPr>
          <a:xfrm>
            <a:off x="0" y="1739900"/>
            <a:ext cx="9144000" cy="51181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ln>
                <a:noFill/>
              </a:ln>
            </a:endParaRPr>
          </a:p>
        </p:txBody>
      </p:sp>
      <p:sp>
        <p:nvSpPr>
          <p:cNvPr id="10" name="Rektangel 9"/>
          <p:cNvSpPr/>
          <p:nvPr/>
        </p:nvSpPr>
        <p:spPr>
          <a:xfrm>
            <a:off x="0" y="0"/>
            <a:ext cx="9144000" cy="17399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ln>
                <a:noFill/>
              </a:ln>
            </a:endParaRPr>
          </a:p>
        </p:txBody>
      </p:sp>
      <p:pic>
        <p:nvPicPr>
          <p:cNvPr id="11" name="Bildobjekt 10" descr="slu_logo_hake_rgb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3898900" cy="1739900"/>
          </a:xfrm>
          <a:prstGeom prst="rect">
            <a:avLst/>
          </a:prstGeom>
        </p:spPr>
      </p:pic>
      <p:sp>
        <p:nvSpPr>
          <p:cNvPr id="7" name="Rubrik 1"/>
          <p:cNvSpPr>
            <a:spLocks noGrp="1"/>
          </p:cNvSpPr>
          <p:nvPr>
            <p:ph type="ctrTitle" hasCustomPrompt="1"/>
          </p:nvPr>
        </p:nvSpPr>
        <p:spPr>
          <a:xfrm>
            <a:off x="1184178" y="3039392"/>
            <a:ext cx="7673510" cy="1470025"/>
          </a:xfrm>
        </p:spPr>
        <p:txBody>
          <a:bodyPr anchor="b"/>
          <a:lstStyle>
            <a:lvl1pPr>
              <a:defRPr b="0" cap="none" spc="0">
                <a:ln w="18415" cmpd="sng">
                  <a:noFill/>
                  <a:prstDash val="solid"/>
                </a:ln>
                <a:solidFill>
                  <a:srgbClr val="000000"/>
                </a:solidFill>
                <a:effectLst/>
              </a:defRPr>
            </a:lvl1pPr>
          </a:lstStyle>
          <a:p>
            <a:r>
              <a:rPr lang="sv-SE" dirty="0" smtClean="0"/>
              <a:t>Klicka här för att ändra rubrik</a:t>
            </a:r>
            <a:endParaRPr lang="sv-SE" dirty="0"/>
          </a:p>
        </p:txBody>
      </p:sp>
      <p:sp>
        <p:nvSpPr>
          <p:cNvPr id="8" name="Underrubrik 2"/>
          <p:cNvSpPr>
            <a:spLocks noGrp="1"/>
          </p:cNvSpPr>
          <p:nvPr>
            <p:ph type="subTitle" idx="1"/>
          </p:nvPr>
        </p:nvSpPr>
        <p:spPr>
          <a:xfrm>
            <a:off x="1191364" y="4509417"/>
            <a:ext cx="7678959" cy="988612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b="0" i="0" cap="none" spc="0">
                <a:ln w="18415" cmpd="sng">
                  <a:noFill/>
                  <a:prstDash val="solid"/>
                </a:ln>
                <a:solidFill>
                  <a:srgbClr val="000000"/>
                </a:solidFill>
                <a:effectLst/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6610627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art 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/>
          <p:cNvSpPr/>
          <p:nvPr/>
        </p:nvSpPr>
        <p:spPr>
          <a:xfrm>
            <a:off x="0" y="1739900"/>
            <a:ext cx="9144000" cy="51181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ln>
                <a:noFill/>
              </a:ln>
            </a:endParaRPr>
          </a:p>
        </p:txBody>
      </p:sp>
      <p:sp>
        <p:nvSpPr>
          <p:cNvPr id="10" name="Rektangel 9"/>
          <p:cNvSpPr/>
          <p:nvPr/>
        </p:nvSpPr>
        <p:spPr>
          <a:xfrm>
            <a:off x="0" y="0"/>
            <a:ext cx="9144000" cy="17399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ln>
                <a:noFill/>
              </a:ln>
            </a:endParaRPr>
          </a:p>
        </p:txBody>
      </p:sp>
      <p:pic>
        <p:nvPicPr>
          <p:cNvPr id="11" name="Bildobjekt 10" descr="slu_logo_hake_rgb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3898900" cy="1739900"/>
          </a:xfrm>
          <a:prstGeom prst="rect">
            <a:avLst/>
          </a:prstGeom>
        </p:spPr>
      </p:pic>
      <p:sp>
        <p:nvSpPr>
          <p:cNvPr id="12" name="Rubrik 1"/>
          <p:cNvSpPr>
            <a:spLocks noGrp="1"/>
          </p:cNvSpPr>
          <p:nvPr>
            <p:ph type="ctrTitle" hasCustomPrompt="1"/>
          </p:nvPr>
        </p:nvSpPr>
        <p:spPr>
          <a:xfrm>
            <a:off x="1184178" y="3039392"/>
            <a:ext cx="7673510" cy="1470025"/>
          </a:xfrm>
        </p:spPr>
        <p:txBody>
          <a:bodyPr anchor="b"/>
          <a:lstStyle>
            <a:lvl1pPr>
              <a:defRPr b="0" cap="none" spc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/>
              </a:defRPr>
            </a:lvl1pPr>
          </a:lstStyle>
          <a:p>
            <a:r>
              <a:rPr lang="sv-SE" dirty="0" smtClean="0"/>
              <a:t>Klicka här för att ändra rubrik</a:t>
            </a:r>
            <a:endParaRPr lang="sv-SE" dirty="0"/>
          </a:p>
        </p:txBody>
      </p:sp>
      <p:sp>
        <p:nvSpPr>
          <p:cNvPr id="13" name="Underrubrik 2"/>
          <p:cNvSpPr>
            <a:spLocks noGrp="1"/>
          </p:cNvSpPr>
          <p:nvPr>
            <p:ph type="subTitle" idx="1"/>
          </p:nvPr>
        </p:nvSpPr>
        <p:spPr>
          <a:xfrm>
            <a:off x="1191364" y="4509417"/>
            <a:ext cx="7678959" cy="988612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b="0" i="0" cap="none" spc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/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0769224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457200" y="1450350"/>
            <a:ext cx="8229600" cy="802388"/>
          </a:xfrm>
        </p:spPr>
        <p:txBody>
          <a:bodyPr/>
          <a:lstStyle/>
          <a:p>
            <a:r>
              <a:rPr lang="sv-SE" dirty="0" smtClean="0"/>
              <a:t>Klicka här för att ändra rubrik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 hasCustomPrompt="1"/>
          </p:nvPr>
        </p:nvSpPr>
        <p:spPr>
          <a:xfrm>
            <a:off x="457200" y="2313909"/>
            <a:ext cx="8229600" cy="3812254"/>
          </a:xfrm>
        </p:spPr>
        <p:txBody>
          <a:bodyPr/>
          <a:lstStyle/>
          <a:p>
            <a:pPr lvl="0"/>
            <a:r>
              <a:rPr lang="sv-SE" dirty="0" smtClean="0"/>
              <a:t>Klicka här för att ändra brödtexten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</p:txBody>
      </p:sp>
      <p:sp>
        <p:nvSpPr>
          <p:cNvPr id="7" name="Platshållare för sidfot 5"/>
          <p:cNvSpPr>
            <a:spLocks noGrp="1"/>
          </p:cNvSpPr>
          <p:nvPr>
            <p:ph type="ftr" sz="quarter" idx="11"/>
          </p:nvPr>
        </p:nvSpPr>
        <p:spPr>
          <a:xfrm>
            <a:off x="457200" y="6356350"/>
            <a:ext cx="2895600" cy="365125"/>
          </a:xfrm>
        </p:spPr>
        <p:txBody>
          <a:bodyPr/>
          <a:lstStyle>
            <a:lvl1pPr algn="l">
              <a:defRPr/>
            </a:lvl1pPr>
          </a:lstStyle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605800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Hög Rubrik (endast 1 rad)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457200" y="969840"/>
            <a:ext cx="8229600" cy="802388"/>
          </a:xfrm>
        </p:spPr>
        <p:txBody>
          <a:bodyPr/>
          <a:lstStyle/>
          <a:p>
            <a:r>
              <a:rPr lang="sv-SE" dirty="0" smtClean="0"/>
              <a:t>Klicka här för att ändra rubrik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 hasCustomPrompt="1"/>
          </p:nvPr>
        </p:nvSpPr>
        <p:spPr>
          <a:xfrm>
            <a:off x="457200" y="1835469"/>
            <a:ext cx="8229600" cy="4290694"/>
          </a:xfrm>
        </p:spPr>
        <p:txBody>
          <a:bodyPr/>
          <a:lstStyle/>
          <a:p>
            <a:pPr lvl="0"/>
            <a:r>
              <a:rPr lang="sv-SE" dirty="0" smtClean="0"/>
              <a:t>Klicka här för att ändra brödtexten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</p:txBody>
      </p:sp>
      <p:sp>
        <p:nvSpPr>
          <p:cNvPr id="7" name="Platshållare för sidfot 5"/>
          <p:cNvSpPr>
            <a:spLocks noGrp="1"/>
          </p:cNvSpPr>
          <p:nvPr>
            <p:ph type="ftr" sz="quarter" idx="11"/>
          </p:nvPr>
        </p:nvSpPr>
        <p:spPr>
          <a:xfrm>
            <a:off x="457200" y="6356350"/>
            <a:ext cx="2895600" cy="365125"/>
          </a:xfrm>
        </p:spPr>
        <p:txBody>
          <a:bodyPr/>
          <a:lstStyle>
            <a:lvl1pPr algn="l">
              <a:defRPr/>
            </a:lvl1pPr>
          </a:lstStyle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984652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940913"/>
            <a:ext cx="8229600" cy="1143000"/>
          </a:xfrm>
          <a:prstGeom prst="rect">
            <a:avLst/>
          </a:prstGeom>
        </p:spPr>
        <p:txBody>
          <a:bodyPr vert="horz" lIns="0" tIns="45720" rIns="91440" bIns="45720" rtlCol="0" anchor="b">
            <a:noAutofit/>
          </a:bodyPr>
          <a:lstStyle/>
          <a:p>
            <a:r>
              <a:rPr lang="sv-SE" dirty="0" smtClean="0"/>
              <a:t>Klicka här för att ändra rubrik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2148630"/>
            <a:ext cx="8229600" cy="3977534"/>
          </a:xfrm>
          <a:prstGeom prst="rect">
            <a:avLst/>
          </a:prstGeom>
        </p:spPr>
        <p:txBody>
          <a:bodyPr vert="horz" lIns="0" tIns="45720" rIns="91440" bIns="45720" rtlCol="0">
            <a:noAutofit/>
          </a:bodyPr>
          <a:lstStyle/>
          <a:p>
            <a:pPr lvl="0"/>
            <a:r>
              <a:rPr lang="sv-SE" dirty="0" smtClean="0"/>
              <a:t>Klicka här för att ändra på brödtexten</a:t>
            </a:r>
          </a:p>
          <a:p>
            <a:pPr lvl="1"/>
            <a:r>
              <a:rPr lang="sv-SE" dirty="0" smtClean="0"/>
              <a:t>Nivå tvåa</a:t>
            </a:r>
          </a:p>
          <a:p>
            <a:pPr lvl="2"/>
            <a:r>
              <a:rPr lang="sv-SE" dirty="0" smtClean="0"/>
              <a:t>Nivå trea</a:t>
            </a: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457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accent6"/>
                </a:solidFill>
              </a:defRPr>
            </a:lvl1pPr>
          </a:lstStyle>
          <a:p>
            <a:endParaRPr lang="sv-SE"/>
          </a:p>
        </p:txBody>
      </p:sp>
      <p:pic>
        <p:nvPicPr>
          <p:cNvPr id="7" name="Bildobjekt 6" descr="slu_logo_rgb.eps"/>
          <p:cNvPicPr>
            <a:picLocks noChangeAspect="1"/>
          </p:cNvPicPr>
          <p:nvPr/>
        </p:nvPicPr>
        <p:blipFill>
          <a:blip r:embed="rId31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40913" cy="9409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40521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25" r:id="rId2"/>
    <p:sldLayoutId id="2147483726" r:id="rId3"/>
    <p:sldLayoutId id="2147483727" r:id="rId4"/>
    <p:sldLayoutId id="2147483728" r:id="rId5"/>
    <p:sldLayoutId id="2147483729" r:id="rId6"/>
    <p:sldLayoutId id="2147483730" r:id="rId7"/>
    <p:sldLayoutId id="2147483731" r:id="rId8"/>
    <p:sldLayoutId id="2147483732" r:id="rId9"/>
    <p:sldLayoutId id="2147483733" r:id="rId10"/>
    <p:sldLayoutId id="2147483734" r:id="rId11"/>
    <p:sldLayoutId id="2147483735" r:id="rId12"/>
    <p:sldLayoutId id="2147483736" r:id="rId13"/>
    <p:sldLayoutId id="2147483737" r:id="rId14"/>
    <p:sldLayoutId id="2147483738" r:id="rId15"/>
    <p:sldLayoutId id="2147483739" r:id="rId16"/>
    <p:sldLayoutId id="2147483740" r:id="rId17"/>
    <p:sldLayoutId id="2147483741" r:id="rId18"/>
    <p:sldLayoutId id="2147483742" r:id="rId19"/>
    <p:sldLayoutId id="2147483743" r:id="rId20"/>
    <p:sldLayoutId id="2147483744" r:id="rId21"/>
    <p:sldLayoutId id="2147483745" r:id="rId22"/>
    <p:sldLayoutId id="2147483746" r:id="rId23"/>
    <p:sldLayoutId id="2147483747" r:id="rId24"/>
    <p:sldLayoutId id="2147483748" r:id="rId25"/>
    <p:sldLayoutId id="2147483749" r:id="rId26"/>
    <p:sldLayoutId id="2147483750" r:id="rId27"/>
    <p:sldLayoutId id="2147483751" r:id="rId28"/>
    <p:sldLayoutId id="2147483752" r:id="rId29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457200" rtl="0" eaLnBrk="1" latinLnBrk="0" hangingPunct="1">
        <a:spcBef>
          <a:spcPct val="0"/>
        </a:spcBef>
        <a:buNone/>
        <a:defRPr sz="3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457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>
          <a:schemeClr val="tx2"/>
        </a:buClr>
        <a:buFont typeface="Wingdings" charset="2"/>
        <a:buNone/>
        <a:defRPr sz="2400" b="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357188" indent="0" algn="l" defTabSz="357188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>
          <a:schemeClr val="tx2"/>
        </a:buClr>
        <a:buFont typeface="Lucida Grande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11200" marR="0" indent="0" algn="l" defTabSz="457200" rtl="0" eaLnBrk="1" fontAlgn="auto" latinLnBrk="0" hangingPunct="1">
        <a:lnSpc>
          <a:spcPct val="100000"/>
        </a:lnSpc>
        <a:spcBef>
          <a:spcPts val="0"/>
        </a:spcBef>
        <a:spcAft>
          <a:spcPts val="0"/>
        </a:spcAft>
        <a:buClr>
          <a:schemeClr val="tx2"/>
        </a:buClr>
        <a:buSzTx/>
        <a:buFont typeface="Arial"/>
        <a:buNone/>
        <a:tabLst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540000" indent="284400" algn="l" defTabSz="457200" rtl="0" eaLnBrk="1" latinLnBrk="0" hangingPunct="1">
        <a:spcBef>
          <a:spcPct val="20000"/>
        </a:spcBef>
        <a:buClrTx/>
        <a:buFont typeface="Arial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jp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0" t="1379" r="-1" b="14871"/>
          <a:stretch/>
        </p:blipFill>
        <p:spPr>
          <a:xfrm>
            <a:off x="0" y="1734164"/>
            <a:ext cx="9144000" cy="5123836"/>
          </a:xfrm>
          <a:prstGeom prst="rect">
            <a:avLst/>
          </a:prstGeom>
        </p:spPr>
      </p:pic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77995" y="1889761"/>
            <a:ext cx="8595707" cy="1005839"/>
          </a:xfrm>
          <a:solidFill>
            <a:schemeClr val="tx2">
              <a:lumMod val="65000"/>
              <a:lumOff val="35000"/>
              <a:alpha val="50000"/>
            </a:schemeClr>
          </a:solidFill>
        </p:spPr>
        <p:txBody>
          <a:bodyPr/>
          <a:lstStyle/>
          <a:p>
            <a:pPr algn="ctr"/>
            <a:r>
              <a:rPr lang="sv-SE" sz="2400" dirty="0"/>
              <a:t>High density genome scan for selection signatures in French </a:t>
            </a:r>
            <a:r>
              <a:rPr lang="sv-SE" sz="2400" dirty="0" smtClean="0"/>
              <a:t>sheep</a:t>
            </a:r>
            <a:r>
              <a:rPr lang="sv-SE" sz="3200" dirty="0" smtClean="0">
                <a:solidFill>
                  <a:schemeClr val="bg1"/>
                </a:solidFill>
              </a:rPr>
              <a:t/>
            </a:r>
            <a:br>
              <a:rPr lang="sv-SE" sz="3200" dirty="0" smtClean="0">
                <a:solidFill>
                  <a:schemeClr val="bg1"/>
                </a:solidFill>
              </a:rPr>
            </a:br>
            <a:r>
              <a:rPr lang="sv-SE" sz="1600" dirty="0" smtClean="0">
                <a:solidFill>
                  <a:schemeClr val="bg1"/>
                </a:solidFill>
                <a:latin typeface="+mn-lt"/>
              </a:rPr>
              <a:t>CM </a:t>
            </a:r>
            <a:r>
              <a:rPr lang="sv-SE" sz="1600" dirty="0">
                <a:solidFill>
                  <a:schemeClr val="bg1"/>
                </a:solidFill>
                <a:latin typeface="+mn-lt"/>
              </a:rPr>
              <a:t>Rochus, </a:t>
            </a:r>
            <a:r>
              <a:rPr lang="sv-SE" sz="1600" dirty="0" smtClean="0">
                <a:solidFill>
                  <a:schemeClr val="bg1"/>
                </a:solidFill>
                <a:latin typeface="+mn-lt"/>
              </a:rPr>
              <a:t>C </a:t>
            </a:r>
            <a:r>
              <a:rPr lang="sv-SE" sz="1600" dirty="0">
                <a:solidFill>
                  <a:schemeClr val="bg1"/>
                </a:solidFill>
                <a:latin typeface="+mn-lt"/>
              </a:rPr>
              <a:t>Moreno, </a:t>
            </a:r>
            <a:r>
              <a:rPr lang="sv-SE" sz="1600" dirty="0" smtClean="0">
                <a:solidFill>
                  <a:schemeClr val="bg1"/>
                </a:solidFill>
                <a:latin typeface="+mn-lt"/>
              </a:rPr>
              <a:t>F </a:t>
            </a:r>
            <a:r>
              <a:rPr lang="sv-SE" sz="1600" dirty="0">
                <a:solidFill>
                  <a:schemeClr val="bg1"/>
                </a:solidFill>
                <a:latin typeface="+mn-lt"/>
              </a:rPr>
              <a:t>Tortereau, </a:t>
            </a:r>
            <a:r>
              <a:rPr lang="sv-SE" sz="1600" dirty="0" smtClean="0">
                <a:solidFill>
                  <a:schemeClr val="bg1"/>
                </a:solidFill>
                <a:latin typeface="+mn-lt"/>
              </a:rPr>
              <a:t>G </a:t>
            </a:r>
            <a:r>
              <a:rPr lang="sv-SE" sz="1600" dirty="0">
                <a:solidFill>
                  <a:schemeClr val="bg1"/>
                </a:solidFill>
                <a:latin typeface="+mn-lt"/>
              </a:rPr>
              <a:t>Tosser-Klopp, </a:t>
            </a:r>
            <a:r>
              <a:rPr lang="sv-SE" sz="1600" dirty="0" smtClean="0">
                <a:solidFill>
                  <a:schemeClr val="bg1"/>
                </a:solidFill>
                <a:latin typeface="+mn-lt"/>
              </a:rPr>
              <a:t>B Servin</a:t>
            </a:r>
            <a:endParaRPr lang="en-CA" sz="16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" name="AutoShape 2" descr="Displaying 3SR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" name="AutoShape 4" descr="Displaying FGE.jp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5" name="Rectangle 14"/>
          <p:cNvSpPr/>
          <p:nvPr/>
        </p:nvSpPr>
        <p:spPr>
          <a:xfrm rot="16200000">
            <a:off x="8058725" y="5764428"/>
            <a:ext cx="1936135" cy="246221"/>
          </a:xfrm>
          <a:prstGeom prst="rect">
            <a:avLst/>
          </a:prstGeom>
          <a:solidFill>
            <a:schemeClr val="tx2">
              <a:lumMod val="65000"/>
              <a:lumOff val="35000"/>
              <a:alpha val="51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sv-SE" sz="1000" dirty="0" smtClean="0">
                <a:solidFill>
                  <a:schemeClr val="bg1"/>
                </a:solidFill>
              </a:rPr>
              <a:t>france-genetique-elevage.org</a:t>
            </a:r>
            <a:endParaRPr lang="en-CA" sz="1000" dirty="0">
              <a:solidFill>
                <a:schemeClr val="bg1"/>
              </a:solidFill>
            </a:endParaRPr>
          </a:p>
        </p:txBody>
      </p:sp>
      <p:pic>
        <p:nvPicPr>
          <p:cNvPr id="14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40306" y="1175800"/>
            <a:ext cx="444666" cy="4840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0826" y="1254029"/>
            <a:ext cx="908446" cy="3775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9177" y="1240650"/>
            <a:ext cx="1350893" cy="3908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Picture 8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62074" y="1175800"/>
            <a:ext cx="967555" cy="465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9" name="Picture 3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08353" y="1193913"/>
            <a:ext cx="1047586" cy="352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69679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U_Mall_2012">
  <a:themeElements>
    <a:clrScheme name="Anpassad 1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5FAFC7"/>
      </a:accent1>
      <a:accent2>
        <a:srgbClr val="C5BE00"/>
      </a:accent2>
      <a:accent3>
        <a:srgbClr val="B08DBC"/>
      </a:accent3>
      <a:accent4>
        <a:srgbClr val="E8AC02"/>
      </a:accent4>
      <a:accent5>
        <a:srgbClr val="E0DDD7"/>
      </a:accent5>
      <a:accent6>
        <a:srgbClr val="868688"/>
      </a:accent6>
      <a:hlink>
        <a:srgbClr val="1B52FF"/>
      </a:hlink>
      <a:folHlink>
        <a:srgbClr val="61A0FF"/>
      </a:folHlink>
    </a:clrScheme>
    <a:fontScheme name="Väsentlig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SLU_Mall_2012</Template>
  <TotalTime>34923</TotalTime>
  <Words>23</Words>
  <Application>Microsoft Office PowerPoint</Application>
  <PresentationFormat>Affichage à l'écran (4:3)</PresentationFormat>
  <Paragraphs>4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8" baseType="lpstr">
      <vt:lpstr>Arial</vt:lpstr>
      <vt:lpstr>Arial Black</vt:lpstr>
      <vt:lpstr>Arial Narrow</vt:lpstr>
      <vt:lpstr>Calibri</vt:lpstr>
      <vt:lpstr>Lucida Grande</vt:lpstr>
      <vt:lpstr>Wingdings</vt:lpstr>
      <vt:lpstr>SLU_Mall_2012</vt:lpstr>
      <vt:lpstr>High density genome scan for selection signatures in French sheep CM Rochus, C Moreno, F Tortereau, G Tosser-Klopp, B Servin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First year seminar: Genetics of coat colour and reproduction traits in sheep</dc:title>
  <dc:creator>Christina Rochus</dc:creator>
  <cp:lastModifiedBy>gtosser</cp:lastModifiedBy>
  <cp:revision>457</cp:revision>
  <dcterms:created xsi:type="dcterms:W3CDTF">2014-05-23T14:08:28Z</dcterms:created>
  <dcterms:modified xsi:type="dcterms:W3CDTF">2016-01-21T16:22:25Z</dcterms:modified>
</cp:coreProperties>
</file>