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75" r:id="rId4"/>
    <p:sldId id="292" r:id="rId5"/>
    <p:sldId id="342" r:id="rId6"/>
    <p:sldId id="385" r:id="rId7"/>
    <p:sldId id="273" r:id="rId8"/>
    <p:sldId id="378" r:id="rId9"/>
    <p:sldId id="324" r:id="rId10"/>
    <p:sldId id="376" r:id="rId11"/>
    <p:sldId id="347" r:id="rId12"/>
    <p:sldId id="367" r:id="rId13"/>
    <p:sldId id="371" r:id="rId14"/>
    <p:sldId id="382" r:id="rId15"/>
    <p:sldId id="373" r:id="rId16"/>
    <p:sldId id="374" r:id="rId17"/>
    <p:sldId id="384" r:id="rId18"/>
    <p:sldId id="270" r:id="rId19"/>
    <p:sldId id="369" r:id="rId20"/>
    <p:sldId id="379" r:id="rId21"/>
    <p:sldId id="381" r:id="rId22"/>
    <p:sldId id="351" r:id="rId23"/>
    <p:sldId id="343" r:id="rId24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57"/>
            <p14:sldId id="375"/>
            <p14:sldId id="292"/>
            <p14:sldId id="342"/>
            <p14:sldId id="385"/>
            <p14:sldId id="273"/>
            <p14:sldId id="378"/>
            <p14:sldId id="324"/>
            <p14:sldId id="376"/>
            <p14:sldId id="347"/>
            <p14:sldId id="367"/>
            <p14:sldId id="371"/>
            <p14:sldId id="382"/>
            <p14:sldId id="373"/>
            <p14:sldId id="374"/>
            <p14:sldId id="384"/>
            <p14:sldId id="270"/>
            <p14:sldId id="369"/>
            <p14:sldId id="379"/>
            <p14:sldId id="381"/>
            <p14:sldId id="351"/>
            <p14:sldId id="34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e LE BAS" initials="CLB" lastIdx="1" clrIdx="0"/>
  <p:cmAuthor id="1" name="Marion Bardy" initials="MB" lastIdx="32" clrIdx="1"/>
  <p:cmAuthor id="2" name="SAUTER Joëlle" initials="J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  <a:srgbClr val="933E1F"/>
    <a:srgbClr val="629DC7"/>
    <a:srgbClr val="BBD373"/>
    <a:srgbClr val="F9AD6F"/>
    <a:srgbClr val="009900"/>
    <a:srgbClr val="FF9900"/>
    <a:srgbClr val="99FF33"/>
    <a:srgbClr val="00FF00"/>
    <a:srgbClr val="A3D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 autoAdjust="0"/>
    <p:restoredTop sz="88108" autoAdjust="0"/>
  </p:normalViewPr>
  <p:slideViewPr>
    <p:cSldViewPr>
      <p:cViewPr varScale="1">
        <p:scale>
          <a:sx n="70" d="100"/>
          <a:sy n="70" d="100"/>
        </p:scale>
        <p:origin x="-90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02" y="-8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IGCS</c:v>
                </c:pt>
              </c:strCache>
            </c:strRef>
          </c:tx>
          <c:spPr>
            <a:solidFill>
              <a:srgbClr val="B7DEE8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181</c:v>
                </c:pt>
                <c:pt idx="1">
                  <c:v>226</c:v>
                </c:pt>
                <c:pt idx="2">
                  <c:v>174</c:v>
                </c:pt>
                <c:pt idx="3">
                  <c:v>175</c:v>
                </c:pt>
                <c:pt idx="4">
                  <c:v>162</c:v>
                </c:pt>
                <c:pt idx="5">
                  <c:v>194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112</c:v>
                </c:pt>
                <c:pt idx="1">
                  <c:v>106</c:v>
                </c:pt>
                <c:pt idx="2">
                  <c:v>133</c:v>
                </c:pt>
                <c:pt idx="3">
                  <c:v>133</c:v>
                </c:pt>
                <c:pt idx="4">
                  <c:v>122</c:v>
                </c:pt>
                <c:pt idx="5">
                  <c:v>115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DoneSol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6"/>
                <c:pt idx="0">
                  <c:v>30</c:v>
                </c:pt>
                <c:pt idx="1">
                  <c:v>18</c:v>
                </c:pt>
                <c:pt idx="2">
                  <c:v>21</c:v>
                </c:pt>
                <c:pt idx="3">
                  <c:v>64</c:v>
                </c:pt>
                <c:pt idx="4">
                  <c:v>35</c:v>
                </c:pt>
                <c:pt idx="5">
                  <c:v>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RMQS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6"/>
                <c:pt idx="0">
                  <c:v>21</c:v>
                </c:pt>
                <c:pt idx="1">
                  <c:v>25</c:v>
                </c:pt>
                <c:pt idx="2">
                  <c:v>31</c:v>
                </c:pt>
                <c:pt idx="3">
                  <c:v>32</c:v>
                </c:pt>
                <c:pt idx="4">
                  <c:v>28</c:v>
                </c:pt>
                <c:pt idx="5">
                  <c:v>32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4"/>
          <c:order val="4"/>
          <c:tx>
            <c:strRef>
              <c:f>label 4</c:f>
              <c:strCache>
                <c:ptCount val="1"/>
                <c:pt idx="0">
                  <c:v>BDGSF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6"/>
                <c:pt idx="0">
                  <c:v>8</c:v>
                </c:pt>
                <c:pt idx="1">
                  <c:v>15</c:v>
                </c:pt>
                <c:pt idx="2">
                  <c:v>28</c:v>
                </c:pt>
                <c:pt idx="3">
                  <c:v>27</c:v>
                </c:pt>
                <c:pt idx="4">
                  <c:v>11</c:v>
                </c:pt>
                <c:pt idx="5">
                  <c:v>13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5"/>
          <c:order val="5"/>
          <c:tx>
            <c:strRef>
              <c:f>label 5</c:f>
              <c:strCache>
                <c:ptCount val="1"/>
                <c:pt idx="0">
                  <c:v>BDAT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6"/>
                <c:pt idx="0">
                  <c:v>16</c:v>
                </c:pt>
                <c:pt idx="1">
                  <c:v>5</c:v>
                </c:pt>
                <c:pt idx="2">
                  <c:v>18</c:v>
                </c:pt>
                <c:pt idx="3">
                  <c:v>15</c:v>
                </c:pt>
                <c:pt idx="4">
                  <c:v>9</c:v>
                </c:pt>
                <c:pt idx="5">
                  <c:v>12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6"/>
          <c:order val="6"/>
          <c:tx>
            <c:strRef>
              <c:f>label 6</c:f>
              <c:strCache>
                <c:ptCount val="1"/>
                <c:pt idx="0">
                  <c:v>conservatoire</c:v>
                </c:pt>
              </c:strCache>
            </c:strRef>
          </c:tx>
          <c:spPr>
            <a:solidFill>
              <a:srgbClr val="FFCCCC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8</c:v>
                </c:pt>
                <c:pt idx="3">
                  <c:v>7</c:v>
                </c:pt>
                <c:pt idx="4">
                  <c:v>17</c:v>
                </c:pt>
                <c:pt idx="5">
                  <c:v>14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7"/>
          <c:order val="7"/>
          <c:tx>
            <c:strRef>
              <c:f>label 7</c:f>
              <c:strCache>
                <c:ptCount val="1"/>
                <c:pt idx="0">
                  <c:v>RESF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24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8"/>
          <c:order val="8"/>
          <c:tx>
            <c:strRef>
              <c:f>label 8</c:f>
              <c:strCache>
                <c:ptCount val="1"/>
                <c:pt idx="0">
                  <c:v>BDETM</c:v>
                </c:pt>
              </c:strCache>
            </c:strRef>
          </c:tx>
          <c:spPr>
            <a:solidFill>
              <a:srgbClr val="984807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8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9"/>
          <c:order val="9"/>
          <c:tx>
            <c:strRef>
              <c:f>label 9</c:f>
              <c:strCache>
                <c:ptCount val="1"/>
                <c:pt idx="0">
                  <c:v>IndiquaSol</c:v>
                </c:pt>
              </c:strCache>
            </c:strRef>
          </c:tx>
          <c:spPr>
            <a:solidFill>
              <a:srgbClr val="E46C0A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9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10"/>
          <c:order val="10"/>
          <c:tx>
            <c:strRef>
              <c:f>label 10</c:f>
              <c:strCache>
                <c:ptCount val="1"/>
                <c:pt idx="0">
                  <c:v>tous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10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11"/>
          <c:order val="11"/>
          <c:tx>
            <c:strRef>
              <c:f>label 11</c:f>
              <c:strCache>
                <c:ptCount val="1"/>
                <c:pt idx="0">
                  <c:v>Carbone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11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12"/>
          <c:order val="12"/>
          <c:tx>
            <c:strRef>
              <c:f>label 12</c:f>
              <c:strCache>
                <c:ptCount val="1"/>
                <c:pt idx="0">
                  <c:v>Applicasol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045888"/>
        <c:axId val="49047808"/>
      </c:barChart>
      <c:catAx>
        <c:axId val="4904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sz="1000" b="1">
                    <a:solidFill>
                      <a:srgbClr val="000000"/>
                    </a:solidFill>
                    <a:latin typeface="Calibri"/>
                  </a:rPr>
                  <a:t>Année</a:t>
                </a:r>
              </a:p>
            </c:rich>
          </c:tx>
          <c:layout/>
          <c:overlay val="1"/>
        </c:title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9047808"/>
        <c:crossesAt val="0"/>
        <c:auto val="1"/>
        <c:lblAlgn val="ctr"/>
        <c:lblOffset val="100"/>
        <c:noMultiLvlLbl val="1"/>
      </c:catAx>
      <c:valAx>
        <c:axId val="49047808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9045888"/>
        <c:crossesAt val="0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82998923457798512"/>
          <c:y val="5.4306525505061175E-2"/>
          <c:w val="0.1700107654220149"/>
          <c:h val="0.82111775404964393"/>
        </c:manualLayout>
      </c:layout>
      <c:overlay val="0"/>
      <c:spPr>
        <a:noFill/>
        <a:ln>
          <a:noFill/>
        </a:ln>
      </c:spPr>
    </c:legend>
    <c:plotVisOnly val="1"/>
    <c:dispBlanksAs val="zero"/>
    <c:showDLblsOverMax val="1"/>
  </c:chart>
  <c:spPr>
    <a:solidFill>
      <a:schemeClr val="bg1"/>
    </a:solidFill>
    <a:ln>
      <a:noFill/>
    </a:ln>
  </c:spPr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76604-8676-46CA-869B-20BD7A757B54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19655-B542-4C6E-8903-C75C8971A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5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1pPr>
            <a:lvl2pPr marL="685743" indent="-263747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2pPr>
            <a:lvl3pPr marL="1054989" indent="-210998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3pPr>
            <a:lvl4pPr marL="1476985" indent="-210998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4pPr>
            <a:lvl5pPr marL="1898980" indent="-210998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5pPr>
            <a:lvl6pPr marL="2320976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6pPr>
            <a:lvl7pPr marL="2742971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7pPr>
            <a:lvl8pPr marL="3164967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8pPr>
            <a:lvl9pPr marL="3586963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fld id="{E7909C8C-B792-432B-A6F5-ECAF0AF6789D}" type="slidenum">
              <a:rPr lang="fr-FR" altLang="fr-FR" sz="1200">
                <a:latin typeface="Times New Roman" pitchFamily="16" charset="0"/>
              </a:rPr>
              <a:pPr/>
              <a:t>18</a:t>
            </a:fld>
            <a:endParaRPr lang="fr-FR" altLang="fr-FR" sz="1200">
              <a:latin typeface="Times New Roman" pitchFamily="16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1pPr>
            <a:lvl2pPr marL="685743" indent="-263747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2pPr>
            <a:lvl3pPr marL="1054989" indent="-210998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3pPr>
            <a:lvl4pPr marL="1476985" indent="-210998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4pPr>
            <a:lvl5pPr marL="1898980" indent="-210998" defTabSz="906998">
              <a:defRPr sz="2200">
                <a:solidFill>
                  <a:schemeClr val="tx1"/>
                </a:solidFill>
                <a:latin typeface="Comic Sans MS" pitchFamily="64" charset="0"/>
              </a:defRPr>
            </a:lvl5pPr>
            <a:lvl6pPr marL="2320976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6pPr>
            <a:lvl7pPr marL="2742971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7pPr>
            <a:lvl8pPr marL="3164967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8pPr>
            <a:lvl9pPr marL="3586963" indent="-210998" algn="ctr" defTabSz="906998" eaLnBrk="0" fontAlgn="base" hangingPunct="0">
              <a:spcBef>
                <a:spcPct val="1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fld id="{E7909C8C-B792-432B-A6F5-ECAF0AF6789D}" type="slidenum">
              <a:rPr lang="fr-FR" altLang="fr-FR" sz="1200">
                <a:latin typeface="Times New Roman" pitchFamily="16" charset="0"/>
              </a:rPr>
              <a:pPr/>
              <a:t>6</a:t>
            </a:fld>
            <a:endParaRPr lang="fr-FR" altLang="fr-FR" sz="1200">
              <a:latin typeface="Times New Roman" pitchFamily="16" charset="0"/>
            </a:endParaRPr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 smtClean="0">
              <a:latin typeface="Times New Roman" pitchFamily="16" charset="0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3815124" y="9371437"/>
            <a:ext cx="2915988" cy="491754"/>
          </a:xfrm>
          <a:prstGeom prst="rect">
            <a:avLst/>
          </a:prstGeom>
          <a:noFill/>
        </p:spPr>
        <p:txBody>
          <a:bodyPr/>
          <a:lstStyle>
            <a:lvl1pPr defTabSz="940955">
              <a:defRPr sz="2300">
                <a:solidFill>
                  <a:schemeClr val="tx1"/>
                </a:solidFill>
                <a:latin typeface="Comic Sans MS" pitchFamily="64" charset="0"/>
              </a:defRPr>
            </a:lvl1pPr>
            <a:lvl2pPr marL="711416" indent="-273621" defTabSz="940955">
              <a:defRPr sz="2300">
                <a:solidFill>
                  <a:schemeClr val="tx1"/>
                </a:solidFill>
                <a:latin typeface="Comic Sans MS" pitchFamily="64" charset="0"/>
              </a:defRPr>
            </a:lvl2pPr>
            <a:lvl3pPr marL="1094487" indent="-218898" defTabSz="940955">
              <a:defRPr sz="2300">
                <a:solidFill>
                  <a:schemeClr val="tx1"/>
                </a:solidFill>
                <a:latin typeface="Comic Sans MS" pitchFamily="64" charset="0"/>
              </a:defRPr>
            </a:lvl3pPr>
            <a:lvl4pPr marL="1532281" indent="-218898" defTabSz="940955">
              <a:defRPr sz="2300">
                <a:solidFill>
                  <a:schemeClr val="tx1"/>
                </a:solidFill>
                <a:latin typeface="Comic Sans MS" pitchFamily="64" charset="0"/>
              </a:defRPr>
            </a:lvl4pPr>
            <a:lvl5pPr marL="1970076" indent="-218898" defTabSz="940955">
              <a:defRPr sz="2300">
                <a:solidFill>
                  <a:schemeClr val="tx1"/>
                </a:solidFill>
                <a:latin typeface="Comic Sans MS" pitchFamily="64" charset="0"/>
              </a:defRPr>
            </a:lvl5pPr>
            <a:lvl6pPr marL="2407871" indent="-218898" algn="ctr" defTabSz="940955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4" charset="0"/>
              </a:defRPr>
            </a:lvl6pPr>
            <a:lvl7pPr marL="2845666" indent="-218898" algn="ctr" defTabSz="940955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4" charset="0"/>
              </a:defRPr>
            </a:lvl7pPr>
            <a:lvl8pPr marL="3283460" indent="-218898" algn="ctr" defTabSz="940955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4" charset="0"/>
              </a:defRPr>
            </a:lvl8pPr>
            <a:lvl9pPr marL="3721255" indent="-218898" algn="ctr" defTabSz="940955" eaLnBrk="0" fontAlgn="base" hangingPunct="0">
              <a:spcBef>
                <a:spcPct val="1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fld id="{2E731EA0-39C2-4E8E-863A-B17DA8605A55}" type="slidenum">
              <a:rPr lang="fr-FR" altLang="fr-FR" sz="1300">
                <a:latin typeface="Times New Roman" pitchFamily="16" charset="0"/>
              </a:rPr>
              <a:pPr/>
              <a:t>8</a:t>
            </a:fld>
            <a:endParaRPr lang="fr-FR" altLang="fr-FR" sz="130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5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87973" indent="-303066" defTabSz="91425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12266" indent="-242453" defTabSz="91425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97172" indent="-242453" defTabSz="91425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182078" indent="-242453" defTabSz="914251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666985" indent="-242453" defTabSz="91425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151891" indent="-242453" defTabSz="91425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636797" indent="-242453" defTabSz="91425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121704" indent="-242453" defTabSz="914251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8C5A42-06D5-4348-B18D-A64C211D3BDD}" type="slidenum">
              <a:rPr lang="fr-FR" altLang="fr-FR" sz="1200"/>
              <a:pPr eaLnBrk="1" hangingPunct="1">
                <a:spcBef>
                  <a:spcPct val="0"/>
                </a:spcBef>
              </a:pPr>
              <a:t>11</a:t>
            </a:fld>
            <a:endParaRPr lang="fr-FR" altLang="fr-FR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39775"/>
            <a:ext cx="4932363" cy="37004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/>
            <a:endParaRPr lang="fr-FR" altLang="fr-FR" sz="1500" dirty="0">
              <a:latin typeface="Arial" pitchFamily="34" charset="0"/>
            </a:endParaRPr>
          </a:p>
          <a:p>
            <a:pPr algn="just" eaLnBrk="1" hangingPunct="1"/>
            <a:endParaRPr lang="fr-FR" altLang="fr-FR" sz="1500" dirty="0">
              <a:latin typeface="Arial" pitchFamily="34" charset="0"/>
            </a:endParaRPr>
          </a:p>
          <a:p>
            <a:pPr algn="just" eaLnBrk="1" hangingPunct="1"/>
            <a:endParaRPr lang="fr-FR" altLang="fr-FR" sz="15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8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8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17672-C9AB-417B-ABF1-B3E41B43B28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04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7884368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09320"/>
            <a:ext cx="1080000" cy="44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3" name="Rectangle 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8564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4481B-8CED-457F-8DAA-CECA0F4322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5540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DEA1E2-CC32-4FAB-B525-64403AD59155}" type="datetime1">
              <a:rPr lang="fr-FR" smtClean="0"/>
              <a:t>09/05/2016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3790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000750" y="6093296"/>
            <a:ext cx="18573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Arial" charset="0"/>
              </a:rPr>
              <a:t>             Alimentation</a:t>
            </a:r>
          </a:p>
          <a:p>
            <a:pPr>
              <a:lnSpc>
                <a:spcPct val="130000"/>
              </a:lnSpc>
              <a:defRPr/>
            </a:pPr>
            <a:r>
              <a:rPr lang="fr-FR" sz="1200" dirty="0">
                <a:solidFill>
                  <a:schemeClr val="bg1"/>
                </a:solidFill>
                <a:latin typeface="Arial" charset="0"/>
              </a:rPr>
              <a:t>Agriculture</a:t>
            </a:r>
            <a:br>
              <a:rPr lang="fr-FR" sz="1200" dirty="0">
                <a:solidFill>
                  <a:schemeClr val="bg1"/>
                </a:solidFill>
                <a:latin typeface="Arial" charset="0"/>
              </a:rPr>
            </a:br>
            <a:r>
              <a:rPr lang="fr-FR" sz="1200" dirty="0">
                <a:solidFill>
                  <a:schemeClr val="bg1"/>
                </a:solidFill>
                <a:latin typeface="Arial" charset="0"/>
              </a:rPr>
              <a:t>             Environnement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611560" y="6072854"/>
            <a:ext cx="18002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Arial" charset="0"/>
              </a:rPr>
              <a:t>Réunion SIOEA</a:t>
            </a:r>
          </a:p>
          <a:p>
            <a:pPr>
              <a:lnSpc>
                <a:spcPct val="13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Arial" charset="0"/>
              </a:rPr>
              <a:t>Paris</a:t>
            </a:r>
          </a:p>
          <a:p>
            <a:pPr>
              <a:lnSpc>
                <a:spcPct val="130000"/>
              </a:lnSpc>
              <a:defRPr/>
            </a:pPr>
            <a:r>
              <a:rPr lang="fr-FR" sz="1200" dirty="0" smtClean="0">
                <a:solidFill>
                  <a:schemeClr val="bg1"/>
                </a:solidFill>
                <a:latin typeface="Arial" charset="0"/>
              </a:rPr>
              <a:t>3 Octobre 2012</a:t>
            </a:r>
            <a:endParaRPr lang="fr-FR" sz="12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6165304"/>
            <a:ext cx="692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gradFill flip="none" rotWithShape="1">
            <a:gsLst>
              <a:gs pos="0">
                <a:srgbClr val="C5DD01"/>
              </a:gs>
              <a:gs pos="11000">
                <a:srgbClr val="6F9D20"/>
              </a:gs>
              <a:gs pos="100000">
                <a:srgbClr val="6F9D2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011088"/>
            <a:ext cx="1800201" cy="745458"/>
          </a:xfrm>
          <a:prstGeom prst="rect">
            <a:avLst/>
          </a:prstGeom>
        </p:spPr>
      </p:pic>
      <p:sp>
        <p:nvSpPr>
          <p:cNvPr id="12" name="Espace réservé du numéro de diapositive 3"/>
          <p:cNvSpPr txBox="1">
            <a:spLocks/>
          </p:cNvSpPr>
          <p:nvPr userDrawn="1"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.0</a:t>
            </a:r>
            <a:fld id="{CF4668DC-857F-487D-BFFA-8C0CA5037977}" type="slidenum">
              <a:rPr kumimoji="0" lang="fr-BE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6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9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infosol@orleans.inra.f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9792" y="5482098"/>
            <a:ext cx="32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Bertrand Laroche 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Anne Richer de Forges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Equipe Inventaire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Unité </a:t>
            </a:r>
            <a:r>
              <a:rPr lang="fr-FR" dirty="0" err="1" smtClean="0">
                <a:solidFill>
                  <a:schemeClr val="bg1"/>
                </a:solidFill>
              </a:rPr>
              <a:t>Infosol</a:t>
            </a:r>
            <a:r>
              <a:rPr lang="fr-FR" dirty="0" smtClean="0">
                <a:solidFill>
                  <a:schemeClr val="bg1"/>
                </a:solidFill>
              </a:rPr>
              <a:t> – INRA Val-de-Loire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03648" y="386104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Y:\COM-DOC\Communication\Logos\GIS\logo GIS Quadri D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86744" cy="11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8610" y="3907214"/>
            <a:ext cx="7822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Le programme Inventaire Gestion et Conservation des Sols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3295650" y="2320925"/>
            <a:ext cx="17463" cy="19050"/>
          </a:xfrm>
          <a:custGeom>
            <a:avLst/>
            <a:gdLst>
              <a:gd name="T0" fmla="*/ 6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607050" y="1125538"/>
            <a:ext cx="782638" cy="635000"/>
          </a:xfrm>
          <a:custGeom>
            <a:avLst/>
            <a:gdLst>
              <a:gd name="T0" fmla="*/ 120 w 246"/>
              <a:gd name="T1" fmla="*/ 174 h 204"/>
              <a:gd name="T2" fmla="*/ 120 w 246"/>
              <a:gd name="T3" fmla="*/ 162 h 204"/>
              <a:gd name="T4" fmla="*/ 126 w 246"/>
              <a:gd name="T5" fmla="*/ 144 h 204"/>
              <a:gd name="T6" fmla="*/ 114 w 246"/>
              <a:gd name="T7" fmla="*/ 144 h 204"/>
              <a:gd name="T8" fmla="*/ 108 w 246"/>
              <a:gd name="T9" fmla="*/ 126 h 204"/>
              <a:gd name="T10" fmla="*/ 114 w 246"/>
              <a:gd name="T11" fmla="*/ 120 h 204"/>
              <a:gd name="T12" fmla="*/ 108 w 246"/>
              <a:gd name="T13" fmla="*/ 108 h 204"/>
              <a:gd name="T14" fmla="*/ 90 w 246"/>
              <a:gd name="T15" fmla="*/ 102 h 204"/>
              <a:gd name="T16" fmla="*/ 84 w 246"/>
              <a:gd name="T17" fmla="*/ 90 h 204"/>
              <a:gd name="T18" fmla="*/ 90 w 246"/>
              <a:gd name="T19" fmla="*/ 78 h 204"/>
              <a:gd name="T20" fmla="*/ 78 w 246"/>
              <a:gd name="T21" fmla="*/ 84 h 204"/>
              <a:gd name="T22" fmla="*/ 54 w 246"/>
              <a:gd name="T23" fmla="*/ 84 h 204"/>
              <a:gd name="T24" fmla="*/ 48 w 246"/>
              <a:gd name="T25" fmla="*/ 78 h 204"/>
              <a:gd name="T26" fmla="*/ 36 w 246"/>
              <a:gd name="T27" fmla="*/ 66 h 204"/>
              <a:gd name="T28" fmla="*/ 36 w 246"/>
              <a:gd name="T29" fmla="*/ 54 h 204"/>
              <a:gd name="T30" fmla="*/ 18 w 246"/>
              <a:gd name="T31" fmla="*/ 48 h 204"/>
              <a:gd name="T32" fmla="*/ 12 w 246"/>
              <a:gd name="T33" fmla="*/ 36 h 204"/>
              <a:gd name="T34" fmla="*/ 0 w 246"/>
              <a:gd name="T35" fmla="*/ 18 h 204"/>
              <a:gd name="T36" fmla="*/ 30 w 246"/>
              <a:gd name="T37" fmla="*/ 6 h 204"/>
              <a:gd name="T38" fmla="*/ 54 w 246"/>
              <a:gd name="T39" fmla="*/ 0 h 204"/>
              <a:gd name="T40" fmla="*/ 60 w 246"/>
              <a:gd name="T41" fmla="*/ 18 h 204"/>
              <a:gd name="T42" fmla="*/ 60 w 246"/>
              <a:gd name="T43" fmla="*/ 42 h 204"/>
              <a:gd name="T44" fmla="*/ 72 w 246"/>
              <a:gd name="T45" fmla="*/ 48 h 204"/>
              <a:gd name="T46" fmla="*/ 90 w 246"/>
              <a:gd name="T47" fmla="*/ 66 h 204"/>
              <a:gd name="T48" fmla="*/ 102 w 246"/>
              <a:gd name="T49" fmla="*/ 60 h 204"/>
              <a:gd name="T50" fmla="*/ 120 w 246"/>
              <a:gd name="T51" fmla="*/ 48 h 204"/>
              <a:gd name="T52" fmla="*/ 132 w 246"/>
              <a:gd name="T53" fmla="*/ 60 h 204"/>
              <a:gd name="T54" fmla="*/ 138 w 246"/>
              <a:gd name="T55" fmla="*/ 72 h 204"/>
              <a:gd name="T56" fmla="*/ 138 w 246"/>
              <a:gd name="T57" fmla="*/ 96 h 204"/>
              <a:gd name="T58" fmla="*/ 144 w 246"/>
              <a:gd name="T59" fmla="*/ 108 h 204"/>
              <a:gd name="T60" fmla="*/ 162 w 246"/>
              <a:gd name="T61" fmla="*/ 102 h 204"/>
              <a:gd name="T62" fmla="*/ 180 w 246"/>
              <a:gd name="T63" fmla="*/ 114 h 204"/>
              <a:gd name="T64" fmla="*/ 186 w 246"/>
              <a:gd name="T65" fmla="*/ 132 h 204"/>
              <a:gd name="T66" fmla="*/ 192 w 246"/>
              <a:gd name="T67" fmla="*/ 126 h 204"/>
              <a:gd name="T68" fmla="*/ 204 w 246"/>
              <a:gd name="T69" fmla="*/ 126 h 204"/>
              <a:gd name="T70" fmla="*/ 222 w 246"/>
              <a:gd name="T71" fmla="*/ 126 h 204"/>
              <a:gd name="T72" fmla="*/ 228 w 246"/>
              <a:gd name="T73" fmla="*/ 138 h 204"/>
              <a:gd name="T74" fmla="*/ 234 w 246"/>
              <a:gd name="T75" fmla="*/ 144 h 204"/>
              <a:gd name="T76" fmla="*/ 240 w 246"/>
              <a:gd name="T77" fmla="*/ 150 h 204"/>
              <a:gd name="T78" fmla="*/ 234 w 246"/>
              <a:gd name="T79" fmla="*/ 168 h 204"/>
              <a:gd name="T80" fmla="*/ 246 w 246"/>
              <a:gd name="T81" fmla="*/ 186 h 204"/>
              <a:gd name="T82" fmla="*/ 234 w 246"/>
              <a:gd name="T83" fmla="*/ 198 h 204"/>
              <a:gd name="T84" fmla="*/ 222 w 246"/>
              <a:gd name="T85" fmla="*/ 198 h 204"/>
              <a:gd name="T86" fmla="*/ 210 w 246"/>
              <a:gd name="T87" fmla="*/ 192 h 204"/>
              <a:gd name="T88" fmla="*/ 186 w 246"/>
              <a:gd name="T89" fmla="*/ 186 h 204"/>
              <a:gd name="T90" fmla="*/ 174 w 246"/>
              <a:gd name="T91" fmla="*/ 186 h 204"/>
              <a:gd name="T92" fmla="*/ 156 w 246"/>
              <a:gd name="T93" fmla="*/ 192 h 204"/>
              <a:gd name="T94" fmla="*/ 138 w 246"/>
              <a:gd name="T95" fmla="*/ 192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6" h="204">
                <a:moveTo>
                  <a:pt x="120" y="186"/>
                </a:moveTo>
                <a:lnTo>
                  <a:pt x="120" y="186"/>
                </a:lnTo>
                <a:lnTo>
                  <a:pt x="120" y="180"/>
                </a:lnTo>
                <a:lnTo>
                  <a:pt x="120" y="174"/>
                </a:lnTo>
                <a:lnTo>
                  <a:pt x="120" y="168"/>
                </a:lnTo>
                <a:lnTo>
                  <a:pt x="126" y="168"/>
                </a:lnTo>
                <a:lnTo>
                  <a:pt x="126" y="162"/>
                </a:lnTo>
                <a:lnTo>
                  <a:pt x="120" y="162"/>
                </a:lnTo>
                <a:lnTo>
                  <a:pt x="120" y="156"/>
                </a:lnTo>
                <a:lnTo>
                  <a:pt x="126" y="156"/>
                </a:lnTo>
                <a:lnTo>
                  <a:pt x="126" y="150"/>
                </a:lnTo>
                <a:lnTo>
                  <a:pt x="126" y="144"/>
                </a:lnTo>
                <a:lnTo>
                  <a:pt x="120" y="144"/>
                </a:lnTo>
                <a:lnTo>
                  <a:pt x="114" y="144"/>
                </a:lnTo>
                <a:lnTo>
                  <a:pt x="108" y="144"/>
                </a:lnTo>
                <a:lnTo>
                  <a:pt x="114" y="144"/>
                </a:lnTo>
                <a:lnTo>
                  <a:pt x="114" y="138"/>
                </a:lnTo>
                <a:lnTo>
                  <a:pt x="114" y="132"/>
                </a:lnTo>
                <a:lnTo>
                  <a:pt x="108" y="132"/>
                </a:lnTo>
                <a:lnTo>
                  <a:pt x="108" y="126"/>
                </a:lnTo>
                <a:lnTo>
                  <a:pt x="102" y="126"/>
                </a:lnTo>
                <a:lnTo>
                  <a:pt x="102" y="126"/>
                </a:lnTo>
                <a:lnTo>
                  <a:pt x="108" y="126"/>
                </a:lnTo>
                <a:lnTo>
                  <a:pt x="114" y="120"/>
                </a:lnTo>
                <a:lnTo>
                  <a:pt x="114" y="114"/>
                </a:lnTo>
                <a:lnTo>
                  <a:pt x="108" y="120"/>
                </a:lnTo>
                <a:lnTo>
                  <a:pt x="108" y="114"/>
                </a:lnTo>
                <a:lnTo>
                  <a:pt x="108" y="108"/>
                </a:lnTo>
                <a:lnTo>
                  <a:pt x="102" y="108"/>
                </a:lnTo>
                <a:lnTo>
                  <a:pt x="96" y="108"/>
                </a:lnTo>
                <a:lnTo>
                  <a:pt x="90" y="108"/>
                </a:lnTo>
                <a:lnTo>
                  <a:pt x="90" y="102"/>
                </a:lnTo>
                <a:lnTo>
                  <a:pt x="84" y="102"/>
                </a:lnTo>
                <a:lnTo>
                  <a:pt x="78" y="96"/>
                </a:lnTo>
                <a:lnTo>
                  <a:pt x="84" y="96"/>
                </a:lnTo>
                <a:lnTo>
                  <a:pt x="84" y="90"/>
                </a:lnTo>
                <a:lnTo>
                  <a:pt x="78" y="90"/>
                </a:lnTo>
                <a:lnTo>
                  <a:pt x="84" y="84"/>
                </a:lnTo>
                <a:lnTo>
                  <a:pt x="90" y="84"/>
                </a:lnTo>
                <a:lnTo>
                  <a:pt x="90" y="78"/>
                </a:lnTo>
                <a:lnTo>
                  <a:pt x="84" y="78"/>
                </a:lnTo>
                <a:lnTo>
                  <a:pt x="84" y="72"/>
                </a:lnTo>
                <a:lnTo>
                  <a:pt x="78" y="78"/>
                </a:lnTo>
                <a:lnTo>
                  <a:pt x="78" y="84"/>
                </a:lnTo>
                <a:lnTo>
                  <a:pt x="72" y="84"/>
                </a:lnTo>
                <a:lnTo>
                  <a:pt x="66" y="84"/>
                </a:lnTo>
                <a:lnTo>
                  <a:pt x="60" y="84"/>
                </a:lnTo>
                <a:lnTo>
                  <a:pt x="54" y="84"/>
                </a:lnTo>
                <a:lnTo>
                  <a:pt x="54" y="84"/>
                </a:lnTo>
                <a:lnTo>
                  <a:pt x="54" y="78"/>
                </a:lnTo>
                <a:lnTo>
                  <a:pt x="48" y="84"/>
                </a:lnTo>
                <a:lnTo>
                  <a:pt x="48" y="78"/>
                </a:lnTo>
                <a:lnTo>
                  <a:pt x="42" y="78"/>
                </a:lnTo>
                <a:lnTo>
                  <a:pt x="42" y="72"/>
                </a:lnTo>
                <a:lnTo>
                  <a:pt x="36" y="72"/>
                </a:lnTo>
                <a:lnTo>
                  <a:pt x="36" y="66"/>
                </a:lnTo>
                <a:lnTo>
                  <a:pt x="30" y="66"/>
                </a:lnTo>
                <a:lnTo>
                  <a:pt x="30" y="60"/>
                </a:lnTo>
                <a:lnTo>
                  <a:pt x="36" y="60"/>
                </a:lnTo>
                <a:lnTo>
                  <a:pt x="36" y="54"/>
                </a:lnTo>
                <a:lnTo>
                  <a:pt x="30" y="54"/>
                </a:lnTo>
                <a:lnTo>
                  <a:pt x="24" y="54"/>
                </a:lnTo>
                <a:lnTo>
                  <a:pt x="18" y="54"/>
                </a:lnTo>
                <a:lnTo>
                  <a:pt x="18" y="48"/>
                </a:lnTo>
                <a:lnTo>
                  <a:pt x="12" y="48"/>
                </a:lnTo>
                <a:lnTo>
                  <a:pt x="12" y="42"/>
                </a:lnTo>
                <a:lnTo>
                  <a:pt x="12" y="42"/>
                </a:lnTo>
                <a:lnTo>
                  <a:pt x="12" y="36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0" y="18"/>
                </a:lnTo>
                <a:lnTo>
                  <a:pt x="12" y="12"/>
                </a:lnTo>
                <a:lnTo>
                  <a:pt x="18" y="12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6"/>
                </a:lnTo>
                <a:lnTo>
                  <a:pt x="48" y="6"/>
                </a:lnTo>
                <a:lnTo>
                  <a:pt x="54" y="0"/>
                </a:lnTo>
                <a:lnTo>
                  <a:pt x="54" y="6"/>
                </a:lnTo>
                <a:lnTo>
                  <a:pt x="54" y="6"/>
                </a:lnTo>
                <a:lnTo>
                  <a:pt x="54" y="18"/>
                </a:lnTo>
                <a:lnTo>
                  <a:pt x="60" y="18"/>
                </a:lnTo>
                <a:lnTo>
                  <a:pt x="60" y="30"/>
                </a:lnTo>
                <a:lnTo>
                  <a:pt x="54" y="30"/>
                </a:lnTo>
                <a:lnTo>
                  <a:pt x="54" y="36"/>
                </a:lnTo>
                <a:lnTo>
                  <a:pt x="60" y="42"/>
                </a:lnTo>
                <a:lnTo>
                  <a:pt x="54" y="42"/>
                </a:lnTo>
                <a:lnTo>
                  <a:pt x="60" y="48"/>
                </a:lnTo>
                <a:lnTo>
                  <a:pt x="66" y="48"/>
                </a:lnTo>
                <a:lnTo>
                  <a:pt x="72" y="48"/>
                </a:lnTo>
                <a:lnTo>
                  <a:pt x="72" y="54"/>
                </a:lnTo>
                <a:lnTo>
                  <a:pt x="78" y="54"/>
                </a:lnTo>
                <a:lnTo>
                  <a:pt x="84" y="66"/>
                </a:lnTo>
                <a:lnTo>
                  <a:pt x="90" y="66"/>
                </a:lnTo>
                <a:lnTo>
                  <a:pt x="90" y="72"/>
                </a:lnTo>
                <a:lnTo>
                  <a:pt x="96" y="66"/>
                </a:lnTo>
                <a:lnTo>
                  <a:pt x="96" y="60"/>
                </a:lnTo>
                <a:lnTo>
                  <a:pt x="102" y="60"/>
                </a:lnTo>
                <a:lnTo>
                  <a:pt x="108" y="54"/>
                </a:lnTo>
                <a:lnTo>
                  <a:pt x="114" y="54"/>
                </a:lnTo>
                <a:lnTo>
                  <a:pt x="120" y="54"/>
                </a:lnTo>
                <a:lnTo>
                  <a:pt x="120" y="48"/>
                </a:lnTo>
                <a:lnTo>
                  <a:pt x="120" y="54"/>
                </a:lnTo>
                <a:lnTo>
                  <a:pt x="126" y="54"/>
                </a:lnTo>
                <a:lnTo>
                  <a:pt x="126" y="60"/>
                </a:lnTo>
                <a:lnTo>
                  <a:pt x="132" y="60"/>
                </a:lnTo>
                <a:lnTo>
                  <a:pt x="126" y="66"/>
                </a:lnTo>
                <a:lnTo>
                  <a:pt x="132" y="66"/>
                </a:lnTo>
                <a:lnTo>
                  <a:pt x="138" y="66"/>
                </a:lnTo>
                <a:lnTo>
                  <a:pt x="138" y="72"/>
                </a:lnTo>
                <a:lnTo>
                  <a:pt x="138" y="78"/>
                </a:lnTo>
                <a:lnTo>
                  <a:pt x="138" y="84"/>
                </a:lnTo>
                <a:lnTo>
                  <a:pt x="138" y="90"/>
                </a:lnTo>
                <a:lnTo>
                  <a:pt x="138" y="96"/>
                </a:lnTo>
                <a:lnTo>
                  <a:pt x="138" y="102"/>
                </a:lnTo>
                <a:lnTo>
                  <a:pt x="138" y="102"/>
                </a:lnTo>
                <a:lnTo>
                  <a:pt x="138" y="108"/>
                </a:lnTo>
                <a:lnTo>
                  <a:pt x="144" y="108"/>
                </a:lnTo>
                <a:lnTo>
                  <a:pt x="150" y="108"/>
                </a:lnTo>
                <a:lnTo>
                  <a:pt x="156" y="108"/>
                </a:lnTo>
                <a:lnTo>
                  <a:pt x="156" y="102"/>
                </a:lnTo>
                <a:lnTo>
                  <a:pt x="162" y="102"/>
                </a:lnTo>
                <a:lnTo>
                  <a:pt x="162" y="108"/>
                </a:lnTo>
                <a:lnTo>
                  <a:pt x="168" y="108"/>
                </a:lnTo>
                <a:lnTo>
                  <a:pt x="174" y="108"/>
                </a:lnTo>
                <a:lnTo>
                  <a:pt x="180" y="114"/>
                </a:lnTo>
                <a:lnTo>
                  <a:pt x="180" y="120"/>
                </a:lnTo>
                <a:lnTo>
                  <a:pt x="180" y="126"/>
                </a:lnTo>
                <a:lnTo>
                  <a:pt x="180" y="126"/>
                </a:lnTo>
                <a:lnTo>
                  <a:pt x="186" y="132"/>
                </a:lnTo>
                <a:lnTo>
                  <a:pt x="186" y="138"/>
                </a:lnTo>
                <a:lnTo>
                  <a:pt x="192" y="138"/>
                </a:lnTo>
                <a:lnTo>
                  <a:pt x="192" y="132"/>
                </a:lnTo>
                <a:lnTo>
                  <a:pt x="192" y="126"/>
                </a:lnTo>
                <a:lnTo>
                  <a:pt x="198" y="126"/>
                </a:lnTo>
                <a:lnTo>
                  <a:pt x="198" y="132"/>
                </a:lnTo>
                <a:lnTo>
                  <a:pt x="204" y="132"/>
                </a:lnTo>
                <a:lnTo>
                  <a:pt x="204" y="126"/>
                </a:lnTo>
                <a:lnTo>
                  <a:pt x="204" y="132"/>
                </a:lnTo>
                <a:lnTo>
                  <a:pt x="210" y="132"/>
                </a:lnTo>
                <a:lnTo>
                  <a:pt x="216" y="132"/>
                </a:lnTo>
                <a:lnTo>
                  <a:pt x="222" y="126"/>
                </a:lnTo>
                <a:lnTo>
                  <a:pt x="222" y="132"/>
                </a:lnTo>
                <a:lnTo>
                  <a:pt x="222" y="126"/>
                </a:lnTo>
                <a:lnTo>
                  <a:pt x="222" y="132"/>
                </a:lnTo>
                <a:lnTo>
                  <a:pt x="228" y="138"/>
                </a:lnTo>
                <a:lnTo>
                  <a:pt x="234" y="138"/>
                </a:lnTo>
                <a:lnTo>
                  <a:pt x="234" y="144"/>
                </a:lnTo>
                <a:lnTo>
                  <a:pt x="240" y="144"/>
                </a:lnTo>
                <a:lnTo>
                  <a:pt x="234" y="144"/>
                </a:lnTo>
                <a:lnTo>
                  <a:pt x="240" y="138"/>
                </a:lnTo>
                <a:lnTo>
                  <a:pt x="240" y="144"/>
                </a:lnTo>
                <a:lnTo>
                  <a:pt x="246" y="144"/>
                </a:lnTo>
                <a:lnTo>
                  <a:pt x="240" y="150"/>
                </a:lnTo>
                <a:lnTo>
                  <a:pt x="234" y="156"/>
                </a:lnTo>
                <a:lnTo>
                  <a:pt x="240" y="156"/>
                </a:lnTo>
                <a:lnTo>
                  <a:pt x="240" y="162"/>
                </a:lnTo>
                <a:lnTo>
                  <a:pt x="234" y="168"/>
                </a:lnTo>
                <a:lnTo>
                  <a:pt x="240" y="168"/>
                </a:lnTo>
                <a:lnTo>
                  <a:pt x="246" y="174"/>
                </a:lnTo>
                <a:lnTo>
                  <a:pt x="246" y="180"/>
                </a:lnTo>
                <a:lnTo>
                  <a:pt x="246" y="186"/>
                </a:lnTo>
                <a:lnTo>
                  <a:pt x="240" y="186"/>
                </a:lnTo>
                <a:lnTo>
                  <a:pt x="234" y="192"/>
                </a:lnTo>
                <a:lnTo>
                  <a:pt x="240" y="198"/>
                </a:lnTo>
                <a:lnTo>
                  <a:pt x="234" y="198"/>
                </a:lnTo>
                <a:lnTo>
                  <a:pt x="234" y="204"/>
                </a:lnTo>
                <a:lnTo>
                  <a:pt x="228" y="198"/>
                </a:lnTo>
                <a:lnTo>
                  <a:pt x="222" y="198"/>
                </a:lnTo>
                <a:lnTo>
                  <a:pt x="222" y="198"/>
                </a:lnTo>
                <a:lnTo>
                  <a:pt x="222" y="192"/>
                </a:lnTo>
                <a:lnTo>
                  <a:pt x="222" y="186"/>
                </a:lnTo>
                <a:lnTo>
                  <a:pt x="216" y="192"/>
                </a:lnTo>
                <a:lnTo>
                  <a:pt x="210" y="192"/>
                </a:lnTo>
                <a:lnTo>
                  <a:pt x="204" y="186"/>
                </a:lnTo>
                <a:lnTo>
                  <a:pt x="198" y="186"/>
                </a:lnTo>
                <a:lnTo>
                  <a:pt x="192" y="186"/>
                </a:lnTo>
                <a:lnTo>
                  <a:pt x="186" y="186"/>
                </a:lnTo>
                <a:lnTo>
                  <a:pt x="180" y="186"/>
                </a:lnTo>
                <a:lnTo>
                  <a:pt x="180" y="192"/>
                </a:lnTo>
                <a:lnTo>
                  <a:pt x="174" y="192"/>
                </a:lnTo>
                <a:lnTo>
                  <a:pt x="174" y="186"/>
                </a:lnTo>
                <a:lnTo>
                  <a:pt x="168" y="186"/>
                </a:lnTo>
                <a:lnTo>
                  <a:pt x="168" y="192"/>
                </a:lnTo>
                <a:lnTo>
                  <a:pt x="162" y="192"/>
                </a:lnTo>
                <a:lnTo>
                  <a:pt x="156" y="192"/>
                </a:lnTo>
                <a:lnTo>
                  <a:pt x="150" y="192"/>
                </a:lnTo>
                <a:lnTo>
                  <a:pt x="144" y="192"/>
                </a:lnTo>
                <a:lnTo>
                  <a:pt x="138" y="192"/>
                </a:lnTo>
                <a:lnTo>
                  <a:pt x="138" y="192"/>
                </a:lnTo>
                <a:lnTo>
                  <a:pt x="126" y="192"/>
                </a:lnTo>
                <a:lnTo>
                  <a:pt x="120" y="192"/>
                </a:lnTo>
                <a:lnTo>
                  <a:pt x="120" y="1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414963" y="1181100"/>
            <a:ext cx="593725" cy="541338"/>
          </a:xfrm>
          <a:custGeom>
            <a:avLst/>
            <a:gdLst>
              <a:gd name="T0" fmla="*/ 0 w 31"/>
              <a:gd name="T1" fmla="*/ 17 h 29"/>
              <a:gd name="T2" fmla="*/ 0 w 31"/>
              <a:gd name="T3" fmla="*/ 15 h 29"/>
              <a:gd name="T4" fmla="*/ 1 w 31"/>
              <a:gd name="T5" fmla="*/ 12 h 29"/>
              <a:gd name="T6" fmla="*/ 0 w 31"/>
              <a:gd name="T7" fmla="*/ 9 h 29"/>
              <a:gd name="T8" fmla="*/ 1 w 31"/>
              <a:gd name="T9" fmla="*/ 7 h 29"/>
              <a:gd name="T10" fmla="*/ 1 w 31"/>
              <a:gd name="T11" fmla="*/ 3 h 29"/>
              <a:gd name="T12" fmla="*/ 3 w 31"/>
              <a:gd name="T13" fmla="*/ 2 h 29"/>
              <a:gd name="T14" fmla="*/ 6 w 31"/>
              <a:gd name="T15" fmla="*/ 0 h 29"/>
              <a:gd name="T16" fmla="*/ 10 w 31"/>
              <a:gd name="T17" fmla="*/ 0 h 29"/>
              <a:gd name="T18" fmla="*/ 11 w 31"/>
              <a:gd name="T19" fmla="*/ 2 h 29"/>
              <a:gd name="T20" fmla="*/ 12 w 31"/>
              <a:gd name="T21" fmla="*/ 4 h 29"/>
              <a:gd name="T22" fmla="*/ 13 w 31"/>
              <a:gd name="T23" fmla="*/ 6 h 29"/>
              <a:gd name="T24" fmla="*/ 16 w 31"/>
              <a:gd name="T25" fmla="*/ 6 h 29"/>
              <a:gd name="T26" fmla="*/ 15 w 31"/>
              <a:gd name="T27" fmla="*/ 8 h 29"/>
              <a:gd name="T28" fmla="*/ 17 w 31"/>
              <a:gd name="T29" fmla="*/ 9 h 29"/>
              <a:gd name="T30" fmla="*/ 18 w 31"/>
              <a:gd name="T31" fmla="*/ 11 h 29"/>
              <a:gd name="T32" fmla="*/ 19 w 31"/>
              <a:gd name="T33" fmla="*/ 11 h 29"/>
              <a:gd name="T34" fmla="*/ 22 w 31"/>
              <a:gd name="T35" fmla="*/ 11 h 29"/>
              <a:gd name="T36" fmla="*/ 24 w 31"/>
              <a:gd name="T37" fmla="*/ 9 h 29"/>
              <a:gd name="T38" fmla="*/ 25 w 31"/>
              <a:gd name="T39" fmla="*/ 11 h 29"/>
              <a:gd name="T40" fmla="*/ 24 w 31"/>
              <a:gd name="T41" fmla="*/ 12 h 29"/>
              <a:gd name="T42" fmla="*/ 24 w 31"/>
              <a:gd name="T43" fmla="*/ 14 h 29"/>
              <a:gd name="T44" fmla="*/ 26 w 31"/>
              <a:gd name="T45" fmla="*/ 15 h 29"/>
              <a:gd name="T46" fmla="*/ 28 w 31"/>
              <a:gd name="T47" fmla="*/ 16 h 29"/>
              <a:gd name="T48" fmla="*/ 29 w 31"/>
              <a:gd name="T49" fmla="*/ 17 h 29"/>
              <a:gd name="T50" fmla="*/ 27 w 31"/>
              <a:gd name="T51" fmla="*/ 18 h 29"/>
              <a:gd name="T52" fmla="*/ 29 w 31"/>
              <a:gd name="T53" fmla="*/ 19 h 29"/>
              <a:gd name="T54" fmla="*/ 28 w 31"/>
              <a:gd name="T55" fmla="*/ 21 h 29"/>
              <a:gd name="T56" fmla="*/ 31 w 31"/>
              <a:gd name="T57" fmla="*/ 21 h 29"/>
              <a:gd name="T58" fmla="*/ 30 w 31"/>
              <a:gd name="T59" fmla="*/ 23 h 29"/>
              <a:gd name="T60" fmla="*/ 31 w 31"/>
              <a:gd name="T61" fmla="*/ 25 h 29"/>
              <a:gd name="T62" fmla="*/ 30 w 31"/>
              <a:gd name="T63" fmla="*/ 27 h 29"/>
              <a:gd name="T64" fmla="*/ 28 w 31"/>
              <a:gd name="T65" fmla="*/ 28 h 29"/>
              <a:gd name="T66" fmla="*/ 26 w 31"/>
              <a:gd name="T67" fmla="*/ 28 h 29"/>
              <a:gd name="T68" fmla="*/ 26 w 31"/>
              <a:gd name="T69" fmla="*/ 29 h 29"/>
              <a:gd name="T70" fmla="*/ 25 w 31"/>
              <a:gd name="T71" fmla="*/ 27 h 29"/>
              <a:gd name="T72" fmla="*/ 23 w 31"/>
              <a:gd name="T73" fmla="*/ 29 h 29"/>
              <a:gd name="T74" fmla="*/ 23 w 31"/>
              <a:gd name="T75" fmla="*/ 27 h 29"/>
              <a:gd name="T76" fmla="*/ 21 w 31"/>
              <a:gd name="T77" fmla="*/ 27 h 29"/>
              <a:gd name="T78" fmla="*/ 20 w 31"/>
              <a:gd name="T79" fmla="*/ 27 h 29"/>
              <a:gd name="T80" fmla="*/ 18 w 31"/>
              <a:gd name="T81" fmla="*/ 25 h 29"/>
              <a:gd name="T82" fmla="*/ 17 w 31"/>
              <a:gd name="T83" fmla="*/ 26 h 29"/>
              <a:gd name="T84" fmla="*/ 16 w 31"/>
              <a:gd name="T85" fmla="*/ 26 h 29"/>
              <a:gd name="T86" fmla="*/ 17 w 31"/>
              <a:gd name="T87" fmla="*/ 24 h 29"/>
              <a:gd name="T88" fmla="*/ 17 w 31"/>
              <a:gd name="T89" fmla="*/ 23 h 29"/>
              <a:gd name="T90" fmla="*/ 16 w 31"/>
              <a:gd name="T91" fmla="*/ 23 h 29"/>
              <a:gd name="T92" fmla="*/ 14 w 31"/>
              <a:gd name="T93" fmla="*/ 23 h 29"/>
              <a:gd name="T94" fmla="*/ 11 w 31"/>
              <a:gd name="T95" fmla="*/ 23 h 29"/>
              <a:gd name="T96" fmla="*/ 10 w 31"/>
              <a:gd name="T97" fmla="*/ 23 h 29"/>
              <a:gd name="T98" fmla="*/ 10 w 31"/>
              <a:gd name="T99" fmla="*/ 22 h 29"/>
              <a:gd name="T100" fmla="*/ 8 w 31"/>
              <a:gd name="T101" fmla="*/ 21 h 29"/>
              <a:gd name="T102" fmla="*/ 7 w 31"/>
              <a:gd name="T103" fmla="*/ 19 h 29"/>
              <a:gd name="T104" fmla="*/ 4 w 31"/>
              <a:gd name="T105" fmla="*/ 19 h 29"/>
              <a:gd name="T106" fmla="*/ 3 w 31"/>
              <a:gd name="T107" fmla="*/ 19 h 29"/>
              <a:gd name="T108" fmla="*/ 30 w 31"/>
              <a:gd name="T109" fmla="*/ 24 h 29"/>
              <a:gd name="T110" fmla="*/ 28 w 31"/>
              <a:gd name="T111" fmla="*/ 25 h 29"/>
              <a:gd name="T112" fmla="*/ 29 w 31"/>
              <a:gd name="T113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" h="29">
                <a:moveTo>
                  <a:pt x="1" y="18"/>
                </a:moveTo>
                <a:lnTo>
                  <a:pt x="1" y="18"/>
                </a:lnTo>
                <a:lnTo>
                  <a:pt x="0" y="17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1" y="14"/>
                </a:lnTo>
                <a:lnTo>
                  <a:pt x="0" y="13"/>
                </a:lnTo>
                <a:lnTo>
                  <a:pt x="1" y="12"/>
                </a:lnTo>
                <a:lnTo>
                  <a:pt x="0" y="12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1" y="3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4" y="2"/>
                </a:ln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8" y="0"/>
                </a:lnTo>
                <a:lnTo>
                  <a:pt x="10" y="0"/>
                </a:lnTo>
                <a:lnTo>
                  <a:pt x="11" y="0"/>
                </a:lnTo>
                <a:lnTo>
                  <a:pt x="11" y="1"/>
                </a:lnTo>
                <a:lnTo>
                  <a:pt x="11" y="2"/>
                </a:lnTo>
                <a:lnTo>
                  <a:pt x="12" y="3"/>
                </a:lnTo>
                <a:lnTo>
                  <a:pt x="12" y="3"/>
                </a:lnTo>
                <a:lnTo>
                  <a:pt x="12" y="4"/>
                </a:lnTo>
                <a:lnTo>
                  <a:pt x="12" y="5"/>
                </a:lnTo>
                <a:lnTo>
                  <a:pt x="13" y="5"/>
                </a:lnTo>
                <a:lnTo>
                  <a:pt x="13" y="6"/>
                </a:lnTo>
                <a:lnTo>
                  <a:pt x="14" y="6"/>
                </a:lnTo>
                <a:lnTo>
                  <a:pt x="15" y="6"/>
                </a:lnTo>
                <a:lnTo>
                  <a:pt x="16" y="6"/>
                </a:lnTo>
                <a:lnTo>
                  <a:pt x="16" y="7"/>
                </a:lnTo>
                <a:lnTo>
                  <a:pt x="15" y="7"/>
                </a:lnTo>
                <a:lnTo>
                  <a:pt x="15" y="8"/>
                </a:lnTo>
                <a:lnTo>
                  <a:pt x="16" y="8"/>
                </a:lnTo>
                <a:lnTo>
                  <a:pt x="16" y="9"/>
                </a:lnTo>
                <a:lnTo>
                  <a:pt x="17" y="9"/>
                </a:lnTo>
                <a:lnTo>
                  <a:pt x="17" y="10"/>
                </a:lnTo>
                <a:lnTo>
                  <a:pt x="18" y="10"/>
                </a:lnTo>
                <a:lnTo>
                  <a:pt x="18" y="11"/>
                </a:lnTo>
                <a:lnTo>
                  <a:pt x="18" y="10"/>
                </a:lnTo>
                <a:lnTo>
                  <a:pt x="18" y="11"/>
                </a:lnTo>
                <a:lnTo>
                  <a:pt x="19" y="11"/>
                </a:lnTo>
                <a:lnTo>
                  <a:pt x="20" y="11"/>
                </a:lnTo>
                <a:lnTo>
                  <a:pt x="21" y="11"/>
                </a:lnTo>
                <a:lnTo>
                  <a:pt x="22" y="11"/>
                </a:lnTo>
                <a:lnTo>
                  <a:pt x="23" y="11"/>
                </a:lnTo>
                <a:lnTo>
                  <a:pt x="23" y="10"/>
                </a:lnTo>
                <a:lnTo>
                  <a:pt x="24" y="9"/>
                </a:lnTo>
                <a:lnTo>
                  <a:pt x="24" y="10"/>
                </a:lnTo>
                <a:lnTo>
                  <a:pt x="25" y="10"/>
                </a:lnTo>
                <a:lnTo>
                  <a:pt x="25" y="11"/>
                </a:lnTo>
                <a:lnTo>
                  <a:pt x="24" y="11"/>
                </a:lnTo>
                <a:lnTo>
                  <a:pt x="23" y="12"/>
                </a:lnTo>
                <a:lnTo>
                  <a:pt x="24" y="12"/>
                </a:lnTo>
                <a:lnTo>
                  <a:pt x="24" y="13"/>
                </a:lnTo>
                <a:lnTo>
                  <a:pt x="23" y="13"/>
                </a:lnTo>
                <a:lnTo>
                  <a:pt x="24" y="14"/>
                </a:lnTo>
                <a:lnTo>
                  <a:pt x="25" y="14"/>
                </a:lnTo>
                <a:lnTo>
                  <a:pt x="25" y="15"/>
                </a:lnTo>
                <a:lnTo>
                  <a:pt x="26" y="15"/>
                </a:lnTo>
                <a:lnTo>
                  <a:pt x="27" y="15"/>
                </a:lnTo>
                <a:lnTo>
                  <a:pt x="28" y="15"/>
                </a:lnTo>
                <a:lnTo>
                  <a:pt x="28" y="16"/>
                </a:lnTo>
                <a:lnTo>
                  <a:pt x="28" y="17"/>
                </a:lnTo>
                <a:lnTo>
                  <a:pt x="29" y="16"/>
                </a:lnTo>
                <a:lnTo>
                  <a:pt x="29" y="17"/>
                </a:lnTo>
                <a:lnTo>
                  <a:pt x="28" y="17"/>
                </a:lnTo>
                <a:lnTo>
                  <a:pt x="27" y="17"/>
                </a:lnTo>
                <a:lnTo>
                  <a:pt x="27" y="18"/>
                </a:lnTo>
                <a:lnTo>
                  <a:pt x="28" y="18"/>
                </a:lnTo>
                <a:lnTo>
                  <a:pt x="28" y="19"/>
                </a:lnTo>
                <a:lnTo>
                  <a:pt x="29" y="19"/>
                </a:lnTo>
                <a:lnTo>
                  <a:pt x="29" y="20"/>
                </a:lnTo>
                <a:lnTo>
                  <a:pt x="29" y="21"/>
                </a:lnTo>
                <a:lnTo>
                  <a:pt x="28" y="21"/>
                </a:lnTo>
                <a:lnTo>
                  <a:pt x="29" y="21"/>
                </a:lnTo>
                <a:lnTo>
                  <a:pt x="30" y="21"/>
                </a:lnTo>
                <a:lnTo>
                  <a:pt x="31" y="21"/>
                </a:lnTo>
                <a:lnTo>
                  <a:pt x="31" y="22"/>
                </a:lnTo>
                <a:lnTo>
                  <a:pt x="31" y="23"/>
                </a:lnTo>
                <a:lnTo>
                  <a:pt x="30" y="23"/>
                </a:lnTo>
                <a:lnTo>
                  <a:pt x="30" y="24"/>
                </a:lnTo>
                <a:lnTo>
                  <a:pt x="31" y="24"/>
                </a:lnTo>
                <a:lnTo>
                  <a:pt x="31" y="25"/>
                </a:lnTo>
                <a:lnTo>
                  <a:pt x="30" y="25"/>
                </a:lnTo>
                <a:lnTo>
                  <a:pt x="30" y="26"/>
                </a:lnTo>
                <a:lnTo>
                  <a:pt x="30" y="27"/>
                </a:lnTo>
                <a:lnTo>
                  <a:pt x="30" y="28"/>
                </a:lnTo>
                <a:lnTo>
                  <a:pt x="29" y="28"/>
                </a:lnTo>
                <a:lnTo>
                  <a:pt x="28" y="28"/>
                </a:lnTo>
                <a:lnTo>
                  <a:pt x="27" y="29"/>
                </a:lnTo>
                <a:lnTo>
                  <a:pt x="27" y="28"/>
                </a:lnTo>
                <a:lnTo>
                  <a:pt x="26" y="28"/>
                </a:lnTo>
                <a:lnTo>
                  <a:pt x="26" y="29"/>
                </a:lnTo>
                <a:lnTo>
                  <a:pt x="26" y="28"/>
                </a:lnTo>
                <a:lnTo>
                  <a:pt x="26" y="29"/>
                </a:lnTo>
                <a:lnTo>
                  <a:pt x="25" y="29"/>
                </a:lnTo>
                <a:lnTo>
                  <a:pt x="25" y="28"/>
                </a:lnTo>
                <a:lnTo>
                  <a:pt x="25" y="27"/>
                </a:lnTo>
                <a:lnTo>
                  <a:pt x="24" y="27"/>
                </a:lnTo>
                <a:lnTo>
                  <a:pt x="24" y="28"/>
                </a:lnTo>
                <a:lnTo>
                  <a:pt x="23" y="29"/>
                </a:lnTo>
                <a:lnTo>
                  <a:pt x="22" y="29"/>
                </a:lnTo>
                <a:lnTo>
                  <a:pt x="23" y="28"/>
                </a:lnTo>
                <a:lnTo>
                  <a:pt x="23" y="27"/>
                </a:lnTo>
                <a:lnTo>
                  <a:pt x="23" y="26"/>
                </a:lnTo>
                <a:lnTo>
                  <a:pt x="22" y="26"/>
                </a:lnTo>
                <a:lnTo>
                  <a:pt x="21" y="27"/>
                </a:lnTo>
                <a:lnTo>
                  <a:pt x="22" y="27"/>
                </a:lnTo>
                <a:lnTo>
                  <a:pt x="21" y="27"/>
                </a:lnTo>
                <a:lnTo>
                  <a:pt x="20" y="27"/>
                </a:lnTo>
                <a:lnTo>
                  <a:pt x="20" y="26"/>
                </a:lnTo>
                <a:lnTo>
                  <a:pt x="19" y="26"/>
                </a:lnTo>
                <a:lnTo>
                  <a:pt x="18" y="25"/>
                </a:lnTo>
                <a:lnTo>
                  <a:pt x="18" y="26"/>
                </a:lnTo>
                <a:lnTo>
                  <a:pt x="18" y="26"/>
                </a:lnTo>
                <a:lnTo>
                  <a:pt x="17" y="26"/>
                </a:lnTo>
                <a:lnTo>
                  <a:pt x="17" y="27"/>
                </a:lnTo>
                <a:lnTo>
                  <a:pt x="16" y="27"/>
                </a:lnTo>
                <a:lnTo>
                  <a:pt x="16" y="26"/>
                </a:lnTo>
                <a:lnTo>
                  <a:pt x="16" y="25"/>
                </a:lnTo>
                <a:lnTo>
                  <a:pt x="17" y="25"/>
                </a:lnTo>
                <a:lnTo>
                  <a:pt x="17" y="24"/>
                </a:lnTo>
                <a:lnTo>
                  <a:pt x="18" y="24"/>
                </a:lnTo>
                <a:lnTo>
                  <a:pt x="18" y="23"/>
                </a:lnTo>
                <a:lnTo>
                  <a:pt x="17" y="23"/>
                </a:lnTo>
                <a:lnTo>
                  <a:pt x="17" y="22"/>
                </a:lnTo>
                <a:lnTo>
                  <a:pt x="16" y="22"/>
                </a:lnTo>
                <a:lnTo>
                  <a:pt x="16" y="23"/>
                </a:lnTo>
                <a:lnTo>
                  <a:pt x="15" y="22"/>
                </a:lnTo>
                <a:lnTo>
                  <a:pt x="15" y="23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1" y="23"/>
                </a:lnTo>
                <a:lnTo>
                  <a:pt x="11" y="24"/>
                </a:lnTo>
                <a:lnTo>
                  <a:pt x="11" y="23"/>
                </a:lnTo>
                <a:lnTo>
                  <a:pt x="10" y="23"/>
                </a:lnTo>
                <a:lnTo>
                  <a:pt x="9" y="23"/>
                </a:lnTo>
                <a:lnTo>
                  <a:pt x="9" y="22"/>
                </a:lnTo>
                <a:lnTo>
                  <a:pt x="10" y="22"/>
                </a:lnTo>
                <a:lnTo>
                  <a:pt x="9" y="22"/>
                </a:lnTo>
                <a:lnTo>
                  <a:pt x="9" y="21"/>
                </a:lnTo>
                <a:lnTo>
                  <a:pt x="8" y="21"/>
                </a:lnTo>
                <a:lnTo>
                  <a:pt x="7" y="21"/>
                </a:lnTo>
                <a:lnTo>
                  <a:pt x="7" y="20"/>
                </a:lnTo>
                <a:lnTo>
                  <a:pt x="7" y="19"/>
                </a:lnTo>
                <a:lnTo>
                  <a:pt x="6" y="20"/>
                </a:lnTo>
                <a:lnTo>
                  <a:pt x="5" y="19"/>
                </a:lnTo>
                <a:lnTo>
                  <a:pt x="4" y="19"/>
                </a:lnTo>
                <a:lnTo>
                  <a:pt x="4" y="18"/>
                </a:lnTo>
                <a:lnTo>
                  <a:pt x="4" y="18"/>
                </a:lnTo>
                <a:lnTo>
                  <a:pt x="3" y="19"/>
                </a:lnTo>
                <a:lnTo>
                  <a:pt x="2" y="19"/>
                </a:lnTo>
                <a:lnTo>
                  <a:pt x="1" y="18"/>
                </a:lnTo>
                <a:close/>
                <a:moveTo>
                  <a:pt x="30" y="24"/>
                </a:moveTo>
                <a:lnTo>
                  <a:pt x="29" y="24"/>
                </a:lnTo>
                <a:lnTo>
                  <a:pt x="29" y="25"/>
                </a:lnTo>
                <a:lnTo>
                  <a:pt x="28" y="25"/>
                </a:lnTo>
                <a:lnTo>
                  <a:pt x="28" y="26"/>
                </a:lnTo>
                <a:lnTo>
                  <a:pt x="29" y="26"/>
                </a:lnTo>
                <a:lnTo>
                  <a:pt x="29" y="25"/>
                </a:lnTo>
                <a:lnTo>
                  <a:pt x="30" y="25"/>
                </a:lnTo>
                <a:lnTo>
                  <a:pt x="30" y="2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338763" y="1519238"/>
            <a:ext cx="687387" cy="465137"/>
          </a:xfrm>
          <a:custGeom>
            <a:avLst/>
            <a:gdLst>
              <a:gd name="T0" fmla="*/ 6 w 216"/>
              <a:gd name="T1" fmla="*/ 54 h 150"/>
              <a:gd name="T2" fmla="*/ 12 w 216"/>
              <a:gd name="T3" fmla="*/ 42 h 150"/>
              <a:gd name="T4" fmla="*/ 24 w 216"/>
              <a:gd name="T5" fmla="*/ 36 h 150"/>
              <a:gd name="T6" fmla="*/ 36 w 216"/>
              <a:gd name="T7" fmla="*/ 30 h 150"/>
              <a:gd name="T8" fmla="*/ 24 w 216"/>
              <a:gd name="T9" fmla="*/ 24 h 150"/>
              <a:gd name="T10" fmla="*/ 24 w 216"/>
              <a:gd name="T11" fmla="*/ 6 h 150"/>
              <a:gd name="T12" fmla="*/ 36 w 216"/>
              <a:gd name="T13" fmla="*/ 6 h 150"/>
              <a:gd name="T14" fmla="*/ 54 w 216"/>
              <a:gd name="T15" fmla="*/ 0 h 150"/>
              <a:gd name="T16" fmla="*/ 60 w 216"/>
              <a:gd name="T17" fmla="*/ 12 h 150"/>
              <a:gd name="T18" fmla="*/ 66 w 216"/>
              <a:gd name="T19" fmla="*/ 18 h 150"/>
              <a:gd name="T20" fmla="*/ 78 w 216"/>
              <a:gd name="T21" fmla="*/ 24 h 150"/>
              <a:gd name="T22" fmla="*/ 78 w 216"/>
              <a:gd name="T23" fmla="*/ 30 h 150"/>
              <a:gd name="T24" fmla="*/ 90 w 216"/>
              <a:gd name="T25" fmla="*/ 36 h 150"/>
              <a:gd name="T26" fmla="*/ 102 w 216"/>
              <a:gd name="T27" fmla="*/ 30 h 150"/>
              <a:gd name="T28" fmla="*/ 114 w 216"/>
              <a:gd name="T29" fmla="*/ 24 h 150"/>
              <a:gd name="T30" fmla="*/ 126 w 216"/>
              <a:gd name="T31" fmla="*/ 24 h 150"/>
              <a:gd name="T32" fmla="*/ 132 w 216"/>
              <a:gd name="T33" fmla="*/ 36 h 150"/>
              <a:gd name="T34" fmla="*/ 120 w 216"/>
              <a:gd name="T35" fmla="*/ 42 h 150"/>
              <a:gd name="T36" fmla="*/ 126 w 216"/>
              <a:gd name="T37" fmla="*/ 54 h 150"/>
              <a:gd name="T38" fmla="*/ 138 w 216"/>
              <a:gd name="T39" fmla="*/ 48 h 150"/>
              <a:gd name="T40" fmla="*/ 144 w 216"/>
              <a:gd name="T41" fmla="*/ 48 h 150"/>
              <a:gd name="T42" fmla="*/ 156 w 216"/>
              <a:gd name="T43" fmla="*/ 54 h 150"/>
              <a:gd name="T44" fmla="*/ 162 w 216"/>
              <a:gd name="T45" fmla="*/ 48 h 150"/>
              <a:gd name="T46" fmla="*/ 156 w 216"/>
              <a:gd name="T47" fmla="*/ 66 h 150"/>
              <a:gd name="T48" fmla="*/ 168 w 216"/>
              <a:gd name="T49" fmla="*/ 54 h 150"/>
              <a:gd name="T50" fmla="*/ 174 w 216"/>
              <a:gd name="T51" fmla="*/ 66 h 150"/>
              <a:gd name="T52" fmla="*/ 180 w 216"/>
              <a:gd name="T53" fmla="*/ 66 h 150"/>
              <a:gd name="T54" fmla="*/ 186 w 216"/>
              <a:gd name="T55" fmla="*/ 66 h 150"/>
              <a:gd name="T56" fmla="*/ 204 w 216"/>
              <a:gd name="T57" fmla="*/ 60 h 150"/>
              <a:gd name="T58" fmla="*/ 210 w 216"/>
              <a:gd name="T59" fmla="*/ 72 h 150"/>
              <a:gd name="T60" fmla="*/ 210 w 216"/>
              <a:gd name="T61" fmla="*/ 84 h 150"/>
              <a:gd name="T62" fmla="*/ 198 w 216"/>
              <a:gd name="T63" fmla="*/ 90 h 150"/>
              <a:gd name="T64" fmla="*/ 198 w 216"/>
              <a:gd name="T65" fmla="*/ 102 h 150"/>
              <a:gd name="T66" fmla="*/ 204 w 216"/>
              <a:gd name="T67" fmla="*/ 108 h 150"/>
              <a:gd name="T68" fmla="*/ 204 w 216"/>
              <a:gd name="T69" fmla="*/ 126 h 150"/>
              <a:gd name="T70" fmla="*/ 198 w 216"/>
              <a:gd name="T71" fmla="*/ 126 h 150"/>
              <a:gd name="T72" fmla="*/ 186 w 216"/>
              <a:gd name="T73" fmla="*/ 120 h 150"/>
              <a:gd name="T74" fmla="*/ 180 w 216"/>
              <a:gd name="T75" fmla="*/ 126 h 150"/>
              <a:gd name="T76" fmla="*/ 174 w 216"/>
              <a:gd name="T77" fmla="*/ 120 h 150"/>
              <a:gd name="T78" fmla="*/ 168 w 216"/>
              <a:gd name="T79" fmla="*/ 132 h 150"/>
              <a:gd name="T80" fmla="*/ 162 w 216"/>
              <a:gd name="T81" fmla="*/ 138 h 150"/>
              <a:gd name="T82" fmla="*/ 150 w 216"/>
              <a:gd name="T83" fmla="*/ 144 h 150"/>
              <a:gd name="T84" fmla="*/ 138 w 216"/>
              <a:gd name="T85" fmla="*/ 144 h 150"/>
              <a:gd name="T86" fmla="*/ 132 w 216"/>
              <a:gd name="T87" fmla="*/ 138 h 150"/>
              <a:gd name="T88" fmla="*/ 120 w 216"/>
              <a:gd name="T89" fmla="*/ 132 h 150"/>
              <a:gd name="T90" fmla="*/ 108 w 216"/>
              <a:gd name="T91" fmla="*/ 126 h 150"/>
              <a:gd name="T92" fmla="*/ 96 w 216"/>
              <a:gd name="T93" fmla="*/ 120 h 150"/>
              <a:gd name="T94" fmla="*/ 78 w 216"/>
              <a:gd name="T95" fmla="*/ 126 h 150"/>
              <a:gd name="T96" fmla="*/ 66 w 216"/>
              <a:gd name="T97" fmla="*/ 120 h 150"/>
              <a:gd name="T98" fmla="*/ 54 w 216"/>
              <a:gd name="T99" fmla="*/ 120 h 150"/>
              <a:gd name="T100" fmla="*/ 54 w 216"/>
              <a:gd name="T101" fmla="*/ 120 h 150"/>
              <a:gd name="T102" fmla="*/ 48 w 216"/>
              <a:gd name="T103" fmla="*/ 114 h 150"/>
              <a:gd name="T104" fmla="*/ 42 w 216"/>
              <a:gd name="T105" fmla="*/ 102 h 150"/>
              <a:gd name="T106" fmla="*/ 42 w 216"/>
              <a:gd name="T107" fmla="*/ 84 h 150"/>
              <a:gd name="T108" fmla="*/ 30 w 216"/>
              <a:gd name="T109" fmla="*/ 84 h 150"/>
              <a:gd name="T110" fmla="*/ 18 w 216"/>
              <a:gd name="T111" fmla="*/ 66 h 150"/>
              <a:gd name="T112" fmla="*/ 6 w 216"/>
              <a:gd name="T113" fmla="*/ 6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" h="150">
                <a:moveTo>
                  <a:pt x="0" y="60"/>
                </a:moveTo>
                <a:lnTo>
                  <a:pt x="0" y="60"/>
                </a:lnTo>
                <a:lnTo>
                  <a:pt x="6" y="54"/>
                </a:lnTo>
                <a:lnTo>
                  <a:pt x="12" y="54"/>
                </a:lnTo>
                <a:lnTo>
                  <a:pt x="12" y="48"/>
                </a:lnTo>
                <a:lnTo>
                  <a:pt x="12" y="42"/>
                </a:lnTo>
                <a:lnTo>
                  <a:pt x="18" y="36"/>
                </a:lnTo>
                <a:lnTo>
                  <a:pt x="24" y="30"/>
                </a:lnTo>
                <a:lnTo>
                  <a:pt x="24" y="36"/>
                </a:lnTo>
                <a:lnTo>
                  <a:pt x="30" y="36"/>
                </a:lnTo>
                <a:lnTo>
                  <a:pt x="36" y="36"/>
                </a:lnTo>
                <a:lnTo>
                  <a:pt x="36" y="30"/>
                </a:lnTo>
                <a:lnTo>
                  <a:pt x="30" y="30"/>
                </a:lnTo>
                <a:lnTo>
                  <a:pt x="30" y="24"/>
                </a:lnTo>
                <a:lnTo>
                  <a:pt x="24" y="24"/>
                </a:lnTo>
                <a:lnTo>
                  <a:pt x="24" y="18"/>
                </a:lnTo>
                <a:lnTo>
                  <a:pt x="24" y="12"/>
                </a:lnTo>
                <a:lnTo>
                  <a:pt x="24" y="6"/>
                </a:lnTo>
                <a:lnTo>
                  <a:pt x="24" y="0"/>
                </a:lnTo>
                <a:lnTo>
                  <a:pt x="30" y="0"/>
                </a:lnTo>
                <a:lnTo>
                  <a:pt x="36" y="6"/>
                </a:lnTo>
                <a:lnTo>
                  <a:pt x="42" y="6"/>
                </a:lnTo>
                <a:lnTo>
                  <a:pt x="48" y="0"/>
                </a:lnTo>
                <a:lnTo>
                  <a:pt x="54" y="0"/>
                </a:lnTo>
                <a:lnTo>
                  <a:pt x="54" y="6"/>
                </a:lnTo>
                <a:lnTo>
                  <a:pt x="54" y="6"/>
                </a:lnTo>
                <a:lnTo>
                  <a:pt x="60" y="12"/>
                </a:lnTo>
                <a:lnTo>
                  <a:pt x="66" y="6"/>
                </a:ln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78" y="18"/>
                </a:lnTo>
                <a:lnTo>
                  <a:pt x="78" y="24"/>
                </a:lnTo>
                <a:lnTo>
                  <a:pt x="84" y="24"/>
                </a:lnTo>
                <a:lnTo>
                  <a:pt x="78" y="24"/>
                </a:lnTo>
                <a:lnTo>
                  <a:pt x="78" y="30"/>
                </a:lnTo>
                <a:lnTo>
                  <a:pt x="84" y="30"/>
                </a:lnTo>
                <a:lnTo>
                  <a:pt x="90" y="30"/>
                </a:lnTo>
                <a:lnTo>
                  <a:pt x="90" y="36"/>
                </a:lnTo>
                <a:lnTo>
                  <a:pt x="90" y="30"/>
                </a:lnTo>
                <a:lnTo>
                  <a:pt x="96" y="30"/>
                </a:lnTo>
                <a:lnTo>
                  <a:pt x="102" y="30"/>
                </a:lnTo>
                <a:lnTo>
                  <a:pt x="108" y="30"/>
                </a:lnTo>
                <a:lnTo>
                  <a:pt x="114" y="30"/>
                </a:lnTo>
                <a:lnTo>
                  <a:pt x="114" y="24"/>
                </a:lnTo>
                <a:lnTo>
                  <a:pt x="120" y="30"/>
                </a:lnTo>
                <a:lnTo>
                  <a:pt x="120" y="24"/>
                </a:lnTo>
                <a:lnTo>
                  <a:pt x="126" y="24"/>
                </a:lnTo>
                <a:lnTo>
                  <a:pt x="126" y="30"/>
                </a:lnTo>
                <a:lnTo>
                  <a:pt x="132" y="30"/>
                </a:lnTo>
                <a:lnTo>
                  <a:pt x="132" y="36"/>
                </a:lnTo>
                <a:lnTo>
                  <a:pt x="126" y="36"/>
                </a:lnTo>
                <a:lnTo>
                  <a:pt x="126" y="42"/>
                </a:lnTo>
                <a:lnTo>
                  <a:pt x="120" y="42"/>
                </a:lnTo>
                <a:lnTo>
                  <a:pt x="120" y="48"/>
                </a:lnTo>
                <a:lnTo>
                  <a:pt x="120" y="54"/>
                </a:lnTo>
                <a:lnTo>
                  <a:pt x="126" y="54"/>
                </a:lnTo>
                <a:lnTo>
                  <a:pt x="126" y="48"/>
                </a:lnTo>
                <a:lnTo>
                  <a:pt x="132" y="48"/>
                </a:lnTo>
                <a:lnTo>
                  <a:pt x="138" y="48"/>
                </a:lnTo>
                <a:lnTo>
                  <a:pt x="138" y="42"/>
                </a:lnTo>
                <a:lnTo>
                  <a:pt x="138" y="48"/>
                </a:lnTo>
                <a:lnTo>
                  <a:pt x="144" y="48"/>
                </a:lnTo>
                <a:lnTo>
                  <a:pt x="144" y="54"/>
                </a:lnTo>
                <a:lnTo>
                  <a:pt x="150" y="54"/>
                </a:lnTo>
                <a:lnTo>
                  <a:pt x="156" y="54"/>
                </a:lnTo>
                <a:lnTo>
                  <a:pt x="150" y="54"/>
                </a:lnTo>
                <a:lnTo>
                  <a:pt x="156" y="48"/>
                </a:lnTo>
                <a:lnTo>
                  <a:pt x="162" y="48"/>
                </a:lnTo>
                <a:lnTo>
                  <a:pt x="162" y="54"/>
                </a:lnTo>
                <a:lnTo>
                  <a:pt x="162" y="60"/>
                </a:lnTo>
                <a:lnTo>
                  <a:pt x="156" y="66"/>
                </a:lnTo>
                <a:lnTo>
                  <a:pt x="162" y="66"/>
                </a:lnTo>
                <a:lnTo>
                  <a:pt x="168" y="60"/>
                </a:lnTo>
                <a:lnTo>
                  <a:pt x="168" y="54"/>
                </a:lnTo>
                <a:lnTo>
                  <a:pt x="174" y="54"/>
                </a:lnTo>
                <a:lnTo>
                  <a:pt x="174" y="60"/>
                </a:lnTo>
                <a:lnTo>
                  <a:pt x="174" y="66"/>
                </a:lnTo>
                <a:lnTo>
                  <a:pt x="180" y="66"/>
                </a:lnTo>
                <a:lnTo>
                  <a:pt x="180" y="60"/>
                </a:lnTo>
                <a:lnTo>
                  <a:pt x="180" y="66"/>
                </a:lnTo>
                <a:lnTo>
                  <a:pt x="180" y="60"/>
                </a:lnTo>
                <a:lnTo>
                  <a:pt x="186" y="60"/>
                </a:lnTo>
                <a:lnTo>
                  <a:pt x="186" y="66"/>
                </a:lnTo>
                <a:lnTo>
                  <a:pt x="192" y="60"/>
                </a:lnTo>
                <a:lnTo>
                  <a:pt x="198" y="60"/>
                </a:lnTo>
                <a:lnTo>
                  <a:pt x="204" y="60"/>
                </a:lnTo>
                <a:lnTo>
                  <a:pt x="204" y="66"/>
                </a:lnTo>
                <a:lnTo>
                  <a:pt x="210" y="66"/>
                </a:lnTo>
                <a:lnTo>
                  <a:pt x="210" y="72"/>
                </a:lnTo>
                <a:lnTo>
                  <a:pt x="216" y="72"/>
                </a:lnTo>
                <a:lnTo>
                  <a:pt x="210" y="78"/>
                </a:lnTo>
                <a:lnTo>
                  <a:pt x="210" y="84"/>
                </a:lnTo>
                <a:lnTo>
                  <a:pt x="204" y="84"/>
                </a:lnTo>
                <a:lnTo>
                  <a:pt x="204" y="90"/>
                </a:lnTo>
                <a:lnTo>
                  <a:pt x="198" y="90"/>
                </a:lnTo>
                <a:lnTo>
                  <a:pt x="204" y="96"/>
                </a:lnTo>
                <a:lnTo>
                  <a:pt x="198" y="96"/>
                </a:lnTo>
                <a:lnTo>
                  <a:pt x="198" y="102"/>
                </a:lnTo>
                <a:lnTo>
                  <a:pt x="204" y="108"/>
                </a:lnTo>
                <a:lnTo>
                  <a:pt x="198" y="108"/>
                </a:lnTo>
                <a:lnTo>
                  <a:pt x="204" y="108"/>
                </a:lnTo>
                <a:lnTo>
                  <a:pt x="204" y="114"/>
                </a:lnTo>
                <a:lnTo>
                  <a:pt x="204" y="120"/>
                </a:lnTo>
                <a:lnTo>
                  <a:pt x="204" y="126"/>
                </a:lnTo>
                <a:lnTo>
                  <a:pt x="198" y="126"/>
                </a:lnTo>
                <a:lnTo>
                  <a:pt x="198" y="120"/>
                </a:lnTo>
                <a:lnTo>
                  <a:pt x="198" y="126"/>
                </a:lnTo>
                <a:lnTo>
                  <a:pt x="192" y="126"/>
                </a:lnTo>
                <a:lnTo>
                  <a:pt x="192" y="120"/>
                </a:lnTo>
                <a:lnTo>
                  <a:pt x="186" y="120"/>
                </a:lnTo>
                <a:lnTo>
                  <a:pt x="186" y="126"/>
                </a:lnTo>
                <a:lnTo>
                  <a:pt x="186" y="132"/>
                </a:lnTo>
                <a:lnTo>
                  <a:pt x="180" y="126"/>
                </a:lnTo>
                <a:lnTo>
                  <a:pt x="180" y="120"/>
                </a:lnTo>
                <a:lnTo>
                  <a:pt x="180" y="126"/>
                </a:lnTo>
                <a:lnTo>
                  <a:pt x="174" y="120"/>
                </a:lnTo>
                <a:lnTo>
                  <a:pt x="174" y="126"/>
                </a:lnTo>
                <a:lnTo>
                  <a:pt x="174" y="132"/>
                </a:lnTo>
                <a:lnTo>
                  <a:pt x="168" y="132"/>
                </a:lnTo>
                <a:lnTo>
                  <a:pt x="162" y="138"/>
                </a:lnTo>
                <a:lnTo>
                  <a:pt x="168" y="138"/>
                </a:lnTo>
                <a:lnTo>
                  <a:pt x="162" y="138"/>
                </a:lnTo>
                <a:lnTo>
                  <a:pt x="156" y="138"/>
                </a:lnTo>
                <a:lnTo>
                  <a:pt x="150" y="138"/>
                </a:lnTo>
                <a:lnTo>
                  <a:pt x="150" y="144"/>
                </a:lnTo>
                <a:lnTo>
                  <a:pt x="150" y="150"/>
                </a:lnTo>
                <a:lnTo>
                  <a:pt x="144" y="144"/>
                </a:lnTo>
                <a:lnTo>
                  <a:pt x="138" y="144"/>
                </a:lnTo>
                <a:lnTo>
                  <a:pt x="138" y="138"/>
                </a:lnTo>
                <a:lnTo>
                  <a:pt x="138" y="138"/>
                </a:lnTo>
                <a:lnTo>
                  <a:pt x="132" y="138"/>
                </a:lnTo>
                <a:lnTo>
                  <a:pt x="126" y="138"/>
                </a:lnTo>
                <a:lnTo>
                  <a:pt x="126" y="132"/>
                </a:lnTo>
                <a:lnTo>
                  <a:pt x="120" y="132"/>
                </a:lnTo>
                <a:lnTo>
                  <a:pt x="114" y="132"/>
                </a:lnTo>
                <a:lnTo>
                  <a:pt x="114" y="126"/>
                </a:lnTo>
                <a:lnTo>
                  <a:pt x="108" y="126"/>
                </a:lnTo>
                <a:lnTo>
                  <a:pt x="102" y="126"/>
                </a:lnTo>
                <a:lnTo>
                  <a:pt x="96" y="126"/>
                </a:lnTo>
                <a:lnTo>
                  <a:pt x="96" y="120"/>
                </a:lnTo>
                <a:lnTo>
                  <a:pt x="90" y="126"/>
                </a:lnTo>
                <a:lnTo>
                  <a:pt x="84" y="126"/>
                </a:lnTo>
                <a:lnTo>
                  <a:pt x="78" y="126"/>
                </a:lnTo>
                <a:lnTo>
                  <a:pt x="78" y="120"/>
                </a:lnTo>
                <a:lnTo>
                  <a:pt x="72" y="120"/>
                </a:lnTo>
                <a:lnTo>
                  <a:pt x="66" y="120"/>
                </a:lnTo>
                <a:lnTo>
                  <a:pt x="60" y="120"/>
                </a:lnTo>
                <a:lnTo>
                  <a:pt x="54" y="126"/>
                </a:lnTo>
                <a:lnTo>
                  <a:pt x="54" y="120"/>
                </a:lnTo>
                <a:lnTo>
                  <a:pt x="54" y="126"/>
                </a:lnTo>
                <a:lnTo>
                  <a:pt x="54" y="120"/>
                </a:lnTo>
                <a:lnTo>
                  <a:pt x="54" y="120"/>
                </a:lnTo>
                <a:lnTo>
                  <a:pt x="54" y="114"/>
                </a:lnTo>
                <a:lnTo>
                  <a:pt x="54" y="114"/>
                </a:lnTo>
                <a:lnTo>
                  <a:pt x="48" y="114"/>
                </a:lnTo>
                <a:lnTo>
                  <a:pt x="48" y="108"/>
                </a:lnTo>
                <a:lnTo>
                  <a:pt x="48" y="102"/>
                </a:lnTo>
                <a:lnTo>
                  <a:pt x="42" y="102"/>
                </a:lnTo>
                <a:lnTo>
                  <a:pt x="42" y="96"/>
                </a:lnTo>
                <a:lnTo>
                  <a:pt x="42" y="90"/>
                </a:lnTo>
                <a:lnTo>
                  <a:pt x="42" y="84"/>
                </a:lnTo>
                <a:lnTo>
                  <a:pt x="36" y="84"/>
                </a:lnTo>
                <a:lnTo>
                  <a:pt x="36" y="84"/>
                </a:lnTo>
                <a:lnTo>
                  <a:pt x="30" y="84"/>
                </a:lnTo>
                <a:lnTo>
                  <a:pt x="24" y="78"/>
                </a:lnTo>
                <a:lnTo>
                  <a:pt x="18" y="72"/>
                </a:lnTo>
                <a:lnTo>
                  <a:pt x="18" y="66"/>
                </a:lnTo>
                <a:lnTo>
                  <a:pt x="12" y="66"/>
                </a:lnTo>
                <a:lnTo>
                  <a:pt x="12" y="60"/>
                </a:lnTo>
                <a:lnTo>
                  <a:pt x="6" y="60"/>
                </a:lnTo>
                <a:lnTo>
                  <a:pt x="0" y="6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313488" y="1630363"/>
            <a:ext cx="534987" cy="522287"/>
          </a:xfrm>
          <a:custGeom>
            <a:avLst/>
            <a:gdLst>
              <a:gd name="T0" fmla="*/ 36 w 168"/>
              <a:gd name="T1" fmla="*/ 42 h 168"/>
              <a:gd name="T2" fmla="*/ 54 w 168"/>
              <a:gd name="T3" fmla="*/ 42 h 168"/>
              <a:gd name="T4" fmla="*/ 84 w 168"/>
              <a:gd name="T5" fmla="*/ 30 h 168"/>
              <a:gd name="T6" fmla="*/ 84 w 168"/>
              <a:gd name="T7" fmla="*/ 12 h 168"/>
              <a:gd name="T8" fmla="*/ 96 w 168"/>
              <a:gd name="T9" fmla="*/ 6 h 168"/>
              <a:gd name="T10" fmla="*/ 102 w 168"/>
              <a:gd name="T11" fmla="*/ 0 h 168"/>
              <a:gd name="T12" fmla="*/ 102 w 168"/>
              <a:gd name="T13" fmla="*/ 12 h 168"/>
              <a:gd name="T14" fmla="*/ 96 w 168"/>
              <a:gd name="T15" fmla="*/ 18 h 168"/>
              <a:gd name="T16" fmla="*/ 96 w 168"/>
              <a:gd name="T17" fmla="*/ 36 h 168"/>
              <a:gd name="T18" fmla="*/ 102 w 168"/>
              <a:gd name="T19" fmla="*/ 48 h 168"/>
              <a:gd name="T20" fmla="*/ 96 w 168"/>
              <a:gd name="T21" fmla="*/ 66 h 168"/>
              <a:gd name="T22" fmla="*/ 114 w 168"/>
              <a:gd name="T23" fmla="*/ 66 h 168"/>
              <a:gd name="T24" fmla="*/ 126 w 168"/>
              <a:gd name="T25" fmla="*/ 72 h 168"/>
              <a:gd name="T26" fmla="*/ 138 w 168"/>
              <a:gd name="T27" fmla="*/ 78 h 168"/>
              <a:gd name="T28" fmla="*/ 150 w 168"/>
              <a:gd name="T29" fmla="*/ 84 h 168"/>
              <a:gd name="T30" fmla="*/ 156 w 168"/>
              <a:gd name="T31" fmla="*/ 96 h 168"/>
              <a:gd name="T32" fmla="*/ 162 w 168"/>
              <a:gd name="T33" fmla="*/ 96 h 168"/>
              <a:gd name="T34" fmla="*/ 150 w 168"/>
              <a:gd name="T35" fmla="*/ 114 h 168"/>
              <a:gd name="T36" fmla="*/ 138 w 168"/>
              <a:gd name="T37" fmla="*/ 108 h 168"/>
              <a:gd name="T38" fmla="*/ 132 w 168"/>
              <a:gd name="T39" fmla="*/ 108 h 168"/>
              <a:gd name="T40" fmla="*/ 126 w 168"/>
              <a:gd name="T41" fmla="*/ 114 h 168"/>
              <a:gd name="T42" fmla="*/ 132 w 168"/>
              <a:gd name="T43" fmla="*/ 126 h 168"/>
              <a:gd name="T44" fmla="*/ 132 w 168"/>
              <a:gd name="T45" fmla="*/ 138 h 168"/>
              <a:gd name="T46" fmla="*/ 120 w 168"/>
              <a:gd name="T47" fmla="*/ 150 h 168"/>
              <a:gd name="T48" fmla="*/ 126 w 168"/>
              <a:gd name="T49" fmla="*/ 156 h 168"/>
              <a:gd name="T50" fmla="*/ 108 w 168"/>
              <a:gd name="T51" fmla="*/ 162 h 168"/>
              <a:gd name="T52" fmla="*/ 96 w 168"/>
              <a:gd name="T53" fmla="*/ 168 h 168"/>
              <a:gd name="T54" fmla="*/ 96 w 168"/>
              <a:gd name="T55" fmla="*/ 168 h 168"/>
              <a:gd name="T56" fmla="*/ 84 w 168"/>
              <a:gd name="T57" fmla="*/ 168 h 168"/>
              <a:gd name="T58" fmla="*/ 72 w 168"/>
              <a:gd name="T59" fmla="*/ 162 h 168"/>
              <a:gd name="T60" fmla="*/ 60 w 168"/>
              <a:gd name="T61" fmla="*/ 162 h 168"/>
              <a:gd name="T62" fmla="*/ 48 w 168"/>
              <a:gd name="T63" fmla="*/ 150 h 168"/>
              <a:gd name="T64" fmla="*/ 36 w 168"/>
              <a:gd name="T65" fmla="*/ 144 h 168"/>
              <a:gd name="T66" fmla="*/ 18 w 168"/>
              <a:gd name="T67" fmla="*/ 138 h 168"/>
              <a:gd name="T68" fmla="*/ 6 w 168"/>
              <a:gd name="T69" fmla="*/ 132 h 168"/>
              <a:gd name="T70" fmla="*/ 6 w 168"/>
              <a:gd name="T71" fmla="*/ 120 h 168"/>
              <a:gd name="T72" fmla="*/ 0 w 168"/>
              <a:gd name="T73" fmla="*/ 102 h 168"/>
              <a:gd name="T74" fmla="*/ 12 w 168"/>
              <a:gd name="T75" fmla="*/ 90 h 168"/>
              <a:gd name="T76" fmla="*/ 24 w 168"/>
              <a:gd name="T77" fmla="*/ 84 h 168"/>
              <a:gd name="T78" fmla="*/ 24 w 168"/>
              <a:gd name="T79" fmla="*/ 72 h 168"/>
              <a:gd name="T80" fmla="*/ 24 w 168"/>
              <a:gd name="T81" fmla="*/ 54 h 168"/>
              <a:gd name="T82" fmla="*/ 24 w 168"/>
              <a:gd name="T83" fmla="*/ 4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8" h="168">
                <a:moveTo>
                  <a:pt x="24" y="42"/>
                </a:moveTo>
                <a:lnTo>
                  <a:pt x="24" y="42"/>
                </a:lnTo>
                <a:lnTo>
                  <a:pt x="36" y="42"/>
                </a:lnTo>
                <a:lnTo>
                  <a:pt x="42" y="42"/>
                </a:lnTo>
                <a:lnTo>
                  <a:pt x="48" y="42"/>
                </a:lnTo>
                <a:lnTo>
                  <a:pt x="54" y="42"/>
                </a:lnTo>
                <a:lnTo>
                  <a:pt x="60" y="42"/>
                </a:lnTo>
                <a:lnTo>
                  <a:pt x="66" y="36"/>
                </a:lnTo>
                <a:lnTo>
                  <a:pt x="84" y="30"/>
                </a:lnTo>
                <a:lnTo>
                  <a:pt x="84" y="24"/>
                </a:lnTo>
                <a:lnTo>
                  <a:pt x="84" y="18"/>
                </a:lnTo>
                <a:lnTo>
                  <a:pt x="84" y="12"/>
                </a:lnTo>
                <a:lnTo>
                  <a:pt x="90" y="12"/>
                </a:lnTo>
                <a:lnTo>
                  <a:pt x="90" y="6"/>
                </a:lnTo>
                <a:lnTo>
                  <a:pt x="96" y="6"/>
                </a:lnTo>
                <a:lnTo>
                  <a:pt x="96" y="0"/>
                </a:lnTo>
                <a:lnTo>
                  <a:pt x="96" y="0"/>
                </a:lnTo>
                <a:lnTo>
                  <a:pt x="102" y="0"/>
                </a:lnTo>
                <a:lnTo>
                  <a:pt x="102" y="6"/>
                </a:lnTo>
                <a:lnTo>
                  <a:pt x="96" y="6"/>
                </a:lnTo>
                <a:lnTo>
                  <a:pt x="102" y="12"/>
                </a:lnTo>
                <a:lnTo>
                  <a:pt x="96" y="12"/>
                </a:lnTo>
                <a:lnTo>
                  <a:pt x="96" y="18"/>
                </a:lnTo>
                <a:lnTo>
                  <a:pt x="96" y="18"/>
                </a:lnTo>
                <a:lnTo>
                  <a:pt x="96" y="24"/>
                </a:lnTo>
                <a:lnTo>
                  <a:pt x="96" y="30"/>
                </a:lnTo>
                <a:lnTo>
                  <a:pt x="96" y="36"/>
                </a:lnTo>
                <a:lnTo>
                  <a:pt x="96" y="42"/>
                </a:lnTo>
                <a:lnTo>
                  <a:pt x="96" y="42"/>
                </a:lnTo>
                <a:lnTo>
                  <a:pt x="102" y="48"/>
                </a:lnTo>
                <a:lnTo>
                  <a:pt x="96" y="54"/>
                </a:lnTo>
                <a:lnTo>
                  <a:pt x="102" y="60"/>
                </a:lnTo>
                <a:lnTo>
                  <a:pt x="96" y="66"/>
                </a:lnTo>
                <a:lnTo>
                  <a:pt x="102" y="66"/>
                </a:lnTo>
                <a:lnTo>
                  <a:pt x="108" y="66"/>
                </a:lnTo>
                <a:lnTo>
                  <a:pt x="114" y="66"/>
                </a:lnTo>
                <a:lnTo>
                  <a:pt x="120" y="66"/>
                </a:lnTo>
                <a:lnTo>
                  <a:pt x="120" y="72"/>
                </a:lnTo>
                <a:lnTo>
                  <a:pt x="126" y="72"/>
                </a:lnTo>
                <a:lnTo>
                  <a:pt x="132" y="72"/>
                </a:lnTo>
                <a:lnTo>
                  <a:pt x="132" y="78"/>
                </a:lnTo>
                <a:lnTo>
                  <a:pt x="138" y="78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6" y="84"/>
                </a:lnTo>
                <a:lnTo>
                  <a:pt x="156" y="90"/>
                </a:lnTo>
                <a:lnTo>
                  <a:pt x="156" y="96"/>
                </a:lnTo>
                <a:lnTo>
                  <a:pt x="162" y="96"/>
                </a:lnTo>
                <a:lnTo>
                  <a:pt x="168" y="96"/>
                </a:lnTo>
                <a:lnTo>
                  <a:pt x="162" y="96"/>
                </a:lnTo>
                <a:lnTo>
                  <a:pt x="162" y="102"/>
                </a:lnTo>
                <a:lnTo>
                  <a:pt x="156" y="108"/>
                </a:lnTo>
                <a:lnTo>
                  <a:pt x="150" y="114"/>
                </a:lnTo>
                <a:lnTo>
                  <a:pt x="150" y="108"/>
                </a:lnTo>
                <a:lnTo>
                  <a:pt x="144" y="108"/>
                </a:lnTo>
                <a:lnTo>
                  <a:pt x="138" y="108"/>
                </a:lnTo>
                <a:lnTo>
                  <a:pt x="138" y="102"/>
                </a:lnTo>
                <a:lnTo>
                  <a:pt x="132" y="102"/>
                </a:lnTo>
                <a:lnTo>
                  <a:pt x="132" y="108"/>
                </a:lnTo>
                <a:lnTo>
                  <a:pt x="126" y="114"/>
                </a:lnTo>
                <a:lnTo>
                  <a:pt x="132" y="114"/>
                </a:lnTo>
                <a:lnTo>
                  <a:pt x="126" y="114"/>
                </a:lnTo>
                <a:lnTo>
                  <a:pt x="126" y="120"/>
                </a:lnTo>
                <a:lnTo>
                  <a:pt x="126" y="126"/>
                </a:lnTo>
                <a:lnTo>
                  <a:pt x="132" y="126"/>
                </a:lnTo>
                <a:lnTo>
                  <a:pt x="132" y="132"/>
                </a:lnTo>
                <a:lnTo>
                  <a:pt x="132" y="132"/>
                </a:lnTo>
                <a:lnTo>
                  <a:pt x="132" y="138"/>
                </a:lnTo>
                <a:lnTo>
                  <a:pt x="126" y="138"/>
                </a:lnTo>
                <a:lnTo>
                  <a:pt x="126" y="144"/>
                </a:lnTo>
                <a:lnTo>
                  <a:pt x="120" y="150"/>
                </a:lnTo>
                <a:lnTo>
                  <a:pt x="126" y="150"/>
                </a:lnTo>
                <a:lnTo>
                  <a:pt x="120" y="150"/>
                </a:lnTo>
                <a:lnTo>
                  <a:pt x="126" y="156"/>
                </a:lnTo>
                <a:lnTo>
                  <a:pt x="120" y="162"/>
                </a:lnTo>
                <a:lnTo>
                  <a:pt x="114" y="168"/>
                </a:lnTo>
                <a:lnTo>
                  <a:pt x="108" y="162"/>
                </a:lnTo>
                <a:lnTo>
                  <a:pt x="102" y="162"/>
                </a:lnTo>
                <a:lnTo>
                  <a:pt x="102" y="168"/>
                </a:lnTo>
                <a:lnTo>
                  <a:pt x="96" y="168"/>
                </a:lnTo>
                <a:lnTo>
                  <a:pt x="96" y="162"/>
                </a:lnTo>
                <a:lnTo>
                  <a:pt x="96" y="168"/>
                </a:lnTo>
                <a:lnTo>
                  <a:pt x="96" y="168"/>
                </a:lnTo>
                <a:lnTo>
                  <a:pt x="90" y="162"/>
                </a:lnTo>
                <a:lnTo>
                  <a:pt x="84" y="162"/>
                </a:lnTo>
                <a:lnTo>
                  <a:pt x="84" y="168"/>
                </a:lnTo>
                <a:lnTo>
                  <a:pt x="78" y="168"/>
                </a:lnTo>
                <a:lnTo>
                  <a:pt x="78" y="162"/>
                </a:lnTo>
                <a:lnTo>
                  <a:pt x="72" y="162"/>
                </a:lnTo>
                <a:lnTo>
                  <a:pt x="72" y="156"/>
                </a:lnTo>
                <a:lnTo>
                  <a:pt x="66" y="156"/>
                </a:lnTo>
                <a:lnTo>
                  <a:pt x="60" y="162"/>
                </a:lnTo>
                <a:lnTo>
                  <a:pt x="54" y="162"/>
                </a:lnTo>
                <a:lnTo>
                  <a:pt x="48" y="156"/>
                </a:lnTo>
                <a:lnTo>
                  <a:pt x="48" y="150"/>
                </a:lnTo>
                <a:lnTo>
                  <a:pt x="42" y="150"/>
                </a:lnTo>
                <a:lnTo>
                  <a:pt x="36" y="150"/>
                </a:lnTo>
                <a:lnTo>
                  <a:pt x="36" y="144"/>
                </a:lnTo>
                <a:lnTo>
                  <a:pt x="30" y="138"/>
                </a:lnTo>
                <a:lnTo>
                  <a:pt x="24" y="138"/>
                </a:lnTo>
                <a:lnTo>
                  <a:pt x="18" y="138"/>
                </a:lnTo>
                <a:lnTo>
                  <a:pt x="12" y="138"/>
                </a:lnTo>
                <a:lnTo>
                  <a:pt x="6" y="138"/>
                </a:lnTo>
                <a:lnTo>
                  <a:pt x="6" y="132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6" y="108"/>
                </a:lnTo>
                <a:lnTo>
                  <a:pt x="0" y="102"/>
                </a:lnTo>
                <a:lnTo>
                  <a:pt x="6" y="96"/>
                </a:lnTo>
                <a:lnTo>
                  <a:pt x="12" y="96"/>
                </a:lnTo>
                <a:lnTo>
                  <a:pt x="12" y="90"/>
                </a:lnTo>
                <a:lnTo>
                  <a:pt x="18" y="90"/>
                </a:lnTo>
                <a:lnTo>
                  <a:pt x="18" y="84"/>
                </a:lnTo>
                <a:lnTo>
                  <a:pt x="24" y="84"/>
                </a:lnTo>
                <a:lnTo>
                  <a:pt x="24" y="78"/>
                </a:lnTo>
                <a:lnTo>
                  <a:pt x="30" y="72"/>
                </a:lnTo>
                <a:lnTo>
                  <a:pt x="24" y="72"/>
                </a:lnTo>
                <a:lnTo>
                  <a:pt x="24" y="66"/>
                </a:lnTo>
                <a:lnTo>
                  <a:pt x="24" y="60"/>
                </a:lnTo>
                <a:lnTo>
                  <a:pt x="24" y="54"/>
                </a:lnTo>
                <a:lnTo>
                  <a:pt x="30" y="54"/>
                </a:lnTo>
                <a:lnTo>
                  <a:pt x="30" y="48"/>
                </a:lnTo>
                <a:lnTo>
                  <a:pt x="24" y="48"/>
                </a:lnTo>
                <a:lnTo>
                  <a:pt x="24" y="48"/>
                </a:lnTo>
                <a:lnTo>
                  <a:pt x="24" y="4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949950" y="1630363"/>
            <a:ext cx="39688" cy="36512"/>
          </a:xfrm>
          <a:custGeom>
            <a:avLst/>
            <a:gdLst>
              <a:gd name="T0" fmla="*/ 12 w 12"/>
              <a:gd name="T1" fmla="*/ 0 h 12"/>
              <a:gd name="T2" fmla="*/ 12 w 12"/>
              <a:gd name="T3" fmla="*/ 6 h 12"/>
              <a:gd name="T4" fmla="*/ 6 w 12"/>
              <a:gd name="T5" fmla="*/ 6 h 12"/>
              <a:gd name="T6" fmla="*/ 6 w 12"/>
              <a:gd name="T7" fmla="*/ 12 h 12"/>
              <a:gd name="T8" fmla="*/ 0 w 12"/>
              <a:gd name="T9" fmla="*/ 12 h 12"/>
              <a:gd name="T10" fmla="*/ 0 w 12"/>
              <a:gd name="T11" fmla="*/ 6 h 12"/>
              <a:gd name="T12" fmla="*/ 6 w 12"/>
              <a:gd name="T13" fmla="*/ 6 h 12"/>
              <a:gd name="T14" fmla="*/ 6 w 12"/>
              <a:gd name="T15" fmla="*/ 0 h 12"/>
              <a:gd name="T16" fmla="*/ 12 w 12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5930900" y="1704975"/>
            <a:ext cx="479425" cy="673100"/>
          </a:xfrm>
          <a:custGeom>
            <a:avLst/>
            <a:gdLst>
              <a:gd name="T0" fmla="*/ 6 w 25"/>
              <a:gd name="T1" fmla="*/ 1 h 36"/>
              <a:gd name="T2" fmla="*/ 9 w 25"/>
              <a:gd name="T3" fmla="*/ 1 h 36"/>
              <a:gd name="T4" fmla="*/ 11 w 25"/>
              <a:gd name="T5" fmla="*/ 0 h 36"/>
              <a:gd name="T6" fmla="*/ 13 w 25"/>
              <a:gd name="T7" fmla="*/ 1 h 36"/>
              <a:gd name="T8" fmla="*/ 15 w 25"/>
              <a:gd name="T9" fmla="*/ 0 h 36"/>
              <a:gd name="T10" fmla="*/ 18 w 25"/>
              <a:gd name="T11" fmla="*/ 1 h 36"/>
              <a:gd name="T12" fmla="*/ 20 w 25"/>
              <a:gd name="T13" fmla="*/ 1 h 36"/>
              <a:gd name="T14" fmla="*/ 21 w 25"/>
              <a:gd name="T15" fmla="*/ 2 h 36"/>
              <a:gd name="T16" fmla="*/ 23 w 25"/>
              <a:gd name="T17" fmla="*/ 2 h 36"/>
              <a:gd name="T18" fmla="*/ 24 w 25"/>
              <a:gd name="T19" fmla="*/ 4 h 36"/>
              <a:gd name="T20" fmla="*/ 24 w 25"/>
              <a:gd name="T21" fmla="*/ 5 h 36"/>
              <a:gd name="T22" fmla="*/ 24 w 25"/>
              <a:gd name="T23" fmla="*/ 8 h 36"/>
              <a:gd name="T24" fmla="*/ 24 w 25"/>
              <a:gd name="T25" fmla="*/ 10 h 36"/>
              <a:gd name="T26" fmla="*/ 22 w 25"/>
              <a:gd name="T27" fmla="*/ 11 h 36"/>
              <a:gd name="T28" fmla="*/ 20 w 25"/>
              <a:gd name="T29" fmla="*/ 13 h 36"/>
              <a:gd name="T30" fmla="*/ 21 w 25"/>
              <a:gd name="T31" fmla="*/ 16 h 36"/>
              <a:gd name="T32" fmla="*/ 21 w 25"/>
              <a:gd name="T33" fmla="*/ 18 h 36"/>
              <a:gd name="T34" fmla="*/ 20 w 25"/>
              <a:gd name="T35" fmla="*/ 20 h 36"/>
              <a:gd name="T36" fmla="*/ 19 w 25"/>
              <a:gd name="T37" fmla="*/ 19 h 36"/>
              <a:gd name="T38" fmla="*/ 17 w 25"/>
              <a:gd name="T39" fmla="*/ 21 h 36"/>
              <a:gd name="T40" fmla="*/ 16 w 25"/>
              <a:gd name="T41" fmla="*/ 21 h 36"/>
              <a:gd name="T42" fmla="*/ 13 w 25"/>
              <a:gd name="T43" fmla="*/ 22 h 36"/>
              <a:gd name="T44" fmla="*/ 14 w 25"/>
              <a:gd name="T45" fmla="*/ 25 h 36"/>
              <a:gd name="T46" fmla="*/ 16 w 25"/>
              <a:gd name="T47" fmla="*/ 26 h 36"/>
              <a:gd name="T48" fmla="*/ 14 w 25"/>
              <a:gd name="T49" fmla="*/ 27 h 36"/>
              <a:gd name="T50" fmla="*/ 13 w 25"/>
              <a:gd name="T51" fmla="*/ 29 h 36"/>
              <a:gd name="T52" fmla="*/ 12 w 25"/>
              <a:gd name="T53" fmla="*/ 31 h 36"/>
              <a:gd name="T54" fmla="*/ 14 w 25"/>
              <a:gd name="T55" fmla="*/ 32 h 36"/>
              <a:gd name="T56" fmla="*/ 12 w 25"/>
              <a:gd name="T57" fmla="*/ 33 h 36"/>
              <a:gd name="T58" fmla="*/ 11 w 25"/>
              <a:gd name="T59" fmla="*/ 35 h 36"/>
              <a:gd name="T60" fmla="*/ 9 w 25"/>
              <a:gd name="T61" fmla="*/ 36 h 36"/>
              <a:gd name="T62" fmla="*/ 9 w 25"/>
              <a:gd name="T63" fmla="*/ 35 h 36"/>
              <a:gd name="T64" fmla="*/ 7 w 25"/>
              <a:gd name="T65" fmla="*/ 34 h 36"/>
              <a:gd name="T66" fmla="*/ 6 w 25"/>
              <a:gd name="T67" fmla="*/ 32 h 36"/>
              <a:gd name="T68" fmla="*/ 4 w 25"/>
              <a:gd name="T69" fmla="*/ 31 h 36"/>
              <a:gd name="T70" fmla="*/ 4 w 25"/>
              <a:gd name="T71" fmla="*/ 29 h 36"/>
              <a:gd name="T72" fmla="*/ 3 w 25"/>
              <a:gd name="T73" fmla="*/ 27 h 36"/>
              <a:gd name="T74" fmla="*/ 3 w 25"/>
              <a:gd name="T75" fmla="*/ 26 h 36"/>
              <a:gd name="T76" fmla="*/ 2 w 25"/>
              <a:gd name="T77" fmla="*/ 26 h 36"/>
              <a:gd name="T78" fmla="*/ 1 w 25"/>
              <a:gd name="T79" fmla="*/ 26 h 36"/>
              <a:gd name="T80" fmla="*/ 1 w 25"/>
              <a:gd name="T81" fmla="*/ 27 h 36"/>
              <a:gd name="T82" fmla="*/ 0 w 25"/>
              <a:gd name="T83" fmla="*/ 25 h 36"/>
              <a:gd name="T84" fmla="*/ 2 w 25"/>
              <a:gd name="T85" fmla="*/ 24 h 36"/>
              <a:gd name="T86" fmla="*/ 1 w 25"/>
              <a:gd name="T87" fmla="*/ 23 h 36"/>
              <a:gd name="T88" fmla="*/ 2 w 25"/>
              <a:gd name="T89" fmla="*/ 21 h 36"/>
              <a:gd name="T90" fmla="*/ 3 w 25"/>
              <a:gd name="T91" fmla="*/ 19 h 36"/>
              <a:gd name="T92" fmla="*/ 4 w 25"/>
              <a:gd name="T93" fmla="*/ 18 h 36"/>
              <a:gd name="T94" fmla="*/ 3 w 25"/>
              <a:gd name="T95" fmla="*/ 16 h 36"/>
              <a:gd name="T96" fmla="*/ 4 w 25"/>
              <a:gd name="T97" fmla="*/ 14 h 36"/>
              <a:gd name="T98" fmla="*/ 3 w 25"/>
              <a:gd name="T99" fmla="*/ 12 h 36"/>
              <a:gd name="T100" fmla="*/ 3 w 25"/>
              <a:gd name="T101" fmla="*/ 9 h 36"/>
              <a:gd name="T102" fmla="*/ 3 w 25"/>
              <a:gd name="T103" fmla="*/ 8 h 36"/>
              <a:gd name="T104" fmla="*/ 3 w 25"/>
              <a:gd name="T105" fmla="*/ 6 h 36"/>
              <a:gd name="T106" fmla="*/ 3 w 25"/>
              <a:gd name="T107" fmla="*/ 4 h 36"/>
              <a:gd name="T108" fmla="*/ 5 w 25"/>
              <a:gd name="T109" fmla="*/ 2 h 36"/>
              <a:gd name="T110" fmla="*/ 1 w 25"/>
              <a:gd name="T111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" h="36">
                <a:moveTo>
                  <a:pt x="4" y="1"/>
                </a:moveTo>
                <a:lnTo>
                  <a:pt x="6" y="1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1" y="0"/>
                </a:lnTo>
                <a:lnTo>
                  <a:pt x="12" y="0"/>
                </a:lnTo>
                <a:lnTo>
                  <a:pt x="12" y="1"/>
                </a:lnTo>
                <a:lnTo>
                  <a:pt x="13" y="1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1"/>
                </a:lnTo>
                <a:lnTo>
                  <a:pt x="19" y="1"/>
                </a:lnTo>
                <a:lnTo>
                  <a:pt x="20" y="0"/>
                </a:lnTo>
                <a:lnTo>
                  <a:pt x="20" y="1"/>
                </a:lnTo>
                <a:lnTo>
                  <a:pt x="20" y="2"/>
                </a:lnTo>
                <a:lnTo>
                  <a:pt x="20" y="2"/>
                </a:lnTo>
                <a:lnTo>
                  <a:pt x="21" y="2"/>
                </a:lnTo>
                <a:lnTo>
                  <a:pt x="22" y="3"/>
                </a:lnTo>
                <a:lnTo>
                  <a:pt x="22" y="2"/>
                </a:lnTo>
                <a:lnTo>
                  <a:pt x="23" y="2"/>
                </a:lnTo>
                <a:lnTo>
                  <a:pt x="24" y="3"/>
                </a:lnTo>
                <a:lnTo>
                  <a:pt x="24" y="4"/>
                </a:lnTo>
                <a:lnTo>
                  <a:pt x="24" y="4"/>
                </a:lnTo>
                <a:lnTo>
                  <a:pt x="25" y="4"/>
                </a:lnTo>
                <a:lnTo>
                  <a:pt x="25" y="5"/>
                </a:lnTo>
                <a:lnTo>
                  <a:pt x="24" y="5"/>
                </a:lnTo>
                <a:lnTo>
                  <a:pt x="24" y="6"/>
                </a:lnTo>
                <a:lnTo>
                  <a:pt x="24" y="7"/>
                </a:lnTo>
                <a:lnTo>
                  <a:pt x="24" y="8"/>
                </a:lnTo>
                <a:lnTo>
                  <a:pt x="25" y="8"/>
                </a:lnTo>
                <a:lnTo>
                  <a:pt x="24" y="9"/>
                </a:lnTo>
                <a:lnTo>
                  <a:pt x="24" y="10"/>
                </a:lnTo>
                <a:lnTo>
                  <a:pt x="23" y="10"/>
                </a:lnTo>
                <a:lnTo>
                  <a:pt x="23" y="11"/>
                </a:lnTo>
                <a:lnTo>
                  <a:pt x="22" y="11"/>
                </a:lnTo>
                <a:lnTo>
                  <a:pt x="22" y="12"/>
                </a:lnTo>
                <a:lnTo>
                  <a:pt x="21" y="12"/>
                </a:lnTo>
                <a:lnTo>
                  <a:pt x="20" y="13"/>
                </a:lnTo>
                <a:lnTo>
                  <a:pt x="21" y="14"/>
                </a:lnTo>
                <a:lnTo>
                  <a:pt x="21" y="15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1" y="18"/>
                </a:lnTo>
                <a:lnTo>
                  <a:pt x="21" y="19"/>
                </a:lnTo>
                <a:lnTo>
                  <a:pt x="21" y="20"/>
                </a:lnTo>
                <a:lnTo>
                  <a:pt x="20" y="20"/>
                </a:lnTo>
                <a:lnTo>
                  <a:pt x="20" y="20"/>
                </a:lnTo>
                <a:lnTo>
                  <a:pt x="20" y="19"/>
                </a:lnTo>
                <a:lnTo>
                  <a:pt x="19" y="19"/>
                </a:lnTo>
                <a:lnTo>
                  <a:pt x="18" y="20"/>
                </a:lnTo>
                <a:lnTo>
                  <a:pt x="18" y="21"/>
                </a:lnTo>
                <a:lnTo>
                  <a:pt x="17" y="21"/>
                </a:lnTo>
                <a:lnTo>
                  <a:pt x="17" y="20"/>
                </a:lnTo>
                <a:lnTo>
                  <a:pt x="16" y="20"/>
                </a:lnTo>
                <a:lnTo>
                  <a:pt x="16" y="21"/>
                </a:lnTo>
                <a:lnTo>
                  <a:pt x="15" y="21"/>
                </a:lnTo>
                <a:lnTo>
                  <a:pt x="14" y="21"/>
                </a:lnTo>
                <a:lnTo>
                  <a:pt x="13" y="22"/>
                </a:lnTo>
                <a:lnTo>
                  <a:pt x="14" y="23"/>
                </a:lnTo>
                <a:lnTo>
                  <a:pt x="14" y="24"/>
                </a:lnTo>
                <a:lnTo>
                  <a:pt x="14" y="25"/>
                </a:lnTo>
                <a:lnTo>
                  <a:pt x="15" y="25"/>
                </a:lnTo>
                <a:lnTo>
                  <a:pt x="15" y="26"/>
                </a:lnTo>
                <a:lnTo>
                  <a:pt x="16" y="26"/>
                </a:lnTo>
                <a:lnTo>
                  <a:pt x="16" y="27"/>
                </a:lnTo>
                <a:lnTo>
                  <a:pt x="15" y="27"/>
                </a:lnTo>
                <a:lnTo>
                  <a:pt x="14" y="27"/>
                </a:lnTo>
                <a:lnTo>
                  <a:pt x="13" y="27"/>
                </a:lnTo>
                <a:lnTo>
                  <a:pt x="13" y="28"/>
                </a:lnTo>
                <a:lnTo>
                  <a:pt x="13" y="29"/>
                </a:lnTo>
                <a:lnTo>
                  <a:pt x="13" y="30"/>
                </a:lnTo>
                <a:lnTo>
                  <a:pt x="12" y="30"/>
                </a:lnTo>
                <a:lnTo>
                  <a:pt x="12" y="31"/>
                </a:lnTo>
                <a:lnTo>
                  <a:pt x="13" y="31"/>
                </a:lnTo>
                <a:lnTo>
                  <a:pt x="14" y="31"/>
                </a:lnTo>
                <a:lnTo>
                  <a:pt x="14" y="32"/>
                </a:lnTo>
                <a:lnTo>
                  <a:pt x="13" y="32"/>
                </a:lnTo>
                <a:lnTo>
                  <a:pt x="13" y="33"/>
                </a:lnTo>
                <a:lnTo>
                  <a:pt x="12" y="33"/>
                </a:lnTo>
                <a:lnTo>
                  <a:pt x="12" y="34"/>
                </a:lnTo>
                <a:lnTo>
                  <a:pt x="11" y="34"/>
                </a:lnTo>
                <a:lnTo>
                  <a:pt x="11" y="35"/>
                </a:lnTo>
                <a:lnTo>
                  <a:pt x="10" y="35"/>
                </a:lnTo>
                <a:lnTo>
                  <a:pt x="10" y="36"/>
                </a:lnTo>
                <a:lnTo>
                  <a:pt x="9" y="36"/>
                </a:lnTo>
                <a:lnTo>
                  <a:pt x="10" y="36"/>
                </a:lnTo>
                <a:lnTo>
                  <a:pt x="8" y="35"/>
                </a:lnTo>
                <a:lnTo>
                  <a:pt x="9" y="35"/>
                </a:lnTo>
                <a:lnTo>
                  <a:pt x="8" y="35"/>
                </a:lnTo>
                <a:lnTo>
                  <a:pt x="8" y="33"/>
                </a:lnTo>
                <a:lnTo>
                  <a:pt x="7" y="34"/>
                </a:lnTo>
                <a:lnTo>
                  <a:pt x="6" y="33"/>
                </a:lnTo>
                <a:lnTo>
                  <a:pt x="6" y="33"/>
                </a:lnTo>
                <a:lnTo>
                  <a:pt x="6" y="32"/>
                </a:lnTo>
                <a:lnTo>
                  <a:pt x="6" y="32"/>
                </a:lnTo>
                <a:lnTo>
                  <a:pt x="5" y="32"/>
                </a:lnTo>
                <a:lnTo>
                  <a:pt x="4" y="31"/>
                </a:lnTo>
                <a:lnTo>
                  <a:pt x="5" y="30"/>
                </a:lnTo>
                <a:lnTo>
                  <a:pt x="4" y="30"/>
                </a:lnTo>
                <a:lnTo>
                  <a:pt x="4" y="29"/>
                </a:lnTo>
                <a:lnTo>
                  <a:pt x="3" y="29"/>
                </a:lnTo>
                <a:lnTo>
                  <a:pt x="3" y="28"/>
                </a:lnTo>
                <a:lnTo>
                  <a:pt x="3" y="27"/>
                </a:lnTo>
                <a:lnTo>
                  <a:pt x="4" y="27"/>
                </a:lnTo>
                <a:lnTo>
                  <a:pt x="3" y="27"/>
                </a:lnTo>
                <a:lnTo>
                  <a:pt x="3" y="26"/>
                </a:lnTo>
                <a:lnTo>
                  <a:pt x="3" y="27"/>
                </a:lnTo>
                <a:lnTo>
                  <a:pt x="3" y="26"/>
                </a:lnTo>
                <a:lnTo>
                  <a:pt x="2" y="26"/>
                </a:lnTo>
                <a:lnTo>
                  <a:pt x="2" y="25"/>
                </a:lnTo>
                <a:lnTo>
                  <a:pt x="1" y="25"/>
                </a:lnTo>
                <a:lnTo>
                  <a:pt x="1" y="26"/>
                </a:lnTo>
                <a:lnTo>
                  <a:pt x="2" y="26"/>
                </a:lnTo>
                <a:lnTo>
                  <a:pt x="2" y="27"/>
                </a:lnTo>
                <a:lnTo>
                  <a:pt x="1" y="27"/>
                </a:lnTo>
                <a:lnTo>
                  <a:pt x="1" y="26"/>
                </a:lnTo>
                <a:lnTo>
                  <a:pt x="0" y="26"/>
                </a:lnTo>
                <a:lnTo>
                  <a:pt x="0" y="25"/>
                </a:lnTo>
                <a:lnTo>
                  <a:pt x="1" y="25"/>
                </a:lnTo>
                <a:lnTo>
                  <a:pt x="2" y="25"/>
                </a:lnTo>
                <a:lnTo>
                  <a:pt x="2" y="24"/>
                </a:lnTo>
                <a:lnTo>
                  <a:pt x="1" y="23"/>
                </a:lnTo>
                <a:lnTo>
                  <a:pt x="2" y="23"/>
                </a:lnTo>
                <a:lnTo>
                  <a:pt x="1" y="23"/>
                </a:lnTo>
                <a:lnTo>
                  <a:pt x="0" y="22"/>
                </a:lnTo>
                <a:lnTo>
                  <a:pt x="1" y="21"/>
                </a:lnTo>
                <a:lnTo>
                  <a:pt x="2" y="21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8"/>
                </a:lnTo>
                <a:lnTo>
                  <a:pt x="4" y="18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3" y="16"/>
                </a:lnTo>
                <a:lnTo>
                  <a:pt x="4" y="15"/>
                </a:lnTo>
                <a:lnTo>
                  <a:pt x="3" y="15"/>
                </a:lnTo>
                <a:lnTo>
                  <a:pt x="4" y="14"/>
                </a:lnTo>
                <a:lnTo>
                  <a:pt x="3" y="14"/>
                </a:lnTo>
                <a:lnTo>
                  <a:pt x="3" y="13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9"/>
                </a:lnTo>
                <a:lnTo>
                  <a:pt x="3" y="8"/>
                </a:lnTo>
                <a:lnTo>
                  <a:pt x="2" y="8"/>
                </a:lnTo>
                <a:lnTo>
                  <a:pt x="3" y="8"/>
                </a:lnTo>
                <a:lnTo>
                  <a:pt x="2" y="7"/>
                </a:lnTo>
                <a:lnTo>
                  <a:pt x="2" y="6"/>
                </a:lnTo>
                <a:lnTo>
                  <a:pt x="3" y="6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4" y="4"/>
                </a:lnTo>
                <a:lnTo>
                  <a:pt x="4" y="3"/>
                </a:lnTo>
                <a:lnTo>
                  <a:pt x="5" y="2"/>
                </a:lnTo>
                <a:lnTo>
                  <a:pt x="4" y="2"/>
                </a:lnTo>
                <a:lnTo>
                  <a:pt x="4" y="1"/>
                </a:lnTo>
                <a:close/>
                <a:moveTo>
                  <a:pt x="1" y="25"/>
                </a:moveTo>
                <a:lnTo>
                  <a:pt x="1" y="25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860925" y="1704975"/>
            <a:ext cx="630238" cy="447675"/>
          </a:xfrm>
          <a:custGeom>
            <a:avLst/>
            <a:gdLst>
              <a:gd name="T0" fmla="*/ 162 w 198"/>
              <a:gd name="T1" fmla="*/ 0 h 144"/>
              <a:gd name="T2" fmla="*/ 168 w 198"/>
              <a:gd name="T3" fmla="*/ 12 h 144"/>
              <a:gd name="T4" fmla="*/ 186 w 198"/>
              <a:gd name="T5" fmla="*/ 24 h 144"/>
              <a:gd name="T6" fmla="*/ 192 w 198"/>
              <a:gd name="T7" fmla="*/ 30 h 144"/>
              <a:gd name="T8" fmla="*/ 198 w 198"/>
              <a:gd name="T9" fmla="*/ 42 h 144"/>
              <a:gd name="T10" fmla="*/ 192 w 198"/>
              <a:gd name="T11" fmla="*/ 60 h 144"/>
              <a:gd name="T12" fmla="*/ 198 w 198"/>
              <a:gd name="T13" fmla="*/ 66 h 144"/>
              <a:gd name="T14" fmla="*/ 192 w 198"/>
              <a:gd name="T15" fmla="*/ 78 h 144"/>
              <a:gd name="T16" fmla="*/ 198 w 198"/>
              <a:gd name="T17" fmla="*/ 96 h 144"/>
              <a:gd name="T18" fmla="*/ 198 w 198"/>
              <a:gd name="T19" fmla="*/ 102 h 144"/>
              <a:gd name="T20" fmla="*/ 192 w 198"/>
              <a:gd name="T21" fmla="*/ 108 h 144"/>
              <a:gd name="T22" fmla="*/ 180 w 198"/>
              <a:gd name="T23" fmla="*/ 114 h 144"/>
              <a:gd name="T24" fmla="*/ 162 w 198"/>
              <a:gd name="T25" fmla="*/ 108 h 144"/>
              <a:gd name="T26" fmla="*/ 150 w 198"/>
              <a:gd name="T27" fmla="*/ 108 h 144"/>
              <a:gd name="T28" fmla="*/ 138 w 198"/>
              <a:gd name="T29" fmla="*/ 114 h 144"/>
              <a:gd name="T30" fmla="*/ 132 w 198"/>
              <a:gd name="T31" fmla="*/ 126 h 144"/>
              <a:gd name="T32" fmla="*/ 126 w 198"/>
              <a:gd name="T33" fmla="*/ 132 h 144"/>
              <a:gd name="T34" fmla="*/ 114 w 198"/>
              <a:gd name="T35" fmla="*/ 138 h 144"/>
              <a:gd name="T36" fmla="*/ 108 w 198"/>
              <a:gd name="T37" fmla="*/ 138 h 144"/>
              <a:gd name="T38" fmla="*/ 96 w 198"/>
              <a:gd name="T39" fmla="*/ 132 h 144"/>
              <a:gd name="T40" fmla="*/ 102 w 198"/>
              <a:gd name="T41" fmla="*/ 126 h 144"/>
              <a:gd name="T42" fmla="*/ 96 w 198"/>
              <a:gd name="T43" fmla="*/ 120 h 144"/>
              <a:gd name="T44" fmla="*/ 84 w 198"/>
              <a:gd name="T45" fmla="*/ 114 h 144"/>
              <a:gd name="T46" fmla="*/ 78 w 198"/>
              <a:gd name="T47" fmla="*/ 108 h 144"/>
              <a:gd name="T48" fmla="*/ 66 w 198"/>
              <a:gd name="T49" fmla="*/ 114 h 144"/>
              <a:gd name="T50" fmla="*/ 66 w 198"/>
              <a:gd name="T51" fmla="*/ 108 h 144"/>
              <a:gd name="T52" fmla="*/ 54 w 198"/>
              <a:gd name="T53" fmla="*/ 108 h 144"/>
              <a:gd name="T54" fmla="*/ 48 w 198"/>
              <a:gd name="T55" fmla="*/ 102 h 144"/>
              <a:gd name="T56" fmla="*/ 36 w 198"/>
              <a:gd name="T57" fmla="*/ 108 h 144"/>
              <a:gd name="T58" fmla="*/ 18 w 198"/>
              <a:gd name="T59" fmla="*/ 108 h 144"/>
              <a:gd name="T60" fmla="*/ 0 w 198"/>
              <a:gd name="T61" fmla="*/ 102 h 144"/>
              <a:gd name="T62" fmla="*/ 6 w 198"/>
              <a:gd name="T63" fmla="*/ 84 h 144"/>
              <a:gd name="T64" fmla="*/ 12 w 198"/>
              <a:gd name="T65" fmla="*/ 66 h 144"/>
              <a:gd name="T66" fmla="*/ 24 w 198"/>
              <a:gd name="T67" fmla="*/ 54 h 144"/>
              <a:gd name="T68" fmla="*/ 36 w 198"/>
              <a:gd name="T69" fmla="*/ 48 h 144"/>
              <a:gd name="T70" fmla="*/ 48 w 198"/>
              <a:gd name="T71" fmla="*/ 36 h 144"/>
              <a:gd name="T72" fmla="*/ 60 w 198"/>
              <a:gd name="T73" fmla="*/ 30 h 144"/>
              <a:gd name="T74" fmla="*/ 78 w 198"/>
              <a:gd name="T75" fmla="*/ 30 h 144"/>
              <a:gd name="T76" fmla="*/ 90 w 198"/>
              <a:gd name="T77" fmla="*/ 24 h 144"/>
              <a:gd name="T78" fmla="*/ 102 w 198"/>
              <a:gd name="T79" fmla="*/ 24 h 144"/>
              <a:gd name="T80" fmla="*/ 126 w 198"/>
              <a:gd name="T81" fmla="*/ 24 h 144"/>
              <a:gd name="T82" fmla="*/ 132 w 198"/>
              <a:gd name="T83" fmla="*/ 12 h 144"/>
              <a:gd name="T84" fmla="*/ 144 w 198"/>
              <a:gd name="T8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" h="144">
                <a:moveTo>
                  <a:pt x="150" y="0"/>
                </a:moveTo>
                <a:lnTo>
                  <a:pt x="156" y="0"/>
                </a:lnTo>
                <a:lnTo>
                  <a:pt x="162" y="0"/>
                </a:lnTo>
                <a:lnTo>
                  <a:pt x="162" y="6"/>
                </a:lnTo>
                <a:lnTo>
                  <a:pt x="168" y="6"/>
                </a:lnTo>
                <a:lnTo>
                  <a:pt x="168" y="12"/>
                </a:lnTo>
                <a:lnTo>
                  <a:pt x="174" y="18"/>
                </a:lnTo>
                <a:lnTo>
                  <a:pt x="180" y="24"/>
                </a:lnTo>
                <a:lnTo>
                  <a:pt x="186" y="24"/>
                </a:lnTo>
                <a:lnTo>
                  <a:pt x="186" y="24"/>
                </a:lnTo>
                <a:lnTo>
                  <a:pt x="192" y="24"/>
                </a:lnTo>
                <a:lnTo>
                  <a:pt x="192" y="30"/>
                </a:lnTo>
                <a:lnTo>
                  <a:pt x="192" y="36"/>
                </a:lnTo>
                <a:lnTo>
                  <a:pt x="192" y="42"/>
                </a:lnTo>
                <a:lnTo>
                  <a:pt x="198" y="42"/>
                </a:lnTo>
                <a:lnTo>
                  <a:pt x="198" y="48"/>
                </a:lnTo>
                <a:lnTo>
                  <a:pt x="198" y="54"/>
                </a:lnTo>
                <a:lnTo>
                  <a:pt x="192" y="60"/>
                </a:lnTo>
                <a:lnTo>
                  <a:pt x="186" y="66"/>
                </a:lnTo>
                <a:lnTo>
                  <a:pt x="192" y="66"/>
                </a:lnTo>
                <a:lnTo>
                  <a:pt x="198" y="66"/>
                </a:lnTo>
                <a:lnTo>
                  <a:pt x="192" y="66"/>
                </a:lnTo>
                <a:lnTo>
                  <a:pt x="192" y="72"/>
                </a:lnTo>
                <a:lnTo>
                  <a:pt x="192" y="78"/>
                </a:lnTo>
                <a:lnTo>
                  <a:pt x="192" y="84"/>
                </a:lnTo>
                <a:lnTo>
                  <a:pt x="192" y="90"/>
                </a:lnTo>
                <a:lnTo>
                  <a:pt x="198" y="96"/>
                </a:lnTo>
                <a:lnTo>
                  <a:pt x="192" y="96"/>
                </a:lnTo>
                <a:lnTo>
                  <a:pt x="192" y="102"/>
                </a:lnTo>
                <a:lnTo>
                  <a:pt x="198" y="102"/>
                </a:lnTo>
                <a:lnTo>
                  <a:pt x="198" y="108"/>
                </a:lnTo>
                <a:lnTo>
                  <a:pt x="198" y="108"/>
                </a:lnTo>
                <a:lnTo>
                  <a:pt x="192" y="108"/>
                </a:lnTo>
                <a:lnTo>
                  <a:pt x="192" y="114"/>
                </a:lnTo>
                <a:lnTo>
                  <a:pt x="186" y="114"/>
                </a:lnTo>
                <a:lnTo>
                  <a:pt x="180" y="114"/>
                </a:lnTo>
                <a:lnTo>
                  <a:pt x="174" y="108"/>
                </a:lnTo>
                <a:lnTo>
                  <a:pt x="168" y="108"/>
                </a:lnTo>
                <a:lnTo>
                  <a:pt x="162" y="108"/>
                </a:lnTo>
                <a:lnTo>
                  <a:pt x="162" y="108"/>
                </a:lnTo>
                <a:lnTo>
                  <a:pt x="156" y="108"/>
                </a:lnTo>
                <a:lnTo>
                  <a:pt x="150" y="108"/>
                </a:lnTo>
                <a:lnTo>
                  <a:pt x="144" y="108"/>
                </a:lnTo>
                <a:lnTo>
                  <a:pt x="144" y="114"/>
                </a:lnTo>
                <a:lnTo>
                  <a:pt x="138" y="114"/>
                </a:lnTo>
                <a:lnTo>
                  <a:pt x="138" y="120"/>
                </a:lnTo>
                <a:lnTo>
                  <a:pt x="138" y="126"/>
                </a:lnTo>
                <a:lnTo>
                  <a:pt x="132" y="126"/>
                </a:lnTo>
                <a:lnTo>
                  <a:pt x="126" y="126"/>
                </a:lnTo>
                <a:lnTo>
                  <a:pt x="126" y="126"/>
                </a:lnTo>
                <a:lnTo>
                  <a:pt x="126" y="132"/>
                </a:lnTo>
                <a:lnTo>
                  <a:pt x="120" y="132"/>
                </a:lnTo>
                <a:lnTo>
                  <a:pt x="114" y="132"/>
                </a:lnTo>
                <a:lnTo>
                  <a:pt x="114" y="138"/>
                </a:lnTo>
                <a:lnTo>
                  <a:pt x="114" y="144"/>
                </a:lnTo>
                <a:lnTo>
                  <a:pt x="108" y="144"/>
                </a:lnTo>
                <a:lnTo>
                  <a:pt x="108" y="138"/>
                </a:lnTo>
                <a:lnTo>
                  <a:pt x="102" y="138"/>
                </a:lnTo>
                <a:lnTo>
                  <a:pt x="102" y="132"/>
                </a:lnTo>
                <a:lnTo>
                  <a:pt x="96" y="132"/>
                </a:lnTo>
                <a:lnTo>
                  <a:pt x="90" y="126"/>
                </a:lnTo>
                <a:lnTo>
                  <a:pt x="96" y="126"/>
                </a:lnTo>
                <a:lnTo>
                  <a:pt x="102" y="126"/>
                </a:lnTo>
                <a:lnTo>
                  <a:pt x="96" y="120"/>
                </a:lnTo>
                <a:lnTo>
                  <a:pt x="96" y="114"/>
                </a:lnTo>
                <a:lnTo>
                  <a:pt x="96" y="120"/>
                </a:lnTo>
                <a:lnTo>
                  <a:pt x="90" y="120"/>
                </a:lnTo>
                <a:lnTo>
                  <a:pt x="90" y="114"/>
                </a:lnTo>
                <a:lnTo>
                  <a:pt x="84" y="114"/>
                </a:lnTo>
                <a:lnTo>
                  <a:pt x="84" y="108"/>
                </a:lnTo>
                <a:lnTo>
                  <a:pt x="84" y="114"/>
                </a:lnTo>
                <a:lnTo>
                  <a:pt x="78" y="108"/>
                </a:lnTo>
                <a:lnTo>
                  <a:pt x="78" y="114"/>
                </a:lnTo>
                <a:lnTo>
                  <a:pt x="72" y="114"/>
                </a:lnTo>
                <a:lnTo>
                  <a:pt x="66" y="114"/>
                </a:lnTo>
                <a:lnTo>
                  <a:pt x="66" y="108"/>
                </a:lnTo>
                <a:lnTo>
                  <a:pt x="60" y="108"/>
                </a:lnTo>
                <a:lnTo>
                  <a:pt x="66" y="108"/>
                </a:lnTo>
                <a:lnTo>
                  <a:pt x="66" y="108"/>
                </a:lnTo>
                <a:lnTo>
                  <a:pt x="60" y="108"/>
                </a:lnTo>
                <a:lnTo>
                  <a:pt x="54" y="108"/>
                </a:lnTo>
                <a:lnTo>
                  <a:pt x="54" y="108"/>
                </a:lnTo>
                <a:lnTo>
                  <a:pt x="48" y="108"/>
                </a:lnTo>
                <a:lnTo>
                  <a:pt x="48" y="102"/>
                </a:lnTo>
                <a:lnTo>
                  <a:pt x="42" y="102"/>
                </a:lnTo>
                <a:lnTo>
                  <a:pt x="36" y="108"/>
                </a:lnTo>
                <a:lnTo>
                  <a:pt x="36" y="108"/>
                </a:lnTo>
                <a:lnTo>
                  <a:pt x="30" y="108"/>
                </a:lnTo>
                <a:lnTo>
                  <a:pt x="24" y="108"/>
                </a:lnTo>
                <a:lnTo>
                  <a:pt x="18" y="108"/>
                </a:lnTo>
                <a:lnTo>
                  <a:pt x="12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90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12" y="66"/>
                </a:lnTo>
                <a:lnTo>
                  <a:pt x="12" y="60"/>
                </a:lnTo>
                <a:lnTo>
                  <a:pt x="18" y="60"/>
                </a:lnTo>
                <a:lnTo>
                  <a:pt x="24" y="54"/>
                </a:lnTo>
                <a:lnTo>
                  <a:pt x="30" y="54"/>
                </a:lnTo>
                <a:lnTo>
                  <a:pt x="36" y="48"/>
                </a:lnTo>
                <a:lnTo>
                  <a:pt x="36" y="48"/>
                </a:lnTo>
                <a:lnTo>
                  <a:pt x="36" y="42"/>
                </a:lnTo>
                <a:lnTo>
                  <a:pt x="42" y="42"/>
                </a:lnTo>
                <a:lnTo>
                  <a:pt x="48" y="36"/>
                </a:lnTo>
                <a:lnTo>
                  <a:pt x="54" y="36"/>
                </a:lnTo>
                <a:lnTo>
                  <a:pt x="54" y="30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30"/>
                </a:lnTo>
                <a:lnTo>
                  <a:pt x="84" y="30"/>
                </a:lnTo>
                <a:lnTo>
                  <a:pt x="84" y="24"/>
                </a:lnTo>
                <a:lnTo>
                  <a:pt x="90" y="24"/>
                </a:lnTo>
                <a:lnTo>
                  <a:pt x="96" y="24"/>
                </a:lnTo>
                <a:lnTo>
                  <a:pt x="102" y="24"/>
                </a:lnTo>
                <a:lnTo>
                  <a:pt x="102" y="24"/>
                </a:lnTo>
                <a:lnTo>
                  <a:pt x="108" y="24"/>
                </a:lnTo>
                <a:lnTo>
                  <a:pt x="114" y="24"/>
                </a:lnTo>
                <a:lnTo>
                  <a:pt x="126" y="24"/>
                </a:lnTo>
                <a:lnTo>
                  <a:pt x="126" y="18"/>
                </a:lnTo>
                <a:lnTo>
                  <a:pt x="126" y="18"/>
                </a:lnTo>
                <a:lnTo>
                  <a:pt x="132" y="12"/>
                </a:lnTo>
                <a:lnTo>
                  <a:pt x="138" y="12"/>
                </a:lnTo>
                <a:lnTo>
                  <a:pt x="138" y="6"/>
                </a:lnTo>
                <a:lnTo>
                  <a:pt x="144" y="0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4114800" y="1835150"/>
            <a:ext cx="420688" cy="730250"/>
          </a:xfrm>
          <a:custGeom>
            <a:avLst/>
            <a:gdLst>
              <a:gd name="T0" fmla="*/ 90 w 132"/>
              <a:gd name="T1" fmla="*/ 78 h 234"/>
              <a:gd name="T2" fmla="*/ 96 w 132"/>
              <a:gd name="T3" fmla="*/ 90 h 234"/>
              <a:gd name="T4" fmla="*/ 102 w 132"/>
              <a:gd name="T5" fmla="*/ 102 h 234"/>
              <a:gd name="T6" fmla="*/ 108 w 132"/>
              <a:gd name="T7" fmla="*/ 96 h 234"/>
              <a:gd name="T8" fmla="*/ 108 w 132"/>
              <a:gd name="T9" fmla="*/ 108 h 234"/>
              <a:gd name="T10" fmla="*/ 114 w 132"/>
              <a:gd name="T11" fmla="*/ 120 h 234"/>
              <a:gd name="T12" fmla="*/ 114 w 132"/>
              <a:gd name="T13" fmla="*/ 126 h 234"/>
              <a:gd name="T14" fmla="*/ 108 w 132"/>
              <a:gd name="T15" fmla="*/ 144 h 234"/>
              <a:gd name="T16" fmla="*/ 102 w 132"/>
              <a:gd name="T17" fmla="*/ 150 h 234"/>
              <a:gd name="T18" fmla="*/ 102 w 132"/>
              <a:gd name="T19" fmla="*/ 150 h 234"/>
              <a:gd name="T20" fmla="*/ 96 w 132"/>
              <a:gd name="T21" fmla="*/ 162 h 234"/>
              <a:gd name="T22" fmla="*/ 84 w 132"/>
              <a:gd name="T23" fmla="*/ 168 h 234"/>
              <a:gd name="T24" fmla="*/ 96 w 132"/>
              <a:gd name="T25" fmla="*/ 180 h 234"/>
              <a:gd name="T26" fmla="*/ 102 w 132"/>
              <a:gd name="T27" fmla="*/ 174 h 234"/>
              <a:gd name="T28" fmla="*/ 114 w 132"/>
              <a:gd name="T29" fmla="*/ 180 h 234"/>
              <a:gd name="T30" fmla="*/ 114 w 132"/>
              <a:gd name="T31" fmla="*/ 186 h 234"/>
              <a:gd name="T32" fmla="*/ 126 w 132"/>
              <a:gd name="T33" fmla="*/ 192 h 234"/>
              <a:gd name="T34" fmla="*/ 126 w 132"/>
              <a:gd name="T35" fmla="*/ 204 h 234"/>
              <a:gd name="T36" fmla="*/ 126 w 132"/>
              <a:gd name="T37" fmla="*/ 210 h 234"/>
              <a:gd name="T38" fmla="*/ 120 w 132"/>
              <a:gd name="T39" fmla="*/ 222 h 234"/>
              <a:gd name="T40" fmla="*/ 114 w 132"/>
              <a:gd name="T41" fmla="*/ 228 h 234"/>
              <a:gd name="T42" fmla="*/ 102 w 132"/>
              <a:gd name="T43" fmla="*/ 228 h 234"/>
              <a:gd name="T44" fmla="*/ 90 w 132"/>
              <a:gd name="T45" fmla="*/ 228 h 234"/>
              <a:gd name="T46" fmla="*/ 78 w 132"/>
              <a:gd name="T47" fmla="*/ 222 h 234"/>
              <a:gd name="T48" fmla="*/ 66 w 132"/>
              <a:gd name="T49" fmla="*/ 228 h 234"/>
              <a:gd name="T50" fmla="*/ 54 w 132"/>
              <a:gd name="T51" fmla="*/ 228 h 234"/>
              <a:gd name="T52" fmla="*/ 48 w 132"/>
              <a:gd name="T53" fmla="*/ 228 h 234"/>
              <a:gd name="T54" fmla="*/ 36 w 132"/>
              <a:gd name="T55" fmla="*/ 228 h 234"/>
              <a:gd name="T56" fmla="*/ 30 w 132"/>
              <a:gd name="T57" fmla="*/ 216 h 234"/>
              <a:gd name="T58" fmla="*/ 36 w 132"/>
              <a:gd name="T59" fmla="*/ 204 h 234"/>
              <a:gd name="T60" fmla="*/ 54 w 132"/>
              <a:gd name="T61" fmla="*/ 204 h 234"/>
              <a:gd name="T62" fmla="*/ 42 w 132"/>
              <a:gd name="T63" fmla="*/ 192 h 234"/>
              <a:gd name="T64" fmla="*/ 30 w 132"/>
              <a:gd name="T65" fmla="*/ 186 h 234"/>
              <a:gd name="T66" fmla="*/ 30 w 132"/>
              <a:gd name="T67" fmla="*/ 168 h 234"/>
              <a:gd name="T68" fmla="*/ 30 w 132"/>
              <a:gd name="T69" fmla="*/ 162 h 234"/>
              <a:gd name="T70" fmla="*/ 36 w 132"/>
              <a:gd name="T71" fmla="*/ 150 h 234"/>
              <a:gd name="T72" fmla="*/ 30 w 132"/>
              <a:gd name="T73" fmla="*/ 138 h 234"/>
              <a:gd name="T74" fmla="*/ 30 w 132"/>
              <a:gd name="T75" fmla="*/ 120 h 234"/>
              <a:gd name="T76" fmla="*/ 30 w 132"/>
              <a:gd name="T77" fmla="*/ 102 h 234"/>
              <a:gd name="T78" fmla="*/ 24 w 132"/>
              <a:gd name="T79" fmla="*/ 84 h 234"/>
              <a:gd name="T80" fmla="*/ 18 w 132"/>
              <a:gd name="T81" fmla="*/ 72 h 234"/>
              <a:gd name="T82" fmla="*/ 12 w 132"/>
              <a:gd name="T83" fmla="*/ 66 h 234"/>
              <a:gd name="T84" fmla="*/ 6 w 132"/>
              <a:gd name="T85" fmla="*/ 54 h 234"/>
              <a:gd name="T86" fmla="*/ 6 w 132"/>
              <a:gd name="T87" fmla="*/ 36 h 234"/>
              <a:gd name="T88" fmla="*/ 12 w 132"/>
              <a:gd name="T89" fmla="*/ 18 h 234"/>
              <a:gd name="T90" fmla="*/ 0 w 132"/>
              <a:gd name="T91" fmla="*/ 12 h 234"/>
              <a:gd name="T92" fmla="*/ 6 w 132"/>
              <a:gd name="T93" fmla="*/ 0 h 234"/>
              <a:gd name="T94" fmla="*/ 12 w 132"/>
              <a:gd name="T95" fmla="*/ 12 h 234"/>
              <a:gd name="T96" fmla="*/ 24 w 132"/>
              <a:gd name="T97" fmla="*/ 18 h 234"/>
              <a:gd name="T98" fmla="*/ 42 w 132"/>
              <a:gd name="T99" fmla="*/ 18 h 234"/>
              <a:gd name="T100" fmla="*/ 60 w 132"/>
              <a:gd name="T101" fmla="*/ 12 h 234"/>
              <a:gd name="T102" fmla="*/ 78 w 132"/>
              <a:gd name="T103" fmla="*/ 12 h 234"/>
              <a:gd name="T104" fmla="*/ 84 w 132"/>
              <a:gd name="T105" fmla="*/ 24 h 234"/>
              <a:gd name="T106" fmla="*/ 78 w 132"/>
              <a:gd name="T107" fmla="*/ 36 h 234"/>
              <a:gd name="T108" fmla="*/ 72 w 132"/>
              <a:gd name="T109" fmla="*/ 42 h 234"/>
              <a:gd name="T110" fmla="*/ 78 w 132"/>
              <a:gd name="T111" fmla="*/ 54 h 234"/>
              <a:gd name="T112" fmla="*/ 84 w 132"/>
              <a:gd name="T113" fmla="*/ 66 h 234"/>
              <a:gd name="T114" fmla="*/ 90 w 132"/>
              <a:gd name="T115" fmla="*/ 7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" h="234">
                <a:moveTo>
                  <a:pt x="96" y="78"/>
                </a:moveTo>
                <a:lnTo>
                  <a:pt x="96" y="78"/>
                </a:lnTo>
                <a:lnTo>
                  <a:pt x="90" y="78"/>
                </a:lnTo>
                <a:lnTo>
                  <a:pt x="90" y="84"/>
                </a:lnTo>
                <a:lnTo>
                  <a:pt x="90" y="90"/>
                </a:lnTo>
                <a:lnTo>
                  <a:pt x="96" y="90"/>
                </a:lnTo>
                <a:lnTo>
                  <a:pt x="96" y="96"/>
                </a:lnTo>
                <a:lnTo>
                  <a:pt x="102" y="96"/>
                </a:lnTo>
                <a:lnTo>
                  <a:pt x="102" y="102"/>
                </a:lnTo>
                <a:lnTo>
                  <a:pt x="102" y="102"/>
                </a:lnTo>
                <a:lnTo>
                  <a:pt x="108" y="102"/>
                </a:lnTo>
                <a:lnTo>
                  <a:pt x="108" y="96"/>
                </a:lnTo>
                <a:lnTo>
                  <a:pt x="114" y="102"/>
                </a:lnTo>
                <a:lnTo>
                  <a:pt x="114" y="108"/>
                </a:lnTo>
                <a:lnTo>
                  <a:pt x="108" y="108"/>
                </a:lnTo>
                <a:lnTo>
                  <a:pt x="108" y="114"/>
                </a:lnTo>
                <a:lnTo>
                  <a:pt x="114" y="114"/>
                </a:lnTo>
                <a:lnTo>
                  <a:pt x="114" y="120"/>
                </a:lnTo>
                <a:lnTo>
                  <a:pt x="108" y="120"/>
                </a:lnTo>
                <a:lnTo>
                  <a:pt x="114" y="120"/>
                </a:lnTo>
                <a:lnTo>
                  <a:pt x="114" y="126"/>
                </a:lnTo>
                <a:lnTo>
                  <a:pt x="114" y="132"/>
                </a:lnTo>
                <a:lnTo>
                  <a:pt x="114" y="138"/>
                </a:lnTo>
                <a:lnTo>
                  <a:pt x="108" y="144"/>
                </a:lnTo>
                <a:lnTo>
                  <a:pt x="108" y="150"/>
                </a:lnTo>
                <a:lnTo>
                  <a:pt x="102" y="150"/>
                </a:lnTo>
                <a:lnTo>
                  <a:pt x="102" y="150"/>
                </a:lnTo>
                <a:lnTo>
                  <a:pt x="96" y="150"/>
                </a:lnTo>
                <a:lnTo>
                  <a:pt x="96" y="150"/>
                </a:lnTo>
                <a:lnTo>
                  <a:pt x="102" y="150"/>
                </a:lnTo>
                <a:lnTo>
                  <a:pt x="102" y="156"/>
                </a:lnTo>
                <a:lnTo>
                  <a:pt x="96" y="156"/>
                </a:lnTo>
                <a:lnTo>
                  <a:pt x="96" y="162"/>
                </a:lnTo>
                <a:lnTo>
                  <a:pt x="90" y="156"/>
                </a:lnTo>
                <a:lnTo>
                  <a:pt x="90" y="162"/>
                </a:lnTo>
                <a:lnTo>
                  <a:pt x="84" y="168"/>
                </a:lnTo>
                <a:lnTo>
                  <a:pt x="90" y="168"/>
                </a:lnTo>
                <a:lnTo>
                  <a:pt x="90" y="174"/>
                </a:lnTo>
                <a:lnTo>
                  <a:pt x="96" y="180"/>
                </a:lnTo>
                <a:lnTo>
                  <a:pt x="102" y="180"/>
                </a:lnTo>
                <a:lnTo>
                  <a:pt x="102" y="180"/>
                </a:lnTo>
                <a:lnTo>
                  <a:pt x="102" y="174"/>
                </a:lnTo>
                <a:lnTo>
                  <a:pt x="102" y="180"/>
                </a:lnTo>
                <a:lnTo>
                  <a:pt x="108" y="180"/>
                </a:lnTo>
                <a:lnTo>
                  <a:pt x="114" y="180"/>
                </a:lnTo>
                <a:lnTo>
                  <a:pt x="120" y="180"/>
                </a:lnTo>
                <a:lnTo>
                  <a:pt x="120" y="186"/>
                </a:lnTo>
                <a:lnTo>
                  <a:pt x="114" y="186"/>
                </a:lnTo>
                <a:lnTo>
                  <a:pt x="120" y="186"/>
                </a:lnTo>
                <a:lnTo>
                  <a:pt x="120" y="192"/>
                </a:lnTo>
                <a:lnTo>
                  <a:pt x="126" y="192"/>
                </a:lnTo>
                <a:lnTo>
                  <a:pt x="126" y="198"/>
                </a:lnTo>
                <a:lnTo>
                  <a:pt x="132" y="198"/>
                </a:lnTo>
                <a:lnTo>
                  <a:pt x="126" y="204"/>
                </a:lnTo>
                <a:lnTo>
                  <a:pt x="126" y="210"/>
                </a:lnTo>
                <a:lnTo>
                  <a:pt x="132" y="210"/>
                </a:lnTo>
                <a:lnTo>
                  <a:pt x="126" y="210"/>
                </a:lnTo>
                <a:lnTo>
                  <a:pt x="126" y="216"/>
                </a:lnTo>
                <a:lnTo>
                  <a:pt x="126" y="222"/>
                </a:lnTo>
                <a:lnTo>
                  <a:pt x="120" y="222"/>
                </a:lnTo>
                <a:lnTo>
                  <a:pt x="120" y="228"/>
                </a:lnTo>
                <a:lnTo>
                  <a:pt x="114" y="228"/>
                </a:lnTo>
                <a:lnTo>
                  <a:pt x="114" y="228"/>
                </a:lnTo>
                <a:lnTo>
                  <a:pt x="108" y="228"/>
                </a:lnTo>
                <a:lnTo>
                  <a:pt x="108" y="228"/>
                </a:lnTo>
                <a:lnTo>
                  <a:pt x="102" y="228"/>
                </a:lnTo>
                <a:lnTo>
                  <a:pt x="102" y="228"/>
                </a:lnTo>
                <a:lnTo>
                  <a:pt x="96" y="228"/>
                </a:lnTo>
                <a:lnTo>
                  <a:pt x="90" y="228"/>
                </a:lnTo>
                <a:lnTo>
                  <a:pt x="84" y="228"/>
                </a:lnTo>
                <a:lnTo>
                  <a:pt x="78" y="228"/>
                </a:lnTo>
                <a:lnTo>
                  <a:pt x="78" y="222"/>
                </a:lnTo>
                <a:lnTo>
                  <a:pt x="72" y="222"/>
                </a:lnTo>
                <a:lnTo>
                  <a:pt x="66" y="222"/>
                </a:lnTo>
                <a:lnTo>
                  <a:pt x="66" y="228"/>
                </a:lnTo>
                <a:lnTo>
                  <a:pt x="60" y="228"/>
                </a:lnTo>
                <a:lnTo>
                  <a:pt x="60" y="228"/>
                </a:lnTo>
                <a:lnTo>
                  <a:pt x="54" y="228"/>
                </a:lnTo>
                <a:lnTo>
                  <a:pt x="54" y="234"/>
                </a:lnTo>
                <a:lnTo>
                  <a:pt x="48" y="234"/>
                </a:lnTo>
                <a:lnTo>
                  <a:pt x="48" y="228"/>
                </a:lnTo>
                <a:lnTo>
                  <a:pt x="42" y="228"/>
                </a:lnTo>
                <a:lnTo>
                  <a:pt x="36" y="228"/>
                </a:lnTo>
                <a:lnTo>
                  <a:pt x="36" y="228"/>
                </a:lnTo>
                <a:lnTo>
                  <a:pt x="36" y="222"/>
                </a:lnTo>
                <a:lnTo>
                  <a:pt x="36" y="216"/>
                </a:lnTo>
                <a:lnTo>
                  <a:pt x="30" y="216"/>
                </a:lnTo>
                <a:lnTo>
                  <a:pt x="30" y="210"/>
                </a:lnTo>
                <a:lnTo>
                  <a:pt x="30" y="204"/>
                </a:lnTo>
                <a:lnTo>
                  <a:pt x="36" y="204"/>
                </a:lnTo>
                <a:lnTo>
                  <a:pt x="42" y="204"/>
                </a:lnTo>
                <a:lnTo>
                  <a:pt x="48" y="204"/>
                </a:lnTo>
                <a:lnTo>
                  <a:pt x="54" y="204"/>
                </a:lnTo>
                <a:lnTo>
                  <a:pt x="48" y="198"/>
                </a:lnTo>
                <a:lnTo>
                  <a:pt x="42" y="198"/>
                </a:lnTo>
                <a:lnTo>
                  <a:pt x="42" y="192"/>
                </a:lnTo>
                <a:lnTo>
                  <a:pt x="36" y="192"/>
                </a:lnTo>
                <a:lnTo>
                  <a:pt x="36" y="186"/>
                </a:lnTo>
                <a:lnTo>
                  <a:pt x="30" y="186"/>
                </a:lnTo>
                <a:lnTo>
                  <a:pt x="30" y="180"/>
                </a:lnTo>
                <a:lnTo>
                  <a:pt x="30" y="174"/>
                </a:lnTo>
                <a:lnTo>
                  <a:pt x="30" y="168"/>
                </a:lnTo>
                <a:lnTo>
                  <a:pt x="30" y="162"/>
                </a:lnTo>
                <a:lnTo>
                  <a:pt x="24" y="162"/>
                </a:lnTo>
                <a:lnTo>
                  <a:pt x="30" y="162"/>
                </a:lnTo>
                <a:lnTo>
                  <a:pt x="30" y="156"/>
                </a:lnTo>
                <a:lnTo>
                  <a:pt x="30" y="150"/>
                </a:lnTo>
                <a:lnTo>
                  <a:pt x="36" y="150"/>
                </a:lnTo>
                <a:lnTo>
                  <a:pt x="36" y="144"/>
                </a:lnTo>
                <a:lnTo>
                  <a:pt x="36" y="138"/>
                </a:lnTo>
                <a:lnTo>
                  <a:pt x="30" y="138"/>
                </a:lnTo>
                <a:lnTo>
                  <a:pt x="30" y="132"/>
                </a:lnTo>
                <a:lnTo>
                  <a:pt x="30" y="126"/>
                </a:lnTo>
                <a:lnTo>
                  <a:pt x="30" y="120"/>
                </a:lnTo>
                <a:lnTo>
                  <a:pt x="30" y="114"/>
                </a:lnTo>
                <a:lnTo>
                  <a:pt x="30" y="108"/>
                </a:lnTo>
                <a:lnTo>
                  <a:pt x="30" y="102"/>
                </a:lnTo>
                <a:lnTo>
                  <a:pt x="30" y="96"/>
                </a:lnTo>
                <a:lnTo>
                  <a:pt x="24" y="90"/>
                </a:lnTo>
                <a:lnTo>
                  <a:pt x="24" y="84"/>
                </a:lnTo>
                <a:lnTo>
                  <a:pt x="18" y="78"/>
                </a:lnTo>
                <a:lnTo>
                  <a:pt x="18" y="72"/>
                </a:lnTo>
                <a:lnTo>
                  <a:pt x="18" y="72"/>
                </a:lnTo>
                <a:lnTo>
                  <a:pt x="18" y="66"/>
                </a:lnTo>
                <a:lnTo>
                  <a:pt x="12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6" y="54"/>
                </a:lnTo>
                <a:lnTo>
                  <a:pt x="12" y="48"/>
                </a:lnTo>
                <a:lnTo>
                  <a:pt x="6" y="42"/>
                </a:lnTo>
                <a:lnTo>
                  <a:pt x="6" y="36"/>
                </a:lnTo>
                <a:lnTo>
                  <a:pt x="12" y="30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24" y="18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8" y="18"/>
                </a:lnTo>
                <a:lnTo>
                  <a:pt x="54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18"/>
                </a:lnTo>
                <a:lnTo>
                  <a:pt x="78" y="24"/>
                </a:lnTo>
                <a:lnTo>
                  <a:pt x="84" y="24"/>
                </a:lnTo>
                <a:lnTo>
                  <a:pt x="84" y="30"/>
                </a:lnTo>
                <a:lnTo>
                  <a:pt x="78" y="30"/>
                </a:lnTo>
                <a:lnTo>
                  <a:pt x="78" y="36"/>
                </a:lnTo>
                <a:lnTo>
                  <a:pt x="72" y="30"/>
                </a:lnTo>
                <a:lnTo>
                  <a:pt x="72" y="36"/>
                </a:lnTo>
                <a:lnTo>
                  <a:pt x="72" y="42"/>
                </a:lnTo>
                <a:lnTo>
                  <a:pt x="72" y="48"/>
                </a:lnTo>
                <a:lnTo>
                  <a:pt x="78" y="48"/>
                </a:lnTo>
                <a:lnTo>
                  <a:pt x="78" y="54"/>
                </a:lnTo>
                <a:lnTo>
                  <a:pt x="78" y="60"/>
                </a:lnTo>
                <a:lnTo>
                  <a:pt x="84" y="60"/>
                </a:lnTo>
                <a:lnTo>
                  <a:pt x="84" y="66"/>
                </a:lnTo>
                <a:lnTo>
                  <a:pt x="90" y="66"/>
                </a:lnTo>
                <a:lnTo>
                  <a:pt x="84" y="72"/>
                </a:lnTo>
                <a:lnTo>
                  <a:pt x="90" y="72"/>
                </a:lnTo>
                <a:lnTo>
                  <a:pt x="90" y="78"/>
                </a:lnTo>
                <a:lnTo>
                  <a:pt x="96" y="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454650" y="1873250"/>
            <a:ext cx="554038" cy="393700"/>
          </a:xfrm>
          <a:custGeom>
            <a:avLst/>
            <a:gdLst>
              <a:gd name="T0" fmla="*/ 18 w 174"/>
              <a:gd name="T1" fmla="*/ 0 h 126"/>
              <a:gd name="T2" fmla="*/ 18 w 174"/>
              <a:gd name="T3" fmla="*/ 12 h 126"/>
              <a:gd name="T4" fmla="*/ 24 w 174"/>
              <a:gd name="T5" fmla="*/ 6 h 126"/>
              <a:gd name="T6" fmla="*/ 42 w 174"/>
              <a:gd name="T7" fmla="*/ 6 h 126"/>
              <a:gd name="T8" fmla="*/ 54 w 174"/>
              <a:gd name="T9" fmla="*/ 12 h 126"/>
              <a:gd name="T10" fmla="*/ 66 w 174"/>
              <a:gd name="T11" fmla="*/ 12 h 126"/>
              <a:gd name="T12" fmla="*/ 78 w 174"/>
              <a:gd name="T13" fmla="*/ 18 h 126"/>
              <a:gd name="T14" fmla="*/ 90 w 174"/>
              <a:gd name="T15" fmla="*/ 24 h 126"/>
              <a:gd name="T16" fmla="*/ 102 w 174"/>
              <a:gd name="T17" fmla="*/ 24 h 126"/>
              <a:gd name="T18" fmla="*/ 114 w 174"/>
              <a:gd name="T19" fmla="*/ 36 h 126"/>
              <a:gd name="T20" fmla="*/ 120 w 174"/>
              <a:gd name="T21" fmla="*/ 24 h 126"/>
              <a:gd name="T22" fmla="*/ 126 w 174"/>
              <a:gd name="T23" fmla="*/ 24 h 126"/>
              <a:gd name="T24" fmla="*/ 138 w 174"/>
              <a:gd name="T25" fmla="*/ 12 h 126"/>
              <a:gd name="T26" fmla="*/ 144 w 174"/>
              <a:gd name="T27" fmla="*/ 6 h 126"/>
              <a:gd name="T28" fmla="*/ 150 w 174"/>
              <a:gd name="T29" fmla="*/ 12 h 126"/>
              <a:gd name="T30" fmla="*/ 156 w 174"/>
              <a:gd name="T31" fmla="*/ 12 h 126"/>
              <a:gd name="T32" fmla="*/ 162 w 174"/>
              <a:gd name="T33" fmla="*/ 12 h 126"/>
              <a:gd name="T34" fmla="*/ 168 w 174"/>
              <a:gd name="T35" fmla="*/ 12 h 126"/>
              <a:gd name="T36" fmla="*/ 168 w 174"/>
              <a:gd name="T37" fmla="*/ 30 h 126"/>
              <a:gd name="T38" fmla="*/ 174 w 174"/>
              <a:gd name="T39" fmla="*/ 36 h 126"/>
              <a:gd name="T40" fmla="*/ 168 w 174"/>
              <a:gd name="T41" fmla="*/ 54 h 126"/>
              <a:gd name="T42" fmla="*/ 168 w 174"/>
              <a:gd name="T43" fmla="*/ 60 h 126"/>
              <a:gd name="T44" fmla="*/ 168 w 174"/>
              <a:gd name="T45" fmla="*/ 72 h 126"/>
              <a:gd name="T46" fmla="*/ 150 w 174"/>
              <a:gd name="T47" fmla="*/ 78 h 126"/>
              <a:gd name="T48" fmla="*/ 156 w 174"/>
              <a:gd name="T49" fmla="*/ 84 h 126"/>
              <a:gd name="T50" fmla="*/ 156 w 174"/>
              <a:gd name="T51" fmla="*/ 96 h 126"/>
              <a:gd name="T52" fmla="*/ 156 w 174"/>
              <a:gd name="T53" fmla="*/ 102 h 126"/>
              <a:gd name="T54" fmla="*/ 162 w 174"/>
              <a:gd name="T55" fmla="*/ 102 h 126"/>
              <a:gd name="T56" fmla="*/ 162 w 174"/>
              <a:gd name="T57" fmla="*/ 96 h 126"/>
              <a:gd name="T58" fmla="*/ 168 w 174"/>
              <a:gd name="T59" fmla="*/ 108 h 126"/>
              <a:gd name="T60" fmla="*/ 174 w 174"/>
              <a:gd name="T61" fmla="*/ 108 h 126"/>
              <a:gd name="T62" fmla="*/ 162 w 174"/>
              <a:gd name="T63" fmla="*/ 120 h 126"/>
              <a:gd name="T64" fmla="*/ 150 w 174"/>
              <a:gd name="T65" fmla="*/ 126 h 126"/>
              <a:gd name="T66" fmla="*/ 144 w 174"/>
              <a:gd name="T67" fmla="*/ 126 h 126"/>
              <a:gd name="T68" fmla="*/ 138 w 174"/>
              <a:gd name="T69" fmla="*/ 126 h 126"/>
              <a:gd name="T70" fmla="*/ 126 w 174"/>
              <a:gd name="T71" fmla="*/ 120 h 126"/>
              <a:gd name="T72" fmla="*/ 114 w 174"/>
              <a:gd name="T73" fmla="*/ 126 h 126"/>
              <a:gd name="T74" fmla="*/ 108 w 174"/>
              <a:gd name="T75" fmla="*/ 120 h 126"/>
              <a:gd name="T76" fmla="*/ 102 w 174"/>
              <a:gd name="T77" fmla="*/ 114 h 126"/>
              <a:gd name="T78" fmla="*/ 96 w 174"/>
              <a:gd name="T79" fmla="*/ 114 h 126"/>
              <a:gd name="T80" fmla="*/ 84 w 174"/>
              <a:gd name="T81" fmla="*/ 108 h 126"/>
              <a:gd name="T82" fmla="*/ 72 w 174"/>
              <a:gd name="T83" fmla="*/ 102 h 126"/>
              <a:gd name="T84" fmla="*/ 60 w 174"/>
              <a:gd name="T85" fmla="*/ 108 h 126"/>
              <a:gd name="T86" fmla="*/ 60 w 174"/>
              <a:gd name="T87" fmla="*/ 108 h 126"/>
              <a:gd name="T88" fmla="*/ 54 w 174"/>
              <a:gd name="T89" fmla="*/ 102 h 126"/>
              <a:gd name="T90" fmla="*/ 42 w 174"/>
              <a:gd name="T91" fmla="*/ 102 h 126"/>
              <a:gd name="T92" fmla="*/ 30 w 174"/>
              <a:gd name="T93" fmla="*/ 108 h 126"/>
              <a:gd name="T94" fmla="*/ 18 w 174"/>
              <a:gd name="T95" fmla="*/ 108 h 126"/>
              <a:gd name="T96" fmla="*/ 12 w 174"/>
              <a:gd name="T97" fmla="*/ 102 h 126"/>
              <a:gd name="T98" fmla="*/ 6 w 174"/>
              <a:gd name="T99" fmla="*/ 90 h 126"/>
              <a:gd name="T100" fmla="*/ 12 w 174"/>
              <a:gd name="T101" fmla="*/ 90 h 126"/>
              <a:gd name="T102" fmla="*/ 12 w 174"/>
              <a:gd name="T103" fmla="*/ 78 h 126"/>
              <a:gd name="T104" fmla="*/ 6 w 174"/>
              <a:gd name="T105" fmla="*/ 60 h 126"/>
              <a:gd name="T106" fmla="*/ 12 w 174"/>
              <a:gd name="T107" fmla="*/ 54 h 126"/>
              <a:gd name="T108" fmla="*/ 6 w 174"/>
              <a:gd name="T109" fmla="*/ 42 h 126"/>
              <a:gd name="T110" fmla="*/ 6 w 174"/>
              <a:gd name="T111" fmla="*/ 30 h 126"/>
              <a:gd name="T112" fmla="*/ 6 w 174"/>
              <a:gd name="T113" fmla="*/ 12 h 126"/>
              <a:gd name="T114" fmla="*/ 0 w 174"/>
              <a:gd name="T115" fmla="*/ 1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4" h="126">
                <a:moveTo>
                  <a:pt x="12" y="0"/>
                </a:moveTo>
                <a:lnTo>
                  <a:pt x="18" y="0"/>
                </a:lnTo>
                <a:lnTo>
                  <a:pt x="18" y="0"/>
                </a:lnTo>
                <a:lnTo>
                  <a:pt x="18" y="6"/>
                </a:lnTo>
                <a:lnTo>
                  <a:pt x="18" y="6"/>
                </a:lnTo>
                <a:lnTo>
                  <a:pt x="18" y="12"/>
                </a:lnTo>
                <a:lnTo>
                  <a:pt x="18" y="6"/>
                </a:lnTo>
                <a:lnTo>
                  <a:pt x="18" y="12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6"/>
                </a:lnTo>
                <a:lnTo>
                  <a:pt x="42" y="12"/>
                </a:lnTo>
                <a:lnTo>
                  <a:pt x="48" y="12"/>
                </a:lnTo>
                <a:lnTo>
                  <a:pt x="54" y="12"/>
                </a:lnTo>
                <a:lnTo>
                  <a:pt x="60" y="6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18"/>
                </a:lnTo>
                <a:lnTo>
                  <a:pt x="84" y="18"/>
                </a:lnTo>
                <a:lnTo>
                  <a:pt x="90" y="18"/>
                </a:lnTo>
                <a:lnTo>
                  <a:pt x="90" y="24"/>
                </a:lnTo>
                <a:lnTo>
                  <a:pt x="96" y="24"/>
                </a:lnTo>
                <a:lnTo>
                  <a:pt x="102" y="24"/>
                </a:lnTo>
                <a:lnTo>
                  <a:pt x="102" y="24"/>
                </a:lnTo>
                <a:lnTo>
                  <a:pt x="102" y="30"/>
                </a:lnTo>
                <a:lnTo>
                  <a:pt x="108" y="30"/>
                </a:lnTo>
                <a:lnTo>
                  <a:pt x="114" y="36"/>
                </a:lnTo>
                <a:lnTo>
                  <a:pt x="114" y="30"/>
                </a:lnTo>
                <a:lnTo>
                  <a:pt x="114" y="24"/>
                </a:lnTo>
                <a:lnTo>
                  <a:pt x="120" y="24"/>
                </a:lnTo>
                <a:lnTo>
                  <a:pt x="126" y="24"/>
                </a:lnTo>
                <a:lnTo>
                  <a:pt x="132" y="24"/>
                </a:lnTo>
                <a:lnTo>
                  <a:pt x="126" y="24"/>
                </a:lnTo>
                <a:lnTo>
                  <a:pt x="132" y="18"/>
                </a:lnTo>
                <a:lnTo>
                  <a:pt x="138" y="18"/>
                </a:lnTo>
                <a:lnTo>
                  <a:pt x="138" y="12"/>
                </a:lnTo>
                <a:lnTo>
                  <a:pt x="138" y="6"/>
                </a:lnTo>
                <a:lnTo>
                  <a:pt x="144" y="12"/>
                </a:lnTo>
                <a:lnTo>
                  <a:pt x="144" y="6"/>
                </a:lnTo>
                <a:lnTo>
                  <a:pt x="144" y="12"/>
                </a:lnTo>
                <a:lnTo>
                  <a:pt x="150" y="18"/>
                </a:lnTo>
                <a:lnTo>
                  <a:pt x="150" y="12"/>
                </a:lnTo>
                <a:lnTo>
                  <a:pt x="150" y="6"/>
                </a:lnTo>
                <a:lnTo>
                  <a:pt x="156" y="6"/>
                </a:lnTo>
                <a:lnTo>
                  <a:pt x="156" y="12"/>
                </a:lnTo>
                <a:lnTo>
                  <a:pt x="162" y="12"/>
                </a:lnTo>
                <a:lnTo>
                  <a:pt x="162" y="6"/>
                </a:lnTo>
                <a:lnTo>
                  <a:pt x="162" y="12"/>
                </a:lnTo>
                <a:lnTo>
                  <a:pt x="168" y="12"/>
                </a:lnTo>
                <a:lnTo>
                  <a:pt x="168" y="6"/>
                </a:lnTo>
                <a:lnTo>
                  <a:pt x="168" y="12"/>
                </a:lnTo>
                <a:lnTo>
                  <a:pt x="168" y="18"/>
                </a:lnTo>
                <a:lnTo>
                  <a:pt x="168" y="24"/>
                </a:lnTo>
                <a:lnTo>
                  <a:pt x="168" y="30"/>
                </a:lnTo>
                <a:lnTo>
                  <a:pt x="174" y="30"/>
                </a:lnTo>
                <a:lnTo>
                  <a:pt x="168" y="36"/>
                </a:lnTo>
                <a:lnTo>
                  <a:pt x="174" y="36"/>
                </a:lnTo>
                <a:lnTo>
                  <a:pt x="168" y="42"/>
                </a:lnTo>
                <a:lnTo>
                  <a:pt x="168" y="48"/>
                </a:lnTo>
                <a:lnTo>
                  <a:pt x="168" y="54"/>
                </a:lnTo>
                <a:lnTo>
                  <a:pt x="174" y="54"/>
                </a:lnTo>
                <a:lnTo>
                  <a:pt x="174" y="60"/>
                </a:lnTo>
                <a:lnTo>
                  <a:pt x="168" y="60"/>
                </a:lnTo>
                <a:lnTo>
                  <a:pt x="168" y="60"/>
                </a:lnTo>
                <a:lnTo>
                  <a:pt x="168" y="66"/>
                </a:lnTo>
                <a:lnTo>
                  <a:pt x="168" y="72"/>
                </a:lnTo>
                <a:lnTo>
                  <a:pt x="162" y="72"/>
                </a:lnTo>
                <a:lnTo>
                  <a:pt x="156" y="72"/>
                </a:lnTo>
                <a:lnTo>
                  <a:pt x="150" y="78"/>
                </a:lnTo>
                <a:lnTo>
                  <a:pt x="156" y="84"/>
                </a:lnTo>
                <a:lnTo>
                  <a:pt x="162" y="84"/>
                </a:lnTo>
                <a:lnTo>
                  <a:pt x="156" y="84"/>
                </a:lnTo>
                <a:lnTo>
                  <a:pt x="162" y="90"/>
                </a:lnTo>
                <a:lnTo>
                  <a:pt x="162" y="96"/>
                </a:lnTo>
                <a:lnTo>
                  <a:pt x="156" y="96"/>
                </a:lnTo>
                <a:lnTo>
                  <a:pt x="150" y="96"/>
                </a:lnTo>
                <a:lnTo>
                  <a:pt x="150" y="102"/>
                </a:lnTo>
                <a:lnTo>
                  <a:pt x="156" y="102"/>
                </a:lnTo>
                <a:lnTo>
                  <a:pt x="156" y="108"/>
                </a:lnTo>
                <a:lnTo>
                  <a:pt x="162" y="108"/>
                </a:lnTo>
                <a:lnTo>
                  <a:pt x="162" y="102"/>
                </a:lnTo>
                <a:lnTo>
                  <a:pt x="156" y="102"/>
                </a:lnTo>
                <a:lnTo>
                  <a:pt x="156" y="96"/>
                </a:lnTo>
                <a:lnTo>
                  <a:pt x="162" y="96"/>
                </a:lnTo>
                <a:lnTo>
                  <a:pt x="162" y="102"/>
                </a:lnTo>
                <a:lnTo>
                  <a:pt x="168" y="102"/>
                </a:lnTo>
                <a:lnTo>
                  <a:pt x="168" y="108"/>
                </a:lnTo>
                <a:lnTo>
                  <a:pt x="168" y="102"/>
                </a:lnTo>
                <a:lnTo>
                  <a:pt x="168" y="108"/>
                </a:lnTo>
                <a:lnTo>
                  <a:pt x="174" y="108"/>
                </a:lnTo>
                <a:lnTo>
                  <a:pt x="168" y="108"/>
                </a:lnTo>
                <a:lnTo>
                  <a:pt x="168" y="114"/>
                </a:lnTo>
                <a:lnTo>
                  <a:pt x="162" y="120"/>
                </a:lnTo>
                <a:lnTo>
                  <a:pt x="156" y="120"/>
                </a:lnTo>
                <a:lnTo>
                  <a:pt x="156" y="126"/>
                </a:lnTo>
                <a:lnTo>
                  <a:pt x="150" y="126"/>
                </a:lnTo>
                <a:lnTo>
                  <a:pt x="150" y="120"/>
                </a:lnTo>
                <a:lnTo>
                  <a:pt x="150" y="126"/>
                </a:lnTo>
                <a:lnTo>
                  <a:pt x="144" y="126"/>
                </a:lnTo>
                <a:lnTo>
                  <a:pt x="144" y="120"/>
                </a:lnTo>
                <a:lnTo>
                  <a:pt x="144" y="126"/>
                </a:lnTo>
                <a:lnTo>
                  <a:pt x="138" y="126"/>
                </a:lnTo>
                <a:lnTo>
                  <a:pt x="138" y="120"/>
                </a:lnTo>
                <a:lnTo>
                  <a:pt x="132" y="120"/>
                </a:lnTo>
                <a:lnTo>
                  <a:pt x="126" y="120"/>
                </a:lnTo>
                <a:lnTo>
                  <a:pt x="126" y="126"/>
                </a:lnTo>
                <a:lnTo>
                  <a:pt x="120" y="126"/>
                </a:lnTo>
                <a:lnTo>
                  <a:pt x="114" y="126"/>
                </a:lnTo>
                <a:lnTo>
                  <a:pt x="120" y="126"/>
                </a:lnTo>
                <a:lnTo>
                  <a:pt x="114" y="120"/>
                </a:lnTo>
                <a:lnTo>
                  <a:pt x="108" y="120"/>
                </a:lnTo>
                <a:lnTo>
                  <a:pt x="102" y="126"/>
                </a:lnTo>
                <a:lnTo>
                  <a:pt x="102" y="120"/>
                </a:lnTo>
                <a:lnTo>
                  <a:pt x="102" y="114"/>
                </a:lnTo>
                <a:lnTo>
                  <a:pt x="102" y="120"/>
                </a:lnTo>
                <a:lnTo>
                  <a:pt x="96" y="120"/>
                </a:lnTo>
                <a:lnTo>
                  <a:pt x="96" y="114"/>
                </a:lnTo>
                <a:lnTo>
                  <a:pt x="90" y="114"/>
                </a:lnTo>
                <a:lnTo>
                  <a:pt x="90" y="108"/>
                </a:lnTo>
                <a:lnTo>
                  <a:pt x="84" y="108"/>
                </a:lnTo>
                <a:lnTo>
                  <a:pt x="78" y="108"/>
                </a:lnTo>
                <a:lnTo>
                  <a:pt x="78" y="102"/>
                </a:lnTo>
                <a:lnTo>
                  <a:pt x="72" y="102"/>
                </a:lnTo>
                <a:lnTo>
                  <a:pt x="72" y="108"/>
                </a:lnTo>
                <a:lnTo>
                  <a:pt x="66" y="108"/>
                </a:lnTo>
                <a:lnTo>
                  <a:pt x="60" y="108"/>
                </a:lnTo>
                <a:lnTo>
                  <a:pt x="66" y="108"/>
                </a:lnTo>
                <a:lnTo>
                  <a:pt x="60" y="102"/>
                </a:lnTo>
                <a:lnTo>
                  <a:pt x="60" y="108"/>
                </a:lnTo>
                <a:lnTo>
                  <a:pt x="60" y="102"/>
                </a:lnTo>
                <a:lnTo>
                  <a:pt x="54" y="108"/>
                </a:lnTo>
                <a:lnTo>
                  <a:pt x="54" y="102"/>
                </a:lnTo>
                <a:lnTo>
                  <a:pt x="48" y="102"/>
                </a:lnTo>
                <a:lnTo>
                  <a:pt x="48" y="96"/>
                </a:lnTo>
                <a:lnTo>
                  <a:pt x="42" y="102"/>
                </a:lnTo>
                <a:lnTo>
                  <a:pt x="36" y="102"/>
                </a:lnTo>
                <a:lnTo>
                  <a:pt x="30" y="102"/>
                </a:lnTo>
                <a:lnTo>
                  <a:pt x="30" y="108"/>
                </a:lnTo>
                <a:lnTo>
                  <a:pt x="24" y="108"/>
                </a:lnTo>
                <a:lnTo>
                  <a:pt x="18" y="102"/>
                </a:lnTo>
                <a:lnTo>
                  <a:pt x="18" y="108"/>
                </a:lnTo>
                <a:lnTo>
                  <a:pt x="18" y="108"/>
                </a:lnTo>
                <a:lnTo>
                  <a:pt x="18" y="102"/>
                </a:lnTo>
                <a:lnTo>
                  <a:pt x="12" y="102"/>
                </a:lnTo>
                <a:lnTo>
                  <a:pt x="6" y="102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12" y="84"/>
                </a:lnTo>
                <a:lnTo>
                  <a:pt x="12" y="90"/>
                </a:lnTo>
                <a:lnTo>
                  <a:pt x="18" y="84"/>
                </a:lnTo>
                <a:lnTo>
                  <a:pt x="12" y="84"/>
                </a:lnTo>
                <a:lnTo>
                  <a:pt x="12" y="78"/>
                </a:lnTo>
                <a:lnTo>
                  <a:pt x="12" y="72"/>
                </a:lnTo>
                <a:lnTo>
                  <a:pt x="12" y="66"/>
                </a:lnTo>
                <a:lnTo>
                  <a:pt x="6" y="60"/>
                </a:lnTo>
                <a:lnTo>
                  <a:pt x="6" y="60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6" y="48"/>
                </a:lnTo>
                <a:lnTo>
                  <a:pt x="6" y="42"/>
                </a:lnTo>
                <a:lnTo>
                  <a:pt x="12" y="42"/>
                </a:lnTo>
                <a:lnTo>
                  <a:pt x="6" y="36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6" y="12"/>
                </a:ln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6" y="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6656388" y="1930400"/>
            <a:ext cx="363537" cy="688975"/>
          </a:xfrm>
          <a:custGeom>
            <a:avLst/>
            <a:gdLst>
              <a:gd name="T0" fmla="*/ 10 w 19"/>
              <a:gd name="T1" fmla="*/ 1 h 37"/>
              <a:gd name="T2" fmla="*/ 10 w 19"/>
              <a:gd name="T3" fmla="*/ 4 h 37"/>
              <a:gd name="T4" fmla="*/ 11 w 19"/>
              <a:gd name="T5" fmla="*/ 5 h 37"/>
              <a:gd name="T6" fmla="*/ 11 w 19"/>
              <a:gd name="T7" fmla="*/ 6 h 37"/>
              <a:gd name="T8" fmla="*/ 11 w 19"/>
              <a:gd name="T9" fmla="*/ 7 h 37"/>
              <a:gd name="T10" fmla="*/ 15 w 19"/>
              <a:gd name="T11" fmla="*/ 6 h 37"/>
              <a:gd name="T12" fmla="*/ 16 w 19"/>
              <a:gd name="T13" fmla="*/ 8 h 37"/>
              <a:gd name="T14" fmla="*/ 17 w 19"/>
              <a:gd name="T15" fmla="*/ 9 h 37"/>
              <a:gd name="T16" fmla="*/ 16 w 19"/>
              <a:gd name="T17" fmla="*/ 11 h 37"/>
              <a:gd name="T18" fmla="*/ 17 w 19"/>
              <a:gd name="T19" fmla="*/ 12 h 37"/>
              <a:gd name="T20" fmla="*/ 17 w 19"/>
              <a:gd name="T21" fmla="*/ 15 h 37"/>
              <a:gd name="T22" fmla="*/ 19 w 19"/>
              <a:gd name="T23" fmla="*/ 16 h 37"/>
              <a:gd name="T24" fmla="*/ 18 w 19"/>
              <a:gd name="T25" fmla="*/ 18 h 37"/>
              <a:gd name="T26" fmla="*/ 18 w 19"/>
              <a:gd name="T27" fmla="*/ 20 h 37"/>
              <a:gd name="T28" fmla="*/ 18 w 19"/>
              <a:gd name="T29" fmla="*/ 22 h 37"/>
              <a:gd name="T30" fmla="*/ 18 w 19"/>
              <a:gd name="T31" fmla="*/ 25 h 37"/>
              <a:gd name="T32" fmla="*/ 17 w 19"/>
              <a:gd name="T33" fmla="*/ 26 h 37"/>
              <a:gd name="T34" fmla="*/ 17 w 19"/>
              <a:gd name="T35" fmla="*/ 28 h 37"/>
              <a:gd name="T36" fmla="*/ 18 w 19"/>
              <a:gd name="T37" fmla="*/ 29 h 37"/>
              <a:gd name="T38" fmla="*/ 17 w 19"/>
              <a:gd name="T39" fmla="*/ 31 h 37"/>
              <a:gd name="T40" fmla="*/ 18 w 19"/>
              <a:gd name="T41" fmla="*/ 33 h 37"/>
              <a:gd name="T42" fmla="*/ 16 w 19"/>
              <a:gd name="T43" fmla="*/ 35 h 37"/>
              <a:gd name="T44" fmla="*/ 15 w 19"/>
              <a:gd name="T45" fmla="*/ 35 h 37"/>
              <a:gd name="T46" fmla="*/ 13 w 19"/>
              <a:gd name="T47" fmla="*/ 36 h 37"/>
              <a:gd name="T48" fmla="*/ 11 w 19"/>
              <a:gd name="T49" fmla="*/ 36 h 37"/>
              <a:gd name="T50" fmla="*/ 9 w 19"/>
              <a:gd name="T51" fmla="*/ 35 h 37"/>
              <a:gd name="T52" fmla="*/ 8 w 19"/>
              <a:gd name="T53" fmla="*/ 33 h 37"/>
              <a:gd name="T54" fmla="*/ 6 w 19"/>
              <a:gd name="T55" fmla="*/ 32 h 37"/>
              <a:gd name="T56" fmla="*/ 4 w 19"/>
              <a:gd name="T57" fmla="*/ 31 h 37"/>
              <a:gd name="T58" fmla="*/ 3 w 19"/>
              <a:gd name="T59" fmla="*/ 30 h 37"/>
              <a:gd name="T60" fmla="*/ 3 w 19"/>
              <a:gd name="T61" fmla="*/ 29 h 37"/>
              <a:gd name="T62" fmla="*/ 3 w 19"/>
              <a:gd name="T63" fmla="*/ 28 h 37"/>
              <a:gd name="T64" fmla="*/ 2 w 19"/>
              <a:gd name="T65" fmla="*/ 26 h 37"/>
              <a:gd name="T66" fmla="*/ 0 w 19"/>
              <a:gd name="T67" fmla="*/ 26 h 37"/>
              <a:gd name="T68" fmla="*/ 1 w 19"/>
              <a:gd name="T69" fmla="*/ 23 h 37"/>
              <a:gd name="T70" fmla="*/ 1 w 19"/>
              <a:gd name="T71" fmla="*/ 22 h 37"/>
              <a:gd name="T72" fmla="*/ 3 w 19"/>
              <a:gd name="T73" fmla="*/ 20 h 37"/>
              <a:gd name="T74" fmla="*/ 3 w 19"/>
              <a:gd name="T75" fmla="*/ 18 h 37"/>
              <a:gd name="T76" fmla="*/ 2 w 19"/>
              <a:gd name="T77" fmla="*/ 18 h 37"/>
              <a:gd name="T78" fmla="*/ 2 w 19"/>
              <a:gd name="T79" fmla="*/ 15 h 37"/>
              <a:gd name="T80" fmla="*/ 2 w 19"/>
              <a:gd name="T81" fmla="*/ 12 h 37"/>
              <a:gd name="T82" fmla="*/ 3 w 19"/>
              <a:gd name="T83" fmla="*/ 11 h 37"/>
              <a:gd name="T84" fmla="*/ 2 w 19"/>
              <a:gd name="T85" fmla="*/ 10 h 37"/>
              <a:gd name="T86" fmla="*/ 4 w 19"/>
              <a:gd name="T87" fmla="*/ 8 h 37"/>
              <a:gd name="T88" fmla="*/ 4 w 19"/>
              <a:gd name="T89" fmla="*/ 5 h 37"/>
              <a:gd name="T90" fmla="*/ 3 w 19"/>
              <a:gd name="T91" fmla="*/ 3 h 37"/>
              <a:gd name="T92" fmla="*/ 4 w 19"/>
              <a:gd name="T93" fmla="*/ 2 h 37"/>
              <a:gd name="T94" fmla="*/ 5 w 19"/>
              <a:gd name="T95" fmla="*/ 2 h 37"/>
              <a:gd name="T96" fmla="*/ 7 w 19"/>
              <a:gd name="T97" fmla="*/ 3 h 37"/>
              <a:gd name="T98" fmla="*/ 8 w 19"/>
              <a:gd name="T99" fmla="*/ 0 h 37"/>
              <a:gd name="T100" fmla="*/ 10 w 19"/>
              <a:gd name="T101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" h="37">
                <a:moveTo>
                  <a:pt x="9" y="0"/>
                </a:moveTo>
                <a:lnTo>
                  <a:pt x="9" y="0"/>
                </a:lnTo>
                <a:lnTo>
                  <a:pt x="10" y="1"/>
                </a:lnTo>
                <a:lnTo>
                  <a:pt x="10" y="2"/>
                </a:lnTo>
                <a:lnTo>
                  <a:pt x="10" y="3"/>
                </a:lnTo>
                <a:lnTo>
                  <a:pt x="10" y="4"/>
                </a:lnTo>
                <a:lnTo>
                  <a:pt x="11" y="4"/>
                </a:lnTo>
                <a:lnTo>
                  <a:pt x="10" y="5"/>
                </a:lnTo>
                <a:lnTo>
                  <a:pt x="11" y="5"/>
                </a:lnTo>
                <a:lnTo>
                  <a:pt x="10" y="5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0" y="7"/>
                </a:lnTo>
                <a:lnTo>
                  <a:pt x="11" y="7"/>
                </a:lnTo>
                <a:lnTo>
                  <a:pt x="13" y="6"/>
                </a:lnTo>
                <a:lnTo>
                  <a:pt x="14" y="6"/>
                </a:lnTo>
                <a:lnTo>
                  <a:pt x="15" y="6"/>
                </a:lnTo>
                <a:lnTo>
                  <a:pt x="15" y="7"/>
                </a:lnTo>
                <a:lnTo>
                  <a:pt x="16" y="7"/>
                </a:lnTo>
                <a:lnTo>
                  <a:pt x="16" y="8"/>
                </a:lnTo>
                <a:lnTo>
                  <a:pt x="16" y="9"/>
                </a:lnTo>
                <a:lnTo>
                  <a:pt x="16" y="10"/>
                </a:lnTo>
                <a:lnTo>
                  <a:pt x="17" y="9"/>
                </a:lnTo>
                <a:lnTo>
                  <a:pt x="17" y="10"/>
                </a:lnTo>
                <a:lnTo>
                  <a:pt x="17" y="11"/>
                </a:lnTo>
                <a:lnTo>
                  <a:pt x="16" y="11"/>
                </a:lnTo>
                <a:lnTo>
                  <a:pt x="16" y="11"/>
                </a:lnTo>
                <a:lnTo>
                  <a:pt x="16" y="12"/>
                </a:lnTo>
                <a:lnTo>
                  <a:pt x="17" y="12"/>
                </a:lnTo>
                <a:lnTo>
                  <a:pt x="17" y="13"/>
                </a:lnTo>
                <a:lnTo>
                  <a:pt x="17" y="14"/>
                </a:lnTo>
                <a:lnTo>
                  <a:pt x="17" y="15"/>
                </a:lnTo>
                <a:lnTo>
                  <a:pt x="18" y="15"/>
                </a:lnTo>
                <a:lnTo>
                  <a:pt x="18" y="16"/>
                </a:lnTo>
                <a:lnTo>
                  <a:pt x="19" y="16"/>
                </a:lnTo>
                <a:lnTo>
                  <a:pt x="19" y="17"/>
                </a:lnTo>
                <a:lnTo>
                  <a:pt x="19" y="18"/>
                </a:lnTo>
                <a:lnTo>
                  <a:pt x="18" y="18"/>
                </a:lnTo>
                <a:lnTo>
                  <a:pt x="18" y="19"/>
                </a:lnTo>
                <a:lnTo>
                  <a:pt x="19" y="20"/>
                </a:lnTo>
                <a:lnTo>
                  <a:pt x="18" y="20"/>
                </a:lnTo>
                <a:lnTo>
                  <a:pt x="18" y="21"/>
                </a:lnTo>
                <a:lnTo>
                  <a:pt x="17" y="21"/>
                </a:lnTo>
                <a:lnTo>
                  <a:pt x="18" y="22"/>
                </a:lnTo>
                <a:lnTo>
                  <a:pt x="18" y="23"/>
                </a:lnTo>
                <a:lnTo>
                  <a:pt x="18" y="24"/>
                </a:lnTo>
                <a:lnTo>
                  <a:pt x="18" y="25"/>
                </a:lnTo>
                <a:lnTo>
                  <a:pt x="17" y="25"/>
                </a:lnTo>
                <a:lnTo>
                  <a:pt x="18" y="25"/>
                </a:lnTo>
                <a:lnTo>
                  <a:pt x="17" y="26"/>
                </a:lnTo>
                <a:lnTo>
                  <a:pt x="17" y="26"/>
                </a:lnTo>
                <a:lnTo>
                  <a:pt x="18" y="27"/>
                </a:lnTo>
                <a:lnTo>
                  <a:pt x="17" y="28"/>
                </a:lnTo>
                <a:lnTo>
                  <a:pt x="18" y="29"/>
                </a:lnTo>
                <a:lnTo>
                  <a:pt x="18" y="30"/>
                </a:lnTo>
                <a:lnTo>
                  <a:pt x="18" y="29"/>
                </a:lnTo>
                <a:lnTo>
                  <a:pt x="19" y="30"/>
                </a:lnTo>
                <a:lnTo>
                  <a:pt x="18" y="30"/>
                </a:lnTo>
                <a:lnTo>
                  <a:pt x="17" y="31"/>
                </a:lnTo>
                <a:lnTo>
                  <a:pt x="17" y="32"/>
                </a:lnTo>
                <a:lnTo>
                  <a:pt x="18" y="32"/>
                </a:lnTo>
                <a:lnTo>
                  <a:pt x="18" y="33"/>
                </a:lnTo>
                <a:lnTo>
                  <a:pt x="18" y="34"/>
                </a:lnTo>
                <a:lnTo>
                  <a:pt x="17" y="35"/>
                </a:lnTo>
                <a:lnTo>
                  <a:pt x="16" y="35"/>
                </a:lnTo>
                <a:lnTo>
                  <a:pt x="15" y="35"/>
                </a:lnTo>
                <a:lnTo>
                  <a:pt x="16" y="35"/>
                </a:lnTo>
                <a:lnTo>
                  <a:pt x="15" y="35"/>
                </a:lnTo>
                <a:lnTo>
                  <a:pt x="15" y="36"/>
                </a:lnTo>
                <a:lnTo>
                  <a:pt x="14" y="36"/>
                </a:lnTo>
                <a:lnTo>
                  <a:pt x="13" y="36"/>
                </a:lnTo>
                <a:lnTo>
                  <a:pt x="13" y="37"/>
                </a:lnTo>
                <a:lnTo>
                  <a:pt x="12" y="36"/>
                </a:lnTo>
                <a:lnTo>
                  <a:pt x="11" y="36"/>
                </a:lnTo>
                <a:lnTo>
                  <a:pt x="10" y="36"/>
                </a:lnTo>
                <a:lnTo>
                  <a:pt x="10" y="35"/>
                </a:lnTo>
                <a:lnTo>
                  <a:pt x="9" y="35"/>
                </a:lnTo>
                <a:lnTo>
                  <a:pt x="9" y="34"/>
                </a:lnTo>
                <a:lnTo>
                  <a:pt x="8" y="34"/>
                </a:lnTo>
                <a:lnTo>
                  <a:pt x="8" y="33"/>
                </a:lnTo>
                <a:lnTo>
                  <a:pt x="8" y="33"/>
                </a:lnTo>
                <a:lnTo>
                  <a:pt x="7" y="33"/>
                </a:lnTo>
                <a:lnTo>
                  <a:pt x="6" y="32"/>
                </a:lnTo>
                <a:lnTo>
                  <a:pt x="5" y="32"/>
                </a:lnTo>
                <a:lnTo>
                  <a:pt x="5" y="31"/>
                </a:lnTo>
                <a:lnTo>
                  <a:pt x="4" y="31"/>
                </a:lnTo>
                <a:lnTo>
                  <a:pt x="4" y="30"/>
                </a:lnTo>
                <a:lnTo>
                  <a:pt x="3" y="31"/>
                </a:lnTo>
                <a:lnTo>
                  <a:pt x="3" y="30"/>
                </a:lnTo>
                <a:lnTo>
                  <a:pt x="2" y="30"/>
                </a:lnTo>
                <a:lnTo>
                  <a:pt x="2" y="29"/>
                </a:lnTo>
                <a:lnTo>
                  <a:pt x="3" y="29"/>
                </a:lnTo>
                <a:lnTo>
                  <a:pt x="3" y="28"/>
                </a:lnTo>
                <a:lnTo>
                  <a:pt x="2" y="28"/>
                </a:lnTo>
                <a:lnTo>
                  <a:pt x="3" y="28"/>
                </a:lnTo>
                <a:lnTo>
                  <a:pt x="2" y="28"/>
                </a:lnTo>
                <a:lnTo>
                  <a:pt x="3" y="27"/>
                </a:lnTo>
                <a:lnTo>
                  <a:pt x="2" y="26"/>
                </a:lnTo>
                <a:lnTo>
                  <a:pt x="1" y="26"/>
                </a:lnTo>
                <a:lnTo>
                  <a:pt x="1" y="26"/>
                </a:lnTo>
                <a:lnTo>
                  <a:pt x="0" y="26"/>
                </a:lnTo>
                <a:lnTo>
                  <a:pt x="0" y="25"/>
                </a:lnTo>
                <a:lnTo>
                  <a:pt x="1" y="24"/>
                </a:lnTo>
                <a:lnTo>
                  <a:pt x="1" y="23"/>
                </a:lnTo>
                <a:lnTo>
                  <a:pt x="1" y="22"/>
                </a:lnTo>
                <a:lnTo>
                  <a:pt x="1" y="21"/>
                </a:lnTo>
                <a:lnTo>
                  <a:pt x="1" y="22"/>
                </a:lnTo>
                <a:lnTo>
                  <a:pt x="2" y="21"/>
                </a:lnTo>
                <a:lnTo>
                  <a:pt x="3" y="21"/>
                </a:lnTo>
                <a:lnTo>
                  <a:pt x="3" y="20"/>
                </a:lnTo>
                <a:lnTo>
                  <a:pt x="2" y="20"/>
                </a:lnTo>
                <a:lnTo>
                  <a:pt x="3" y="19"/>
                </a:lnTo>
                <a:lnTo>
                  <a:pt x="3" y="18"/>
                </a:lnTo>
                <a:lnTo>
                  <a:pt x="2" y="18"/>
                </a:lnTo>
                <a:lnTo>
                  <a:pt x="2" y="19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1" y="14"/>
                </a:lnTo>
                <a:lnTo>
                  <a:pt x="1" y="13"/>
                </a:lnTo>
                <a:lnTo>
                  <a:pt x="2" y="12"/>
                </a:lnTo>
                <a:lnTo>
                  <a:pt x="1" y="12"/>
                </a:lnTo>
                <a:lnTo>
                  <a:pt x="2" y="11"/>
                </a:lnTo>
                <a:lnTo>
                  <a:pt x="3" y="11"/>
                </a:lnTo>
                <a:lnTo>
                  <a:pt x="2" y="10"/>
                </a:lnTo>
                <a:lnTo>
                  <a:pt x="3" y="10"/>
                </a:lnTo>
                <a:lnTo>
                  <a:pt x="2" y="10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4" y="7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3" y="3"/>
                </a:lnTo>
                <a:lnTo>
                  <a:pt x="4" y="2"/>
                </a:lnTo>
                <a:lnTo>
                  <a:pt x="4" y="1"/>
                </a:lnTo>
                <a:lnTo>
                  <a:pt x="5" y="1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8" y="2"/>
                </a:lnTo>
                <a:lnTo>
                  <a:pt x="8" y="1"/>
                </a:lnTo>
                <a:lnTo>
                  <a:pt x="8" y="0"/>
                </a:lnTo>
                <a:lnTo>
                  <a:pt x="9" y="0"/>
                </a:lnTo>
                <a:close/>
                <a:moveTo>
                  <a:pt x="10" y="4"/>
                </a:moveTo>
                <a:lnTo>
                  <a:pt x="10" y="4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848475" y="1965325"/>
            <a:ext cx="668338" cy="654050"/>
          </a:xfrm>
          <a:custGeom>
            <a:avLst/>
            <a:gdLst>
              <a:gd name="T0" fmla="*/ 12 w 210"/>
              <a:gd name="T1" fmla="*/ 6 h 210"/>
              <a:gd name="T2" fmla="*/ 18 w 210"/>
              <a:gd name="T3" fmla="*/ 6 h 210"/>
              <a:gd name="T4" fmla="*/ 36 w 210"/>
              <a:gd name="T5" fmla="*/ 0 h 210"/>
              <a:gd name="T6" fmla="*/ 48 w 210"/>
              <a:gd name="T7" fmla="*/ 6 h 210"/>
              <a:gd name="T8" fmla="*/ 60 w 210"/>
              <a:gd name="T9" fmla="*/ 12 h 210"/>
              <a:gd name="T10" fmla="*/ 60 w 210"/>
              <a:gd name="T11" fmla="*/ 24 h 210"/>
              <a:gd name="T12" fmla="*/ 66 w 210"/>
              <a:gd name="T13" fmla="*/ 42 h 210"/>
              <a:gd name="T14" fmla="*/ 72 w 210"/>
              <a:gd name="T15" fmla="*/ 48 h 210"/>
              <a:gd name="T16" fmla="*/ 78 w 210"/>
              <a:gd name="T17" fmla="*/ 66 h 210"/>
              <a:gd name="T18" fmla="*/ 72 w 210"/>
              <a:gd name="T19" fmla="*/ 78 h 210"/>
              <a:gd name="T20" fmla="*/ 66 w 210"/>
              <a:gd name="T21" fmla="*/ 90 h 210"/>
              <a:gd name="T22" fmla="*/ 78 w 210"/>
              <a:gd name="T23" fmla="*/ 102 h 210"/>
              <a:gd name="T24" fmla="*/ 84 w 210"/>
              <a:gd name="T25" fmla="*/ 108 h 210"/>
              <a:gd name="T26" fmla="*/ 102 w 210"/>
              <a:gd name="T27" fmla="*/ 108 h 210"/>
              <a:gd name="T28" fmla="*/ 108 w 210"/>
              <a:gd name="T29" fmla="*/ 114 h 210"/>
              <a:gd name="T30" fmla="*/ 108 w 210"/>
              <a:gd name="T31" fmla="*/ 126 h 210"/>
              <a:gd name="T32" fmla="*/ 120 w 210"/>
              <a:gd name="T33" fmla="*/ 132 h 210"/>
              <a:gd name="T34" fmla="*/ 132 w 210"/>
              <a:gd name="T35" fmla="*/ 138 h 210"/>
              <a:gd name="T36" fmla="*/ 144 w 210"/>
              <a:gd name="T37" fmla="*/ 144 h 210"/>
              <a:gd name="T38" fmla="*/ 156 w 210"/>
              <a:gd name="T39" fmla="*/ 150 h 210"/>
              <a:gd name="T40" fmla="*/ 168 w 210"/>
              <a:gd name="T41" fmla="*/ 156 h 210"/>
              <a:gd name="T42" fmla="*/ 174 w 210"/>
              <a:gd name="T43" fmla="*/ 162 h 210"/>
              <a:gd name="T44" fmla="*/ 186 w 210"/>
              <a:gd name="T45" fmla="*/ 162 h 210"/>
              <a:gd name="T46" fmla="*/ 204 w 210"/>
              <a:gd name="T47" fmla="*/ 174 h 210"/>
              <a:gd name="T48" fmla="*/ 210 w 210"/>
              <a:gd name="T49" fmla="*/ 180 h 210"/>
              <a:gd name="T50" fmla="*/ 192 w 210"/>
              <a:gd name="T51" fmla="*/ 186 h 210"/>
              <a:gd name="T52" fmla="*/ 174 w 210"/>
              <a:gd name="T53" fmla="*/ 192 h 210"/>
              <a:gd name="T54" fmla="*/ 168 w 210"/>
              <a:gd name="T55" fmla="*/ 192 h 210"/>
              <a:gd name="T56" fmla="*/ 156 w 210"/>
              <a:gd name="T57" fmla="*/ 186 h 210"/>
              <a:gd name="T58" fmla="*/ 150 w 210"/>
              <a:gd name="T59" fmla="*/ 192 h 210"/>
              <a:gd name="T60" fmla="*/ 138 w 210"/>
              <a:gd name="T61" fmla="*/ 198 h 210"/>
              <a:gd name="T62" fmla="*/ 120 w 210"/>
              <a:gd name="T63" fmla="*/ 198 h 210"/>
              <a:gd name="T64" fmla="*/ 108 w 210"/>
              <a:gd name="T65" fmla="*/ 192 h 210"/>
              <a:gd name="T66" fmla="*/ 96 w 210"/>
              <a:gd name="T67" fmla="*/ 198 h 210"/>
              <a:gd name="T68" fmla="*/ 90 w 210"/>
              <a:gd name="T69" fmla="*/ 210 h 210"/>
              <a:gd name="T70" fmla="*/ 84 w 210"/>
              <a:gd name="T71" fmla="*/ 210 h 210"/>
              <a:gd name="T72" fmla="*/ 72 w 210"/>
              <a:gd name="T73" fmla="*/ 210 h 210"/>
              <a:gd name="T74" fmla="*/ 66 w 210"/>
              <a:gd name="T75" fmla="*/ 198 h 210"/>
              <a:gd name="T76" fmla="*/ 60 w 210"/>
              <a:gd name="T77" fmla="*/ 204 h 210"/>
              <a:gd name="T78" fmla="*/ 66 w 210"/>
              <a:gd name="T79" fmla="*/ 186 h 210"/>
              <a:gd name="T80" fmla="*/ 54 w 210"/>
              <a:gd name="T81" fmla="*/ 186 h 210"/>
              <a:gd name="T82" fmla="*/ 48 w 210"/>
              <a:gd name="T83" fmla="*/ 180 h 210"/>
              <a:gd name="T84" fmla="*/ 48 w 210"/>
              <a:gd name="T85" fmla="*/ 168 h 210"/>
              <a:gd name="T86" fmla="*/ 48 w 210"/>
              <a:gd name="T87" fmla="*/ 168 h 210"/>
              <a:gd name="T88" fmla="*/ 48 w 210"/>
              <a:gd name="T89" fmla="*/ 150 h 210"/>
              <a:gd name="T90" fmla="*/ 48 w 210"/>
              <a:gd name="T91" fmla="*/ 132 h 210"/>
              <a:gd name="T92" fmla="*/ 48 w 210"/>
              <a:gd name="T93" fmla="*/ 126 h 210"/>
              <a:gd name="T94" fmla="*/ 42 w 210"/>
              <a:gd name="T95" fmla="*/ 108 h 210"/>
              <a:gd name="T96" fmla="*/ 54 w 210"/>
              <a:gd name="T97" fmla="*/ 108 h 210"/>
              <a:gd name="T98" fmla="*/ 54 w 210"/>
              <a:gd name="T99" fmla="*/ 96 h 210"/>
              <a:gd name="T100" fmla="*/ 48 w 210"/>
              <a:gd name="T101" fmla="*/ 84 h 210"/>
              <a:gd name="T102" fmla="*/ 42 w 210"/>
              <a:gd name="T103" fmla="*/ 72 h 210"/>
              <a:gd name="T104" fmla="*/ 36 w 210"/>
              <a:gd name="T105" fmla="*/ 60 h 210"/>
              <a:gd name="T106" fmla="*/ 42 w 210"/>
              <a:gd name="T107" fmla="*/ 48 h 210"/>
              <a:gd name="T108" fmla="*/ 36 w 210"/>
              <a:gd name="T109" fmla="*/ 42 h 210"/>
              <a:gd name="T110" fmla="*/ 36 w 210"/>
              <a:gd name="T111" fmla="*/ 24 h 210"/>
              <a:gd name="T112" fmla="*/ 24 w 210"/>
              <a:gd name="T113" fmla="*/ 24 h 210"/>
              <a:gd name="T114" fmla="*/ 0 w 210"/>
              <a:gd name="T115" fmla="*/ 24 h 210"/>
              <a:gd name="T116" fmla="*/ 6 w 210"/>
              <a:gd name="T117" fmla="*/ 18 h 210"/>
              <a:gd name="T118" fmla="*/ 0 w 210"/>
              <a:gd name="T119" fmla="*/ 1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0" h="210">
                <a:moveTo>
                  <a:pt x="6" y="12"/>
                </a:moveTo>
                <a:lnTo>
                  <a:pt x="6" y="12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18" y="6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60" y="12"/>
                </a:lnTo>
                <a:lnTo>
                  <a:pt x="60" y="18"/>
                </a:lnTo>
                <a:lnTo>
                  <a:pt x="60" y="24"/>
                </a:lnTo>
                <a:lnTo>
                  <a:pt x="60" y="24"/>
                </a:lnTo>
                <a:lnTo>
                  <a:pt x="60" y="30"/>
                </a:lnTo>
                <a:lnTo>
                  <a:pt x="66" y="30"/>
                </a:lnTo>
                <a:lnTo>
                  <a:pt x="66" y="42"/>
                </a:lnTo>
                <a:lnTo>
                  <a:pt x="72" y="36"/>
                </a:lnTo>
                <a:lnTo>
                  <a:pt x="72" y="42"/>
                </a:lnTo>
                <a:lnTo>
                  <a:pt x="72" y="48"/>
                </a:lnTo>
                <a:lnTo>
                  <a:pt x="72" y="54"/>
                </a:lnTo>
                <a:lnTo>
                  <a:pt x="72" y="60"/>
                </a:lnTo>
                <a:lnTo>
                  <a:pt x="78" y="66"/>
                </a:lnTo>
                <a:lnTo>
                  <a:pt x="72" y="66"/>
                </a:lnTo>
                <a:lnTo>
                  <a:pt x="72" y="72"/>
                </a:lnTo>
                <a:lnTo>
                  <a:pt x="72" y="78"/>
                </a:lnTo>
                <a:lnTo>
                  <a:pt x="66" y="78"/>
                </a:lnTo>
                <a:lnTo>
                  <a:pt x="66" y="84"/>
                </a:lnTo>
                <a:lnTo>
                  <a:pt x="66" y="90"/>
                </a:lnTo>
                <a:lnTo>
                  <a:pt x="72" y="90"/>
                </a:lnTo>
                <a:lnTo>
                  <a:pt x="78" y="96"/>
                </a:lnTo>
                <a:lnTo>
                  <a:pt x="78" y="102"/>
                </a:lnTo>
                <a:lnTo>
                  <a:pt x="84" y="102"/>
                </a:lnTo>
                <a:lnTo>
                  <a:pt x="84" y="102"/>
                </a:lnTo>
                <a:lnTo>
                  <a:pt x="84" y="108"/>
                </a:lnTo>
                <a:lnTo>
                  <a:pt x="90" y="108"/>
                </a:lnTo>
                <a:lnTo>
                  <a:pt x="96" y="108"/>
                </a:lnTo>
                <a:lnTo>
                  <a:pt x="102" y="108"/>
                </a:lnTo>
                <a:lnTo>
                  <a:pt x="108" y="108"/>
                </a:lnTo>
                <a:lnTo>
                  <a:pt x="108" y="108"/>
                </a:lnTo>
                <a:lnTo>
                  <a:pt x="108" y="114"/>
                </a:lnTo>
                <a:lnTo>
                  <a:pt x="108" y="120"/>
                </a:lnTo>
                <a:lnTo>
                  <a:pt x="114" y="120"/>
                </a:lnTo>
                <a:lnTo>
                  <a:pt x="108" y="126"/>
                </a:lnTo>
                <a:lnTo>
                  <a:pt x="114" y="126"/>
                </a:lnTo>
                <a:lnTo>
                  <a:pt x="114" y="132"/>
                </a:lnTo>
                <a:lnTo>
                  <a:pt x="120" y="132"/>
                </a:lnTo>
                <a:lnTo>
                  <a:pt x="126" y="132"/>
                </a:lnTo>
                <a:lnTo>
                  <a:pt x="132" y="132"/>
                </a:lnTo>
                <a:lnTo>
                  <a:pt x="132" y="138"/>
                </a:lnTo>
                <a:lnTo>
                  <a:pt x="138" y="138"/>
                </a:lnTo>
                <a:lnTo>
                  <a:pt x="144" y="138"/>
                </a:lnTo>
                <a:lnTo>
                  <a:pt x="144" y="144"/>
                </a:lnTo>
                <a:lnTo>
                  <a:pt x="150" y="144"/>
                </a:lnTo>
                <a:lnTo>
                  <a:pt x="156" y="144"/>
                </a:lnTo>
                <a:lnTo>
                  <a:pt x="156" y="150"/>
                </a:lnTo>
                <a:lnTo>
                  <a:pt x="162" y="150"/>
                </a:lnTo>
                <a:lnTo>
                  <a:pt x="168" y="150"/>
                </a:lnTo>
                <a:lnTo>
                  <a:pt x="168" y="156"/>
                </a:lnTo>
                <a:lnTo>
                  <a:pt x="174" y="156"/>
                </a:lnTo>
                <a:lnTo>
                  <a:pt x="174" y="156"/>
                </a:lnTo>
                <a:lnTo>
                  <a:pt x="174" y="162"/>
                </a:lnTo>
                <a:lnTo>
                  <a:pt x="180" y="156"/>
                </a:lnTo>
                <a:lnTo>
                  <a:pt x="186" y="156"/>
                </a:lnTo>
                <a:lnTo>
                  <a:pt x="186" y="162"/>
                </a:lnTo>
                <a:lnTo>
                  <a:pt x="192" y="162"/>
                </a:lnTo>
                <a:lnTo>
                  <a:pt x="198" y="168"/>
                </a:lnTo>
                <a:lnTo>
                  <a:pt x="204" y="174"/>
                </a:lnTo>
                <a:lnTo>
                  <a:pt x="204" y="180"/>
                </a:lnTo>
                <a:lnTo>
                  <a:pt x="204" y="174"/>
                </a:lnTo>
                <a:lnTo>
                  <a:pt x="210" y="180"/>
                </a:lnTo>
                <a:lnTo>
                  <a:pt x="204" y="180"/>
                </a:lnTo>
                <a:lnTo>
                  <a:pt x="198" y="186"/>
                </a:lnTo>
                <a:lnTo>
                  <a:pt x="192" y="186"/>
                </a:lnTo>
                <a:lnTo>
                  <a:pt x="186" y="186"/>
                </a:lnTo>
                <a:lnTo>
                  <a:pt x="180" y="192"/>
                </a:lnTo>
                <a:lnTo>
                  <a:pt x="174" y="192"/>
                </a:lnTo>
                <a:lnTo>
                  <a:pt x="174" y="198"/>
                </a:lnTo>
                <a:lnTo>
                  <a:pt x="174" y="198"/>
                </a:lnTo>
                <a:lnTo>
                  <a:pt x="168" y="192"/>
                </a:lnTo>
                <a:lnTo>
                  <a:pt x="162" y="192"/>
                </a:lnTo>
                <a:lnTo>
                  <a:pt x="156" y="192"/>
                </a:lnTo>
                <a:lnTo>
                  <a:pt x="156" y="186"/>
                </a:lnTo>
                <a:lnTo>
                  <a:pt x="150" y="186"/>
                </a:lnTo>
                <a:lnTo>
                  <a:pt x="144" y="192"/>
                </a:lnTo>
                <a:lnTo>
                  <a:pt x="150" y="192"/>
                </a:lnTo>
                <a:lnTo>
                  <a:pt x="144" y="192"/>
                </a:lnTo>
                <a:lnTo>
                  <a:pt x="138" y="192"/>
                </a:lnTo>
                <a:lnTo>
                  <a:pt x="138" y="198"/>
                </a:lnTo>
                <a:lnTo>
                  <a:pt x="132" y="198"/>
                </a:lnTo>
                <a:lnTo>
                  <a:pt x="126" y="198"/>
                </a:lnTo>
                <a:lnTo>
                  <a:pt x="120" y="198"/>
                </a:lnTo>
                <a:lnTo>
                  <a:pt x="114" y="198"/>
                </a:lnTo>
                <a:lnTo>
                  <a:pt x="114" y="192"/>
                </a:lnTo>
                <a:lnTo>
                  <a:pt x="108" y="192"/>
                </a:lnTo>
                <a:lnTo>
                  <a:pt x="108" y="198"/>
                </a:lnTo>
                <a:lnTo>
                  <a:pt x="102" y="198"/>
                </a:lnTo>
                <a:lnTo>
                  <a:pt x="96" y="198"/>
                </a:lnTo>
                <a:lnTo>
                  <a:pt x="90" y="198"/>
                </a:lnTo>
                <a:lnTo>
                  <a:pt x="90" y="204"/>
                </a:lnTo>
                <a:lnTo>
                  <a:pt x="90" y="210"/>
                </a:lnTo>
                <a:lnTo>
                  <a:pt x="84" y="210"/>
                </a:lnTo>
                <a:lnTo>
                  <a:pt x="84" y="204"/>
                </a:lnTo>
                <a:lnTo>
                  <a:pt x="84" y="210"/>
                </a:lnTo>
                <a:lnTo>
                  <a:pt x="84" y="210"/>
                </a:lnTo>
                <a:lnTo>
                  <a:pt x="78" y="210"/>
                </a:lnTo>
                <a:lnTo>
                  <a:pt x="72" y="210"/>
                </a:lnTo>
                <a:lnTo>
                  <a:pt x="72" y="204"/>
                </a:lnTo>
                <a:lnTo>
                  <a:pt x="66" y="204"/>
                </a:lnTo>
                <a:lnTo>
                  <a:pt x="66" y="198"/>
                </a:lnTo>
                <a:lnTo>
                  <a:pt x="72" y="198"/>
                </a:lnTo>
                <a:lnTo>
                  <a:pt x="66" y="198"/>
                </a:lnTo>
                <a:lnTo>
                  <a:pt x="60" y="204"/>
                </a:lnTo>
                <a:lnTo>
                  <a:pt x="60" y="198"/>
                </a:lnTo>
                <a:lnTo>
                  <a:pt x="66" y="192"/>
                </a:lnTo>
                <a:lnTo>
                  <a:pt x="66" y="186"/>
                </a:lnTo>
                <a:lnTo>
                  <a:pt x="60" y="186"/>
                </a:lnTo>
                <a:lnTo>
                  <a:pt x="60" y="186"/>
                </a:lnTo>
                <a:lnTo>
                  <a:pt x="54" y="186"/>
                </a:lnTo>
                <a:lnTo>
                  <a:pt x="48" y="186"/>
                </a:lnTo>
                <a:lnTo>
                  <a:pt x="48" y="186"/>
                </a:lnTo>
                <a:lnTo>
                  <a:pt x="48" y="180"/>
                </a:lnTo>
                <a:lnTo>
                  <a:pt x="42" y="180"/>
                </a:lnTo>
                <a:lnTo>
                  <a:pt x="42" y="174"/>
                </a:lnTo>
                <a:lnTo>
                  <a:pt x="48" y="168"/>
                </a:lnTo>
                <a:lnTo>
                  <a:pt x="54" y="168"/>
                </a:lnTo>
                <a:lnTo>
                  <a:pt x="48" y="162"/>
                </a:lnTo>
                <a:lnTo>
                  <a:pt x="48" y="168"/>
                </a:lnTo>
                <a:lnTo>
                  <a:pt x="48" y="162"/>
                </a:lnTo>
                <a:lnTo>
                  <a:pt x="42" y="156"/>
                </a:lnTo>
                <a:lnTo>
                  <a:pt x="48" y="150"/>
                </a:lnTo>
                <a:lnTo>
                  <a:pt x="42" y="144"/>
                </a:lnTo>
                <a:lnTo>
                  <a:pt x="42" y="138"/>
                </a:lnTo>
                <a:lnTo>
                  <a:pt x="48" y="132"/>
                </a:lnTo>
                <a:lnTo>
                  <a:pt x="42" y="132"/>
                </a:lnTo>
                <a:lnTo>
                  <a:pt x="48" y="132"/>
                </a:lnTo>
                <a:lnTo>
                  <a:pt x="48" y="126"/>
                </a:lnTo>
                <a:lnTo>
                  <a:pt x="48" y="120"/>
                </a:lnTo>
                <a:lnTo>
                  <a:pt x="48" y="114"/>
                </a:lnTo>
                <a:lnTo>
                  <a:pt x="42" y="108"/>
                </a:lnTo>
                <a:lnTo>
                  <a:pt x="48" y="108"/>
                </a:lnTo>
                <a:lnTo>
                  <a:pt x="48" y="108"/>
                </a:lnTo>
                <a:lnTo>
                  <a:pt x="54" y="108"/>
                </a:lnTo>
                <a:lnTo>
                  <a:pt x="48" y="102"/>
                </a:lnTo>
                <a:lnTo>
                  <a:pt x="48" y="96"/>
                </a:lnTo>
                <a:lnTo>
                  <a:pt x="54" y="96"/>
                </a:lnTo>
                <a:lnTo>
                  <a:pt x="54" y="90"/>
                </a:lnTo>
                <a:lnTo>
                  <a:pt x="54" y="84"/>
                </a:lnTo>
                <a:lnTo>
                  <a:pt x="48" y="84"/>
                </a:lnTo>
                <a:lnTo>
                  <a:pt x="48" y="78"/>
                </a:lnTo>
                <a:lnTo>
                  <a:pt x="42" y="78"/>
                </a:lnTo>
                <a:lnTo>
                  <a:pt x="42" y="72"/>
                </a:lnTo>
                <a:lnTo>
                  <a:pt x="42" y="66"/>
                </a:lnTo>
                <a:lnTo>
                  <a:pt x="42" y="60"/>
                </a:lnTo>
                <a:lnTo>
                  <a:pt x="36" y="60"/>
                </a:lnTo>
                <a:lnTo>
                  <a:pt x="36" y="54"/>
                </a:lnTo>
                <a:lnTo>
                  <a:pt x="36" y="48"/>
                </a:lnTo>
                <a:lnTo>
                  <a:pt x="42" y="48"/>
                </a:lnTo>
                <a:lnTo>
                  <a:pt x="42" y="42"/>
                </a:lnTo>
                <a:lnTo>
                  <a:pt x="42" y="36"/>
                </a:lnTo>
                <a:lnTo>
                  <a:pt x="36" y="42"/>
                </a:lnTo>
                <a:lnTo>
                  <a:pt x="36" y="36"/>
                </a:lnTo>
                <a:lnTo>
                  <a:pt x="36" y="30"/>
                </a:lnTo>
                <a:lnTo>
                  <a:pt x="36" y="24"/>
                </a:lnTo>
                <a:lnTo>
                  <a:pt x="30" y="24"/>
                </a:lnTo>
                <a:lnTo>
                  <a:pt x="30" y="24"/>
                </a:lnTo>
                <a:lnTo>
                  <a:pt x="24" y="24"/>
                </a:lnTo>
                <a:lnTo>
                  <a:pt x="18" y="24"/>
                </a:lnTo>
                <a:lnTo>
                  <a:pt x="6" y="24"/>
                </a:lnTo>
                <a:lnTo>
                  <a:pt x="0" y="24"/>
                </a:lnTo>
                <a:lnTo>
                  <a:pt x="6" y="24"/>
                </a:lnTo>
                <a:lnTo>
                  <a:pt x="6" y="24"/>
                </a:lnTo>
                <a:lnTo>
                  <a:pt x="6" y="18"/>
                </a:lnTo>
                <a:lnTo>
                  <a:pt x="0" y="18"/>
                </a:lnTo>
                <a:lnTo>
                  <a:pt x="6" y="18"/>
                </a:lnTo>
                <a:lnTo>
                  <a:pt x="0" y="18"/>
                </a:lnTo>
                <a:lnTo>
                  <a:pt x="6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7019925" y="1984375"/>
            <a:ext cx="669925" cy="525463"/>
          </a:xfrm>
          <a:custGeom>
            <a:avLst/>
            <a:gdLst>
              <a:gd name="T0" fmla="*/ 12 w 210"/>
              <a:gd name="T1" fmla="*/ 6 h 168"/>
              <a:gd name="T2" fmla="*/ 24 w 210"/>
              <a:gd name="T3" fmla="*/ 6 h 168"/>
              <a:gd name="T4" fmla="*/ 30 w 210"/>
              <a:gd name="T5" fmla="*/ 0 h 168"/>
              <a:gd name="T6" fmla="*/ 42 w 210"/>
              <a:gd name="T7" fmla="*/ 0 h 168"/>
              <a:gd name="T8" fmla="*/ 60 w 210"/>
              <a:gd name="T9" fmla="*/ 6 h 168"/>
              <a:gd name="T10" fmla="*/ 78 w 210"/>
              <a:gd name="T11" fmla="*/ 12 h 168"/>
              <a:gd name="T12" fmla="*/ 84 w 210"/>
              <a:gd name="T13" fmla="*/ 18 h 168"/>
              <a:gd name="T14" fmla="*/ 96 w 210"/>
              <a:gd name="T15" fmla="*/ 36 h 168"/>
              <a:gd name="T16" fmla="*/ 102 w 210"/>
              <a:gd name="T17" fmla="*/ 42 h 168"/>
              <a:gd name="T18" fmla="*/ 108 w 210"/>
              <a:gd name="T19" fmla="*/ 54 h 168"/>
              <a:gd name="T20" fmla="*/ 114 w 210"/>
              <a:gd name="T21" fmla="*/ 54 h 168"/>
              <a:gd name="T22" fmla="*/ 120 w 210"/>
              <a:gd name="T23" fmla="*/ 48 h 168"/>
              <a:gd name="T24" fmla="*/ 126 w 210"/>
              <a:gd name="T25" fmla="*/ 48 h 168"/>
              <a:gd name="T26" fmla="*/ 138 w 210"/>
              <a:gd name="T27" fmla="*/ 54 h 168"/>
              <a:gd name="T28" fmla="*/ 144 w 210"/>
              <a:gd name="T29" fmla="*/ 60 h 168"/>
              <a:gd name="T30" fmla="*/ 150 w 210"/>
              <a:gd name="T31" fmla="*/ 54 h 168"/>
              <a:gd name="T32" fmla="*/ 162 w 210"/>
              <a:gd name="T33" fmla="*/ 60 h 168"/>
              <a:gd name="T34" fmla="*/ 174 w 210"/>
              <a:gd name="T35" fmla="*/ 54 h 168"/>
              <a:gd name="T36" fmla="*/ 186 w 210"/>
              <a:gd name="T37" fmla="*/ 48 h 168"/>
              <a:gd name="T38" fmla="*/ 192 w 210"/>
              <a:gd name="T39" fmla="*/ 54 h 168"/>
              <a:gd name="T40" fmla="*/ 198 w 210"/>
              <a:gd name="T41" fmla="*/ 66 h 168"/>
              <a:gd name="T42" fmla="*/ 210 w 210"/>
              <a:gd name="T43" fmla="*/ 72 h 168"/>
              <a:gd name="T44" fmla="*/ 204 w 210"/>
              <a:gd name="T45" fmla="*/ 90 h 168"/>
              <a:gd name="T46" fmla="*/ 198 w 210"/>
              <a:gd name="T47" fmla="*/ 90 h 168"/>
              <a:gd name="T48" fmla="*/ 180 w 210"/>
              <a:gd name="T49" fmla="*/ 90 h 168"/>
              <a:gd name="T50" fmla="*/ 162 w 210"/>
              <a:gd name="T51" fmla="*/ 84 h 168"/>
              <a:gd name="T52" fmla="*/ 150 w 210"/>
              <a:gd name="T53" fmla="*/ 84 h 168"/>
              <a:gd name="T54" fmla="*/ 144 w 210"/>
              <a:gd name="T55" fmla="*/ 72 h 168"/>
              <a:gd name="T56" fmla="*/ 144 w 210"/>
              <a:gd name="T57" fmla="*/ 78 h 168"/>
              <a:gd name="T58" fmla="*/ 138 w 210"/>
              <a:gd name="T59" fmla="*/ 90 h 168"/>
              <a:gd name="T60" fmla="*/ 126 w 210"/>
              <a:gd name="T61" fmla="*/ 90 h 168"/>
              <a:gd name="T62" fmla="*/ 132 w 210"/>
              <a:gd name="T63" fmla="*/ 102 h 168"/>
              <a:gd name="T64" fmla="*/ 150 w 210"/>
              <a:gd name="T65" fmla="*/ 102 h 168"/>
              <a:gd name="T66" fmla="*/ 144 w 210"/>
              <a:gd name="T67" fmla="*/ 114 h 168"/>
              <a:gd name="T68" fmla="*/ 150 w 210"/>
              <a:gd name="T69" fmla="*/ 120 h 168"/>
              <a:gd name="T70" fmla="*/ 156 w 210"/>
              <a:gd name="T71" fmla="*/ 108 h 168"/>
              <a:gd name="T72" fmla="*/ 162 w 210"/>
              <a:gd name="T73" fmla="*/ 108 h 168"/>
              <a:gd name="T74" fmla="*/ 174 w 210"/>
              <a:gd name="T75" fmla="*/ 114 h 168"/>
              <a:gd name="T76" fmla="*/ 174 w 210"/>
              <a:gd name="T77" fmla="*/ 132 h 168"/>
              <a:gd name="T78" fmla="*/ 174 w 210"/>
              <a:gd name="T79" fmla="*/ 150 h 168"/>
              <a:gd name="T80" fmla="*/ 162 w 210"/>
              <a:gd name="T81" fmla="*/ 162 h 168"/>
              <a:gd name="T82" fmla="*/ 150 w 210"/>
              <a:gd name="T83" fmla="*/ 168 h 168"/>
              <a:gd name="T84" fmla="*/ 132 w 210"/>
              <a:gd name="T85" fmla="*/ 156 h 168"/>
              <a:gd name="T86" fmla="*/ 120 w 210"/>
              <a:gd name="T87" fmla="*/ 156 h 168"/>
              <a:gd name="T88" fmla="*/ 114 w 210"/>
              <a:gd name="T89" fmla="*/ 150 h 168"/>
              <a:gd name="T90" fmla="*/ 102 w 210"/>
              <a:gd name="T91" fmla="*/ 144 h 168"/>
              <a:gd name="T92" fmla="*/ 90 w 210"/>
              <a:gd name="T93" fmla="*/ 138 h 168"/>
              <a:gd name="T94" fmla="*/ 78 w 210"/>
              <a:gd name="T95" fmla="*/ 132 h 168"/>
              <a:gd name="T96" fmla="*/ 66 w 210"/>
              <a:gd name="T97" fmla="*/ 126 h 168"/>
              <a:gd name="T98" fmla="*/ 54 w 210"/>
              <a:gd name="T99" fmla="*/ 120 h 168"/>
              <a:gd name="T100" fmla="*/ 54 w 210"/>
              <a:gd name="T101" fmla="*/ 108 h 168"/>
              <a:gd name="T102" fmla="*/ 48 w 210"/>
              <a:gd name="T103" fmla="*/ 102 h 168"/>
              <a:gd name="T104" fmla="*/ 30 w 210"/>
              <a:gd name="T105" fmla="*/ 102 h 168"/>
              <a:gd name="T106" fmla="*/ 24 w 210"/>
              <a:gd name="T107" fmla="*/ 90 h 168"/>
              <a:gd name="T108" fmla="*/ 12 w 210"/>
              <a:gd name="T109" fmla="*/ 84 h 168"/>
              <a:gd name="T110" fmla="*/ 18 w 210"/>
              <a:gd name="T111" fmla="*/ 72 h 168"/>
              <a:gd name="T112" fmla="*/ 24 w 210"/>
              <a:gd name="T113" fmla="*/ 60 h 168"/>
              <a:gd name="T114" fmla="*/ 18 w 210"/>
              <a:gd name="T115" fmla="*/ 42 h 168"/>
              <a:gd name="T116" fmla="*/ 12 w 210"/>
              <a:gd name="T117" fmla="*/ 36 h 168"/>
              <a:gd name="T118" fmla="*/ 6 w 210"/>
              <a:gd name="T119" fmla="*/ 18 h 168"/>
              <a:gd name="T120" fmla="*/ 6 w 210"/>
              <a:gd name="T121" fmla="*/ 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" h="168">
                <a:moveTo>
                  <a:pt x="0" y="0"/>
                </a:moveTo>
                <a:lnTo>
                  <a:pt x="6" y="0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24" y="6"/>
                </a:lnTo>
                <a:lnTo>
                  <a:pt x="30" y="12"/>
                </a:lnTo>
                <a:lnTo>
                  <a:pt x="30" y="6"/>
                </a:lnTo>
                <a:lnTo>
                  <a:pt x="30" y="0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8" y="12"/>
                </a:lnTo>
                <a:lnTo>
                  <a:pt x="78" y="18"/>
                </a:lnTo>
                <a:lnTo>
                  <a:pt x="84" y="18"/>
                </a:lnTo>
                <a:lnTo>
                  <a:pt x="84" y="18"/>
                </a:lnTo>
                <a:lnTo>
                  <a:pt x="84" y="24"/>
                </a:lnTo>
                <a:lnTo>
                  <a:pt x="90" y="30"/>
                </a:lnTo>
                <a:lnTo>
                  <a:pt x="96" y="36"/>
                </a:lnTo>
                <a:lnTo>
                  <a:pt x="96" y="42"/>
                </a:lnTo>
                <a:lnTo>
                  <a:pt x="102" y="48"/>
                </a:lnTo>
                <a:lnTo>
                  <a:pt x="102" y="42"/>
                </a:lnTo>
                <a:lnTo>
                  <a:pt x="102" y="48"/>
                </a:lnTo>
                <a:lnTo>
                  <a:pt x="102" y="54"/>
                </a:lnTo>
                <a:lnTo>
                  <a:pt x="108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54"/>
                </a:lnTo>
                <a:lnTo>
                  <a:pt x="114" y="48"/>
                </a:lnTo>
                <a:lnTo>
                  <a:pt x="114" y="42"/>
                </a:lnTo>
                <a:lnTo>
                  <a:pt x="120" y="48"/>
                </a:lnTo>
                <a:lnTo>
                  <a:pt x="120" y="42"/>
                </a:lnTo>
                <a:lnTo>
                  <a:pt x="126" y="42"/>
                </a:lnTo>
                <a:lnTo>
                  <a:pt x="126" y="48"/>
                </a:lnTo>
                <a:lnTo>
                  <a:pt x="132" y="48"/>
                </a:lnTo>
                <a:lnTo>
                  <a:pt x="138" y="48"/>
                </a:lnTo>
                <a:lnTo>
                  <a:pt x="138" y="54"/>
                </a:lnTo>
                <a:lnTo>
                  <a:pt x="138" y="60"/>
                </a:lnTo>
                <a:lnTo>
                  <a:pt x="138" y="66"/>
                </a:lnTo>
                <a:lnTo>
                  <a:pt x="144" y="60"/>
                </a:lnTo>
                <a:lnTo>
                  <a:pt x="144" y="54"/>
                </a:lnTo>
                <a:lnTo>
                  <a:pt x="144" y="60"/>
                </a:lnTo>
                <a:lnTo>
                  <a:pt x="150" y="54"/>
                </a:lnTo>
                <a:lnTo>
                  <a:pt x="150" y="60"/>
                </a:lnTo>
                <a:lnTo>
                  <a:pt x="156" y="60"/>
                </a:lnTo>
                <a:lnTo>
                  <a:pt x="162" y="60"/>
                </a:lnTo>
                <a:lnTo>
                  <a:pt x="168" y="60"/>
                </a:lnTo>
                <a:lnTo>
                  <a:pt x="174" y="60"/>
                </a:lnTo>
                <a:lnTo>
                  <a:pt x="174" y="54"/>
                </a:lnTo>
                <a:lnTo>
                  <a:pt x="180" y="54"/>
                </a:lnTo>
                <a:lnTo>
                  <a:pt x="180" y="48"/>
                </a:lnTo>
                <a:lnTo>
                  <a:pt x="186" y="48"/>
                </a:lnTo>
                <a:lnTo>
                  <a:pt x="192" y="48"/>
                </a:lnTo>
                <a:lnTo>
                  <a:pt x="198" y="54"/>
                </a:lnTo>
                <a:lnTo>
                  <a:pt x="192" y="54"/>
                </a:lnTo>
                <a:lnTo>
                  <a:pt x="198" y="54"/>
                </a:lnTo>
                <a:lnTo>
                  <a:pt x="198" y="60"/>
                </a:lnTo>
                <a:lnTo>
                  <a:pt x="198" y="66"/>
                </a:lnTo>
                <a:lnTo>
                  <a:pt x="204" y="66"/>
                </a:lnTo>
                <a:lnTo>
                  <a:pt x="210" y="66"/>
                </a:lnTo>
                <a:lnTo>
                  <a:pt x="210" y="72"/>
                </a:lnTo>
                <a:lnTo>
                  <a:pt x="204" y="78"/>
                </a:lnTo>
                <a:lnTo>
                  <a:pt x="204" y="84"/>
                </a:lnTo>
                <a:lnTo>
                  <a:pt x="204" y="90"/>
                </a:lnTo>
                <a:lnTo>
                  <a:pt x="198" y="90"/>
                </a:lnTo>
                <a:lnTo>
                  <a:pt x="198" y="90"/>
                </a:lnTo>
                <a:lnTo>
                  <a:pt x="198" y="90"/>
                </a:lnTo>
                <a:lnTo>
                  <a:pt x="192" y="90"/>
                </a:lnTo>
                <a:lnTo>
                  <a:pt x="186" y="90"/>
                </a:lnTo>
                <a:lnTo>
                  <a:pt x="180" y="90"/>
                </a:lnTo>
                <a:lnTo>
                  <a:pt x="174" y="90"/>
                </a:lnTo>
                <a:lnTo>
                  <a:pt x="174" y="90"/>
                </a:lnTo>
                <a:lnTo>
                  <a:pt x="162" y="84"/>
                </a:lnTo>
                <a:lnTo>
                  <a:pt x="162" y="90"/>
                </a:lnTo>
                <a:lnTo>
                  <a:pt x="156" y="84"/>
                </a:lnTo>
                <a:lnTo>
                  <a:pt x="150" y="84"/>
                </a:lnTo>
                <a:lnTo>
                  <a:pt x="150" y="78"/>
                </a:lnTo>
                <a:lnTo>
                  <a:pt x="144" y="78"/>
                </a:lnTo>
                <a:lnTo>
                  <a:pt x="144" y="72"/>
                </a:lnTo>
                <a:lnTo>
                  <a:pt x="150" y="72"/>
                </a:lnTo>
                <a:lnTo>
                  <a:pt x="144" y="72"/>
                </a:lnTo>
                <a:lnTo>
                  <a:pt x="144" y="78"/>
                </a:lnTo>
                <a:lnTo>
                  <a:pt x="138" y="78"/>
                </a:lnTo>
                <a:lnTo>
                  <a:pt x="138" y="84"/>
                </a:lnTo>
                <a:lnTo>
                  <a:pt x="138" y="90"/>
                </a:lnTo>
                <a:lnTo>
                  <a:pt x="132" y="90"/>
                </a:lnTo>
                <a:lnTo>
                  <a:pt x="132" y="102"/>
                </a:lnTo>
                <a:lnTo>
                  <a:pt x="126" y="90"/>
                </a:lnTo>
                <a:lnTo>
                  <a:pt x="126" y="102"/>
                </a:lnTo>
                <a:lnTo>
                  <a:pt x="132" y="102"/>
                </a:lnTo>
                <a:lnTo>
                  <a:pt x="132" y="102"/>
                </a:lnTo>
                <a:lnTo>
                  <a:pt x="144" y="102"/>
                </a:lnTo>
                <a:lnTo>
                  <a:pt x="144" y="108"/>
                </a:lnTo>
                <a:lnTo>
                  <a:pt x="150" y="102"/>
                </a:lnTo>
                <a:lnTo>
                  <a:pt x="150" y="108"/>
                </a:lnTo>
                <a:lnTo>
                  <a:pt x="144" y="108"/>
                </a:lnTo>
                <a:lnTo>
                  <a:pt x="144" y="114"/>
                </a:lnTo>
                <a:lnTo>
                  <a:pt x="150" y="114"/>
                </a:lnTo>
                <a:lnTo>
                  <a:pt x="144" y="120"/>
                </a:lnTo>
                <a:lnTo>
                  <a:pt x="150" y="120"/>
                </a:lnTo>
                <a:lnTo>
                  <a:pt x="150" y="114"/>
                </a:lnTo>
                <a:lnTo>
                  <a:pt x="156" y="114"/>
                </a:lnTo>
                <a:lnTo>
                  <a:pt x="156" y="108"/>
                </a:lnTo>
                <a:lnTo>
                  <a:pt x="162" y="108"/>
                </a:lnTo>
                <a:lnTo>
                  <a:pt x="162" y="114"/>
                </a:lnTo>
                <a:lnTo>
                  <a:pt x="162" y="108"/>
                </a:lnTo>
                <a:lnTo>
                  <a:pt x="168" y="108"/>
                </a:lnTo>
                <a:lnTo>
                  <a:pt x="168" y="114"/>
                </a:lnTo>
                <a:lnTo>
                  <a:pt x="174" y="114"/>
                </a:lnTo>
                <a:lnTo>
                  <a:pt x="174" y="120"/>
                </a:lnTo>
                <a:lnTo>
                  <a:pt x="174" y="126"/>
                </a:lnTo>
                <a:lnTo>
                  <a:pt x="174" y="132"/>
                </a:lnTo>
                <a:lnTo>
                  <a:pt x="168" y="138"/>
                </a:lnTo>
                <a:lnTo>
                  <a:pt x="174" y="144"/>
                </a:lnTo>
                <a:lnTo>
                  <a:pt x="174" y="150"/>
                </a:lnTo>
                <a:lnTo>
                  <a:pt x="174" y="156"/>
                </a:lnTo>
                <a:lnTo>
                  <a:pt x="168" y="162"/>
                </a:lnTo>
                <a:lnTo>
                  <a:pt x="162" y="162"/>
                </a:lnTo>
                <a:lnTo>
                  <a:pt x="162" y="168"/>
                </a:lnTo>
                <a:lnTo>
                  <a:pt x="156" y="168"/>
                </a:lnTo>
                <a:lnTo>
                  <a:pt x="150" y="168"/>
                </a:lnTo>
                <a:lnTo>
                  <a:pt x="144" y="162"/>
                </a:lnTo>
                <a:lnTo>
                  <a:pt x="138" y="156"/>
                </a:lnTo>
                <a:lnTo>
                  <a:pt x="132" y="156"/>
                </a:lnTo>
                <a:lnTo>
                  <a:pt x="132" y="150"/>
                </a:lnTo>
                <a:lnTo>
                  <a:pt x="126" y="150"/>
                </a:lnTo>
                <a:lnTo>
                  <a:pt x="120" y="156"/>
                </a:lnTo>
                <a:lnTo>
                  <a:pt x="120" y="150"/>
                </a:lnTo>
                <a:lnTo>
                  <a:pt x="114" y="150"/>
                </a:lnTo>
                <a:lnTo>
                  <a:pt x="114" y="150"/>
                </a:lnTo>
                <a:lnTo>
                  <a:pt x="114" y="144"/>
                </a:lnTo>
                <a:lnTo>
                  <a:pt x="108" y="144"/>
                </a:lnTo>
                <a:lnTo>
                  <a:pt x="102" y="144"/>
                </a:lnTo>
                <a:lnTo>
                  <a:pt x="102" y="138"/>
                </a:lnTo>
                <a:lnTo>
                  <a:pt x="96" y="138"/>
                </a:lnTo>
                <a:lnTo>
                  <a:pt x="90" y="138"/>
                </a:lnTo>
                <a:lnTo>
                  <a:pt x="90" y="132"/>
                </a:lnTo>
                <a:lnTo>
                  <a:pt x="84" y="132"/>
                </a:lnTo>
                <a:lnTo>
                  <a:pt x="78" y="132"/>
                </a:lnTo>
                <a:lnTo>
                  <a:pt x="78" y="126"/>
                </a:lnTo>
                <a:lnTo>
                  <a:pt x="72" y="126"/>
                </a:lnTo>
                <a:lnTo>
                  <a:pt x="66" y="126"/>
                </a:lnTo>
                <a:lnTo>
                  <a:pt x="60" y="126"/>
                </a:lnTo>
                <a:lnTo>
                  <a:pt x="60" y="120"/>
                </a:lnTo>
                <a:lnTo>
                  <a:pt x="54" y="120"/>
                </a:lnTo>
                <a:lnTo>
                  <a:pt x="60" y="114"/>
                </a:lnTo>
                <a:lnTo>
                  <a:pt x="54" y="114"/>
                </a:lnTo>
                <a:lnTo>
                  <a:pt x="54" y="108"/>
                </a:lnTo>
                <a:lnTo>
                  <a:pt x="54" y="102"/>
                </a:lnTo>
                <a:lnTo>
                  <a:pt x="54" y="102"/>
                </a:lnTo>
                <a:lnTo>
                  <a:pt x="48" y="102"/>
                </a:lnTo>
                <a:lnTo>
                  <a:pt x="42" y="102"/>
                </a:lnTo>
                <a:lnTo>
                  <a:pt x="36" y="102"/>
                </a:lnTo>
                <a:lnTo>
                  <a:pt x="30" y="102"/>
                </a:lnTo>
                <a:lnTo>
                  <a:pt x="30" y="90"/>
                </a:lnTo>
                <a:lnTo>
                  <a:pt x="30" y="90"/>
                </a:lnTo>
                <a:lnTo>
                  <a:pt x="24" y="90"/>
                </a:lnTo>
                <a:lnTo>
                  <a:pt x="24" y="90"/>
                </a:lnTo>
                <a:lnTo>
                  <a:pt x="18" y="84"/>
                </a:lnTo>
                <a:lnTo>
                  <a:pt x="12" y="84"/>
                </a:lnTo>
                <a:lnTo>
                  <a:pt x="12" y="78"/>
                </a:lnTo>
                <a:lnTo>
                  <a:pt x="12" y="72"/>
                </a:lnTo>
                <a:lnTo>
                  <a:pt x="18" y="72"/>
                </a:lnTo>
                <a:lnTo>
                  <a:pt x="18" y="66"/>
                </a:lnTo>
                <a:lnTo>
                  <a:pt x="18" y="60"/>
                </a:lnTo>
                <a:lnTo>
                  <a:pt x="24" y="60"/>
                </a:lnTo>
                <a:lnTo>
                  <a:pt x="18" y="54"/>
                </a:lnTo>
                <a:lnTo>
                  <a:pt x="18" y="48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12" y="36"/>
                </a:lnTo>
                <a:lnTo>
                  <a:pt x="12" y="24"/>
                </a:lnTo>
                <a:lnTo>
                  <a:pt x="6" y="24"/>
                </a:lnTo>
                <a:lnTo>
                  <a:pt x="6" y="18"/>
                </a:lnTo>
                <a:lnTo>
                  <a:pt x="6" y="18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867525" y="2003425"/>
            <a:ext cx="4763" cy="4763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937125" y="2022475"/>
            <a:ext cx="574675" cy="447675"/>
          </a:xfrm>
          <a:custGeom>
            <a:avLst/>
            <a:gdLst>
              <a:gd name="T0" fmla="*/ 12 w 180"/>
              <a:gd name="T1" fmla="*/ 6 h 144"/>
              <a:gd name="T2" fmla="*/ 24 w 180"/>
              <a:gd name="T3" fmla="*/ 0 h 144"/>
              <a:gd name="T4" fmla="*/ 30 w 180"/>
              <a:gd name="T5" fmla="*/ 6 h 144"/>
              <a:gd name="T6" fmla="*/ 42 w 180"/>
              <a:gd name="T7" fmla="*/ 6 h 144"/>
              <a:gd name="T8" fmla="*/ 42 w 180"/>
              <a:gd name="T9" fmla="*/ 12 h 144"/>
              <a:gd name="T10" fmla="*/ 54 w 180"/>
              <a:gd name="T11" fmla="*/ 6 h 144"/>
              <a:gd name="T12" fmla="*/ 60 w 180"/>
              <a:gd name="T13" fmla="*/ 12 h 144"/>
              <a:gd name="T14" fmla="*/ 72 w 180"/>
              <a:gd name="T15" fmla="*/ 18 h 144"/>
              <a:gd name="T16" fmla="*/ 78 w 180"/>
              <a:gd name="T17" fmla="*/ 24 h 144"/>
              <a:gd name="T18" fmla="*/ 72 w 180"/>
              <a:gd name="T19" fmla="*/ 30 h 144"/>
              <a:gd name="T20" fmla="*/ 84 w 180"/>
              <a:gd name="T21" fmla="*/ 36 h 144"/>
              <a:gd name="T22" fmla="*/ 90 w 180"/>
              <a:gd name="T23" fmla="*/ 36 h 144"/>
              <a:gd name="T24" fmla="*/ 102 w 180"/>
              <a:gd name="T25" fmla="*/ 30 h 144"/>
              <a:gd name="T26" fmla="*/ 108 w 180"/>
              <a:gd name="T27" fmla="*/ 24 h 144"/>
              <a:gd name="T28" fmla="*/ 114 w 180"/>
              <a:gd name="T29" fmla="*/ 12 h 144"/>
              <a:gd name="T30" fmla="*/ 126 w 180"/>
              <a:gd name="T31" fmla="*/ 6 h 144"/>
              <a:gd name="T32" fmla="*/ 138 w 180"/>
              <a:gd name="T33" fmla="*/ 6 h 144"/>
              <a:gd name="T34" fmla="*/ 156 w 180"/>
              <a:gd name="T35" fmla="*/ 12 h 144"/>
              <a:gd name="T36" fmla="*/ 174 w 180"/>
              <a:gd name="T37" fmla="*/ 18 h 144"/>
              <a:gd name="T38" fmla="*/ 174 w 180"/>
              <a:gd name="T39" fmla="*/ 36 h 144"/>
              <a:gd name="T40" fmla="*/ 174 w 180"/>
              <a:gd name="T41" fmla="*/ 36 h 144"/>
              <a:gd name="T42" fmla="*/ 168 w 180"/>
              <a:gd name="T43" fmla="*/ 48 h 144"/>
              <a:gd name="T44" fmla="*/ 162 w 180"/>
              <a:gd name="T45" fmla="*/ 60 h 144"/>
              <a:gd name="T46" fmla="*/ 150 w 180"/>
              <a:gd name="T47" fmla="*/ 72 h 144"/>
              <a:gd name="T48" fmla="*/ 144 w 180"/>
              <a:gd name="T49" fmla="*/ 72 h 144"/>
              <a:gd name="T50" fmla="*/ 132 w 180"/>
              <a:gd name="T51" fmla="*/ 84 h 144"/>
              <a:gd name="T52" fmla="*/ 138 w 180"/>
              <a:gd name="T53" fmla="*/ 90 h 144"/>
              <a:gd name="T54" fmla="*/ 138 w 180"/>
              <a:gd name="T55" fmla="*/ 96 h 144"/>
              <a:gd name="T56" fmla="*/ 138 w 180"/>
              <a:gd name="T57" fmla="*/ 102 h 144"/>
              <a:gd name="T58" fmla="*/ 126 w 180"/>
              <a:gd name="T59" fmla="*/ 114 h 144"/>
              <a:gd name="T60" fmla="*/ 126 w 180"/>
              <a:gd name="T61" fmla="*/ 120 h 144"/>
              <a:gd name="T62" fmla="*/ 120 w 180"/>
              <a:gd name="T63" fmla="*/ 132 h 144"/>
              <a:gd name="T64" fmla="*/ 108 w 180"/>
              <a:gd name="T65" fmla="*/ 132 h 144"/>
              <a:gd name="T66" fmla="*/ 108 w 180"/>
              <a:gd name="T67" fmla="*/ 132 h 144"/>
              <a:gd name="T68" fmla="*/ 96 w 180"/>
              <a:gd name="T69" fmla="*/ 126 h 144"/>
              <a:gd name="T70" fmla="*/ 84 w 180"/>
              <a:gd name="T71" fmla="*/ 138 h 144"/>
              <a:gd name="T72" fmla="*/ 66 w 180"/>
              <a:gd name="T73" fmla="*/ 138 h 144"/>
              <a:gd name="T74" fmla="*/ 54 w 180"/>
              <a:gd name="T75" fmla="*/ 144 h 144"/>
              <a:gd name="T76" fmla="*/ 48 w 180"/>
              <a:gd name="T77" fmla="*/ 126 h 144"/>
              <a:gd name="T78" fmla="*/ 36 w 180"/>
              <a:gd name="T79" fmla="*/ 114 h 144"/>
              <a:gd name="T80" fmla="*/ 36 w 180"/>
              <a:gd name="T81" fmla="*/ 108 h 144"/>
              <a:gd name="T82" fmla="*/ 30 w 180"/>
              <a:gd name="T83" fmla="*/ 108 h 144"/>
              <a:gd name="T84" fmla="*/ 18 w 180"/>
              <a:gd name="T85" fmla="*/ 108 h 144"/>
              <a:gd name="T86" fmla="*/ 12 w 180"/>
              <a:gd name="T87" fmla="*/ 96 h 144"/>
              <a:gd name="T88" fmla="*/ 18 w 180"/>
              <a:gd name="T89" fmla="*/ 84 h 144"/>
              <a:gd name="T90" fmla="*/ 12 w 180"/>
              <a:gd name="T91" fmla="*/ 72 h 144"/>
              <a:gd name="T92" fmla="*/ 12 w 180"/>
              <a:gd name="T93" fmla="*/ 66 h 144"/>
              <a:gd name="T94" fmla="*/ 12 w 180"/>
              <a:gd name="T95" fmla="*/ 54 h 144"/>
              <a:gd name="T96" fmla="*/ 12 w 180"/>
              <a:gd name="T97" fmla="*/ 36 h 144"/>
              <a:gd name="T98" fmla="*/ 6 w 180"/>
              <a:gd name="T99" fmla="*/ 36 h 144"/>
              <a:gd name="T100" fmla="*/ 0 w 180"/>
              <a:gd name="T101" fmla="*/ 24 h 144"/>
              <a:gd name="T102" fmla="*/ 0 w 180"/>
              <a:gd name="T103" fmla="*/ 1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0" h="144">
                <a:moveTo>
                  <a:pt x="0" y="6"/>
                </a:move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30" y="6"/>
                </a:lnTo>
                <a:lnTo>
                  <a:pt x="30" y="6"/>
                </a:lnTo>
                <a:lnTo>
                  <a:pt x="36" y="6"/>
                </a:lnTo>
                <a:lnTo>
                  <a:pt x="42" y="6"/>
                </a:lnTo>
                <a:lnTo>
                  <a:pt x="42" y="6"/>
                </a:lnTo>
                <a:lnTo>
                  <a:pt x="36" y="6"/>
                </a:lnTo>
                <a:lnTo>
                  <a:pt x="42" y="6"/>
                </a:lnTo>
                <a:lnTo>
                  <a:pt x="42" y="12"/>
                </a:lnTo>
                <a:lnTo>
                  <a:pt x="48" y="12"/>
                </a:lnTo>
                <a:lnTo>
                  <a:pt x="54" y="12"/>
                </a:lnTo>
                <a:lnTo>
                  <a:pt x="54" y="6"/>
                </a:lnTo>
                <a:lnTo>
                  <a:pt x="60" y="12"/>
                </a:lnTo>
                <a:lnTo>
                  <a:pt x="60" y="6"/>
                </a:lnTo>
                <a:lnTo>
                  <a:pt x="60" y="12"/>
                </a:ln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72" y="12"/>
                </a:lnTo>
                <a:lnTo>
                  <a:pt x="72" y="18"/>
                </a:lnTo>
                <a:lnTo>
                  <a:pt x="78" y="24"/>
                </a:lnTo>
                <a:lnTo>
                  <a:pt x="72" y="24"/>
                </a:lnTo>
                <a:lnTo>
                  <a:pt x="66" y="24"/>
                </a:lnTo>
                <a:lnTo>
                  <a:pt x="72" y="30"/>
                </a:lnTo>
                <a:lnTo>
                  <a:pt x="78" y="30"/>
                </a:lnTo>
                <a:lnTo>
                  <a:pt x="78" y="36"/>
                </a:lnTo>
                <a:lnTo>
                  <a:pt x="84" y="36"/>
                </a:lnTo>
                <a:lnTo>
                  <a:pt x="84" y="42"/>
                </a:lnTo>
                <a:lnTo>
                  <a:pt x="90" y="42"/>
                </a:lnTo>
                <a:lnTo>
                  <a:pt x="90" y="36"/>
                </a:lnTo>
                <a:lnTo>
                  <a:pt x="90" y="30"/>
                </a:lnTo>
                <a:lnTo>
                  <a:pt x="96" y="30"/>
                </a:lnTo>
                <a:lnTo>
                  <a:pt x="102" y="30"/>
                </a:lnTo>
                <a:lnTo>
                  <a:pt x="102" y="24"/>
                </a:lnTo>
                <a:lnTo>
                  <a:pt x="108" y="24"/>
                </a:lnTo>
                <a:lnTo>
                  <a:pt x="108" y="24"/>
                </a:lnTo>
                <a:lnTo>
                  <a:pt x="114" y="24"/>
                </a:lnTo>
                <a:lnTo>
                  <a:pt x="114" y="18"/>
                </a:lnTo>
                <a:lnTo>
                  <a:pt x="114" y="12"/>
                </a:lnTo>
                <a:lnTo>
                  <a:pt x="120" y="12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74" y="18"/>
                </a:lnTo>
                <a:lnTo>
                  <a:pt x="174" y="24"/>
                </a:lnTo>
                <a:lnTo>
                  <a:pt x="174" y="30"/>
                </a:lnTo>
                <a:lnTo>
                  <a:pt x="174" y="36"/>
                </a:lnTo>
                <a:lnTo>
                  <a:pt x="180" y="36"/>
                </a:lnTo>
                <a:lnTo>
                  <a:pt x="174" y="42"/>
                </a:lnTo>
                <a:lnTo>
                  <a:pt x="174" y="36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2" y="48"/>
                </a:lnTo>
                <a:lnTo>
                  <a:pt x="162" y="54"/>
                </a:lnTo>
                <a:lnTo>
                  <a:pt x="162" y="60"/>
                </a:lnTo>
                <a:lnTo>
                  <a:pt x="162" y="66"/>
                </a:lnTo>
                <a:lnTo>
                  <a:pt x="156" y="72"/>
                </a:lnTo>
                <a:lnTo>
                  <a:pt x="150" y="72"/>
                </a:lnTo>
                <a:lnTo>
                  <a:pt x="150" y="78"/>
                </a:lnTo>
                <a:lnTo>
                  <a:pt x="144" y="78"/>
                </a:lnTo>
                <a:lnTo>
                  <a:pt x="144" y="72"/>
                </a:lnTo>
                <a:lnTo>
                  <a:pt x="138" y="78"/>
                </a:lnTo>
                <a:lnTo>
                  <a:pt x="132" y="78"/>
                </a:lnTo>
                <a:lnTo>
                  <a:pt x="132" y="84"/>
                </a:lnTo>
                <a:lnTo>
                  <a:pt x="138" y="84"/>
                </a:lnTo>
                <a:lnTo>
                  <a:pt x="138" y="90"/>
                </a:lnTo>
                <a:lnTo>
                  <a:pt x="138" y="90"/>
                </a:lnTo>
                <a:lnTo>
                  <a:pt x="144" y="90"/>
                </a:lnTo>
                <a:lnTo>
                  <a:pt x="138" y="90"/>
                </a:lnTo>
                <a:lnTo>
                  <a:pt x="138" y="96"/>
                </a:lnTo>
                <a:lnTo>
                  <a:pt x="132" y="96"/>
                </a:lnTo>
                <a:lnTo>
                  <a:pt x="132" y="102"/>
                </a:lnTo>
                <a:lnTo>
                  <a:pt x="138" y="102"/>
                </a:lnTo>
                <a:lnTo>
                  <a:pt x="138" y="108"/>
                </a:lnTo>
                <a:lnTo>
                  <a:pt x="132" y="108"/>
                </a:lnTo>
                <a:lnTo>
                  <a:pt x="126" y="114"/>
                </a:lnTo>
                <a:lnTo>
                  <a:pt x="120" y="114"/>
                </a:lnTo>
                <a:lnTo>
                  <a:pt x="120" y="120"/>
                </a:lnTo>
                <a:lnTo>
                  <a:pt x="126" y="120"/>
                </a:lnTo>
                <a:lnTo>
                  <a:pt x="126" y="126"/>
                </a:lnTo>
                <a:lnTo>
                  <a:pt x="120" y="126"/>
                </a:lnTo>
                <a:lnTo>
                  <a:pt x="120" y="132"/>
                </a:lnTo>
                <a:lnTo>
                  <a:pt x="114" y="132"/>
                </a:lnTo>
                <a:lnTo>
                  <a:pt x="114" y="126"/>
                </a:lnTo>
                <a:lnTo>
                  <a:pt x="108" y="132"/>
                </a:lnTo>
                <a:lnTo>
                  <a:pt x="108" y="126"/>
                </a:lnTo>
                <a:lnTo>
                  <a:pt x="108" y="126"/>
                </a:lnTo>
                <a:lnTo>
                  <a:pt x="108" y="132"/>
                </a:lnTo>
                <a:lnTo>
                  <a:pt x="108" y="126"/>
                </a:lnTo>
                <a:lnTo>
                  <a:pt x="102" y="126"/>
                </a:lnTo>
                <a:lnTo>
                  <a:pt x="96" y="126"/>
                </a:lnTo>
                <a:lnTo>
                  <a:pt x="96" y="132"/>
                </a:lnTo>
                <a:lnTo>
                  <a:pt x="90" y="132"/>
                </a:lnTo>
                <a:lnTo>
                  <a:pt x="84" y="138"/>
                </a:lnTo>
                <a:lnTo>
                  <a:pt x="78" y="138"/>
                </a:lnTo>
                <a:lnTo>
                  <a:pt x="72" y="138"/>
                </a:lnTo>
                <a:lnTo>
                  <a:pt x="66" y="138"/>
                </a:lnTo>
                <a:lnTo>
                  <a:pt x="66" y="144"/>
                </a:lnTo>
                <a:lnTo>
                  <a:pt x="60" y="144"/>
                </a:lnTo>
                <a:lnTo>
                  <a:pt x="54" y="144"/>
                </a:lnTo>
                <a:lnTo>
                  <a:pt x="48" y="138"/>
                </a:lnTo>
                <a:lnTo>
                  <a:pt x="54" y="132"/>
                </a:lnTo>
                <a:lnTo>
                  <a:pt x="48" y="126"/>
                </a:lnTo>
                <a:lnTo>
                  <a:pt x="42" y="120"/>
                </a:lnTo>
                <a:lnTo>
                  <a:pt x="36" y="120"/>
                </a:lnTo>
                <a:lnTo>
                  <a:pt x="36" y="114"/>
                </a:lnTo>
                <a:lnTo>
                  <a:pt x="30" y="114"/>
                </a:lnTo>
                <a:lnTo>
                  <a:pt x="36" y="114"/>
                </a:lnTo>
                <a:lnTo>
                  <a:pt x="36" y="108"/>
                </a:lnTo>
                <a:lnTo>
                  <a:pt x="30" y="108"/>
                </a:lnTo>
                <a:lnTo>
                  <a:pt x="36" y="108"/>
                </a:lnTo>
                <a:lnTo>
                  <a:pt x="30" y="108"/>
                </a:lnTo>
                <a:lnTo>
                  <a:pt x="30" y="102"/>
                </a:lnTo>
                <a:lnTo>
                  <a:pt x="24" y="108"/>
                </a:lnTo>
                <a:lnTo>
                  <a:pt x="18" y="108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12" y="90"/>
                </a:lnTo>
                <a:lnTo>
                  <a:pt x="18" y="90"/>
                </a:lnTo>
                <a:lnTo>
                  <a:pt x="18" y="84"/>
                </a:lnTo>
                <a:lnTo>
                  <a:pt x="12" y="84"/>
                </a:lnTo>
                <a:lnTo>
                  <a:pt x="12" y="78"/>
                </a:lnTo>
                <a:lnTo>
                  <a:pt x="12" y="72"/>
                </a:lnTo>
                <a:lnTo>
                  <a:pt x="18" y="72"/>
                </a:lnTo>
                <a:lnTo>
                  <a:pt x="12" y="72"/>
                </a:lnTo>
                <a:lnTo>
                  <a:pt x="12" y="66"/>
                </a:lnTo>
                <a:lnTo>
                  <a:pt x="18" y="60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6" y="42"/>
                </a:lnTo>
                <a:lnTo>
                  <a:pt x="12" y="36"/>
                </a:lnTo>
                <a:lnTo>
                  <a:pt x="12" y="30"/>
                </a:lnTo>
                <a:lnTo>
                  <a:pt x="6" y="30"/>
                </a:lnTo>
                <a:lnTo>
                  <a:pt x="6" y="36"/>
                </a:lnTo>
                <a:lnTo>
                  <a:pt x="0" y="30"/>
                </a:lnTo>
                <a:lnTo>
                  <a:pt x="6" y="30"/>
                </a:lnTo>
                <a:lnTo>
                  <a:pt x="0" y="24"/>
                </a:lnTo>
                <a:lnTo>
                  <a:pt x="6" y="24"/>
                </a:lnTo>
                <a:lnTo>
                  <a:pt x="6" y="18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4384675" y="2022475"/>
            <a:ext cx="592138" cy="393700"/>
          </a:xfrm>
          <a:custGeom>
            <a:avLst/>
            <a:gdLst>
              <a:gd name="T0" fmla="*/ 12 w 186"/>
              <a:gd name="T1" fmla="*/ 12 h 126"/>
              <a:gd name="T2" fmla="*/ 18 w 186"/>
              <a:gd name="T3" fmla="*/ 6 h 126"/>
              <a:gd name="T4" fmla="*/ 36 w 186"/>
              <a:gd name="T5" fmla="*/ 12 h 126"/>
              <a:gd name="T6" fmla="*/ 54 w 186"/>
              <a:gd name="T7" fmla="*/ 18 h 126"/>
              <a:gd name="T8" fmla="*/ 72 w 186"/>
              <a:gd name="T9" fmla="*/ 18 h 126"/>
              <a:gd name="T10" fmla="*/ 90 w 186"/>
              <a:gd name="T11" fmla="*/ 18 h 126"/>
              <a:gd name="T12" fmla="*/ 102 w 186"/>
              <a:gd name="T13" fmla="*/ 24 h 126"/>
              <a:gd name="T14" fmla="*/ 114 w 186"/>
              <a:gd name="T15" fmla="*/ 30 h 126"/>
              <a:gd name="T16" fmla="*/ 132 w 186"/>
              <a:gd name="T17" fmla="*/ 24 h 126"/>
              <a:gd name="T18" fmla="*/ 150 w 186"/>
              <a:gd name="T19" fmla="*/ 18 h 126"/>
              <a:gd name="T20" fmla="*/ 156 w 186"/>
              <a:gd name="T21" fmla="*/ 6 h 126"/>
              <a:gd name="T22" fmla="*/ 174 w 186"/>
              <a:gd name="T23" fmla="*/ 6 h 126"/>
              <a:gd name="T24" fmla="*/ 174 w 186"/>
              <a:gd name="T25" fmla="*/ 18 h 126"/>
              <a:gd name="T26" fmla="*/ 174 w 186"/>
              <a:gd name="T27" fmla="*/ 24 h 126"/>
              <a:gd name="T28" fmla="*/ 180 w 186"/>
              <a:gd name="T29" fmla="*/ 36 h 126"/>
              <a:gd name="T30" fmla="*/ 186 w 186"/>
              <a:gd name="T31" fmla="*/ 36 h 126"/>
              <a:gd name="T32" fmla="*/ 186 w 186"/>
              <a:gd name="T33" fmla="*/ 54 h 126"/>
              <a:gd name="T34" fmla="*/ 186 w 186"/>
              <a:gd name="T35" fmla="*/ 66 h 126"/>
              <a:gd name="T36" fmla="*/ 186 w 186"/>
              <a:gd name="T37" fmla="*/ 72 h 126"/>
              <a:gd name="T38" fmla="*/ 186 w 186"/>
              <a:gd name="T39" fmla="*/ 78 h 126"/>
              <a:gd name="T40" fmla="*/ 186 w 186"/>
              <a:gd name="T41" fmla="*/ 90 h 126"/>
              <a:gd name="T42" fmla="*/ 168 w 186"/>
              <a:gd name="T43" fmla="*/ 90 h 126"/>
              <a:gd name="T44" fmla="*/ 156 w 186"/>
              <a:gd name="T45" fmla="*/ 90 h 126"/>
              <a:gd name="T46" fmla="*/ 144 w 186"/>
              <a:gd name="T47" fmla="*/ 102 h 126"/>
              <a:gd name="T48" fmla="*/ 126 w 186"/>
              <a:gd name="T49" fmla="*/ 108 h 126"/>
              <a:gd name="T50" fmla="*/ 120 w 186"/>
              <a:gd name="T51" fmla="*/ 114 h 126"/>
              <a:gd name="T52" fmla="*/ 102 w 186"/>
              <a:gd name="T53" fmla="*/ 108 h 126"/>
              <a:gd name="T54" fmla="*/ 102 w 186"/>
              <a:gd name="T55" fmla="*/ 108 h 126"/>
              <a:gd name="T56" fmla="*/ 90 w 186"/>
              <a:gd name="T57" fmla="*/ 108 h 126"/>
              <a:gd name="T58" fmla="*/ 78 w 186"/>
              <a:gd name="T59" fmla="*/ 108 h 126"/>
              <a:gd name="T60" fmla="*/ 60 w 186"/>
              <a:gd name="T61" fmla="*/ 108 h 126"/>
              <a:gd name="T62" fmla="*/ 48 w 186"/>
              <a:gd name="T63" fmla="*/ 114 h 126"/>
              <a:gd name="T64" fmla="*/ 36 w 186"/>
              <a:gd name="T65" fmla="*/ 120 h 126"/>
              <a:gd name="T66" fmla="*/ 18 w 186"/>
              <a:gd name="T67" fmla="*/ 120 h 126"/>
              <a:gd name="T68" fmla="*/ 18 w 186"/>
              <a:gd name="T69" fmla="*/ 120 h 126"/>
              <a:gd name="T70" fmla="*/ 6 w 186"/>
              <a:gd name="T71" fmla="*/ 108 h 126"/>
              <a:gd name="T72" fmla="*/ 6 w 186"/>
              <a:gd name="T73" fmla="*/ 96 h 126"/>
              <a:gd name="T74" fmla="*/ 18 w 186"/>
              <a:gd name="T75" fmla="*/ 96 h 126"/>
              <a:gd name="T76" fmla="*/ 12 w 186"/>
              <a:gd name="T77" fmla="*/ 90 h 126"/>
              <a:gd name="T78" fmla="*/ 24 w 186"/>
              <a:gd name="T79" fmla="*/ 90 h 126"/>
              <a:gd name="T80" fmla="*/ 30 w 186"/>
              <a:gd name="T81" fmla="*/ 72 h 126"/>
              <a:gd name="T82" fmla="*/ 24 w 186"/>
              <a:gd name="T83" fmla="*/ 60 h 126"/>
              <a:gd name="T84" fmla="*/ 24 w 186"/>
              <a:gd name="T85" fmla="*/ 54 h 126"/>
              <a:gd name="T86" fmla="*/ 30 w 186"/>
              <a:gd name="T87" fmla="*/ 42 h 126"/>
              <a:gd name="T88" fmla="*/ 18 w 186"/>
              <a:gd name="T89" fmla="*/ 42 h 126"/>
              <a:gd name="T90" fmla="*/ 12 w 186"/>
              <a:gd name="T91" fmla="*/ 36 h 126"/>
              <a:gd name="T92" fmla="*/ 6 w 186"/>
              <a:gd name="T93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26">
                <a:moveTo>
                  <a:pt x="12" y="18"/>
                </a:moveTo>
                <a:lnTo>
                  <a:pt x="12" y="18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6" y="12"/>
                </a:lnTo>
                <a:lnTo>
                  <a:pt x="42" y="12"/>
                </a:ln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72" y="18"/>
                </a:lnTo>
                <a:lnTo>
                  <a:pt x="78" y="18"/>
                </a:lnTo>
                <a:lnTo>
                  <a:pt x="84" y="18"/>
                </a:lnTo>
                <a:lnTo>
                  <a:pt x="90" y="18"/>
                </a:lnTo>
                <a:lnTo>
                  <a:pt x="96" y="18"/>
                </a:lnTo>
                <a:lnTo>
                  <a:pt x="96" y="24"/>
                </a:lnTo>
                <a:lnTo>
                  <a:pt x="102" y="24"/>
                </a:lnTo>
                <a:lnTo>
                  <a:pt x="102" y="30"/>
                </a:lnTo>
                <a:lnTo>
                  <a:pt x="108" y="30"/>
                </a:lnTo>
                <a:lnTo>
                  <a:pt x="114" y="30"/>
                </a:lnTo>
                <a:lnTo>
                  <a:pt x="120" y="30"/>
                </a:lnTo>
                <a:lnTo>
                  <a:pt x="126" y="30"/>
                </a:lnTo>
                <a:lnTo>
                  <a:pt x="132" y="24"/>
                </a:lnTo>
                <a:lnTo>
                  <a:pt x="138" y="24"/>
                </a:lnTo>
                <a:lnTo>
                  <a:pt x="144" y="18"/>
                </a:lnTo>
                <a:lnTo>
                  <a:pt x="150" y="18"/>
                </a:lnTo>
                <a:lnTo>
                  <a:pt x="150" y="12"/>
                </a:lnTo>
                <a:lnTo>
                  <a:pt x="156" y="12"/>
                </a:lnTo>
                <a:lnTo>
                  <a:pt x="156" y="6"/>
                </a:lnTo>
                <a:lnTo>
                  <a:pt x="162" y="6"/>
                </a:lnTo>
                <a:lnTo>
                  <a:pt x="168" y="6"/>
                </a:lnTo>
                <a:lnTo>
                  <a:pt x="174" y="6"/>
                </a:lnTo>
                <a:lnTo>
                  <a:pt x="174" y="0"/>
                </a:lnTo>
                <a:lnTo>
                  <a:pt x="174" y="12"/>
                </a:lnTo>
                <a:lnTo>
                  <a:pt x="174" y="18"/>
                </a:lnTo>
                <a:lnTo>
                  <a:pt x="180" y="18"/>
                </a:lnTo>
                <a:lnTo>
                  <a:pt x="180" y="24"/>
                </a:lnTo>
                <a:lnTo>
                  <a:pt x="174" y="24"/>
                </a:lnTo>
                <a:lnTo>
                  <a:pt x="180" y="30"/>
                </a:lnTo>
                <a:lnTo>
                  <a:pt x="174" y="30"/>
                </a:lnTo>
                <a:lnTo>
                  <a:pt x="180" y="36"/>
                </a:lnTo>
                <a:lnTo>
                  <a:pt x="180" y="30"/>
                </a:lnTo>
                <a:lnTo>
                  <a:pt x="186" y="30"/>
                </a:lnTo>
                <a:lnTo>
                  <a:pt x="186" y="36"/>
                </a:lnTo>
                <a:lnTo>
                  <a:pt x="180" y="42"/>
                </a:lnTo>
                <a:lnTo>
                  <a:pt x="186" y="48"/>
                </a:lnTo>
                <a:lnTo>
                  <a:pt x="186" y="54"/>
                </a:lnTo>
                <a:lnTo>
                  <a:pt x="186" y="60"/>
                </a:lnTo>
                <a:lnTo>
                  <a:pt x="186" y="60"/>
                </a:lnTo>
                <a:lnTo>
                  <a:pt x="186" y="66"/>
                </a:lnTo>
                <a:lnTo>
                  <a:pt x="186" y="72"/>
                </a:lnTo>
                <a:lnTo>
                  <a:pt x="186" y="72"/>
                </a:lnTo>
                <a:lnTo>
                  <a:pt x="186" y="72"/>
                </a:lnTo>
                <a:lnTo>
                  <a:pt x="186" y="78"/>
                </a:lnTo>
                <a:lnTo>
                  <a:pt x="186" y="78"/>
                </a:lnTo>
                <a:lnTo>
                  <a:pt x="186" y="78"/>
                </a:lnTo>
                <a:lnTo>
                  <a:pt x="186" y="90"/>
                </a:lnTo>
                <a:lnTo>
                  <a:pt x="186" y="90"/>
                </a:lnTo>
                <a:lnTo>
                  <a:pt x="186" y="90"/>
                </a:lnTo>
                <a:lnTo>
                  <a:pt x="180" y="90"/>
                </a:lnTo>
                <a:lnTo>
                  <a:pt x="174" y="90"/>
                </a:lnTo>
                <a:lnTo>
                  <a:pt x="168" y="90"/>
                </a:lnTo>
                <a:lnTo>
                  <a:pt x="162" y="90"/>
                </a:lnTo>
                <a:lnTo>
                  <a:pt x="156" y="96"/>
                </a:lnTo>
                <a:lnTo>
                  <a:pt x="156" y="90"/>
                </a:lnTo>
                <a:lnTo>
                  <a:pt x="150" y="90"/>
                </a:lnTo>
                <a:lnTo>
                  <a:pt x="144" y="96"/>
                </a:lnTo>
                <a:lnTo>
                  <a:pt x="144" y="102"/>
                </a:lnTo>
                <a:lnTo>
                  <a:pt x="132" y="102"/>
                </a:lnTo>
                <a:lnTo>
                  <a:pt x="132" y="108"/>
                </a:lnTo>
                <a:lnTo>
                  <a:pt x="126" y="108"/>
                </a:lnTo>
                <a:lnTo>
                  <a:pt x="120" y="108"/>
                </a:lnTo>
                <a:lnTo>
                  <a:pt x="114" y="114"/>
                </a:lnTo>
                <a:lnTo>
                  <a:pt x="120" y="114"/>
                </a:lnTo>
                <a:lnTo>
                  <a:pt x="114" y="114"/>
                </a:lnTo>
                <a:lnTo>
                  <a:pt x="108" y="108"/>
                </a:lnTo>
                <a:lnTo>
                  <a:pt x="102" y="108"/>
                </a:lnTo>
                <a:lnTo>
                  <a:pt x="102" y="108"/>
                </a:lnTo>
                <a:lnTo>
                  <a:pt x="96" y="108"/>
                </a:lnTo>
                <a:lnTo>
                  <a:pt x="102" y="108"/>
                </a:lnTo>
                <a:lnTo>
                  <a:pt x="96" y="114"/>
                </a:lnTo>
                <a:lnTo>
                  <a:pt x="96" y="108"/>
                </a:lnTo>
                <a:lnTo>
                  <a:pt x="90" y="108"/>
                </a:lnTo>
                <a:lnTo>
                  <a:pt x="90" y="102"/>
                </a:lnTo>
                <a:lnTo>
                  <a:pt x="84" y="102"/>
                </a:lnTo>
                <a:lnTo>
                  <a:pt x="78" y="108"/>
                </a:lnTo>
                <a:lnTo>
                  <a:pt x="72" y="108"/>
                </a:lnTo>
                <a:lnTo>
                  <a:pt x="66" y="108"/>
                </a:lnTo>
                <a:lnTo>
                  <a:pt x="60" y="108"/>
                </a:lnTo>
                <a:lnTo>
                  <a:pt x="54" y="108"/>
                </a:lnTo>
                <a:lnTo>
                  <a:pt x="54" y="114"/>
                </a:lnTo>
                <a:lnTo>
                  <a:pt x="48" y="114"/>
                </a:lnTo>
                <a:lnTo>
                  <a:pt x="42" y="120"/>
                </a:lnTo>
                <a:lnTo>
                  <a:pt x="36" y="126"/>
                </a:lnTo>
                <a:lnTo>
                  <a:pt x="36" y="120"/>
                </a:lnTo>
                <a:lnTo>
                  <a:pt x="30" y="120"/>
                </a:lnTo>
                <a:lnTo>
                  <a:pt x="24" y="120"/>
                </a:lnTo>
                <a:lnTo>
                  <a:pt x="18" y="120"/>
                </a:lnTo>
                <a:lnTo>
                  <a:pt x="18" y="114"/>
                </a:lnTo>
                <a:lnTo>
                  <a:pt x="18" y="120"/>
                </a:lnTo>
                <a:lnTo>
                  <a:pt x="18" y="120"/>
                </a:lnTo>
                <a:lnTo>
                  <a:pt x="12" y="120"/>
                </a:lnTo>
                <a:lnTo>
                  <a:pt x="6" y="114"/>
                </a:lnTo>
                <a:lnTo>
                  <a:pt x="6" y="108"/>
                </a:lnTo>
                <a:lnTo>
                  <a:pt x="0" y="108"/>
                </a:lnTo>
                <a:lnTo>
                  <a:pt x="6" y="102"/>
                </a:lnTo>
                <a:lnTo>
                  <a:pt x="6" y="96"/>
                </a:lnTo>
                <a:lnTo>
                  <a:pt x="12" y="102"/>
                </a:lnTo>
                <a:lnTo>
                  <a:pt x="12" y="96"/>
                </a:lnTo>
                <a:lnTo>
                  <a:pt x="18" y="96"/>
                </a:lnTo>
                <a:lnTo>
                  <a:pt x="18" y="90"/>
                </a:lnTo>
                <a:lnTo>
                  <a:pt x="12" y="90"/>
                </a:lnTo>
                <a:lnTo>
                  <a:pt x="12" y="90"/>
                </a:lnTo>
                <a:lnTo>
                  <a:pt x="18" y="90"/>
                </a:lnTo>
                <a:lnTo>
                  <a:pt x="18" y="90"/>
                </a:lnTo>
                <a:lnTo>
                  <a:pt x="24" y="90"/>
                </a:lnTo>
                <a:lnTo>
                  <a:pt x="24" y="78"/>
                </a:lnTo>
                <a:lnTo>
                  <a:pt x="30" y="78"/>
                </a:lnTo>
                <a:lnTo>
                  <a:pt x="30" y="72"/>
                </a:lnTo>
                <a:lnTo>
                  <a:pt x="30" y="66"/>
                </a:lnTo>
                <a:lnTo>
                  <a:pt x="30" y="60"/>
                </a:lnTo>
                <a:lnTo>
                  <a:pt x="24" y="60"/>
                </a:lnTo>
                <a:lnTo>
                  <a:pt x="30" y="60"/>
                </a:lnTo>
                <a:lnTo>
                  <a:pt x="30" y="54"/>
                </a:lnTo>
                <a:lnTo>
                  <a:pt x="24" y="54"/>
                </a:lnTo>
                <a:lnTo>
                  <a:pt x="24" y="48"/>
                </a:lnTo>
                <a:lnTo>
                  <a:pt x="30" y="48"/>
                </a:lnTo>
                <a:lnTo>
                  <a:pt x="30" y="42"/>
                </a:lnTo>
                <a:lnTo>
                  <a:pt x="24" y="36"/>
                </a:lnTo>
                <a:lnTo>
                  <a:pt x="24" y="42"/>
                </a:lnTo>
                <a:lnTo>
                  <a:pt x="18" y="42"/>
                </a:lnTo>
                <a:lnTo>
                  <a:pt x="18" y="42"/>
                </a:lnTo>
                <a:lnTo>
                  <a:pt x="18" y="36"/>
                </a:lnTo>
                <a:lnTo>
                  <a:pt x="12" y="36"/>
                </a:lnTo>
                <a:lnTo>
                  <a:pt x="12" y="30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12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083300" y="2060575"/>
            <a:ext cx="631825" cy="485775"/>
          </a:xfrm>
          <a:custGeom>
            <a:avLst/>
            <a:gdLst>
              <a:gd name="T0" fmla="*/ 90 w 198"/>
              <a:gd name="T1" fmla="*/ 0 h 156"/>
              <a:gd name="T2" fmla="*/ 108 w 198"/>
              <a:gd name="T3" fmla="*/ 6 h 156"/>
              <a:gd name="T4" fmla="*/ 120 w 198"/>
              <a:gd name="T5" fmla="*/ 12 h 156"/>
              <a:gd name="T6" fmla="*/ 132 w 198"/>
              <a:gd name="T7" fmla="*/ 24 h 156"/>
              <a:gd name="T8" fmla="*/ 144 w 198"/>
              <a:gd name="T9" fmla="*/ 24 h 156"/>
              <a:gd name="T10" fmla="*/ 156 w 198"/>
              <a:gd name="T11" fmla="*/ 30 h 156"/>
              <a:gd name="T12" fmla="*/ 162 w 198"/>
              <a:gd name="T13" fmla="*/ 30 h 156"/>
              <a:gd name="T14" fmla="*/ 168 w 198"/>
              <a:gd name="T15" fmla="*/ 30 h 156"/>
              <a:gd name="T16" fmla="*/ 180 w 198"/>
              <a:gd name="T17" fmla="*/ 24 h 156"/>
              <a:gd name="T18" fmla="*/ 186 w 198"/>
              <a:gd name="T19" fmla="*/ 36 h 156"/>
              <a:gd name="T20" fmla="*/ 192 w 198"/>
              <a:gd name="T21" fmla="*/ 54 h 156"/>
              <a:gd name="T22" fmla="*/ 192 w 198"/>
              <a:gd name="T23" fmla="*/ 72 h 156"/>
              <a:gd name="T24" fmla="*/ 198 w 198"/>
              <a:gd name="T25" fmla="*/ 72 h 156"/>
              <a:gd name="T26" fmla="*/ 198 w 198"/>
              <a:gd name="T27" fmla="*/ 78 h 156"/>
              <a:gd name="T28" fmla="*/ 186 w 198"/>
              <a:gd name="T29" fmla="*/ 78 h 156"/>
              <a:gd name="T30" fmla="*/ 186 w 198"/>
              <a:gd name="T31" fmla="*/ 96 h 156"/>
              <a:gd name="T32" fmla="*/ 186 w 198"/>
              <a:gd name="T33" fmla="*/ 108 h 156"/>
              <a:gd name="T34" fmla="*/ 198 w 198"/>
              <a:gd name="T35" fmla="*/ 120 h 156"/>
              <a:gd name="T36" fmla="*/ 192 w 198"/>
              <a:gd name="T37" fmla="*/ 126 h 156"/>
              <a:gd name="T38" fmla="*/ 186 w 198"/>
              <a:gd name="T39" fmla="*/ 126 h 156"/>
              <a:gd name="T40" fmla="*/ 168 w 198"/>
              <a:gd name="T41" fmla="*/ 132 h 156"/>
              <a:gd name="T42" fmla="*/ 168 w 198"/>
              <a:gd name="T43" fmla="*/ 144 h 156"/>
              <a:gd name="T44" fmla="*/ 174 w 198"/>
              <a:gd name="T45" fmla="*/ 156 h 156"/>
              <a:gd name="T46" fmla="*/ 162 w 198"/>
              <a:gd name="T47" fmla="*/ 156 h 156"/>
              <a:gd name="T48" fmla="*/ 144 w 198"/>
              <a:gd name="T49" fmla="*/ 156 h 156"/>
              <a:gd name="T50" fmla="*/ 138 w 198"/>
              <a:gd name="T51" fmla="*/ 156 h 156"/>
              <a:gd name="T52" fmla="*/ 120 w 198"/>
              <a:gd name="T53" fmla="*/ 144 h 156"/>
              <a:gd name="T54" fmla="*/ 114 w 198"/>
              <a:gd name="T55" fmla="*/ 132 h 156"/>
              <a:gd name="T56" fmla="*/ 102 w 198"/>
              <a:gd name="T57" fmla="*/ 126 h 156"/>
              <a:gd name="T58" fmla="*/ 84 w 198"/>
              <a:gd name="T59" fmla="*/ 126 h 156"/>
              <a:gd name="T60" fmla="*/ 78 w 198"/>
              <a:gd name="T61" fmla="*/ 144 h 156"/>
              <a:gd name="T62" fmla="*/ 66 w 198"/>
              <a:gd name="T63" fmla="*/ 150 h 156"/>
              <a:gd name="T64" fmla="*/ 60 w 198"/>
              <a:gd name="T65" fmla="*/ 156 h 156"/>
              <a:gd name="T66" fmla="*/ 42 w 198"/>
              <a:gd name="T67" fmla="*/ 156 h 156"/>
              <a:gd name="T68" fmla="*/ 30 w 198"/>
              <a:gd name="T69" fmla="*/ 150 h 156"/>
              <a:gd name="T70" fmla="*/ 24 w 198"/>
              <a:gd name="T71" fmla="*/ 150 h 156"/>
              <a:gd name="T72" fmla="*/ 18 w 198"/>
              <a:gd name="T73" fmla="*/ 138 h 156"/>
              <a:gd name="T74" fmla="*/ 12 w 198"/>
              <a:gd name="T75" fmla="*/ 138 h 156"/>
              <a:gd name="T76" fmla="*/ 12 w 198"/>
              <a:gd name="T77" fmla="*/ 126 h 156"/>
              <a:gd name="T78" fmla="*/ 0 w 198"/>
              <a:gd name="T79" fmla="*/ 120 h 156"/>
              <a:gd name="T80" fmla="*/ 12 w 198"/>
              <a:gd name="T81" fmla="*/ 108 h 156"/>
              <a:gd name="T82" fmla="*/ 18 w 198"/>
              <a:gd name="T83" fmla="*/ 96 h 156"/>
              <a:gd name="T84" fmla="*/ 24 w 198"/>
              <a:gd name="T85" fmla="*/ 84 h 156"/>
              <a:gd name="T86" fmla="*/ 36 w 198"/>
              <a:gd name="T87" fmla="*/ 78 h 156"/>
              <a:gd name="T88" fmla="*/ 24 w 198"/>
              <a:gd name="T89" fmla="*/ 72 h 156"/>
              <a:gd name="T90" fmla="*/ 30 w 198"/>
              <a:gd name="T91" fmla="*/ 60 h 156"/>
              <a:gd name="T92" fmla="*/ 36 w 198"/>
              <a:gd name="T93" fmla="*/ 48 h 156"/>
              <a:gd name="T94" fmla="*/ 48 w 198"/>
              <a:gd name="T95" fmla="*/ 42 h 156"/>
              <a:gd name="T96" fmla="*/ 36 w 198"/>
              <a:gd name="T97" fmla="*/ 36 h 156"/>
              <a:gd name="T98" fmla="*/ 30 w 198"/>
              <a:gd name="T99" fmla="*/ 18 h 156"/>
              <a:gd name="T100" fmla="*/ 48 w 198"/>
              <a:gd name="T101" fmla="*/ 12 h 156"/>
              <a:gd name="T102" fmla="*/ 54 w 198"/>
              <a:gd name="T103" fmla="*/ 12 h 156"/>
              <a:gd name="T104" fmla="*/ 66 w 198"/>
              <a:gd name="T105" fmla="*/ 0 h 156"/>
              <a:gd name="T106" fmla="*/ 78 w 198"/>
              <a:gd name="T107" fmla="*/ 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8" h="156">
                <a:moveTo>
                  <a:pt x="78" y="0"/>
                </a:move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6"/>
                </a:lnTo>
                <a:lnTo>
                  <a:pt x="108" y="12"/>
                </a:lnTo>
                <a:lnTo>
                  <a:pt x="114" y="12"/>
                </a:lnTo>
                <a:lnTo>
                  <a:pt x="120" y="12"/>
                </a:lnTo>
                <a:lnTo>
                  <a:pt x="120" y="18"/>
                </a:lnTo>
                <a:lnTo>
                  <a:pt x="126" y="24"/>
                </a:lnTo>
                <a:lnTo>
                  <a:pt x="132" y="24"/>
                </a:lnTo>
                <a:lnTo>
                  <a:pt x="138" y="18"/>
                </a:lnTo>
                <a:lnTo>
                  <a:pt x="144" y="18"/>
                </a:lnTo>
                <a:lnTo>
                  <a:pt x="144" y="24"/>
                </a:lnTo>
                <a:lnTo>
                  <a:pt x="150" y="24"/>
                </a:lnTo>
                <a:lnTo>
                  <a:pt x="150" y="30"/>
                </a:lnTo>
                <a:lnTo>
                  <a:pt x="156" y="30"/>
                </a:lnTo>
                <a:lnTo>
                  <a:pt x="156" y="24"/>
                </a:lnTo>
                <a:lnTo>
                  <a:pt x="162" y="24"/>
                </a:lnTo>
                <a:lnTo>
                  <a:pt x="162" y="30"/>
                </a:lnTo>
                <a:lnTo>
                  <a:pt x="168" y="30"/>
                </a:lnTo>
                <a:lnTo>
                  <a:pt x="168" y="24"/>
                </a:lnTo>
                <a:lnTo>
                  <a:pt x="168" y="30"/>
                </a:lnTo>
                <a:lnTo>
                  <a:pt x="174" y="30"/>
                </a:lnTo>
                <a:lnTo>
                  <a:pt x="174" y="24"/>
                </a:lnTo>
                <a:lnTo>
                  <a:pt x="180" y="24"/>
                </a:lnTo>
                <a:lnTo>
                  <a:pt x="186" y="30"/>
                </a:lnTo>
                <a:lnTo>
                  <a:pt x="192" y="30"/>
                </a:lnTo>
                <a:lnTo>
                  <a:pt x="186" y="36"/>
                </a:lnTo>
                <a:lnTo>
                  <a:pt x="186" y="42"/>
                </a:lnTo>
                <a:lnTo>
                  <a:pt x="192" y="48"/>
                </a:lnTo>
                <a:lnTo>
                  <a:pt x="192" y="54"/>
                </a:lnTo>
                <a:lnTo>
                  <a:pt x="192" y="60"/>
                </a:lnTo>
                <a:lnTo>
                  <a:pt x="192" y="66"/>
                </a:lnTo>
                <a:lnTo>
                  <a:pt x="192" y="72"/>
                </a:lnTo>
                <a:lnTo>
                  <a:pt x="192" y="66"/>
                </a:lnTo>
                <a:lnTo>
                  <a:pt x="198" y="66"/>
                </a:lnTo>
                <a:lnTo>
                  <a:pt x="198" y="72"/>
                </a:lnTo>
                <a:lnTo>
                  <a:pt x="192" y="78"/>
                </a:lnTo>
                <a:lnTo>
                  <a:pt x="198" y="78"/>
                </a:lnTo>
                <a:lnTo>
                  <a:pt x="198" y="78"/>
                </a:lnTo>
                <a:lnTo>
                  <a:pt x="192" y="78"/>
                </a:lnTo>
                <a:lnTo>
                  <a:pt x="186" y="84"/>
                </a:lnTo>
                <a:lnTo>
                  <a:pt x="186" y="78"/>
                </a:lnTo>
                <a:lnTo>
                  <a:pt x="186" y="84"/>
                </a:lnTo>
                <a:lnTo>
                  <a:pt x="186" y="90"/>
                </a:lnTo>
                <a:lnTo>
                  <a:pt x="186" y="96"/>
                </a:lnTo>
                <a:lnTo>
                  <a:pt x="180" y="102"/>
                </a:lnTo>
                <a:lnTo>
                  <a:pt x="180" y="108"/>
                </a:lnTo>
                <a:lnTo>
                  <a:pt x="186" y="108"/>
                </a:lnTo>
                <a:lnTo>
                  <a:pt x="186" y="114"/>
                </a:lnTo>
                <a:lnTo>
                  <a:pt x="192" y="114"/>
                </a:lnTo>
                <a:lnTo>
                  <a:pt x="198" y="120"/>
                </a:lnTo>
                <a:lnTo>
                  <a:pt x="192" y="126"/>
                </a:lnTo>
                <a:lnTo>
                  <a:pt x="198" y="126"/>
                </a:lnTo>
                <a:lnTo>
                  <a:pt x="192" y="126"/>
                </a:lnTo>
                <a:lnTo>
                  <a:pt x="186" y="126"/>
                </a:lnTo>
                <a:lnTo>
                  <a:pt x="186" y="132"/>
                </a:lnTo>
                <a:lnTo>
                  <a:pt x="186" y="126"/>
                </a:lnTo>
                <a:lnTo>
                  <a:pt x="180" y="132"/>
                </a:lnTo>
                <a:lnTo>
                  <a:pt x="174" y="132"/>
                </a:lnTo>
                <a:lnTo>
                  <a:pt x="168" y="132"/>
                </a:lnTo>
                <a:lnTo>
                  <a:pt x="174" y="138"/>
                </a:lnTo>
                <a:lnTo>
                  <a:pt x="174" y="144"/>
                </a:lnTo>
                <a:lnTo>
                  <a:pt x="168" y="144"/>
                </a:lnTo>
                <a:lnTo>
                  <a:pt x="168" y="150"/>
                </a:lnTo>
                <a:lnTo>
                  <a:pt x="174" y="150"/>
                </a:lnTo>
                <a:lnTo>
                  <a:pt x="174" y="156"/>
                </a:lnTo>
                <a:lnTo>
                  <a:pt x="168" y="156"/>
                </a:lnTo>
                <a:lnTo>
                  <a:pt x="162" y="156"/>
                </a:lnTo>
                <a:lnTo>
                  <a:pt x="162" y="156"/>
                </a:lnTo>
                <a:lnTo>
                  <a:pt x="156" y="156"/>
                </a:lnTo>
                <a:lnTo>
                  <a:pt x="150" y="156"/>
                </a:lnTo>
                <a:lnTo>
                  <a:pt x="144" y="156"/>
                </a:lnTo>
                <a:lnTo>
                  <a:pt x="144" y="156"/>
                </a:lnTo>
                <a:lnTo>
                  <a:pt x="144" y="156"/>
                </a:lnTo>
                <a:lnTo>
                  <a:pt x="138" y="156"/>
                </a:lnTo>
                <a:lnTo>
                  <a:pt x="132" y="156"/>
                </a:lnTo>
                <a:lnTo>
                  <a:pt x="126" y="156"/>
                </a:lnTo>
                <a:lnTo>
                  <a:pt x="120" y="144"/>
                </a:lnTo>
                <a:lnTo>
                  <a:pt x="114" y="144"/>
                </a:lnTo>
                <a:lnTo>
                  <a:pt x="114" y="138"/>
                </a:lnTo>
                <a:lnTo>
                  <a:pt x="114" y="132"/>
                </a:lnTo>
                <a:lnTo>
                  <a:pt x="114" y="126"/>
                </a:lnTo>
                <a:lnTo>
                  <a:pt x="108" y="126"/>
                </a:lnTo>
                <a:lnTo>
                  <a:pt x="102" y="126"/>
                </a:lnTo>
                <a:lnTo>
                  <a:pt x="96" y="126"/>
                </a:lnTo>
                <a:lnTo>
                  <a:pt x="90" y="132"/>
                </a:lnTo>
                <a:lnTo>
                  <a:pt x="84" y="126"/>
                </a:lnTo>
                <a:lnTo>
                  <a:pt x="78" y="138"/>
                </a:lnTo>
                <a:lnTo>
                  <a:pt x="78" y="138"/>
                </a:lnTo>
                <a:lnTo>
                  <a:pt x="78" y="144"/>
                </a:lnTo>
                <a:lnTo>
                  <a:pt x="72" y="144"/>
                </a:lnTo>
                <a:lnTo>
                  <a:pt x="72" y="150"/>
                </a:lnTo>
                <a:lnTo>
                  <a:pt x="66" y="150"/>
                </a:lnTo>
                <a:lnTo>
                  <a:pt x="60" y="150"/>
                </a:lnTo>
                <a:lnTo>
                  <a:pt x="60" y="156"/>
                </a:lnTo>
                <a:lnTo>
                  <a:pt x="60" y="156"/>
                </a:lnTo>
                <a:lnTo>
                  <a:pt x="54" y="156"/>
                </a:lnTo>
                <a:lnTo>
                  <a:pt x="48" y="156"/>
                </a:lnTo>
                <a:lnTo>
                  <a:pt x="42" y="156"/>
                </a:lnTo>
                <a:lnTo>
                  <a:pt x="36" y="156"/>
                </a:lnTo>
                <a:lnTo>
                  <a:pt x="36" y="156"/>
                </a:lnTo>
                <a:lnTo>
                  <a:pt x="30" y="150"/>
                </a:lnTo>
                <a:lnTo>
                  <a:pt x="30" y="156"/>
                </a:lnTo>
                <a:lnTo>
                  <a:pt x="30" y="150"/>
                </a:lnTo>
                <a:lnTo>
                  <a:pt x="24" y="150"/>
                </a:lnTo>
                <a:lnTo>
                  <a:pt x="24" y="144"/>
                </a:lnTo>
                <a:lnTo>
                  <a:pt x="18" y="144"/>
                </a:lnTo>
                <a:lnTo>
                  <a:pt x="18" y="138"/>
                </a:lnTo>
                <a:lnTo>
                  <a:pt x="12" y="138"/>
                </a:lnTo>
                <a:lnTo>
                  <a:pt x="12" y="144"/>
                </a:lnTo>
                <a:lnTo>
                  <a:pt x="12" y="138"/>
                </a:lnTo>
                <a:lnTo>
                  <a:pt x="6" y="132"/>
                </a:lnTo>
                <a:lnTo>
                  <a:pt x="12" y="132"/>
                </a:lnTo>
                <a:lnTo>
                  <a:pt x="12" y="126"/>
                </a:lnTo>
                <a:lnTo>
                  <a:pt x="12" y="120"/>
                </a:lnTo>
                <a:lnTo>
                  <a:pt x="6" y="120"/>
                </a:lnTo>
                <a:lnTo>
                  <a:pt x="0" y="120"/>
                </a:lnTo>
                <a:lnTo>
                  <a:pt x="6" y="114"/>
                </a:lnTo>
                <a:lnTo>
                  <a:pt x="6" y="108"/>
                </a:lnTo>
                <a:lnTo>
                  <a:pt x="12" y="108"/>
                </a:lnTo>
                <a:lnTo>
                  <a:pt x="12" y="102"/>
                </a:lnTo>
                <a:lnTo>
                  <a:pt x="12" y="96"/>
                </a:lnTo>
                <a:lnTo>
                  <a:pt x="18" y="96"/>
                </a:lnTo>
                <a:lnTo>
                  <a:pt x="18" y="90"/>
                </a:lnTo>
                <a:lnTo>
                  <a:pt x="24" y="90"/>
                </a:lnTo>
                <a:lnTo>
                  <a:pt x="24" y="84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36" y="72"/>
                </a:lnTo>
                <a:lnTo>
                  <a:pt x="30" y="72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30" y="48"/>
                </a:lnTo>
                <a:lnTo>
                  <a:pt x="36" y="48"/>
                </a:lnTo>
                <a:lnTo>
                  <a:pt x="42" y="48"/>
                </a:lnTo>
                <a:lnTo>
                  <a:pt x="48" y="48"/>
                </a:lnTo>
                <a:lnTo>
                  <a:pt x="48" y="42"/>
                </a:lnTo>
                <a:lnTo>
                  <a:pt x="42" y="42"/>
                </a:lnTo>
                <a:lnTo>
                  <a:pt x="42" y="36"/>
                </a:lnTo>
                <a:lnTo>
                  <a:pt x="36" y="36"/>
                </a:lnTo>
                <a:lnTo>
                  <a:pt x="36" y="30"/>
                </a:lnTo>
                <a:lnTo>
                  <a:pt x="36" y="24"/>
                </a:lnTo>
                <a:lnTo>
                  <a:pt x="30" y="18"/>
                </a:lnTo>
                <a:lnTo>
                  <a:pt x="36" y="12"/>
                </a:lnTo>
                <a:lnTo>
                  <a:pt x="42" y="12"/>
                </a:lnTo>
                <a:lnTo>
                  <a:pt x="48" y="12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60" y="12"/>
                </a:lnTo>
                <a:lnTo>
                  <a:pt x="60" y="6"/>
                </a:lnTo>
                <a:lnTo>
                  <a:pt x="66" y="0"/>
                </a:lnTo>
                <a:lnTo>
                  <a:pt x="72" y="0"/>
                </a:lnTo>
                <a:lnTo>
                  <a:pt x="72" y="6"/>
                </a:lnTo>
                <a:lnTo>
                  <a:pt x="78" y="6"/>
                </a:lnTo>
                <a:lnTo>
                  <a:pt x="78" y="6"/>
                </a:lnTo>
                <a:lnTo>
                  <a:pt x="7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434013" y="2171700"/>
            <a:ext cx="344487" cy="168275"/>
          </a:xfrm>
          <a:custGeom>
            <a:avLst/>
            <a:gdLst>
              <a:gd name="T0" fmla="*/ 0 w 108"/>
              <a:gd name="T1" fmla="*/ 24 h 54"/>
              <a:gd name="T2" fmla="*/ 6 w 108"/>
              <a:gd name="T3" fmla="*/ 12 h 54"/>
              <a:gd name="T4" fmla="*/ 6 w 108"/>
              <a:gd name="T5" fmla="*/ 0 h 54"/>
              <a:gd name="T6" fmla="*/ 12 w 108"/>
              <a:gd name="T7" fmla="*/ 6 h 54"/>
              <a:gd name="T8" fmla="*/ 24 w 108"/>
              <a:gd name="T9" fmla="*/ 6 h 54"/>
              <a:gd name="T10" fmla="*/ 24 w 108"/>
              <a:gd name="T11" fmla="*/ 12 h 54"/>
              <a:gd name="T12" fmla="*/ 36 w 108"/>
              <a:gd name="T13" fmla="*/ 12 h 54"/>
              <a:gd name="T14" fmla="*/ 36 w 108"/>
              <a:gd name="T15" fmla="*/ 6 h 54"/>
              <a:gd name="T16" fmla="*/ 48 w 108"/>
              <a:gd name="T17" fmla="*/ 6 h 54"/>
              <a:gd name="T18" fmla="*/ 54 w 108"/>
              <a:gd name="T19" fmla="*/ 6 h 54"/>
              <a:gd name="T20" fmla="*/ 60 w 108"/>
              <a:gd name="T21" fmla="*/ 12 h 54"/>
              <a:gd name="T22" fmla="*/ 66 w 108"/>
              <a:gd name="T23" fmla="*/ 12 h 54"/>
              <a:gd name="T24" fmla="*/ 72 w 108"/>
              <a:gd name="T25" fmla="*/ 12 h 54"/>
              <a:gd name="T26" fmla="*/ 72 w 108"/>
              <a:gd name="T27" fmla="*/ 12 h 54"/>
              <a:gd name="T28" fmla="*/ 78 w 108"/>
              <a:gd name="T29" fmla="*/ 6 h 54"/>
              <a:gd name="T30" fmla="*/ 84 w 108"/>
              <a:gd name="T31" fmla="*/ 12 h 54"/>
              <a:gd name="T32" fmla="*/ 96 w 108"/>
              <a:gd name="T33" fmla="*/ 12 h 54"/>
              <a:gd name="T34" fmla="*/ 102 w 108"/>
              <a:gd name="T35" fmla="*/ 18 h 54"/>
              <a:gd name="T36" fmla="*/ 108 w 108"/>
              <a:gd name="T37" fmla="*/ 24 h 54"/>
              <a:gd name="T38" fmla="*/ 108 w 108"/>
              <a:gd name="T39" fmla="*/ 24 h 54"/>
              <a:gd name="T40" fmla="*/ 108 w 108"/>
              <a:gd name="T41" fmla="*/ 36 h 54"/>
              <a:gd name="T42" fmla="*/ 108 w 108"/>
              <a:gd name="T43" fmla="*/ 42 h 54"/>
              <a:gd name="T44" fmla="*/ 108 w 108"/>
              <a:gd name="T45" fmla="*/ 42 h 54"/>
              <a:gd name="T46" fmla="*/ 102 w 108"/>
              <a:gd name="T47" fmla="*/ 48 h 54"/>
              <a:gd name="T48" fmla="*/ 96 w 108"/>
              <a:gd name="T49" fmla="*/ 48 h 54"/>
              <a:gd name="T50" fmla="*/ 84 w 108"/>
              <a:gd name="T51" fmla="*/ 48 h 54"/>
              <a:gd name="T52" fmla="*/ 78 w 108"/>
              <a:gd name="T53" fmla="*/ 48 h 54"/>
              <a:gd name="T54" fmla="*/ 66 w 108"/>
              <a:gd name="T55" fmla="*/ 54 h 54"/>
              <a:gd name="T56" fmla="*/ 60 w 108"/>
              <a:gd name="T57" fmla="*/ 48 h 54"/>
              <a:gd name="T58" fmla="*/ 60 w 108"/>
              <a:gd name="T59" fmla="*/ 42 h 54"/>
              <a:gd name="T60" fmla="*/ 48 w 108"/>
              <a:gd name="T61" fmla="*/ 42 h 54"/>
              <a:gd name="T62" fmla="*/ 42 w 108"/>
              <a:gd name="T63" fmla="*/ 36 h 54"/>
              <a:gd name="T64" fmla="*/ 36 w 108"/>
              <a:gd name="T65" fmla="*/ 36 h 54"/>
              <a:gd name="T66" fmla="*/ 24 w 108"/>
              <a:gd name="T67" fmla="*/ 42 h 54"/>
              <a:gd name="T68" fmla="*/ 24 w 108"/>
              <a:gd name="T69" fmla="*/ 30 h 54"/>
              <a:gd name="T70" fmla="*/ 18 w 108"/>
              <a:gd name="T71" fmla="*/ 30 h 54"/>
              <a:gd name="T72" fmla="*/ 12 w 108"/>
              <a:gd name="T73" fmla="*/ 36 h 54"/>
              <a:gd name="T74" fmla="*/ 0 w 108"/>
              <a:gd name="T75" fmla="*/ 24 h 54"/>
              <a:gd name="T76" fmla="*/ 0 w 108"/>
              <a:gd name="T77" fmla="*/ 2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8" h="54">
                <a:moveTo>
                  <a:pt x="0" y="24"/>
                </a:moveTo>
                <a:lnTo>
                  <a:pt x="0" y="24"/>
                </a:lnTo>
                <a:lnTo>
                  <a:pt x="6" y="18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24" y="12"/>
                </a:lnTo>
                <a:lnTo>
                  <a:pt x="24" y="12"/>
                </a:lnTo>
                <a:lnTo>
                  <a:pt x="24" y="6"/>
                </a:lnTo>
                <a:lnTo>
                  <a:pt x="36" y="12"/>
                </a:lnTo>
                <a:lnTo>
                  <a:pt x="36" y="12"/>
                </a:lnTo>
                <a:lnTo>
                  <a:pt x="36" y="6"/>
                </a:lnTo>
                <a:lnTo>
                  <a:pt x="42" y="6"/>
                </a:lnTo>
                <a:lnTo>
                  <a:pt x="48" y="6"/>
                </a:lnTo>
                <a:lnTo>
                  <a:pt x="54" y="0"/>
                </a:lnTo>
                <a:lnTo>
                  <a:pt x="54" y="6"/>
                </a:lnTo>
                <a:lnTo>
                  <a:pt x="60" y="6"/>
                </a:lnTo>
                <a:lnTo>
                  <a:pt x="60" y="12"/>
                </a:lnTo>
                <a:lnTo>
                  <a:pt x="66" y="6"/>
                </a:lnTo>
                <a:lnTo>
                  <a:pt x="66" y="12"/>
                </a:lnTo>
                <a:lnTo>
                  <a:pt x="66" y="6"/>
                </a:lnTo>
                <a:lnTo>
                  <a:pt x="72" y="12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6"/>
                </a:lnTo>
                <a:lnTo>
                  <a:pt x="84" y="6"/>
                </a:lnTo>
                <a:lnTo>
                  <a:pt x="84" y="12"/>
                </a:lnTo>
                <a:lnTo>
                  <a:pt x="90" y="12"/>
                </a:lnTo>
                <a:lnTo>
                  <a:pt x="96" y="12"/>
                </a:lnTo>
                <a:lnTo>
                  <a:pt x="96" y="18"/>
                </a:lnTo>
                <a:lnTo>
                  <a:pt x="102" y="18"/>
                </a:lnTo>
                <a:lnTo>
                  <a:pt x="102" y="24"/>
                </a:lnTo>
                <a:lnTo>
                  <a:pt x="108" y="24"/>
                </a:lnTo>
                <a:lnTo>
                  <a:pt x="108" y="18"/>
                </a:lnTo>
                <a:lnTo>
                  <a:pt x="108" y="24"/>
                </a:lnTo>
                <a:lnTo>
                  <a:pt x="108" y="30"/>
                </a:lnTo>
                <a:lnTo>
                  <a:pt x="108" y="36"/>
                </a:lnTo>
                <a:lnTo>
                  <a:pt x="108" y="36"/>
                </a:lnTo>
                <a:lnTo>
                  <a:pt x="108" y="42"/>
                </a:lnTo>
                <a:lnTo>
                  <a:pt x="108" y="42"/>
                </a:lnTo>
                <a:lnTo>
                  <a:pt x="108" y="42"/>
                </a:lnTo>
                <a:lnTo>
                  <a:pt x="108" y="48"/>
                </a:lnTo>
                <a:lnTo>
                  <a:pt x="102" y="48"/>
                </a:lnTo>
                <a:lnTo>
                  <a:pt x="96" y="48"/>
                </a:lnTo>
                <a:lnTo>
                  <a:pt x="96" y="48"/>
                </a:lnTo>
                <a:lnTo>
                  <a:pt x="90" y="48"/>
                </a:lnTo>
                <a:lnTo>
                  <a:pt x="84" y="48"/>
                </a:lnTo>
                <a:lnTo>
                  <a:pt x="78" y="48"/>
                </a:lnTo>
                <a:lnTo>
                  <a:pt x="78" y="48"/>
                </a:lnTo>
                <a:lnTo>
                  <a:pt x="72" y="48"/>
                </a:lnTo>
                <a:lnTo>
                  <a:pt x="66" y="54"/>
                </a:lnTo>
                <a:lnTo>
                  <a:pt x="66" y="48"/>
                </a:lnTo>
                <a:lnTo>
                  <a:pt x="60" y="48"/>
                </a:lnTo>
                <a:lnTo>
                  <a:pt x="54" y="42"/>
                </a:lnTo>
                <a:lnTo>
                  <a:pt x="60" y="42"/>
                </a:lnTo>
                <a:lnTo>
                  <a:pt x="54" y="42"/>
                </a:lnTo>
                <a:lnTo>
                  <a:pt x="48" y="42"/>
                </a:lnTo>
                <a:lnTo>
                  <a:pt x="42" y="42"/>
                </a:lnTo>
                <a:lnTo>
                  <a:pt x="42" y="36"/>
                </a:lnTo>
                <a:lnTo>
                  <a:pt x="36" y="36"/>
                </a:lnTo>
                <a:lnTo>
                  <a:pt x="36" y="36"/>
                </a:lnTo>
                <a:lnTo>
                  <a:pt x="24" y="36"/>
                </a:lnTo>
                <a:lnTo>
                  <a:pt x="24" y="42"/>
                </a:lnTo>
                <a:lnTo>
                  <a:pt x="24" y="36"/>
                </a:lnTo>
                <a:lnTo>
                  <a:pt x="24" y="30"/>
                </a:lnTo>
                <a:lnTo>
                  <a:pt x="24" y="30"/>
                </a:lnTo>
                <a:lnTo>
                  <a:pt x="18" y="30"/>
                </a:lnTo>
                <a:lnTo>
                  <a:pt x="18" y="36"/>
                </a:lnTo>
                <a:lnTo>
                  <a:pt x="12" y="36"/>
                </a:lnTo>
                <a:lnTo>
                  <a:pt x="6" y="30"/>
                </a:lnTo>
                <a:lnTo>
                  <a:pt x="0" y="24"/>
                </a:lnTo>
                <a:lnTo>
                  <a:pt x="0" y="30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5949950" y="2171700"/>
            <a:ext cx="3175" cy="3175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7423150" y="2190750"/>
            <a:ext cx="496888" cy="542925"/>
          </a:xfrm>
          <a:custGeom>
            <a:avLst/>
            <a:gdLst>
              <a:gd name="T0" fmla="*/ 30 w 156"/>
              <a:gd name="T1" fmla="*/ 102 h 174"/>
              <a:gd name="T2" fmla="*/ 42 w 156"/>
              <a:gd name="T3" fmla="*/ 96 h 174"/>
              <a:gd name="T4" fmla="*/ 48 w 156"/>
              <a:gd name="T5" fmla="*/ 78 h 174"/>
              <a:gd name="T6" fmla="*/ 48 w 156"/>
              <a:gd name="T7" fmla="*/ 60 h 174"/>
              <a:gd name="T8" fmla="*/ 42 w 156"/>
              <a:gd name="T9" fmla="*/ 48 h 174"/>
              <a:gd name="T10" fmla="*/ 36 w 156"/>
              <a:gd name="T11" fmla="*/ 48 h 174"/>
              <a:gd name="T12" fmla="*/ 30 w 156"/>
              <a:gd name="T13" fmla="*/ 48 h 174"/>
              <a:gd name="T14" fmla="*/ 18 w 156"/>
              <a:gd name="T15" fmla="*/ 54 h 174"/>
              <a:gd name="T16" fmla="*/ 18 w 156"/>
              <a:gd name="T17" fmla="*/ 42 h 174"/>
              <a:gd name="T18" fmla="*/ 18 w 156"/>
              <a:gd name="T19" fmla="*/ 42 h 174"/>
              <a:gd name="T20" fmla="*/ 6 w 156"/>
              <a:gd name="T21" fmla="*/ 36 h 174"/>
              <a:gd name="T22" fmla="*/ 6 w 156"/>
              <a:gd name="T23" fmla="*/ 36 h 174"/>
              <a:gd name="T24" fmla="*/ 12 w 156"/>
              <a:gd name="T25" fmla="*/ 18 h 174"/>
              <a:gd name="T26" fmla="*/ 18 w 156"/>
              <a:gd name="T27" fmla="*/ 6 h 174"/>
              <a:gd name="T28" fmla="*/ 18 w 156"/>
              <a:gd name="T29" fmla="*/ 12 h 174"/>
              <a:gd name="T30" fmla="*/ 30 w 156"/>
              <a:gd name="T31" fmla="*/ 18 h 174"/>
              <a:gd name="T32" fmla="*/ 48 w 156"/>
              <a:gd name="T33" fmla="*/ 24 h 174"/>
              <a:gd name="T34" fmla="*/ 60 w 156"/>
              <a:gd name="T35" fmla="*/ 24 h 174"/>
              <a:gd name="T36" fmla="*/ 72 w 156"/>
              <a:gd name="T37" fmla="*/ 30 h 174"/>
              <a:gd name="T38" fmla="*/ 78 w 156"/>
              <a:gd name="T39" fmla="*/ 18 h 174"/>
              <a:gd name="T40" fmla="*/ 90 w 156"/>
              <a:gd name="T41" fmla="*/ 6 h 174"/>
              <a:gd name="T42" fmla="*/ 102 w 156"/>
              <a:gd name="T43" fmla="*/ 0 h 174"/>
              <a:gd name="T44" fmla="*/ 114 w 156"/>
              <a:gd name="T45" fmla="*/ 0 h 174"/>
              <a:gd name="T46" fmla="*/ 138 w 156"/>
              <a:gd name="T47" fmla="*/ 12 h 174"/>
              <a:gd name="T48" fmla="*/ 156 w 156"/>
              <a:gd name="T49" fmla="*/ 12 h 174"/>
              <a:gd name="T50" fmla="*/ 150 w 156"/>
              <a:gd name="T51" fmla="*/ 24 h 174"/>
              <a:gd name="T52" fmla="*/ 144 w 156"/>
              <a:gd name="T53" fmla="*/ 36 h 174"/>
              <a:gd name="T54" fmla="*/ 132 w 156"/>
              <a:gd name="T55" fmla="*/ 48 h 174"/>
              <a:gd name="T56" fmla="*/ 120 w 156"/>
              <a:gd name="T57" fmla="*/ 66 h 174"/>
              <a:gd name="T58" fmla="*/ 108 w 156"/>
              <a:gd name="T59" fmla="*/ 84 h 174"/>
              <a:gd name="T60" fmla="*/ 108 w 156"/>
              <a:gd name="T61" fmla="*/ 114 h 174"/>
              <a:gd name="T62" fmla="*/ 102 w 156"/>
              <a:gd name="T63" fmla="*/ 126 h 174"/>
              <a:gd name="T64" fmla="*/ 102 w 156"/>
              <a:gd name="T65" fmla="*/ 138 h 174"/>
              <a:gd name="T66" fmla="*/ 96 w 156"/>
              <a:gd name="T67" fmla="*/ 156 h 174"/>
              <a:gd name="T68" fmla="*/ 90 w 156"/>
              <a:gd name="T69" fmla="*/ 168 h 174"/>
              <a:gd name="T70" fmla="*/ 78 w 156"/>
              <a:gd name="T71" fmla="*/ 168 h 174"/>
              <a:gd name="T72" fmla="*/ 72 w 156"/>
              <a:gd name="T73" fmla="*/ 156 h 174"/>
              <a:gd name="T74" fmla="*/ 60 w 156"/>
              <a:gd name="T75" fmla="*/ 150 h 174"/>
              <a:gd name="T76" fmla="*/ 54 w 156"/>
              <a:gd name="T77" fmla="*/ 138 h 174"/>
              <a:gd name="T78" fmla="*/ 36 w 156"/>
              <a:gd name="T79" fmla="*/ 138 h 174"/>
              <a:gd name="T80" fmla="*/ 30 w 156"/>
              <a:gd name="T81" fmla="*/ 132 h 174"/>
              <a:gd name="T82" fmla="*/ 30 w 156"/>
              <a:gd name="T83" fmla="*/ 126 h 174"/>
              <a:gd name="T84" fmla="*/ 30 w 156"/>
              <a:gd name="T85" fmla="*/ 126 h 174"/>
              <a:gd name="T86" fmla="*/ 30 w 156"/>
              <a:gd name="T87" fmla="*/ 114 h 174"/>
              <a:gd name="T88" fmla="*/ 24 w 156"/>
              <a:gd name="T89" fmla="*/ 10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6" h="174">
                <a:moveTo>
                  <a:pt x="24" y="102"/>
                </a:moveTo>
                <a:lnTo>
                  <a:pt x="24" y="102"/>
                </a:lnTo>
                <a:lnTo>
                  <a:pt x="30" y="102"/>
                </a:lnTo>
                <a:lnTo>
                  <a:pt x="36" y="102"/>
                </a:lnTo>
                <a:lnTo>
                  <a:pt x="36" y="96"/>
                </a:lnTo>
                <a:lnTo>
                  <a:pt x="42" y="96"/>
                </a:lnTo>
                <a:lnTo>
                  <a:pt x="48" y="90"/>
                </a:lnTo>
                <a:lnTo>
                  <a:pt x="48" y="84"/>
                </a:lnTo>
                <a:lnTo>
                  <a:pt x="48" y="78"/>
                </a:lnTo>
                <a:lnTo>
                  <a:pt x="42" y="72"/>
                </a:lnTo>
                <a:lnTo>
                  <a:pt x="48" y="66"/>
                </a:lnTo>
                <a:lnTo>
                  <a:pt x="48" y="60"/>
                </a:lnTo>
                <a:lnTo>
                  <a:pt x="48" y="54"/>
                </a:lnTo>
                <a:lnTo>
                  <a:pt x="48" y="48"/>
                </a:lnTo>
                <a:lnTo>
                  <a:pt x="42" y="48"/>
                </a:lnTo>
                <a:lnTo>
                  <a:pt x="42" y="42"/>
                </a:lnTo>
                <a:lnTo>
                  <a:pt x="36" y="42"/>
                </a:lnTo>
                <a:lnTo>
                  <a:pt x="36" y="48"/>
                </a:lnTo>
                <a:lnTo>
                  <a:pt x="36" y="42"/>
                </a:lnTo>
                <a:lnTo>
                  <a:pt x="30" y="42"/>
                </a:lnTo>
                <a:lnTo>
                  <a:pt x="30" y="48"/>
                </a:lnTo>
                <a:lnTo>
                  <a:pt x="24" y="48"/>
                </a:lnTo>
                <a:lnTo>
                  <a:pt x="24" y="54"/>
                </a:lnTo>
                <a:lnTo>
                  <a:pt x="18" y="54"/>
                </a:lnTo>
                <a:lnTo>
                  <a:pt x="24" y="48"/>
                </a:lnTo>
                <a:lnTo>
                  <a:pt x="18" y="48"/>
                </a:lnTo>
                <a:lnTo>
                  <a:pt x="18" y="42"/>
                </a:lnTo>
                <a:lnTo>
                  <a:pt x="24" y="42"/>
                </a:lnTo>
                <a:lnTo>
                  <a:pt x="24" y="36"/>
                </a:lnTo>
                <a:lnTo>
                  <a:pt x="18" y="42"/>
                </a:lnTo>
                <a:lnTo>
                  <a:pt x="18" y="36"/>
                </a:lnTo>
                <a:lnTo>
                  <a:pt x="6" y="36"/>
                </a:lnTo>
                <a:lnTo>
                  <a:pt x="6" y="36"/>
                </a:lnTo>
                <a:lnTo>
                  <a:pt x="0" y="36"/>
                </a:lnTo>
                <a:lnTo>
                  <a:pt x="0" y="30"/>
                </a:lnTo>
                <a:lnTo>
                  <a:pt x="6" y="36"/>
                </a:lnTo>
                <a:lnTo>
                  <a:pt x="6" y="30"/>
                </a:lnTo>
                <a:lnTo>
                  <a:pt x="12" y="30"/>
                </a:lnTo>
                <a:lnTo>
                  <a:pt x="12" y="18"/>
                </a:lnTo>
                <a:lnTo>
                  <a:pt x="12" y="12"/>
                </a:lnTo>
                <a:lnTo>
                  <a:pt x="18" y="12"/>
                </a:lnTo>
                <a:lnTo>
                  <a:pt x="18" y="6"/>
                </a:lnTo>
                <a:lnTo>
                  <a:pt x="24" y="6"/>
                </a:lnTo>
                <a:lnTo>
                  <a:pt x="18" y="6"/>
                </a:lnTo>
                <a:lnTo>
                  <a:pt x="18" y="12"/>
                </a:lnTo>
                <a:lnTo>
                  <a:pt x="24" y="12"/>
                </a:lnTo>
                <a:lnTo>
                  <a:pt x="24" y="18"/>
                </a:lnTo>
                <a:lnTo>
                  <a:pt x="30" y="18"/>
                </a:lnTo>
                <a:lnTo>
                  <a:pt x="36" y="24"/>
                </a:lnTo>
                <a:lnTo>
                  <a:pt x="36" y="18"/>
                </a:lnTo>
                <a:lnTo>
                  <a:pt x="48" y="24"/>
                </a:lnTo>
                <a:lnTo>
                  <a:pt x="48" y="30"/>
                </a:lnTo>
                <a:lnTo>
                  <a:pt x="54" y="24"/>
                </a:lnTo>
                <a:lnTo>
                  <a:pt x="60" y="24"/>
                </a:lnTo>
                <a:lnTo>
                  <a:pt x="66" y="24"/>
                </a:lnTo>
                <a:lnTo>
                  <a:pt x="72" y="24"/>
                </a:lnTo>
                <a:lnTo>
                  <a:pt x="72" y="30"/>
                </a:lnTo>
                <a:lnTo>
                  <a:pt x="72" y="24"/>
                </a:lnTo>
                <a:lnTo>
                  <a:pt x="78" y="24"/>
                </a:lnTo>
                <a:lnTo>
                  <a:pt x="78" y="18"/>
                </a:lnTo>
                <a:lnTo>
                  <a:pt x="78" y="12"/>
                </a:lnTo>
                <a:lnTo>
                  <a:pt x="84" y="6"/>
                </a:lnTo>
                <a:lnTo>
                  <a:pt x="90" y="6"/>
                </a:lnTo>
                <a:lnTo>
                  <a:pt x="96" y="0"/>
                </a:lnTo>
                <a:lnTo>
                  <a:pt x="96" y="6"/>
                </a:lnTo>
                <a:lnTo>
                  <a:pt x="102" y="0"/>
                </a:lnTo>
                <a:lnTo>
                  <a:pt x="108" y="6"/>
                </a:lnTo>
                <a:lnTo>
                  <a:pt x="114" y="6"/>
                </a:lnTo>
                <a:lnTo>
                  <a:pt x="114" y="0"/>
                </a:lnTo>
                <a:lnTo>
                  <a:pt x="120" y="6"/>
                </a:lnTo>
                <a:lnTo>
                  <a:pt x="120" y="0"/>
                </a:lnTo>
                <a:lnTo>
                  <a:pt x="138" y="12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56" y="18"/>
                </a:lnTo>
                <a:lnTo>
                  <a:pt x="150" y="18"/>
                </a:lnTo>
                <a:lnTo>
                  <a:pt x="150" y="24"/>
                </a:lnTo>
                <a:lnTo>
                  <a:pt x="150" y="30"/>
                </a:lnTo>
                <a:lnTo>
                  <a:pt x="144" y="36"/>
                </a:lnTo>
                <a:lnTo>
                  <a:pt x="144" y="36"/>
                </a:lnTo>
                <a:lnTo>
                  <a:pt x="144" y="42"/>
                </a:lnTo>
                <a:lnTo>
                  <a:pt x="138" y="48"/>
                </a:lnTo>
                <a:lnTo>
                  <a:pt x="132" y="48"/>
                </a:lnTo>
                <a:lnTo>
                  <a:pt x="126" y="54"/>
                </a:lnTo>
                <a:lnTo>
                  <a:pt x="126" y="60"/>
                </a:lnTo>
                <a:lnTo>
                  <a:pt x="120" y="66"/>
                </a:lnTo>
                <a:lnTo>
                  <a:pt x="120" y="72"/>
                </a:lnTo>
                <a:lnTo>
                  <a:pt x="114" y="78"/>
                </a:lnTo>
                <a:lnTo>
                  <a:pt x="108" y="84"/>
                </a:lnTo>
                <a:lnTo>
                  <a:pt x="108" y="102"/>
                </a:lnTo>
                <a:lnTo>
                  <a:pt x="108" y="108"/>
                </a:lnTo>
                <a:lnTo>
                  <a:pt x="108" y="114"/>
                </a:lnTo>
                <a:lnTo>
                  <a:pt x="102" y="114"/>
                </a:lnTo>
                <a:lnTo>
                  <a:pt x="102" y="114"/>
                </a:lnTo>
                <a:lnTo>
                  <a:pt x="102" y="126"/>
                </a:lnTo>
                <a:lnTo>
                  <a:pt x="108" y="126"/>
                </a:lnTo>
                <a:lnTo>
                  <a:pt x="108" y="132"/>
                </a:lnTo>
                <a:lnTo>
                  <a:pt x="102" y="138"/>
                </a:lnTo>
                <a:lnTo>
                  <a:pt x="96" y="144"/>
                </a:lnTo>
                <a:lnTo>
                  <a:pt x="96" y="150"/>
                </a:lnTo>
                <a:lnTo>
                  <a:pt x="96" y="156"/>
                </a:lnTo>
                <a:lnTo>
                  <a:pt x="90" y="156"/>
                </a:lnTo>
                <a:lnTo>
                  <a:pt x="90" y="162"/>
                </a:lnTo>
                <a:lnTo>
                  <a:pt x="90" y="168"/>
                </a:lnTo>
                <a:lnTo>
                  <a:pt x="84" y="174"/>
                </a:lnTo>
                <a:lnTo>
                  <a:pt x="78" y="174"/>
                </a:lnTo>
                <a:lnTo>
                  <a:pt x="78" y="168"/>
                </a:lnTo>
                <a:lnTo>
                  <a:pt x="72" y="168"/>
                </a:lnTo>
                <a:lnTo>
                  <a:pt x="72" y="162"/>
                </a:lnTo>
                <a:lnTo>
                  <a:pt x="72" y="156"/>
                </a:lnTo>
                <a:lnTo>
                  <a:pt x="72" y="156"/>
                </a:lnTo>
                <a:lnTo>
                  <a:pt x="66" y="150"/>
                </a:lnTo>
                <a:lnTo>
                  <a:pt x="60" y="150"/>
                </a:lnTo>
                <a:lnTo>
                  <a:pt x="60" y="144"/>
                </a:lnTo>
                <a:lnTo>
                  <a:pt x="54" y="144"/>
                </a:lnTo>
                <a:lnTo>
                  <a:pt x="54" y="138"/>
                </a:lnTo>
                <a:lnTo>
                  <a:pt x="48" y="138"/>
                </a:lnTo>
                <a:lnTo>
                  <a:pt x="42" y="138"/>
                </a:lnTo>
                <a:lnTo>
                  <a:pt x="36" y="138"/>
                </a:lnTo>
                <a:lnTo>
                  <a:pt x="42" y="132"/>
                </a:lnTo>
                <a:lnTo>
                  <a:pt x="36" y="132"/>
                </a:lnTo>
                <a:lnTo>
                  <a:pt x="30" y="132"/>
                </a:lnTo>
                <a:lnTo>
                  <a:pt x="24" y="132"/>
                </a:lnTo>
                <a:lnTo>
                  <a:pt x="24" y="126"/>
                </a:lnTo>
                <a:lnTo>
                  <a:pt x="30" y="126"/>
                </a:lnTo>
                <a:lnTo>
                  <a:pt x="24" y="126"/>
                </a:lnTo>
                <a:lnTo>
                  <a:pt x="24" y="126"/>
                </a:lnTo>
                <a:lnTo>
                  <a:pt x="30" y="126"/>
                </a:lnTo>
                <a:lnTo>
                  <a:pt x="24" y="126"/>
                </a:lnTo>
                <a:lnTo>
                  <a:pt x="30" y="114"/>
                </a:lnTo>
                <a:lnTo>
                  <a:pt x="30" y="114"/>
                </a:lnTo>
                <a:lnTo>
                  <a:pt x="24" y="108"/>
                </a:lnTo>
                <a:lnTo>
                  <a:pt x="30" y="108"/>
                </a:lnTo>
                <a:lnTo>
                  <a:pt x="24" y="102"/>
                </a:lnTo>
                <a:lnTo>
                  <a:pt x="24" y="108"/>
                </a:lnTo>
                <a:lnTo>
                  <a:pt x="24" y="10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5721350" y="2228850"/>
            <a:ext cx="438150" cy="560388"/>
          </a:xfrm>
          <a:custGeom>
            <a:avLst/>
            <a:gdLst>
              <a:gd name="T0" fmla="*/ 30 w 138"/>
              <a:gd name="T1" fmla="*/ 6 h 180"/>
              <a:gd name="T2" fmla="*/ 36 w 138"/>
              <a:gd name="T3" fmla="*/ 12 h 180"/>
              <a:gd name="T4" fmla="*/ 48 w 138"/>
              <a:gd name="T5" fmla="*/ 6 h 180"/>
              <a:gd name="T6" fmla="*/ 60 w 138"/>
              <a:gd name="T7" fmla="*/ 12 h 180"/>
              <a:gd name="T8" fmla="*/ 66 w 138"/>
              <a:gd name="T9" fmla="*/ 12 h 180"/>
              <a:gd name="T10" fmla="*/ 72 w 138"/>
              <a:gd name="T11" fmla="*/ 12 h 180"/>
              <a:gd name="T12" fmla="*/ 84 w 138"/>
              <a:gd name="T13" fmla="*/ 0 h 180"/>
              <a:gd name="T14" fmla="*/ 90 w 138"/>
              <a:gd name="T15" fmla="*/ 12 h 180"/>
              <a:gd name="T16" fmla="*/ 96 w 138"/>
              <a:gd name="T17" fmla="*/ 24 h 180"/>
              <a:gd name="T18" fmla="*/ 102 w 138"/>
              <a:gd name="T19" fmla="*/ 30 h 180"/>
              <a:gd name="T20" fmla="*/ 114 w 138"/>
              <a:gd name="T21" fmla="*/ 30 h 180"/>
              <a:gd name="T22" fmla="*/ 114 w 138"/>
              <a:gd name="T23" fmla="*/ 42 h 180"/>
              <a:gd name="T24" fmla="*/ 126 w 138"/>
              <a:gd name="T25" fmla="*/ 48 h 180"/>
              <a:gd name="T26" fmla="*/ 120 w 138"/>
              <a:gd name="T27" fmla="*/ 60 h 180"/>
              <a:gd name="T28" fmla="*/ 126 w 138"/>
              <a:gd name="T29" fmla="*/ 66 h 180"/>
              <a:gd name="T30" fmla="*/ 120 w 138"/>
              <a:gd name="T31" fmla="*/ 78 h 180"/>
              <a:gd name="T32" fmla="*/ 126 w 138"/>
              <a:gd name="T33" fmla="*/ 84 h 180"/>
              <a:gd name="T34" fmla="*/ 138 w 138"/>
              <a:gd name="T35" fmla="*/ 90 h 180"/>
              <a:gd name="T36" fmla="*/ 126 w 138"/>
              <a:gd name="T37" fmla="*/ 102 h 180"/>
              <a:gd name="T38" fmla="*/ 114 w 138"/>
              <a:gd name="T39" fmla="*/ 114 h 180"/>
              <a:gd name="T40" fmla="*/ 114 w 138"/>
              <a:gd name="T41" fmla="*/ 126 h 180"/>
              <a:gd name="T42" fmla="*/ 102 w 138"/>
              <a:gd name="T43" fmla="*/ 132 h 180"/>
              <a:gd name="T44" fmla="*/ 90 w 138"/>
              <a:gd name="T45" fmla="*/ 132 h 180"/>
              <a:gd name="T46" fmla="*/ 72 w 138"/>
              <a:gd name="T47" fmla="*/ 144 h 180"/>
              <a:gd name="T48" fmla="*/ 78 w 138"/>
              <a:gd name="T49" fmla="*/ 156 h 180"/>
              <a:gd name="T50" fmla="*/ 72 w 138"/>
              <a:gd name="T51" fmla="*/ 168 h 180"/>
              <a:gd name="T52" fmla="*/ 60 w 138"/>
              <a:gd name="T53" fmla="*/ 174 h 180"/>
              <a:gd name="T54" fmla="*/ 48 w 138"/>
              <a:gd name="T55" fmla="*/ 174 h 180"/>
              <a:gd name="T56" fmla="*/ 36 w 138"/>
              <a:gd name="T57" fmla="*/ 180 h 180"/>
              <a:gd name="T58" fmla="*/ 18 w 138"/>
              <a:gd name="T59" fmla="*/ 180 h 180"/>
              <a:gd name="T60" fmla="*/ 12 w 138"/>
              <a:gd name="T61" fmla="*/ 174 h 180"/>
              <a:gd name="T62" fmla="*/ 18 w 138"/>
              <a:gd name="T63" fmla="*/ 162 h 180"/>
              <a:gd name="T64" fmla="*/ 6 w 138"/>
              <a:gd name="T65" fmla="*/ 156 h 180"/>
              <a:gd name="T66" fmla="*/ 0 w 138"/>
              <a:gd name="T67" fmla="*/ 144 h 180"/>
              <a:gd name="T68" fmla="*/ 6 w 138"/>
              <a:gd name="T69" fmla="*/ 132 h 180"/>
              <a:gd name="T70" fmla="*/ 12 w 138"/>
              <a:gd name="T71" fmla="*/ 132 h 180"/>
              <a:gd name="T72" fmla="*/ 12 w 138"/>
              <a:gd name="T73" fmla="*/ 120 h 180"/>
              <a:gd name="T74" fmla="*/ 18 w 138"/>
              <a:gd name="T75" fmla="*/ 114 h 180"/>
              <a:gd name="T76" fmla="*/ 12 w 138"/>
              <a:gd name="T77" fmla="*/ 102 h 180"/>
              <a:gd name="T78" fmla="*/ 18 w 138"/>
              <a:gd name="T79" fmla="*/ 90 h 180"/>
              <a:gd name="T80" fmla="*/ 18 w 138"/>
              <a:gd name="T81" fmla="*/ 78 h 180"/>
              <a:gd name="T82" fmla="*/ 24 w 138"/>
              <a:gd name="T83" fmla="*/ 66 h 180"/>
              <a:gd name="T84" fmla="*/ 18 w 138"/>
              <a:gd name="T85" fmla="*/ 54 h 180"/>
              <a:gd name="T86" fmla="*/ 18 w 138"/>
              <a:gd name="T87" fmla="*/ 36 h 180"/>
              <a:gd name="T88" fmla="*/ 18 w 138"/>
              <a:gd name="T89" fmla="*/ 30 h 180"/>
              <a:gd name="T90" fmla="*/ 18 w 138"/>
              <a:gd name="T91" fmla="*/ 24 h 180"/>
              <a:gd name="T92" fmla="*/ 18 w 138"/>
              <a:gd name="T93" fmla="*/ 1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8" h="180">
                <a:moveTo>
                  <a:pt x="18" y="12"/>
                </a:moveTo>
                <a:lnTo>
                  <a:pt x="24" y="6"/>
                </a:lnTo>
                <a:lnTo>
                  <a:pt x="30" y="6"/>
                </a:lnTo>
                <a:lnTo>
                  <a:pt x="36" y="12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60" y="12"/>
                </a:lnTo>
                <a:lnTo>
                  <a:pt x="60" y="6"/>
                </a:lnTo>
                <a:lnTo>
                  <a:pt x="60" y="12"/>
                </a:lnTo>
                <a:lnTo>
                  <a:pt x="66" y="12"/>
                </a:lnTo>
                <a:lnTo>
                  <a:pt x="66" y="6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8" y="6"/>
                </a:lnTo>
                <a:lnTo>
                  <a:pt x="84" y="0"/>
                </a:lnTo>
                <a:lnTo>
                  <a:pt x="84" y="6"/>
                </a:lnTo>
                <a:lnTo>
                  <a:pt x="90" y="6"/>
                </a:lnTo>
                <a:lnTo>
                  <a:pt x="90" y="12"/>
                </a:lnTo>
                <a:lnTo>
                  <a:pt x="96" y="12"/>
                </a:lnTo>
                <a:lnTo>
                  <a:pt x="90" y="18"/>
                </a:lnTo>
                <a:lnTo>
                  <a:pt x="96" y="24"/>
                </a:lnTo>
                <a:lnTo>
                  <a:pt x="102" y="24"/>
                </a:lnTo>
                <a:lnTo>
                  <a:pt x="102" y="30"/>
                </a:lnTo>
                <a:lnTo>
                  <a:pt x="102" y="30"/>
                </a:lnTo>
                <a:lnTo>
                  <a:pt x="102" y="30"/>
                </a:lnTo>
                <a:lnTo>
                  <a:pt x="108" y="36"/>
                </a:lnTo>
                <a:lnTo>
                  <a:pt x="114" y="30"/>
                </a:lnTo>
                <a:lnTo>
                  <a:pt x="114" y="42"/>
                </a:lnTo>
                <a:lnTo>
                  <a:pt x="120" y="42"/>
                </a:lnTo>
                <a:lnTo>
                  <a:pt x="114" y="42"/>
                </a:lnTo>
                <a:lnTo>
                  <a:pt x="126" y="48"/>
                </a:lnTo>
                <a:lnTo>
                  <a:pt x="120" y="48"/>
                </a:lnTo>
                <a:lnTo>
                  <a:pt x="126" y="48"/>
                </a:lnTo>
                <a:lnTo>
                  <a:pt x="126" y="54"/>
                </a:lnTo>
                <a:lnTo>
                  <a:pt x="120" y="54"/>
                </a:lnTo>
                <a:lnTo>
                  <a:pt x="120" y="60"/>
                </a:lnTo>
                <a:lnTo>
                  <a:pt x="114" y="66"/>
                </a:lnTo>
                <a:lnTo>
                  <a:pt x="120" y="66"/>
                </a:lnTo>
                <a:lnTo>
                  <a:pt x="126" y="66"/>
                </a:lnTo>
                <a:lnTo>
                  <a:pt x="126" y="72"/>
                </a:lnTo>
                <a:lnTo>
                  <a:pt x="126" y="78"/>
                </a:lnTo>
                <a:lnTo>
                  <a:pt x="120" y="78"/>
                </a:lnTo>
                <a:lnTo>
                  <a:pt x="126" y="84"/>
                </a:lnTo>
                <a:lnTo>
                  <a:pt x="126" y="90"/>
                </a:lnTo>
                <a:lnTo>
                  <a:pt x="126" y="84"/>
                </a:lnTo>
                <a:lnTo>
                  <a:pt x="132" y="84"/>
                </a:lnTo>
                <a:lnTo>
                  <a:pt x="132" y="90"/>
                </a:lnTo>
                <a:lnTo>
                  <a:pt x="138" y="90"/>
                </a:lnTo>
                <a:lnTo>
                  <a:pt x="132" y="96"/>
                </a:lnTo>
                <a:lnTo>
                  <a:pt x="126" y="102"/>
                </a:lnTo>
                <a:lnTo>
                  <a:pt x="126" y="102"/>
                </a:lnTo>
                <a:lnTo>
                  <a:pt x="120" y="102"/>
                </a:lnTo>
                <a:lnTo>
                  <a:pt x="120" y="114"/>
                </a:lnTo>
                <a:lnTo>
                  <a:pt x="114" y="114"/>
                </a:lnTo>
                <a:lnTo>
                  <a:pt x="120" y="120"/>
                </a:lnTo>
                <a:lnTo>
                  <a:pt x="120" y="126"/>
                </a:lnTo>
                <a:lnTo>
                  <a:pt x="114" y="126"/>
                </a:lnTo>
                <a:lnTo>
                  <a:pt x="114" y="132"/>
                </a:lnTo>
                <a:lnTo>
                  <a:pt x="108" y="132"/>
                </a:lnTo>
                <a:lnTo>
                  <a:pt x="102" y="132"/>
                </a:lnTo>
                <a:lnTo>
                  <a:pt x="102" y="132"/>
                </a:lnTo>
                <a:lnTo>
                  <a:pt x="96" y="132"/>
                </a:lnTo>
                <a:lnTo>
                  <a:pt x="90" y="132"/>
                </a:lnTo>
                <a:lnTo>
                  <a:pt x="84" y="138"/>
                </a:lnTo>
                <a:lnTo>
                  <a:pt x="78" y="138"/>
                </a:lnTo>
                <a:lnTo>
                  <a:pt x="72" y="144"/>
                </a:lnTo>
                <a:lnTo>
                  <a:pt x="78" y="144"/>
                </a:lnTo>
                <a:lnTo>
                  <a:pt x="78" y="150"/>
                </a:lnTo>
                <a:lnTo>
                  <a:pt x="78" y="156"/>
                </a:lnTo>
                <a:lnTo>
                  <a:pt x="78" y="162"/>
                </a:lnTo>
                <a:lnTo>
                  <a:pt x="72" y="162"/>
                </a:lnTo>
                <a:lnTo>
                  <a:pt x="72" y="168"/>
                </a:lnTo>
                <a:lnTo>
                  <a:pt x="66" y="168"/>
                </a:lnTo>
                <a:lnTo>
                  <a:pt x="66" y="174"/>
                </a:lnTo>
                <a:lnTo>
                  <a:pt x="60" y="174"/>
                </a:lnTo>
                <a:lnTo>
                  <a:pt x="54" y="174"/>
                </a:lnTo>
                <a:lnTo>
                  <a:pt x="48" y="180"/>
                </a:lnTo>
                <a:lnTo>
                  <a:pt x="48" y="174"/>
                </a:lnTo>
                <a:lnTo>
                  <a:pt x="42" y="174"/>
                </a:lnTo>
                <a:lnTo>
                  <a:pt x="42" y="180"/>
                </a:lnTo>
                <a:lnTo>
                  <a:pt x="36" y="180"/>
                </a:lnTo>
                <a:lnTo>
                  <a:pt x="30" y="180"/>
                </a:lnTo>
                <a:lnTo>
                  <a:pt x="18" y="180"/>
                </a:lnTo>
                <a:lnTo>
                  <a:pt x="18" y="180"/>
                </a:lnTo>
                <a:lnTo>
                  <a:pt x="12" y="180"/>
                </a:lnTo>
                <a:lnTo>
                  <a:pt x="6" y="180"/>
                </a:lnTo>
                <a:lnTo>
                  <a:pt x="12" y="174"/>
                </a:lnTo>
                <a:lnTo>
                  <a:pt x="18" y="174"/>
                </a:lnTo>
                <a:lnTo>
                  <a:pt x="18" y="168"/>
                </a:lnTo>
                <a:lnTo>
                  <a:pt x="18" y="162"/>
                </a:lnTo>
                <a:lnTo>
                  <a:pt x="18" y="156"/>
                </a:lnTo>
                <a:lnTo>
                  <a:pt x="12" y="156"/>
                </a:lnTo>
                <a:lnTo>
                  <a:pt x="6" y="156"/>
                </a:lnTo>
                <a:lnTo>
                  <a:pt x="6" y="150"/>
                </a:lnTo>
                <a:lnTo>
                  <a:pt x="6" y="144"/>
                </a:lnTo>
                <a:lnTo>
                  <a:pt x="0" y="144"/>
                </a:lnTo>
                <a:lnTo>
                  <a:pt x="0" y="138"/>
                </a:lnTo>
                <a:lnTo>
                  <a:pt x="6" y="138"/>
                </a:lnTo>
                <a:lnTo>
                  <a:pt x="6" y="132"/>
                </a:lnTo>
                <a:lnTo>
                  <a:pt x="12" y="132"/>
                </a:lnTo>
                <a:lnTo>
                  <a:pt x="12" y="126"/>
                </a:lnTo>
                <a:lnTo>
                  <a:pt x="12" y="132"/>
                </a:lnTo>
                <a:lnTo>
                  <a:pt x="18" y="126"/>
                </a:lnTo>
                <a:lnTo>
                  <a:pt x="18" y="120"/>
                </a:lnTo>
                <a:lnTo>
                  <a:pt x="12" y="120"/>
                </a:lnTo>
                <a:lnTo>
                  <a:pt x="12" y="114"/>
                </a:lnTo>
                <a:lnTo>
                  <a:pt x="18" y="114"/>
                </a:lnTo>
                <a:lnTo>
                  <a:pt x="18" y="114"/>
                </a:lnTo>
                <a:lnTo>
                  <a:pt x="12" y="114"/>
                </a:lnTo>
                <a:lnTo>
                  <a:pt x="18" y="102"/>
                </a:lnTo>
                <a:lnTo>
                  <a:pt x="12" y="102"/>
                </a:lnTo>
                <a:lnTo>
                  <a:pt x="18" y="102"/>
                </a:lnTo>
                <a:lnTo>
                  <a:pt x="18" y="96"/>
                </a:lnTo>
                <a:lnTo>
                  <a:pt x="18" y="90"/>
                </a:lnTo>
                <a:lnTo>
                  <a:pt x="18" y="84"/>
                </a:lnTo>
                <a:lnTo>
                  <a:pt x="18" y="84"/>
                </a:lnTo>
                <a:lnTo>
                  <a:pt x="18" y="78"/>
                </a:lnTo>
                <a:lnTo>
                  <a:pt x="18" y="72"/>
                </a:lnTo>
                <a:lnTo>
                  <a:pt x="18" y="66"/>
                </a:lnTo>
                <a:lnTo>
                  <a:pt x="24" y="66"/>
                </a:lnTo>
                <a:lnTo>
                  <a:pt x="24" y="60"/>
                </a:lnTo>
                <a:lnTo>
                  <a:pt x="18" y="60"/>
                </a:lnTo>
                <a:lnTo>
                  <a:pt x="18" y="54"/>
                </a:lnTo>
                <a:lnTo>
                  <a:pt x="18" y="48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24" y="30"/>
                </a:lnTo>
                <a:lnTo>
                  <a:pt x="18" y="30"/>
                </a:lnTo>
                <a:lnTo>
                  <a:pt x="18" y="30"/>
                </a:lnTo>
                <a:lnTo>
                  <a:pt x="18" y="24"/>
                </a:lnTo>
                <a:lnTo>
                  <a:pt x="18" y="24"/>
                </a:lnTo>
                <a:lnTo>
                  <a:pt x="18" y="18"/>
                </a:lnTo>
                <a:lnTo>
                  <a:pt x="18" y="18"/>
                </a:lnTo>
                <a:lnTo>
                  <a:pt x="18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5357813" y="2247900"/>
            <a:ext cx="304800" cy="371475"/>
          </a:xfrm>
          <a:custGeom>
            <a:avLst/>
            <a:gdLst>
              <a:gd name="T0" fmla="*/ 6 w 96"/>
              <a:gd name="T1" fmla="*/ 30 h 120"/>
              <a:gd name="T2" fmla="*/ 12 w 96"/>
              <a:gd name="T3" fmla="*/ 24 h 120"/>
              <a:gd name="T4" fmla="*/ 6 w 96"/>
              <a:gd name="T5" fmla="*/ 18 h 120"/>
              <a:gd name="T6" fmla="*/ 0 w 96"/>
              <a:gd name="T7" fmla="*/ 12 h 120"/>
              <a:gd name="T8" fmla="*/ 6 w 96"/>
              <a:gd name="T9" fmla="*/ 6 h 120"/>
              <a:gd name="T10" fmla="*/ 12 w 96"/>
              <a:gd name="T11" fmla="*/ 6 h 120"/>
              <a:gd name="T12" fmla="*/ 18 w 96"/>
              <a:gd name="T13" fmla="*/ 0 h 120"/>
              <a:gd name="T14" fmla="*/ 24 w 96"/>
              <a:gd name="T15" fmla="*/ 6 h 120"/>
              <a:gd name="T16" fmla="*/ 30 w 96"/>
              <a:gd name="T17" fmla="*/ 6 h 120"/>
              <a:gd name="T18" fmla="*/ 42 w 96"/>
              <a:gd name="T19" fmla="*/ 12 h 120"/>
              <a:gd name="T20" fmla="*/ 48 w 96"/>
              <a:gd name="T21" fmla="*/ 6 h 120"/>
              <a:gd name="T22" fmla="*/ 48 w 96"/>
              <a:gd name="T23" fmla="*/ 12 h 120"/>
              <a:gd name="T24" fmla="*/ 48 w 96"/>
              <a:gd name="T25" fmla="*/ 12 h 120"/>
              <a:gd name="T26" fmla="*/ 60 w 96"/>
              <a:gd name="T27" fmla="*/ 12 h 120"/>
              <a:gd name="T28" fmla="*/ 66 w 96"/>
              <a:gd name="T29" fmla="*/ 18 h 120"/>
              <a:gd name="T30" fmla="*/ 78 w 96"/>
              <a:gd name="T31" fmla="*/ 18 h 120"/>
              <a:gd name="T32" fmla="*/ 78 w 96"/>
              <a:gd name="T33" fmla="*/ 18 h 120"/>
              <a:gd name="T34" fmla="*/ 90 w 96"/>
              <a:gd name="T35" fmla="*/ 30 h 120"/>
              <a:gd name="T36" fmla="*/ 84 w 96"/>
              <a:gd name="T37" fmla="*/ 36 h 120"/>
              <a:gd name="T38" fmla="*/ 84 w 96"/>
              <a:gd name="T39" fmla="*/ 48 h 120"/>
              <a:gd name="T40" fmla="*/ 90 w 96"/>
              <a:gd name="T41" fmla="*/ 48 h 120"/>
              <a:gd name="T42" fmla="*/ 96 w 96"/>
              <a:gd name="T43" fmla="*/ 54 h 120"/>
              <a:gd name="T44" fmla="*/ 90 w 96"/>
              <a:gd name="T45" fmla="*/ 60 h 120"/>
              <a:gd name="T46" fmla="*/ 84 w 96"/>
              <a:gd name="T47" fmla="*/ 66 h 120"/>
              <a:gd name="T48" fmla="*/ 78 w 96"/>
              <a:gd name="T49" fmla="*/ 72 h 120"/>
              <a:gd name="T50" fmla="*/ 66 w 96"/>
              <a:gd name="T51" fmla="*/ 78 h 120"/>
              <a:gd name="T52" fmla="*/ 72 w 96"/>
              <a:gd name="T53" fmla="*/ 84 h 120"/>
              <a:gd name="T54" fmla="*/ 66 w 96"/>
              <a:gd name="T55" fmla="*/ 90 h 120"/>
              <a:gd name="T56" fmla="*/ 66 w 96"/>
              <a:gd name="T57" fmla="*/ 96 h 120"/>
              <a:gd name="T58" fmla="*/ 60 w 96"/>
              <a:gd name="T59" fmla="*/ 96 h 120"/>
              <a:gd name="T60" fmla="*/ 60 w 96"/>
              <a:gd name="T61" fmla="*/ 108 h 120"/>
              <a:gd name="T62" fmla="*/ 60 w 96"/>
              <a:gd name="T63" fmla="*/ 120 h 120"/>
              <a:gd name="T64" fmla="*/ 48 w 96"/>
              <a:gd name="T65" fmla="*/ 120 h 120"/>
              <a:gd name="T66" fmla="*/ 42 w 96"/>
              <a:gd name="T67" fmla="*/ 114 h 120"/>
              <a:gd name="T68" fmla="*/ 42 w 96"/>
              <a:gd name="T69" fmla="*/ 102 h 120"/>
              <a:gd name="T70" fmla="*/ 36 w 96"/>
              <a:gd name="T71" fmla="*/ 96 h 120"/>
              <a:gd name="T72" fmla="*/ 36 w 96"/>
              <a:gd name="T73" fmla="*/ 90 h 120"/>
              <a:gd name="T74" fmla="*/ 30 w 96"/>
              <a:gd name="T75" fmla="*/ 84 h 120"/>
              <a:gd name="T76" fmla="*/ 24 w 96"/>
              <a:gd name="T77" fmla="*/ 78 h 120"/>
              <a:gd name="T78" fmla="*/ 24 w 96"/>
              <a:gd name="T79" fmla="*/ 72 h 120"/>
              <a:gd name="T80" fmla="*/ 18 w 96"/>
              <a:gd name="T81" fmla="*/ 66 h 120"/>
              <a:gd name="T82" fmla="*/ 24 w 96"/>
              <a:gd name="T83" fmla="*/ 60 h 120"/>
              <a:gd name="T84" fmla="*/ 18 w 96"/>
              <a:gd name="T85" fmla="*/ 54 h 120"/>
              <a:gd name="T86" fmla="*/ 18 w 96"/>
              <a:gd name="T87" fmla="*/ 48 h 120"/>
              <a:gd name="T88" fmla="*/ 12 w 96"/>
              <a:gd name="T89" fmla="*/ 42 h 120"/>
              <a:gd name="T90" fmla="*/ 12 w 96"/>
              <a:gd name="T91" fmla="*/ 36 h 120"/>
              <a:gd name="T92" fmla="*/ 12 w 96"/>
              <a:gd name="T93" fmla="*/ 3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6" h="120">
                <a:moveTo>
                  <a:pt x="6" y="30"/>
                </a:moveTo>
                <a:lnTo>
                  <a:pt x="6" y="30"/>
                </a:lnTo>
                <a:lnTo>
                  <a:pt x="6" y="24"/>
                </a:lnTo>
                <a:lnTo>
                  <a:pt x="12" y="24"/>
                </a:lnTo>
                <a:lnTo>
                  <a:pt x="6" y="24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12" y="0"/>
                </a:lnTo>
                <a:lnTo>
                  <a:pt x="12" y="6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24" y="0"/>
                </a:lnTo>
                <a:lnTo>
                  <a:pt x="30" y="6"/>
                </a:lnTo>
                <a:lnTo>
                  <a:pt x="36" y="12"/>
                </a:lnTo>
                <a:lnTo>
                  <a:pt x="42" y="12"/>
                </a:lnTo>
                <a:lnTo>
                  <a:pt x="42" y="6"/>
                </a:lnTo>
                <a:lnTo>
                  <a:pt x="48" y="6"/>
                </a:lnTo>
                <a:lnTo>
                  <a:pt x="48" y="6"/>
                </a:lnTo>
                <a:lnTo>
                  <a:pt x="48" y="12"/>
                </a:lnTo>
                <a:lnTo>
                  <a:pt x="48" y="18"/>
                </a:lnTo>
                <a:lnTo>
                  <a:pt x="48" y="12"/>
                </a:lnTo>
                <a:lnTo>
                  <a:pt x="60" y="12"/>
                </a:lnTo>
                <a:lnTo>
                  <a:pt x="60" y="12"/>
                </a:ln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78" y="18"/>
                </a:lnTo>
                <a:lnTo>
                  <a:pt x="84" y="18"/>
                </a:lnTo>
                <a:lnTo>
                  <a:pt x="78" y="18"/>
                </a:lnTo>
                <a:lnTo>
                  <a:pt x="84" y="24"/>
                </a:lnTo>
                <a:lnTo>
                  <a:pt x="90" y="30"/>
                </a:lnTo>
                <a:lnTo>
                  <a:pt x="90" y="36"/>
                </a:lnTo>
                <a:lnTo>
                  <a:pt x="84" y="36"/>
                </a:lnTo>
                <a:lnTo>
                  <a:pt x="84" y="42"/>
                </a:lnTo>
                <a:lnTo>
                  <a:pt x="84" y="48"/>
                </a:lnTo>
                <a:lnTo>
                  <a:pt x="84" y="48"/>
                </a:lnTo>
                <a:lnTo>
                  <a:pt x="90" y="48"/>
                </a:lnTo>
                <a:lnTo>
                  <a:pt x="90" y="54"/>
                </a:lnTo>
                <a:lnTo>
                  <a:pt x="96" y="54"/>
                </a:lnTo>
                <a:lnTo>
                  <a:pt x="90" y="54"/>
                </a:lnTo>
                <a:lnTo>
                  <a:pt x="90" y="60"/>
                </a:lnTo>
                <a:lnTo>
                  <a:pt x="84" y="60"/>
                </a:lnTo>
                <a:lnTo>
                  <a:pt x="84" y="66"/>
                </a:lnTo>
                <a:lnTo>
                  <a:pt x="78" y="66"/>
                </a:lnTo>
                <a:lnTo>
                  <a:pt x="78" y="72"/>
                </a:lnTo>
                <a:lnTo>
                  <a:pt x="72" y="72"/>
                </a:lnTo>
                <a:lnTo>
                  <a:pt x="66" y="78"/>
                </a:lnTo>
                <a:lnTo>
                  <a:pt x="66" y="84"/>
                </a:lnTo>
                <a:lnTo>
                  <a:pt x="72" y="84"/>
                </a:lnTo>
                <a:lnTo>
                  <a:pt x="72" y="90"/>
                </a:lnTo>
                <a:lnTo>
                  <a:pt x="66" y="90"/>
                </a:lnTo>
                <a:lnTo>
                  <a:pt x="72" y="90"/>
                </a:lnTo>
                <a:lnTo>
                  <a:pt x="66" y="96"/>
                </a:lnTo>
                <a:lnTo>
                  <a:pt x="60" y="96"/>
                </a:lnTo>
                <a:lnTo>
                  <a:pt x="60" y="96"/>
                </a:lnTo>
                <a:lnTo>
                  <a:pt x="60" y="102"/>
                </a:lnTo>
                <a:lnTo>
                  <a:pt x="60" y="108"/>
                </a:lnTo>
                <a:lnTo>
                  <a:pt x="60" y="114"/>
                </a:lnTo>
                <a:lnTo>
                  <a:pt x="60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14"/>
                </a:lnTo>
                <a:lnTo>
                  <a:pt x="42" y="114"/>
                </a:lnTo>
                <a:lnTo>
                  <a:pt x="42" y="108"/>
                </a:lnTo>
                <a:lnTo>
                  <a:pt x="42" y="102"/>
                </a:lnTo>
                <a:lnTo>
                  <a:pt x="42" y="96"/>
                </a:lnTo>
                <a:lnTo>
                  <a:pt x="36" y="96"/>
                </a:lnTo>
                <a:lnTo>
                  <a:pt x="30" y="90"/>
                </a:lnTo>
                <a:lnTo>
                  <a:pt x="36" y="90"/>
                </a:lnTo>
                <a:lnTo>
                  <a:pt x="36" y="84"/>
                </a:lnTo>
                <a:lnTo>
                  <a:pt x="30" y="84"/>
                </a:lnTo>
                <a:lnTo>
                  <a:pt x="24" y="84"/>
                </a:lnTo>
                <a:lnTo>
                  <a:pt x="24" y="78"/>
                </a:lnTo>
                <a:lnTo>
                  <a:pt x="18" y="78"/>
                </a:lnTo>
                <a:lnTo>
                  <a:pt x="24" y="72"/>
                </a:lnTo>
                <a:lnTo>
                  <a:pt x="18" y="72"/>
                </a:lnTo>
                <a:lnTo>
                  <a:pt x="18" y="66"/>
                </a:lnTo>
                <a:lnTo>
                  <a:pt x="24" y="66"/>
                </a:lnTo>
                <a:lnTo>
                  <a:pt x="24" y="60"/>
                </a:lnTo>
                <a:lnTo>
                  <a:pt x="18" y="60"/>
                </a:lnTo>
                <a:lnTo>
                  <a:pt x="18" y="54"/>
                </a:lnTo>
                <a:lnTo>
                  <a:pt x="18" y="48"/>
                </a:lnTo>
                <a:lnTo>
                  <a:pt x="18" y="48"/>
                </a:lnTo>
                <a:lnTo>
                  <a:pt x="18" y="42"/>
                </a:lnTo>
                <a:lnTo>
                  <a:pt x="12" y="42"/>
                </a:lnTo>
                <a:lnTo>
                  <a:pt x="18" y="42"/>
                </a:lnTo>
                <a:lnTo>
                  <a:pt x="12" y="36"/>
                </a:lnTo>
                <a:lnTo>
                  <a:pt x="12" y="30"/>
                </a:lnTo>
                <a:lnTo>
                  <a:pt x="12" y="36"/>
                </a:lnTo>
                <a:lnTo>
                  <a:pt x="6" y="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5683250" y="2282825"/>
            <a:ext cx="112713" cy="114300"/>
          </a:xfrm>
          <a:custGeom>
            <a:avLst/>
            <a:gdLst>
              <a:gd name="T0" fmla="*/ 0 w 36"/>
              <a:gd name="T1" fmla="*/ 12 h 36"/>
              <a:gd name="T2" fmla="*/ 0 w 36"/>
              <a:gd name="T3" fmla="*/ 12 h 36"/>
              <a:gd name="T4" fmla="*/ 0 w 36"/>
              <a:gd name="T5" fmla="*/ 6 h 36"/>
              <a:gd name="T6" fmla="*/ 6 w 36"/>
              <a:gd name="T7" fmla="*/ 6 h 36"/>
              <a:gd name="T8" fmla="*/ 12 w 36"/>
              <a:gd name="T9" fmla="*/ 6 h 36"/>
              <a:gd name="T10" fmla="*/ 18 w 36"/>
              <a:gd name="T11" fmla="*/ 6 h 36"/>
              <a:gd name="T12" fmla="*/ 18 w 36"/>
              <a:gd name="T13" fmla="*/ 12 h 36"/>
              <a:gd name="T14" fmla="*/ 24 w 36"/>
              <a:gd name="T15" fmla="*/ 6 h 36"/>
              <a:gd name="T16" fmla="*/ 30 w 36"/>
              <a:gd name="T17" fmla="*/ 6 h 36"/>
              <a:gd name="T18" fmla="*/ 30 w 36"/>
              <a:gd name="T19" fmla="*/ 0 h 36"/>
              <a:gd name="T20" fmla="*/ 30 w 36"/>
              <a:gd name="T21" fmla="*/ 0 h 36"/>
              <a:gd name="T22" fmla="*/ 30 w 36"/>
              <a:gd name="T23" fmla="*/ 6 h 36"/>
              <a:gd name="T24" fmla="*/ 30 w 36"/>
              <a:gd name="T25" fmla="*/ 12 h 36"/>
              <a:gd name="T26" fmla="*/ 36 w 36"/>
              <a:gd name="T27" fmla="*/ 12 h 36"/>
              <a:gd name="T28" fmla="*/ 30 w 36"/>
              <a:gd name="T29" fmla="*/ 12 h 36"/>
              <a:gd name="T30" fmla="*/ 30 w 36"/>
              <a:gd name="T31" fmla="*/ 18 h 36"/>
              <a:gd name="T32" fmla="*/ 30 w 36"/>
              <a:gd name="T33" fmla="*/ 24 h 36"/>
              <a:gd name="T34" fmla="*/ 30 w 36"/>
              <a:gd name="T35" fmla="*/ 30 h 36"/>
              <a:gd name="T36" fmla="*/ 30 w 36"/>
              <a:gd name="T37" fmla="*/ 36 h 36"/>
              <a:gd name="T38" fmla="*/ 30 w 36"/>
              <a:gd name="T39" fmla="*/ 30 h 36"/>
              <a:gd name="T40" fmla="*/ 24 w 36"/>
              <a:gd name="T41" fmla="*/ 30 h 36"/>
              <a:gd name="T42" fmla="*/ 18 w 36"/>
              <a:gd name="T43" fmla="*/ 30 h 36"/>
              <a:gd name="T44" fmla="*/ 18 w 36"/>
              <a:gd name="T45" fmla="*/ 24 h 36"/>
              <a:gd name="T46" fmla="*/ 12 w 36"/>
              <a:gd name="T47" fmla="*/ 24 h 36"/>
              <a:gd name="T48" fmla="*/ 12 w 36"/>
              <a:gd name="T49" fmla="*/ 18 h 36"/>
              <a:gd name="T50" fmla="*/ 6 w 36"/>
              <a:gd name="T51" fmla="*/ 18 h 36"/>
              <a:gd name="T52" fmla="*/ 0 w 36"/>
              <a:gd name="T53" fmla="*/ 18 h 36"/>
              <a:gd name="T54" fmla="*/ 6 w 36"/>
              <a:gd name="T55" fmla="*/ 18 h 36"/>
              <a:gd name="T56" fmla="*/ 6 w 36"/>
              <a:gd name="T57" fmla="*/ 12 h 36"/>
              <a:gd name="T58" fmla="*/ 0 w 36"/>
              <a:gd name="T59" fmla="*/ 1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" h="36">
                <a:moveTo>
                  <a:pt x="0" y="12"/>
                </a:move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18" y="12"/>
                </a:lnTo>
                <a:lnTo>
                  <a:pt x="24" y="6"/>
                </a:lnTo>
                <a:lnTo>
                  <a:pt x="30" y="6"/>
                </a:lnTo>
                <a:lnTo>
                  <a:pt x="30" y="0"/>
                </a:lnTo>
                <a:lnTo>
                  <a:pt x="30" y="0"/>
                </a:lnTo>
                <a:lnTo>
                  <a:pt x="30" y="6"/>
                </a:lnTo>
                <a:lnTo>
                  <a:pt x="30" y="12"/>
                </a:lnTo>
                <a:lnTo>
                  <a:pt x="36" y="12"/>
                </a:lnTo>
                <a:lnTo>
                  <a:pt x="30" y="12"/>
                </a:lnTo>
                <a:lnTo>
                  <a:pt x="30" y="18"/>
                </a:lnTo>
                <a:lnTo>
                  <a:pt x="30" y="24"/>
                </a:lnTo>
                <a:lnTo>
                  <a:pt x="30" y="30"/>
                </a:lnTo>
                <a:lnTo>
                  <a:pt x="30" y="36"/>
                </a:lnTo>
                <a:lnTo>
                  <a:pt x="30" y="30"/>
                </a:lnTo>
                <a:lnTo>
                  <a:pt x="24" y="30"/>
                </a:lnTo>
                <a:lnTo>
                  <a:pt x="18" y="30"/>
                </a:lnTo>
                <a:lnTo>
                  <a:pt x="18" y="24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0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3409950" y="2282825"/>
            <a:ext cx="668338" cy="506413"/>
          </a:xfrm>
          <a:custGeom>
            <a:avLst/>
            <a:gdLst>
              <a:gd name="T0" fmla="*/ 18 w 210"/>
              <a:gd name="T1" fmla="*/ 30 h 162"/>
              <a:gd name="T2" fmla="*/ 18 w 210"/>
              <a:gd name="T3" fmla="*/ 24 h 162"/>
              <a:gd name="T4" fmla="*/ 24 w 210"/>
              <a:gd name="T5" fmla="*/ 6 h 162"/>
              <a:gd name="T6" fmla="*/ 42 w 210"/>
              <a:gd name="T7" fmla="*/ 12 h 162"/>
              <a:gd name="T8" fmla="*/ 60 w 210"/>
              <a:gd name="T9" fmla="*/ 0 h 162"/>
              <a:gd name="T10" fmla="*/ 84 w 210"/>
              <a:gd name="T11" fmla="*/ 0 h 162"/>
              <a:gd name="T12" fmla="*/ 84 w 210"/>
              <a:gd name="T13" fmla="*/ 12 h 162"/>
              <a:gd name="T14" fmla="*/ 84 w 210"/>
              <a:gd name="T15" fmla="*/ 24 h 162"/>
              <a:gd name="T16" fmla="*/ 96 w 210"/>
              <a:gd name="T17" fmla="*/ 36 h 162"/>
              <a:gd name="T18" fmla="*/ 102 w 210"/>
              <a:gd name="T19" fmla="*/ 42 h 162"/>
              <a:gd name="T20" fmla="*/ 102 w 210"/>
              <a:gd name="T21" fmla="*/ 60 h 162"/>
              <a:gd name="T22" fmla="*/ 114 w 210"/>
              <a:gd name="T23" fmla="*/ 72 h 162"/>
              <a:gd name="T24" fmla="*/ 120 w 210"/>
              <a:gd name="T25" fmla="*/ 72 h 162"/>
              <a:gd name="T26" fmla="*/ 132 w 210"/>
              <a:gd name="T27" fmla="*/ 60 h 162"/>
              <a:gd name="T28" fmla="*/ 150 w 210"/>
              <a:gd name="T29" fmla="*/ 54 h 162"/>
              <a:gd name="T30" fmla="*/ 156 w 210"/>
              <a:gd name="T31" fmla="*/ 48 h 162"/>
              <a:gd name="T32" fmla="*/ 162 w 210"/>
              <a:gd name="T33" fmla="*/ 48 h 162"/>
              <a:gd name="T34" fmla="*/ 168 w 210"/>
              <a:gd name="T35" fmla="*/ 48 h 162"/>
              <a:gd name="T36" fmla="*/ 168 w 210"/>
              <a:gd name="T37" fmla="*/ 54 h 162"/>
              <a:gd name="T38" fmla="*/ 174 w 210"/>
              <a:gd name="T39" fmla="*/ 60 h 162"/>
              <a:gd name="T40" fmla="*/ 180 w 210"/>
              <a:gd name="T41" fmla="*/ 66 h 162"/>
              <a:gd name="T42" fmla="*/ 192 w 210"/>
              <a:gd name="T43" fmla="*/ 66 h 162"/>
              <a:gd name="T44" fmla="*/ 198 w 210"/>
              <a:gd name="T45" fmla="*/ 72 h 162"/>
              <a:gd name="T46" fmla="*/ 204 w 210"/>
              <a:gd name="T47" fmla="*/ 78 h 162"/>
              <a:gd name="T48" fmla="*/ 210 w 210"/>
              <a:gd name="T49" fmla="*/ 84 h 162"/>
              <a:gd name="T50" fmla="*/ 204 w 210"/>
              <a:gd name="T51" fmla="*/ 90 h 162"/>
              <a:gd name="T52" fmla="*/ 210 w 210"/>
              <a:gd name="T53" fmla="*/ 108 h 162"/>
              <a:gd name="T54" fmla="*/ 198 w 210"/>
              <a:gd name="T55" fmla="*/ 114 h 162"/>
              <a:gd name="T56" fmla="*/ 186 w 210"/>
              <a:gd name="T57" fmla="*/ 120 h 162"/>
              <a:gd name="T58" fmla="*/ 174 w 210"/>
              <a:gd name="T59" fmla="*/ 132 h 162"/>
              <a:gd name="T60" fmla="*/ 168 w 210"/>
              <a:gd name="T61" fmla="*/ 138 h 162"/>
              <a:gd name="T62" fmla="*/ 162 w 210"/>
              <a:gd name="T63" fmla="*/ 144 h 162"/>
              <a:gd name="T64" fmla="*/ 156 w 210"/>
              <a:gd name="T65" fmla="*/ 150 h 162"/>
              <a:gd name="T66" fmla="*/ 150 w 210"/>
              <a:gd name="T67" fmla="*/ 138 h 162"/>
              <a:gd name="T68" fmla="*/ 132 w 210"/>
              <a:gd name="T69" fmla="*/ 138 h 162"/>
              <a:gd name="T70" fmla="*/ 126 w 210"/>
              <a:gd name="T71" fmla="*/ 156 h 162"/>
              <a:gd name="T72" fmla="*/ 120 w 210"/>
              <a:gd name="T73" fmla="*/ 144 h 162"/>
              <a:gd name="T74" fmla="*/ 102 w 210"/>
              <a:gd name="T75" fmla="*/ 150 h 162"/>
              <a:gd name="T76" fmla="*/ 96 w 210"/>
              <a:gd name="T77" fmla="*/ 138 h 162"/>
              <a:gd name="T78" fmla="*/ 84 w 210"/>
              <a:gd name="T79" fmla="*/ 132 h 162"/>
              <a:gd name="T80" fmla="*/ 66 w 210"/>
              <a:gd name="T81" fmla="*/ 126 h 162"/>
              <a:gd name="T82" fmla="*/ 54 w 210"/>
              <a:gd name="T83" fmla="*/ 132 h 162"/>
              <a:gd name="T84" fmla="*/ 36 w 210"/>
              <a:gd name="T85" fmla="*/ 126 h 162"/>
              <a:gd name="T86" fmla="*/ 24 w 210"/>
              <a:gd name="T87" fmla="*/ 126 h 162"/>
              <a:gd name="T88" fmla="*/ 6 w 210"/>
              <a:gd name="T89" fmla="*/ 120 h 162"/>
              <a:gd name="T90" fmla="*/ 12 w 210"/>
              <a:gd name="T91" fmla="*/ 108 h 162"/>
              <a:gd name="T92" fmla="*/ 18 w 210"/>
              <a:gd name="T93" fmla="*/ 96 h 162"/>
              <a:gd name="T94" fmla="*/ 12 w 210"/>
              <a:gd name="T95" fmla="*/ 84 h 162"/>
              <a:gd name="T96" fmla="*/ 12 w 210"/>
              <a:gd name="T97" fmla="*/ 78 h 162"/>
              <a:gd name="T98" fmla="*/ 12 w 210"/>
              <a:gd name="T99" fmla="*/ 66 h 162"/>
              <a:gd name="T100" fmla="*/ 12 w 210"/>
              <a:gd name="T101" fmla="*/ 54 h 162"/>
              <a:gd name="T102" fmla="*/ 6 w 210"/>
              <a:gd name="T103" fmla="*/ 3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162">
                <a:moveTo>
                  <a:pt x="6" y="36"/>
                </a:moveTo>
                <a:lnTo>
                  <a:pt x="12" y="36"/>
                </a:lnTo>
                <a:lnTo>
                  <a:pt x="18" y="30"/>
                </a:lnTo>
                <a:lnTo>
                  <a:pt x="12" y="30"/>
                </a:lnTo>
                <a:lnTo>
                  <a:pt x="12" y="24"/>
                </a:lnTo>
                <a:lnTo>
                  <a:pt x="18" y="24"/>
                </a:lnTo>
                <a:lnTo>
                  <a:pt x="18" y="18"/>
                </a:lnTo>
                <a:lnTo>
                  <a:pt x="18" y="12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42" y="12"/>
                </a:lnTo>
                <a:lnTo>
                  <a:pt x="48" y="6"/>
                </a:lnTo>
                <a:lnTo>
                  <a:pt x="54" y="6"/>
                </a:lnTo>
                <a:lnTo>
                  <a:pt x="60" y="0"/>
                </a:lnTo>
                <a:lnTo>
                  <a:pt x="66" y="6"/>
                </a:lnTo>
                <a:lnTo>
                  <a:pt x="78" y="0"/>
                </a:lnTo>
                <a:lnTo>
                  <a:pt x="84" y="0"/>
                </a:lnTo>
                <a:lnTo>
                  <a:pt x="78" y="6"/>
                </a:lnTo>
                <a:lnTo>
                  <a:pt x="78" y="12"/>
                </a:lnTo>
                <a:lnTo>
                  <a:pt x="84" y="12"/>
                </a:lnTo>
                <a:lnTo>
                  <a:pt x="84" y="18"/>
                </a:lnTo>
                <a:lnTo>
                  <a:pt x="84" y="18"/>
                </a:lnTo>
                <a:lnTo>
                  <a:pt x="84" y="24"/>
                </a:lnTo>
                <a:lnTo>
                  <a:pt x="90" y="24"/>
                </a:lnTo>
                <a:lnTo>
                  <a:pt x="90" y="30"/>
                </a:lnTo>
                <a:lnTo>
                  <a:pt x="96" y="36"/>
                </a:lnTo>
                <a:lnTo>
                  <a:pt x="102" y="42"/>
                </a:lnTo>
                <a:lnTo>
                  <a:pt x="96" y="42"/>
                </a:lnTo>
                <a:lnTo>
                  <a:pt x="102" y="42"/>
                </a:lnTo>
                <a:lnTo>
                  <a:pt x="102" y="48"/>
                </a:lnTo>
                <a:lnTo>
                  <a:pt x="102" y="54"/>
                </a:lnTo>
                <a:lnTo>
                  <a:pt x="102" y="60"/>
                </a:lnTo>
                <a:lnTo>
                  <a:pt x="108" y="60"/>
                </a:lnTo>
                <a:lnTo>
                  <a:pt x="114" y="66"/>
                </a:lnTo>
                <a:lnTo>
                  <a:pt x="114" y="72"/>
                </a:lnTo>
                <a:lnTo>
                  <a:pt x="120" y="72"/>
                </a:lnTo>
                <a:lnTo>
                  <a:pt x="120" y="78"/>
                </a:lnTo>
                <a:lnTo>
                  <a:pt x="120" y="72"/>
                </a:lnTo>
                <a:lnTo>
                  <a:pt x="126" y="72"/>
                </a:lnTo>
                <a:lnTo>
                  <a:pt x="126" y="66"/>
                </a:lnTo>
                <a:lnTo>
                  <a:pt x="132" y="60"/>
                </a:lnTo>
                <a:lnTo>
                  <a:pt x="138" y="60"/>
                </a:lnTo>
                <a:lnTo>
                  <a:pt x="144" y="60"/>
                </a:lnTo>
                <a:lnTo>
                  <a:pt x="150" y="54"/>
                </a:lnTo>
                <a:lnTo>
                  <a:pt x="144" y="48"/>
                </a:lnTo>
                <a:lnTo>
                  <a:pt x="150" y="48"/>
                </a:lnTo>
                <a:lnTo>
                  <a:pt x="156" y="48"/>
                </a:lnTo>
                <a:lnTo>
                  <a:pt x="156" y="54"/>
                </a:lnTo>
                <a:lnTo>
                  <a:pt x="156" y="48"/>
                </a:lnTo>
                <a:lnTo>
                  <a:pt x="162" y="48"/>
                </a:lnTo>
                <a:lnTo>
                  <a:pt x="162" y="42"/>
                </a:lnTo>
                <a:lnTo>
                  <a:pt x="162" y="48"/>
                </a:lnTo>
                <a:lnTo>
                  <a:pt x="168" y="48"/>
                </a:lnTo>
                <a:lnTo>
                  <a:pt x="162" y="54"/>
                </a:lnTo>
                <a:lnTo>
                  <a:pt x="162" y="60"/>
                </a:lnTo>
                <a:lnTo>
                  <a:pt x="168" y="54"/>
                </a:lnTo>
                <a:lnTo>
                  <a:pt x="174" y="54"/>
                </a:lnTo>
                <a:lnTo>
                  <a:pt x="168" y="54"/>
                </a:lnTo>
                <a:lnTo>
                  <a:pt x="174" y="60"/>
                </a:lnTo>
                <a:lnTo>
                  <a:pt x="174" y="66"/>
                </a:lnTo>
                <a:lnTo>
                  <a:pt x="180" y="60"/>
                </a:lnTo>
                <a:lnTo>
                  <a:pt x="180" y="66"/>
                </a:lnTo>
                <a:lnTo>
                  <a:pt x="180" y="60"/>
                </a:lnTo>
                <a:lnTo>
                  <a:pt x="186" y="60"/>
                </a:lnTo>
                <a:lnTo>
                  <a:pt x="192" y="66"/>
                </a:lnTo>
                <a:lnTo>
                  <a:pt x="198" y="72"/>
                </a:lnTo>
                <a:lnTo>
                  <a:pt x="192" y="72"/>
                </a:lnTo>
                <a:lnTo>
                  <a:pt x="198" y="72"/>
                </a:lnTo>
                <a:lnTo>
                  <a:pt x="204" y="66"/>
                </a:lnTo>
                <a:lnTo>
                  <a:pt x="204" y="72"/>
                </a:lnTo>
                <a:lnTo>
                  <a:pt x="204" y="78"/>
                </a:lnTo>
                <a:lnTo>
                  <a:pt x="210" y="72"/>
                </a:lnTo>
                <a:lnTo>
                  <a:pt x="210" y="78"/>
                </a:lnTo>
                <a:lnTo>
                  <a:pt x="210" y="84"/>
                </a:lnTo>
                <a:lnTo>
                  <a:pt x="210" y="84"/>
                </a:lnTo>
                <a:lnTo>
                  <a:pt x="204" y="84"/>
                </a:lnTo>
                <a:lnTo>
                  <a:pt x="204" y="90"/>
                </a:lnTo>
                <a:lnTo>
                  <a:pt x="210" y="96"/>
                </a:lnTo>
                <a:lnTo>
                  <a:pt x="210" y="102"/>
                </a:lnTo>
                <a:lnTo>
                  <a:pt x="210" y="108"/>
                </a:lnTo>
                <a:lnTo>
                  <a:pt x="204" y="108"/>
                </a:lnTo>
                <a:lnTo>
                  <a:pt x="204" y="114"/>
                </a:lnTo>
                <a:lnTo>
                  <a:pt x="198" y="114"/>
                </a:lnTo>
                <a:lnTo>
                  <a:pt x="198" y="120"/>
                </a:lnTo>
                <a:lnTo>
                  <a:pt x="192" y="114"/>
                </a:lnTo>
                <a:lnTo>
                  <a:pt x="186" y="120"/>
                </a:lnTo>
                <a:lnTo>
                  <a:pt x="180" y="120"/>
                </a:lnTo>
                <a:lnTo>
                  <a:pt x="174" y="120"/>
                </a:lnTo>
                <a:lnTo>
                  <a:pt x="174" y="132"/>
                </a:lnTo>
                <a:lnTo>
                  <a:pt x="168" y="126"/>
                </a:lnTo>
                <a:lnTo>
                  <a:pt x="168" y="132"/>
                </a:lnTo>
                <a:lnTo>
                  <a:pt x="168" y="138"/>
                </a:lnTo>
                <a:lnTo>
                  <a:pt x="168" y="144"/>
                </a:lnTo>
                <a:lnTo>
                  <a:pt x="162" y="138"/>
                </a:lnTo>
                <a:lnTo>
                  <a:pt x="162" y="144"/>
                </a:lnTo>
                <a:lnTo>
                  <a:pt x="156" y="144"/>
                </a:lnTo>
                <a:lnTo>
                  <a:pt x="156" y="144"/>
                </a:lnTo>
                <a:lnTo>
                  <a:pt x="156" y="150"/>
                </a:lnTo>
                <a:lnTo>
                  <a:pt x="156" y="144"/>
                </a:lnTo>
                <a:lnTo>
                  <a:pt x="156" y="138"/>
                </a:lnTo>
                <a:lnTo>
                  <a:pt x="150" y="138"/>
                </a:lnTo>
                <a:lnTo>
                  <a:pt x="144" y="132"/>
                </a:lnTo>
                <a:lnTo>
                  <a:pt x="144" y="138"/>
                </a:lnTo>
                <a:lnTo>
                  <a:pt x="132" y="138"/>
                </a:lnTo>
                <a:lnTo>
                  <a:pt x="138" y="144"/>
                </a:lnTo>
                <a:lnTo>
                  <a:pt x="132" y="150"/>
                </a:lnTo>
                <a:lnTo>
                  <a:pt x="126" y="156"/>
                </a:lnTo>
                <a:lnTo>
                  <a:pt x="120" y="162"/>
                </a:lnTo>
                <a:lnTo>
                  <a:pt x="114" y="156"/>
                </a:lnTo>
                <a:lnTo>
                  <a:pt x="120" y="144"/>
                </a:lnTo>
                <a:lnTo>
                  <a:pt x="114" y="144"/>
                </a:lnTo>
                <a:lnTo>
                  <a:pt x="108" y="144"/>
                </a:lnTo>
                <a:lnTo>
                  <a:pt x="102" y="150"/>
                </a:lnTo>
                <a:lnTo>
                  <a:pt x="102" y="144"/>
                </a:lnTo>
                <a:lnTo>
                  <a:pt x="102" y="138"/>
                </a:lnTo>
                <a:lnTo>
                  <a:pt x="96" y="138"/>
                </a:lnTo>
                <a:lnTo>
                  <a:pt x="90" y="138"/>
                </a:lnTo>
                <a:lnTo>
                  <a:pt x="90" y="132"/>
                </a:lnTo>
                <a:lnTo>
                  <a:pt x="84" y="132"/>
                </a:lnTo>
                <a:lnTo>
                  <a:pt x="78" y="126"/>
                </a:lnTo>
                <a:lnTo>
                  <a:pt x="72" y="126"/>
                </a:lnTo>
                <a:lnTo>
                  <a:pt x="66" y="126"/>
                </a:lnTo>
                <a:lnTo>
                  <a:pt x="66" y="132"/>
                </a:lnTo>
                <a:lnTo>
                  <a:pt x="60" y="132"/>
                </a:lnTo>
                <a:lnTo>
                  <a:pt x="54" y="132"/>
                </a:lnTo>
                <a:lnTo>
                  <a:pt x="48" y="132"/>
                </a:lnTo>
                <a:lnTo>
                  <a:pt x="42" y="132"/>
                </a:lnTo>
                <a:lnTo>
                  <a:pt x="36" y="126"/>
                </a:lnTo>
                <a:lnTo>
                  <a:pt x="30" y="132"/>
                </a:lnTo>
                <a:lnTo>
                  <a:pt x="24" y="132"/>
                </a:lnTo>
                <a:lnTo>
                  <a:pt x="24" y="126"/>
                </a:lnTo>
                <a:lnTo>
                  <a:pt x="18" y="126"/>
                </a:lnTo>
                <a:lnTo>
                  <a:pt x="12" y="126"/>
                </a:lnTo>
                <a:lnTo>
                  <a:pt x="6" y="120"/>
                </a:lnTo>
                <a:lnTo>
                  <a:pt x="12" y="120"/>
                </a:lnTo>
                <a:lnTo>
                  <a:pt x="12" y="114"/>
                </a:lnTo>
                <a:lnTo>
                  <a:pt x="12" y="108"/>
                </a:lnTo>
                <a:lnTo>
                  <a:pt x="18" y="102"/>
                </a:lnTo>
                <a:lnTo>
                  <a:pt x="12" y="102"/>
                </a:lnTo>
                <a:lnTo>
                  <a:pt x="18" y="96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6" y="84"/>
                </a:lnTo>
                <a:lnTo>
                  <a:pt x="6" y="84"/>
                </a:lnTo>
                <a:lnTo>
                  <a:pt x="12" y="78"/>
                </a:ln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18" y="60"/>
                </a:lnTo>
                <a:lnTo>
                  <a:pt x="12" y="60"/>
                </a:lnTo>
                <a:lnTo>
                  <a:pt x="12" y="54"/>
                </a:lnTo>
                <a:lnTo>
                  <a:pt x="6" y="48"/>
                </a:lnTo>
                <a:lnTo>
                  <a:pt x="0" y="36"/>
                </a:lnTo>
                <a:lnTo>
                  <a:pt x="6" y="3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478338" y="2282825"/>
            <a:ext cx="708025" cy="468313"/>
          </a:xfrm>
          <a:custGeom>
            <a:avLst/>
            <a:gdLst>
              <a:gd name="T0" fmla="*/ 12 w 222"/>
              <a:gd name="T1" fmla="*/ 36 h 150"/>
              <a:gd name="T2" fmla="*/ 24 w 222"/>
              <a:gd name="T3" fmla="*/ 24 h 150"/>
              <a:gd name="T4" fmla="*/ 42 w 222"/>
              <a:gd name="T5" fmla="*/ 24 h 150"/>
              <a:gd name="T6" fmla="*/ 60 w 222"/>
              <a:gd name="T7" fmla="*/ 18 h 150"/>
              <a:gd name="T8" fmla="*/ 66 w 222"/>
              <a:gd name="T9" fmla="*/ 30 h 150"/>
              <a:gd name="T10" fmla="*/ 72 w 222"/>
              <a:gd name="T11" fmla="*/ 24 h 150"/>
              <a:gd name="T12" fmla="*/ 84 w 222"/>
              <a:gd name="T13" fmla="*/ 30 h 150"/>
              <a:gd name="T14" fmla="*/ 90 w 222"/>
              <a:gd name="T15" fmla="*/ 24 h 150"/>
              <a:gd name="T16" fmla="*/ 102 w 222"/>
              <a:gd name="T17" fmla="*/ 18 h 150"/>
              <a:gd name="T18" fmla="*/ 120 w 222"/>
              <a:gd name="T19" fmla="*/ 6 h 150"/>
              <a:gd name="T20" fmla="*/ 132 w 222"/>
              <a:gd name="T21" fmla="*/ 6 h 150"/>
              <a:gd name="T22" fmla="*/ 150 w 222"/>
              <a:gd name="T23" fmla="*/ 6 h 150"/>
              <a:gd name="T24" fmla="*/ 156 w 222"/>
              <a:gd name="T25" fmla="*/ 12 h 150"/>
              <a:gd name="T26" fmla="*/ 162 w 222"/>
              <a:gd name="T27" fmla="*/ 24 h 150"/>
              <a:gd name="T28" fmla="*/ 174 w 222"/>
              <a:gd name="T29" fmla="*/ 24 h 150"/>
              <a:gd name="T30" fmla="*/ 180 w 222"/>
              <a:gd name="T31" fmla="*/ 24 h 150"/>
              <a:gd name="T32" fmla="*/ 180 w 222"/>
              <a:gd name="T33" fmla="*/ 30 h 150"/>
              <a:gd name="T34" fmla="*/ 192 w 222"/>
              <a:gd name="T35" fmla="*/ 42 h 150"/>
              <a:gd name="T36" fmla="*/ 198 w 222"/>
              <a:gd name="T37" fmla="*/ 60 h 150"/>
              <a:gd name="T38" fmla="*/ 204 w 222"/>
              <a:gd name="T39" fmla="*/ 72 h 150"/>
              <a:gd name="T40" fmla="*/ 210 w 222"/>
              <a:gd name="T41" fmla="*/ 84 h 150"/>
              <a:gd name="T42" fmla="*/ 222 w 222"/>
              <a:gd name="T43" fmla="*/ 84 h 150"/>
              <a:gd name="T44" fmla="*/ 222 w 222"/>
              <a:gd name="T45" fmla="*/ 96 h 150"/>
              <a:gd name="T46" fmla="*/ 216 w 222"/>
              <a:gd name="T47" fmla="*/ 108 h 150"/>
              <a:gd name="T48" fmla="*/ 204 w 222"/>
              <a:gd name="T49" fmla="*/ 120 h 150"/>
              <a:gd name="T50" fmla="*/ 198 w 222"/>
              <a:gd name="T51" fmla="*/ 126 h 150"/>
              <a:gd name="T52" fmla="*/ 198 w 222"/>
              <a:gd name="T53" fmla="*/ 144 h 150"/>
              <a:gd name="T54" fmla="*/ 186 w 222"/>
              <a:gd name="T55" fmla="*/ 150 h 150"/>
              <a:gd name="T56" fmla="*/ 180 w 222"/>
              <a:gd name="T57" fmla="*/ 138 h 150"/>
              <a:gd name="T58" fmla="*/ 174 w 222"/>
              <a:gd name="T59" fmla="*/ 138 h 150"/>
              <a:gd name="T60" fmla="*/ 168 w 222"/>
              <a:gd name="T61" fmla="*/ 138 h 150"/>
              <a:gd name="T62" fmla="*/ 162 w 222"/>
              <a:gd name="T63" fmla="*/ 126 h 150"/>
              <a:gd name="T64" fmla="*/ 156 w 222"/>
              <a:gd name="T65" fmla="*/ 120 h 150"/>
              <a:gd name="T66" fmla="*/ 150 w 222"/>
              <a:gd name="T67" fmla="*/ 108 h 150"/>
              <a:gd name="T68" fmla="*/ 144 w 222"/>
              <a:gd name="T69" fmla="*/ 96 h 150"/>
              <a:gd name="T70" fmla="*/ 132 w 222"/>
              <a:gd name="T71" fmla="*/ 90 h 150"/>
              <a:gd name="T72" fmla="*/ 120 w 222"/>
              <a:gd name="T73" fmla="*/ 102 h 150"/>
              <a:gd name="T74" fmla="*/ 102 w 222"/>
              <a:gd name="T75" fmla="*/ 108 h 150"/>
              <a:gd name="T76" fmla="*/ 96 w 222"/>
              <a:gd name="T77" fmla="*/ 96 h 150"/>
              <a:gd name="T78" fmla="*/ 84 w 222"/>
              <a:gd name="T79" fmla="*/ 90 h 150"/>
              <a:gd name="T80" fmla="*/ 78 w 222"/>
              <a:gd name="T81" fmla="*/ 84 h 150"/>
              <a:gd name="T82" fmla="*/ 72 w 222"/>
              <a:gd name="T83" fmla="*/ 84 h 150"/>
              <a:gd name="T84" fmla="*/ 66 w 222"/>
              <a:gd name="T85" fmla="*/ 90 h 150"/>
              <a:gd name="T86" fmla="*/ 48 w 222"/>
              <a:gd name="T87" fmla="*/ 84 h 150"/>
              <a:gd name="T88" fmla="*/ 30 w 222"/>
              <a:gd name="T89" fmla="*/ 90 h 150"/>
              <a:gd name="T90" fmla="*/ 24 w 222"/>
              <a:gd name="T91" fmla="*/ 84 h 150"/>
              <a:gd name="T92" fmla="*/ 18 w 222"/>
              <a:gd name="T93" fmla="*/ 90 h 150"/>
              <a:gd name="T94" fmla="*/ 6 w 222"/>
              <a:gd name="T95" fmla="*/ 96 h 150"/>
              <a:gd name="T96" fmla="*/ 0 w 222"/>
              <a:gd name="T97" fmla="*/ 84 h 150"/>
              <a:gd name="T98" fmla="*/ 6 w 222"/>
              <a:gd name="T99" fmla="*/ 78 h 150"/>
              <a:gd name="T100" fmla="*/ 12 w 222"/>
              <a:gd name="T101" fmla="*/ 66 h 150"/>
              <a:gd name="T102" fmla="*/ 12 w 222"/>
              <a:gd name="T103" fmla="*/ 60 h 150"/>
              <a:gd name="T104" fmla="*/ 12 w 222"/>
              <a:gd name="T105" fmla="*/ 48 h 150"/>
              <a:gd name="T106" fmla="*/ 0 w 222"/>
              <a:gd name="T107" fmla="*/ 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2" h="150">
                <a:moveTo>
                  <a:pt x="6" y="42"/>
                </a:moveTo>
                <a:lnTo>
                  <a:pt x="6" y="42"/>
                </a:lnTo>
                <a:lnTo>
                  <a:pt x="12" y="36"/>
                </a:lnTo>
                <a:lnTo>
                  <a:pt x="18" y="30"/>
                </a:lnTo>
                <a:lnTo>
                  <a:pt x="24" y="30"/>
                </a:lnTo>
                <a:lnTo>
                  <a:pt x="24" y="24"/>
                </a:lnTo>
                <a:lnTo>
                  <a:pt x="30" y="24"/>
                </a:lnTo>
                <a:lnTo>
                  <a:pt x="36" y="24"/>
                </a:lnTo>
                <a:lnTo>
                  <a:pt x="42" y="24"/>
                </a:lnTo>
                <a:lnTo>
                  <a:pt x="48" y="24"/>
                </a:lnTo>
                <a:lnTo>
                  <a:pt x="54" y="18"/>
                </a:lnTo>
                <a:lnTo>
                  <a:pt x="60" y="18"/>
                </a:lnTo>
                <a:lnTo>
                  <a:pt x="60" y="24"/>
                </a:lnTo>
                <a:lnTo>
                  <a:pt x="66" y="24"/>
                </a:lnTo>
                <a:lnTo>
                  <a:pt x="66" y="30"/>
                </a:lnTo>
                <a:lnTo>
                  <a:pt x="72" y="24"/>
                </a:lnTo>
                <a:lnTo>
                  <a:pt x="66" y="24"/>
                </a:lnTo>
                <a:lnTo>
                  <a:pt x="72" y="24"/>
                </a:lnTo>
                <a:lnTo>
                  <a:pt x="78" y="24"/>
                </a:lnTo>
                <a:lnTo>
                  <a:pt x="78" y="24"/>
                </a:lnTo>
                <a:lnTo>
                  <a:pt x="84" y="30"/>
                </a:lnTo>
                <a:lnTo>
                  <a:pt x="90" y="30"/>
                </a:lnTo>
                <a:lnTo>
                  <a:pt x="84" y="30"/>
                </a:lnTo>
                <a:lnTo>
                  <a:pt x="90" y="24"/>
                </a:lnTo>
                <a:lnTo>
                  <a:pt x="96" y="24"/>
                </a:lnTo>
                <a:lnTo>
                  <a:pt x="102" y="24"/>
                </a:lnTo>
                <a:lnTo>
                  <a:pt x="102" y="18"/>
                </a:lnTo>
                <a:lnTo>
                  <a:pt x="114" y="18"/>
                </a:lnTo>
                <a:lnTo>
                  <a:pt x="114" y="12"/>
                </a:lnTo>
                <a:lnTo>
                  <a:pt x="120" y="6"/>
                </a:lnTo>
                <a:lnTo>
                  <a:pt x="126" y="6"/>
                </a:lnTo>
                <a:lnTo>
                  <a:pt x="126" y="12"/>
                </a:ln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50" y="6"/>
                </a:lnTo>
                <a:lnTo>
                  <a:pt x="156" y="0"/>
                </a:lnTo>
                <a:lnTo>
                  <a:pt x="156" y="6"/>
                </a:lnTo>
                <a:lnTo>
                  <a:pt x="156" y="12"/>
                </a:lnTo>
                <a:lnTo>
                  <a:pt x="156" y="18"/>
                </a:lnTo>
                <a:lnTo>
                  <a:pt x="162" y="18"/>
                </a:lnTo>
                <a:lnTo>
                  <a:pt x="162" y="24"/>
                </a:lnTo>
                <a:lnTo>
                  <a:pt x="168" y="24"/>
                </a:lnTo>
                <a:lnTo>
                  <a:pt x="174" y="18"/>
                </a:lnTo>
                <a:lnTo>
                  <a:pt x="174" y="24"/>
                </a:lnTo>
                <a:lnTo>
                  <a:pt x="180" y="24"/>
                </a:lnTo>
                <a:lnTo>
                  <a:pt x="174" y="24"/>
                </a:lnTo>
                <a:lnTo>
                  <a:pt x="180" y="24"/>
                </a:lnTo>
                <a:lnTo>
                  <a:pt x="180" y="30"/>
                </a:lnTo>
                <a:lnTo>
                  <a:pt x="174" y="30"/>
                </a:lnTo>
                <a:lnTo>
                  <a:pt x="180" y="30"/>
                </a:lnTo>
                <a:lnTo>
                  <a:pt x="180" y="36"/>
                </a:lnTo>
                <a:lnTo>
                  <a:pt x="186" y="36"/>
                </a:lnTo>
                <a:lnTo>
                  <a:pt x="192" y="42"/>
                </a:lnTo>
                <a:lnTo>
                  <a:pt x="198" y="48"/>
                </a:lnTo>
                <a:lnTo>
                  <a:pt x="192" y="54"/>
                </a:lnTo>
                <a:lnTo>
                  <a:pt x="198" y="60"/>
                </a:lnTo>
                <a:lnTo>
                  <a:pt x="204" y="60"/>
                </a:lnTo>
                <a:lnTo>
                  <a:pt x="204" y="66"/>
                </a:lnTo>
                <a:lnTo>
                  <a:pt x="204" y="72"/>
                </a:lnTo>
                <a:lnTo>
                  <a:pt x="204" y="78"/>
                </a:lnTo>
                <a:lnTo>
                  <a:pt x="210" y="78"/>
                </a:lnTo>
                <a:lnTo>
                  <a:pt x="210" y="84"/>
                </a:lnTo>
                <a:lnTo>
                  <a:pt x="216" y="84"/>
                </a:lnTo>
                <a:lnTo>
                  <a:pt x="216" y="84"/>
                </a:lnTo>
                <a:lnTo>
                  <a:pt x="222" y="84"/>
                </a:lnTo>
                <a:lnTo>
                  <a:pt x="216" y="90"/>
                </a:lnTo>
                <a:lnTo>
                  <a:pt x="222" y="90"/>
                </a:lnTo>
                <a:lnTo>
                  <a:pt x="222" y="96"/>
                </a:lnTo>
                <a:lnTo>
                  <a:pt x="216" y="96"/>
                </a:lnTo>
                <a:lnTo>
                  <a:pt x="222" y="102"/>
                </a:lnTo>
                <a:lnTo>
                  <a:pt x="216" y="108"/>
                </a:lnTo>
                <a:lnTo>
                  <a:pt x="216" y="114"/>
                </a:lnTo>
                <a:lnTo>
                  <a:pt x="210" y="114"/>
                </a:lnTo>
                <a:lnTo>
                  <a:pt x="204" y="120"/>
                </a:lnTo>
                <a:lnTo>
                  <a:pt x="198" y="120"/>
                </a:lnTo>
                <a:lnTo>
                  <a:pt x="192" y="126"/>
                </a:lnTo>
                <a:lnTo>
                  <a:pt x="198" y="126"/>
                </a:lnTo>
                <a:lnTo>
                  <a:pt x="198" y="132"/>
                </a:lnTo>
                <a:lnTo>
                  <a:pt x="198" y="138"/>
                </a:lnTo>
                <a:lnTo>
                  <a:pt x="198" y="144"/>
                </a:lnTo>
                <a:lnTo>
                  <a:pt x="198" y="150"/>
                </a:lnTo>
                <a:lnTo>
                  <a:pt x="192" y="150"/>
                </a:lnTo>
                <a:lnTo>
                  <a:pt x="186" y="150"/>
                </a:lnTo>
                <a:lnTo>
                  <a:pt x="186" y="144"/>
                </a:lnTo>
                <a:lnTo>
                  <a:pt x="186" y="138"/>
                </a:lnTo>
                <a:lnTo>
                  <a:pt x="180" y="138"/>
                </a:lnTo>
                <a:lnTo>
                  <a:pt x="186" y="138"/>
                </a:lnTo>
                <a:lnTo>
                  <a:pt x="180" y="132"/>
                </a:lnTo>
                <a:lnTo>
                  <a:pt x="174" y="138"/>
                </a:lnTo>
                <a:lnTo>
                  <a:pt x="180" y="138"/>
                </a:lnTo>
                <a:lnTo>
                  <a:pt x="174" y="138"/>
                </a:lnTo>
                <a:lnTo>
                  <a:pt x="168" y="138"/>
                </a:lnTo>
                <a:lnTo>
                  <a:pt x="162" y="138"/>
                </a:lnTo>
                <a:lnTo>
                  <a:pt x="162" y="132"/>
                </a:lnTo>
                <a:lnTo>
                  <a:pt x="162" y="126"/>
                </a:lnTo>
                <a:lnTo>
                  <a:pt x="162" y="126"/>
                </a:lnTo>
                <a:lnTo>
                  <a:pt x="156" y="126"/>
                </a:lnTo>
                <a:lnTo>
                  <a:pt x="156" y="120"/>
                </a:lnTo>
                <a:lnTo>
                  <a:pt x="150" y="120"/>
                </a:lnTo>
                <a:lnTo>
                  <a:pt x="150" y="114"/>
                </a:lnTo>
                <a:lnTo>
                  <a:pt x="150" y="108"/>
                </a:lnTo>
                <a:lnTo>
                  <a:pt x="150" y="102"/>
                </a:lnTo>
                <a:lnTo>
                  <a:pt x="150" y="96"/>
                </a:lnTo>
                <a:lnTo>
                  <a:pt x="144" y="96"/>
                </a:lnTo>
                <a:lnTo>
                  <a:pt x="144" y="90"/>
                </a:lnTo>
                <a:lnTo>
                  <a:pt x="138" y="90"/>
                </a:lnTo>
                <a:lnTo>
                  <a:pt x="132" y="90"/>
                </a:lnTo>
                <a:lnTo>
                  <a:pt x="126" y="96"/>
                </a:lnTo>
                <a:lnTo>
                  <a:pt x="120" y="96"/>
                </a:lnTo>
                <a:lnTo>
                  <a:pt x="120" y="102"/>
                </a:lnTo>
                <a:lnTo>
                  <a:pt x="114" y="102"/>
                </a:lnTo>
                <a:lnTo>
                  <a:pt x="108" y="108"/>
                </a:lnTo>
                <a:lnTo>
                  <a:pt x="102" y="108"/>
                </a:lnTo>
                <a:lnTo>
                  <a:pt x="96" y="108"/>
                </a:lnTo>
                <a:lnTo>
                  <a:pt x="96" y="102"/>
                </a:lnTo>
                <a:lnTo>
                  <a:pt x="96" y="96"/>
                </a:lnTo>
                <a:lnTo>
                  <a:pt x="90" y="96"/>
                </a:lnTo>
                <a:lnTo>
                  <a:pt x="84" y="96"/>
                </a:lnTo>
                <a:lnTo>
                  <a:pt x="84" y="90"/>
                </a:lnTo>
                <a:lnTo>
                  <a:pt x="84" y="84"/>
                </a:lnTo>
                <a:lnTo>
                  <a:pt x="84" y="84"/>
                </a:lnTo>
                <a:lnTo>
                  <a:pt x="78" y="84"/>
                </a:lnTo>
                <a:lnTo>
                  <a:pt x="78" y="78"/>
                </a:lnTo>
                <a:lnTo>
                  <a:pt x="78" y="84"/>
                </a:lnTo>
                <a:lnTo>
                  <a:pt x="72" y="84"/>
                </a:lnTo>
                <a:lnTo>
                  <a:pt x="66" y="84"/>
                </a:lnTo>
                <a:lnTo>
                  <a:pt x="66" y="84"/>
                </a:lnTo>
                <a:lnTo>
                  <a:pt x="66" y="90"/>
                </a:lnTo>
                <a:lnTo>
                  <a:pt x="60" y="84"/>
                </a:lnTo>
                <a:lnTo>
                  <a:pt x="54" y="84"/>
                </a:lnTo>
                <a:lnTo>
                  <a:pt x="48" y="84"/>
                </a:lnTo>
                <a:lnTo>
                  <a:pt x="42" y="84"/>
                </a:lnTo>
                <a:lnTo>
                  <a:pt x="36" y="90"/>
                </a:lnTo>
                <a:lnTo>
                  <a:pt x="30" y="90"/>
                </a:lnTo>
                <a:lnTo>
                  <a:pt x="24" y="96"/>
                </a:lnTo>
                <a:lnTo>
                  <a:pt x="24" y="90"/>
                </a:lnTo>
                <a:lnTo>
                  <a:pt x="24" y="84"/>
                </a:lnTo>
                <a:lnTo>
                  <a:pt x="18" y="90"/>
                </a:lnTo>
                <a:lnTo>
                  <a:pt x="12" y="90"/>
                </a:lnTo>
                <a:lnTo>
                  <a:pt x="18" y="90"/>
                </a:lnTo>
                <a:lnTo>
                  <a:pt x="18" y="96"/>
                </a:lnTo>
                <a:lnTo>
                  <a:pt x="12" y="96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0" y="84"/>
                </a:lnTo>
                <a:lnTo>
                  <a:pt x="0" y="84"/>
                </a:lnTo>
                <a:lnTo>
                  <a:pt x="6" y="84"/>
                </a:lnTo>
                <a:lnTo>
                  <a:pt x="6" y="78"/>
                </a:lnTo>
                <a:lnTo>
                  <a:pt x="12" y="78"/>
                </a:lnTo>
                <a:lnTo>
                  <a:pt x="12" y="72"/>
                </a:lnTo>
                <a:lnTo>
                  <a:pt x="12" y="66"/>
                </a:lnTo>
                <a:lnTo>
                  <a:pt x="18" y="66"/>
                </a:lnTo>
                <a:lnTo>
                  <a:pt x="12" y="66"/>
                </a:lnTo>
                <a:lnTo>
                  <a:pt x="12" y="60"/>
                </a:lnTo>
                <a:lnTo>
                  <a:pt x="18" y="54"/>
                </a:lnTo>
                <a:lnTo>
                  <a:pt x="12" y="54"/>
                </a:lnTo>
                <a:lnTo>
                  <a:pt x="12" y="48"/>
                </a:lnTo>
                <a:lnTo>
                  <a:pt x="6" y="48"/>
                </a:lnTo>
                <a:lnTo>
                  <a:pt x="6" y="42"/>
                </a:lnTo>
                <a:lnTo>
                  <a:pt x="0" y="42"/>
                </a:lnTo>
                <a:lnTo>
                  <a:pt x="6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676650" y="2320925"/>
            <a:ext cx="19050" cy="47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3676650" y="2320925"/>
            <a:ext cx="19050" cy="47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446463" y="2320925"/>
            <a:ext cx="20637" cy="4763"/>
          </a:xfrm>
          <a:custGeom>
            <a:avLst/>
            <a:gdLst>
              <a:gd name="T0" fmla="*/ 6 w 6"/>
              <a:gd name="T1" fmla="*/ 0 w 6"/>
              <a:gd name="T2" fmla="*/ 6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5626100" y="2320925"/>
            <a:ext cx="76200" cy="130175"/>
          </a:xfrm>
          <a:custGeom>
            <a:avLst/>
            <a:gdLst>
              <a:gd name="T0" fmla="*/ 6 w 24"/>
              <a:gd name="T1" fmla="*/ 6 h 42"/>
              <a:gd name="T2" fmla="*/ 6 w 24"/>
              <a:gd name="T3" fmla="*/ 6 h 42"/>
              <a:gd name="T4" fmla="*/ 12 w 24"/>
              <a:gd name="T5" fmla="*/ 0 h 42"/>
              <a:gd name="T6" fmla="*/ 18 w 24"/>
              <a:gd name="T7" fmla="*/ 0 h 42"/>
              <a:gd name="T8" fmla="*/ 24 w 24"/>
              <a:gd name="T9" fmla="*/ 0 h 42"/>
              <a:gd name="T10" fmla="*/ 24 w 24"/>
              <a:gd name="T11" fmla="*/ 6 h 42"/>
              <a:gd name="T12" fmla="*/ 18 w 24"/>
              <a:gd name="T13" fmla="*/ 6 h 42"/>
              <a:gd name="T14" fmla="*/ 24 w 24"/>
              <a:gd name="T15" fmla="*/ 6 h 42"/>
              <a:gd name="T16" fmla="*/ 18 w 24"/>
              <a:gd name="T17" fmla="*/ 6 h 42"/>
              <a:gd name="T18" fmla="*/ 18 w 24"/>
              <a:gd name="T19" fmla="*/ 12 h 42"/>
              <a:gd name="T20" fmla="*/ 12 w 24"/>
              <a:gd name="T21" fmla="*/ 12 h 42"/>
              <a:gd name="T22" fmla="*/ 12 w 24"/>
              <a:gd name="T23" fmla="*/ 18 h 42"/>
              <a:gd name="T24" fmla="*/ 18 w 24"/>
              <a:gd name="T25" fmla="*/ 24 h 42"/>
              <a:gd name="T26" fmla="*/ 24 w 24"/>
              <a:gd name="T27" fmla="*/ 24 h 42"/>
              <a:gd name="T28" fmla="*/ 24 w 24"/>
              <a:gd name="T29" fmla="*/ 30 h 42"/>
              <a:gd name="T30" fmla="*/ 18 w 24"/>
              <a:gd name="T31" fmla="*/ 30 h 42"/>
              <a:gd name="T32" fmla="*/ 24 w 24"/>
              <a:gd name="T33" fmla="*/ 30 h 42"/>
              <a:gd name="T34" fmla="*/ 24 w 24"/>
              <a:gd name="T35" fmla="*/ 36 h 42"/>
              <a:gd name="T36" fmla="*/ 18 w 24"/>
              <a:gd name="T37" fmla="*/ 36 h 42"/>
              <a:gd name="T38" fmla="*/ 24 w 24"/>
              <a:gd name="T39" fmla="*/ 36 h 42"/>
              <a:gd name="T40" fmla="*/ 24 w 24"/>
              <a:gd name="T41" fmla="*/ 42 h 42"/>
              <a:gd name="T42" fmla="*/ 18 w 24"/>
              <a:gd name="T43" fmla="*/ 42 h 42"/>
              <a:gd name="T44" fmla="*/ 18 w 24"/>
              <a:gd name="T45" fmla="*/ 36 h 42"/>
              <a:gd name="T46" fmla="*/ 18 w 24"/>
              <a:gd name="T47" fmla="*/ 42 h 42"/>
              <a:gd name="T48" fmla="*/ 18 w 24"/>
              <a:gd name="T49" fmla="*/ 36 h 42"/>
              <a:gd name="T50" fmla="*/ 12 w 24"/>
              <a:gd name="T51" fmla="*/ 36 h 42"/>
              <a:gd name="T52" fmla="*/ 12 w 24"/>
              <a:gd name="T53" fmla="*/ 30 h 42"/>
              <a:gd name="T54" fmla="*/ 6 w 24"/>
              <a:gd name="T55" fmla="*/ 30 h 42"/>
              <a:gd name="T56" fmla="*/ 6 w 24"/>
              <a:gd name="T57" fmla="*/ 24 h 42"/>
              <a:gd name="T58" fmla="*/ 0 w 24"/>
              <a:gd name="T59" fmla="*/ 24 h 42"/>
              <a:gd name="T60" fmla="*/ 0 w 24"/>
              <a:gd name="T61" fmla="*/ 18 h 42"/>
              <a:gd name="T62" fmla="*/ 0 w 24"/>
              <a:gd name="T63" fmla="*/ 12 h 42"/>
              <a:gd name="T64" fmla="*/ 0 w 24"/>
              <a:gd name="T65" fmla="*/ 6 h 42"/>
              <a:gd name="T66" fmla="*/ 6 w 24"/>
              <a:gd name="T6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" h="42">
                <a:moveTo>
                  <a:pt x="6" y="6"/>
                </a:moveTo>
                <a:lnTo>
                  <a:pt x="6" y="6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24" y="6"/>
                </a:lnTo>
                <a:lnTo>
                  <a:pt x="18" y="6"/>
                </a:lnTo>
                <a:lnTo>
                  <a:pt x="24" y="6"/>
                </a:lnTo>
                <a:lnTo>
                  <a:pt x="18" y="6"/>
                </a:lnTo>
                <a:lnTo>
                  <a:pt x="18" y="12"/>
                </a:lnTo>
                <a:lnTo>
                  <a:pt x="12" y="12"/>
                </a:lnTo>
                <a:lnTo>
                  <a:pt x="12" y="18"/>
                </a:lnTo>
                <a:lnTo>
                  <a:pt x="18" y="24"/>
                </a:lnTo>
                <a:lnTo>
                  <a:pt x="24" y="24"/>
                </a:lnTo>
                <a:lnTo>
                  <a:pt x="24" y="30"/>
                </a:lnTo>
                <a:lnTo>
                  <a:pt x="18" y="30"/>
                </a:lnTo>
                <a:lnTo>
                  <a:pt x="24" y="30"/>
                </a:lnTo>
                <a:lnTo>
                  <a:pt x="24" y="36"/>
                </a:lnTo>
                <a:lnTo>
                  <a:pt x="18" y="36"/>
                </a:lnTo>
                <a:lnTo>
                  <a:pt x="24" y="36"/>
                </a:lnTo>
                <a:lnTo>
                  <a:pt x="24" y="42"/>
                </a:lnTo>
                <a:lnTo>
                  <a:pt x="18" y="42"/>
                </a:lnTo>
                <a:lnTo>
                  <a:pt x="18" y="36"/>
                </a:lnTo>
                <a:lnTo>
                  <a:pt x="18" y="42"/>
                </a:lnTo>
                <a:lnTo>
                  <a:pt x="18" y="36"/>
                </a:lnTo>
                <a:lnTo>
                  <a:pt x="12" y="36"/>
                </a:lnTo>
                <a:lnTo>
                  <a:pt x="12" y="30"/>
                </a:lnTo>
                <a:lnTo>
                  <a:pt x="6" y="30"/>
                </a:lnTo>
                <a:lnTo>
                  <a:pt x="6" y="24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5091113" y="2320925"/>
            <a:ext cx="477837" cy="542925"/>
          </a:xfrm>
          <a:custGeom>
            <a:avLst/>
            <a:gdLst>
              <a:gd name="T0" fmla="*/ 18 w 150"/>
              <a:gd name="T1" fmla="*/ 48 h 174"/>
              <a:gd name="T2" fmla="*/ 30 w 150"/>
              <a:gd name="T3" fmla="*/ 42 h 174"/>
              <a:gd name="T4" fmla="*/ 48 w 150"/>
              <a:gd name="T5" fmla="*/ 36 h 174"/>
              <a:gd name="T6" fmla="*/ 60 w 150"/>
              <a:gd name="T7" fmla="*/ 30 h 174"/>
              <a:gd name="T8" fmla="*/ 60 w 150"/>
              <a:gd name="T9" fmla="*/ 30 h 174"/>
              <a:gd name="T10" fmla="*/ 66 w 150"/>
              <a:gd name="T11" fmla="*/ 36 h 174"/>
              <a:gd name="T12" fmla="*/ 78 w 150"/>
              <a:gd name="T13" fmla="*/ 30 h 174"/>
              <a:gd name="T14" fmla="*/ 72 w 150"/>
              <a:gd name="T15" fmla="*/ 18 h 174"/>
              <a:gd name="T16" fmla="*/ 90 w 150"/>
              <a:gd name="T17" fmla="*/ 12 h 174"/>
              <a:gd name="T18" fmla="*/ 84 w 150"/>
              <a:gd name="T19" fmla="*/ 0 h 174"/>
              <a:gd name="T20" fmla="*/ 96 w 150"/>
              <a:gd name="T21" fmla="*/ 0 h 174"/>
              <a:gd name="T22" fmla="*/ 96 w 150"/>
              <a:gd name="T23" fmla="*/ 12 h 174"/>
              <a:gd name="T24" fmla="*/ 102 w 150"/>
              <a:gd name="T25" fmla="*/ 24 h 174"/>
              <a:gd name="T26" fmla="*/ 108 w 150"/>
              <a:gd name="T27" fmla="*/ 36 h 174"/>
              <a:gd name="T28" fmla="*/ 102 w 150"/>
              <a:gd name="T29" fmla="*/ 48 h 174"/>
              <a:gd name="T30" fmla="*/ 108 w 150"/>
              <a:gd name="T31" fmla="*/ 54 h 174"/>
              <a:gd name="T32" fmla="*/ 120 w 150"/>
              <a:gd name="T33" fmla="*/ 60 h 174"/>
              <a:gd name="T34" fmla="*/ 120 w 150"/>
              <a:gd name="T35" fmla="*/ 72 h 174"/>
              <a:gd name="T36" fmla="*/ 126 w 150"/>
              <a:gd name="T37" fmla="*/ 78 h 174"/>
              <a:gd name="T38" fmla="*/ 132 w 150"/>
              <a:gd name="T39" fmla="*/ 90 h 174"/>
              <a:gd name="T40" fmla="*/ 144 w 150"/>
              <a:gd name="T41" fmla="*/ 96 h 174"/>
              <a:gd name="T42" fmla="*/ 144 w 150"/>
              <a:gd name="T43" fmla="*/ 108 h 174"/>
              <a:gd name="T44" fmla="*/ 150 w 150"/>
              <a:gd name="T45" fmla="*/ 120 h 174"/>
              <a:gd name="T46" fmla="*/ 144 w 150"/>
              <a:gd name="T47" fmla="*/ 132 h 174"/>
              <a:gd name="T48" fmla="*/ 144 w 150"/>
              <a:gd name="T49" fmla="*/ 144 h 174"/>
              <a:gd name="T50" fmla="*/ 132 w 150"/>
              <a:gd name="T51" fmla="*/ 156 h 174"/>
              <a:gd name="T52" fmla="*/ 120 w 150"/>
              <a:gd name="T53" fmla="*/ 156 h 174"/>
              <a:gd name="T54" fmla="*/ 108 w 150"/>
              <a:gd name="T55" fmla="*/ 162 h 174"/>
              <a:gd name="T56" fmla="*/ 90 w 150"/>
              <a:gd name="T57" fmla="*/ 162 h 174"/>
              <a:gd name="T58" fmla="*/ 90 w 150"/>
              <a:gd name="T59" fmla="*/ 174 h 174"/>
              <a:gd name="T60" fmla="*/ 78 w 150"/>
              <a:gd name="T61" fmla="*/ 174 h 174"/>
              <a:gd name="T62" fmla="*/ 60 w 150"/>
              <a:gd name="T63" fmla="*/ 174 h 174"/>
              <a:gd name="T64" fmla="*/ 54 w 150"/>
              <a:gd name="T65" fmla="*/ 162 h 174"/>
              <a:gd name="T66" fmla="*/ 48 w 150"/>
              <a:gd name="T67" fmla="*/ 156 h 174"/>
              <a:gd name="T68" fmla="*/ 30 w 150"/>
              <a:gd name="T69" fmla="*/ 156 h 174"/>
              <a:gd name="T70" fmla="*/ 24 w 150"/>
              <a:gd name="T71" fmla="*/ 156 h 174"/>
              <a:gd name="T72" fmla="*/ 18 w 150"/>
              <a:gd name="T73" fmla="*/ 150 h 174"/>
              <a:gd name="T74" fmla="*/ 18 w 150"/>
              <a:gd name="T75" fmla="*/ 144 h 174"/>
              <a:gd name="T76" fmla="*/ 6 w 150"/>
              <a:gd name="T77" fmla="*/ 132 h 174"/>
              <a:gd name="T78" fmla="*/ 6 w 150"/>
              <a:gd name="T79" fmla="*/ 114 h 174"/>
              <a:gd name="T80" fmla="*/ 12 w 150"/>
              <a:gd name="T81" fmla="*/ 108 h 174"/>
              <a:gd name="T82" fmla="*/ 24 w 150"/>
              <a:gd name="T83" fmla="*/ 96 h 174"/>
              <a:gd name="T84" fmla="*/ 30 w 150"/>
              <a:gd name="T85" fmla="*/ 84 h 174"/>
              <a:gd name="T86" fmla="*/ 30 w 150"/>
              <a:gd name="T87" fmla="*/ 72 h 174"/>
              <a:gd name="T88" fmla="*/ 18 w 150"/>
              <a:gd name="T89" fmla="*/ 72 h 174"/>
              <a:gd name="T90" fmla="*/ 12 w 150"/>
              <a:gd name="T91" fmla="*/ 6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0" h="174">
                <a:moveTo>
                  <a:pt x="12" y="48"/>
                </a:moveTo>
                <a:lnTo>
                  <a:pt x="12" y="48"/>
                </a:lnTo>
                <a:lnTo>
                  <a:pt x="18" y="48"/>
                </a:lnTo>
                <a:lnTo>
                  <a:pt x="18" y="42"/>
                </a:lnTo>
                <a:lnTo>
                  <a:pt x="24" y="42"/>
                </a:lnTo>
                <a:lnTo>
                  <a:pt x="30" y="42"/>
                </a:lnTo>
                <a:lnTo>
                  <a:pt x="36" y="42"/>
                </a:lnTo>
                <a:lnTo>
                  <a:pt x="42" y="36"/>
                </a:lnTo>
                <a:lnTo>
                  <a:pt x="48" y="36"/>
                </a:lnTo>
                <a:lnTo>
                  <a:pt x="48" y="30"/>
                </a:lnTo>
                <a:lnTo>
                  <a:pt x="54" y="30"/>
                </a:lnTo>
                <a:lnTo>
                  <a:pt x="60" y="30"/>
                </a:lnTo>
                <a:lnTo>
                  <a:pt x="60" y="36"/>
                </a:lnTo>
                <a:lnTo>
                  <a:pt x="60" y="30"/>
                </a:lnTo>
                <a:lnTo>
                  <a:pt x="60" y="30"/>
                </a:lnTo>
                <a:lnTo>
                  <a:pt x="60" y="36"/>
                </a:lnTo>
                <a:lnTo>
                  <a:pt x="66" y="30"/>
                </a:lnTo>
                <a:lnTo>
                  <a:pt x="66" y="36"/>
                </a:lnTo>
                <a:lnTo>
                  <a:pt x="72" y="36"/>
                </a:lnTo>
                <a:lnTo>
                  <a:pt x="72" y="30"/>
                </a:lnTo>
                <a:lnTo>
                  <a:pt x="78" y="30"/>
                </a:lnTo>
                <a:lnTo>
                  <a:pt x="78" y="24"/>
                </a:lnTo>
                <a:lnTo>
                  <a:pt x="72" y="24"/>
                </a:lnTo>
                <a:lnTo>
                  <a:pt x="72" y="18"/>
                </a:lnTo>
                <a:lnTo>
                  <a:pt x="78" y="18"/>
                </a:lnTo>
                <a:lnTo>
                  <a:pt x="84" y="12"/>
                </a:lnTo>
                <a:lnTo>
                  <a:pt x="90" y="12"/>
                </a:lnTo>
                <a:lnTo>
                  <a:pt x="90" y="6"/>
                </a:lnTo>
                <a:lnTo>
                  <a:pt x="84" y="6"/>
                </a:lnTo>
                <a:lnTo>
                  <a:pt x="84" y="0"/>
                </a:lnTo>
                <a:lnTo>
                  <a:pt x="90" y="0"/>
                </a:lnTo>
                <a:lnTo>
                  <a:pt x="96" y="6"/>
                </a:lnTo>
                <a:lnTo>
                  <a:pt x="96" y="0"/>
                </a:lnTo>
                <a:lnTo>
                  <a:pt x="96" y="6"/>
                </a:lnTo>
                <a:lnTo>
                  <a:pt x="102" y="12"/>
                </a:lnTo>
                <a:lnTo>
                  <a:pt x="96" y="12"/>
                </a:lnTo>
                <a:lnTo>
                  <a:pt x="102" y="12"/>
                </a:lnTo>
                <a:lnTo>
                  <a:pt x="102" y="18"/>
                </a:lnTo>
                <a:lnTo>
                  <a:pt x="102" y="24"/>
                </a:lnTo>
                <a:lnTo>
                  <a:pt x="102" y="30"/>
                </a:lnTo>
                <a:lnTo>
                  <a:pt x="102" y="36"/>
                </a:lnTo>
                <a:lnTo>
                  <a:pt x="108" y="36"/>
                </a:lnTo>
                <a:lnTo>
                  <a:pt x="108" y="42"/>
                </a:lnTo>
                <a:lnTo>
                  <a:pt x="102" y="42"/>
                </a:lnTo>
                <a:lnTo>
                  <a:pt x="102" y="48"/>
                </a:lnTo>
                <a:lnTo>
                  <a:pt x="108" y="48"/>
                </a:lnTo>
                <a:lnTo>
                  <a:pt x="102" y="54"/>
                </a:lnTo>
                <a:lnTo>
                  <a:pt x="108" y="54"/>
                </a:lnTo>
                <a:lnTo>
                  <a:pt x="108" y="60"/>
                </a:lnTo>
                <a:lnTo>
                  <a:pt x="114" y="60"/>
                </a:lnTo>
                <a:lnTo>
                  <a:pt x="120" y="60"/>
                </a:lnTo>
                <a:lnTo>
                  <a:pt x="120" y="66"/>
                </a:lnTo>
                <a:lnTo>
                  <a:pt x="114" y="66"/>
                </a:lnTo>
                <a:lnTo>
                  <a:pt x="120" y="72"/>
                </a:lnTo>
                <a:lnTo>
                  <a:pt x="126" y="72"/>
                </a:lnTo>
                <a:lnTo>
                  <a:pt x="126" y="72"/>
                </a:lnTo>
                <a:lnTo>
                  <a:pt x="126" y="78"/>
                </a:lnTo>
                <a:lnTo>
                  <a:pt x="126" y="84"/>
                </a:lnTo>
                <a:lnTo>
                  <a:pt x="132" y="84"/>
                </a:lnTo>
                <a:lnTo>
                  <a:pt x="132" y="90"/>
                </a:lnTo>
                <a:lnTo>
                  <a:pt x="132" y="90"/>
                </a:lnTo>
                <a:lnTo>
                  <a:pt x="144" y="90"/>
                </a:lnTo>
                <a:lnTo>
                  <a:pt x="144" y="96"/>
                </a:lnTo>
                <a:lnTo>
                  <a:pt x="144" y="96"/>
                </a:lnTo>
                <a:lnTo>
                  <a:pt x="144" y="102"/>
                </a:lnTo>
                <a:lnTo>
                  <a:pt x="144" y="108"/>
                </a:lnTo>
                <a:lnTo>
                  <a:pt x="144" y="114"/>
                </a:lnTo>
                <a:lnTo>
                  <a:pt x="144" y="120"/>
                </a:lnTo>
                <a:lnTo>
                  <a:pt x="150" y="120"/>
                </a:lnTo>
                <a:lnTo>
                  <a:pt x="150" y="126"/>
                </a:lnTo>
                <a:lnTo>
                  <a:pt x="144" y="126"/>
                </a:lnTo>
                <a:lnTo>
                  <a:pt x="144" y="132"/>
                </a:lnTo>
                <a:lnTo>
                  <a:pt x="144" y="138"/>
                </a:lnTo>
                <a:lnTo>
                  <a:pt x="144" y="144"/>
                </a:lnTo>
                <a:lnTo>
                  <a:pt x="144" y="144"/>
                </a:lnTo>
                <a:lnTo>
                  <a:pt x="144" y="150"/>
                </a:lnTo>
                <a:lnTo>
                  <a:pt x="132" y="156"/>
                </a:lnTo>
                <a:lnTo>
                  <a:pt x="132" y="156"/>
                </a:lnTo>
                <a:lnTo>
                  <a:pt x="126" y="156"/>
                </a:lnTo>
                <a:lnTo>
                  <a:pt x="126" y="156"/>
                </a:lnTo>
                <a:lnTo>
                  <a:pt x="120" y="156"/>
                </a:lnTo>
                <a:lnTo>
                  <a:pt x="114" y="156"/>
                </a:lnTo>
                <a:lnTo>
                  <a:pt x="108" y="156"/>
                </a:lnTo>
                <a:lnTo>
                  <a:pt x="108" y="162"/>
                </a:lnTo>
                <a:lnTo>
                  <a:pt x="102" y="162"/>
                </a:lnTo>
                <a:lnTo>
                  <a:pt x="96" y="162"/>
                </a:lnTo>
                <a:lnTo>
                  <a:pt x="90" y="162"/>
                </a:lnTo>
                <a:lnTo>
                  <a:pt x="90" y="168"/>
                </a:lnTo>
                <a:lnTo>
                  <a:pt x="96" y="168"/>
                </a:lnTo>
                <a:lnTo>
                  <a:pt x="90" y="174"/>
                </a:lnTo>
                <a:lnTo>
                  <a:pt x="84" y="168"/>
                </a:lnTo>
                <a:lnTo>
                  <a:pt x="84" y="174"/>
                </a:lnTo>
                <a:lnTo>
                  <a:pt x="78" y="174"/>
                </a:lnTo>
                <a:lnTo>
                  <a:pt x="72" y="174"/>
                </a:lnTo>
                <a:lnTo>
                  <a:pt x="66" y="174"/>
                </a:lnTo>
                <a:lnTo>
                  <a:pt x="60" y="174"/>
                </a:lnTo>
                <a:lnTo>
                  <a:pt x="54" y="174"/>
                </a:lnTo>
                <a:lnTo>
                  <a:pt x="54" y="168"/>
                </a:lnTo>
                <a:lnTo>
                  <a:pt x="54" y="162"/>
                </a:lnTo>
                <a:lnTo>
                  <a:pt x="48" y="162"/>
                </a:lnTo>
                <a:lnTo>
                  <a:pt x="48" y="156"/>
                </a:lnTo>
                <a:lnTo>
                  <a:pt x="48" y="156"/>
                </a:lnTo>
                <a:lnTo>
                  <a:pt x="42" y="156"/>
                </a:lnTo>
                <a:lnTo>
                  <a:pt x="36" y="156"/>
                </a:lnTo>
                <a:lnTo>
                  <a:pt x="30" y="156"/>
                </a:lnTo>
                <a:lnTo>
                  <a:pt x="36" y="150"/>
                </a:lnTo>
                <a:lnTo>
                  <a:pt x="30" y="150"/>
                </a:lnTo>
                <a:lnTo>
                  <a:pt x="24" y="156"/>
                </a:lnTo>
                <a:lnTo>
                  <a:pt x="24" y="150"/>
                </a:lnTo>
                <a:lnTo>
                  <a:pt x="18" y="156"/>
                </a:lnTo>
                <a:lnTo>
                  <a:pt x="18" y="150"/>
                </a:lnTo>
                <a:lnTo>
                  <a:pt x="12" y="156"/>
                </a:lnTo>
                <a:lnTo>
                  <a:pt x="12" y="150"/>
                </a:lnTo>
                <a:lnTo>
                  <a:pt x="18" y="144"/>
                </a:lnTo>
                <a:lnTo>
                  <a:pt x="12" y="144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6" y="114"/>
                </a:lnTo>
                <a:lnTo>
                  <a:pt x="0" y="114"/>
                </a:lnTo>
                <a:lnTo>
                  <a:pt x="6" y="108"/>
                </a:lnTo>
                <a:lnTo>
                  <a:pt x="12" y="108"/>
                </a:lnTo>
                <a:lnTo>
                  <a:pt x="18" y="102"/>
                </a:lnTo>
                <a:lnTo>
                  <a:pt x="24" y="102"/>
                </a:lnTo>
                <a:lnTo>
                  <a:pt x="24" y="96"/>
                </a:lnTo>
                <a:lnTo>
                  <a:pt x="30" y="90"/>
                </a:lnTo>
                <a:lnTo>
                  <a:pt x="24" y="84"/>
                </a:lnTo>
                <a:lnTo>
                  <a:pt x="30" y="84"/>
                </a:lnTo>
                <a:lnTo>
                  <a:pt x="30" y="78"/>
                </a:lnTo>
                <a:lnTo>
                  <a:pt x="24" y="78"/>
                </a:lnTo>
                <a:lnTo>
                  <a:pt x="30" y="72"/>
                </a:lnTo>
                <a:lnTo>
                  <a:pt x="24" y="72"/>
                </a:lnTo>
                <a:lnTo>
                  <a:pt x="24" y="72"/>
                </a:lnTo>
                <a:lnTo>
                  <a:pt x="18" y="72"/>
                </a:lnTo>
                <a:lnTo>
                  <a:pt x="18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5662613" y="2339975"/>
            <a:ext cx="96837" cy="57150"/>
          </a:xfrm>
          <a:custGeom>
            <a:avLst/>
            <a:gdLst>
              <a:gd name="T0" fmla="*/ 12 w 30"/>
              <a:gd name="T1" fmla="*/ 0 h 18"/>
              <a:gd name="T2" fmla="*/ 12 w 30"/>
              <a:gd name="T3" fmla="*/ 0 h 18"/>
              <a:gd name="T4" fmla="*/ 18 w 30"/>
              <a:gd name="T5" fmla="*/ 0 h 18"/>
              <a:gd name="T6" fmla="*/ 18 w 30"/>
              <a:gd name="T7" fmla="*/ 6 h 18"/>
              <a:gd name="T8" fmla="*/ 24 w 30"/>
              <a:gd name="T9" fmla="*/ 6 h 18"/>
              <a:gd name="T10" fmla="*/ 24 w 30"/>
              <a:gd name="T11" fmla="*/ 12 h 18"/>
              <a:gd name="T12" fmla="*/ 30 w 30"/>
              <a:gd name="T13" fmla="*/ 12 h 18"/>
              <a:gd name="T14" fmla="*/ 30 w 30"/>
              <a:gd name="T15" fmla="*/ 18 h 18"/>
              <a:gd name="T16" fmla="*/ 24 w 30"/>
              <a:gd name="T17" fmla="*/ 18 h 18"/>
              <a:gd name="T18" fmla="*/ 18 w 30"/>
              <a:gd name="T19" fmla="*/ 18 h 18"/>
              <a:gd name="T20" fmla="*/ 12 w 30"/>
              <a:gd name="T21" fmla="*/ 18 h 18"/>
              <a:gd name="T22" fmla="*/ 6 w 30"/>
              <a:gd name="T23" fmla="*/ 18 h 18"/>
              <a:gd name="T24" fmla="*/ 0 w 30"/>
              <a:gd name="T25" fmla="*/ 12 h 18"/>
              <a:gd name="T26" fmla="*/ 0 w 30"/>
              <a:gd name="T27" fmla="*/ 6 h 18"/>
              <a:gd name="T28" fmla="*/ 6 w 30"/>
              <a:gd name="T29" fmla="*/ 6 h 18"/>
              <a:gd name="T30" fmla="*/ 6 w 30"/>
              <a:gd name="T31" fmla="*/ 0 h 18"/>
              <a:gd name="T32" fmla="*/ 12 w 30"/>
              <a:gd name="T3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8">
                <a:moveTo>
                  <a:pt x="12" y="0"/>
                </a:move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24" y="6"/>
                </a:lnTo>
                <a:lnTo>
                  <a:pt x="24" y="12"/>
                </a:lnTo>
                <a:lnTo>
                  <a:pt x="30" y="12"/>
                </a:lnTo>
                <a:lnTo>
                  <a:pt x="30" y="18"/>
                </a:lnTo>
                <a:lnTo>
                  <a:pt x="24" y="18"/>
                </a:lnTo>
                <a:lnTo>
                  <a:pt x="18" y="18"/>
                </a:lnTo>
                <a:lnTo>
                  <a:pt x="12" y="18"/>
                </a:lnTo>
                <a:lnTo>
                  <a:pt x="6" y="18"/>
                </a:ln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2987675" y="2339975"/>
            <a:ext cx="517525" cy="560388"/>
          </a:xfrm>
          <a:custGeom>
            <a:avLst/>
            <a:gdLst>
              <a:gd name="T0" fmla="*/ 132 w 162"/>
              <a:gd name="T1" fmla="*/ 18 h 180"/>
              <a:gd name="T2" fmla="*/ 144 w 162"/>
              <a:gd name="T3" fmla="*/ 42 h 180"/>
              <a:gd name="T4" fmla="*/ 138 w 162"/>
              <a:gd name="T5" fmla="*/ 48 h 180"/>
              <a:gd name="T6" fmla="*/ 138 w 162"/>
              <a:gd name="T7" fmla="*/ 66 h 180"/>
              <a:gd name="T8" fmla="*/ 144 w 162"/>
              <a:gd name="T9" fmla="*/ 78 h 180"/>
              <a:gd name="T10" fmla="*/ 144 w 162"/>
              <a:gd name="T11" fmla="*/ 84 h 180"/>
              <a:gd name="T12" fmla="*/ 144 w 162"/>
              <a:gd name="T13" fmla="*/ 96 h 180"/>
              <a:gd name="T14" fmla="*/ 132 w 162"/>
              <a:gd name="T15" fmla="*/ 108 h 180"/>
              <a:gd name="T16" fmla="*/ 126 w 162"/>
              <a:gd name="T17" fmla="*/ 120 h 180"/>
              <a:gd name="T18" fmla="*/ 126 w 162"/>
              <a:gd name="T19" fmla="*/ 132 h 180"/>
              <a:gd name="T20" fmla="*/ 138 w 162"/>
              <a:gd name="T21" fmla="*/ 144 h 180"/>
              <a:gd name="T22" fmla="*/ 156 w 162"/>
              <a:gd name="T23" fmla="*/ 150 h 180"/>
              <a:gd name="T24" fmla="*/ 162 w 162"/>
              <a:gd name="T25" fmla="*/ 150 h 180"/>
              <a:gd name="T26" fmla="*/ 156 w 162"/>
              <a:gd name="T27" fmla="*/ 162 h 180"/>
              <a:gd name="T28" fmla="*/ 144 w 162"/>
              <a:gd name="T29" fmla="*/ 168 h 180"/>
              <a:gd name="T30" fmla="*/ 138 w 162"/>
              <a:gd name="T31" fmla="*/ 180 h 180"/>
              <a:gd name="T32" fmla="*/ 120 w 162"/>
              <a:gd name="T33" fmla="*/ 168 h 180"/>
              <a:gd name="T34" fmla="*/ 102 w 162"/>
              <a:gd name="T35" fmla="*/ 174 h 180"/>
              <a:gd name="T36" fmla="*/ 90 w 162"/>
              <a:gd name="T37" fmla="*/ 150 h 180"/>
              <a:gd name="T38" fmla="*/ 78 w 162"/>
              <a:gd name="T39" fmla="*/ 162 h 180"/>
              <a:gd name="T40" fmla="*/ 66 w 162"/>
              <a:gd name="T41" fmla="*/ 162 h 180"/>
              <a:gd name="T42" fmla="*/ 54 w 162"/>
              <a:gd name="T43" fmla="*/ 168 h 180"/>
              <a:gd name="T44" fmla="*/ 42 w 162"/>
              <a:gd name="T45" fmla="*/ 162 h 180"/>
              <a:gd name="T46" fmla="*/ 48 w 162"/>
              <a:gd name="T47" fmla="*/ 150 h 180"/>
              <a:gd name="T48" fmla="*/ 42 w 162"/>
              <a:gd name="T49" fmla="*/ 144 h 180"/>
              <a:gd name="T50" fmla="*/ 18 w 162"/>
              <a:gd name="T51" fmla="*/ 132 h 180"/>
              <a:gd name="T52" fmla="*/ 0 w 162"/>
              <a:gd name="T53" fmla="*/ 120 h 180"/>
              <a:gd name="T54" fmla="*/ 18 w 162"/>
              <a:gd name="T55" fmla="*/ 114 h 180"/>
              <a:gd name="T56" fmla="*/ 48 w 162"/>
              <a:gd name="T57" fmla="*/ 114 h 180"/>
              <a:gd name="T58" fmla="*/ 54 w 162"/>
              <a:gd name="T59" fmla="*/ 96 h 180"/>
              <a:gd name="T60" fmla="*/ 42 w 162"/>
              <a:gd name="T61" fmla="*/ 90 h 180"/>
              <a:gd name="T62" fmla="*/ 30 w 162"/>
              <a:gd name="T63" fmla="*/ 96 h 180"/>
              <a:gd name="T64" fmla="*/ 24 w 162"/>
              <a:gd name="T65" fmla="*/ 84 h 180"/>
              <a:gd name="T66" fmla="*/ 24 w 162"/>
              <a:gd name="T67" fmla="*/ 84 h 180"/>
              <a:gd name="T68" fmla="*/ 24 w 162"/>
              <a:gd name="T69" fmla="*/ 78 h 180"/>
              <a:gd name="T70" fmla="*/ 30 w 162"/>
              <a:gd name="T71" fmla="*/ 66 h 180"/>
              <a:gd name="T72" fmla="*/ 36 w 162"/>
              <a:gd name="T73" fmla="*/ 78 h 180"/>
              <a:gd name="T74" fmla="*/ 48 w 162"/>
              <a:gd name="T75" fmla="*/ 78 h 180"/>
              <a:gd name="T76" fmla="*/ 48 w 162"/>
              <a:gd name="T77" fmla="*/ 66 h 180"/>
              <a:gd name="T78" fmla="*/ 48 w 162"/>
              <a:gd name="T79" fmla="*/ 66 h 180"/>
              <a:gd name="T80" fmla="*/ 48 w 162"/>
              <a:gd name="T81" fmla="*/ 60 h 180"/>
              <a:gd name="T82" fmla="*/ 30 w 162"/>
              <a:gd name="T83" fmla="*/ 66 h 180"/>
              <a:gd name="T84" fmla="*/ 12 w 162"/>
              <a:gd name="T85" fmla="*/ 66 h 180"/>
              <a:gd name="T86" fmla="*/ 0 w 162"/>
              <a:gd name="T87" fmla="*/ 66 h 180"/>
              <a:gd name="T88" fmla="*/ 0 w 162"/>
              <a:gd name="T89" fmla="*/ 54 h 180"/>
              <a:gd name="T90" fmla="*/ 0 w 162"/>
              <a:gd name="T91" fmla="*/ 36 h 180"/>
              <a:gd name="T92" fmla="*/ 12 w 162"/>
              <a:gd name="T93" fmla="*/ 30 h 180"/>
              <a:gd name="T94" fmla="*/ 24 w 162"/>
              <a:gd name="T95" fmla="*/ 24 h 180"/>
              <a:gd name="T96" fmla="*/ 36 w 162"/>
              <a:gd name="T97" fmla="*/ 12 h 180"/>
              <a:gd name="T98" fmla="*/ 48 w 162"/>
              <a:gd name="T99" fmla="*/ 12 h 180"/>
              <a:gd name="T100" fmla="*/ 60 w 162"/>
              <a:gd name="T101" fmla="*/ 12 h 180"/>
              <a:gd name="T102" fmla="*/ 72 w 162"/>
              <a:gd name="T103" fmla="*/ 12 h 180"/>
              <a:gd name="T104" fmla="*/ 90 w 162"/>
              <a:gd name="T105" fmla="*/ 12 h 180"/>
              <a:gd name="T106" fmla="*/ 96 w 162"/>
              <a:gd name="T107" fmla="*/ 0 h 180"/>
              <a:gd name="T108" fmla="*/ 102 w 162"/>
              <a:gd name="T109" fmla="*/ 0 h 180"/>
              <a:gd name="T110" fmla="*/ 108 w 162"/>
              <a:gd name="T111" fmla="*/ 18 h 180"/>
              <a:gd name="T112" fmla="*/ 114 w 162"/>
              <a:gd name="T113" fmla="*/ 18 h 180"/>
              <a:gd name="T114" fmla="*/ 114 w 162"/>
              <a:gd name="T115" fmla="*/ 24 h 180"/>
              <a:gd name="T116" fmla="*/ 126 w 162"/>
              <a:gd name="T117" fmla="*/ 6 h 180"/>
              <a:gd name="T118" fmla="*/ 132 w 162"/>
              <a:gd name="T119" fmla="*/ 1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2" h="180">
                <a:moveTo>
                  <a:pt x="138" y="18"/>
                </a:moveTo>
                <a:lnTo>
                  <a:pt x="138" y="18"/>
                </a:lnTo>
                <a:lnTo>
                  <a:pt x="132" y="18"/>
                </a:lnTo>
                <a:lnTo>
                  <a:pt x="138" y="30"/>
                </a:lnTo>
                <a:lnTo>
                  <a:pt x="144" y="36"/>
                </a:lnTo>
                <a:lnTo>
                  <a:pt x="144" y="42"/>
                </a:lnTo>
                <a:lnTo>
                  <a:pt x="150" y="42"/>
                </a:lnTo>
                <a:lnTo>
                  <a:pt x="144" y="48"/>
                </a:lnTo>
                <a:lnTo>
                  <a:pt x="138" y="48"/>
                </a:lnTo>
                <a:lnTo>
                  <a:pt x="138" y="54"/>
                </a:lnTo>
                <a:lnTo>
                  <a:pt x="144" y="60"/>
                </a:lnTo>
                <a:lnTo>
                  <a:pt x="138" y="66"/>
                </a:lnTo>
                <a:lnTo>
                  <a:pt x="138" y="66"/>
                </a:lnTo>
                <a:lnTo>
                  <a:pt x="144" y="66"/>
                </a:lnTo>
                <a:lnTo>
                  <a:pt x="144" y="78"/>
                </a:lnTo>
                <a:lnTo>
                  <a:pt x="144" y="78"/>
                </a:lnTo>
                <a:lnTo>
                  <a:pt x="150" y="78"/>
                </a:lnTo>
                <a:lnTo>
                  <a:pt x="144" y="84"/>
                </a:lnTo>
                <a:lnTo>
                  <a:pt x="150" y="84"/>
                </a:lnTo>
                <a:lnTo>
                  <a:pt x="144" y="90"/>
                </a:lnTo>
                <a:lnTo>
                  <a:pt x="144" y="96"/>
                </a:lnTo>
                <a:lnTo>
                  <a:pt x="144" y="102"/>
                </a:lnTo>
                <a:lnTo>
                  <a:pt x="138" y="102"/>
                </a:lnTo>
                <a:lnTo>
                  <a:pt x="132" y="108"/>
                </a:lnTo>
                <a:lnTo>
                  <a:pt x="126" y="108"/>
                </a:lnTo>
                <a:lnTo>
                  <a:pt x="126" y="114"/>
                </a:lnTo>
                <a:lnTo>
                  <a:pt x="126" y="120"/>
                </a:lnTo>
                <a:lnTo>
                  <a:pt x="126" y="126"/>
                </a:lnTo>
                <a:lnTo>
                  <a:pt x="126" y="126"/>
                </a:lnTo>
                <a:lnTo>
                  <a:pt x="126" y="132"/>
                </a:lnTo>
                <a:lnTo>
                  <a:pt x="126" y="144"/>
                </a:lnTo>
                <a:lnTo>
                  <a:pt x="132" y="144"/>
                </a:lnTo>
                <a:lnTo>
                  <a:pt x="138" y="144"/>
                </a:lnTo>
                <a:lnTo>
                  <a:pt x="144" y="144"/>
                </a:lnTo>
                <a:lnTo>
                  <a:pt x="150" y="150"/>
                </a:lnTo>
                <a:lnTo>
                  <a:pt x="156" y="150"/>
                </a:lnTo>
                <a:lnTo>
                  <a:pt x="162" y="150"/>
                </a:lnTo>
                <a:lnTo>
                  <a:pt x="156" y="150"/>
                </a:lnTo>
                <a:lnTo>
                  <a:pt x="162" y="150"/>
                </a:lnTo>
                <a:lnTo>
                  <a:pt x="156" y="150"/>
                </a:lnTo>
                <a:lnTo>
                  <a:pt x="156" y="162"/>
                </a:lnTo>
                <a:lnTo>
                  <a:pt x="156" y="162"/>
                </a:lnTo>
                <a:lnTo>
                  <a:pt x="150" y="162"/>
                </a:lnTo>
                <a:lnTo>
                  <a:pt x="150" y="168"/>
                </a:lnTo>
                <a:lnTo>
                  <a:pt x="144" y="168"/>
                </a:lnTo>
                <a:lnTo>
                  <a:pt x="138" y="168"/>
                </a:lnTo>
                <a:lnTo>
                  <a:pt x="138" y="174"/>
                </a:lnTo>
                <a:lnTo>
                  <a:pt x="138" y="180"/>
                </a:lnTo>
                <a:lnTo>
                  <a:pt x="126" y="180"/>
                </a:lnTo>
                <a:lnTo>
                  <a:pt x="126" y="174"/>
                </a:lnTo>
                <a:lnTo>
                  <a:pt x="120" y="168"/>
                </a:lnTo>
                <a:lnTo>
                  <a:pt x="114" y="174"/>
                </a:lnTo>
                <a:lnTo>
                  <a:pt x="108" y="174"/>
                </a:lnTo>
                <a:lnTo>
                  <a:pt x="102" y="174"/>
                </a:lnTo>
                <a:lnTo>
                  <a:pt x="96" y="162"/>
                </a:lnTo>
                <a:lnTo>
                  <a:pt x="96" y="162"/>
                </a:lnTo>
                <a:lnTo>
                  <a:pt x="90" y="150"/>
                </a:lnTo>
                <a:lnTo>
                  <a:pt x="90" y="162"/>
                </a:lnTo>
                <a:lnTo>
                  <a:pt x="84" y="162"/>
                </a:lnTo>
                <a:lnTo>
                  <a:pt x="78" y="162"/>
                </a:lnTo>
                <a:lnTo>
                  <a:pt x="78" y="162"/>
                </a:lnTo>
                <a:lnTo>
                  <a:pt x="72" y="162"/>
                </a:lnTo>
                <a:lnTo>
                  <a:pt x="66" y="162"/>
                </a:lnTo>
                <a:lnTo>
                  <a:pt x="66" y="162"/>
                </a:lnTo>
                <a:lnTo>
                  <a:pt x="60" y="168"/>
                </a:lnTo>
                <a:lnTo>
                  <a:pt x="54" y="168"/>
                </a:lnTo>
                <a:lnTo>
                  <a:pt x="48" y="168"/>
                </a:lnTo>
                <a:lnTo>
                  <a:pt x="42" y="168"/>
                </a:lnTo>
                <a:lnTo>
                  <a:pt x="42" y="162"/>
                </a:lnTo>
                <a:lnTo>
                  <a:pt x="48" y="162"/>
                </a:lnTo>
                <a:lnTo>
                  <a:pt x="48" y="162"/>
                </a:lnTo>
                <a:lnTo>
                  <a:pt x="48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44"/>
                </a:lnTo>
                <a:lnTo>
                  <a:pt x="36" y="132"/>
                </a:lnTo>
                <a:lnTo>
                  <a:pt x="24" y="126"/>
                </a:lnTo>
                <a:lnTo>
                  <a:pt x="18" y="132"/>
                </a:lnTo>
                <a:lnTo>
                  <a:pt x="18" y="126"/>
                </a:lnTo>
                <a:lnTo>
                  <a:pt x="12" y="126"/>
                </a:lnTo>
                <a:lnTo>
                  <a:pt x="0" y="120"/>
                </a:lnTo>
                <a:lnTo>
                  <a:pt x="6" y="120"/>
                </a:lnTo>
                <a:lnTo>
                  <a:pt x="0" y="114"/>
                </a:lnTo>
                <a:lnTo>
                  <a:pt x="18" y="114"/>
                </a:lnTo>
                <a:lnTo>
                  <a:pt x="36" y="114"/>
                </a:lnTo>
                <a:lnTo>
                  <a:pt x="48" y="114"/>
                </a:lnTo>
                <a:lnTo>
                  <a:pt x="48" y="114"/>
                </a:lnTo>
                <a:lnTo>
                  <a:pt x="54" y="114"/>
                </a:lnTo>
                <a:lnTo>
                  <a:pt x="54" y="102"/>
                </a:lnTo>
                <a:lnTo>
                  <a:pt x="54" y="96"/>
                </a:lnTo>
                <a:lnTo>
                  <a:pt x="48" y="96"/>
                </a:lnTo>
                <a:lnTo>
                  <a:pt x="48" y="90"/>
                </a:lnTo>
                <a:lnTo>
                  <a:pt x="42" y="90"/>
                </a:lnTo>
                <a:lnTo>
                  <a:pt x="42" y="84"/>
                </a:lnTo>
                <a:lnTo>
                  <a:pt x="36" y="84"/>
                </a:lnTo>
                <a:lnTo>
                  <a:pt x="30" y="96"/>
                </a:lnTo>
                <a:lnTo>
                  <a:pt x="24" y="96"/>
                </a:lnTo>
                <a:lnTo>
                  <a:pt x="24" y="90"/>
                </a:lnTo>
                <a:lnTo>
                  <a:pt x="24" y="84"/>
                </a:lnTo>
                <a:lnTo>
                  <a:pt x="30" y="84"/>
                </a:lnTo>
                <a:lnTo>
                  <a:pt x="24" y="78"/>
                </a:lnTo>
                <a:lnTo>
                  <a:pt x="24" y="84"/>
                </a:lnTo>
                <a:lnTo>
                  <a:pt x="18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66"/>
                </a:lnTo>
                <a:lnTo>
                  <a:pt x="30" y="66"/>
                </a:lnTo>
                <a:lnTo>
                  <a:pt x="30" y="78"/>
                </a:lnTo>
                <a:lnTo>
                  <a:pt x="36" y="78"/>
                </a:lnTo>
                <a:lnTo>
                  <a:pt x="36" y="78"/>
                </a:lnTo>
                <a:lnTo>
                  <a:pt x="42" y="78"/>
                </a:lnTo>
                <a:lnTo>
                  <a:pt x="48" y="78"/>
                </a:lnTo>
                <a:lnTo>
                  <a:pt x="48" y="78"/>
                </a:lnTo>
                <a:lnTo>
                  <a:pt x="54" y="78"/>
                </a:lnTo>
                <a:lnTo>
                  <a:pt x="48" y="78"/>
                </a:lnTo>
                <a:lnTo>
                  <a:pt x="48" y="66"/>
                </a:lnTo>
                <a:lnTo>
                  <a:pt x="48" y="78"/>
                </a:lnTo>
                <a:lnTo>
                  <a:pt x="48" y="78"/>
                </a:lnTo>
                <a:lnTo>
                  <a:pt x="48" y="66"/>
                </a:lnTo>
                <a:lnTo>
                  <a:pt x="42" y="66"/>
                </a:lnTo>
                <a:lnTo>
                  <a:pt x="48" y="66"/>
                </a:lnTo>
                <a:lnTo>
                  <a:pt x="48" y="60"/>
                </a:lnTo>
                <a:lnTo>
                  <a:pt x="42" y="60"/>
                </a:lnTo>
                <a:lnTo>
                  <a:pt x="36" y="66"/>
                </a:lnTo>
                <a:lnTo>
                  <a:pt x="30" y="66"/>
                </a:lnTo>
                <a:lnTo>
                  <a:pt x="24" y="66"/>
                </a:lnTo>
                <a:lnTo>
                  <a:pt x="18" y="66"/>
                </a:lnTo>
                <a:lnTo>
                  <a:pt x="12" y="66"/>
                </a:lnTo>
                <a:lnTo>
                  <a:pt x="12" y="66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lnTo>
                  <a:pt x="0" y="60"/>
                </a:lnTo>
                <a:lnTo>
                  <a:pt x="0" y="54"/>
                </a:lnTo>
                <a:lnTo>
                  <a:pt x="0" y="48"/>
                </a:lnTo>
                <a:lnTo>
                  <a:pt x="6" y="42"/>
                </a:lnTo>
                <a:lnTo>
                  <a:pt x="0" y="36"/>
                </a:lnTo>
                <a:lnTo>
                  <a:pt x="6" y="36"/>
                </a:lnTo>
                <a:lnTo>
                  <a:pt x="6" y="30"/>
                </a:lnTo>
                <a:lnTo>
                  <a:pt x="12" y="30"/>
                </a:lnTo>
                <a:lnTo>
                  <a:pt x="12" y="24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30" y="18"/>
                </a:lnTo>
                <a:lnTo>
                  <a:pt x="36" y="12"/>
                </a:lnTo>
                <a:lnTo>
                  <a:pt x="42" y="18"/>
                </a:lnTo>
                <a:lnTo>
                  <a:pt x="48" y="18"/>
                </a:lnTo>
                <a:lnTo>
                  <a:pt x="48" y="12"/>
                </a:lnTo>
                <a:lnTo>
                  <a:pt x="48" y="12"/>
                </a:lnTo>
                <a:lnTo>
                  <a:pt x="54" y="6"/>
                </a:lnTo>
                <a:lnTo>
                  <a:pt x="60" y="12"/>
                </a:lnTo>
                <a:lnTo>
                  <a:pt x="60" y="18"/>
                </a:lnTo>
                <a:lnTo>
                  <a:pt x="66" y="12"/>
                </a:lnTo>
                <a:lnTo>
                  <a:pt x="72" y="12"/>
                </a:lnTo>
                <a:lnTo>
                  <a:pt x="78" y="6"/>
                </a:lnTo>
                <a:lnTo>
                  <a:pt x="84" y="6"/>
                </a:lnTo>
                <a:lnTo>
                  <a:pt x="90" y="12"/>
                </a:lnTo>
                <a:lnTo>
                  <a:pt x="90" y="6"/>
                </a:lnTo>
                <a:lnTo>
                  <a:pt x="96" y="6"/>
                </a:lnTo>
                <a:lnTo>
                  <a:pt x="96" y="0"/>
                </a:lnTo>
                <a:lnTo>
                  <a:pt x="96" y="6"/>
                </a:lnTo>
                <a:lnTo>
                  <a:pt x="102" y="6"/>
                </a:lnTo>
                <a:lnTo>
                  <a:pt x="102" y="0"/>
                </a:lnTo>
                <a:lnTo>
                  <a:pt x="102" y="6"/>
                </a:lnTo>
                <a:lnTo>
                  <a:pt x="102" y="18"/>
                </a:lnTo>
                <a:lnTo>
                  <a:pt x="108" y="18"/>
                </a:lnTo>
                <a:lnTo>
                  <a:pt x="108" y="12"/>
                </a:lnTo>
                <a:lnTo>
                  <a:pt x="114" y="12"/>
                </a:lnTo>
                <a:lnTo>
                  <a:pt x="114" y="18"/>
                </a:lnTo>
                <a:lnTo>
                  <a:pt x="108" y="18"/>
                </a:lnTo>
                <a:lnTo>
                  <a:pt x="114" y="18"/>
                </a:lnTo>
                <a:lnTo>
                  <a:pt x="114" y="24"/>
                </a:lnTo>
                <a:lnTo>
                  <a:pt x="114" y="18"/>
                </a:lnTo>
                <a:lnTo>
                  <a:pt x="120" y="6"/>
                </a:lnTo>
                <a:lnTo>
                  <a:pt x="126" y="6"/>
                </a:lnTo>
                <a:lnTo>
                  <a:pt x="126" y="12"/>
                </a:lnTo>
                <a:lnTo>
                  <a:pt x="126" y="12"/>
                </a:lnTo>
                <a:lnTo>
                  <a:pt x="132" y="12"/>
                </a:lnTo>
                <a:lnTo>
                  <a:pt x="138" y="12"/>
                </a:lnTo>
                <a:lnTo>
                  <a:pt x="138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5683250" y="2378075"/>
            <a:ext cx="112713" cy="92075"/>
          </a:xfrm>
          <a:custGeom>
            <a:avLst/>
            <a:gdLst>
              <a:gd name="T0" fmla="*/ 6 w 36"/>
              <a:gd name="T1" fmla="*/ 6 h 30"/>
              <a:gd name="T2" fmla="*/ 6 w 36"/>
              <a:gd name="T3" fmla="*/ 6 h 30"/>
              <a:gd name="T4" fmla="*/ 12 w 36"/>
              <a:gd name="T5" fmla="*/ 6 h 30"/>
              <a:gd name="T6" fmla="*/ 18 w 36"/>
              <a:gd name="T7" fmla="*/ 6 h 30"/>
              <a:gd name="T8" fmla="*/ 24 w 36"/>
              <a:gd name="T9" fmla="*/ 6 h 30"/>
              <a:gd name="T10" fmla="*/ 24 w 36"/>
              <a:gd name="T11" fmla="*/ 0 h 30"/>
              <a:gd name="T12" fmla="*/ 18 w 36"/>
              <a:gd name="T13" fmla="*/ 0 h 30"/>
              <a:gd name="T14" fmla="*/ 24 w 36"/>
              <a:gd name="T15" fmla="*/ 0 h 30"/>
              <a:gd name="T16" fmla="*/ 30 w 36"/>
              <a:gd name="T17" fmla="*/ 0 h 30"/>
              <a:gd name="T18" fmla="*/ 30 w 36"/>
              <a:gd name="T19" fmla="*/ 6 h 30"/>
              <a:gd name="T20" fmla="*/ 30 w 36"/>
              <a:gd name="T21" fmla="*/ 12 h 30"/>
              <a:gd name="T22" fmla="*/ 36 w 36"/>
              <a:gd name="T23" fmla="*/ 12 h 30"/>
              <a:gd name="T24" fmla="*/ 36 w 36"/>
              <a:gd name="T25" fmla="*/ 18 h 30"/>
              <a:gd name="T26" fmla="*/ 30 w 36"/>
              <a:gd name="T27" fmla="*/ 18 h 30"/>
              <a:gd name="T28" fmla="*/ 30 w 36"/>
              <a:gd name="T29" fmla="*/ 24 h 30"/>
              <a:gd name="T30" fmla="*/ 30 w 36"/>
              <a:gd name="T31" fmla="*/ 30 h 30"/>
              <a:gd name="T32" fmla="*/ 30 w 36"/>
              <a:gd name="T33" fmla="*/ 30 h 30"/>
              <a:gd name="T34" fmla="*/ 30 w 36"/>
              <a:gd name="T35" fmla="*/ 24 h 30"/>
              <a:gd name="T36" fmla="*/ 24 w 36"/>
              <a:gd name="T37" fmla="*/ 24 h 30"/>
              <a:gd name="T38" fmla="*/ 18 w 36"/>
              <a:gd name="T39" fmla="*/ 24 h 30"/>
              <a:gd name="T40" fmla="*/ 12 w 36"/>
              <a:gd name="T41" fmla="*/ 24 h 30"/>
              <a:gd name="T42" fmla="*/ 12 w 36"/>
              <a:gd name="T43" fmla="*/ 18 h 30"/>
              <a:gd name="T44" fmla="*/ 6 w 36"/>
              <a:gd name="T45" fmla="*/ 18 h 30"/>
              <a:gd name="T46" fmla="*/ 0 w 36"/>
              <a:gd name="T47" fmla="*/ 18 h 30"/>
              <a:gd name="T48" fmla="*/ 6 w 36"/>
              <a:gd name="T49" fmla="*/ 18 h 30"/>
              <a:gd name="T50" fmla="*/ 6 w 36"/>
              <a:gd name="T51" fmla="*/ 12 h 30"/>
              <a:gd name="T52" fmla="*/ 0 w 36"/>
              <a:gd name="T53" fmla="*/ 12 h 30"/>
              <a:gd name="T54" fmla="*/ 6 w 36"/>
              <a:gd name="T55" fmla="*/ 12 h 30"/>
              <a:gd name="T56" fmla="*/ 6 w 36"/>
              <a:gd name="T5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" h="30">
                <a:moveTo>
                  <a:pt x="6" y="6"/>
                </a:move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24" y="0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0" y="6"/>
                </a:lnTo>
                <a:lnTo>
                  <a:pt x="30" y="12"/>
                </a:lnTo>
                <a:lnTo>
                  <a:pt x="36" y="12"/>
                </a:lnTo>
                <a:lnTo>
                  <a:pt x="36" y="18"/>
                </a:lnTo>
                <a:lnTo>
                  <a:pt x="30" y="18"/>
                </a:lnTo>
                <a:lnTo>
                  <a:pt x="30" y="24"/>
                </a:lnTo>
                <a:lnTo>
                  <a:pt x="30" y="30"/>
                </a:lnTo>
                <a:lnTo>
                  <a:pt x="30" y="30"/>
                </a:lnTo>
                <a:lnTo>
                  <a:pt x="30" y="24"/>
                </a:lnTo>
                <a:lnTo>
                  <a:pt x="24" y="24"/>
                </a:lnTo>
                <a:lnTo>
                  <a:pt x="18" y="24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0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3906838" y="2416175"/>
            <a:ext cx="515937" cy="596900"/>
          </a:xfrm>
          <a:custGeom>
            <a:avLst/>
            <a:gdLst>
              <a:gd name="T0" fmla="*/ 30 w 162"/>
              <a:gd name="T1" fmla="*/ 12 h 192"/>
              <a:gd name="T2" fmla="*/ 48 w 162"/>
              <a:gd name="T3" fmla="*/ 6 h 192"/>
              <a:gd name="T4" fmla="*/ 60 w 162"/>
              <a:gd name="T5" fmla="*/ 0 h 192"/>
              <a:gd name="T6" fmla="*/ 66 w 162"/>
              <a:gd name="T7" fmla="*/ 6 h 192"/>
              <a:gd name="T8" fmla="*/ 72 w 162"/>
              <a:gd name="T9" fmla="*/ 18 h 192"/>
              <a:gd name="T10" fmla="*/ 90 w 162"/>
              <a:gd name="T11" fmla="*/ 18 h 192"/>
              <a:gd name="T12" fmla="*/ 96 w 162"/>
              <a:gd name="T13" fmla="*/ 30 h 192"/>
              <a:gd name="T14" fmla="*/ 102 w 162"/>
              <a:gd name="T15" fmla="*/ 36 h 192"/>
              <a:gd name="T16" fmla="*/ 114 w 162"/>
              <a:gd name="T17" fmla="*/ 42 h 192"/>
              <a:gd name="T18" fmla="*/ 120 w 162"/>
              <a:gd name="T19" fmla="*/ 42 h 192"/>
              <a:gd name="T20" fmla="*/ 132 w 162"/>
              <a:gd name="T21" fmla="*/ 36 h 192"/>
              <a:gd name="T22" fmla="*/ 144 w 162"/>
              <a:gd name="T23" fmla="*/ 36 h 192"/>
              <a:gd name="T24" fmla="*/ 156 w 162"/>
              <a:gd name="T25" fmla="*/ 36 h 192"/>
              <a:gd name="T26" fmla="*/ 156 w 162"/>
              <a:gd name="T27" fmla="*/ 54 h 192"/>
              <a:gd name="T28" fmla="*/ 162 w 162"/>
              <a:gd name="T29" fmla="*/ 66 h 192"/>
              <a:gd name="T30" fmla="*/ 156 w 162"/>
              <a:gd name="T31" fmla="*/ 78 h 192"/>
              <a:gd name="T32" fmla="*/ 150 w 162"/>
              <a:gd name="T33" fmla="*/ 90 h 192"/>
              <a:gd name="T34" fmla="*/ 156 w 162"/>
              <a:gd name="T35" fmla="*/ 108 h 192"/>
              <a:gd name="T36" fmla="*/ 162 w 162"/>
              <a:gd name="T37" fmla="*/ 126 h 192"/>
              <a:gd name="T38" fmla="*/ 156 w 162"/>
              <a:gd name="T39" fmla="*/ 132 h 192"/>
              <a:gd name="T40" fmla="*/ 144 w 162"/>
              <a:gd name="T41" fmla="*/ 138 h 192"/>
              <a:gd name="T42" fmla="*/ 138 w 162"/>
              <a:gd name="T43" fmla="*/ 156 h 192"/>
              <a:gd name="T44" fmla="*/ 132 w 162"/>
              <a:gd name="T45" fmla="*/ 168 h 192"/>
              <a:gd name="T46" fmla="*/ 114 w 162"/>
              <a:gd name="T47" fmla="*/ 168 h 192"/>
              <a:gd name="T48" fmla="*/ 102 w 162"/>
              <a:gd name="T49" fmla="*/ 162 h 192"/>
              <a:gd name="T50" fmla="*/ 84 w 162"/>
              <a:gd name="T51" fmla="*/ 168 h 192"/>
              <a:gd name="T52" fmla="*/ 84 w 162"/>
              <a:gd name="T53" fmla="*/ 180 h 192"/>
              <a:gd name="T54" fmla="*/ 72 w 162"/>
              <a:gd name="T55" fmla="*/ 180 h 192"/>
              <a:gd name="T56" fmla="*/ 66 w 162"/>
              <a:gd name="T57" fmla="*/ 180 h 192"/>
              <a:gd name="T58" fmla="*/ 54 w 162"/>
              <a:gd name="T59" fmla="*/ 186 h 192"/>
              <a:gd name="T60" fmla="*/ 42 w 162"/>
              <a:gd name="T61" fmla="*/ 186 h 192"/>
              <a:gd name="T62" fmla="*/ 30 w 162"/>
              <a:gd name="T63" fmla="*/ 186 h 192"/>
              <a:gd name="T64" fmla="*/ 24 w 162"/>
              <a:gd name="T65" fmla="*/ 186 h 192"/>
              <a:gd name="T66" fmla="*/ 18 w 162"/>
              <a:gd name="T67" fmla="*/ 174 h 192"/>
              <a:gd name="T68" fmla="*/ 24 w 162"/>
              <a:gd name="T69" fmla="*/ 168 h 192"/>
              <a:gd name="T70" fmla="*/ 30 w 162"/>
              <a:gd name="T71" fmla="*/ 162 h 192"/>
              <a:gd name="T72" fmla="*/ 24 w 162"/>
              <a:gd name="T73" fmla="*/ 156 h 192"/>
              <a:gd name="T74" fmla="*/ 30 w 162"/>
              <a:gd name="T75" fmla="*/ 138 h 192"/>
              <a:gd name="T76" fmla="*/ 18 w 162"/>
              <a:gd name="T77" fmla="*/ 126 h 192"/>
              <a:gd name="T78" fmla="*/ 12 w 162"/>
              <a:gd name="T79" fmla="*/ 126 h 192"/>
              <a:gd name="T80" fmla="*/ 12 w 162"/>
              <a:gd name="T81" fmla="*/ 114 h 192"/>
              <a:gd name="T82" fmla="*/ 12 w 162"/>
              <a:gd name="T83" fmla="*/ 102 h 192"/>
              <a:gd name="T84" fmla="*/ 12 w 162"/>
              <a:gd name="T85" fmla="*/ 96 h 192"/>
              <a:gd name="T86" fmla="*/ 18 w 162"/>
              <a:gd name="T87" fmla="*/ 90 h 192"/>
              <a:gd name="T88" fmla="*/ 30 w 162"/>
              <a:gd name="T89" fmla="*/ 78 h 192"/>
              <a:gd name="T90" fmla="*/ 42 w 162"/>
              <a:gd name="T91" fmla="*/ 72 h 192"/>
              <a:gd name="T92" fmla="*/ 54 w 162"/>
              <a:gd name="T93" fmla="*/ 66 h 192"/>
              <a:gd name="T94" fmla="*/ 48 w 162"/>
              <a:gd name="T95" fmla="*/ 48 h 192"/>
              <a:gd name="T96" fmla="*/ 54 w 162"/>
              <a:gd name="T97" fmla="*/ 36 h 192"/>
              <a:gd name="T98" fmla="*/ 48 w 162"/>
              <a:gd name="T99" fmla="*/ 36 h 192"/>
              <a:gd name="T100" fmla="*/ 42 w 162"/>
              <a:gd name="T101" fmla="*/ 30 h 192"/>
              <a:gd name="T102" fmla="*/ 36 w 162"/>
              <a:gd name="T103" fmla="*/ 2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2" h="192">
                <a:moveTo>
                  <a:pt x="30" y="18"/>
                </a:moveTo>
                <a:lnTo>
                  <a:pt x="30" y="18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8" y="6"/>
                </a:lnTo>
                <a:lnTo>
                  <a:pt x="54" y="6"/>
                </a:lnTo>
                <a:lnTo>
                  <a:pt x="54" y="0"/>
                </a:lnTo>
                <a:lnTo>
                  <a:pt x="60" y="0"/>
                </a:lnTo>
                <a:lnTo>
                  <a:pt x="60" y="6"/>
                </a:lnTo>
                <a:lnTo>
                  <a:pt x="66" y="0"/>
                </a:lnTo>
                <a:lnTo>
                  <a:pt x="66" y="6"/>
                </a:ln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78" y="18"/>
                </a:lnTo>
                <a:lnTo>
                  <a:pt x="84" y="18"/>
                </a:lnTo>
                <a:lnTo>
                  <a:pt x="90" y="18"/>
                </a:lnTo>
                <a:lnTo>
                  <a:pt x="96" y="18"/>
                </a:lnTo>
                <a:lnTo>
                  <a:pt x="96" y="24"/>
                </a:lnTo>
                <a:lnTo>
                  <a:pt x="96" y="30"/>
                </a:lnTo>
                <a:lnTo>
                  <a:pt x="102" y="30"/>
                </a:lnTo>
                <a:lnTo>
                  <a:pt x="102" y="36"/>
                </a:lnTo>
                <a:lnTo>
                  <a:pt x="102" y="36"/>
                </a:lnTo>
                <a:lnTo>
                  <a:pt x="102" y="42"/>
                </a:lnTo>
                <a:lnTo>
                  <a:pt x="108" y="42"/>
                </a:lnTo>
                <a:lnTo>
                  <a:pt x="114" y="42"/>
                </a:lnTo>
                <a:lnTo>
                  <a:pt x="114" y="48"/>
                </a:lnTo>
                <a:lnTo>
                  <a:pt x="120" y="48"/>
                </a:lnTo>
                <a:lnTo>
                  <a:pt x="120" y="42"/>
                </a:lnTo>
                <a:lnTo>
                  <a:pt x="126" y="42"/>
                </a:lnTo>
                <a:lnTo>
                  <a:pt x="126" y="36"/>
                </a:lnTo>
                <a:lnTo>
                  <a:pt x="132" y="36"/>
                </a:lnTo>
                <a:lnTo>
                  <a:pt x="132" y="36"/>
                </a:lnTo>
                <a:lnTo>
                  <a:pt x="138" y="36"/>
                </a:lnTo>
                <a:lnTo>
                  <a:pt x="144" y="36"/>
                </a:lnTo>
                <a:lnTo>
                  <a:pt x="144" y="36"/>
                </a:lnTo>
                <a:lnTo>
                  <a:pt x="150" y="36"/>
                </a:lnTo>
                <a:lnTo>
                  <a:pt x="156" y="36"/>
                </a:lnTo>
                <a:lnTo>
                  <a:pt x="156" y="42"/>
                </a:lnTo>
                <a:lnTo>
                  <a:pt x="156" y="48"/>
                </a:lnTo>
                <a:lnTo>
                  <a:pt x="156" y="54"/>
                </a:lnTo>
                <a:lnTo>
                  <a:pt x="156" y="60"/>
                </a:lnTo>
                <a:lnTo>
                  <a:pt x="156" y="66"/>
                </a:lnTo>
                <a:lnTo>
                  <a:pt x="162" y="66"/>
                </a:lnTo>
                <a:lnTo>
                  <a:pt x="156" y="72"/>
                </a:lnTo>
                <a:lnTo>
                  <a:pt x="162" y="72"/>
                </a:lnTo>
                <a:lnTo>
                  <a:pt x="156" y="78"/>
                </a:lnTo>
                <a:lnTo>
                  <a:pt x="156" y="84"/>
                </a:lnTo>
                <a:lnTo>
                  <a:pt x="150" y="84"/>
                </a:lnTo>
                <a:lnTo>
                  <a:pt x="150" y="90"/>
                </a:lnTo>
                <a:lnTo>
                  <a:pt x="156" y="96"/>
                </a:lnTo>
                <a:lnTo>
                  <a:pt x="156" y="102"/>
                </a:lnTo>
                <a:lnTo>
                  <a:pt x="156" y="108"/>
                </a:lnTo>
                <a:lnTo>
                  <a:pt x="156" y="114"/>
                </a:lnTo>
                <a:lnTo>
                  <a:pt x="156" y="120"/>
                </a:lnTo>
                <a:lnTo>
                  <a:pt x="162" y="126"/>
                </a:lnTo>
                <a:lnTo>
                  <a:pt x="156" y="126"/>
                </a:lnTo>
                <a:lnTo>
                  <a:pt x="162" y="126"/>
                </a:lnTo>
                <a:lnTo>
                  <a:pt x="156" y="132"/>
                </a:lnTo>
                <a:lnTo>
                  <a:pt x="150" y="132"/>
                </a:lnTo>
                <a:lnTo>
                  <a:pt x="144" y="132"/>
                </a:lnTo>
                <a:lnTo>
                  <a:pt x="144" y="138"/>
                </a:lnTo>
                <a:lnTo>
                  <a:pt x="138" y="144"/>
                </a:lnTo>
                <a:lnTo>
                  <a:pt x="138" y="150"/>
                </a:lnTo>
                <a:lnTo>
                  <a:pt x="138" y="156"/>
                </a:lnTo>
                <a:lnTo>
                  <a:pt x="132" y="156"/>
                </a:lnTo>
                <a:lnTo>
                  <a:pt x="132" y="162"/>
                </a:lnTo>
                <a:lnTo>
                  <a:pt x="132" y="168"/>
                </a:lnTo>
                <a:lnTo>
                  <a:pt x="126" y="174"/>
                </a:lnTo>
                <a:lnTo>
                  <a:pt x="120" y="168"/>
                </a:lnTo>
                <a:lnTo>
                  <a:pt x="114" y="168"/>
                </a:lnTo>
                <a:lnTo>
                  <a:pt x="114" y="162"/>
                </a:lnTo>
                <a:lnTo>
                  <a:pt x="108" y="162"/>
                </a:lnTo>
                <a:lnTo>
                  <a:pt x="102" y="162"/>
                </a:lnTo>
                <a:lnTo>
                  <a:pt x="96" y="168"/>
                </a:lnTo>
                <a:lnTo>
                  <a:pt x="90" y="168"/>
                </a:lnTo>
                <a:lnTo>
                  <a:pt x="84" y="168"/>
                </a:lnTo>
                <a:lnTo>
                  <a:pt x="84" y="174"/>
                </a:lnTo>
                <a:lnTo>
                  <a:pt x="84" y="174"/>
                </a:lnTo>
                <a:lnTo>
                  <a:pt x="84" y="180"/>
                </a:lnTo>
                <a:lnTo>
                  <a:pt x="72" y="180"/>
                </a:lnTo>
                <a:lnTo>
                  <a:pt x="72" y="186"/>
                </a:lnTo>
                <a:lnTo>
                  <a:pt x="72" y="180"/>
                </a:lnTo>
                <a:lnTo>
                  <a:pt x="66" y="180"/>
                </a:lnTo>
                <a:lnTo>
                  <a:pt x="66" y="186"/>
                </a:lnTo>
                <a:lnTo>
                  <a:pt x="66" y="180"/>
                </a:lnTo>
                <a:lnTo>
                  <a:pt x="60" y="180"/>
                </a:lnTo>
                <a:lnTo>
                  <a:pt x="54" y="180"/>
                </a:lnTo>
                <a:lnTo>
                  <a:pt x="54" y="186"/>
                </a:lnTo>
                <a:lnTo>
                  <a:pt x="54" y="180"/>
                </a:lnTo>
                <a:lnTo>
                  <a:pt x="48" y="186"/>
                </a:lnTo>
                <a:lnTo>
                  <a:pt x="42" y="186"/>
                </a:lnTo>
                <a:lnTo>
                  <a:pt x="42" y="180"/>
                </a:lnTo>
                <a:lnTo>
                  <a:pt x="36" y="186"/>
                </a:lnTo>
                <a:lnTo>
                  <a:pt x="30" y="186"/>
                </a:lnTo>
                <a:lnTo>
                  <a:pt x="30" y="192"/>
                </a:lnTo>
                <a:lnTo>
                  <a:pt x="24" y="192"/>
                </a:lnTo>
                <a:lnTo>
                  <a:pt x="24" y="186"/>
                </a:lnTo>
                <a:lnTo>
                  <a:pt x="18" y="186"/>
                </a:lnTo>
                <a:lnTo>
                  <a:pt x="24" y="180"/>
                </a:lnTo>
                <a:lnTo>
                  <a:pt x="18" y="174"/>
                </a:lnTo>
                <a:lnTo>
                  <a:pt x="24" y="174"/>
                </a:lnTo>
                <a:lnTo>
                  <a:pt x="30" y="174"/>
                </a:lnTo>
                <a:lnTo>
                  <a:pt x="24" y="168"/>
                </a:lnTo>
                <a:lnTo>
                  <a:pt x="18" y="168"/>
                </a:lnTo>
                <a:lnTo>
                  <a:pt x="24" y="168"/>
                </a:lnTo>
                <a:lnTo>
                  <a:pt x="30" y="162"/>
                </a:lnTo>
                <a:lnTo>
                  <a:pt x="30" y="156"/>
                </a:lnTo>
                <a:lnTo>
                  <a:pt x="30" y="150"/>
                </a:lnTo>
                <a:lnTo>
                  <a:pt x="24" y="156"/>
                </a:lnTo>
                <a:lnTo>
                  <a:pt x="24" y="150"/>
                </a:lnTo>
                <a:lnTo>
                  <a:pt x="24" y="144"/>
                </a:lnTo>
                <a:lnTo>
                  <a:pt x="30" y="138"/>
                </a:lnTo>
                <a:lnTo>
                  <a:pt x="24" y="132"/>
                </a:lnTo>
                <a:lnTo>
                  <a:pt x="24" y="126"/>
                </a:lnTo>
                <a:lnTo>
                  <a:pt x="18" y="126"/>
                </a:lnTo>
                <a:lnTo>
                  <a:pt x="12" y="126"/>
                </a:lnTo>
                <a:lnTo>
                  <a:pt x="0" y="126"/>
                </a:lnTo>
                <a:lnTo>
                  <a:pt x="12" y="126"/>
                </a:lnTo>
                <a:lnTo>
                  <a:pt x="12" y="120"/>
                </a:lnTo>
                <a:lnTo>
                  <a:pt x="18" y="114"/>
                </a:lnTo>
                <a:lnTo>
                  <a:pt x="12" y="114"/>
                </a:lnTo>
                <a:lnTo>
                  <a:pt x="12" y="114"/>
                </a:lnTo>
                <a:lnTo>
                  <a:pt x="12" y="108"/>
                </a:lnTo>
                <a:lnTo>
                  <a:pt x="12" y="102"/>
                </a:lnTo>
                <a:lnTo>
                  <a:pt x="12" y="96"/>
                </a:lnTo>
                <a:lnTo>
                  <a:pt x="12" y="102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18" y="90"/>
                </a:lnTo>
                <a:lnTo>
                  <a:pt x="18" y="78"/>
                </a:lnTo>
                <a:lnTo>
                  <a:pt x="24" y="78"/>
                </a:lnTo>
                <a:lnTo>
                  <a:pt x="30" y="78"/>
                </a:lnTo>
                <a:lnTo>
                  <a:pt x="36" y="72"/>
                </a:lnTo>
                <a:lnTo>
                  <a:pt x="42" y="78"/>
                </a:lnTo>
                <a:lnTo>
                  <a:pt x="42" y="72"/>
                </a:lnTo>
                <a:lnTo>
                  <a:pt x="48" y="72"/>
                </a:lnTo>
                <a:lnTo>
                  <a:pt x="48" y="66"/>
                </a:lnTo>
                <a:lnTo>
                  <a:pt x="54" y="66"/>
                </a:lnTo>
                <a:lnTo>
                  <a:pt x="54" y="60"/>
                </a:lnTo>
                <a:lnTo>
                  <a:pt x="54" y="54"/>
                </a:lnTo>
                <a:lnTo>
                  <a:pt x="48" y="48"/>
                </a:lnTo>
                <a:lnTo>
                  <a:pt x="48" y="42"/>
                </a:lnTo>
                <a:lnTo>
                  <a:pt x="54" y="42"/>
                </a:lnTo>
                <a:lnTo>
                  <a:pt x="54" y="36"/>
                </a:lnTo>
                <a:lnTo>
                  <a:pt x="54" y="36"/>
                </a:lnTo>
                <a:lnTo>
                  <a:pt x="54" y="30"/>
                </a:lnTo>
                <a:lnTo>
                  <a:pt x="48" y="36"/>
                </a:lnTo>
                <a:lnTo>
                  <a:pt x="48" y="30"/>
                </a:lnTo>
                <a:lnTo>
                  <a:pt x="48" y="24"/>
                </a:lnTo>
                <a:lnTo>
                  <a:pt x="42" y="30"/>
                </a:lnTo>
                <a:lnTo>
                  <a:pt x="36" y="30"/>
                </a:lnTo>
                <a:lnTo>
                  <a:pt x="42" y="30"/>
                </a:lnTo>
                <a:lnTo>
                  <a:pt x="36" y="24"/>
                </a:lnTo>
                <a:lnTo>
                  <a:pt x="30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5529263" y="2416175"/>
            <a:ext cx="249237" cy="279400"/>
          </a:xfrm>
          <a:custGeom>
            <a:avLst/>
            <a:gdLst>
              <a:gd name="T0" fmla="*/ 42 w 78"/>
              <a:gd name="T1" fmla="*/ 0 h 90"/>
              <a:gd name="T2" fmla="*/ 48 w 78"/>
              <a:gd name="T3" fmla="*/ 6 h 90"/>
              <a:gd name="T4" fmla="*/ 48 w 78"/>
              <a:gd name="T5" fmla="*/ 6 h 90"/>
              <a:gd name="T6" fmla="*/ 54 w 78"/>
              <a:gd name="T7" fmla="*/ 12 h 90"/>
              <a:gd name="T8" fmla="*/ 60 w 78"/>
              <a:gd name="T9" fmla="*/ 6 h 90"/>
              <a:gd name="T10" fmla="*/ 66 w 78"/>
              <a:gd name="T11" fmla="*/ 12 h 90"/>
              <a:gd name="T12" fmla="*/ 78 w 78"/>
              <a:gd name="T13" fmla="*/ 12 h 90"/>
              <a:gd name="T14" fmla="*/ 78 w 78"/>
              <a:gd name="T15" fmla="*/ 18 h 90"/>
              <a:gd name="T16" fmla="*/ 78 w 78"/>
              <a:gd name="T17" fmla="*/ 24 h 90"/>
              <a:gd name="T18" fmla="*/ 78 w 78"/>
              <a:gd name="T19" fmla="*/ 36 h 90"/>
              <a:gd name="T20" fmla="*/ 72 w 78"/>
              <a:gd name="T21" fmla="*/ 42 h 90"/>
              <a:gd name="T22" fmla="*/ 72 w 78"/>
              <a:gd name="T23" fmla="*/ 48 h 90"/>
              <a:gd name="T24" fmla="*/ 78 w 78"/>
              <a:gd name="T25" fmla="*/ 54 h 90"/>
              <a:gd name="T26" fmla="*/ 72 w 78"/>
              <a:gd name="T27" fmla="*/ 60 h 90"/>
              <a:gd name="T28" fmla="*/ 78 w 78"/>
              <a:gd name="T29" fmla="*/ 66 h 90"/>
              <a:gd name="T30" fmla="*/ 72 w 78"/>
              <a:gd name="T31" fmla="*/ 66 h 90"/>
              <a:gd name="T32" fmla="*/ 66 w 78"/>
              <a:gd name="T33" fmla="*/ 72 h 90"/>
              <a:gd name="T34" fmla="*/ 60 w 78"/>
              <a:gd name="T35" fmla="*/ 78 h 90"/>
              <a:gd name="T36" fmla="*/ 54 w 78"/>
              <a:gd name="T37" fmla="*/ 84 h 90"/>
              <a:gd name="T38" fmla="*/ 42 w 78"/>
              <a:gd name="T39" fmla="*/ 90 h 90"/>
              <a:gd name="T40" fmla="*/ 36 w 78"/>
              <a:gd name="T41" fmla="*/ 78 h 90"/>
              <a:gd name="T42" fmla="*/ 30 w 78"/>
              <a:gd name="T43" fmla="*/ 84 h 90"/>
              <a:gd name="T44" fmla="*/ 24 w 78"/>
              <a:gd name="T45" fmla="*/ 90 h 90"/>
              <a:gd name="T46" fmla="*/ 24 w 78"/>
              <a:gd name="T47" fmla="*/ 90 h 90"/>
              <a:gd name="T48" fmla="*/ 12 w 78"/>
              <a:gd name="T49" fmla="*/ 90 h 90"/>
              <a:gd name="T50" fmla="*/ 6 w 78"/>
              <a:gd name="T51" fmla="*/ 84 h 90"/>
              <a:gd name="T52" fmla="*/ 6 w 78"/>
              <a:gd name="T53" fmla="*/ 72 h 90"/>
              <a:gd name="T54" fmla="*/ 0 w 78"/>
              <a:gd name="T55" fmla="*/ 66 h 90"/>
              <a:gd name="T56" fmla="*/ 0 w 78"/>
              <a:gd name="T57" fmla="*/ 54 h 90"/>
              <a:gd name="T58" fmla="*/ 6 w 78"/>
              <a:gd name="T59" fmla="*/ 42 h 90"/>
              <a:gd name="T60" fmla="*/ 6 w 78"/>
              <a:gd name="T61" fmla="*/ 42 h 90"/>
              <a:gd name="T62" fmla="*/ 18 w 78"/>
              <a:gd name="T63" fmla="*/ 36 h 90"/>
              <a:gd name="T64" fmla="*/ 18 w 78"/>
              <a:gd name="T65" fmla="*/ 36 h 90"/>
              <a:gd name="T66" fmla="*/ 12 w 78"/>
              <a:gd name="T67" fmla="*/ 30 h 90"/>
              <a:gd name="T68" fmla="*/ 18 w 78"/>
              <a:gd name="T69" fmla="*/ 18 h 90"/>
              <a:gd name="T70" fmla="*/ 24 w 78"/>
              <a:gd name="T71" fmla="*/ 12 h 90"/>
              <a:gd name="T72" fmla="*/ 30 w 78"/>
              <a:gd name="T73" fmla="*/ 6 h 90"/>
              <a:gd name="T74" fmla="*/ 36 w 78"/>
              <a:gd name="T7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8" h="90">
                <a:moveTo>
                  <a:pt x="42" y="0"/>
                </a:moveTo>
                <a:lnTo>
                  <a:pt x="42" y="0"/>
                </a:lnTo>
                <a:lnTo>
                  <a:pt x="42" y="6"/>
                </a:lnTo>
                <a:lnTo>
                  <a:pt x="48" y="6"/>
                </a:lnTo>
                <a:lnTo>
                  <a:pt x="48" y="12"/>
                </a:lnTo>
                <a:lnTo>
                  <a:pt x="48" y="6"/>
                </a:lnTo>
                <a:lnTo>
                  <a:pt x="48" y="12"/>
                </a:lnTo>
                <a:lnTo>
                  <a:pt x="54" y="12"/>
                </a:lnTo>
                <a:lnTo>
                  <a:pt x="54" y="6"/>
                </a:lnTo>
                <a:lnTo>
                  <a:pt x="60" y="6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8" y="12"/>
                </a:lnTo>
                <a:lnTo>
                  <a:pt x="78" y="18"/>
                </a:lnTo>
                <a:lnTo>
                  <a:pt x="78" y="18"/>
                </a:lnTo>
                <a:lnTo>
                  <a:pt x="78" y="24"/>
                </a:lnTo>
                <a:lnTo>
                  <a:pt x="78" y="24"/>
                </a:lnTo>
                <a:lnTo>
                  <a:pt x="78" y="30"/>
                </a:lnTo>
                <a:lnTo>
                  <a:pt x="78" y="36"/>
                </a:lnTo>
                <a:lnTo>
                  <a:pt x="78" y="42"/>
                </a:lnTo>
                <a:lnTo>
                  <a:pt x="72" y="42"/>
                </a:lnTo>
                <a:lnTo>
                  <a:pt x="78" y="42"/>
                </a:lnTo>
                <a:lnTo>
                  <a:pt x="72" y="48"/>
                </a:lnTo>
                <a:lnTo>
                  <a:pt x="78" y="48"/>
                </a:lnTo>
                <a:lnTo>
                  <a:pt x="78" y="54"/>
                </a:lnTo>
                <a:lnTo>
                  <a:pt x="72" y="54"/>
                </a:lnTo>
                <a:lnTo>
                  <a:pt x="72" y="60"/>
                </a:lnTo>
                <a:lnTo>
                  <a:pt x="78" y="60"/>
                </a:lnTo>
                <a:lnTo>
                  <a:pt x="78" y="66"/>
                </a:lnTo>
                <a:lnTo>
                  <a:pt x="72" y="72"/>
                </a:lnTo>
                <a:lnTo>
                  <a:pt x="72" y="66"/>
                </a:lnTo>
                <a:lnTo>
                  <a:pt x="72" y="72"/>
                </a:lnTo>
                <a:lnTo>
                  <a:pt x="66" y="72"/>
                </a:lnTo>
                <a:lnTo>
                  <a:pt x="66" y="78"/>
                </a:lnTo>
                <a:lnTo>
                  <a:pt x="60" y="78"/>
                </a:lnTo>
                <a:lnTo>
                  <a:pt x="60" y="84"/>
                </a:lnTo>
                <a:lnTo>
                  <a:pt x="54" y="84"/>
                </a:lnTo>
                <a:lnTo>
                  <a:pt x="48" y="84"/>
                </a:lnTo>
                <a:lnTo>
                  <a:pt x="42" y="90"/>
                </a:lnTo>
                <a:lnTo>
                  <a:pt x="42" y="84"/>
                </a:lnTo>
                <a:lnTo>
                  <a:pt x="36" y="78"/>
                </a:lnTo>
                <a:lnTo>
                  <a:pt x="36" y="84"/>
                </a:lnTo>
                <a:lnTo>
                  <a:pt x="30" y="84"/>
                </a:lnTo>
                <a:lnTo>
                  <a:pt x="30" y="90"/>
                </a:lnTo>
                <a:lnTo>
                  <a:pt x="24" y="90"/>
                </a:lnTo>
                <a:lnTo>
                  <a:pt x="24" y="84"/>
                </a:lnTo>
                <a:lnTo>
                  <a:pt x="24" y="90"/>
                </a:lnTo>
                <a:lnTo>
                  <a:pt x="18" y="90"/>
                </a:lnTo>
                <a:lnTo>
                  <a:pt x="12" y="90"/>
                </a:lnTo>
                <a:lnTo>
                  <a:pt x="6" y="90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6" y="66"/>
                </a:lnTo>
                <a:lnTo>
                  <a:pt x="0" y="66"/>
                </a:lnTo>
                <a:lnTo>
                  <a:pt x="0" y="60"/>
                </a:lnTo>
                <a:lnTo>
                  <a:pt x="0" y="54"/>
                </a:lnTo>
                <a:lnTo>
                  <a:pt x="0" y="48"/>
                </a:lnTo>
                <a:lnTo>
                  <a:pt x="6" y="42"/>
                </a:lnTo>
                <a:lnTo>
                  <a:pt x="0" y="42"/>
                </a:lnTo>
                <a:lnTo>
                  <a:pt x="6" y="42"/>
                </a:lnTo>
                <a:lnTo>
                  <a:pt x="12" y="42"/>
                </a:lnTo>
                <a:lnTo>
                  <a:pt x="18" y="36"/>
                </a:lnTo>
                <a:lnTo>
                  <a:pt x="12" y="36"/>
                </a:lnTo>
                <a:lnTo>
                  <a:pt x="18" y="36"/>
                </a:lnTo>
                <a:lnTo>
                  <a:pt x="18" y="30"/>
                </a:lnTo>
                <a:lnTo>
                  <a:pt x="12" y="30"/>
                </a:lnTo>
                <a:lnTo>
                  <a:pt x="12" y="24"/>
                </a:lnTo>
                <a:lnTo>
                  <a:pt x="18" y="18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0" y="6"/>
                </a:lnTo>
                <a:lnTo>
                  <a:pt x="36" y="6"/>
                </a:lnTo>
                <a:lnTo>
                  <a:pt x="36" y="0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6083300" y="2451100"/>
            <a:ext cx="573088" cy="430213"/>
          </a:xfrm>
          <a:custGeom>
            <a:avLst/>
            <a:gdLst>
              <a:gd name="T0" fmla="*/ 30 w 180"/>
              <a:gd name="T1" fmla="*/ 24 h 138"/>
              <a:gd name="T2" fmla="*/ 36 w 180"/>
              <a:gd name="T3" fmla="*/ 24 h 138"/>
              <a:gd name="T4" fmla="*/ 48 w 180"/>
              <a:gd name="T5" fmla="*/ 30 h 138"/>
              <a:gd name="T6" fmla="*/ 60 w 180"/>
              <a:gd name="T7" fmla="*/ 24 h 138"/>
              <a:gd name="T8" fmla="*/ 72 w 180"/>
              <a:gd name="T9" fmla="*/ 24 h 138"/>
              <a:gd name="T10" fmla="*/ 72 w 180"/>
              <a:gd name="T11" fmla="*/ 12 h 138"/>
              <a:gd name="T12" fmla="*/ 90 w 180"/>
              <a:gd name="T13" fmla="*/ 6 h 138"/>
              <a:gd name="T14" fmla="*/ 108 w 180"/>
              <a:gd name="T15" fmla="*/ 0 h 138"/>
              <a:gd name="T16" fmla="*/ 114 w 180"/>
              <a:gd name="T17" fmla="*/ 12 h 138"/>
              <a:gd name="T18" fmla="*/ 126 w 180"/>
              <a:gd name="T19" fmla="*/ 24 h 138"/>
              <a:gd name="T20" fmla="*/ 144 w 180"/>
              <a:gd name="T21" fmla="*/ 24 h 138"/>
              <a:gd name="T22" fmla="*/ 150 w 180"/>
              <a:gd name="T23" fmla="*/ 24 h 138"/>
              <a:gd name="T24" fmla="*/ 156 w 180"/>
              <a:gd name="T25" fmla="*/ 30 h 138"/>
              <a:gd name="T26" fmla="*/ 156 w 180"/>
              <a:gd name="T27" fmla="*/ 42 h 138"/>
              <a:gd name="T28" fmla="*/ 162 w 180"/>
              <a:gd name="T29" fmla="*/ 54 h 138"/>
              <a:gd name="T30" fmla="*/ 174 w 180"/>
              <a:gd name="T31" fmla="*/ 60 h 138"/>
              <a:gd name="T32" fmla="*/ 180 w 180"/>
              <a:gd name="T33" fmla="*/ 72 h 138"/>
              <a:gd name="T34" fmla="*/ 180 w 180"/>
              <a:gd name="T35" fmla="*/ 90 h 138"/>
              <a:gd name="T36" fmla="*/ 180 w 180"/>
              <a:gd name="T37" fmla="*/ 108 h 138"/>
              <a:gd name="T38" fmla="*/ 162 w 180"/>
              <a:gd name="T39" fmla="*/ 108 h 138"/>
              <a:gd name="T40" fmla="*/ 162 w 180"/>
              <a:gd name="T41" fmla="*/ 108 h 138"/>
              <a:gd name="T42" fmla="*/ 156 w 180"/>
              <a:gd name="T43" fmla="*/ 120 h 138"/>
              <a:gd name="T44" fmla="*/ 150 w 180"/>
              <a:gd name="T45" fmla="*/ 120 h 138"/>
              <a:gd name="T46" fmla="*/ 144 w 180"/>
              <a:gd name="T47" fmla="*/ 132 h 138"/>
              <a:gd name="T48" fmla="*/ 120 w 180"/>
              <a:gd name="T49" fmla="*/ 132 h 138"/>
              <a:gd name="T50" fmla="*/ 108 w 180"/>
              <a:gd name="T51" fmla="*/ 138 h 138"/>
              <a:gd name="T52" fmla="*/ 102 w 180"/>
              <a:gd name="T53" fmla="*/ 138 h 138"/>
              <a:gd name="T54" fmla="*/ 96 w 180"/>
              <a:gd name="T55" fmla="*/ 138 h 138"/>
              <a:gd name="T56" fmla="*/ 78 w 180"/>
              <a:gd name="T57" fmla="*/ 138 h 138"/>
              <a:gd name="T58" fmla="*/ 72 w 180"/>
              <a:gd name="T59" fmla="*/ 132 h 138"/>
              <a:gd name="T60" fmla="*/ 66 w 180"/>
              <a:gd name="T61" fmla="*/ 132 h 138"/>
              <a:gd name="T62" fmla="*/ 66 w 180"/>
              <a:gd name="T63" fmla="*/ 126 h 138"/>
              <a:gd name="T64" fmla="*/ 60 w 180"/>
              <a:gd name="T65" fmla="*/ 114 h 138"/>
              <a:gd name="T66" fmla="*/ 60 w 180"/>
              <a:gd name="T67" fmla="*/ 108 h 138"/>
              <a:gd name="T68" fmla="*/ 48 w 180"/>
              <a:gd name="T69" fmla="*/ 102 h 138"/>
              <a:gd name="T70" fmla="*/ 42 w 180"/>
              <a:gd name="T71" fmla="*/ 102 h 138"/>
              <a:gd name="T72" fmla="*/ 30 w 180"/>
              <a:gd name="T73" fmla="*/ 96 h 138"/>
              <a:gd name="T74" fmla="*/ 30 w 180"/>
              <a:gd name="T75" fmla="*/ 84 h 138"/>
              <a:gd name="T76" fmla="*/ 30 w 180"/>
              <a:gd name="T77" fmla="*/ 72 h 138"/>
              <a:gd name="T78" fmla="*/ 18 w 180"/>
              <a:gd name="T79" fmla="*/ 60 h 138"/>
              <a:gd name="T80" fmla="*/ 6 w 180"/>
              <a:gd name="T81" fmla="*/ 54 h 138"/>
              <a:gd name="T82" fmla="*/ 6 w 180"/>
              <a:gd name="T83" fmla="*/ 36 h 138"/>
              <a:gd name="T84" fmla="*/ 12 w 180"/>
              <a:gd name="T85" fmla="*/ 2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0" h="138">
                <a:moveTo>
                  <a:pt x="24" y="18"/>
                </a:moveTo>
                <a:lnTo>
                  <a:pt x="24" y="24"/>
                </a:lnTo>
                <a:lnTo>
                  <a:pt x="30" y="24"/>
                </a:lnTo>
                <a:lnTo>
                  <a:pt x="30" y="24"/>
                </a:lnTo>
                <a:lnTo>
                  <a:pt x="30" y="24"/>
                </a:lnTo>
                <a:lnTo>
                  <a:pt x="36" y="24"/>
                </a:lnTo>
                <a:lnTo>
                  <a:pt x="36" y="30"/>
                </a:lnTo>
                <a:lnTo>
                  <a:pt x="42" y="30"/>
                </a:lnTo>
                <a:lnTo>
                  <a:pt x="48" y="30"/>
                </a:lnTo>
                <a:lnTo>
                  <a:pt x="54" y="30"/>
                </a:lnTo>
                <a:lnTo>
                  <a:pt x="60" y="30"/>
                </a:lnTo>
                <a:lnTo>
                  <a:pt x="60" y="24"/>
                </a:lnTo>
                <a:lnTo>
                  <a:pt x="60" y="24"/>
                </a:lnTo>
                <a:lnTo>
                  <a:pt x="66" y="24"/>
                </a:lnTo>
                <a:lnTo>
                  <a:pt x="72" y="24"/>
                </a:lnTo>
                <a:lnTo>
                  <a:pt x="72" y="18"/>
                </a:lnTo>
                <a:lnTo>
                  <a:pt x="72" y="18"/>
                </a:lnTo>
                <a:lnTo>
                  <a:pt x="72" y="12"/>
                </a:lnTo>
                <a:lnTo>
                  <a:pt x="78" y="12"/>
                </a:lnTo>
                <a:lnTo>
                  <a:pt x="84" y="0"/>
                </a:lnTo>
                <a:lnTo>
                  <a:pt x="90" y="6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14" y="0"/>
                </a:lnTo>
                <a:lnTo>
                  <a:pt x="114" y="6"/>
                </a:lnTo>
                <a:lnTo>
                  <a:pt x="114" y="12"/>
                </a:lnTo>
                <a:lnTo>
                  <a:pt x="114" y="18"/>
                </a:lnTo>
                <a:lnTo>
                  <a:pt x="120" y="18"/>
                </a:lnTo>
                <a:lnTo>
                  <a:pt x="126" y="24"/>
                </a:lnTo>
                <a:lnTo>
                  <a:pt x="132" y="24"/>
                </a:lnTo>
                <a:lnTo>
                  <a:pt x="138" y="24"/>
                </a:lnTo>
                <a:lnTo>
                  <a:pt x="144" y="24"/>
                </a:lnTo>
                <a:lnTo>
                  <a:pt x="144" y="30"/>
                </a:lnTo>
                <a:lnTo>
                  <a:pt x="144" y="24"/>
                </a:lnTo>
                <a:lnTo>
                  <a:pt x="150" y="24"/>
                </a:lnTo>
                <a:lnTo>
                  <a:pt x="156" y="24"/>
                </a:lnTo>
                <a:lnTo>
                  <a:pt x="156" y="24"/>
                </a:lnTo>
                <a:lnTo>
                  <a:pt x="156" y="30"/>
                </a:lnTo>
                <a:lnTo>
                  <a:pt x="156" y="30"/>
                </a:lnTo>
                <a:lnTo>
                  <a:pt x="156" y="36"/>
                </a:lnTo>
                <a:lnTo>
                  <a:pt x="156" y="42"/>
                </a:lnTo>
                <a:lnTo>
                  <a:pt x="156" y="42"/>
                </a:lnTo>
                <a:lnTo>
                  <a:pt x="156" y="48"/>
                </a:lnTo>
                <a:lnTo>
                  <a:pt x="162" y="54"/>
                </a:lnTo>
                <a:lnTo>
                  <a:pt x="168" y="54"/>
                </a:lnTo>
                <a:lnTo>
                  <a:pt x="168" y="60"/>
                </a:lnTo>
                <a:lnTo>
                  <a:pt x="174" y="60"/>
                </a:lnTo>
                <a:lnTo>
                  <a:pt x="174" y="66"/>
                </a:lnTo>
                <a:lnTo>
                  <a:pt x="174" y="72"/>
                </a:lnTo>
                <a:lnTo>
                  <a:pt x="180" y="72"/>
                </a:lnTo>
                <a:lnTo>
                  <a:pt x="180" y="78"/>
                </a:lnTo>
                <a:lnTo>
                  <a:pt x="180" y="84"/>
                </a:lnTo>
                <a:lnTo>
                  <a:pt x="180" y="90"/>
                </a:lnTo>
                <a:lnTo>
                  <a:pt x="180" y="96"/>
                </a:lnTo>
                <a:lnTo>
                  <a:pt x="180" y="102"/>
                </a:lnTo>
                <a:lnTo>
                  <a:pt x="180" y="108"/>
                </a:lnTo>
                <a:lnTo>
                  <a:pt x="174" y="108"/>
                </a:lnTo>
                <a:lnTo>
                  <a:pt x="168" y="108"/>
                </a:lnTo>
                <a:lnTo>
                  <a:pt x="162" y="108"/>
                </a:lnTo>
                <a:lnTo>
                  <a:pt x="162" y="108"/>
                </a:lnTo>
                <a:lnTo>
                  <a:pt x="156" y="108"/>
                </a:lnTo>
                <a:lnTo>
                  <a:pt x="162" y="108"/>
                </a:lnTo>
                <a:lnTo>
                  <a:pt x="162" y="114"/>
                </a:lnTo>
                <a:lnTo>
                  <a:pt x="162" y="120"/>
                </a:lnTo>
                <a:lnTo>
                  <a:pt x="156" y="120"/>
                </a:lnTo>
                <a:lnTo>
                  <a:pt x="156" y="120"/>
                </a:lnTo>
                <a:lnTo>
                  <a:pt x="156" y="114"/>
                </a:lnTo>
                <a:lnTo>
                  <a:pt x="150" y="120"/>
                </a:lnTo>
                <a:lnTo>
                  <a:pt x="144" y="120"/>
                </a:lnTo>
                <a:lnTo>
                  <a:pt x="150" y="126"/>
                </a:lnTo>
                <a:lnTo>
                  <a:pt x="144" y="132"/>
                </a:lnTo>
                <a:lnTo>
                  <a:pt x="132" y="132"/>
                </a:lnTo>
                <a:lnTo>
                  <a:pt x="126" y="132"/>
                </a:lnTo>
                <a:lnTo>
                  <a:pt x="120" y="132"/>
                </a:lnTo>
                <a:lnTo>
                  <a:pt x="114" y="132"/>
                </a:lnTo>
                <a:lnTo>
                  <a:pt x="114" y="138"/>
                </a:lnTo>
                <a:lnTo>
                  <a:pt x="108" y="138"/>
                </a:lnTo>
                <a:lnTo>
                  <a:pt x="108" y="132"/>
                </a:lnTo>
                <a:lnTo>
                  <a:pt x="102" y="132"/>
                </a:lnTo>
                <a:lnTo>
                  <a:pt x="102" y="138"/>
                </a:lnTo>
                <a:lnTo>
                  <a:pt x="102" y="132"/>
                </a:lnTo>
                <a:lnTo>
                  <a:pt x="96" y="132"/>
                </a:lnTo>
                <a:lnTo>
                  <a:pt x="96" y="138"/>
                </a:lnTo>
                <a:lnTo>
                  <a:pt x="90" y="138"/>
                </a:lnTo>
                <a:lnTo>
                  <a:pt x="84" y="138"/>
                </a:lnTo>
                <a:lnTo>
                  <a:pt x="78" y="138"/>
                </a:lnTo>
                <a:lnTo>
                  <a:pt x="72" y="138"/>
                </a:lnTo>
                <a:lnTo>
                  <a:pt x="72" y="138"/>
                </a:lnTo>
                <a:lnTo>
                  <a:pt x="72" y="132"/>
                </a:lnTo>
                <a:lnTo>
                  <a:pt x="72" y="126"/>
                </a:lnTo>
                <a:lnTo>
                  <a:pt x="66" y="126"/>
                </a:lnTo>
                <a:lnTo>
                  <a:pt x="66" y="132"/>
                </a:lnTo>
                <a:lnTo>
                  <a:pt x="66" y="126"/>
                </a:lnTo>
                <a:lnTo>
                  <a:pt x="60" y="126"/>
                </a:lnTo>
                <a:lnTo>
                  <a:pt x="66" y="126"/>
                </a:lnTo>
                <a:lnTo>
                  <a:pt x="66" y="120"/>
                </a:lnTo>
                <a:lnTo>
                  <a:pt x="60" y="120"/>
                </a:lnTo>
                <a:lnTo>
                  <a:pt x="60" y="114"/>
                </a:lnTo>
                <a:lnTo>
                  <a:pt x="60" y="108"/>
                </a:lnTo>
                <a:lnTo>
                  <a:pt x="54" y="108"/>
                </a:lnTo>
                <a:lnTo>
                  <a:pt x="60" y="108"/>
                </a:lnTo>
                <a:lnTo>
                  <a:pt x="54" y="108"/>
                </a:lnTo>
                <a:lnTo>
                  <a:pt x="48" y="108"/>
                </a:lnTo>
                <a:lnTo>
                  <a:pt x="48" y="102"/>
                </a:lnTo>
                <a:lnTo>
                  <a:pt x="48" y="96"/>
                </a:lnTo>
                <a:lnTo>
                  <a:pt x="48" y="102"/>
                </a:lnTo>
                <a:lnTo>
                  <a:pt x="42" y="102"/>
                </a:lnTo>
                <a:lnTo>
                  <a:pt x="36" y="102"/>
                </a:lnTo>
                <a:lnTo>
                  <a:pt x="36" y="96"/>
                </a:lnTo>
                <a:lnTo>
                  <a:pt x="30" y="96"/>
                </a:lnTo>
                <a:lnTo>
                  <a:pt x="36" y="90"/>
                </a:lnTo>
                <a:lnTo>
                  <a:pt x="30" y="90"/>
                </a:lnTo>
                <a:lnTo>
                  <a:pt x="30" y="84"/>
                </a:lnTo>
                <a:lnTo>
                  <a:pt x="36" y="84"/>
                </a:lnTo>
                <a:lnTo>
                  <a:pt x="30" y="78"/>
                </a:lnTo>
                <a:lnTo>
                  <a:pt x="30" y="72"/>
                </a:lnTo>
                <a:lnTo>
                  <a:pt x="24" y="72"/>
                </a:lnTo>
                <a:lnTo>
                  <a:pt x="24" y="66"/>
                </a:lnTo>
                <a:lnTo>
                  <a:pt x="18" y="60"/>
                </a:lnTo>
                <a:lnTo>
                  <a:pt x="12" y="60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0" y="42"/>
                </a:lnTo>
                <a:lnTo>
                  <a:pt x="6" y="36"/>
                </a:lnTo>
                <a:lnTo>
                  <a:pt x="6" y="30"/>
                </a:lnTo>
                <a:lnTo>
                  <a:pt x="12" y="30"/>
                </a:lnTo>
                <a:lnTo>
                  <a:pt x="12" y="24"/>
                </a:lnTo>
                <a:lnTo>
                  <a:pt x="18" y="24"/>
                </a:lnTo>
                <a:lnTo>
                  <a:pt x="24" y="18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6581775" y="2451100"/>
            <a:ext cx="495300" cy="619125"/>
          </a:xfrm>
          <a:custGeom>
            <a:avLst/>
            <a:gdLst>
              <a:gd name="T0" fmla="*/ 6 w 156"/>
              <a:gd name="T1" fmla="*/ 30 h 198"/>
              <a:gd name="T2" fmla="*/ 18 w 156"/>
              <a:gd name="T3" fmla="*/ 24 h 198"/>
              <a:gd name="T4" fmla="*/ 18 w 156"/>
              <a:gd name="T5" fmla="*/ 18 h 198"/>
              <a:gd name="T6" fmla="*/ 18 w 156"/>
              <a:gd name="T7" fmla="*/ 6 h 198"/>
              <a:gd name="T8" fmla="*/ 30 w 156"/>
              <a:gd name="T9" fmla="*/ 6 h 198"/>
              <a:gd name="T10" fmla="*/ 42 w 156"/>
              <a:gd name="T11" fmla="*/ 0 h 198"/>
              <a:gd name="T12" fmla="*/ 36 w 156"/>
              <a:gd name="T13" fmla="*/ 12 h 198"/>
              <a:gd name="T14" fmla="*/ 48 w 156"/>
              <a:gd name="T15" fmla="*/ 12 h 198"/>
              <a:gd name="T16" fmla="*/ 54 w 156"/>
              <a:gd name="T17" fmla="*/ 24 h 198"/>
              <a:gd name="T18" fmla="*/ 72 w 156"/>
              <a:gd name="T19" fmla="*/ 30 h 198"/>
              <a:gd name="T20" fmla="*/ 84 w 156"/>
              <a:gd name="T21" fmla="*/ 30 h 198"/>
              <a:gd name="T22" fmla="*/ 90 w 156"/>
              <a:gd name="T23" fmla="*/ 42 h 198"/>
              <a:gd name="T24" fmla="*/ 90 w 156"/>
              <a:gd name="T25" fmla="*/ 48 h 198"/>
              <a:gd name="T26" fmla="*/ 90 w 156"/>
              <a:gd name="T27" fmla="*/ 60 h 198"/>
              <a:gd name="T28" fmla="*/ 108 w 156"/>
              <a:gd name="T29" fmla="*/ 66 h 198"/>
              <a:gd name="T30" fmla="*/ 120 w 156"/>
              <a:gd name="T31" fmla="*/ 72 h 198"/>
              <a:gd name="T32" fmla="*/ 126 w 156"/>
              <a:gd name="T33" fmla="*/ 84 h 198"/>
              <a:gd name="T34" fmla="*/ 126 w 156"/>
              <a:gd name="T35" fmla="*/ 90 h 198"/>
              <a:gd name="T36" fmla="*/ 120 w 156"/>
              <a:gd name="T37" fmla="*/ 102 h 198"/>
              <a:gd name="T38" fmla="*/ 120 w 156"/>
              <a:gd name="T39" fmla="*/ 108 h 198"/>
              <a:gd name="T40" fmla="*/ 138 w 156"/>
              <a:gd name="T41" fmla="*/ 114 h 198"/>
              <a:gd name="T42" fmla="*/ 138 w 156"/>
              <a:gd name="T43" fmla="*/ 126 h 198"/>
              <a:gd name="T44" fmla="*/ 150 w 156"/>
              <a:gd name="T45" fmla="*/ 126 h 198"/>
              <a:gd name="T46" fmla="*/ 156 w 156"/>
              <a:gd name="T47" fmla="*/ 138 h 198"/>
              <a:gd name="T48" fmla="*/ 144 w 156"/>
              <a:gd name="T49" fmla="*/ 144 h 198"/>
              <a:gd name="T50" fmla="*/ 132 w 156"/>
              <a:gd name="T51" fmla="*/ 150 h 198"/>
              <a:gd name="T52" fmla="*/ 132 w 156"/>
              <a:gd name="T53" fmla="*/ 162 h 198"/>
              <a:gd name="T54" fmla="*/ 132 w 156"/>
              <a:gd name="T55" fmla="*/ 180 h 198"/>
              <a:gd name="T56" fmla="*/ 114 w 156"/>
              <a:gd name="T57" fmla="*/ 174 h 198"/>
              <a:gd name="T58" fmla="*/ 96 w 156"/>
              <a:gd name="T59" fmla="*/ 180 h 198"/>
              <a:gd name="T60" fmla="*/ 90 w 156"/>
              <a:gd name="T61" fmla="*/ 198 h 198"/>
              <a:gd name="T62" fmla="*/ 84 w 156"/>
              <a:gd name="T63" fmla="*/ 198 h 198"/>
              <a:gd name="T64" fmla="*/ 78 w 156"/>
              <a:gd name="T65" fmla="*/ 192 h 198"/>
              <a:gd name="T66" fmla="*/ 72 w 156"/>
              <a:gd name="T67" fmla="*/ 180 h 198"/>
              <a:gd name="T68" fmla="*/ 60 w 156"/>
              <a:gd name="T69" fmla="*/ 186 h 198"/>
              <a:gd name="T70" fmla="*/ 48 w 156"/>
              <a:gd name="T71" fmla="*/ 180 h 198"/>
              <a:gd name="T72" fmla="*/ 42 w 156"/>
              <a:gd name="T73" fmla="*/ 168 h 198"/>
              <a:gd name="T74" fmla="*/ 42 w 156"/>
              <a:gd name="T75" fmla="*/ 162 h 198"/>
              <a:gd name="T76" fmla="*/ 36 w 156"/>
              <a:gd name="T77" fmla="*/ 144 h 198"/>
              <a:gd name="T78" fmla="*/ 24 w 156"/>
              <a:gd name="T79" fmla="*/ 138 h 198"/>
              <a:gd name="T80" fmla="*/ 18 w 156"/>
              <a:gd name="T81" fmla="*/ 126 h 198"/>
              <a:gd name="T82" fmla="*/ 6 w 156"/>
              <a:gd name="T83" fmla="*/ 114 h 198"/>
              <a:gd name="T84" fmla="*/ 6 w 156"/>
              <a:gd name="T85" fmla="*/ 114 h 198"/>
              <a:gd name="T86" fmla="*/ 18 w 156"/>
              <a:gd name="T87" fmla="*/ 108 h 198"/>
              <a:gd name="T88" fmla="*/ 24 w 156"/>
              <a:gd name="T89" fmla="*/ 96 h 198"/>
              <a:gd name="T90" fmla="*/ 24 w 156"/>
              <a:gd name="T91" fmla="*/ 78 h 198"/>
              <a:gd name="T92" fmla="*/ 18 w 156"/>
              <a:gd name="T93" fmla="*/ 66 h 198"/>
              <a:gd name="T94" fmla="*/ 12 w 156"/>
              <a:gd name="T95" fmla="*/ 54 h 198"/>
              <a:gd name="T96" fmla="*/ 6 w 156"/>
              <a:gd name="T97" fmla="*/ 42 h 198"/>
              <a:gd name="T98" fmla="*/ 0 w 156"/>
              <a:gd name="T99" fmla="*/ 3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198">
                <a:moveTo>
                  <a:pt x="6" y="30"/>
                </a:moveTo>
                <a:lnTo>
                  <a:pt x="6" y="30"/>
                </a:lnTo>
                <a:lnTo>
                  <a:pt x="6" y="30"/>
                </a:lnTo>
                <a:lnTo>
                  <a:pt x="12" y="30"/>
                </a:lnTo>
                <a:lnTo>
                  <a:pt x="18" y="30"/>
                </a:lnTo>
                <a:lnTo>
                  <a:pt x="18" y="24"/>
                </a:lnTo>
                <a:lnTo>
                  <a:pt x="12" y="24"/>
                </a:lnTo>
                <a:lnTo>
                  <a:pt x="12" y="18"/>
                </a:lnTo>
                <a:lnTo>
                  <a:pt x="18" y="18"/>
                </a:lnTo>
                <a:lnTo>
                  <a:pt x="18" y="12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0"/>
                </a:lnTo>
                <a:lnTo>
                  <a:pt x="30" y="6"/>
                </a:lnTo>
                <a:lnTo>
                  <a:pt x="30" y="0"/>
                </a:lnTo>
                <a:lnTo>
                  <a:pt x="36" y="0"/>
                </a:lnTo>
                <a:lnTo>
                  <a:pt x="42" y="0"/>
                </a:lnTo>
                <a:lnTo>
                  <a:pt x="42" y="6"/>
                </a:lnTo>
                <a:lnTo>
                  <a:pt x="36" y="6"/>
                </a:lnTo>
                <a:lnTo>
                  <a:pt x="36" y="12"/>
                </a:lnTo>
                <a:lnTo>
                  <a:pt x="42" y="12"/>
                </a:lnTo>
                <a:lnTo>
                  <a:pt x="42" y="18"/>
                </a:lnTo>
                <a:lnTo>
                  <a:pt x="48" y="12"/>
                </a:lnTo>
                <a:lnTo>
                  <a:pt x="48" y="18"/>
                </a:lnTo>
                <a:lnTo>
                  <a:pt x="54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72" y="30"/>
                </a:lnTo>
                <a:lnTo>
                  <a:pt x="78" y="30"/>
                </a:lnTo>
                <a:lnTo>
                  <a:pt x="78" y="30"/>
                </a:lnTo>
                <a:lnTo>
                  <a:pt x="84" y="30"/>
                </a:lnTo>
                <a:lnTo>
                  <a:pt x="84" y="36"/>
                </a:lnTo>
                <a:lnTo>
                  <a:pt x="90" y="36"/>
                </a:lnTo>
                <a:lnTo>
                  <a:pt x="90" y="42"/>
                </a:lnTo>
                <a:lnTo>
                  <a:pt x="90" y="42"/>
                </a:lnTo>
                <a:lnTo>
                  <a:pt x="96" y="42"/>
                </a:lnTo>
                <a:lnTo>
                  <a:pt x="90" y="48"/>
                </a:lnTo>
                <a:lnTo>
                  <a:pt x="90" y="48"/>
                </a:lnTo>
                <a:lnTo>
                  <a:pt x="90" y="54"/>
                </a:lnTo>
                <a:lnTo>
                  <a:pt x="90" y="60"/>
                </a:lnTo>
                <a:lnTo>
                  <a:pt x="96" y="60"/>
                </a:lnTo>
                <a:lnTo>
                  <a:pt x="102" y="60"/>
                </a:lnTo>
                <a:lnTo>
                  <a:pt x="108" y="66"/>
                </a:lnTo>
                <a:lnTo>
                  <a:pt x="114" y="72"/>
                </a:lnTo>
                <a:lnTo>
                  <a:pt x="114" y="66"/>
                </a:lnTo>
                <a:lnTo>
                  <a:pt x="120" y="72"/>
                </a:lnTo>
                <a:lnTo>
                  <a:pt x="120" y="78"/>
                </a:lnTo>
                <a:lnTo>
                  <a:pt x="126" y="78"/>
                </a:lnTo>
                <a:lnTo>
                  <a:pt x="126" y="84"/>
                </a:lnTo>
                <a:lnTo>
                  <a:pt x="132" y="84"/>
                </a:lnTo>
                <a:lnTo>
                  <a:pt x="132" y="90"/>
                </a:lnTo>
                <a:lnTo>
                  <a:pt x="126" y="90"/>
                </a:lnTo>
                <a:lnTo>
                  <a:pt x="126" y="96"/>
                </a:lnTo>
                <a:lnTo>
                  <a:pt x="120" y="96"/>
                </a:lnTo>
                <a:lnTo>
                  <a:pt x="120" y="102"/>
                </a:lnTo>
                <a:lnTo>
                  <a:pt x="126" y="102"/>
                </a:lnTo>
                <a:lnTo>
                  <a:pt x="120" y="102"/>
                </a:lnTo>
                <a:lnTo>
                  <a:pt x="120" y="108"/>
                </a:lnTo>
                <a:lnTo>
                  <a:pt x="126" y="108"/>
                </a:lnTo>
                <a:lnTo>
                  <a:pt x="132" y="114"/>
                </a:lnTo>
                <a:lnTo>
                  <a:pt x="138" y="114"/>
                </a:lnTo>
                <a:lnTo>
                  <a:pt x="138" y="114"/>
                </a:lnTo>
                <a:lnTo>
                  <a:pt x="138" y="120"/>
                </a:lnTo>
                <a:lnTo>
                  <a:pt x="138" y="126"/>
                </a:lnTo>
                <a:lnTo>
                  <a:pt x="144" y="126"/>
                </a:lnTo>
                <a:lnTo>
                  <a:pt x="150" y="120"/>
                </a:lnTo>
                <a:lnTo>
                  <a:pt x="150" y="126"/>
                </a:lnTo>
                <a:lnTo>
                  <a:pt x="150" y="132"/>
                </a:lnTo>
                <a:lnTo>
                  <a:pt x="156" y="132"/>
                </a:lnTo>
                <a:lnTo>
                  <a:pt x="156" y="138"/>
                </a:lnTo>
                <a:lnTo>
                  <a:pt x="150" y="138"/>
                </a:lnTo>
                <a:lnTo>
                  <a:pt x="144" y="138"/>
                </a:lnTo>
                <a:lnTo>
                  <a:pt x="144" y="144"/>
                </a:lnTo>
                <a:lnTo>
                  <a:pt x="138" y="144"/>
                </a:lnTo>
                <a:lnTo>
                  <a:pt x="138" y="150"/>
                </a:lnTo>
                <a:lnTo>
                  <a:pt x="132" y="150"/>
                </a:lnTo>
                <a:lnTo>
                  <a:pt x="126" y="156"/>
                </a:lnTo>
                <a:lnTo>
                  <a:pt x="126" y="162"/>
                </a:lnTo>
                <a:lnTo>
                  <a:pt x="132" y="162"/>
                </a:lnTo>
                <a:lnTo>
                  <a:pt x="132" y="168"/>
                </a:lnTo>
                <a:lnTo>
                  <a:pt x="126" y="174"/>
                </a:lnTo>
                <a:lnTo>
                  <a:pt x="132" y="180"/>
                </a:lnTo>
                <a:lnTo>
                  <a:pt x="126" y="180"/>
                </a:lnTo>
                <a:lnTo>
                  <a:pt x="120" y="180"/>
                </a:lnTo>
                <a:lnTo>
                  <a:pt x="114" y="174"/>
                </a:lnTo>
                <a:lnTo>
                  <a:pt x="108" y="180"/>
                </a:lnTo>
                <a:lnTo>
                  <a:pt x="102" y="180"/>
                </a:lnTo>
                <a:lnTo>
                  <a:pt x="96" y="180"/>
                </a:lnTo>
                <a:lnTo>
                  <a:pt x="90" y="186"/>
                </a:lnTo>
                <a:lnTo>
                  <a:pt x="90" y="192"/>
                </a:lnTo>
                <a:lnTo>
                  <a:pt x="90" y="198"/>
                </a:lnTo>
                <a:lnTo>
                  <a:pt x="90" y="198"/>
                </a:lnTo>
                <a:lnTo>
                  <a:pt x="90" y="192"/>
                </a:lnTo>
                <a:lnTo>
                  <a:pt x="84" y="198"/>
                </a:lnTo>
                <a:lnTo>
                  <a:pt x="78" y="198"/>
                </a:lnTo>
                <a:lnTo>
                  <a:pt x="78" y="198"/>
                </a:lnTo>
                <a:lnTo>
                  <a:pt x="78" y="192"/>
                </a:lnTo>
                <a:lnTo>
                  <a:pt x="72" y="192"/>
                </a:lnTo>
                <a:lnTo>
                  <a:pt x="72" y="186"/>
                </a:lnTo>
                <a:lnTo>
                  <a:pt x="72" y="180"/>
                </a:lnTo>
                <a:lnTo>
                  <a:pt x="66" y="180"/>
                </a:lnTo>
                <a:lnTo>
                  <a:pt x="66" y="186"/>
                </a:lnTo>
                <a:lnTo>
                  <a:pt x="60" y="186"/>
                </a:lnTo>
                <a:lnTo>
                  <a:pt x="54" y="186"/>
                </a:lnTo>
                <a:lnTo>
                  <a:pt x="54" y="180"/>
                </a:lnTo>
                <a:lnTo>
                  <a:pt x="48" y="180"/>
                </a:lnTo>
                <a:lnTo>
                  <a:pt x="42" y="180"/>
                </a:lnTo>
                <a:lnTo>
                  <a:pt x="42" y="174"/>
                </a:lnTo>
                <a:lnTo>
                  <a:pt x="42" y="168"/>
                </a:lnTo>
                <a:lnTo>
                  <a:pt x="36" y="168"/>
                </a:lnTo>
                <a:lnTo>
                  <a:pt x="36" y="162"/>
                </a:lnTo>
                <a:lnTo>
                  <a:pt x="42" y="162"/>
                </a:lnTo>
                <a:lnTo>
                  <a:pt x="42" y="156"/>
                </a:lnTo>
                <a:lnTo>
                  <a:pt x="36" y="150"/>
                </a:lnTo>
                <a:lnTo>
                  <a:pt x="36" y="144"/>
                </a:lnTo>
                <a:lnTo>
                  <a:pt x="30" y="138"/>
                </a:lnTo>
                <a:lnTo>
                  <a:pt x="24" y="144"/>
                </a:lnTo>
                <a:lnTo>
                  <a:pt x="24" y="138"/>
                </a:lnTo>
                <a:lnTo>
                  <a:pt x="24" y="132"/>
                </a:lnTo>
                <a:lnTo>
                  <a:pt x="18" y="132"/>
                </a:lnTo>
                <a:lnTo>
                  <a:pt x="18" y="126"/>
                </a:lnTo>
                <a:lnTo>
                  <a:pt x="18" y="120"/>
                </a:lnTo>
                <a:lnTo>
                  <a:pt x="6" y="120"/>
                </a:lnTo>
                <a:lnTo>
                  <a:pt x="6" y="114"/>
                </a:lnTo>
                <a:lnTo>
                  <a:pt x="6" y="114"/>
                </a:lnTo>
                <a:lnTo>
                  <a:pt x="6" y="114"/>
                </a:lnTo>
                <a:lnTo>
                  <a:pt x="6" y="114"/>
                </a:lnTo>
                <a:lnTo>
                  <a:pt x="6" y="108"/>
                </a:lnTo>
                <a:lnTo>
                  <a:pt x="12" y="108"/>
                </a:lnTo>
                <a:lnTo>
                  <a:pt x="18" y="108"/>
                </a:lnTo>
                <a:lnTo>
                  <a:pt x="24" y="108"/>
                </a:lnTo>
                <a:lnTo>
                  <a:pt x="24" y="102"/>
                </a:lnTo>
                <a:lnTo>
                  <a:pt x="24" y="96"/>
                </a:lnTo>
                <a:lnTo>
                  <a:pt x="24" y="90"/>
                </a:lnTo>
                <a:lnTo>
                  <a:pt x="24" y="84"/>
                </a:lnTo>
                <a:lnTo>
                  <a:pt x="24" y="78"/>
                </a:lnTo>
                <a:lnTo>
                  <a:pt x="24" y="72"/>
                </a:lnTo>
                <a:lnTo>
                  <a:pt x="18" y="72"/>
                </a:lnTo>
                <a:lnTo>
                  <a:pt x="18" y="66"/>
                </a:lnTo>
                <a:lnTo>
                  <a:pt x="18" y="60"/>
                </a:lnTo>
                <a:lnTo>
                  <a:pt x="12" y="60"/>
                </a:lnTo>
                <a:lnTo>
                  <a:pt x="12" y="54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6" y="30"/>
                </a:lnTo>
                <a:lnTo>
                  <a:pt x="6" y="3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6848475" y="2527300"/>
            <a:ext cx="708025" cy="373063"/>
          </a:xfrm>
          <a:custGeom>
            <a:avLst/>
            <a:gdLst>
              <a:gd name="T0" fmla="*/ 18 w 222"/>
              <a:gd name="T1" fmla="*/ 18 h 120"/>
              <a:gd name="T2" fmla="*/ 30 w 222"/>
              <a:gd name="T3" fmla="*/ 18 h 120"/>
              <a:gd name="T4" fmla="*/ 36 w 222"/>
              <a:gd name="T5" fmla="*/ 18 h 120"/>
              <a:gd name="T6" fmla="*/ 54 w 222"/>
              <a:gd name="T7" fmla="*/ 6 h 120"/>
              <a:gd name="T8" fmla="*/ 66 w 222"/>
              <a:gd name="T9" fmla="*/ 6 h 120"/>
              <a:gd name="T10" fmla="*/ 60 w 222"/>
              <a:gd name="T11" fmla="*/ 24 h 120"/>
              <a:gd name="T12" fmla="*/ 66 w 222"/>
              <a:gd name="T13" fmla="*/ 18 h 120"/>
              <a:gd name="T14" fmla="*/ 72 w 222"/>
              <a:gd name="T15" fmla="*/ 30 h 120"/>
              <a:gd name="T16" fmla="*/ 84 w 222"/>
              <a:gd name="T17" fmla="*/ 30 h 120"/>
              <a:gd name="T18" fmla="*/ 90 w 222"/>
              <a:gd name="T19" fmla="*/ 30 h 120"/>
              <a:gd name="T20" fmla="*/ 96 w 222"/>
              <a:gd name="T21" fmla="*/ 18 h 120"/>
              <a:gd name="T22" fmla="*/ 108 w 222"/>
              <a:gd name="T23" fmla="*/ 18 h 120"/>
              <a:gd name="T24" fmla="*/ 120 w 222"/>
              <a:gd name="T25" fmla="*/ 18 h 120"/>
              <a:gd name="T26" fmla="*/ 138 w 222"/>
              <a:gd name="T27" fmla="*/ 18 h 120"/>
              <a:gd name="T28" fmla="*/ 150 w 222"/>
              <a:gd name="T29" fmla="*/ 18 h 120"/>
              <a:gd name="T30" fmla="*/ 156 w 222"/>
              <a:gd name="T31" fmla="*/ 6 h 120"/>
              <a:gd name="T32" fmla="*/ 168 w 222"/>
              <a:gd name="T33" fmla="*/ 18 h 120"/>
              <a:gd name="T34" fmla="*/ 174 w 222"/>
              <a:gd name="T35" fmla="*/ 18 h 120"/>
              <a:gd name="T36" fmla="*/ 192 w 222"/>
              <a:gd name="T37" fmla="*/ 6 h 120"/>
              <a:gd name="T38" fmla="*/ 210 w 222"/>
              <a:gd name="T39" fmla="*/ 0 h 120"/>
              <a:gd name="T40" fmla="*/ 210 w 222"/>
              <a:gd name="T41" fmla="*/ 6 h 120"/>
              <a:gd name="T42" fmla="*/ 204 w 222"/>
              <a:gd name="T43" fmla="*/ 18 h 120"/>
              <a:gd name="T44" fmla="*/ 204 w 222"/>
              <a:gd name="T45" fmla="*/ 18 h 120"/>
              <a:gd name="T46" fmla="*/ 216 w 222"/>
              <a:gd name="T47" fmla="*/ 24 h 120"/>
              <a:gd name="T48" fmla="*/ 222 w 222"/>
              <a:gd name="T49" fmla="*/ 30 h 120"/>
              <a:gd name="T50" fmla="*/ 216 w 222"/>
              <a:gd name="T51" fmla="*/ 48 h 120"/>
              <a:gd name="T52" fmla="*/ 204 w 222"/>
              <a:gd name="T53" fmla="*/ 66 h 120"/>
              <a:gd name="T54" fmla="*/ 204 w 222"/>
              <a:gd name="T55" fmla="*/ 78 h 120"/>
              <a:gd name="T56" fmla="*/ 198 w 222"/>
              <a:gd name="T57" fmla="*/ 90 h 120"/>
              <a:gd name="T58" fmla="*/ 192 w 222"/>
              <a:gd name="T59" fmla="*/ 102 h 120"/>
              <a:gd name="T60" fmla="*/ 186 w 222"/>
              <a:gd name="T61" fmla="*/ 108 h 120"/>
              <a:gd name="T62" fmla="*/ 186 w 222"/>
              <a:gd name="T63" fmla="*/ 120 h 120"/>
              <a:gd name="T64" fmla="*/ 174 w 222"/>
              <a:gd name="T65" fmla="*/ 114 h 120"/>
              <a:gd name="T66" fmla="*/ 162 w 222"/>
              <a:gd name="T67" fmla="*/ 108 h 120"/>
              <a:gd name="T68" fmla="*/ 156 w 222"/>
              <a:gd name="T69" fmla="*/ 102 h 120"/>
              <a:gd name="T70" fmla="*/ 138 w 222"/>
              <a:gd name="T71" fmla="*/ 108 h 120"/>
              <a:gd name="T72" fmla="*/ 126 w 222"/>
              <a:gd name="T73" fmla="*/ 102 h 120"/>
              <a:gd name="T74" fmla="*/ 114 w 222"/>
              <a:gd name="T75" fmla="*/ 102 h 120"/>
              <a:gd name="T76" fmla="*/ 96 w 222"/>
              <a:gd name="T77" fmla="*/ 102 h 120"/>
              <a:gd name="T78" fmla="*/ 96 w 222"/>
              <a:gd name="T79" fmla="*/ 90 h 120"/>
              <a:gd name="T80" fmla="*/ 84 w 222"/>
              <a:gd name="T81" fmla="*/ 102 h 120"/>
              <a:gd name="T82" fmla="*/ 72 w 222"/>
              <a:gd name="T83" fmla="*/ 102 h 120"/>
              <a:gd name="T84" fmla="*/ 72 w 222"/>
              <a:gd name="T85" fmla="*/ 102 h 120"/>
              <a:gd name="T86" fmla="*/ 66 w 222"/>
              <a:gd name="T87" fmla="*/ 108 h 120"/>
              <a:gd name="T88" fmla="*/ 60 w 222"/>
              <a:gd name="T89" fmla="*/ 102 h 120"/>
              <a:gd name="T90" fmla="*/ 54 w 222"/>
              <a:gd name="T91" fmla="*/ 90 h 120"/>
              <a:gd name="T92" fmla="*/ 42 w 222"/>
              <a:gd name="T93" fmla="*/ 84 h 120"/>
              <a:gd name="T94" fmla="*/ 42 w 222"/>
              <a:gd name="T95" fmla="*/ 78 h 120"/>
              <a:gd name="T96" fmla="*/ 42 w 222"/>
              <a:gd name="T97" fmla="*/ 72 h 120"/>
              <a:gd name="T98" fmla="*/ 48 w 222"/>
              <a:gd name="T99" fmla="*/ 60 h 120"/>
              <a:gd name="T100" fmla="*/ 36 w 222"/>
              <a:gd name="T101" fmla="*/ 54 h 120"/>
              <a:gd name="T102" fmla="*/ 30 w 222"/>
              <a:gd name="T103" fmla="*/ 48 h 120"/>
              <a:gd name="T104" fmla="*/ 12 w 222"/>
              <a:gd name="T105" fmla="*/ 36 h 120"/>
              <a:gd name="T106" fmla="*/ 0 w 222"/>
              <a:gd name="T107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2" h="120">
                <a:moveTo>
                  <a:pt x="12" y="18"/>
                </a:moveTo>
                <a:lnTo>
                  <a:pt x="18" y="24"/>
                </a:lnTo>
                <a:lnTo>
                  <a:pt x="18" y="18"/>
                </a:lnTo>
                <a:lnTo>
                  <a:pt x="24" y="18"/>
                </a:lnTo>
                <a:lnTo>
                  <a:pt x="30" y="18"/>
                </a:lnTo>
                <a:lnTo>
                  <a:pt x="30" y="18"/>
                </a:lnTo>
                <a:lnTo>
                  <a:pt x="36" y="18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0" y="6"/>
                </a:lnTo>
                <a:lnTo>
                  <a:pt x="66" y="6"/>
                </a:lnTo>
                <a:lnTo>
                  <a:pt x="66" y="18"/>
                </a:lnTo>
                <a:lnTo>
                  <a:pt x="60" y="18"/>
                </a:lnTo>
                <a:lnTo>
                  <a:pt x="60" y="24"/>
                </a:lnTo>
                <a:lnTo>
                  <a:pt x="66" y="18"/>
                </a:lnTo>
                <a:lnTo>
                  <a:pt x="72" y="18"/>
                </a:lnTo>
                <a:lnTo>
                  <a:pt x="66" y="18"/>
                </a:lnTo>
                <a:lnTo>
                  <a:pt x="66" y="24"/>
                </a:lnTo>
                <a:lnTo>
                  <a:pt x="72" y="24"/>
                </a:lnTo>
                <a:lnTo>
                  <a:pt x="72" y="30"/>
                </a:lnTo>
                <a:lnTo>
                  <a:pt x="78" y="30"/>
                </a:lnTo>
                <a:lnTo>
                  <a:pt x="84" y="30"/>
                </a:lnTo>
                <a:lnTo>
                  <a:pt x="84" y="30"/>
                </a:lnTo>
                <a:lnTo>
                  <a:pt x="84" y="24"/>
                </a:lnTo>
                <a:lnTo>
                  <a:pt x="84" y="30"/>
                </a:lnTo>
                <a:lnTo>
                  <a:pt x="90" y="30"/>
                </a:lnTo>
                <a:lnTo>
                  <a:pt x="90" y="24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18"/>
                </a:lnTo>
                <a:lnTo>
                  <a:pt x="114" y="18"/>
                </a:lnTo>
                <a:lnTo>
                  <a:pt x="114" y="18"/>
                </a:lnTo>
                <a:lnTo>
                  <a:pt x="120" y="18"/>
                </a:lnTo>
                <a:lnTo>
                  <a:pt x="126" y="18"/>
                </a:lnTo>
                <a:lnTo>
                  <a:pt x="132" y="18"/>
                </a:lnTo>
                <a:lnTo>
                  <a:pt x="138" y="18"/>
                </a:lnTo>
                <a:lnTo>
                  <a:pt x="138" y="18"/>
                </a:lnTo>
                <a:lnTo>
                  <a:pt x="144" y="18"/>
                </a:lnTo>
                <a:lnTo>
                  <a:pt x="150" y="18"/>
                </a:lnTo>
                <a:lnTo>
                  <a:pt x="144" y="18"/>
                </a:lnTo>
                <a:lnTo>
                  <a:pt x="150" y="6"/>
                </a:lnTo>
                <a:lnTo>
                  <a:pt x="156" y="6"/>
                </a:lnTo>
                <a:lnTo>
                  <a:pt x="156" y="18"/>
                </a:lnTo>
                <a:lnTo>
                  <a:pt x="162" y="18"/>
                </a:lnTo>
                <a:lnTo>
                  <a:pt x="168" y="18"/>
                </a:lnTo>
                <a:lnTo>
                  <a:pt x="174" y="18"/>
                </a:lnTo>
                <a:lnTo>
                  <a:pt x="174" y="18"/>
                </a:lnTo>
                <a:lnTo>
                  <a:pt x="174" y="18"/>
                </a:lnTo>
                <a:lnTo>
                  <a:pt x="180" y="18"/>
                </a:lnTo>
                <a:lnTo>
                  <a:pt x="186" y="6"/>
                </a:lnTo>
                <a:lnTo>
                  <a:pt x="192" y="6"/>
                </a:lnTo>
                <a:lnTo>
                  <a:pt x="198" y="6"/>
                </a:lnTo>
                <a:lnTo>
                  <a:pt x="204" y="0"/>
                </a:lnTo>
                <a:lnTo>
                  <a:pt x="210" y="0"/>
                </a:lnTo>
                <a:lnTo>
                  <a:pt x="204" y="0"/>
                </a:lnTo>
                <a:lnTo>
                  <a:pt x="210" y="6"/>
                </a:lnTo>
                <a:lnTo>
                  <a:pt x="210" y="6"/>
                </a:lnTo>
                <a:lnTo>
                  <a:pt x="204" y="18"/>
                </a:lnTo>
                <a:lnTo>
                  <a:pt x="210" y="18"/>
                </a:lnTo>
                <a:lnTo>
                  <a:pt x="204" y="18"/>
                </a:lnTo>
                <a:lnTo>
                  <a:pt x="204" y="18"/>
                </a:lnTo>
                <a:lnTo>
                  <a:pt x="210" y="18"/>
                </a:lnTo>
                <a:lnTo>
                  <a:pt x="204" y="18"/>
                </a:lnTo>
                <a:lnTo>
                  <a:pt x="204" y="24"/>
                </a:lnTo>
                <a:lnTo>
                  <a:pt x="210" y="24"/>
                </a:lnTo>
                <a:lnTo>
                  <a:pt x="216" y="24"/>
                </a:lnTo>
                <a:lnTo>
                  <a:pt x="222" y="24"/>
                </a:lnTo>
                <a:lnTo>
                  <a:pt x="216" y="30"/>
                </a:lnTo>
                <a:lnTo>
                  <a:pt x="222" y="30"/>
                </a:lnTo>
                <a:lnTo>
                  <a:pt x="216" y="36"/>
                </a:lnTo>
                <a:lnTo>
                  <a:pt x="216" y="42"/>
                </a:lnTo>
                <a:lnTo>
                  <a:pt x="216" y="48"/>
                </a:lnTo>
                <a:lnTo>
                  <a:pt x="210" y="54"/>
                </a:lnTo>
                <a:lnTo>
                  <a:pt x="210" y="60"/>
                </a:lnTo>
                <a:lnTo>
                  <a:pt x="204" y="66"/>
                </a:lnTo>
                <a:lnTo>
                  <a:pt x="210" y="66"/>
                </a:lnTo>
                <a:lnTo>
                  <a:pt x="210" y="72"/>
                </a:lnTo>
                <a:lnTo>
                  <a:pt x="204" y="78"/>
                </a:lnTo>
                <a:lnTo>
                  <a:pt x="198" y="84"/>
                </a:lnTo>
                <a:lnTo>
                  <a:pt x="204" y="84"/>
                </a:lnTo>
                <a:lnTo>
                  <a:pt x="198" y="90"/>
                </a:lnTo>
                <a:lnTo>
                  <a:pt x="192" y="90"/>
                </a:lnTo>
                <a:lnTo>
                  <a:pt x="192" y="90"/>
                </a:lnTo>
                <a:lnTo>
                  <a:pt x="192" y="102"/>
                </a:lnTo>
                <a:lnTo>
                  <a:pt x="192" y="102"/>
                </a:lnTo>
                <a:lnTo>
                  <a:pt x="192" y="108"/>
                </a:lnTo>
                <a:lnTo>
                  <a:pt x="186" y="108"/>
                </a:lnTo>
                <a:lnTo>
                  <a:pt x="192" y="108"/>
                </a:lnTo>
                <a:lnTo>
                  <a:pt x="192" y="114"/>
                </a:lnTo>
                <a:lnTo>
                  <a:pt x="186" y="120"/>
                </a:lnTo>
                <a:lnTo>
                  <a:pt x="180" y="120"/>
                </a:lnTo>
                <a:lnTo>
                  <a:pt x="174" y="120"/>
                </a:lnTo>
                <a:lnTo>
                  <a:pt x="174" y="114"/>
                </a:lnTo>
                <a:lnTo>
                  <a:pt x="174" y="114"/>
                </a:lnTo>
                <a:lnTo>
                  <a:pt x="168" y="108"/>
                </a:lnTo>
                <a:lnTo>
                  <a:pt x="162" y="108"/>
                </a:lnTo>
                <a:lnTo>
                  <a:pt x="162" y="102"/>
                </a:lnTo>
                <a:lnTo>
                  <a:pt x="156" y="102"/>
                </a:lnTo>
                <a:lnTo>
                  <a:pt x="156" y="102"/>
                </a:lnTo>
                <a:lnTo>
                  <a:pt x="150" y="102"/>
                </a:lnTo>
                <a:lnTo>
                  <a:pt x="150" y="108"/>
                </a:lnTo>
                <a:lnTo>
                  <a:pt x="138" y="108"/>
                </a:lnTo>
                <a:lnTo>
                  <a:pt x="132" y="102"/>
                </a:lnTo>
                <a:lnTo>
                  <a:pt x="132" y="102"/>
                </a:lnTo>
                <a:lnTo>
                  <a:pt x="126" y="102"/>
                </a:lnTo>
                <a:lnTo>
                  <a:pt x="120" y="102"/>
                </a:lnTo>
                <a:lnTo>
                  <a:pt x="114" y="102"/>
                </a:lnTo>
                <a:lnTo>
                  <a:pt x="114" y="102"/>
                </a:lnTo>
                <a:lnTo>
                  <a:pt x="108" y="102"/>
                </a:lnTo>
                <a:lnTo>
                  <a:pt x="102" y="102"/>
                </a:lnTo>
                <a:lnTo>
                  <a:pt x="96" y="102"/>
                </a:lnTo>
                <a:lnTo>
                  <a:pt x="96" y="102"/>
                </a:lnTo>
                <a:lnTo>
                  <a:pt x="96" y="90"/>
                </a:lnTo>
                <a:lnTo>
                  <a:pt x="96" y="90"/>
                </a:lnTo>
                <a:lnTo>
                  <a:pt x="90" y="90"/>
                </a:lnTo>
                <a:lnTo>
                  <a:pt x="84" y="90"/>
                </a:lnTo>
                <a:lnTo>
                  <a:pt x="84" y="102"/>
                </a:lnTo>
                <a:lnTo>
                  <a:pt x="84" y="102"/>
                </a:lnTo>
                <a:lnTo>
                  <a:pt x="78" y="102"/>
                </a:lnTo>
                <a:lnTo>
                  <a:pt x="72" y="102"/>
                </a:lnTo>
                <a:lnTo>
                  <a:pt x="78" y="102"/>
                </a:lnTo>
                <a:lnTo>
                  <a:pt x="78" y="102"/>
                </a:lnTo>
                <a:lnTo>
                  <a:pt x="72" y="102"/>
                </a:lnTo>
                <a:lnTo>
                  <a:pt x="72" y="102"/>
                </a:lnTo>
                <a:lnTo>
                  <a:pt x="72" y="108"/>
                </a:lnTo>
                <a:lnTo>
                  <a:pt x="66" y="108"/>
                </a:lnTo>
                <a:lnTo>
                  <a:pt x="66" y="102"/>
                </a:lnTo>
                <a:lnTo>
                  <a:pt x="66" y="102"/>
                </a:lnTo>
                <a:lnTo>
                  <a:pt x="60" y="102"/>
                </a:lnTo>
                <a:lnTo>
                  <a:pt x="54" y="102"/>
                </a:lnTo>
                <a:lnTo>
                  <a:pt x="54" y="102"/>
                </a:lnTo>
                <a:lnTo>
                  <a:pt x="54" y="90"/>
                </a:lnTo>
                <a:lnTo>
                  <a:pt x="54" y="90"/>
                </a:lnTo>
                <a:lnTo>
                  <a:pt x="48" y="90"/>
                </a:lnTo>
                <a:lnTo>
                  <a:pt x="42" y="84"/>
                </a:lnTo>
                <a:lnTo>
                  <a:pt x="36" y="84"/>
                </a:lnTo>
                <a:lnTo>
                  <a:pt x="36" y="78"/>
                </a:lnTo>
                <a:lnTo>
                  <a:pt x="42" y="78"/>
                </a:lnTo>
                <a:lnTo>
                  <a:pt x="36" y="78"/>
                </a:lnTo>
                <a:lnTo>
                  <a:pt x="36" y="72"/>
                </a:lnTo>
                <a:lnTo>
                  <a:pt x="42" y="72"/>
                </a:lnTo>
                <a:lnTo>
                  <a:pt x="42" y="66"/>
                </a:lnTo>
                <a:lnTo>
                  <a:pt x="48" y="66"/>
                </a:lnTo>
                <a:lnTo>
                  <a:pt x="48" y="60"/>
                </a:lnTo>
                <a:lnTo>
                  <a:pt x="42" y="60"/>
                </a:lnTo>
                <a:lnTo>
                  <a:pt x="42" y="54"/>
                </a:lnTo>
                <a:lnTo>
                  <a:pt x="36" y="54"/>
                </a:lnTo>
                <a:lnTo>
                  <a:pt x="36" y="48"/>
                </a:lnTo>
                <a:lnTo>
                  <a:pt x="30" y="42"/>
                </a:lnTo>
                <a:lnTo>
                  <a:pt x="30" y="48"/>
                </a:lnTo>
                <a:lnTo>
                  <a:pt x="24" y="42"/>
                </a:lnTo>
                <a:lnTo>
                  <a:pt x="18" y="36"/>
                </a:lnTo>
                <a:lnTo>
                  <a:pt x="12" y="36"/>
                </a:lnTo>
                <a:lnTo>
                  <a:pt x="6" y="36"/>
                </a:lnTo>
                <a:lnTo>
                  <a:pt x="6" y="30"/>
                </a:lnTo>
                <a:lnTo>
                  <a:pt x="0" y="24"/>
                </a:lnTo>
                <a:lnTo>
                  <a:pt x="6" y="24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4327525" y="2527300"/>
            <a:ext cx="458788" cy="449263"/>
          </a:xfrm>
          <a:custGeom>
            <a:avLst/>
            <a:gdLst>
              <a:gd name="T0" fmla="*/ 36 w 144"/>
              <a:gd name="T1" fmla="*/ 6 h 144"/>
              <a:gd name="T2" fmla="*/ 42 w 144"/>
              <a:gd name="T3" fmla="*/ 6 h 144"/>
              <a:gd name="T4" fmla="*/ 54 w 144"/>
              <a:gd name="T5" fmla="*/ 12 h 144"/>
              <a:gd name="T6" fmla="*/ 66 w 144"/>
              <a:gd name="T7" fmla="*/ 18 h 144"/>
              <a:gd name="T8" fmla="*/ 66 w 144"/>
              <a:gd name="T9" fmla="*/ 12 h 144"/>
              <a:gd name="T10" fmla="*/ 72 w 144"/>
              <a:gd name="T11" fmla="*/ 18 h 144"/>
              <a:gd name="T12" fmla="*/ 90 w 144"/>
              <a:gd name="T13" fmla="*/ 6 h 144"/>
              <a:gd name="T14" fmla="*/ 108 w 144"/>
              <a:gd name="T15" fmla="*/ 6 h 144"/>
              <a:gd name="T16" fmla="*/ 114 w 144"/>
              <a:gd name="T17" fmla="*/ 6 h 144"/>
              <a:gd name="T18" fmla="*/ 120 w 144"/>
              <a:gd name="T19" fmla="*/ 0 h 144"/>
              <a:gd name="T20" fmla="*/ 132 w 144"/>
              <a:gd name="T21" fmla="*/ 6 h 144"/>
              <a:gd name="T22" fmla="*/ 138 w 144"/>
              <a:gd name="T23" fmla="*/ 18 h 144"/>
              <a:gd name="T24" fmla="*/ 144 w 144"/>
              <a:gd name="T25" fmla="*/ 30 h 144"/>
              <a:gd name="T26" fmla="*/ 138 w 144"/>
              <a:gd name="T27" fmla="*/ 36 h 144"/>
              <a:gd name="T28" fmla="*/ 132 w 144"/>
              <a:gd name="T29" fmla="*/ 36 h 144"/>
              <a:gd name="T30" fmla="*/ 132 w 144"/>
              <a:gd name="T31" fmla="*/ 54 h 144"/>
              <a:gd name="T32" fmla="*/ 132 w 144"/>
              <a:gd name="T33" fmla="*/ 60 h 144"/>
              <a:gd name="T34" fmla="*/ 120 w 144"/>
              <a:gd name="T35" fmla="*/ 72 h 144"/>
              <a:gd name="T36" fmla="*/ 120 w 144"/>
              <a:gd name="T37" fmla="*/ 78 h 144"/>
              <a:gd name="T38" fmla="*/ 120 w 144"/>
              <a:gd name="T39" fmla="*/ 90 h 144"/>
              <a:gd name="T40" fmla="*/ 108 w 144"/>
              <a:gd name="T41" fmla="*/ 96 h 144"/>
              <a:gd name="T42" fmla="*/ 114 w 144"/>
              <a:gd name="T43" fmla="*/ 108 h 144"/>
              <a:gd name="T44" fmla="*/ 102 w 144"/>
              <a:gd name="T45" fmla="*/ 120 h 144"/>
              <a:gd name="T46" fmla="*/ 96 w 144"/>
              <a:gd name="T47" fmla="*/ 126 h 144"/>
              <a:gd name="T48" fmla="*/ 102 w 144"/>
              <a:gd name="T49" fmla="*/ 138 h 144"/>
              <a:gd name="T50" fmla="*/ 102 w 144"/>
              <a:gd name="T51" fmla="*/ 144 h 144"/>
              <a:gd name="T52" fmla="*/ 84 w 144"/>
              <a:gd name="T53" fmla="*/ 138 h 144"/>
              <a:gd name="T54" fmla="*/ 72 w 144"/>
              <a:gd name="T55" fmla="*/ 144 h 144"/>
              <a:gd name="T56" fmla="*/ 54 w 144"/>
              <a:gd name="T57" fmla="*/ 144 h 144"/>
              <a:gd name="T58" fmla="*/ 42 w 144"/>
              <a:gd name="T59" fmla="*/ 144 h 144"/>
              <a:gd name="T60" fmla="*/ 36 w 144"/>
              <a:gd name="T61" fmla="*/ 132 h 144"/>
              <a:gd name="T62" fmla="*/ 30 w 144"/>
              <a:gd name="T63" fmla="*/ 138 h 144"/>
              <a:gd name="T64" fmla="*/ 12 w 144"/>
              <a:gd name="T65" fmla="*/ 132 h 144"/>
              <a:gd name="T66" fmla="*/ 0 w 144"/>
              <a:gd name="T67" fmla="*/ 132 h 144"/>
              <a:gd name="T68" fmla="*/ 6 w 144"/>
              <a:gd name="T69" fmla="*/ 120 h 144"/>
              <a:gd name="T70" fmla="*/ 12 w 144"/>
              <a:gd name="T71" fmla="*/ 102 h 144"/>
              <a:gd name="T72" fmla="*/ 24 w 144"/>
              <a:gd name="T73" fmla="*/ 96 h 144"/>
              <a:gd name="T74" fmla="*/ 30 w 144"/>
              <a:gd name="T75" fmla="*/ 90 h 144"/>
              <a:gd name="T76" fmla="*/ 24 w 144"/>
              <a:gd name="T77" fmla="*/ 72 h 144"/>
              <a:gd name="T78" fmla="*/ 18 w 144"/>
              <a:gd name="T79" fmla="*/ 54 h 144"/>
              <a:gd name="T80" fmla="*/ 24 w 144"/>
              <a:gd name="T81" fmla="*/ 42 h 144"/>
              <a:gd name="T82" fmla="*/ 30 w 144"/>
              <a:gd name="T83" fmla="*/ 30 h 144"/>
              <a:gd name="T84" fmla="*/ 24 w 144"/>
              <a:gd name="T85" fmla="*/ 18 h 144"/>
              <a:gd name="T86" fmla="*/ 24 w 144"/>
              <a:gd name="T87" fmla="*/ 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24" y="6"/>
                </a:moveTo>
                <a:lnTo>
                  <a:pt x="30" y="6"/>
                </a:lnTo>
                <a:lnTo>
                  <a:pt x="36" y="6"/>
                </a:lnTo>
                <a:lnTo>
                  <a:pt x="36" y="6"/>
                </a:lnTo>
                <a:lnTo>
                  <a:pt x="42" y="6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66" y="12"/>
                </a:lnTo>
                <a:lnTo>
                  <a:pt x="60" y="12"/>
                </a:lnTo>
                <a:lnTo>
                  <a:pt x="66" y="12"/>
                </a:lnTo>
                <a:lnTo>
                  <a:pt x="72" y="6"/>
                </a:lnTo>
                <a:lnTo>
                  <a:pt x="72" y="12"/>
                </a:lnTo>
                <a:lnTo>
                  <a:pt x="72" y="18"/>
                </a:lnTo>
                <a:lnTo>
                  <a:pt x="78" y="12"/>
                </a:lnTo>
                <a:lnTo>
                  <a:pt x="84" y="12"/>
                </a:lnTo>
                <a:lnTo>
                  <a:pt x="90" y="6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12"/>
                </a:lnTo>
                <a:lnTo>
                  <a:pt x="114" y="6"/>
                </a:lnTo>
                <a:lnTo>
                  <a:pt x="114" y="6"/>
                </a:lnTo>
                <a:lnTo>
                  <a:pt x="120" y="6"/>
                </a:lnTo>
                <a:lnTo>
                  <a:pt x="120" y="6"/>
                </a:lnTo>
                <a:lnTo>
                  <a:pt x="120" y="0"/>
                </a:lnTo>
                <a:lnTo>
                  <a:pt x="126" y="6"/>
                </a:lnTo>
                <a:lnTo>
                  <a:pt x="132" y="6"/>
                </a:lnTo>
                <a:lnTo>
                  <a:pt x="132" y="6"/>
                </a:lnTo>
                <a:lnTo>
                  <a:pt x="132" y="12"/>
                </a:lnTo>
                <a:lnTo>
                  <a:pt x="132" y="18"/>
                </a:lnTo>
                <a:lnTo>
                  <a:pt x="138" y="18"/>
                </a:lnTo>
                <a:lnTo>
                  <a:pt x="144" y="18"/>
                </a:lnTo>
                <a:lnTo>
                  <a:pt x="144" y="24"/>
                </a:lnTo>
                <a:lnTo>
                  <a:pt x="144" y="30"/>
                </a:lnTo>
                <a:lnTo>
                  <a:pt x="138" y="36"/>
                </a:lnTo>
                <a:lnTo>
                  <a:pt x="138" y="30"/>
                </a:lnTo>
                <a:lnTo>
                  <a:pt x="138" y="36"/>
                </a:lnTo>
                <a:lnTo>
                  <a:pt x="132" y="36"/>
                </a:lnTo>
                <a:lnTo>
                  <a:pt x="132" y="42"/>
                </a:lnTo>
                <a:lnTo>
                  <a:pt x="132" y="36"/>
                </a:lnTo>
                <a:lnTo>
                  <a:pt x="132" y="42"/>
                </a:lnTo>
                <a:lnTo>
                  <a:pt x="132" y="48"/>
                </a:lnTo>
                <a:lnTo>
                  <a:pt x="132" y="54"/>
                </a:lnTo>
                <a:lnTo>
                  <a:pt x="126" y="54"/>
                </a:lnTo>
                <a:lnTo>
                  <a:pt x="126" y="60"/>
                </a:lnTo>
                <a:lnTo>
                  <a:pt x="132" y="60"/>
                </a:lnTo>
                <a:lnTo>
                  <a:pt x="132" y="66"/>
                </a:lnTo>
                <a:lnTo>
                  <a:pt x="126" y="66"/>
                </a:lnTo>
                <a:lnTo>
                  <a:pt x="120" y="72"/>
                </a:lnTo>
                <a:lnTo>
                  <a:pt x="120" y="72"/>
                </a:lnTo>
                <a:lnTo>
                  <a:pt x="120" y="78"/>
                </a:lnTo>
                <a:lnTo>
                  <a:pt x="120" y="78"/>
                </a:lnTo>
                <a:lnTo>
                  <a:pt x="120" y="84"/>
                </a:lnTo>
                <a:lnTo>
                  <a:pt x="120" y="90"/>
                </a:lnTo>
                <a:lnTo>
                  <a:pt x="120" y="90"/>
                </a:lnTo>
                <a:lnTo>
                  <a:pt x="114" y="90"/>
                </a:lnTo>
                <a:lnTo>
                  <a:pt x="108" y="90"/>
                </a:lnTo>
                <a:lnTo>
                  <a:pt x="108" y="96"/>
                </a:lnTo>
                <a:lnTo>
                  <a:pt x="114" y="96"/>
                </a:lnTo>
                <a:lnTo>
                  <a:pt x="114" y="102"/>
                </a:lnTo>
                <a:lnTo>
                  <a:pt x="114" y="108"/>
                </a:lnTo>
                <a:lnTo>
                  <a:pt x="102" y="108"/>
                </a:lnTo>
                <a:lnTo>
                  <a:pt x="102" y="114"/>
                </a:lnTo>
                <a:lnTo>
                  <a:pt x="102" y="120"/>
                </a:lnTo>
                <a:lnTo>
                  <a:pt x="108" y="120"/>
                </a:lnTo>
                <a:lnTo>
                  <a:pt x="102" y="126"/>
                </a:lnTo>
                <a:lnTo>
                  <a:pt x="96" y="126"/>
                </a:lnTo>
                <a:lnTo>
                  <a:pt x="96" y="132"/>
                </a:lnTo>
                <a:lnTo>
                  <a:pt x="102" y="132"/>
                </a:lnTo>
                <a:lnTo>
                  <a:pt x="102" y="138"/>
                </a:lnTo>
                <a:lnTo>
                  <a:pt x="102" y="144"/>
                </a:lnTo>
                <a:lnTo>
                  <a:pt x="96" y="138"/>
                </a:lnTo>
                <a:lnTo>
                  <a:pt x="102" y="144"/>
                </a:lnTo>
                <a:lnTo>
                  <a:pt x="96" y="144"/>
                </a:lnTo>
                <a:lnTo>
                  <a:pt x="90" y="138"/>
                </a:lnTo>
                <a:lnTo>
                  <a:pt x="84" y="138"/>
                </a:lnTo>
                <a:lnTo>
                  <a:pt x="84" y="144"/>
                </a:lnTo>
                <a:lnTo>
                  <a:pt x="78" y="144"/>
                </a:lnTo>
                <a:lnTo>
                  <a:pt x="72" y="144"/>
                </a:lnTo>
                <a:lnTo>
                  <a:pt x="66" y="144"/>
                </a:lnTo>
                <a:lnTo>
                  <a:pt x="60" y="144"/>
                </a:lnTo>
                <a:lnTo>
                  <a:pt x="54" y="144"/>
                </a:lnTo>
                <a:lnTo>
                  <a:pt x="48" y="138"/>
                </a:lnTo>
                <a:lnTo>
                  <a:pt x="42" y="138"/>
                </a:lnTo>
                <a:lnTo>
                  <a:pt x="42" y="144"/>
                </a:lnTo>
                <a:lnTo>
                  <a:pt x="36" y="138"/>
                </a:lnTo>
                <a:lnTo>
                  <a:pt x="36" y="138"/>
                </a:lnTo>
                <a:lnTo>
                  <a:pt x="36" y="132"/>
                </a:lnTo>
                <a:lnTo>
                  <a:pt x="30" y="138"/>
                </a:lnTo>
                <a:lnTo>
                  <a:pt x="36" y="138"/>
                </a:lnTo>
                <a:lnTo>
                  <a:pt x="30" y="138"/>
                </a:lnTo>
                <a:lnTo>
                  <a:pt x="24" y="138"/>
                </a:lnTo>
                <a:lnTo>
                  <a:pt x="18" y="138"/>
                </a:lnTo>
                <a:lnTo>
                  <a:pt x="12" y="132"/>
                </a:lnTo>
                <a:lnTo>
                  <a:pt x="12" y="138"/>
                </a:lnTo>
                <a:lnTo>
                  <a:pt x="6" y="132"/>
                </a:lnTo>
                <a:lnTo>
                  <a:pt x="0" y="132"/>
                </a:lnTo>
                <a:lnTo>
                  <a:pt x="0" y="126"/>
                </a:lnTo>
                <a:lnTo>
                  <a:pt x="0" y="120"/>
                </a:lnTo>
                <a:lnTo>
                  <a:pt x="6" y="120"/>
                </a:lnTo>
                <a:lnTo>
                  <a:pt x="6" y="114"/>
                </a:lnTo>
                <a:lnTo>
                  <a:pt x="6" y="108"/>
                </a:lnTo>
                <a:lnTo>
                  <a:pt x="12" y="102"/>
                </a:lnTo>
                <a:lnTo>
                  <a:pt x="12" y="96"/>
                </a:lnTo>
                <a:lnTo>
                  <a:pt x="18" y="96"/>
                </a:lnTo>
                <a:lnTo>
                  <a:pt x="24" y="96"/>
                </a:lnTo>
                <a:lnTo>
                  <a:pt x="30" y="90"/>
                </a:lnTo>
                <a:lnTo>
                  <a:pt x="24" y="90"/>
                </a:lnTo>
                <a:lnTo>
                  <a:pt x="30" y="90"/>
                </a:lnTo>
                <a:lnTo>
                  <a:pt x="24" y="84"/>
                </a:lnTo>
                <a:lnTo>
                  <a:pt x="24" y="78"/>
                </a:lnTo>
                <a:lnTo>
                  <a:pt x="24" y="72"/>
                </a:lnTo>
                <a:lnTo>
                  <a:pt x="24" y="66"/>
                </a:lnTo>
                <a:lnTo>
                  <a:pt x="24" y="60"/>
                </a:lnTo>
                <a:lnTo>
                  <a:pt x="18" y="54"/>
                </a:lnTo>
                <a:lnTo>
                  <a:pt x="18" y="48"/>
                </a:lnTo>
                <a:lnTo>
                  <a:pt x="24" y="48"/>
                </a:lnTo>
                <a:lnTo>
                  <a:pt x="24" y="42"/>
                </a:lnTo>
                <a:lnTo>
                  <a:pt x="30" y="36"/>
                </a:lnTo>
                <a:lnTo>
                  <a:pt x="24" y="36"/>
                </a:lnTo>
                <a:lnTo>
                  <a:pt x="30" y="30"/>
                </a:lnTo>
                <a:lnTo>
                  <a:pt x="24" y="30"/>
                </a:lnTo>
                <a:lnTo>
                  <a:pt x="24" y="24"/>
                </a:lnTo>
                <a:lnTo>
                  <a:pt x="24" y="18"/>
                </a:lnTo>
                <a:lnTo>
                  <a:pt x="24" y="12"/>
                </a:lnTo>
                <a:lnTo>
                  <a:pt x="24" y="6"/>
                </a:lnTo>
                <a:lnTo>
                  <a:pt x="24" y="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4632325" y="2565400"/>
            <a:ext cx="517525" cy="504825"/>
          </a:xfrm>
          <a:custGeom>
            <a:avLst/>
            <a:gdLst>
              <a:gd name="T0" fmla="*/ 54 w 162"/>
              <a:gd name="T1" fmla="*/ 18 h 162"/>
              <a:gd name="T2" fmla="*/ 72 w 162"/>
              <a:gd name="T3" fmla="*/ 12 h 162"/>
              <a:gd name="T4" fmla="*/ 84 w 162"/>
              <a:gd name="T5" fmla="*/ 0 h 162"/>
              <a:gd name="T6" fmla="*/ 96 w 162"/>
              <a:gd name="T7" fmla="*/ 6 h 162"/>
              <a:gd name="T8" fmla="*/ 102 w 162"/>
              <a:gd name="T9" fmla="*/ 18 h 162"/>
              <a:gd name="T10" fmla="*/ 108 w 162"/>
              <a:gd name="T11" fmla="*/ 30 h 162"/>
              <a:gd name="T12" fmla="*/ 120 w 162"/>
              <a:gd name="T13" fmla="*/ 36 h 162"/>
              <a:gd name="T14" fmla="*/ 120 w 162"/>
              <a:gd name="T15" fmla="*/ 48 h 162"/>
              <a:gd name="T16" fmla="*/ 126 w 162"/>
              <a:gd name="T17" fmla="*/ 48 h 162"/>
              <a:gd name="T18" fmla="*/ 132 w 162"/>
              <a:gd name="T19" fmla="*/ 48 h 162"/>
              <a:gd name="T20" fmla="*/ 138 w 162"/>
              <a:gd name="T21" fmla="*/ 60 h 162"/>
              <a:gd name="T22" fmla="*/ 156 w 162"/>
              <a:gd name="T23" fmla="*/ 66 h 162"/>
              <a:gd name="T24" fmla="*/ 156 w 162"/>
              <a:gd name="T25" fmla="*/ 78 h 162"/>
              <a:gd name="T26" fmla="*/ 156 w 162"/>
              <a:gd name="T27" fmla="*/ 78 h 162"/>
              <a:gd name="T28" fmla="*/ 156 w 162"/>
              <a:gd name="T29" fmla="*/ 90 h 162"/>
              <a:gd name="T30" fmla="*/ 156 w 162"/>
              <a:gd name="T31" fmla="*/ 96 h 162"/>
              <a:gd name="T32" fmla="*/ 150 w 162"/>
              <a:gd name="T33" fmla="*/ 108 h 162"/>
              <a:gd name="T34" fmla="*/ 144 w 162"/>
              <a:gd name="T35" fmla="*/ 120 h 162"/>
              <a:gd name="T36" fmla="*/ 132 w 162"/>
              <a:gd name="T37" fmla="*/ 132 h 162"/>
              <a:gd name="T38" fmla="*/ 120 w 162"/>
              <a:gd name="T39" fmla="*/ 144 h 162"/>
              <a:gd name="T40" fmla="*/ 120 w 162"/>
              <a:gd name="T41" fmla="*/ 150 h 162"/>
              <a:gd name="T42" fmla="*/ 114 w 162"/>
              <a:gd name="T43" fmla="*/ 156 h 162"/>
              <a:gd name="T44" fmla="*/ 102 w 162"/>
              <a:gd name="T45" fmla="*/ 156 h 162"/>
              <a:gd name="T46" fmla="*/ 96 w 162"/>
              <a:gd name="T47" fmla="*/ 162 h 162"/>
              <a:gd name="T48" fmla="*/ 78 w 162"/>
              <a:gd name="T49" fmla="*/ 162 h 162"/>
              <a:gd name="T50" fmla="*/ 66 w 162"/>
              <a:gd name="T51" fmla="*/ 162 h 162"/>
              <a:gd name="T52" fmla="*/ 54 w 162"/>
              <a:gd name="T53" fmla="*/ 156 h 162"/>
              <a:gd name="T54" fmla="*/ 36 w 162"/>
              <a:gd name="T55" fmla="*/ 150 h 162"/>
              <a:gd name="T56" fmla="*/ 30 w 162"/>
              <a:gd name="T57" fmla="*/ 156 h 162"/>
              <a:gd name="T58" fmla="*/ 30 w 162"/>
              <a:gd name="T59" fmla="*/ 144 h 162"/>
              <a:gd name="T60" fmla="*/ 18 w 162"/>
              <a:gd name="T61" fmla="*/ 138 h 162"/>
              <a:gd name="T62" fmla="*/ 6 w 162"/>
              <a:gd name="T63" fmla="*/ 138 h 162"/>
              <a:gd name="T64" fmla="*/ 6 w 162"/>
              <a:gd name="T65" fmla="*/ 120 h 162"/>
              <a:gd name="T66" fmla="*/ 6 w 162"/>
              <a:gd name="T67" fmla="*/ 114 h 162"/>
              <a:gd name="T68" fmla="*/ 6 w 162"/>
              <a:gd name="T69" fmla="*/ 102 h 162"/>
              <a:gd name="T70" fmla="*/ 18 w 162"/>
              <a:gd name="T71" fmla="*/ 90 h 162"/>
              <a:gd name="T72" fmla="*/ 12 w 162"/>
              <a:gd name="T73" fmla="*/ 78 h 162"/>
              <a:gd name="T74" fmla="*/ 30 w 162"/>
              <a:gd name="T75" fmla="*/ 78 h 162"/>
              <a:gd name="T76" fmla="*/ 24 w 162"/>
              <a:gd name="T77" fmla="*/ 66 h 162"/>
              <a:gd name="T78" fmla="*/ 30 w 162"/>
              <a:gd name="T79" fmla="*/ 54 h 162"/>
              <a:gd name="T80" fmla="*/ 30 w 162"/>
              <a:gd name="T81" fmla="*/ 48 h 162"/>
              <a:gd name="T82" fmla="*/ 36 w 162"/>
              <a:gd name="T83" fmla="*/ 36 h 162"/>
              <a:gd name="T84" fmla="*/ 36 w 162"/>
              <a:gd name="T85" fmla="*/ 30 h 162"/>
              <a:gd name="T86" fmla="*/ 42 w 162"/>
              <a:gd name="T87" fmla="*/ 1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2" h="162">
                <a:moveTo>
                  <a:pt x="48" y="18"/>
                </a:move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8" y="6"/>
                </a:lnTo>
                <a:lnTo>
                  <a:pt x="84" y="0"/>
                </a:lnTo>
                <a:lnTo>
                  <a:pt x="90" y="0"/>
                </a:lnTo>
                <a:lnTo>
                  <a:pt x="96" y="0"/>
                </a:lnTo>
                <a:lnTo>
                  <a:pt x="96" y="6"/>
                </a:lnTo>
                <a:lnTo>
                  <a:pt x="102" y="6"/>
                </a:lnTo>
                <a:lnTo>
                  <a:pt x="102" y="12"/>
                </a:lnTo>
                <a:lnTo>
                  <a:pt x="102" y="18"/>
                </a:lnTo>
                <a:lnTo>
                  <a:pt x="102" y="24"/>
                </a:lnTo>
                <a:lnTo>
                  <a:pt x="102" y="30"/>
                </a:lnTo>
                <a:lnTo>
                  <a:pt x="108" y="30"/>
                </a:lnTo>
                <a:lnTo>
                  <a:pt x="108" y="36"/>
                </a:lnTo>
                <a:lnTo>
                  <a:pt x="114" y="36"/>
                </a:lnTo>
                <a:lnTo>
                  <a:pt x="120" y="36"/>
                </a:lnTo>
                <a:lnTo>
                  <a:pt x="120" y="42"/>
                </a:lnTo>
                <a:lnTo>
                  <a:pt x="120" y="48"/>
                </a:lnTo>
                <a:lnTo>
                  <a:pt x="120" y="48"/>
                </a:lnTo>
                <a:lnTo>
                  <a:pt x="126" y="48"/>
                </a:lnTo>
                <a:lnTo>
                  <a:pt x="132" y="48"/>
                </a:lnTo>
                <a:lnTo>
                  <a:pt x="126" y="48"/>
                </a:lnTo>
                <a:lnTo>
                  <a:pt x="132" y="42"/>
                </a:lnTo>
                <a:lnTo>
                  <a:pt x="138" y="48"/>
                </a:lnTo>
                <a:lnTo>
                  <a:pt x="132" y="48"/>
                </a:lnTo>
                <a:lnTo>
                  <a:pt x="138" y="48"/>
                </a:lnTo>
                <a:lnTo>
                  <a:pt x="138" y="54"/>
                </a:lnTo>
                <a:lnTo>
                  <a:pt x="138" y="60"/>
                </a:lnTo>
                <a:lnTo>
                  <a:pt x="144" y="60"/>
                </a:lnTo>
                <a:lnTo>
                  <a:pt x="150" y="60"/>
                </a:lnTo>
                <a:lnTo>
                  <a:pt x="156" y="66"/>
                </a:lnTo>
                <a:lnTo>
                  <a:pt x="162" y="66"/>
                </a:lnTo>
                <a:lnTo>
                  <a:pt x="156" y="72"/>
                </a:lnTo>
                <a:lnTo>
                  <a:pt x="156" y="78"/>
                </a:lnTo>
                <a:lnTo>
                  <a:pt x="150" y="78"/>
                </a:lnTo>
                <a:lnTo>
                  <a:pt x="156" y="78"/>
                </a:lnTo>
                <a:lnTo>
                  <a:pt x="156" y="78"/>
                </a:lnTo>
                <a:lnTo>
                  <a:pt x="150" y="78"/>
                </a:lnTo>
                <a:lnTo>
                  <a:pt x="150" y="90"/>
                </a:lnTo>
                <a:lnTo>
                  <a:pt x="156" y="90"/>
                </a:lnTo>
                <a:lnTo>
                  <a:pt x="156" y="90"/>
                </a:lnTo>
                <a:lnTo>
                  <a:pt x="150" y="96"/>
                </a:lnTo>
                <a:lnTo>
                  <a:pt x="156" y="96"/>
                </a:lnTo>
                <a:lnTo>
                  <a:pt x="156" y="102"/>
                </a:lnTo>
                <a:lnTo>
                  <a:pt x="150" y="102"/>
                </a:lnTo>
                <a:lnTo>
                  <a:pt x="150" y="108"/>
                </a:lnTo>
                <a:lnTo>
                  <a:pt x="144" y="108"/>
                </a:lnTo>
                <a:lnTo>
                  <a:pt x="144" y="114"/>
                </a:lnTo>
                <a:lnTo>
                  <a:pt x="144" y="120"/>
                </a:lnTo>
                <a:lnTo>
                  <a:pt x="138" y="126"/>
                </a:lnTo>
                <a:lnTo>
                  <a:pt x="138" y="132"/>
                </a:lnTo>
                <a:lnTo>
                  <a:pt x="132" y="132"/>
                </a:lnTo>
                <a:lnTo>
                  <a:pt x="126" y="138"/>
                </a:lnTo>
                <a:lnTo>
                  <a:pt x="126" y="144"/>
                </a:lnTo>
                <a:lnTo>
                  <a:pt x="120" y="144"/>
                </a:lnTo>
                <a:lnTo>
                  <a:pt x="120" y="150"/>
                </a:lnTo>
                <a:lnTo>
                  <a:pt x="126" y="150"/>
                </a:lnTo>
                <a:lnTo>
                  <a:pt x="120" y="150"/>
                </a:lnTo>
                <a:lnTo>
                  <a:pt x="120" y="150"/>
                </a:lnTo>
                <a:lnTo>
                  <a:pt x="120" y="156"/>
                </a:lnTo>
                <a:lnTo>
                  <a:pt x="114" y="156"/>
                </a:lnTo>
                <a:lnTo>
                  <a:pt x="108" y="156"/>
                </a:lnTo>
                <a:lnTo>
                  <a:pt x="108" y="162"/>
                </a:lnTo>
                <a:lnTo>
                  <a:pt x="102" y="156"/>
                </a:lnTo>
                <a:lnTo>
                  <a:pt x="96" y="162"/>
                </a:lnTo>
                <a:lnTo>
                  <a:pt x="102" y="162"/>
                </a:lnTo>
                <a:lnTo>
                  <a:pt x="96" y="162"/>
                </a:lnTo>
                <a:lnTo>
                  <a:pt x="90" y="162"/>
                </a:lnTo>
                <a:lnTo>
                  <a:pt x="84" y="162"/>
                </a:lnTo>
                <a:lnTo>
                  <a:pt x="78" y="162"/>
                </a:lnTo>
                <a:lnTo>
                  <a:pt x="72" y="162"/>
                </a:lnTo>
                <a:lnTo>
                  <a:pt x="66" y="162"/>
                </a:lnTo>
                <a:lnTo>
                  <a:pt x="66" y="162"/>
                </a:lnTo>
                <a:lnTo>
                  <a:pt x="60" y="162"/>
                </a:lnTo>
                <a:lnTo>
                  <a:pt x="54" y="162"/>
                </a:lnTo>
                <a:lnTo>
                  <a:pt x="54" y="156"/>
                </a:lnTo>
                <a:lnTo>
                  <a:pt x="48" y="156"/>
                </a:lnTo>
                <a:lnTo>
                  <a:pt x="42" y="150"/>
                </a:lnTo>
                <a:lnTo>
                  <a:pt x="36" y="150"/>
                </a:lnTo>
                <a:lnTo>
                  <a:pt x="36" y="156"/>
                </a:lnTo>
                <a:lnTo>
                  <a:pt x="30" y="156"/>
                </a:lnTo>
                <a:lnTo>
                  <a:pt x="30" y="156"/>
                </a:lnTo>
                <a:lnTo>
                  <a:pt x="30" y="150"/>
                </a:lnTo>
                <a:lnTo>
                  <a:pt x="30" y="144"/>
                </a:lnTo>
                <a:lnTo>
                  <a:pt x="30" y="144"/>
                </a:lnTo>
                <a:lnTo>
                  <a:pt x="30" y="138"/>
                </a:lnTo>
                <a:lnTo>
                  <a:pt x="24" y="144"/>
                </a:lnTo>
                <a:lnTo>
                  <a:pt x="18" y="138"/>
                </a:lnTo>
                <a:lnTo>
                  <a:pt x="6" y="138"/>
                </a:lnTo>
                <a:lnTo>
                  <a:pt x="12" y="138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0" y="120"/>
                </a:lnTo>
                <a:lnTo>
                  <a:pt x="0" y="114"/>
                </a:lnTo>
                <a:lnTo>
                  <a:pt x="6" y="114"/>
                </a:lnTo>
                <a:lnTo>
                  <a:pt x="12" y="108"/>
                </a:lnTo>
                <a:lnTo>
                  <a:pt x="6" y="108"/>
                </a:lnTo>
                <a:lnTo>
                  <a:pt x="6" y="102"/>
                </a:lnTo>
                <a:lnTo>
                  <a:pt x="6" y="96"/>
                </a:lnTo>
                <a:lnTo>
                  <a:pt x="18" y="96"/>
                </a:lnTo>
                <a:lnTo>
                  <a:pt x="18" y="90"/>
                </a:lnTo>
                <a:lnTo>
                  <a:pt x="18" y="90"/>
                </a:lnTo>
                <a:lnTo>
                  <a:pt x="12" y="90"/>
                </a:lnTo>
                <a:lnTo>
                  <a:pt x="12" y="78"/>
                </a:lnTo>
                <a:lnTo>
                  <a:pt x="18" y="78"/>
                </a:lnTo>
                <a:lnTo>
                  <a:pt x="24" y="78"/>
                </a:lnTo>
                <a:lnTo>
                  <a:pt x="30" y="78"/>
                </a:lnTo>
                <a:lnTo>
                  <a:pt x="30" y="72"/>
                </a:lnTo>
                <a:lnTo>
                  <a:pt x="30" y="66"/>
                </a:lnTo>
                <a:lnTo>
                  <a:pt x="24" y="66"/>
                </a:lnTo>
                <a:lnTo>
                  <a:pt x="24" y="60"/>
                </a:lnTo>
                <a:lnTo>
                  <a:pt x="30" y="60"/>
                </a:lnTo>
                <a:lnTo>
                  <a:pt x="30" y="54"/>
                </a:lnTo>
                <a:lnTo>
                  <a:pt x="36" y="54"/>
                </a:lnTo>
                <a:lnTo>
                  <a:pt x="36" y="48"/>
                </a:lnTo>
                <a:lnTo>
                  <a:pt x="30" y="48"/>
                </a:lnTo>
                <a:lnTo>
                  <a:pt x="30" y="42"/>
                </a:lnTo>
                <a:lnTo>
                  <a:pt x="36" y="42"/>
                </a:lnTo>
                <a:lnTo>
                  <a:pt x="36" y="36"/>
                </a:lnTo>
                <a:lnTo>
                  <a:pt x="36" y="30"/>
                </a:lnTo>
                <a:lnTo>
                  <a:pt x="36" y="24"/>
                </a:lnTo>
                <a:lnTo>
                  <a:pt x="36" y="30"/>
                </a:lnTo>
                <a:lnTo>
                  <a:pt x="36" y="24"/>
                </a:lnTo>
                <a:lnTo>
                  <a:pt x="42" y="24"/>
                </a:lnTo>
                <a:lnTo>
                  <a:pt x="42" y="18"/>
                </a:lnTo>
                <a:lnTo>
                  <a:pt x="42" y="24"/>
                </a:lnTo>
                <a:lnTo>
                  <a:pt x="48" y="1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7423150" y="2619375"/>
            <a:ext cx="304800" cy="487363"/>
          </a:xfrm>
          <a:custGeom>
            <a:avLst/>
            <a:gdLst>
              <a:gd name="T0" fmla="*/ 42 w 96"/>
              <a:gd name="T1" fmla="*/ 0 h 156"/>
              <a:gd name="T2" fmla="*/ 54 w 96"/>
              <a:gd name="T3" fmla="*/ 0 h 156"/>
              <a:gd name="T4" fmla="*/ 60 w 96"/>
              <a:gd name="T5" fmla="*/ 6 h 156"/>
              <a:gd name="T6" fmla="*/ 66 w 96"/>
              <a:gd name="T7" fmla="*/ 12 h 156"/>
              <a:gd name="T8" fmla="*/ 72 w 96"/>
              <a:gd name="T9" fmla="*/ 18 h 156"/>
              <a:gd name="T10" fmla="*/ 72 w 96"/>
              <a:gd name="T11" fmla="*/ 30 h 156"/>
              <a:gd name="T12" fmla="*/ 78 w 96"/>
              <a:gd name="T13" fmla="*/ 36 h 156"/>
              <a:gd name="T14" fmla="*/ 90 w 96"/>
              <a:gd name="T15" fmla="*/ 36 h 156"/>
              <a:gd name="T16" fmla="*/ 84 w 96"/>
              <a:gd name="T17" fmla="*/ 42 h 156"/>
              <a:gd name="T18" fmla="*/ 84 w 96"/>
              <a:gd name="T19" fmla="*/ 48 h 156"/>
              <a:gd name="T20" fmla="*/ 96 w 96"/>
              <a:gd name="T21" fmla="*/ 54 h 156"/>
              <a:gd name="T22" fmla="*/ 90 w 96"/>
              <a:gd name="T23" fmla="*/ 66 h 156"/>
              <a:gd name="T24" fmla="*/ 90 w 96"/>
              <a:gd name="T25" fmla="*/ 78 h 156"/>
              <a:gd name="T26" fmla="*/ 84 w 96"/>
              <a:gd name="T27" fmla="*/ 90 h 156"/>
              <a:gd name="T28" fmla="*/ 90 w 96"/>
              <a:gd name="T29" fmla="*/ 102 h 156"/>
              <a:gd name="T30" fmla="*/ 84 w 96"/>
              <a:gd name="T31" fmla="*/ 114 h 156"/>
              <a:gd name="T32" fmla="*/ 96 w 96"/>
              <a:gd name="T33" fmla="*/ 126 h 156"/>
              <a:gd name="T34" fmla="*/ 90 w 96"/>
              <a:gd name="T35" fmla="*/ 132 h 156"/>
              <a:gd name="T36" fmla="*/ 84 w 96"/>
              <a:gd name="T37" fmla="*/ 138 h 156"/>
              <a:gd name="T38" fmla="*/ 90 w 96"/>
              <a:gd name="T39" fmla="*/ 138 h 156"/>
              <a:gd name="T40" fmla="*/ 84 w 96"/>
              <a:gd name="T41" fmla="*/ 144 h 156"/>
              <a:gd name="T42" fmla="*/ 78 w 96"/>
              <a:gd name="T43" fmla="*/ 150 h 156"/>
              <a:gd name="T44" fmla="*/ 66 w 96"/>
              <a:gd name="T45" fmla="*/ 156 h 156"/>
              <a:gd name="T46" fmla="*/ 60 w 96"/>
              <a:gd name="T47" fmla="*/ 156 h 156"/>
              <a:gd name="T48" fmla="*/ 48 w 96"/>
              <a:gd name="T49" fmla="*/ 156 h 156"/>
              <a:gd name="T50" fmla="*/ 48 w 96"/>
              <a:gd name="T51" fmla="*/ 144 h 156"/>
              <a:gd name="T52" fmla="*/ 48 w 96"/>
              <a:gd name="T53" fmla="*/ 144 h 156"/>
              <a:gd name="T54" fmla="*/ 42 w 96"/>
              <a:gd name="T55" fmla="*/ 138 h 156"/>
              <a:gd name="T56" fmla="*/ 42 w 96"/>
              <a:gd name="T57" fmla="*/ 138 h 156"/>
              <a:gd name="T58" fmla="*/ 36 w 96"/>
              <a:gd name="T59" fmla="*/ 132 h 156"/>
              <a:gd name="T60" fmla="*/ 24 w 96"/>
              <a:gd name="T61" fmla="*/ 132 h 156"/>
              <a:gd name="T62" fmla="*/ 24 w 96"/>
              <a:gd name="T63" fmla="*/ 120 h 156"/>
              <a:gd name="T64" fmla="*/ 30 w 96"/>
              <a:gd name="T65" fmla="*/ 114 h 156"/>
              <a:gd name="T66" fmla="*/ 30 w 96"/>
              <a:gd name="T67" fmla="*/ 108 h 156"/>
              <a:gd name="T68" fmla="*/ 24 w 96"/>
              <a:gd name="T69" fmla="*/ 102 h 156"/>
              <a:gd name="T70" fmla="*/ 12 w 96"/>
              <a:gd name="T71" fmla="*/ 102 h 156"/>
              <a:gd name="T72" fmla="*/ 12 w 96"/>
              <a:gd name="T73" fmla="*/ 102 h 156"/>
              <a:gd name="T74" fmla="*/ 0 w 96"/>
              <a:gd name="T75" fmla="*/ 90 h 156"/>
              <a:gd name="T76" fmla="*/ 12 w 96"/>
              <a:gd name="T77" fmla="*/ 84 h 156"/>
              <a:gd name="T78" fmla="*/ 6 w 96"/>
              <a:gd name="T79" fmla="*/ 78 h 156"/>
              <a:gd name="T80" fmla="*/ 12 w 96"/>
              <a:gd name="T81" fmla="*/ 72 h 156"/>
              <a:gd name="T82" fmla="*/ 12 w 96"/>
              <a:gd name="T83" fmla="*/ 60 h 156"/>
              <a:gd name="T84" fmla="*/ 18 w 96"/>
              <a:gd name="T85" fmla="*/ 54 h 156"/>
              <a:gd name="T86" fmla="*/ 18 w 96"/>
              <a:gd name="T87" fmla="*/ 54 h 156"/>
              <a:gd name="T88" fmla="*/ 30 w 96"/>
              <a:gd name="T89" fmla="*/ 42 h 156"/>
              <a:gd name="T90" fmla="*/ 24 w 96"/>
              <a:gd name="T91" fmla="*/ 36 h 156"/>
              <a:gd name="T92" fmla="*/ 30 w 96"/>
              <a:gd name="T93" fmla="*/ 24 h 156"/>
              <a:gd name="T94" fmla="*/ 36 w 96"/>
              <a:gd name="T95" fmla="*/ 12 h 156"/>
              <a:gd name="T96" fmla="*/ 42 w 96"/>
              <a:gd name="T9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156">
                <a:moveTo>
                  <a:pt x="42" y="0"/>
                </a:move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54" y="6"/>
                </a:lnTo>
                <a:lnTo>
                  <a:pt x="60" y="6"/>
                </a:lnTo>
                <a:lnTo>
                  <a:pt x="60" y="12"/>
                </a:ln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72" y="24"/>
                </a:lnTo>
                <a:lnTo>
                  <a:pt x="72" y="30"/>
                </a:lnTo>
                <a:lnTo>
                  <a:pt x="78" y="30"/>
                </a:lnTo>
                <a:lnTo>
                  <a:pt x="78" y="36"/>
                </a:lnTo>
                <a:lnTo>
                  <a:pt x="84" y="36"/>
                </a:lnTo>
                <a:lnTo>
                  <a:pt x="90" y="36"/>
                </a:lnTo>
                <a:lnTo>
                  <a:pt x="84" y="36"/>
                </a:lnTo>
                <a:lnTo>
                  <a:pt x="84" y="42"/>
                </a:lnTo>
                <a:lnTo>
                  <a:pt x="90" y="48"/>
                </a:lnTo>
                <a:lnTo>
                  <a:pt x="84" y="48"/>
                </a:lnTo>
                <a:lnTo>
                  <a:pt x="90" y="54"/>
                </a:lnTo>
                <a:lnTo>
                  <a:pt x="96" y="54"/>
                </a:lnTo>
                <a:lnTo>
                  <a:pt x="90" y="60"/>
                </a:lnTo>
                <a:lnTo>
                  <a:pt x="90" y="66"/>
                </a:lnTo>
                <a:lnTo>
                  <a:pt x="90" y="72"/>
                </a:lnTo>
                <a:lnTo>
                  <a:pt x="90" y="78"/>
                </a:lnTo>
                <a:lnTo>
                  <a:pt x="90" y="84"/>
                </a:lnTo>
                <a:lnTo>
                  <a:pt x="84" y="90"/>
                </a:lnTo>
                <a:lnTo>
                  <a:pt x="84" y="96"/>
                </a:lnTo>
                <a:lnTo>
                  <a:pt x="90" y="102"/>
                </a:lnTo>
                <a:lnTo>
                  <a:pt x="84" y="108"/>
                </a:lnTo>
                <a:lnTo>
                  <a:pt x="84" y="114"/>
                </a:lnTo>
                <a:lnTo>
                  <a:pt x="90" y="120"/>
                </a:lnTo>
                <a:lnTo>
                  <a:pt x="96" y="126"/>
                </a:lnTo>
                <a:lnTo>
                  <a:pt x="96" y="132"/>
                </a:lnTo>
                <a:lnTo>
                  <a:pt x="90" y="132"/>
                </a:lnTo>
                <a:lnTo>
                  <a:pt x="84" y="138"/>
                </a:lnTo>
                <a:lnTo>
                  <a:pt x="84" y="138"/>
                </a:lnTo>
                <a:lnTo>
                  <a:pt x="90" y="138"/>
                </a:lnTo>
                <a:lnTo>
                  <a:pt x="90" y="138"/>
                </a:lnTo>
                <a:lnTo>
                  <a:pt x="84" y="138"/>
                </a:lnTo>
                <a:lnTo>
                  <a:pt x="84" y="144"/>
                </a:lnTo>
                <a:lnTo>
                  <a:pt x="78" y="144"/>
                </a:lnTo>
                <a:lnTo>
                  <a:pt x="78" y="150"/>
                </a:lnTo>
                <a:lnTo>
                  <a:pt x="72" y="156"/>
                </a:lnTo>
                <a:lnTo>
                  <a:pt x="66" y="156"/>
                </a:lnTo>
                <a:lnTo>
                  <a:pt x="66" y="156"/>
                </a:lnTo>
                <a:lnTo>
                  <a:pt x="60" y="156"/>
                </a:lnTo>
                <a:lnTo>
                  <a:pt x="54" y="156"/>
                </a:lnTo>
                <a:lnTo>
                  <a:pt x="48" y="156"/>
                </a:lnTo>
                <a:lnTo>
                  <a:pt x="48" y="150"/>
                </a:lnTo>
                <a:lnTo>
                  <a:pt x="48" y="144"/>
                </a:lnTo>
                <a:lnTo>
                  <a:pt x="54" y="144"/>
                </a:lnTo>
                <a:lnTo>
                  <a:pt x="48" y="144"/>
                </a:lnTo>
                <a:lnTo>
                  <a:pt x="42" y="144"/>
                </a:lnTo>
                <a:lnTo>
                  <a:pt x="42" y="138"/>
                </a:lnTo>
                <a:lnTo>
                  <a:pt x="36" y="138"/>
                </a:lnTo>
                <a:lnTo>
                  <a:pt x="42" y="138"/>
                </a:lnTo>
                <a:lnTo>
                  <a:pt x="36" y="138"/>
                </a:lnTo>
                <a:lnTo>
                  <a:pt x="36" y="132"/>
                </a:lnTo>
                <a:lnTo>
                  <a:pt x="30" y="132"/>
                </a:lnTo>
                <a:lnTo>
                  <a:pt x="24" y="132"/>
                </a:lnTo>
                <a:lnTo>
                  <a:pt x="24" y="126"/>
                </a:lnTo>
                <a:lnTo>
                  <a:pt x="24" y="120"/>
                </a:lnTo>
                <a:lnTo>
                  <a:pt x="30" y="120"/>
                </a:lnTo>
                <a:lnTo>
                  <a:pt x="30" y="114"/>
                </a:lnTo>
                <a:lnTo>
                  <a:pt x="24" y="114"/>
                </a:lnTo>
                <a:lnTo>
                  <a:pt x="30" y="108"/>
                </a:lnTo>
                <a:lnTo>
                  <a:pt x="24" y="108"/>
                </a:lnTo>
                <a:lnTo>
                  <a:pt x="24" y="102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12" y="102"/>
                </a:lnTo>
                <a:lnTo>
                  <a:pt x="6" y="96"/>
                </a:lnTo>
                <a:lnTo>
                  <a:pt x="0" y="90"/>
                </a:lnTo>
                <a:lnTo>
                  <a:pt x="6" y="90"/>
                </a:lnTo>
                <a:lnTo>
                  <a:pt x="12" y="84"/>
                </a:lnTo>
                <a:lnTo>
                  <a:pt x="12" y="78"/>
                </a:lnTo>
                <a:lnTo>
                  <a:pt x="6" y="78"/>
                </a:lnTo>
                <a:lnTo>
                  <a:pt x="12" y="78"/>
                </a:lnTo>
                <a:lnTo>
                  <a:pt x="12" y="72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8" y="54"/>
                </a:lnTo>
                <a:lnTo>
                  <a:pt x="24" y="54"/>
                </a:lnTo>
                <a:lnTo>
                  <a:pt x="18" y="54"/>
                </a:lnTo>
                <a:lnTo>
                  <a:pt x="24" y="48"/>
                </a:lnTo>
                <a:lnTo>
                  <a:pt x="30" y="42"/>
                </a:lnTo>
                <a:lnTo>
                  <a:pt x="30" y="36"/>
                </a:lnTo>
                <a:lnTo>
                  <a:pt x="24" y="36"/>
                </a:lnTo>
                <a:lnTo>
                  <a:pt x="30" y="30"/>
                </a:lnTo>
                <a:lnTo>
                  <a:pt x="30" y="24"/>
                </a:lnTo>
                <a:lnTo>
                  <a:pt x="36" y="18"/>
                </a:lnTo>
                <a:lnTo>
                  <a:pt x="36" y="12"/>
                </a:lnTo>
                <a:lnTo>
                  <a:pt x="36" y="6"/>
                </a:ln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5892800" y="2619375"/>
            <a:ext cx="574675" cy="619125"/>
          </a:xfrm>
          <a:custGeom>
            <a:avLst/>
            <a:gdLst>
              <a:gd name="T0" fmla="*/ 18 w 180"/>
              <a:gd name="T1" fmla="*/ 42 h 198"/>
              <a:gd name="T2" fmla="*/ 24 w 180"/>
              <a:gd name="T3" fmla="*/ 30 h 198"/>
              <a:gd name="T4" fmla="*/ 18 w 180"/>
              <a:gd name="T5" fmla="*/ 18 h 198"/>
              <a:gd name="T6" fmla="*/ 36 w 180"/>
              <a:gd name="T7" fmla="*/ 6 h 198"/>
              <a:gd name="T8" fmla="*/ 54 w 180"/>
              <a:gd name="T9" fmla="*/ 6 h 198"/>
              <a:gd name="T10" fmla="*/ 60 w 180"/>
              <a:gd name="T11" fmla="*/ 0 h 198"/>
              <a:gd name="T12" fmla="*/ 72 w 180"/>
              <a:gd name="T13" fmla="*/ 6 h 198"/>
              <a:gd name="T14" fmla="*/ 84 w 180"/>
              <a:gd name="T15" fmla="*/ 18 h 198"/>
              <a:gd name="T16" fmla="*/ 96 w 180"/>
              <a:gd name="T17" fmla="*/ 30 h 198"/>
              <a:gd name="T18" fmla="*/ 96 w 180"/>
              <a:gd name="T19" fmla="*/ 36 h 198"/>
              <a:gd name="T20" fmla="*/ 96 w 180"/>
              <a:gd name="T21" fmla="*/ 48 h 198"/>
              <a:gd name="T22" fmla="*/ 108 w 180"/>
              <a:gd name="T23" fmla="*/ 42 h 198"/>
              <a:gd name="T24" fmla="*/ 114 w 180"/>
              <a:gd name="T25" fmla="*/ 54 h 198"/>
              <a:gd name="T26" fmla="*/ 120 w 180"/>
              <a:gd name="T27" fmla="*/ 54 h 198"/>
              <a:gd name="T28" fmla="*/ 126 w 180"/>
              <a:gd name="T29" fmla="*/ 66 h 198"/>
              <a:gd name="T30" fmla="*/ 126 w 180"/>
              <a:gd name="T31" fmla="*/ 72 h 198"/>
              <a:gd name="T32" fmla="*/ 132 w 180"/>
              <a:gd name="T33" fmla="*/ 72 h 198"/>
              <a:gd name="T34" fmla="*/ 132 w 180"/>
              <a:gd name="T35" fmla="*/ 84 h 198"/>
              <a:gd name="T36" fmla="*/ 150 w 180"/>
              <a:gd name="T37" fmla="*/ 84 h 198"/>
              <a:gd name="T38" fmla="*/ 162 w 180"/>
              <a:gd name="T39" fmla="*/ 78 h 198"/>
              <a:gd name="T40" fmla="*/ 168 w 180"/>
              <a:gd name="T41" fmla="*/ 78 h 198"/>
              <a:gd name="T42" fmla="*/ 180 w 180"/>
              <a:gd name="T43" fmla="*/ 84 h 198"/>
              <a:gd name="T44" fmla="*/ 168 w 180"/>
              <a:gd name="T45" fmla="*/ 96 h 198"/>
              <a:gd name="T46" fmla="*/ 180 w 180"/>
              <a:gd name="T47" fmla="*/ 102 h 198"/>
              <a:gd name="T48" fmla="*/ 180 w 180"/>
              <a:gd name="T49" fmla="*/ 120 h 198"/>
              <a:gd name="T50" fmla="*/ 168 w 180"/>
              <a:gd name="T51" fmla="*/ 126 h 198"/>
              <a:gd name="T52" fmla="*/ 168 w 180"/>
              <a:gd name="T53" fmla="*/ 132 h 198"/>
              <a:gd name="T54" fmla="*/ 162 w 180"/>
              <a:gd name="T55" fmla="*/ 138 h 198"/>
              <a:gd name="T56" fmla="*/ 156 w 180"/>
              <a:gd name="T57" fmla="*/ 150 h 198"/>
              <a:gd name="T58" fmla="*/ 156 w 180"/>
              <a:gd name="T59" fmla="*/ 168 h 198"/>
              <a:gd name="T60" fmla="*/ 150 w 180"/>
              <a:gd name="T61" fmla="*/ 174 h 198"/>
              <a:gd name="T62" fmla="*/ 150 w 180"/>
              <a:gd name="T63" fmla="*/ 180 h 198"/>
              <a:gd name="T64" fmla="*/ 156 w 180"/>
              <a:gd name="T65" fmla="*/ 192 h 198"/>
              <a:gd name="T66" fmla="*/ 144 w 180"/>
              <a:gd name="T67" fmla="*/ 198 h 198"/>
              <a:gd name="T68" fmla="*/ 132 w 180"/>
              <a:gd name="T69" fmla="*/ 186 h 198"/>
              <a:gd name="T70" fmla="*/ 132 w 180"/>
              <a:gd name="T71" fmla="*/ 186 h 198"/>
              <a:gd name="T72" fmla="*/ 126 w 180"/>
              <a:gd name="T73" fmla="*/ 180 h 198"/>
              <a:gd name="T74" fmla="*/ 126 w 180"/>
              <a:gd name="T75" fmla="*/ 174 h 198"/>
              <a:gd name="T76" fmla="*/ 126 w 180"/>
              <a:gd name="T77" fmla="*/ 186 h 198"/>
              <a:gd name="T78" fmla="*/ 114 w 180"/>
              <a:gd name="T79" fmla="*/ 180 h 198"/>
              <a:gd name="T80" fmla="*/ 102 w 180"/>
              <a:gd name="T81" fmla="*/ 174 h 198"/>
              <a:gd name="T82" fmla="*/ 90 w 180"/>
              <a:gd name="T83" fmla="*/ 162 h 198"/>
              <a:gd name="T84" fmla="*/ 78 w 180"/>
              <a:gd name="T85" fmla="*/ 162 h 198"/>
              <a:gd name="T86" fmla="*/ 60 w 180"/>
              <a:gd name="T87" fmla="*/ 168 h 198"/>
              <a:gd name="T88" fmla="*/ 48 w 180"/>
              <a:gd name="T89" fmla="*/ 162 h 198"/>
              <a:gd name="T90" fmla="*/ 36 w 180"/>
              <a:gd name="T91" fmla="*/ 156 h 198"/>
              <a:gd name="T92" fmla="*/ 30 w 180"/>
              <a:gd name="T93" fmla="*/ 144 h 198"/>
              <a:gd name="T94" fmla="*/ 12 w 180"/>
              <a:gd name="T95" fmla="*/ 144 h 198"/>
              <a:gd name="T96" fmla="*/ 12 w 180"/>
              <a:gd name="T97" fmla="*/ 132 h 198"/>
              <a:gd name="T98" fmla="*/ 0 w 180"/>
              <a:gd name="T99" fmla="*/ 126 h 198"/>
              <a:gd name="T100" fmla="*/ 12 w 180"/>
              <a:gd name="T101" fmla="*/ 120 h 198"/>
              <a:gd name="T102" fmla="*/ 24 w 180"/>
              <a:gd name="T103" fmla="*/ 108 h 198"/>
              <a:gd name="T104" fmla="*/ 24 w 180"/>
              <a:gd name="T105" fmla="*/ 96 h 198"/>
              <a:gd name="T106" fmla="*/ 30 w 180"/>
              <a:gd name="T107" fmla="*/ 84 h 198"/>
              <a:gd name="T108" fmla="*/ 36 w 180"/>
              <a:gd name="T109" fmla="*/ 72 h 198"/>
              <a:gd name="T110" fmla="*/ 30 w 180"/>
              <a:gd name="T111" fmla="*/ 66 h 198"/>
              <a:gd name="T112" fmla="*/ 24 w 180"/>
              <a:gd name="T113" fmla="*/ 54 h 198"/>
              <a:gd name="T114" fmla="*/ 12 w 180"/>
              <a:gd name="T115" fmla="*/ 4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0" h="198">
                <a:moveTo>
                  <a:pt x="12" y="48"/>
                </a:moveTo>
                <a:lnTo>
                  <a:pt x="12" y="42"/>
                </a:lnTo>
                <a:lnTo>
                  <a:pt x="18" y="42"/>
                </a:lnTo>
                <a:lnTo>
                  <a:pt x="18" y="36"/>
                </a:lnTo>
                <a:lnTo>
                  <a:pt x="24" y="36"/>
                </a:lnTo>
                <a:lnTo>
                  <a:pt x="24" y="30"/>
                </a:lnTo>
                <a:lnTo>
                  <a:pt x="24" y="24"/>
                </a:lnTo>
                <a:lnTo>
                  <a:pt x="24" y="18"/>
                </a:lnTo>
                <a:lnTo>
                  <a:pt x="18" y="18"/>
                </a:lnTo>
                <a:lnTo>
                  <a:pt x="24" y="12"/>
                </a:lnTo>
                <a:lnTo>
                  <a:pt x="30" y="12"/>
                </a:lnTo>
                <a:lnTo>
                  <a:pt x="36" y="6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54" y="6"/>
                </a:lnTo>
                <a:lnTo>
                  <a:pt x="60" y="6"/>
                </a:lnTo>
                <a:lnTo>
                  <a:pt x="60" y="0"/>
                </a:lnTo>
                <a:lnTo>
                  <a:pt x="66" y="0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84" y="12"/>
                </a:lnTo>
                <a:lnTo>
                  <a:pt x="84" y="18"/>
                </a:lnTo>
                <a:lnTo>
                  <a:pt x="90" y="18"/>
                </a:lnTo>
                <a:lnTo>
                  <a:pt x="90" y="24"/>
                </a:lnTo>
                <a:lnTo>
                  <a:pt x="96" y="30"/>
                </a:lnTo>
                <a:lnTo>
                  <a:pt x="90" y="30"/>
                </a:lnTo>
                <a:lnTo>
                  <a:pt x="90" y="36"/>
                </a:lnTo>
                <a:lnTo>
                  <a:pt x="96" y="36"/>
                </a:lnTo>
                <a:lnTo>
                  <a:pt x="90" y="42"/>
                </a:lnTo>
                <a:lnTo>
                  <a:pt x="96" y="42"/>
                </a:lnTo>
                <a:lnTo>
                  <a:pt x="96" y="48"/>
                </a:lnTo>
                <a:lnTo>
                  <a:pt x="102" y="48"/>
                </a:lnTo>
                <a:lnTo>
                  <a:pt x="108" y="48"/>
                </a:lnTo>
                <a:lnTo>
                  <a:pt x="108" y="42"/>
                </a:lnTo>
                <a:lnTo>
                  <a:pt x="108" y="48"/>
                </a:lnTo>
                <a:lnTo>
                  <a:pt x="108" y="54"/>
                </a:lnTo>
                <a:lnTo>
                  <a:pt x="114" y="54"/>
                </a:lnTo>
                <a:lnTo>
                  <a:pt x="120" y="54"/>
                </a:lnTo>
                <a:lnTo>
                  <a:pt x="114" y="54"/>
                </a:lnTo>
                <a:lnTo>
                  <a:pt x="120" y="54"/>
                </a:lnTo>
                <a:lnTo>
                  <a:pt x="120" y="60"/>
                </a:lnTo>
                <a:lnTo>
                  <a:pt x="120" y="66"/>
                </a:lnTo>
                <a:lnTo>
                  <a:pt x="126" y="66"/>
                </a:lnTo>
                <a:lnTo>
                  <a:pt x="126" y="72"/>
                </a:lnTo>
                <a:lnTo>
                  <a:pt x="120" y="72"/>
                </a:lnTo>
                <a:lnTo>
                  <a:pt x="126" y="72"/>
                </a:lnTo>
                <a:lnTo>
                  <a:pt x="126" y="78"/>
                </a:lnTo>
                <a:lnTo>
                  <a:pt x="126" y="72"/>
                </a:lnTo>
                <a:lnTo>
                  <a:pt x="132" y="72"/>
                </a:lnTo>
                <a:lnTo>
                  <a:pt x="132" y="78"/>
                </a:lnTo>
                <a:lnTo>
                  <a:pt x="132" y="84"/>
                </a:lnTo>
                <a:lnTo>
                  <a:pt x="132" y="84"/>
                </a:lnTo>
                <a:lnTo>
                  <a:pt x="138" y="84"/>
                </a:lnTo>
                <a:lnTo>
                  <a:pt x="144" y="84"/>
                </a:lnTo>
                <a:lnTo>
                  <a:pt x="150" y="84"/>
                </a:lnTo>
                <a:lnTo>
                  <a:pt x="156" y="84"/>
                </a:lnTo>
                <a:lnTo>
                  <a:pt x="156" y="78"/>
                </a:lnTo>
                <a:lnTo>
                  <a:pt x="162" y="78"/>
                </a:lnTo>
                <a:lnTo>
                  <a:pt x="162" y="84"/>
                </a:lnTo>
                <a:lnTo>
                  <a:pt x="162" y="78"/>
                </a:lnTo>
                <a:lnTo>
                  <a:pt x="168" y="78"/>
                </a:lnTo>
                <a:lnTo>
                  <a:pt x="168" y="84"/>
                </a:lnTo>
                <a:lnTo>
                  <a:pt x="174" y="84"/>
                </a:lnTo>
                <a:lnTo>
                  <a:pt x="180" y="84"/>
                </a:lnTo>
                <a:lnTo>
                  <a:pt x="180" y="90"/>
                </a:lnTo>
                <a:lnTo>
                  <a:pt x="174" y="90"/>
                </a:lnTo>
                <a:lnTo>
                  <a:pt x="168" y="96"/>
                </a:lnTo>
                <a:lnTo>
                  <a:pt x="174" y="96"/>
                </a:lnTo>
                <a:lnTo>
                  <a:pt x="174" y="102"/>
                </a:lnTo>
                <a:lnTo>
                  <a:pt x="180" y="102"/>
                </a:lnTo>
                <a:lnTo>
                  <a:pt x="180" y="108"/>
                </a:lnTo>
                <a:lnTo>
                  <a:pt x="180" y="114"/>
                </a:lnTo>
                <a:lnTo>
                  <a:pt x="180" y="120"/>
                </a:lnTo>
                <a:lnTo>
                  <a:pt x="174" y="120"/>
                </a:lnTo>
                <a:lnTo>
                  <a:pt x="168" y="120"/>
                </a:lnTo>
                <a:lnTo>
                  <a:pt x="168" y="126"/>
                </a:lnTo>
                <a:lnTo>
                  <a:pt x="174" y="126"/>
                </a:lnTo>
                <a:lnTo>
                  <a:pt x="174" y="132"/>
                </a:lnTo>
                <a:lnTo>
                  <a:pt x="168" y="132"/>
                </a:lnTo>
                <a:lnTo>
                  <a:pt x="168" y="138"/>
                </a:lnTo>
                <a:lnTo>
                  <a:pt x="168" y="138"/>
                </a:lnTo>
                <a:lnTo>
                  <a:pt x="162" y="138"/>
                </a:lnTo>
                <a:lnTo>
                  <a:pt x="162" y="144"/>
                </a:lnTo>
                <a:lnTo>
                  <a:pt x="162" y="150"/>
                </a:lnTo>
                <a:lnTo>
                  <a:pt x="156" y="150"/>
                </a:lnTo>
                <a:lnTo>
                  <a:pt x="156" y="156"/>
                </a:lnTo>
                <a:lnTo>
                  <a:pt x="156" y="162"/>
                </a:lnTo>
                <a:lnTo>
                  <a:pt x="156" y="168"/>
                </a:lnTo>
                <a:lnTo>
                  <a:pt x="156" y="174"/>
                </a:lnTo>
                <a:lnTo>
                  <a:pt x="156" y="168"/>
                </a:lnTo>
                <a:lnTo>
                  <a:pt x="150" y="174"/>
                </a:lnTo>
                <a:lnTo>
                  <a:pt x="156" y="174"/>
                </a:lnTo>
                <a:lnTo>
                  <a:pt x="150" y="174"/>
                </a:lnTo>
                <a:lnTo>
                  <a:pt x="150" y="180"/>
                </a:lnTo>
                <a:lnTo>
                  <a:pt x="150" y="186"/>
                </a:lnTo>
                <a:lnTo>
                  <a:pt x="156" y="186"/>
                </a:lnTo>
                <a:lnTo>
                  <a:pt x="156" y="192"/>
                </a:lnTo>
                <a:lnTo>
                  <a:pt x="150" y="192"/>
                </a:lnTo>
                <a:lnTo>
                  <a:pt x="144" y="192"/>
                </a:lnTo>
                <a:lnTo>
                  <a:pt x="144" y="198"/>
                </a:lnTo>
                <a:lnTo>
                  <a:pt x="138" y="198"/>
                </a:lnTo>
                <a:lnTo>
                  <a:pt x="138" y="192"/>
                </a:lnTo>
                <a:lnTo>
                  <a:pt x="132" y="186"/>
                </a:lnTo>
                <a:lnTo>
                  <a:pt x="138" y="186"/>
                </a:lnTo>
                <a:lnTo>
                  <a:pt x="132" y="180"/>
                </a:lnTo>
                <a:lnTo>
                  <a:pt x="132" y="186"/>
                </a:lnTo>
                <a:lnTo>
                  <a:pt x="132" y="186"/>
                </a:lnTo>
                <a:lnTo>
                  <a:pt x="126" y="186"/>
                </a:lnTo>
                <a:lnTo>
                  <a:pt x="126" y="180"/>
                </a:lnTo>
                <a:lnTo>
                  <a:pt x="132" y="180"/>
                </a:lnTo>
                <a:lnTo>
                  <a:pt x="132" y="174"/>
                </a:lnTo>
                <a:lnTo>
                  <a:pt x="126" y="174"/>
                </a:lnTo>
                <a:lnTo>
                  <a:pt x="126" y="180"/>
                </a:lnTo>
                <a:lnTo>
                  <a:pt x="120" y="180"/>
                </a:lnTo>
                <a:lnTo>
                  <a:pt x="126" y="186"/>
                </a:lnTo>
                <a:lnTo>
                  <a:pt x="120" y="186"/>
                </a:lnTo>
                <a:lnTo>
                  <a:pt x="120" y="180"/>
                </a:lnTo>
                <a:lnTo>
                  <a:pt x="114" y="180"/>
                </a:lnTo>
                <a:lnTo>
                  <a:pt x="108" y="180"/>
                </a:lnTo>
                <a:lnTo>
                  <a:pt x="108" y="174"/>
                </a:lnTo>
                <a:lnTo>
                  <a:pt x="102" y="174"/>
                </a:lnTo>
                <a:lnTo>
                  <a:pt x="96" y="168"/>
                </a:lnTo>
                <a:lnTo>
                  <a:pt x="90" y="168"/>
                </a:lnTo>
                <a:lnTo>
                  <a:pt x="90" y="162"/>
                </a:lnTo>
                <a:lnTo>
                  <a:pt x="84" y="156"/>
                </a:lnTo>
                <a:lnTo>
                  <a:pt x="78" y="150"/>
                </a:lnTo>
                <a:lnTo>
                  <a:pt x="78" y="162"/>
                </a:lnTo>
                <a:lnTo>
                  <a:pt x="72" y="162"/>
                </a:lnTo>
                <a:lnTo>
                  <a:pt x="66" y="162"/>
                </a:lnTo>
                <a:lnTo>
                  <a:pt x="60" y="168"/>
                </a:lnTo>
                <a:lnTo>
                  <a:pt x="54" y="162"/>
                </a:lnTo>
                <a:lnTo>
                  <a:pt x="54" y="162"/>
                </a:lnTo>
                <a:lnTo>
                  <a:pt x="48" y="162"/>
                </a:lnTo>
                <a:lnTo>
                  <a:pt x="48" y="156"/>
                </a:lnTo>
                <a:lnTo>
                  <a:pt x="42" y="156"/>
                </a:lnTo>
                <a:lnTo>
                  <a:pt x="36" y="156"/>
                </a:lnTo>
                <a:lnTo>
                  <a:pt x="36" y="150"/>
                </a:lnTo>
                <a:lnTo>
                  <a:pt x="36" y="144"/>
                </a:lnTo>
                <a:lnTo>
                  <a:pt x="30" y="144"/>
                </a:lnTo>
                <a:lnTo>
                  <a:pt x="24" y="150"/>
                </a:lnTo>
                <a:lnTo>
                  <a:pt x="18" y="150"/>
                </a:lnTo>
                <a:lnTo>
                  <a:pt x="12" y="144"/>
                </a:lnTo>
                <a:lnTo>
                  <a:pt x="12" y="138"/>
                </a:lnTo>
                <a:lnTo>
                  <a:pt x="12" y="138"/>
                </a:lnTo>
                <a:lnTo>
                  <a:pt x="12" y="132"/>
                </a:lnTo>
                <a:lnTo>
                  <a:pt x="6" y="132"/>
                </a:lnTo>
                <a:lnTo>
                  <a:pt x="6" y="126"/>
                </a:lnTo>
                <a:lnTo>
                  <a:pt x="0" y="126"/>
                </a:lnTo>
                <a:lnTo>
                  <a:pt x="0" y="120"/>
                </a:lnTo>
                <a:lnTo>
                  <a:pt x="6" y="114"/>
                </a:lnTo>
                <a:lnTo>
                  <a:pt x="12" y="120"/>
                </a:lnTo>
                <a:lnTo>
                  <a:pt x="18" y="114"/>
                </a:lnTo>
                <a:lnTo>
                  <a:pt x="24" y="114"/>
                </a:lnTo>
                <a:lnTo>
                  <a:pt x="24" y="108"/>
                </a:lnTo>
                <a:lnTo>
                  <a:pt x="24" y="102"/>
                </a:lnTo>
                <a:lnTo>
                  <a:pt x="18" y="96"/>
                </a:lnTo>
                <a:lnTo>
                  <a:pt x="24" y="96"/>
                </a:lnTo>
                <a:lnTo>
                  <a:pt x="18" y="96"/>
                </a:lnTo>
                <a:lnTo>
                  <a:pt x="24" y="90"/>
                </a:lnTo>
                <a:lnTo>
                  <a:pt x="30" y="84"/>
                </a:lnTo>
                <a:lnTo>
                  <a:pt x="36" y="84"/>
                </a:lnTo>
                <a:lnTo>
                  <a:pt x="36" y="78"/>
                </a:lnTo>
                <a:lnTo>
                  <a:pt x="36" y="72"/>
                </a:lnTo>
                <a:lnTo>
                  <a:pt x="30" y="66"/>
                </a:lnTo>
                <a:lnTo>
                  <a:pt x="36" y="66"/>
                </a:lnTo>
                <a:lnTo>
                  <a:pt x="30" y="66"/>
                </a:lnTo>
                <a:lnTo>
                  <a:pt x="30" y="60"/>
                </a:lnTo>
                <a:lnTo>
                  <a:pt x="24" y="60"/>
                </a:lnTo>
                <a:lnTo>
                  <a:pt x="24" y="54"/>
                </a:lnTo>
                <a:lnTo>
                  <a:pt x="24" y="54"/>
                </a:lnTo>
                <a:lnTo>
                  <a:pt x="18" y="48"/>
                </a:lnTo>
                <a:lnTo>
                  <a:pt x="12" y="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5378450" y="2659063"/>
            <a:ext cx="630238" cy="485775"/>
          </a:xfrm>
          <a:custGeom>
            <a:avLst/>
            <a:gdLst>
              <a:gd name="T0" fmla="*/ 72 w 198"/>
              <a:gd name="T1" fmla="*/ 12 h 156"/>
              <a:gd name="T2" fmla="*/ 78 w 198"/>
              <a:gd name="T3" fmla="*/ 12 h 156"/>
              <a:gd name="T4" fmla="*/ 84 w 198"/>
              <a:gd name="T5" fmla="*/ 0 h 156"/>
              <a:gd name="T6" fmla="*/ 96 w 198"/>
              <a:gd name="T7" fmla="*/ 6 h 156"/>
              <a:gd name="T8" fmla="*/ 114 w 198"/>
              <a:gd name="T9" fmla="*/ 6 h 156"/>
              <a:gd name="T10" fmla="*/ 120 w 198"/>
              <a:gd name="T11" fmla="*/ 18 h 156"/>
              <a:gd name="T12" fmla="*/ 120 w 198"/>
              <a:gd name="T13" fmla="*/ 30 h 156"/>
              <a:gd name="T14" fmla="*/ 114 w 198"/>
              <a:gd name="T15" fmla="*/ 42 h 156"/>
              <a:gd name="T16" fmla="*/ 126 w 198"/>
              <a:gd name="T17" fmla="*/ 42 h 156"/>
              <a:gd name="T18" fmla="*/ 150 w 198"/>
              <a:gd name="T19" fmla="*/ 42 h 156"/>
              <a:gd name="T20" fmla="*/ 156 w 198"/>
              <a:gd name="T21" fmla="*/ 42 h 156"/>
              <a:gd name="T22" fmla="*/ 174 w 198"/>
              <a:gd name="T23" fmla="*/ 36 h 156"/>
              <a:gd name="T24" fmla="*/ 186 w 198"/>
              <a:gd name="T25" fmla="*/ 48 h 156"/>
              <a:gd name="T26" fmla="*/ 192 w 198"/>
              <a:gd name="T27" fmla="*/ 54 h 156"/>
              <a:gd name="T28" fmla="*/ 198 w 198"/>
              <a:gd name="T29" fmla="*/ 60 h 156"/>
              <a:gd name="T30" fmla="*/ 192 w 198"/>
              <a:gd name="T31" fmla="*/ 72 h 156"/>
              <a:gd name="T32" fmla="*/ 186 w 198"/>
              <a:gd name="T33" fmla="*/ 84 h 156"/>
              <a:gd name="T34" fmla="*/ 186 w 198"/>
              <a:gd name="T35" fmla="*/ 96 h 156"/>
              <a:gd name="T36" fmla="*/ 174 w 198"/>
              <a:gd name="T37" fmla="*/ 108 h 156"/>
              <a:gd name="T38" fmla="*/ 162 w 198"/>
              <a:gd name="T39" fmla="*/ 114 h 156"/>
              <a:gd name="T40" fmla="*/ 174 w 198"/>
              <a:gd name="T41" fmla="*/ 120 h 156"/>
              <a:gd name="T42" fmla="*/ 174 w 198"/>
              <a:gd name="T43" fmla="*/ 132 h 156"/>
              <a:gd name="T44" fmla="*/ 168 w 198"/>
              <a:gd name="T45" fmla="*/ 138 h 156"/>
              <a:gd name="T46" fmla="*/ 168 w 198"/>
              <a:gd name="T47" fmla="*/ 144 h 156"/>
              <a:gd name="T48" fmla="*/ 156 w 198"/>
              <a:gd name="T49" fmla="*/ 150 h 156"/>
              <a:gd name="T50" fmla="*/ 144 w 198"/>
              <a:gd name="T51" fmla="*/ 150 h 156"/>
              <a:gd name="T52" fmla="*/ 132 w 198"/>
              <a:gd name="T53" fmla="*/ 144 h 156"/>
              <a:gd name="T54" fmla="*/ 114 w 198"/>
              <a:gd name="T55" fmla="*/ 132 h 156"/>
              <a:gd name="T56" fmla="*/ 90 w 198"/>
              <a:gd name="T57" fmla="*/ 132 h 156"/>
              <a:gd name="T58" fmla="*/ 78 w 198"/>
              <a:gd name="T59" fmla="*/ 120 h 156"/>
              <a:gd name="T60" fmla="*/ 66 w 198"/>
              <a:gd name="T61" fmla="*/ 126 h 156"/>
              <a:gd name="T62" fmla="*/ 54 w 198"/>
              <a:gd name="T63" fmla="*/ 126 h 156"/>
              <a:gd name="T64" fmla="*/ 48 w 198"/>
              <a:gd name="T65" fmla="*/ 126 h 156"/>
              <a:gd name="T66" fmla="*/ 36 w 198"/>
              <a:gd name="T67" fmla="*/ 120 h 156"/>
              <a:gd name="T68" fmla="*/ 36 w 198"/>
              <a:gd name="T69" fmla="*/ 132 h 156"/>
              <a:gd name="T70" fmla="*/ 30 w 198"/>
              <a:gd name="T71" fmla="*/ 120 h 156"/>
              <a:gd name="T72" fmla="*/ 12 w 198"/>
              <a:gd name="T73" fmla="*/ 114 h 156"/>
              <a:gd name="T74" fmla="*/ 6 w 198"/>
              <a:gd name="T75" fmla="*/ 96 h 156"/>
              <a:gd name="T76" fmla="*/ 6 w 198"/>
              <a:gd name="T77" fmla="*/ 78 h 156"/>
              <a:gd name="T78" fmla="*/ 6 w 198"/>
              <a:gd name="T79" fmla="*/ 66 h 156"/>
              <a:gd name="T80" fmla="*/ 0 w 198"/>
              <a:gd name="T81" fmla="*/ 66 h 156"/>
              <a:gd name="T82" fmla="*/ 0 w 198"/>
              <a:gd name="T83" fmla="*/ 54 h 156"/>
              <a:gd name="T84" fmla="*/ 18 w 198"/>
              <a:gd name="T85" fmla="*/ 54 h 156"/>
              <a:gd name="T86" fmla="*/ 30 w 198"/>
              <a:gd name="T87" fmla="*/ 48 h 156"/>
              <a:gd name="T88" fmla="*/ 36 w 198"/>
              <a:gd name="T89" fmla="*/ 48 h 156"/>
              <a:gd name="T90" fmla="*/ 48 w 198"/>
              <a:gd name="T91" fmla="*/ 36 h 156"/>
              <a:gd name="T92" fmla="*/ 54 w 198"/>
              <a:gd name="T93" fmla="*/ 24 h 156"/>
              <a:gd name="T94" fmla="*/ 60 w 198"/>
              <a:gd name="T95" fmla="*/ 1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8" h="156">
                <a:moveTo>
                  <a:pt x="60" y="12"/>
                </a:move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2" y="12"/>
                </a:lnTo>
                <a:lnTo>
                  <a:pt x="78" y="12"/>
                </a:lnTo>
                <a:lnTo>
                  <a:pt x="78" y="6"/>
                </a:lnTo>
                <a:lnTo>
                  <a:pt x="84" y="6"/>
                </a:lnTo>
                <a:lnTo>
                  <a:pt x="84" y="0"/>
                </a:lnTo>
                <a:lnTo>
                  <a:pt x="90" y="6"/>
                </a:lnTo>
                <a:lnTo>
                  <a:pt x="90" y="12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14" y="12"/>
                </a:lnTo>
                <a:lnTo>
                  <a:pt x="114" y="18"/>
                </a:lnTo>
                <a:lnTo>
                  <a:pt x="120" y="18"/>
                </a:lnTo>
                <a:lnTo>
                  <a:pt x="120" y="18"/>
                </a:lnTo>
                <a:lnTo>
                  <a:pt x="120" y="24"/>
                </a:lnTo>
                <a:lnTo>
                  <a:pt x="120" y="30"/>
                </a:lnTo>
                <a:lnTo>
                  <a:pt x="120" y="36"/>
                </a:lnTo>
                <a:lnTo>
                  <a:pt x="120" y="36"/>
                </a:lnTo>
                <a:lnTo>
                  <a:pt x="114" y="42"/>
                </a:lnTo>
                <a:lnTo>
                  <a:pt x="120" y="42"/>
                </a:lnTo>
                <a:lnTo>
                  <a:pt x="120" y="42"/>
                </a:lnTo>
                <a:lnTo>
                  <a:pt x="126" y="42"/>
                </a:lnTo>
                <a:lnTo>
                  <a:pt x="138" y="42"/>
                </a:lnTo>
                <a:lnTo>
                  <a:pt x="144" y="42"/>
                </a:lnTo>
                <a:lnTo>
                  <a:pt x="150" y="42"/>
                </a:lnTo>
                <a:lnTo>
                  <a:pt x="150" y="36"/>
                </a:lnTo>
                <a:lnTo>
                  <a:pt x="156" y="36"/>
                </a:lnTo>
                <a:lnTo>
                  <a:pt x="156" y="42"/>
                </a:lnTo>
                <a:lnTo>
                  <a:pt x="162" y="36"/>
                </a:lnTo>
                <a:lnTo>
                  <a:pt x="168" y="36"/>
                </a:lnTo>
                <a:lnTo>
                  <a:pt x="174" y="36"/>
                </a:lnTo>
                <a:lnTo>
                  <a:pt x="180" y="36"/>
                </a:lnTo>
                <a:lnTo>
                  <a:pt x="186" y="42"/>
                </a:lnTo>
                <a:lnTo>
                  <a:pt x="186" y="48"/>
                </a:lnTo>
                <a:lnTo>
                  <a:pt x="186" y="48"/>
                </a:lnTo>
                <a:lnTo>
                  <a:pt x="192" y="48"/>
                </a:lnTo>
                <a:lnTo>
                  <a:pt x="192" y="54"/>
                </a:lnTo>
                <a:lnTo>
                  <a:pt x="198" y="54"/>
                </a:lnTo>
                <a:lnTo>
                  <a:pt x="192" y="54"/>
                </a:lnTo>
                <a:lnTo>
                  <a:pt x="198" y="60"/>
                </a:lnTo>
                <a:lnTo>
                  <a:pt x="198" y="66"/>
                </a:lnTo>
                <a:lnTo>
                  <a:pt x="198" y="72"/>
                </a:lnTo>
                <a:lnTo>
                  <a:pt x="192" y="72"/>
                </a:lnTo>
                <a:lnTo>
                  <a:pt x="186" y="78"/>
                </a:lnTo>
                <a:lnTo>
                  <a:pt x="180" y="84"/>
                </a:lnTo>
                <a:lnTo>
                  <a:pt x="186" y="84"/>
                </a:lnTo>
                <a:lnTo>
                  <a:pt x="180" y="84"/>
                </a:lnTo>
                <a:lnTo>
                  <a:pt x="186" y="90"/>
                </a:lnTo>
                <a:lnTo>
                  <a:pt x="186" y="96"/>
                </a:lnTo>
                <a:lnTo>
                  <a:pt x="186" y="102"/>
                </a:lnTo>
                <a:lnTo>
                  <a:pt x="180" y="102"/>
                </a:lnTo>
                <a:lnTo>
                  <a:pt x="174" y="108"/>
                </a:lnTo>
                <a:lnTo>
                  <a:pt x="168" y="102"/>
                </a:lnTo>
                <a:lnTo>
                  <a:pt x="162" y="108"/>
                </a:lnTo>
                <a:lnTo>
                  <a:pt x="162" y="114"/>
                </a:lnTo>
                <a:lnTo>
                  <a:pt x="168" y="114"/>
                </a:lnTo>
                <a:lnTo>
                  <a:pt x="168" y="120"/>
                </a:lnTo>
                <a:lnTo>
                  <a:pt x="174" y="120"/>
                </a:lnTo>
                <a:lnTo>
                  <a:pt x="174" y="126"/>
                </a:lnTo>
                <a:lnTo>
                  <a:pt x="174" y="132"/>
                </a:lnTo>
                <a:lnTo>
                  <a:pt x="174" y="132"/>
                </a:lnTo>
                <a:lnTo>
                  <a:pt x="180" y="138"/>
                </a:lnTo>
                <a:lnTo>
                  <a:pt x="174" y="138"/>
                </a:lnTo>
                <a:lnTo>
                  <a:pt x="168" y="138"/>
                </a:lnTo>
                <a:lnTo>
                  <a:pt x="168" y="144"/>
                </a:lnTo>
                <a:lnTo>
                  <a:pt x="162" y="144"/>
                </a:lnTo>
                <a:lnTo>
                  <a:pt x="168" y="144"/>
                </a:lnTo>
                <a:lnTo>
                  <a:pt x="168" y="150"/>
                </a:lnTo>
                <a:lnTo>
                  <a:pt x="162" y="150"/>
                </a:lnTo>
                <a:lnTo>
                  <a:pt x="156" y="150"/>
                </a:lnTo>
                <a:lnTo>
                  <a:pt x="150" y="144"/>
                </a:lnTo>
                <a:lnTo>
                  <a:pt x="144" y="144"/>
                </a:lnTo>
                <a:lnTo>
                  <a:pt x="144" y="150"/>
                </a:lnTo>
                <a:lnTo>
                  <a:pt x="138" y="156"/>
                </a:lnTo>
                <a:lnTo>
                  <a:pt x="138" y="150"/>
                </a:lnTo>
                <a:lnTo>
                  <a:pt x="132" y="144"/>
                </a:lnTo>
                <a:lnTo>
                  <a:pt x="126" y="138"/>
                </a:lnTo>
                <a:lnTo>
                  <a:pt x="120" y="138"/>
                </a:lnTo>
                <a:lnTo>
                  <a:pt x="114" y="132"/>
                </a:lnTo>
                <a:lnTo>
                  <a:pt x="108" y="132"/>
                </a:lnTo>
                <a:lnTo>
                  <a:pt x="96" y="132"/>
                </a:lnTo>
                <a:lnTo>
                  <a:pt x="90" y="132"/>
                </a:lnTo>
                <a:lnTo>
                  <a:pt x="84" y="126"/>
                </a:lnTo>
                <a:lnTo>
                  <a:pt x="78" y="126"/>
                </a:lnTo>
                <a:lnTo>
                  <a:pt x="78" y="120"/>
                </a:lnTo>
                <a:lnTo>
                  <a:pt x="72" y="126"/>
                </a:lnTo>
                <a:lnTo>
                  <a:pt x="66" y="120"/>
                </a:lnTo>
                <a:lnTo>
                  <a:pt x="66" y="126"/>
                </a:lnTo>
                <a:lnTo>
                  <a:pt x="60" y="120"/>
                </a:lnTo>
                <a:lnTo>
                  <a:pt x="60" y="126"/>
                </a:lnTo>
                <a:lnTo>
                  <a:pt x="54" y="126"/>
                </a:lnTo>
                <a:lnTo>
                  <a:pt x="48" y="126"/>
                </a:lnTo>
                <a:lnTo>
                  <a:pt x="48" y="120"/>
                </a:lnTo>
                <a:lnTo>
                  <a:pt x="48" y="126"/>
                </a:lnTo>
                <a:lnTo>
                  <a:pt x="42" y="126"/>
                </a:lnTo>
                <a:lnTo>
                  <a:pt x="42" y="120"/>
                </a:lnTo>
                <a:lnTo>
                  <a:pt x="36" y="120"/>
                </a:lnTo>
                <a:lnTo>
                  <a:pt x="36" y="126"/>
                </a:lnTo>
                <a:lnTo>
                  <a:pt x="36" y="126"/>
                </a:lnTo>
                <a:lnTo>
                  <a:pt x="36" y="132"/>
                </a:lnTo>
                <a:lnTo>
                  <a:pt x="36" y="126"/>
                </a:lnTo>
                <a:lnTo>
                  <a:pt x="30" y="126"/>
                </a:lnTo>
                <a:lnTo>
                  <a:pt x="30" y="120"/>
                </a:lnTo>
                <a:lnTo>
                  <a:pt x="24" y="114"/>
                </a:lnTo>
                <a:lnTo>
                  <a:pt x="18" y="108"/>
                </a:lnTo>
                <a:lnTo>
                  <a:pt x="12" y="114"/>
                </a:lnTo>
                <a:lnTo>
                  <a:pt x="12" y="108"/>
                </a:lnTo>
                <a:lnTo>
                  <a:pt x="6" y="102"/>
                </a:lnTo>
                <a:lnTo>
                  <a:pt x="6" y="96"/>
                </a:lnTo>
                <a:lnTo>
                  <a:pt x="12" y="84"/>
                </a:lnTo>
                <a:lnTo>
                  <a:pt x="12" y="78"/>
                </a:lnTo>
                <a:lnTo>
                  <a:pt x="6" y="78"/>
                </a:lnTo>
                <a:lnTo>
                  <a:pt x="0" y="72"/>
                </a:lnTo>
                <a:lnTo>
                  <a:pt x="6" y="72"/>
                </a:lnTo>
                <a:lnTo>
                  <a:pt x="6" y="66"/>
                </a:lnTo>
                <a:lnTo>
                  <a:pt x="6" y="60"/>
                </a:lnTo>
                <a:lnTo>
                  <a:pt x="6" y="66"/>
                </a:lnTo>
                <a:lnTo>
                  <a:pt x="0" y="66"/>
                </a:lnTo>
                <a:lnTo>
                  <a:pt x="6" y="60"/>
                </a:lnTo>
                <a:lnTo>
                  <a:pt x="0" y="60"/>
                </a:lnTo>
                <a:lnTo>
                  <a:pt x="0" y="54"/>
                </a:lnTo>
                <a:lnTo>
                  <a:pt x="6" y="54"/>
                </a:lnTo>
                <a:lnTo>
                  <a:pt x="12" y="54"/>
                </a:lnTo>
                <a:lnTo>
                  <a:pt x="18" y="54"/>
                </a:lnTo>
                <a:lnTo>
                  <a:pt x="18" y="48"/>
                </a:lnTo>
                <a:lnTo>
                  <a:pt x="24" y="48"/>
                </a:lnTo>
                <a:lnTo>
                  <a:pt x="30" y="48"/>
                </a:lnTo>
                <a:lnTo>
                  <a:pt x="36" y="48"/>
                </a:lnTo>
                <a:lnTo>
                  <a:pt x="36" y="48"/>
                </a:lnTo>
                <a:lnTo>
                  <a:pt x="36" y="48"/>
                </a:lnTo>
                <a:lnTo>
                  <a:pt x="42" y="48"/>
                </a:lnTo>
                <a:lnTo>
                  <a:pt x="48" y="42"/>
                </a:lnTo>
                <a:lnTo>
                  <a:pt x="48" y="36"/>
                </a:lnTo>
                <a:lnTo>
                  <a:pt x="54" y="36"/>
                </a:lnTo>
                <a:lnTo>
                  <a:pt x="54" y="30"/>
                </a:lnTo>
                <a:lnTo>
                  <a:pt x="54" y="24"/>
                </a:lnTo>
                <a:lnTo>
                  <a:pt x="54" y="18"/>
                </a:lnTo>
                <a:lnTo>
                  <a:pt x="60" y="18"/>
                </a:lnTo>
                <a:lnTo>
                  <a:pt x="60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3390900" y="2659063"/>
            <a:ext cx="609600" cy="447675"/>
          </a:xfrm>
          <a:custGeom>
            <a:avLst/>
            <a:gdLst>
              <a:gd name="T0" fmla="*/ 24 w 192"/>
              <a:gd name="T1" fmla="*/ 6 h 144"/>
              <a:gd name="T2" fmla="*/ 36 w 192"/>
              <a:gd name="T3" fmla="*/ 12 h 144"/>
              <a:gd name="T4" fmla="*/ 54 w 192"/>
              <a:gd name="T5" fmla="*/ 12 h 144"/>
              <a:gd name="T6" fmla="*/ 72 w 192"/>
              <a:gd name="T7" fmla="*/ 12 h 144"/>
              <a:gd name="T8" fmla="*/ 84 w 192"/>
              <a:gd name="T9" fmla="*/ 6 h 144"/>
              <a:gd name="T10" fmla="*/ 96 w 192"/>
              <a:gd name="T11" fmla="*/ 18 h 144"/>
              <a:gd name="T12" fmla="*/ 108 w 192"/>
              <a:gd name="T13" fmla="*/ 24 h 144"/>
              <a:gd name="T14" fmla="*/ 120 w 192"/>
              <a:gd name="T15" fmla="*/ 24 h 144"/>
              <a:gd name="T16" fmla="*/ 126 w 192"/>
              <a:gd name="T17" fmla="*/ 42 h 144"/>
              <a:gd name="T18" fmla="*/ 144 w 192"/>
              <a:gd name="T19" fmla="*/ 24 h 144"/>
              <a:gd name="T20" fmla="*/ 150 w 192"/>
              <a:gd name="T21" fmla="*/ 12 h 144"/>
              <a:gd name="T22" fmla="*/ 162 w 192"/>
              <a:gd name="T23" fmla="*/ 24 h 144"/>
              <a:gd name="T24" fmla="*/ 168 w 192"/>
              <a:gd name="T25" fmla="*/ 24 h 144"/>
              <a:gd name="T26" fmla="*/ 174 w 192"/>
              <a:gd name="T27" fmla="*/ 36 h 144"/>
              <a:gd name="T28" fmla="*/ 174 w 192"/>
              <a:gd name="T29" fmla="*/ 42 h 144"/>
              <a:gd name="T30" fmla="*/ 174 w 192"/>
              <a:gd name="T31" fmla="*/ 48 h 144"/>
              <a:gd name="T32" fmla="*/ 186 w 192"/>
              <a:gd name="T33" fmla="*/ 54 h 144"/>
              <a:gd name="T34" fmla="*/ 186 w 192"/>
              <a:gd name="T35" fmla="*/ 72 h 144"/>
              <a:gd name="T36" fmla="*/ 192 w 192"/>
              <a:gd name="T37" fmla="*/ 78 h 144"/>
              <a:gd name="T38" fmla="*/ 180 w 192"/>
              <a:gd name="T39" fmla="*/ 90 h 144"/>
              <a:gd name="T40" fmla="*/ 186 w 192"/>
              <a:gd name="T41" fmla="*/ 96 h 144"/>
              <a:gd name="T42" fmla="*/ 180 w 192"/>
              <a:gd name="T43" fmla="*/ 108 h 144"/>
              <a:gd name="T44" fmla="*/ 186 w 192"/>
              <a:gd name="T45" fmla="*/ 120 h 144"/>
              <a:gd name="T46" fmla="*/ 180 w 192"/>
              <a:gd name="T47" fmla="*/ 132 h 144"/>
              <a:gd name="T48" fmla="*/ 174 w 192"/>
              <a:gd name="T49" fmla="*/ 132 h 144"/>
              <a:gd name="T50" fmla="*/ 162 w 192"/>
              <a:gd name="T51" fmla="*/ 132 h 144"/>
              <a:gd name="T52" fmla="*/ 156 w 192"/>
              <a:gd name="T53" fmla="*/ 138 h 144"/>
              <a:gd name="T54" fmla="*/ 144 w 192"/>
              <a:gd name="T55" fmla="*/ 144 h 144"/>
              <a:gd name="T56" fmla="*/ 138 w 192"/>
              <a:gd name="T57" fmla="*/ 132 h 144"/>
              <a:gd name="T58" fmla="*/ 144 w 192"/>
              <a:gd name="T59" fmla="*/ 132 h 144"/>
              <a:gd name="T60" fmla="*/ 132 w 192"/>
              <a:gd name="T61" fmla="*/ 132 h 144"/>
              <a:gd name="T62" fmla="*/ 120 w 192"/>
              <a:gd name="T63" fmla="*/ 132 h 144"/>
              <a:gd name="T64" fmla="*/ 114 w 192"/>
              <a:gd name="T65" fmla="*/ 132 h 144"/>
              <a:gd name="T66" fmla="*/ 90 w 192"/>
              <a:gd name="T67" fmla="*/ 132 h 144"/>
              <a:gd name="T68" fmla="*/ 90 w 192"/>
              <a:gd name="T69" fmla="*/ 126 h 144"/>
              <a:gd name="T70" fmla="*/ 114 w 192"/>
              <a:gd name="T71" fmla="*/ 120 h 144"/>
              <a:gd name="T72" fmla="*/ 114 w 192"/>
              <a:gd name="T73" fmla="*/ 114 h 144"/>
              <a:gd name="T74" fmla="*/ 90 w 192"/>
              <a:gd name="T75" fmla="*/ 120 h 144"/>
              <a:gd name="T76" fmla="*/ 84 w 192"/>
              <a:gd name="T77" fmla="*/ 114 h 144"/>
              <a:gd name="T78" fmla="*/ 78 w 192"/>
              <a:gd name="T79" fmla="*/ 120 h 144"/>
              <a:gd name="T80" fmla="*/ 66 w 192"/>
              <a:gd name="T81" fmla="*/ 114 h 144"/>
              <a:gd name="T82" fmla="*/ 60 w 192"/>
              <a:gd name="T83" fmla="*/ 132 h 144"/>
              <a:gd name="T84" fmla="*/ 60 w 192"/>
              <a:gd name="T85" fmla="*/ 132 h 144"/>
              <a:gd name="T86" fmla="*/ 60 w 192"/>
              <a:gd name="T87" fmla="*/ 114 h 144"/>
              <a:gd name="T88" fmla="*/ 42 w 192"/>
              <a:gd name="T89" fmla="*/ 96 h 144"/>
              <a:gd name="T90" fmla="*/ 42 w 192"/>
              <a:gd name="T91" fmla="*/ 96 h 144"/>
              <a:gd name="T92" fmla="*/ 30 w 192"/>
              <a:gd name="T93" fmla="*/ 90 h 144"/>
              <a:gd name="T94" fmla="*/ 12 w 192"/>
              <a:gd name="T95" fmla="*/ 78 h 144"/>
              <a:gd name="T96" fmla="*/ 18 w 192"/>
              <a:gd name="T97" fmla="*/ 66 h 144"/>
              <a:gd name="T98" fmla="*/ 30 w 192"/>
              <a:gd name="T99" fmla="*/ 60 h 144"/>
              <a:gd name="T100" fmla="*/ 36 w 192"/>
              <a:gd name="T101" fmla="*/ 48 h 144"/>
              <a:gd name="T102" fmla="*/ 30 w 192"/>
              <a:gd name="T103" fmla="*/ 48 h 144"/>
              <a:gd name="T104" fmla="*/ 12 w 192"/>
              <a:gd name="T105" fmla="*/ 42 h 144"/>
              <a:gd name="T106" fmla="*/ 6 w 192"/>
              <a:gd name="T107" fmla="*/ 30 h 144"/>
              <a:gd name="T108" fmla="*/ 0 w 192"/>
              <a:gd name="T109" fmla="*/ 18 h 144"/>
              <a:gd name="T110" fmla="*/ 6 w 192"/>
              <a:gd name="T111" fmla="*/ 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2" h="144">
                <a:moveTo>
                  <a:pt x="12" y="0"/>
                </a:move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0" y="12"/>
                </a:lnTo>
                <a:lnTo>
                  <a:pt x="36" y="12"/>
                </a:lnTo>
                <a:lnTo>
                  <a:pt x="42" y="6"/>
                </a:lnTo>
                <a:lnTo>
                  <a:pt x="48" y="12"/>
                </a:lnTo>
                <a:lnTo>
                  <a:pt x="54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90" y="12"/>
                </a:lnTo>
                <a:lnTo>
                  <a:pt x="96" y="12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24"/>
                </a:lnTo>
                <a:lnTo>
                  <a:pt x="108" y="30"/>
                </a:lnTo>
                <a:lnTo>
                  <a:pt x="114" y="24"/>
                </a:lnTo>
                <a:lnTo>
                  <a:pt x="120" y="24"/>
                </a:lnTo>
                <a:lnTo>
                  <a:pt x="126" y="24"/>
                </a:lnTo>
                <a:lnTo>
                  <a:pt x="120" y="36"/>
                </a:lnTo>
                <a:lnTo>
                  <a:pt x="126" y="42"/>
                </a:lnTo>
                <a:lnTo>
                  <a:pt x="132" y="36"/>
                </a:lnTo>
                <a:lnTo>
                  <a:pt x="138" y="30"/>
                </a:lnTo>
                <a:lnTo>
                  <a:pt x="144" y="24"/>
                </a:lnTo>
                <a:lnTo>
                  <a:pt x="138" y="18"/>
                </a:lnTo>
                <a:lnTo>
                  <a:pt x="150" y="18"/>
                </a:lnTo>
                <a:lnTo>
                  <a:pt x="150" y="12"/>
                </a:lnTo>
                <a:lnTo>
                  <a:pt x="156" y="18"/>
                </a:lnTo>
                <a:lnTo>
                  <a:pt x="162" y="18"/>
                </a:lnTo>
                <a:lnTo>
                  <a:pt x="162" y="24"/>
                </a:lnTo>
                <a:lnTo>
                  <a:pt x="162" y="30"/>
                </a:lnTo>
                <a:lnTo>
                  <a:pt x="162" y="24"/>
                </a:lnTo>
                <a:lnTo>
                  <a:pt x="168" y="24"/>
                </a:lnTo>
                <a:lnTo>
                  <a:pt x="174" y="24"/>
                </a:lnTo>
                <a:lnTo>
                  <a:pt x="174" y="30"/>
                </a:lnTo>
                <a:lnTo>
                  <a:pt x="174" y="36"/>
                </a:lnTo>
                <a:lnTo>
                  <a:pt x="174" y="36"/>
                </a:lnTo>
                <a:lnTo>
                  <a:pt x="180" y="36"/>
                </a:lnTo>
                <a:lnTo>
                  <a:pt x="174" y="42"/>
                </a:lnTo>
                <a:lnTo>
                  <a:pt x="174" y="48"/>
                </a:lnTo>
                <a:lnTo>
                  <a:pt x="168" y="48"/>
                </a:lnTo>
                <a:lnTo>
                  <a:pt x="174" y="48"/>
                </a:lnTo>
                <a:lnTo>
                  <a:pt x="180" y="48"/>
                </a:lnTo>
                <a:lnTo>
                  <a:pt x="186" y="48"/>
                </a:lnTo>
                <a:lnTo>
                  <a:pt x="186" y="54"/>
                </a:lnTo>
                <a:lnTo>
                  <a:pt x="192" y="60"/>
                </a:lnTo>
                <a:lnTo>
                  <a:pt x="186" y="66"/>
                </a:lnTo>
                <a:lnTo>
                  <a:pt x="186" y="72"/>
                </a:lnTo>
                <a:lnTo>
                  <a:pt x="186" y="78"/>
                </a:lnTo>
                <a:lnTo>
                  <a:pt x="192" y="72"/>
                </a:lnTo>
                <a:lnTo>
                  <a:pt x="192" y="78"/>
                </a:lnTo>
                <a:lnTo>
                  <a:pt x="192" y="84"/>
                </a:lnTo>
                <a:lnTo>
                  <a:pt x="186" y="90"/>
                </a:lnTo>
                <a:lnTo>
                  <a:pt x="180" y="90"/>
                </a:lnTo>
                <a:lnTo>
                  <a:pt x="186" y="90"/>
                </a:lnTo>
                <a:lnTo>
                  <a:pt x="192" y="96"/>
                </a:lnTo>
                <a:lnTo>
                  <a:pt x="186" y="96"/>
                </a:lnTo>
                <a:lnTo>
                  <a:pt x="180" y="96"/>
                </a:lnTo>
                <a:lnTo>
                  <a:pt x="186" y="102"/>
                </a:lnTo>
                <a:lnTo>
                  <a:pt x="180" y="108"/>
                </a:lnTo>
                <a:lnTo>
                  <a:pt x="186" y="108"/>
                </a:lnTo>
                <a:lnTo>
                  <a:pt x="186" y="114"/>
                </a:lnTo>
                <a:lnTo>
                  <a:pt x="186" y="120"/>
                </a:lnTo>
                <a:lnTo>
                  <a:pt x="186" y="126"/>
                </a:lnTo>
                <a:lnTo>
                  <a:pt x="186" y="132"/>
                </a:lnTo>
                <a:lnTo>
                  <a:pt x="180" y="132"/>
                </a:lnTo>
                <a:lnTo>
                  <a:pt x="174" y="132"/>
                </a:lnTo>
                <a:lnTo>
                  <a:pt x="174" y="138"/>
                </a:lnTo>
                <a:lnTo>
                  <a:pt x="174" y="132"/>
                </a:lnTo>
                <a:lnTo>
                  <a:pt x="174" y="132"/>
                </a:lnTo>
                <a:lnTo>
                  <a:pt x="168" y="132"/>
                </a:lnTo>
                <a:lnTo>
                  <a:pt x="162" y="132"/>
                </a:lnTo>
                <a:lnTo>
                  <a:pt x="162" y="138"/>
                </a:lnTo>
                <a:lnTo>
                  <a:pt x="156" y="144"/>
                </a:lnTo>
                <a:lnTo>
                  <a:pt x="156" y="138"/>
                </a:lnTo>
                <a:lnTo>
                  <a:pt x="150" y="138"/>
                </a:lnTo>
                <a:lnTo>
                  <a:pt x="144" y="138"/>
                </a:lnTo>
                <a:lnTo>
                  <a:pt x="144" y="144"/>
                </a:lnTo>
                <a:lnTo>
                  <a:pt x="138" y="144"/>
                </a:lnTo>
                <a:lnTo>
                  <a:pt x="138" y="138"/>
                </a:lnTo>
                <a:lnTo>
                  <a:pt x="138" y="132"/>
                </a:lnTo>
                <a:lnTo>
                  <a:pt x="144" y="132"/>
                </a:lnTo>
                <a:lnTo>
                  <a:pt x="150" y="132"/>
                </a:lnTo>
                <a:lnTo>
                  <a:pt x="144" y="132"/>
                </a:lnTo>
                <a:lnTo>
                  <a:pt x="138" y="132"/>
                </a:lnTo>
                <a:lnTo>
                  <a:pt x="138" y="132"/>
                </a:lnTo>
                <a:lnTo>
                  <a:pt x="132" y="132"/>
                </a:lnTo>
                <a:lnTo>
                  <a:pt x="132" y="132"/>
                </a:lnTo>
                <a:lnTo>
                  <a:pt x="126" y="132"/>
                </a:lnTo>
                <a:lnTo>
                  <a:pt x="120" y="132"/>
                </a:lnTo>
                <a:lnTo>
                  <a:pt x="120" y="132"/>
                </a:lnTo>
                <a:lnTo>
                  <a:pt x="114" y="132"/>
                </a:lnTo>
                <a:lnTo>
                  <a:pt x="114" y="132"/>
                </a:lnTo>
                <a:lnTo>
                  <a:pt x="108" y="132"/>
                </a:lnTo>
                <a:lnTo>
                  <a:pt x="96" y="132"/>
                </a:lnTo>
                <a:lnTo>
                  <a:pt x="90" y="132"/>
                </a:lnTo>
                <a:lnTo>
                  <a:pt x="90" y="132"/>
                </a:lnTo>
                <a:lnTo>
                  <a:pt x="90" y="126"/>
                </a:lnTo>
                <a:lnTo>
                  <a:pt x="90" y="126"/>
                </a:lnTo>
                <a:lnTo>
                  <a:pt x="90" y="126"/>
                </a:lnTo>
                <a:lnTo>
                  <a:pt x="108" y="126"/>
                </a:lnTo>
                <a:lnTo>
                  <a:pt x="114" y="120"/>
                </a:lnTo>
                <a:lnTo>
                  <a:pt x="114" y="114"/>
                </a:lnTo>
                <a:lnTo>
                  <a:pt x="114" y="108"/>
                </a:lnTo>
                <a:lnTo>
                  <a:pt x="114" y="114"/>
                </a:lnTo>
                <a:lnTo>
                  <a:pt x="102" y="114"/>
                </a:lnTo>
                <a:lnTo>
                  <a:pt x="90" y="114"/>
                </a:lnTo>
                <a:lnTo>
                  <a:pt x="90" y="120"/>
                </a:lnTo>
                <a:lnTo>
                  <a:pt x="90" y="108"/>
                </a:lnTo>
                <a:lnTo>
                  <a:pt x="84" y="108"/>
                </a:lnTo>
                <a:lnTo>
                  <a:pt x="84" y="114"/>
                </a:lnTo>
                <a:lnTo>
                  <a:pt x="90" y="126"/>
                </a:lnTo>
                <a:lnTo>
                  <a:pt x="84" y="120"/>
                </a:lnTo>
                <a:lnTo>
                  <a:pt x="78" y="120"/>
                </a:lnTo>
                <a:lnTo>
                  <a:pt x="72" y="120"/>
                </a:lnTo>
                <a:lnTo>
                  <a:pt x="66" y="120"/>
                </a:lnTo>
                <a:lnTo>
                  <a:pt x="66" y="114"/>
                </a:lnTo>
                <a:lnTo>
                  <a:pt x="60" y="120"/>
                </a:lnTo>
                <a:lnTo>
                  <a:pt x="60" y="126"/>
                </a:lnTo>
                <a:lnTo>
                  <a:pt x="60" y="132"/>
                </a:lnTo>
                <a:lnTo>
                  <a:pt x="66" y="132"/>
                </a:lnTo>
                <a:lnTo>
                  <a:pt x="60" y="132"/>
                </a:lnTo>
                <a:lnTo>
                  <a:pt x="60" y="132"/>
                </a:lnTo>
                <a:lnTo>
                  <a:pt x="60" y="126"/>
                </a:lnTo>
                <a:lnTo>
                  <a:pt x="60" y="120"/>
                </a:lnTo>
                <a:lnTo>
                  <a:pt x="60" y="114"/>
                </a:lnTo>
                <a:lnTo>
                  <a:pt x="54" y="102"/>
                </a:lnTo>
                <a:lnTo>
                  <a:pt x="48" y="96"/>
                </a:lnTo>
                <a:lnTo>
                  <a:pt x="42" y="96"/>
                </a:lnTo>
                <a:lnTo>
                  <a:pt x="36" y="96"/>
                </a:lnTo>
                <a:lnTo>
                  <a:pt x="36" y="90"/>
                </a:lnTo>
                <a:lnTo>
                  <a:pt x="42" y="96"/>
                </a:lnTo>
                <a:lnTo>
                  <a:pt x="42" y="90"/>
                </a:lnTo>
                <a:lnTo>
                  <a:pt x="36" y="90"/>
                </a:lnTo>
                <a:lnTo>
                  <a:pt x="30" y="90"/>
                </a:lnTo>
                <a:lnTo>
                  <a:pt x="24" y="90"/>
                </a:lnTo>
                <a:lnTo>
                  <a:pt x="18" y="84"/>
                </a:lnTo>
                <a:lnTo>
                  <a:pt x="12" y="78"/>
                </a:lnTo>
                <a:lnTo>
                  <a:pt x="12" y="72"/>
                </a:lnTo>
                <a:lnTo>
                  <a:pt x="12" y="66"/>
                </a:lnTo>
                <a:lnTo>
                  <a:pt x="18" y="66"/>
                </a:lnTo>
                <a:lnTo>
                  <a:pt x="24" y="66"/>
                </a:lnTo>
                <a:lnTo>
                  <a:pt x="24" y="60"/>
                </a:lnTo>
                <a:lnTo>
                  <a:pt x="30" y="60"/>
                </a:lnTo>
                <a:lnTo>
                  <a:pt x="30" y="54"/>
                </a:lnTo>
                <a:lnTo>
                  <a:pt x="30" y="48"/>
                </a:lnTo>
                <a:lnTo>
                  <a:pt x="36" y="48"/>
                </a:lnTo>
                <a:lnTo>
                  <a:pt x="30" y="48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18" y="42"/>
                </a:lnTo>
                <a:lnTo>
                  <a:pt x="12" y="42"/>
                </a:lnTo>
                <a:lnTo>
                  <a:pt x="6" y="42"/>
                </a:lnTo>
                <a:lnTo>
                  <a:pt x="6" y="42"/>
                </a:lnTo>
                <a:lnTo>
                  <a:pt x="6" y="30"/>
                </a:lnTo>
                <a:lnTo>
                  <a:pt x="6" y="24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6" y="6"/>
                </a:lnTo>
                <a:lnTo>
                  <a:pt x="6" y="6"/>
                </a:lnTo>
                <a:lnTo>
                  <a:pt x="1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5014913" y="2789238"/>
            <a:ext cx="647700" cy="523875"/>
          </a:xfrm>
          <a:custGeom>
            <a:avLst/>
            <a:gdLst>
              <a:gd name="T0" fmla="*/ 42 w 204"/>
              <a:gd name="T1" fmla="*/ 6 h 168"/>
              <a:gd name="T2" fmla="*/ 54 w 204"/>
              <a:gd name="T3" fmla="*/ 0 h 168"/>
              <a:gd name="T4" fmla="*/ 60 w 204"/>
              <a:gd name="T5" fmla="*/ 6 h 168"/>
              <a:gd name="T6" fmla="*/ 72 w 204"/>
              <a:gd name="T7" fmla="*/ 6 h 168"/>
              <a:gd name="T8" fmla="*/ 78 w 204"/>
              <a:gd name="T9" fmla="*/ 18 h 168"/>
              <a:gd name="T10" fmla="*/ 90 w 204"/>
              <a:gd name="T11" fmla="*/ 24 h 168"/>
              <a:gd name="T12" fmla="*/ 108 w 204"/>
              <a:gd name="T13" fmla="*/ 24 h 168"/>
              <a:gd name="T14" fmla="*/ 120 w 204"/>
              <a:gd name="T15" fmla="*/ 24 h 168"/>
              <a:gd name="T16" fmla="*/ 120 w 204"/>
              <a:gd name="T17" fmla="*/ 30 h 168"/>
              <a:gd name="T18" fmla="*/ 126 w 204"/>
              <a:gd name="T19" fmla="*/ 36 h 168"/>
              <a:gd name="T20" fmla="*/ 120 w 204"/>
              <a:gd name="T21" fmla="*/ 60 h 168"/>
              <a:gd name="T22" fmla="*/ 132 w 204"/>
              <a:gd name="T23" fmla="*/ 66 h 168"/>
              <a:gd name="T24" fmla="*/ 144 w 204"/>
              <a:gd name="T25" fmla="*/ 84 h 168"/>
              <a:gd name="T26" fmla="*/ 150 w 204"/>
              <a:gd name="T27" fmla="*/ 84 h 168"/>
              <a:gd name="T28" fmla="*/ 156 w 204"/>
              <a:gd name="T29" fmla="*/ 78 h 168"/>
              <a:gd name="T30" fmla="*/ 162 w 204"/>
              <a:gd name="T31" fmla="*/ 78 h 168"/>
              <a:gd name="T32" fmla="*/ 174 w 204"/>
              <a:gd name="T33" fmla="*/ 84 h 168"/>
              <a:gd name="T34" fmla="*/ 180 w 204"/>
              <a:gd name="T35" fmla="*/ 78 h 168"/>
              <a:gd name="T36" fmla="*/ 192 w 204"/>
              <a:gd name="T37" fmla="*/ 84 h 168"/>
              <a:gd name="T38" fmla="*/ 186 w 204"/>
              <a:gd name="T39" fmla="*/ 96 h 168"/>
              <a:gd name="T40" fmla="*/ 198 w 204"/>
              <a:gd name="T41" fmla="*/ 108 h 168"/>
              <a:gd name="T42" fmla="*/ 204 w 204"/>
              <a:gd name="T43" fmla="*/ 120 h 168"/>
              <a:gd name="T44" fmla="*/ 198 w 204"/>
              <a:gd name="T45" fmla="*/ 120 h 168"/>
              <a:gd name="T46" fmla="*/ 186 w 204"/>
              <a:gd name="T47" fmla="*/ 132 h 168"/>
              <a:gd name="T48" fmla="*/ 192 w 204"/>
              <a:gd name="T49" fmla="*/ 144 h 168"/>
              <a:gd name="T50" fmla="*/ 174 w 204"/>
              <a:gd name="T51" fmla="*/ 156 h 168"/>
              <a:gd name="T52" fmla="*/ 162 w 204"/>
              <a:gd name="T53" fmla="*/ 150 h 168"/>
              <a:gd name="T54" fmla="*/ 162 w 204"/>
              <a:gd name="T55" fmla="*/ 162 h 168"/>
              <a:gd name="T56" fmla="*/ 156 w 204"/>
              <a:gd name="T57" fmla="*/ 162 h 168"/>
              <a:gd name="T58" fmla="*/ 138 w 204"/>
              <a:gd name="T59" fmla="*/ 150 h 168"/>
              <a:gd name="T60" fmla="*/ 126 w 204"/>
              <a:gd name="T61" fmla="*/ 150 h 168"/>
              <a:gd name="T62" fmla="*/ 114 w 204"/>
              <a:gd name="T63" fmla="*/ 156 h 168"/>
              <a:gd name="T64" fmla="*/ 102 w 204"/>
              <a:gd name="T65" fmla="*/ 156 h 168"/>
              <a:gd name="T66" fmla="*/ 90 w 204"/>
              <a:gd name="T67" fmla="*/ 168 h 168"/>
              <a:gd name="T68" fmla="*/ 84 w 204"/>
              <a:gd name="T69" fmla="*/ 156 h 168"/>
              <a:gd name="T70" fmla="*/ 72 w 204"/>
              <a:gd name="T71" fmla="*/ 150 h 168"/>
              <a:gd name="T72" fmla="*/ 66 w 204"/>
              <a:gd name="T73" fmla="*/ 132 h 168"/>
              <a:gd name="T74" fmla="*/ 72 w 204"/>
              <a:gd name="T75" fmla="*/ 120 h 168"/>
              <a:gd name="T76" fmla="*/ 60 w 204"/>
              <a:gd name="T77" fmla="*/ 102 h 168"/>
              <a:gd name="T78" fmla="*/ 60 w 204"/>
              <a:gd name="T79" fmla="*/ 90 h 168"/>
              <a:gd name="T80" fmla="*/ 48 w 204"/>
              <a:gd name="T81" fmla="*/ 90 h 168"/>
              <a:gd name="T82" fmla="*/ 36 w 204"/>
              <a:gd name="T83" fmla="*/ 90 h 168"/>
              <a:gd name="T84" fmla="*/ 36 w 204"/>
              <a:gd name="T85" fmla="*/ 78 h 168"/>
              <a:gd name="T86" fmla="*/ 12 w 204"/>
              <a:gd name="T87" fmla="*/ 78 h 168"/>
              <a:gd name="T88" fmla="*/ 6 w 204"/>
              <a:gd name="T89" fmla="*/ 78 h 168"/>
              <a:gd name="T90" fmla="*/ 6 w 204"/>
              <a:gd name="T91" fmla="*/ 72 h 168"/>
              <a:gd name="T92" fmla="*/ 18 w 204"/>
              <a:gd name="T93" fmla="*/ 60 h 168"/>
              <a:gd name="T94" fmla="*/ 24 w 204"/>
              <a:gd name="T95" fmla="*/ 42 h 168"/>
              <a:gd name="T96" fmla="*/ 30 w 204"/>
              <a:gd name="T97" fmla="*/ 30 h 168"/>
              <a:gd name="T98" fmla="*/ 30 w 204"/>
              <a:gd name="T99" fmla="*/ 24 h 168"/>
              <a:gd name="T100" fmla="*/ 30 w 204"/>
              <a:gd name="T101" fmla="*/ 18 h 168"/>
              <a:gd name="T102" fmla="*/ 36 w 204"/>
              <a:gd name="T103" fmla="*/ 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4" h="168">
                <a:moveTo>
                  <a:pt x="36" y="6"/>
                </a:moveTo>
                <a:lnTo>
                  <a:pt x="42" y="0"/>
                </a:lnTo>
                <a:lnTo>
                  <a:pt x="42" y="6"/>
                </a:lnTo>
                <a:lnTo>
                  <a:pt x="48" y="0"/>
                </a:lnTo>
                <a:lnTo>
                  <a:pt x="48" y="6"/>
                </a:lnTo>
                <a:lnTo>
                  <a:pt x="54" y="0"/>
                </a:lnTo>
                <a:lnTo>
                  <a:pt x="60" y="0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2" y="6"/>
                </a:lnTo>
                <a:lnTo>
                  <a:pt x="72" y="18"/>
                </a:lnTo>
                <a:lnTo>
                  <a:pt x="78" y="18"/>
                </a:lnTo>
                <a:lnTo>
                  <a:pt x="78" y="18"/>
                </a:lnTo>
                <a:lnTo>
                  <a:pt x="78" y="24"/>
                </a:lnTo>
                <a:lnTo>
                  <a:pt x="84" y="24"/>
                </a:lnTo>
                <a:lnTo>
                  <a:pt x="90" y="24"/>
                </a:lnTo>
                <a:lnTo>
                  <a:pt x="96" y="24"/>
                </a:lnTo>
                <a:lnTo>
                  <a:pt x="102" y="24"/>
                </a:lnTo>
                <a:lnTo>
                  <a:pt x="108" y="24"/>
                </a:lnTo>
                <a:lnTo>
                  <a:pt x="108" y="18"/>
                </a:lnTo>
                <a:lnTo>
                  <a:pt x="114" y="24"/>
                </a:lnTo>
                <a:lnTo>
                  <a:pt x="120" y="24"/>
                </a:lnTo>
                <a:lnTo>
                  <a:pt x="120" y="18"/>
                </a:lnTo>
                <a:lnTo>
                  <a:pt x="120" y="24"/>
                </a:lnTo>
                <a:lnTo>
                  <a:pt x="120" y="30"/>
                </a:lnTo>
                <a:lnTo>
                  <a:pt x="114" y="30"/>
                </a:lnTo>
                <a:lnTo>
                  <a:pt x="120" y="36"/>
                </a:lnTo>
                <a:lnTo>
                  <a:pt x="126" y="36"/>
                </a:lnTo>
                <a:lnTo>
                  <a:pt x="126" y="42"/>
                </a:lnTo>
                <a:lnTo>
                  <a:pt x="120" y="54"/>
                </a:lnTo>
                <a:lnTo>
                  <a:pt x="120" y="60"/>
                </a:lnTo>
                <a:lnTo>
                  <a:pt x="126" y="66"/>
                </a:lnTo>
                <a:lnTo>
                  <a:pt x="126" y="72"/>
                </a:lnTo>
                <a:lnTo>
                  <a:pt x="132" y="66"/>
                </a:lnTo>
                <a:lnTo>
                  <a:pt x="138" y="72"/>
                </a:lnTo>
                <a:lnTo>
                  <a:pt x="144" y="78"/>
                </a:lnTo>
                <a:lnTo>
                  <a:pt x="144" y="84"/>
                </a:lnTo>
                <a:lnTo>
                  <a:pt x="150" y="84"/>
                </a:lnTo>
                <a:lnTo>
                  <a:pt x="150" y="90"/>
                </a:lnTo>
                <a:lnTo>
                  <a:pt x="150" y="84"/>
                </a:lnTo>
                <a:lnTo>
                  <a:pt x="156" y="84"/>
                </a:lnTo>
                <a:lnTo>
                  <a:pt x="156" y="78"/>
                </a:lnTo>
                <a:lnTo>
                  <a:pt x="156" y="78"/>
                </a:lnTo>
                <a:lnTo>
                  <a:pt x="156" y="84"/>
                </a:lnTo>
                <a:lnTo>
                  <a:pt x="162" y="84"/>
                </a:lnTo>
                <a:lnTo>
                  <a:pt x="162" y="78"/>
                </a:lnTo>
                <a:lnTo>
                  <a:pt x="162" y="84"/>
                </a:lnTo>
                <a:lnTo>
                  <a:pt x="168" y="84"/>
                </a:lnTo>
                <a:lnTo>
                  <a:pt x="174" y="84"/>
                </a:lnTo>
                <a:lnTo>
                  <a:pt x="174" y="78"/>
                </a:lnTo>
                <a:lnTo>
                  <a:pt x="180" y="84"/>
                </a:lnTo>
                <a:lnTo>
                  <a:pt x="180" y="78"/>
                </a:lnTo>
                <a:lnTo>
                  <a:pt x="186" y="84"/>
                </a:lnTo>
                <a:lnTo>
                  <a:pt x="192" y="78"/>
                </a:lnTo>
                <a:lnTo>
                  <a:pt x="192" y="84"/>
                </a:lnTo>
                <a:lnTo>
                  <a:pt x="198" y="84"/>
                </a:lnTo>
                <a:lnTo>
                  <a:pt x="204" y="90"/>
                </a:lnTo>
                <a:lnTo>
                  <a:pt x="186" y="96"/>
                </a:lnTo>
                <a:lnTo>
                  <a:pt x="186" y="102"/>
                </a:lnTo>
                <a:lnTo>
                  <a:pt x="198" y="102"/>
                </a:lnTo>
                <a:lnTo>
                  <a:pt x="198" y="108"/>
                </a:lnTo>
                <a:lnTo>
                  <a:pt x="204" y="108"/>
                </a:lnTo>
                <a:lnTo>
                  <a:pt x="204" y="114"/>
                </a:lnTo>
                <a:lnTo>
                  <a:pt x="204" y="120"/>
                </a:lnTo>
                <a:lnTo>
                  <a:pt x="204" y="126"/>
                </a:lnTo>
                <a:lnTo>
                  <a:pt x="198" y="126"/>
                </a:lnTo>
                <a:lnTo>
                  <a:pt x="198" y="120"/>
                </a:lnTo>
                <a:lnTo>
                  <a:pt x="192" y="126"/>
                </a:lnTo>
                <a:lnTo>
                  <a:pt x="186" y="126"/>
                </a:lnTo>
                <a:lnTo>
                  <a:pt x="186" y="132"/>
                </a:lnTo>
                <a:lnTo>
                  <a:pt x="186" y="138"/>
                </a:lnTo>
                <a:lnTo>
                  <a:pt x="186" y="144"/>
                </a:lnTo>
                <a:lnTo>
                  <a:pt x="192" y="144"/>
                </a:lnTo>
                <a:lnTo>
                  <a:pt x="192" y="150"/>
                </a:lnTo>
                <a:lnTo>
                  <a:pt x="186" y="150"/>
                </a:lnTo>
                <a:lnTo>
                  <a:pt x="174" y="156"/>
                </a:lnTo>
                <a:lnTo>
                  <a:pt x="168" y="156"/>
                </a:lnTo>
                <a:lnTo>
                  <a:pt x="168" y="150"/>
                </a:lnTo>
                <a:lnTo>
                  <a:pt x="162" y="150"/>
                </a:lnTo>
                <a:lnTo>
                  <a:pt x="162" y="156"/>
                </a:lnTo>
                <a:lnTo>
                  <a:pt x="156" y="156"/>
                </a:lnTo>
                <a:lnTo>
                  <a:pt x="162" y="162"/>
                </a:lnTo>
                <a:lnTo>
                  <a:pt x="156" y="168"/>
                </a:lnTo>
                <a:lnTo>
                  <a:pt x="156" y="162"/>
                </a:lnTo>
                <a:lnTo>
                  <a:pt x="156" y="162"/>
                </a:lnTo>
                <a:lnTo>
                  <a:pt x="150" y="162"/>
                </a:lnTo>
                <a:lnTo>
                  <a:pt x="144" y="156"/>
                </a:lnTo>
                <a:lnTo>
                  <a:pt x="138" y="150"/>
                </a:lnTo>
                <a:lnTo>
                  <a:pt x="132" y="156"/>
                </a:lnTo>
                <a:lnTo>
                  <a:pt x="132" y="150"/>
                </a:lnTo>
                <a:lnTo>
                  <a:pt x="126" y="150"/>
                </a:lnTo>
                <a:lnTo>
                  <a:pt x="126" y="156"/>
                </a:lnTo>
                <a:lnTo>
                  <a:pt x="120" y="156"/>
                </a:lnTo>
                <a:lnTo>
                  <a:pt x="114" y="156"/>
                </a:lnTo>
                <a:lnTo>
                  <a:pt x="114" y="162"/>
                </a:lnTo>
                <a:lnTo>
                  <a:pt x="108" y="156"/>
                </a:lnTo>
                <a:lnTo>
                  <a:pt x="102" y="156"/>
                </a:lnTo>
                <a:lnTo>
                  <a:pt x="102" y="162"/>
                </a:lnTo>
                <a:lnTo>
                  <a:pt x="96" y="162"/>
                </a:lnTo>
                <a:lnTo>
                  <a:pt x="90" y="168"/>
                </a:lnTo>
                <a:lnTo>
                  <a:pt x="90" y="162"/>
                </a:lnTo>
                <a:lnTo>
                  <a:pt x="84" y="162"/>
                </a:lnTo>
                <a:lnTo>
                  <a:pt x="84" y="156"/>
                </a:lnTo>
                <a:lnTo>
                  <a:pt x="78" y="150"/>
                </a:lnTo>
                <a:lnTo>
                  <a:pt x="78" y="150"/>
                </a:lnTo>
                <a:lnTo>
                  <a:pt x="72" y="150"/>
                </a:lnTo>
                <a:lnTo>
                  <a:pt x="66" y="144"/>
                </a:lnTo>
                <a:lnTo>
                  <a:pt x="66" y="138"/>
                </a:lnTo>
                <a:lnTo>
                  <a:pt x="66" y="132"/>
                </a:lnTo>
                <a:lnTo>
                  <a:pt x="72" y="132"/>
                </a:lnTo>
                <a:lnTo>
                  <a:pt x="66" y="120"/>
                </a:lnTo>
                <a:lnTo>
                  <a:pt x="72" y="120"/>
                </a:lnTo>
                <a:lnTo>
                  <a:pt x="66" y="114"/>
                </a:lnTo>
                <a:lnTo>
                  <a:pt x="66" y="108"/>
                </a:lnTo>
                <a:lnTo>
                  <a:pt x="60" y="102"/>
                </a:lnTo>
                <a:lnTo>
                  <a:pt x="66" y="96"/>
                </a:lnTo>
                <a:lnTo>
                  <a:pt x="60" y="96"/>
                </a:lnTo>
                <a:lnTo>
                  <a:pt x="60" y="90"/>
                </a:lnTo>
                <a:lnTo>
                  <a:pt x="54" y="90"/>
                </a:lnTo>
                <a:lnTo>
                  <a:pt x="54" y="90"/>
                </a:lnTo>
                <a:lnTo>
                  <a:pt x="48" y="90"/>
                </a:lnTo>
                <a:lnTo>
                  <a:pt x="42" y="90"/>
                </a:lnTo>
                <a:lnTo>
                  <a:pt x="42" y="90"/>
                </a:lnTo>
                <a:lnTo>
                  <a:pt x="36" y="90"/>
                </a:lnTo>
                <a:lnTo>
                  <a:pt x="36" y="90"/>
                </a:lnTo>
                <a:lnTo>
                  <a:pt x="36" y="84"/>
                </a:lnTo>
                <a:lnTo>
                  <a:pt x="36" y="78"/>
                </a:lnTo>
                <a:lnTo>
                  <a:pt x="30" y="78"/>
                </a:lnTo>
                <a:lnTo>
                  <a:pt x="18" y="78"/>
                </a:lnTo>
                <a:lnTo>
                  <a:pt x="12" y="78"/>
                </a:lnTo>
                <a:lnTo>
                  <a:pt x="6" y="78"/>
                </a:lnTo>
                <a:lnTo>
                  <a:pt x="6" y="72"/>
                </a:lnTo>
                <a:lnTo>
                  <a:pt x="6" y="78"/>
                </a:lnTo>
                <a:lnTo>
                  <a:pt x="0" y="78"/>
                </a:lnTo>
                <a:lnTo>
                  <a:pt x="0" y="72"/>
                </a:lnTo>
                <a:lnTo>
                  <a:pt x="6" y="72"/>
                </a:lnTo>
                <a:lnTo>
                  <a:pt x="6" y="66"/>
                </a:lnTo>
                <a:lnTo>
                  <a:pt x="12" y="60"/>
                </a:lnTo>
                <a:lnTo>
                  <a:pt x="18" y="60"/>
                </a:lnTo>
                <a:lnTo>
                  <a:pt x="18" y="54"/>
                </a:lnTo>
                <a:lnTo>
                  <a:pt x="24" y="48"/>
                </a:lnTo>
                <a:lnTo>
                  <a:pt x="24" y="42"/>
                </a:lnTo>
                <a:lnTo>
                  <a:pt x="24" y="36"/>
                </a:lnTo>
                <a:lnTo>
                  <a:pt x="30" y="36"/>
                </a:lnTo>
                <a:lnTo>
                  <a:pt x="30" y="30"/>
                </a:lnTo>
                <a:lnTo>
                  <a:pt x="36" y="30"/>
                </a:lnTo>
                <a:lnTo>
                  <a:pt x="36" y="24"/>
                </a:lnTo>
                <a:lnTo>
                  <a:pt x="30" y="24"/>
                </a:lnTo>
                <a:lnTo>
                  <a:pt x="36" y="18"/>
                </a:lnTo>
                <a:lnTo>
                  <a:pt x="36" y="18"/>
                </a:lnTo>
                <a:lnTo>
                  <a:pt x="30" y="18"/>
                </a:lnTo>
                <a:lnTo>
                  <a:pt x="30" y="6"/>
                </a:lnTo>
                <a:lnTo>
                  <a:pt x="36" y="6"/>
                </a:lnTo>
                <a:lnTo>
                  <a:pt x="36" y="6"/>
                </a:lnTo>
                <a:lnTo>
                  <a:pt x="30" y="6"/>
                </a:lnTo>
                <a:lnTo>
                  <a:pt x="36" y="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6867525" y="2789238"/>
            <a:ext cx="555625" cy="466725"/>
          </a:xfrm>
          <a:custGeom>
            <a:avLst/>
            <a:gdLst>
              <a:gd name="T0" fmla="*/ 66 w 174"/>
              <a:gd name="T1" fmla="*/ 18 h 150"/>
              <a:gd name="T2" fmla="*/ 72 w 174"/>
              <a:gd name="T3" fmla="*/ 18 h 150"/>
              <a:gd name="T4" fmla="*/ 78 w 174"/>
              <a:gd name="T5" fmla="*/ 18 h 150"/>
              <a:gd name="T6" fmla="*/ 84 w 174"/>
              <a:gd name="T7" fmla="*/ 6 h 150"/>
              <a:gd name="T8" fmla="*/ 90 w 174"/>
              <a:gd name="T9" fmla="*/ 12 h 150"/>
              <a:gd name="T10" fmla="*/ 102 w 174"/>
              <a:gd name="T11" fmla="*/ 18 h 150"/>
              <a:gd name="T12" fmla="*/ 114 w 174"/>
              <a:gd name="T13" fmla="*/ 18 h 150"/>
              <a:gd name="T14" fmla="*/ 126 w 174"/>
              <a:gd name="T15" fmla="*/ 18 h 150"/>
              <a:gd name="T16" fmla="*/ 144 w 174"/>
              <a:gd name="T17" fmla="*/ 18 h 150"/>
              <a:gd name="T18" fmla="*/ 156 w 174"/>
              <a:gd name="T19" fmla="*/ 18 h 150"/>
              <a:gd name="T20" fmla="*/ 162 w 174"/>
              <a:gd name="T21" fmla="*/ 30 h 150"/>
              <a:gd name="T22" fmla="*/ 174 w 174"/>
              <a:gd name="T23" fmla="*/ 36 h 150"/>
              <a:gd name="T24" fmla="*/ 168 w 174"/>
              <a:gd name="T25" fmla="*/ 54 h 150"/>
              <a:gd name="T26" fmla="*/ 168 w 174"/>
              <a:gd name="T27" fmla="*/ 72 h 150"/>
              <a:gd name="T28" fmla="*/ 168 w 174"/>
              <a:gd name="T29" fmla="*/ 78 h 150"/>
              <a:gd name="T30" fmla="*/ 174 w 174"/>
              <a:gd name="T31" fmla="*/ 90 h 150"/>
              <a:gd name="T32" fmla="*/ 162 w 174"/>
              <a:gd name="T33" fmla="*/ 90 h 150"/>
              <a:gd name="T34" fmla="*/ 156 w 174"/>
              <a:gd name="T35" fmla="*/ 90 h 150"/>
              <a:gd name="T36" fmla="*/ 150 w 174"/>
              <a:gd name="T37" fmla="*/ 96 h 150"/>
              <a:gd name="T38" fmla="*/ 138 w 174"/>
              <a:gd name="T39" fmla="*/ 90 h 150"/>
              <a:gd name="T40" fmla="*/ 126 w 174"/>
              <a:gd name="T41" fmla="*/ 96 h 150"/>
              <a:gd name="T42" fmla="*/ 114 w 174"/>
              <a:gd name="T43" fmla="*/ 96 h 150"/>
              <a:gd name="T44" fmla="*/ 108 w 174"/>
              <a:gd name="T45" fmla="*/ 108 h 150"/>
              <a:gd name="T46" fmla="*/ 108 w 174"/>
              <a:gd name="T47" fmla="*/ 114 h 150"/>
              <a:gd name="T48" fmla="*/ 102 w 174"/>
              <a:gd name="T49" fmla="*/ 114 h 150"/>
              <a:gd name="T50" fmla="*/ 96 w 174"/>
              <a:gd name="T51" fmla="*/ 120 h 150"/>
              <a:gd name="T52" fmla="*/ 90 w 174"/>
              <a:gd name="T53" fmla="*/ 120 h 150"/>
              <a:gd name="T54" fmla="*/ 78 w 174"/>
              <a:gd name="T55" fmla="*/ 132 h 150"/>
              <a:gd name="T56" fmla="*/ 72 w 174"/>
              <a:gd name="T57" fmla="*/ 132 h 150"/>
              <a:gd name="T58" fmla="*/ 66 w 174"/>
              <a:gd name="T59" fmla="*/ 138 h 150"/>
              <a:gd name="T60" fmla="*/ 54 w 174"/>
              <a:gd name="T61" fmla="*/ 144 h 150"/>
              <a:gd name="T62" fmla="*/ 36 w 174"/>
              <a:gd name="T63" fmla="*/ 144 h 150"/>
              <a:gd name="T64" fmla="*/ 30 w 174"/>
              <a:gd name="T65" fmla="*/ 150 h 150"/>
              <a:gd name="T66" fmla="*/ 24 w 174"/>
              <a:gd name="T67" fmla="*/ 138 h 150"/>
              <a:gd name="T68" fmla="*/ 12 w 174"/>
              <a:gd name="T69" fmla="*/ 132 h 150"/>
              <a:gd name="T70" fmla="*/ 18 w 174"/>
              <a:gd name="T71" fmla="*/ 120 h 150"/>
              <a:gd name="T72" fmla="*/ 6 w 174"/>
              <a:gd name="T73" fmla="*/ 120 h 150"/>
              <a:gd name="T74" fmla="*/ 12 w 174"/>
              <a:gd name="T75" fmla="*/ 114 h 150"/>
              <a:gd name="T76" fmla="*/ 6 w 174"/>
              <a:gd name="T77" fmla="*/ 108 h 150"/>
              <a:gd name="T78" fmla="*/ 0 w 174"/>
              <a:gd name="T79" fmla="*/ 102 h 150"/>
              <a:gd name="T80" fmla="*/ 12 w 174"/>
              <a:gd name="T81" fmla="*/ 96 h 150"/>
              <a:gd name="T82" fmla="*/ 12 w 174"/>
              <a:gd name="T83" fmla="*/ 90 h 150"/>
              <a:gd name="T84" fmla="*/ 6 w 174"/>
              <a:gd name="T85" fmla="*/ 90 h 150"/>
              <a:gd name="T86" fmla="*/ 0 w 174"/>
              <a:gd name="T87" fmla="*/ 78 h 150"/>
              <a:gd name="T88" fmla="*/ 18 w 174"/>
              <a:gd name="T89" fmla="*/ 72 h 150"/>
              <a:gd name="T90" fmla="*/ 36 w 174"/>
              <a:gd name="T91" fmla="*/ 72 h 150"/>
              <a:gd name="T92" fmla="*/ 42 w 174"/>
              <a:gd name="T93" fmla="*/ 60 h 150"/>
              <a:gd name="T94" fmla="*/ 36 w 174"/>
              <a:gd name="T95" fmla="*/ 48 h 150"/>
              <a:gd name="T96" fmla="*/ 48 w 174"/>
              <a:gd name="T97" fmla="*/ 36 h 150"/>
              <a:gd name="T98" fmla="*/ 60 w 174"/>
              <a:gd name="T99" fmla="*/ 30 h 150"/>
              <a:gd name="T100" fmla="*/ 60 w 174"/>
              <a:gd name="T101" fmla="*/ 2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4" h="150">
                <a:moveTo>
                  <a:pt x="60" y="24"/>
                </a:moveTo>
                <a:lnTo>
                  <a:pt x="66" y="24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2" y="18"/>
                </a:lnTo>
                <a:lnTo>
                  <a:pt x="66" y="18"/>
                </a:lnTo>
                <a:lnTo>
                  <a:pt x="72" y="18"/>
                </a:lnTo>
                <a:lnTo>
                  <a:pt x="78" y="18"/>
                </a:lnTo>
                <a:lnTo>
                  <a:pt x="78" y="12"/>
                </a:lnTo>
                <a:lnTo>
                  <a:pt x="78" y="6"/>
                </a:lnTo>
                <a:lnTo>
                  <a:pt x="84" y="6"/>
                </a:lnTo>
                <a:lnTo>
                  <a:pt x="90" y="0"/>
                </a:lnTo>
                <a:lnTo>
                  <a:pt x="90" y="6"/>
                </a:lnTo>
                <a:lnTo>
                  <a:pt x="90" y="12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12"/>
                </a:lnTo>
                <a:lnTo>
                  <a:pt x="114" y="18"/>
                </a:lnTo>
                <a:lnTo>
                  <a:pt x="120" y="12"/>
                </a:lnTo>
                <a:lnTo>
                  <a:pt x="126" y="12"/>
                </a:lnTo>
                <a:lnTo>
                  <a:pt x="126" y="18"/>
                </a:lnTo>
                <a:lnTo>
                  <a:pt x="132" y="24"/>
                </a:lnTo>
                <a:lnTo>
                  <a:pt x="144" y="24"/>
                </a:lnTo>
                <a:lnTo>
                  <a:pt x="144" y="18"/>
                </a:lnTo>
                <a:lnTo>
                  <a:pt x="150" y="12"/>
                </a:lnTo>
                <a:lnTo>
                  <a:pt x="150" y="18"/>
                </a:lnTo>
                <a:lnTo>
                  <a:pt x="156" y="18"/>
                </a:lnTo>
                <a:lnTo>
                  <a:pt x="156" y="24"/>
                </a:lnTo>
                <a:lnTo>
                  <a:pt x="162" y="24"/>
                </a:lnTo>
                <a:lnTo>
                  <a:pt x="162" y="30"/>
                </a:lnTo>
                <a:lnTo>
                  <a:pt x="168" y="30"/>
                </a:lnTo>
                <a:lnTo>
                  <a:pt x="168" y="36"/>
                </a:lnTo>
                <a:lnTo>
                  <a:pt x="174" y="36"/>
                </a:lnTo>
                <a:lnTo>
                  <a:pt x="174" y="42"/>
                </a:lnTo>
                <a:lnTo>
                  <a:pt x="168" y="48"/>
                </a:lnTo>
                <a:lnTo>
                  <a:pt x="168" y="54"/>
                </a:lnTo>
                <a:lnTo>
                  <a:pt x="168" y="60"/>
                </a:lnTo>
                <a:lnTo>
                  <a:pt x="168" y="66"/>
                </a:lnTo>
                <a:lnTo>
                  <a:pt x="168" y="72"/>
                </a:lnTo>
                <a:lnTo>
                  <a:pt x="174" y="72"/>
                </a:lnTo>
                <a:lnTo>
                  <a:pt x="168" y="72"/>
                </a:lnTo>
                <a:lnTo>
                  <a:pt x="168" y="78"/>
                </a:lnTo>
                <a:lnTo>
                  <a:pt x="174" y="78"/>
                </a:lnTo>
                <a:lnTo>
                  <a:pt x="174" y="84"/>
                </a:lnTo>
                <a:lnTo>
                  <a:pt x="174" y="90"/>
                </a:lnTo>
                <a:lnTo>
                  <a:pt x="168" y="90"/>
                </a:lnTo>
                <a:lnTo>
                  <a:pt x="162" y="90"/>
                </a:lnTo>
                <a:lnTo>
                  <a:pt x="162" y="90"/>
                </a:lnTo>
                <a:lnTo>
                  <a:pt x="162" y="84"/>
                </a:lnTo>
                <a:lnTo>
                  <a:pt x="162" y="90"/>
                </a:lnTo>
                <a:lnTo>
                  <a:pt x="156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6"/>
                </a:lnTo>
                <a:lnTo>
                  <a:pt x="144" y="96"/>
                </a:lnTo>
                <a:lnTo>
                  <a:pt x="138" y="96"/>
                </a:lnTo>
                <a:lnTo>
                  <a:pt x="138" y="90"/>
                </a:lnTo>
                <a:lnTo>
                  <a:pt x="132" y="90"/>
                </a:lnTo>
                <a:lnTo>
                  <a:pt x="126" y="90"/>
                </a:lnTo>
                <a:lnTo>
                  <a:pt x="126" y="96"/>
                </a:lnTo>
                <a:lnTo>
                  <a:pt x="126" y="90"/>
                </a:lnTo>
                <a:lnTo>
                  <a:pt x="120" y="96"/>
                </a:lnTo>
                <a:lnTo>
                  <a:pt x="114" y="96"/>
                </a:lnTo>
                <a:lnTo>
                  <a:pt x="114" y="102"/>
                </a:lnTo>
                <a:lnTo>
                  <a:pt x="114" y="108"/>
                </a:lnTo>
                <a:lnTo>
                  <a:pt x="108" y="108"/>
                </a:lnTo>
                <a:lnTo>
                  <a:pt x="108" y="114"/>
                </a:lnTo>
                <a:lnTo>
                  <a:pt x="108" y="108"/>
                </a:lnTo>
                <a:lnTo>
                  <a:pt x="108" y="114"/>
                </a:lnTo>
                <a:lnTo>
                  <a:pt x="102" y="114"/>
                </a:lnTo>
                <a:lnTo>
                  <a:pt x="102" y="108"/>
                </a:lnTo>
                <a:lnTo>
                  <a:pt x="102" y="114"/>
                </a:lnTo>
                <a:lnTo>
                  <a:pt x="96" y="114"/>
                </a:lnTo>
                <a:lnTo>
                  <a:pt x="102" y="114"/>
                </a:lnTo>
                <a:lnTo>
                  <a:pt x="96" y="120"/>
                </a:lnTo>
                <a:lnTo>
                  <a:pt x="90" y="120"/>
                </a:lnTo>
                <a:lnTo>
                  <a:pt x="90" y="126"/>
                </a:lnTo>
                <a:lnTo>
                  <a:pt x="90" y="120"/>
                </a:lnTo>
                <a:lnTo>
                  <a:pt x="90" y="126"/>
                </a:lnTo>
                <a:lnTo>
                  <a:pt x="84" y="126"/>
                </a:lnTo>
                <a:lnTo>
                  <a:pt x="78" y="132"/>
                </a:lnTo>
                <a:lnTo>
                  <a:pt x="78" y="132"/>
                </a:lnTo>
                <a:lnTo>
                  <a:pt x="78" y="126"/>
                </a:lnTo>
                <a:lnTo>
                  <a:pt x="72" y="132"/>
                </a:lnTo>
                <a:lnTo>
                  <a:pt x="72" y="138"/>
                </a:lnTo>
                <a:lnTo>
                  <a:pt x="66" y="132"/>
                </a:lnTo>
                <a:lnTo>
                  <a:pt x="66" y="138"/>
                </a:lnTo>
                <a:lnTo>
                  <a:pt x="60" y="138"/>
                </a:lnTo>
                <a:lnTo>
                  <a:pt x="54" y="138"/>
                </a:lnTo>
                <a:lnTo>
                  <a:pt x="54" y="144"/>
                </a:lnTo>
                <a:lnTo>
                  <a:pt x="48" y="144"/>
                </a:lnTo>
                <a:lnTo>
                  <a:pt x="42" y="144"/>
                </a:lnTo>
                <a:lnTo>
                  <a:pt x="36" y="144"/>
                </a:lnTo>
                <a:lnTo>
                  <a:pt x="36" y="150"/>
                </a:lnTo>
                <a:lnTo>
                  <a:pt x="36" y="144"/>
                </a:lnTo>
                <a:lnTo>
                  <a:pt x="30" y="150"/>
                </a:lnTo>
                <a:lnTo>
                  <a:pt x="30" y="144"/>
                </a:lnTo>
                <a:lnTo>
                  <a:pt x="24" y="144"/>
                </a:lnTo>
                <a:lnTo>
                  <a:pt x="24" y="138"/>
                </a:lnTo>
                <a:lnTo>
                  <a:pt x="18" y="138"/>
                </a:lnTo>
                <a:lnTo>
                  <a:pt x="12" y="138"/>
                </a:lnTo>
                <a:lnTo>
                  <a:pt x="12" y="132"/>
                </a:lnTo>
                <a:lnTo>
                  <a:pt x="18" y="132"/>
                </a:lnTo>
                <a:lnTo>
                  <a:pt x="18" y="126"/>
                </a:lnTo>
                <a:lnTo>
                  <a:pt x="18" y="120"/>
                </a:lnTo>
                <a:lnTo>
                  <a:pt x="12" y="120"/>
                </a:lnTo>
                <a:lnTo>
                  <a:pt x="12" y="126"/>
                </a:lnTo>
                <a:lnTo>
                  <a:pt x="6" y="120"/>
                </a:lnTo>
                <a:lnTo>
                  <a:pt x="12" y="120"/>
                </a:lnTo>
                <a:lnTo>
                  <a:pt x="6" y="114"/>
                </a:lnTo>
                <a:lnTo>
                  <a:pt x="12" y="114"/>
                </a:lnTo>
                <a:lnTo>
                  <a:pt x="6" y="108"/>
                </a:lnTo>
                <a:lnTo>
                  <a:pt x="6" y="114"/>
                </a:lnTo>
                <a:lnTo>
                  <a:pt x="6" y="108"/>
                </a:lnTo>
                <a:lnTo>
                  <a:pt x="0" y="108"/>
                </a:lnTo>
                <a:lnTo>
                  <a:pt x="6" y="108"/>
                </a:lnTo>
                <a:lnTo>
                  <a:pt x="0" y="102"/>
                </a:lnTo>
                <a:lnTo>
                  <a:pt x="6" y="102"/>
                </a:lnTo>
                <a:lnTo>
                  <a:pt x="12" y="102"/>
                </a:lnTo>
                <a:lnTo>
                  <a:pt x="12" y="96"/>
                </a:lnTo>
                <a:lnTo>
                  <a:pt x="18" y="90"/>
                </a:lnTo>
                <a:lnTo>
                  <a:pt x="12" y="90"/>
                </a:lnTo>
                <a:lnTo>
                  <a:pt x="12" y="90"/>
                </a:lnTo>
                <a:lnTo>
                  <a:pt x="12" y="84"/>
                </a:lnTo>
                <a:lnTo>
                  <a:pt x="6" y="84"/>
                </a:lnTo>
                <a:lnTo>
                  <a:pt x="6" y="90"/>
                </a:lnTo>
                <a:lnTo>
                  <a:pt x="0" y="90"/>
                </a:lnTo>
                <a:lnTo>
                  <a:pt x="0" y="84"/>
                </a:lnTo>
                <a:lnTo>
                  <a:pt x="0" y="78"/>
                </a:lnTo>
                <a:lnTo>
                  <a:pt x="6" y="72"/>
                </a:lnTo>
                <a:lnTo>
                  <a:pt x="12" y="72"/>
                </a:lnTo>
                <a:lnTo>
                  <a:pt x="18" y="72"/>
                </a:lnTo>
                <a:lnTo>
                  <a:pt x="24" y="66"/>
                </a:lnTo>
                <a:lnTo>
                  <a:pt x="30" y="72"/>
                </a:lnTo>
                <a:lnTo>
                  <a:pt x="36" y="72"/>
                </a:lnTo>
                <a:lnTo>
                  <a:pt x="42" y="72"/>
                </a:lnTo>
                <a:lnTo>
                  <a:pt x="36" y="66"/>
                </a:lnTo>
                <a:lnTo>
                  <a:pt x="42" y="60"/>
                </a:lnTo>
                <a:lnTo>
                  <a:pt x="42" y="54"/>
                </a:lnTo>
                <a:lnTo>
                  <a:pt x="36" y="54"/>
                </a:lnTo>
                <a:lnTo>
                  <a:pt x="36" y="48"/>
                </a:lnTo>
                <a:lnTo>
                  <a:pt x="42" y="42"/>
                </a:lnTo>
                <a:lnTo>
                  <a:pt x="48" y="42"/>
                </a:lnTo>
                <a:lnTo>
                  <a:pt x="48" y="36"/>
                </a:lnTo>
                <a:lnTo>
                  <a:pt x="54" y="36"/>
                </a:lnTo>
                <a:lnTo>
                  <a:pt x="54" y="30"/>
                </a:lnTo>
                <a:lnTo>
                  <a:pt x="60" y="30"/>
                </a:lnTo>
                <a:lnTo>
                  <a:pt x="66" y="30"/>
                </a:lnTo>
                <a:lnTo>
                  <a:pt x="66" y="24"/>
                </a:lnTo>
                <a:lnTo>
                  <a:pt x="60" y="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6370638" y="2808288"/>
            <a:ext cx="552450" cy="654050"/>
          </a:xfrm>
          <a:custGeom>
            <a:avLst/>
            <a:gdLst>
              <a:gd name="T0" fmla="*/ 30 w 174"/>
              <a:gd name="T1" fmla="*/ 18 h 210"/>
              <a:gd name="T2" fmla="*/ 54 w 174"/>
              <a:gd name="T3" fmla="*/ 18 h 210"/>
              <a:gd name="T4" fmla="*/ 60 w 174"/>
              <a:gd name="T5" fmla="*/ 12 h 210"/>
              <a:gd name="T6" fmla="*/ 66 w 174"/>
              <a:gd name="T7" fmla="*/ 12 h 210"/>
              <a:gd name="T8" fmla="*/ 84 w 174"/>
              <a:gd name="T9" fmla="*/ 12 h 210"/>
              <a:gd name="T10" fmla="*/ 90 w 174"/>
              <a:gd name="T11" fmla="*/ 24 h 210"/>
              <a:gd name="T12" fmla="*/ 102 w 174"/>
              <a:gd name="T13" fmla="*/ 30 h 210"/>
              <a:gd name="T14" fmla="*/ 108 w 174"/>
              <a:gd name="T15" fmla="*/ 48 h 210"/>
              <a:gd name="T16" fmla="*/ 108 w 174"/>
              <a:gd name="T17" fmla="*/ 54 h 210"/>
              <a:gd name="T18" fmla="*/ 114 w 174"/>
              <a:gd name="T19" fmla="*/ 66 h 210"/>
              <a:gd name="T20" fmla="*/ 126 w 174"/>
              <a:gd name="T21" fmla="*/ 72 h 210"/>
              <a:gd name="T22" fmla="*/ 138 w 174"/>
              <a:gd name="T23" fmla="*/ 66 h 210"/>
              <a:gd name="T24" fmla="*/ 144 w 174"/>
              <a:gd name="T25" fmla="*/ 78 h 210"/>
              <a:gd name="T26" fmla="*/ 144 w 174"/>
              <a:gd name="T27" fmla="*/ 84 h 210"/>
              <a:gd name="T28" fmla="*/ 156 w 174"/>
              <a:gd name="T29" fmla="*/ 84 h 210"/>
              <a:gd name="T30" fmla="*/ 168 w 174"/>
              <a:gd name="T31" fmla="*/ 78 h 210"/>
              <a:gd name="T32" fmla="*/ 174 w 174"/>
              <a:gd name="T33" fmla="*/ 90 h 210"/>
              <a:gd name="T34" fmla="*/ 162 w 174"/>
              <a:gd name="T35" fmla="*/ 96 h 210"/>
              <a:gd name="T36" fmla="*/ 156 w 174"/>
              <a:gd name="T37" fmla="*/ 102 h 210"/>
              <a:gd name="T38" fmla="*/ 162 w 174"/>
              <a:gd name="T39" fmla="*/ 102 h 210"/>
              <a:gd name="T40" fmla="*/ 168 w 174"/>
              <a:gd name="T41" fmla="*/ 114 h 210"/>
              <a:gd name="T42" fmla="*/ 168 w 174"/>
              <a:gd name="T43" fmla="*/ 114 h 210"/>
              <a:gd name="T44" fmla="*/ 174 w 174"/>
              <a:gd name="T45" fmla="*/ 126 h 210"/>
              <a:gd name="T46" fmla="*/ 174 w 174"/>
              <a:gd name="T47" fmla="*/ 132 h 210"/>
              <a:gd name="T48" fmla="*/ 174 w 174"/>
              <a:gd name="T49" fmla="*/ 150 h 210"/>
              <a:gd name="T50" fmla="*/ 168 w 174"/>
              <a:gd name="T51" fmla="*/ 162 h 210"/>
              <a:gd name="T52" fmla="*/ 162 w 174"/>
              <a:gd name="T53" fmla="*/ 174 h 210"/>
              <a:gd name="T54" fmla="*/ 150 w 174"/>
              <a:gd name="T55" fmla="*/ 174 h 210"/>
              <a:gd name="T56" fmla="*/ 144 w 174"/>
              <a:gd name="T57" fmla="*/ 186 h 210"/>
              <a:gd name="T58" fmla="*/ 144 w 174"/>
              <a:gd name="T59" fmla="*/ 192 h 210"/>
              <a:gd name="T60" fmla="*/ 132 w 174"/>
              <a:gd name="T61" fmla="*/ 198 h 210"/>
              <a:gd name="T62" fmla="*/ 114 w 174"/>
              <a:gd name="T63" fmla="*/ 198 h 210"/>
              <a:gd name="T64" fmla="*/ 102 w 174"/>
              <a:gd name="T65" fmla="*/ 198 h 210"/>
              <a:gd name="T66" fmla="*/ 84 w 174"/>
              <a:gd name="T67" fmla="*/ 204 h 210"/>
              <a:gd name="T68" fmla="*/ 72 w 174"/>
              <a:gd name="T69" fmla="*/ 204 h 210"/>
              <a:gd name="T70" fmla="*/ 66 w 174"/>
              <a:gd name="T71" fmla="*/ 192 h 210"/>
              <a:gd name="T72" fmla="*/ 54 w 174"/>
              <a:gd name="T73" fmla="*/ 186 h 210"/>
              <a:gd name="T74" fmla="*/ 48 w 174"/>
              <a:gd name="T75" fmla="*/ 174 h 210"/>
              <a:gd name="T76" fmla="*/ 36 w 174"/>
              <a:gd name="T77" fmla="*/ 174 h 210"/>
              <a:gd name="T78" fmla="*/ 24 w 174"/>
              <a:gd name="T79" fmla="*/ 168 h 210"/>
              <a:gd name="T80" fmla="*/ 18 w 174"/>
              <a:gd name="T81" fmla="*/ 156 h 210"/>
              <a:gd name="T82" fmla="*/ 6 w 174"/>
              <a:gd name="T83" fmla="*/ 138 h 210"/>
              <a:gd name="T84" fmla="*/ 6 w 174"/>
              <a:gd name="T85" fmla="*/ 132 h 210"/>
              <a:gd name="T86" fmla="*/ 0 w 174"/>
              <a:gd name="T87" fmla="*/ 120 h 210"/>
              <a:gd name="T88" fmla="*/ 0 w 174"/>
              <a:gd name="T89" fmla="*/ 114 h 210"/>
              <a:gd name="T90" fmla="*/ 6 w 174"/>
              <a:gd name="T91" fmla="*/ 108 h 210"/>
              <a:gd name="T92" fmla="*/ 6 w 174"/>
              <a:gd name="T93" fmla="*/ 90 h 210"/>
              <a:gd name="T94" fmla="*/ 12 w 174"/>
              <a:gd name="T95" fmla="*/ 84 h 210"/>
              <a:gd name="T96" fmla="*/ 18 w 174"/>
              <a:gd name="T97" fmla="*/ 72 h 210"/>
              <a:gd name="T98" fmla="*/ 18 w 174"/>
              <a:gd name="T99" fmla="*/ 66 h 210"/>
              <a:gd name="T100" fmla="*/ 30 w 174"/>
              <a:gd name="T101" fmla="*/ 60 h 210"/>
              <a:gd name="T102" fmla="*/ 30 w 174"/>
              <a:gd name="T103" fmla="*/ 42 h 210"/>
              <a:gd name="T104" fmla="*/ 18 w 174"/>
              <a:gd name="T105" fmla="*/ 36 h 210"/>
              <a:gd name="T106" fmla="*/ 30 w 174"/>
              <a:gd name="T107" fmla="*/ 2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4" h="210">
                <a:moveTo>
                  <a:pt x="24" y="24"/>
                </a:moveTo>
                <a:lnTo>
                  <a:pt x="24" y="18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54" y="18"/>
                </a:lnTo>
                <a:lnTo>
                  <a:pt x="60" y="12"/>
                </a:lnTo>
                <a:lnTo>
                  <a:pt x="54" y="12"/>
                </a:lnTo>
                <a:lnTo>
                  <a:pt x="60" y="12"/>
                </a:lnTo>
                <a:lnTo>
                  <a:pt x="66" y="0"/>
                </a:lnTo>
                <a:lnTo>
                  <a:pt x="66" y="12"/>
                </a:lnTo>
                <a:lnTo>
                  <a:pt x="66" y="12"/>
                </a:lnTo>
                <a:lnTo>
                  <a:pt x="72" y="12"/>
                </a:lnTo>
                <a:lnTo>
                  <a:pt x="84" y="12"/>
                </a:lnTo>
                <a:lnTo>
                  <a:pt x="84" y="12"/>
                </a:lnTo>
                <a:lnTo>
                  <a:pt x="84" y="18"/>
                </a:lnTo>
                <a:lnTo>
                  <a:pt x="90" y="18"/>
                </a:lnTo>
                <a:lnTo>
                  <a:pt x="90" y="24"/>
                </a:lnTo>
                <a:lnTo>
                  <a:pt x="90" y="30"/>
                </a:lnTo>
                <a:lnTo>
                  <a:pt x="96" y="24"/>
                </a:lnTo>
                <a:lnTo>
                  <a:pt x="102" y="30"/>
                </a:lnTo>
                <a:lnTo>
                  <a:pt x="102" y="36"/>
                </a:lnTo>
                <a:lnTo>
                  <a:pt x="108" y="42"/>
                </a:lnTo>
                <a:lnTo>
                  <a:pt x="108" y="48"/>
                </a:lnTo>
                <a:lnTo>
                  <a:pt x="102" y="48"/>
                </a:lnTo>
                <a:lnTo>
                  <a:pt x="102" y="54"/>
                </a:lnTo>
                <a:lnTo>
                  <a:pt x="108" y="54"/>
                </a:lnTo>
                <a:lnTo>
                  <a:pt x="108" y="60"/>
                </a:lnTo>
                <a:lnTo>
                  <a:pt x="108" y="66"/>
                </a:lnTo>
                <a:lnTo>
                  <a:pt x="114" y="66"/>
                </a:lnTo>
                <a:lnTo>
                  <a:pt x="120" y="66"/>
                </a:lnTo>
                <a:lnTo>
                  <a:pt x="120" y="72"/>
                </a:lnTo>
                <a:lnTo>
                  <a:pt x="126" y="72"/>
                </a:lnTo>
                <a:lnTo>
                  <a:pt x="132" y="72"/>
                </a:lnTo>
                <a:lnTo>
                  <a:pt x="132" y="66"/>
                </a:lnTo>
                <a:lnTo>
                  <a:pt x="138" y="66"/>
                </a:lnTo>
                <a:lnTo>
                  <a:pt x="138" y="72"/>
                </a:lnTo>
                <a:lnTo>
                  <a:pt x="138" y="78"/>
                </a:lnTo>
                <a:lnTo>
                  <a:pt x="144" y="78"/>
                </a:lnTo>
                <a:lnTo>
                  <a:pt x="144" y="84"/>
                </a:lnTo>
                <a:lnTo>
                  <a:pt x="144" y="90"/>
                </a:lnTo>
                <a:lnTo>
                  <a:pt x="144" y="84"/>
                </a:lnTo>
                <a:lnTo>
                  <a:pt x="150" y="78"/>
                </a:lnTo>
                <a:lnTo>
                  <a:pt x="150" y="84"/>
                </a:lnTo>
                <a:lnTo>
                  <a:pt x="156" y="84"/>
                </a:lnTo>
                <a:lnTo>
                  <a:pt x="162" y="84"/>
                </a:lnTo>
                <a:lnTo>
                  <a:pt x="162" y="78"/>
                </a:lnTo>
                <a:lnTo>
                  <a:pt x="168" y="78"/>
                </a:lnTo>
                <a:lnTo>
                  <a:pt x="168" y="84"/>
                </a:lnTo>
                <a:lnTo>
                  <a:pt x="168" y="90"/>
                </a:lnTo>
                <a:lnTo>
                  <a:pt x="174" y="90"/>
                </a:lnTo>
                <a:lnTo>
                  <a:pt x="168" y="90"/>
                </a:lnTo>
                <a:lnTo>
                  <a:pt x="168" y="96"/>
                </a:lnTo>
                <a:lnTo>
                  <a:pt x="162" y="96"/>
                </a:lnTo>
                <a:lnTo>
                  <a:pt x="156" y="96"/>
                </a:lnTo>
                <a:lnTo>
                  <a:pt x="162" y="102"/>
                </a:lnTo>
                <a:lnTo>
                  <a:pt x="156" y="102"/>
                </a:lnTo>
                <a:lnTo>
                  <a:pt x="162" y="102"/>
                </a:lnTo>
                <a:lnTo>
                  <a:pt x="162" y="108"/>
                </a:lnTo>
                <a:lnTo>
                  <a:pt x="162" y="102"/>
                </a:lnTo>
                <a:lnTo>
                  <a:pt x="168" y="108"/>
                </a:lnTo>
                <a:lnTo>
                  <a:pt x="162" y="108"/>
                </a:lnTo>
                <a:lnTo>
                  <a:pt x="168" y="114"/>
                </a:lnTo>
                <a:lnTo>
                  <a:pt x="162" y="114"/>
                </a:lnTo>
                <a:lnTo>
                  <a:pt x="168" y="120"/>
                </a:lnTo>
                <a:lnTo>
                  <a:pt x="168" y="114"/>
                </a:lnTo>
                <a:lnTo>
                  <a:pt x="174" y="114"/>
                </a:lnTo>
                <a:lnTo>
                  <a:pt x="174" y="120"/>
                </a:lnTo>
                <a:lnTo>
                  <a:pt x="174" y="126"/>
                </a:lnTo>
                <a:lnTo>
                  <a:pt x="168" y="126"/>
                </a:lnTo>
                <a:lnTo>
                  <a:pt x="168" y="132"/>
                </a:lnTo>
                <a:lnTo>
                  <a:pt x="174" y="132"/>
                </a:lnTo>
                <a:lnTo>
                  <a:pt x="174" y="138"/>
                </a:lnTo>
                <a:lnTo>
                  <a:pt x="174" y="144"/>
                </a:lnTo>
                <a:lnTo>
                  <a:pt x="174" y="150"/>
                </a:lnTo>
                <a:lnTo>
                  <a:pt x="168" y="150"/>
                </a:lnTo>
                <a:lnTo>
                  <a:pt x="168" y="156"/>
                </a:lnTo>
                <a:lnTo>
                  <a:pt x="168" y="162"/>
                </a:lnTo>
                <a:lnTo>
                  <a:pt x="168" y="168"/>
                </a:lnTo>
                <a:lnTo>
                  <a:pt x="162" y="168"/>
                </a:lnTo>
                <a:lnTo>
                  <a:pt x="162" y="174"/>
                </a:lnTo>
                <a:lnTo>
                  <a:pt x="156" y="174"/>
                </a:lnTo>
                <a:lnTo>
                  <a:pt x="156" y="174"/>
                </a:lnTo>
                <a:lnTo>
                  <a:pt x="150" y="174"/>
                </a:lnTo>
                <a:lnTo>
                  <a:pt x="150" y="180"/>
                </a:lnTo>
                <a:lnTo>
                  <a:pt x="150" y="186"/>
                </a:lnTo>
                <a:lnTo>
                  <a:pt x="144" y="186"/>
                </a:lnTo>
                <a:lnTo>
                  <a:pt x="144" y="192"/>
                </a:lnTo>
                <a:lnTo>
                  <a:pt x="144" y="186"/>
                </a:lnTo>
                <a:lnTo>
                  <a:pt x="144" y="192"/>
                </a:lnTo>
                <a:lnTo>
                  <a:pt x="138" y="192"/>
                </a:lnTo>
                <a:lnTo>
                  <a:pt x="132" y="192"/>
                </a:lnTo>
                <a:lnTo>
                  <a:pt x="132" y="198"/>
                </a:lnTo>
                <a:lnTo>
                  <a:pt x="126" y="192"/>
                </a:lnTo>
                <a:lnTo>
                  <a:pt x="120" y="192"/>
                </a:lnTo>
                <a:lnTo>
                  <a:pt x="114" y="198"/>
                </a:lnTo>
                <a:lnTo>
                  <a:pt x="108" y="192"/>
                </a:lnTo>
                <a:lnTo>
                  <a:pt x="102" y="192"/>
                </a:lnTo>
                <a:lnTo>
                  <a:pt x="102" y="198"/>
                </a:lnTo>
                <a:lnTo>
                  <a:pt x="90" y="198"/>
                </a:lnTo>
                <a:lnTo>
                  <a:pt x="90" y="204"/>
                </a:lnTo>
                <a:lnTo>
                  <a:pt x="84" y="204"/>
                </a:lnTo>
                <a:lnTo>
                  <a:pt x="78" y="204"/>
                </a:lnTo>
                <a:lnTo>
                  <a:pt x="78" y="210"/>
                </a:lnTo>
                <a:lnTo>
                  <a:pt x="72" y="204"/>
                </a:lnTo>
                <a:lnTo>
                  <a:pt x="72" y="198"/>
                </a:lnTo>
                <a:lnTo>
                  <a:pt x="66" y="198"/>
                </a:lnTo>
                <a:lnTo>
                  <a:pt x="66" y="192"/>
                </a:lnTo>
                <a:lnTo>
                  <a:pt x="66" y="186"/>
                </a:lnTo>
                <a:lnTo>
                  <a:pt x="60" y="186"/>
                </a:lnTo>
                <a:lnTo>
                  <a:pt x="54" y="186"/>
                </a:lnTo>
                <a:lnTo>
                  <a:pt x="48" y="180"/>
                </a:lnTo>
                <a:lnTo>
                  <a:pt x="42" y="180"/>
                </a:lnTo>
                <a:lnTo>
                  <a:pt x="48" y="174"/>
                </a:lnTo>
                <a:lnTo>
                  <a:pt x="42" y="174"/>
                </a:lnTo>
                <a:lnTo>
                  <a:pt x="36" y="180"/>
                </a:lnTo>
                <a:lnTo>
                  <a:pt x="36" y="174"/>
                </a:lnTo>
                <a:lnTo>
                  <a:pt x="30" y="174"/>
                </a:lnTo>
                <a:lnTo>
                  <a:pt x="24" y="174"/>
                </a:lnTo>
                <a:lnTo>
                  <a:pt x="24" y="168"/>
                </a:lnTo>
                <a:lnTo>
                  <a:pt x="18" y="168"/>
                </a:lnTo>
                <a:lnTo>
                  <a:pt x="18" y="162"/>
                </a:lnTo>
                <a:lnTo>
                  <a:pt x="18" y="156"/>
                </a:lnTo>
                <a:lnTo>
                  <a:pt x="12" y="150"/>
                </a:lnTo>
                <a:lnTo>
                  <a:pt x="6" y="150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6" y="132"/>
                </a:lnTo>
                <a:lnTo>
                  <a:pt x="6" y="126"/>
                </a:lnTo>
                <a:lnTo>
                  <a:pt x="0" y="126"/>
                </a:lnTo>
                <a:lnTo>
                  <a:pt x="0" y="120"/>
                </a:lnTo>
                <a:lnTo>
                  <a:pt x="0" y="114"/>
                </a:lnTo>
                <a:lnTo>
                  <a:pt x="6" y="114"/>
                </a:lnTo>
                <a:lnTo>
                  <a:pt x="0" y="114"/>
                </a:lnTo>
                <a:lnTo>
                  <a:pt x="6" y="108"/>
                </a:lnTo>
                <a:lnTo>
                  <a:pt x="6" y="114"/>
                </a:lnTo>
                <a:lnTo>
                  <a:pt x="6" y="108"/>
                </a:lnTo>
                <a:lnTo>
                  <a:pt x="6" y="102"/>
                </a:lnTo>
                <a:lnTo>
                  <a:pt x="6" y="96"/>
                </a:lnTo>
                <a:lnTo>
                  <a:pt x="6" y="90"/>
                </a:lnTo>
                <a:lnTo>
                  <a:pt x="12" y="90"/>
                </a:lnTo>
                <a:lnTo>
                  <a:pt x="12" y="90"/>
                </a:lnTo>
                <a:lnTo>
                  <a:pt x="12" y="84"/>
                </a:lnTo>
                <a:lnTo>
                  <a:pt x="18" y="84"/>
                </a:lnTo>
                <a:lnTo>
                  <a:pt x="18" y="78"/>
                </a:lnTo>
                <a:lnTo>
                  <a:pt x="18" y="72"/>
                </a:lnTo>
                <a:lnTo>
                  <a:pt x="24" y="72"/>
                </a:lnTo>
                <a:lnTo>
                  <a:pt x="24" y="66"/>
                </a:lnTo>
                <a:lnTo>
                  <a:pt x="18" y="66"/>
                </a:lnTo>
                <a:lnTo>
                  <a:pt x="18" y="60"/>
                </a:lnTo>
                <a:lnTo>
                  <a:pt x="24" y="60"/>
                </a:lnTo>
                <a:lnTo>
                  <a:pt x="30" y="60"/>
                </a:lnTo>
                <a:lnTo>
                  <a:pt x="30" y="54"/>
                </a:lnTo>
                <a:lnTo>
                  <a:pt x="30" y="48"/>
                </a:lnTo>
                <a:lnTo>
                  <a:pt x="30" y="42"/>
                </a:lnTo>
                <a:lnTo>
                  <a:pt x="24" y="42"/>
                </a:lnTo>
                <a:lnTo>
                  <a:pt x="24" y="36"/>
                </a:lnTo>
                <a:lnTo>
                  <a:pt x="18" y="36"/>
                </a:lnTo>
                <a:lnTo>
                  <a:pt x="24" y="30"/>
                </a:lnTo>
                <a:lnTo>
                  <a:pt x="30" y="30"/>
                </a:lnTo>
                <a:lnTo>
                  <a:pt x="30" y="24"/>
                </a:lnTo>
                <a:lnTo>
                  <a:pt x="24" y="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7402513" y="2900363"/>
            <a:ext cx="153987" cy="206375"/>
          </a:xfrm>
          <a:custGeom>
            <a:avLst/>
            <a:gdLst>
              <a:gd name="T0" fmla="*/ 6 w 48"/>
              <a:gd name="T1" fmla="*/ 0 h 66"/>
              <a:gd name="T2" fmla="*/ 6 w 48"/>
              <a:gd name="T3" fmla="*/ 0 h 66"/>
              <a:gd name="T4" fmla="*/ 12 w 48"/>
              <a:gd name="T5" fmla="*/ 6 h 66"/>
              <a:gd name="T6" fmla="*/ 18 w 48"/>
              <a:gd name="T7" fmla="*/ 12 h 66"/>
              <a:gd name="T8" fmla="*/ 18 w 48"/>
              <a:gd name="T9" fmla="*/ 6 h 66"/>
              <a:gd name="T10" fmla="*/ 18 w 48"/>
              <a:gd name="T11" fmla="*/ 12 h 66"/>
              <a:gd name="T12" fmla="*/ 24 w 48"/>
              <a:gd name="T13" fmla="*/ 12 h 66"/>
              <a:gd name="T14" fmla="*/ 30 w 48"/>
              <a:gd name="T15" fmla="*/ 12 h 66"/>
              <a:gd name="T16" fmla="*/ 30 w 48"/>
              <a:gd name="T17" fmla="*/ 18 h 66"/>
              <a:gd name="T18" fmla="*/ 36 w 48"/>
              <a:gd name="T19" fmla="*/ 18 h 66"/>
              <a:gd name="T20" fmla="*/ 30 w 48"/>
              <a:gd name="T21" fmla="*/ 24 h 66"/>
              <a:gd name="T22" fmla="*/ 36 w 48"/>
              <a:gd name="T23" fmla="*/ 24 h 66"/>
              <a:gd name="T24" fmla="*/ 36 w 48"/>
              <a:gd name="T25" fmla="*/ 30 h 66"/>
              <a:gd name="T26" fmla="*/ 30 w 48"/>
              <a:gd name="T27" fmla="*/ 30 h 66"/>
              <a:gd name="T28" fmla="*/ 30 w 48"/>
              <a:gd name="T29" fmla="*/ 36 h 66"/>
              <a:gd name="T30" fmla="*/ 30 w 48"/>
              <a:gd name="T31" fmla="*/ 42 h 66"/>
              <a:gd name="T32" fmla="*/ 36 w 48"/>
              <a:gd name="T33" fmla="*/ 42 h 66"/>
              <a:gd name="T34" fmla="*/ 42 w 48"/>
              <a:gd name="T35" fmla="*/ 42 h 66"/>
              <a:gd name="T36" fmla="*/ 42 w 48"/>
              <a:gd name="T37" fmla="*/ 48 h 66"/>
              <a:gd name="T38" fmla="*/ 48 w 48"/>
              <a:gd name="T39" fmla="*/ 48 h 66"/>
              <a:gd name="T40" fmla="*/ 42 w 48"/>
              <a:gd name="T41" fmla="*/ 48 h 66"/>
              <a:gd name="T42" fmla="*/ 48 w 48"/>
              <a:gd name="T43" fmla="*/ 54 h 66"/>
              <a:gd name="T44" fmla="*/ 48 w 48"/>
              <a:gd name="T45" fmla="*/ 54 h 66"/>
              <a:gd name="T46" fmla="*/ 42 w 48"/>
              <a:gd name="T47" fmla="*/ 54 h 66"/>
              <a:gd name="T48" fmla="*/ 36 w 48"/>
              <a:gd name="T49" fmla="*/ 54 h 66"/>
              <a:gd name="T50" fmla="*/ 30 w 48"/>
              <a:gd name="T51" fmla="*/ 54 h 66"/>
              <a:gd name="T52" fmla="*/ 30 w 48"/>
              <a:gd name="T53" fmla="*/ 60 h 66"/>
              <a:gd name="T54" fmla="*/ 30 w 48"/>
              <a:gd name="T55" fmla="*/ 66 h 66"/>
              <a:gd name="T56" fmla="*/ 24 w 48"/>
              <a:gd name="T57" fmla="*/ 66 h 66"/>
              <a:gd name="T58" fmla="*/ 18 w 48"/>
              <a:gd name="T59" fmla="*/ 60 h 66"/>
              <a:gd name="T60" fmla="*/ 24 w 48"/>
              <a:gd name="T61" fmla="*/ 60 h 66"/>
              <a:gd name="T62" fmla="*/ 18 w 48"/>
              <a:gd name="T63" fmla="*/ 54 h 66"/>
              <a:gd name="T64" fmla="*/ 24 w 48"/>
              <a:gd name="T65" fmla="*/ 54 h 66"/>
              <a:gd name="T66" fmla="*/ 24 w 48"/>
              <a:gd name="T67" fmla="*/ 60 h 66"/>
              <a:gd name="T68" fmla="*/ 24 w 48"/>
              <a:gd name="T69" fmla="*/ 54 h 66"/>
              <a:gd name="T70" fmla="*/ 18 w 48"/>
              <a:gd name="T71" fmla="*/ 54 h 66"/>
              <a:gd name="T72" fmla="*/ 12 w 48"/>
              <a:gd name="T73" fmla="*/ 54 h 66"/>
              <a:gd name="T74" fmla="*/ 6 w 48"/>
              <a:gd name="T75" fmla="*/ 54 h 66"/>
              <a:gd name="T76" fmla="*/ 6 w 48"/>
              <a:gd name="T77" fmla="*/ 48 h 66"/>
              <a:gd name="T78" fmla="*/ 6 w 48"/>
              <a:gd name="T79" fmla="*/ 42 h 66"/>
              <a:gd name="T80" fmla="*/ 0 w 48"/>
              <a:gd name="T81" fmla="*/ 42 h 66"/>
              <a:gd name="T82" fmla="*/ 0 w 48"/>
              <a:gd name="T83" fmla="*/ 36 h 66"/>
              <a:gd name="T84" fmla="*/ 6 w 48"/>
              <a:gd name="T85" fmla="*/ 36 h 66"/>
              <a:gd name="T86" fmla="*/ 0 w 48"/>
              <a:gd name="T87" fmla="*/ 36 h 66"/>
              <a:gd name="T88" fmla="*/ 0 w 48"/>
              <a:gd name="T89" fmla="*/ 30 h 66"/>
              <a:gd name="T90" fmla="*/ 0 w 48"/>
              <a:gd name="T91" fmla="*/ 24 h 66"/>
              <a:gd name="T92" fmla="*/ 0 w 48"/>
              <a:gd name="T93" fmla="*/ 18 h 66"/>
              <a:gd name="T94" fmla="*/ 0 w 48"/>
              <a:gd name="T95" fmla="*/ 12 h 66"/>
              <a:gd name="T96" fmla="*/ 6 w 48"/>
              <a:gd name="T97" fmla="*/ 6 h 66"/>
              <a:gd name="T98" fmla="*/ 6 w 48"/>
              <a:gd name="T9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" h="66">
                <a:moveTo>
                  <a:pt x="6" y="0"/>
                </a:moveTo>
                <a:lnTo>
                  <a:pt x="6" y="0"/>
                </a:lnTo>
                <a:lnTo>
                  <a:pt x="12" y="6"/>
                </a:lnTo>
                <a:lnTo>
                  <a:pt x="18" y="12"/>
                </a:lnTo>
                <a:lnTo>
                  <a:pt x="18" y="6"/>
                </a:lnTo>
                <a:lnTo>
                  <a:pt x="18" y="12"/>
                </a:lnTo>
                <a:lnTo>
                  <a:pt x="24" y="12"/>
                </a:lnTo>
                <a:lnTo>
                  <a:pt x="30" y="12"/>
                </a:lnTo>
                <a:lnTo>
                  <a:pt x="30" y="18"/>
                </a:lnTo>
                <a:lnTo>
                  <a:pt x="36" y="18"/>
                </a:lnTo>
                <a:lnTo>
                  <a:pt x="30" y="24"/>
                </a:lnTo>
                <a:lnTo>
                  <a:pt x="36" y="24"/>
                </a:lnTo>
                <a:lnTo>
                  <a:pt x="36" y="30"/>
                </a:lnTo>
                <a:lnTo>
                  <a:pt x="30" y="30"/>
                </a:lnTo>
                <a:lnTo>
                  <a:pt x="30" y="36"/>
                </a:lnTo>
                <a:lnTo>
                  <a:pt x="30" y="42"/>
                </a:lnTo>
                <a:lnTo>
                  <a:pt x="36" y="42"/>
                </a:lnTo>
                <a:lnTo>
                  <a:pt x="42" y="42"/>
                </a:lnTo>
                <a:lnTo>
                  <a:pt x="42" y="48"/>
                </a:lnTo>
                <a:lnTo>
                  <a:pt x="48" y="48"/>
                </a:lnTo>
                <a:lnTo>
                  <a:pt x="42" y="48"/>
                </a:lnTo>
                <a:lnTo>
                  <a:pt x="48" y="54"/>
                </a:lnTo>
                <a:lnTo>
                  <a:pt x="48" y="54"/>
                </a:lnTo>
                <a:lnTo>
                  <a:pt x="42" y="54"/>
                </a:lnTo>
                <a:lnTo>
                  <a:pt x="36" y="54"/>
                </a:lnTo>
                <a:lnTo>
                  <a:pt x="30" y="54"/>
                </a:lnTo>
                <a:lnTo>
                  <a:pt x="30" y="60"/>
                </a:lnTo>
                <a:lnTo>
                  <a:pt x="30" y="66"/>
                </a:lnTo>
                <a:lnTo>
                  <a:pt x="24" y="66"/>
                </a:lnTo>
                <a:lnTo>
                  <a:pt x="18" y="60"/>
                </a:lnTo>
                <a:lnTo>
                  <a:pt x="24" y="60"/>
                </a:lnTo>
                <a:lnTo>
                  <a:pt x="18" y="54"/>
                </a:lnTo>
                <a:lnTo>
                  <a:pt x="24" y="54"/>
                </a:lnTo>
                <a:lnTo>
                  <a:pt x="24" y="60"/>
                </a:lnTo>
                <a:lnTo>
                  <a:pt x="24" y="54"/>
                </a:lnTo>
                <a:lnTo>
                  <a:pt x="18" y="54"/>
                </a:lnTo>
                <a:lnTo>
                  <a:pt x="12" y="54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0" y="42"/>
                </a:lnTo>
                <a:lnTo>
                  <a:pt x="0" y="36"/>
                </a:lnTo>
                <a:lnTo>
                  <a:pt x="6" y="36"/>
                </a:lnTo>
                <a:lnTo>
                  <a:pt x="0" y="36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3792538" y="2919413"/>
            <a:ext cx="630237" cy="542925"/>
          </a:xfrm>
          <a:custGeom>
            <a:avLst/>
            <a:gdLst>
              <a:gd name="T0" fmla="*/ 66 w 198"/>
              <a:gd name="T1" fmla="*/ 30 h 174"/>
              <a:gd name="T2" fmla="*/ 78 w 198"/>
              <a:gd name="T3" fmla="*/ 18 h 174"/>
              <a:gd name="T4" fmla="*/ 90 w 198"/>
              <a:gd name="T5" fmla="*/ 18 h 174"/>
              <a:gd name="T6" fmla="*/ 96 w 198"/>
              <a:gd name="T7" fmla="*/ 18 h 174"/>
              <a:gd name="T8" fmla="*/ 102 w 198"/>
              <a:gd name="T9" fmla="*/ 18 h 174"/>
              <a:gd name="T10" fmla="*/ 108 w 198"/>
              <a:gd name="T11" fmla="*/ 18 h 174"/>
              <a:gd name="T12" fmla="*/ 120 w 198"/>
              <a:gd name="T13" fmla="*/ 12 h 174"/>
              <a:gd name="T14" fmla="*/ 132 w 198"/>
              <a:gd name="T15" fmla="*/ 6 h 174"/>
              <a:gd name="T16" fmla="*/ 150 w 198"/>
              <a:gd name="T17" fmla="*/ 0 h 174"/>
              <a:gd name="T18" fmla="*/ 162 w 198"/>
              <a:gd name="T19" fmla="*/ 12 h 174"/>
              <a:gd name="T20" fmla="*/ 168 w 198"/>
              <a:gd name="T21" fmla="*/ 18 h 174"/>
              <a:gd name="T22" fmla="*/ 174 w 198"/>
              <a:gd name="T23" fmla="*/ 36 h 174"/>
              <a:gd name="T24" fmla="*/ 186 w 198"/>
              <a:gd name="T25" fmla="*/ 48 h 174"/>
              <a:gd name="T26" fmla="*/ 174 w 198"/>
              <a:gd name="T27" fmla="*/ 48 h 174"/>
              <a:gd name="T28" fmla="*/ 192 w 198"/>
              <a:gd name="T29" fmla="*/ 54 h 174"/>
              <a:gd name="T30" fmla="*/ 198 w 198"/>
              <a:gd name="T31" fmla="*/ 66 h 174"/>
              <a:gd name="T32" fmla="*/ 198 w 198"/>
              <a:gd name="T33" fmla="*/ 78 h 174"/>
              <a:gd name="T34" fmla="*/ 192 w 198"/>
              <a:gd name="T35" fmla="*/ 84 h 174"/>
              <a:gd name="T36" fmla="*/ 174 w 198"/>
              <a:gd name="T37" fmla="*/ 84 h 174"/>
              <a:gd name="T38" fmla="*/ 156 w 198"/>
              <a:gd name="T39" fmla="*/ 90 h 174"/>
              <a:gd name="T40" fmla="*/ 156 w 198"/>
              <a:gd name="T41" fmla="*/ 96 h 174"/>
              <a:gd name="T42" fmla="*/ 162 w 198"/>
              <a:gd name="T43" fmla="*/ 108 h 174"/>
              <a:gd name="T44" fmla="*/ 168 w 198"/>
              <a:gd name="T45" fmla="*/ 114 h 174"/>
              <a:gd name="T46" fmla="*/ 168 w 198"/>
              <a:gd name="T47" fmla="*/ 120 h 174"/>
              <a:gd name="T48" fmla="*/ 162 w 198"/>
              <a:gd name="T49" fmla="*/ 132 h 174"/>
              <a:gd name="T50" fmla="*/ 168 w 198"/>
              <a:gd name="T51" fmla="*/ 132 h 174"/>
              <a:gd name="T52" fmla="*/ 174 w 198"/>
              <a:gd name="T53" fmla="*/ 144 h 174"/>
              <a:gd name="T54" fmla="*/ 156 w 198"/>
              <a:gd name="T55" fmla="*/ 138 h 174"/>
              <a:gd name="T56" fmla="*/ 144 w 198"/>
              <a:gd name="T57" fmla="*/ 144 h 174"/>
              <a:gd name="T58" fmla="*/ 132 w 198"/>
              <a:gd name="T59" fmla="*/ 162 h 174"/>
              <a:gd name="T60" fmla="*/ 126 w 198"/>
              <a:gd name="T61" fmla="*/ 150 h 174"/>
              <a:gd name="T62" fmla="*/ 126 w 198"/>
              <a:gd name="T63" fmla="*/ 138 h 174"/>
              <a:gd name="T64" fmla="*/ 120 w 198"/>
              <a:gd name="T65" fmla="*/ 150 h 174"/>
              <a:gd name="T66" fmla="*/ 126 w 198"/>
              <a:gd name="T67" fmla="*/ 168 h 174"/>
              <a:gd name="T68" fmla="*/ 114 w 198"/>
              <a:gd name="T69" fmla="*/ 168 h 174"/>
              <a:gd name="T70" fmla="*/ 96 w 198"/>
              <a:gd name="T71" fmla="*/ 162 h 174"/>
              <a:gd name="T72" fmla="*/ 84 w 198"/>
              <a:gd name="T73" fmla="*/ 156 h 174"/>
              <a:gd name="T74" fmla="*/ 78 w 198"/>
              <a:gd name="T75" fmla="*/ 150 h 174"/>
              <a:gd name="T76" fmla="*/ 72 w 198"/>
              <a:gd name="T77" fmla="*/ 138 h 174"/>
              <a:gd name="T78" fmla="*/ 60 w 198"/>
              <a:gd name="T79" fmla="*/ 132 h 174"/>
              <a:gd name="T80" fmla="*/ 36 w 198"/>
              <a:gd name="T81" fmla="*/ 120 h 174"/>
              <a:gd name="T82" fmla="*/ 48 w 198"/>
              <a:gd name="T83" fmla="*/ 108 h 174"/>
              <a:gd name="T84" fmla="*/ 54 w 198"/>
              <a:gd name="T85" fmla="*/ 96 h 174"/>
              <a:gd name="T86" fmla="*/ 66 w 198"/>
              <a:gd name="T87" fmla="*/ 96 h 174"/>
              <a:gd name="T88" fmla="*/ 90 w 198"/>
              <a:gd name="T89" fmla="*/ 102 h 174"/>
              <a:gd name="T90" fmla="*/ 84 w 198"/>
              <a:gd name="T91" fmla="*/ 96 h 174"/>
              <a:gd name="T92" fmla="*/ 66 w 198"/>
              <a:gd name="T93" fmla="*/ 90 h 174"/>
              <a:gd name="T94" fmla="*/ 48 w 198"/>
              <a:gd name="T95" fmla="*/ 90 h 174"/>
              <a:gd name="T96" fmla="*/ 36 w 198"/>
              <a:gd name="T97" fmla="*/ 102 h 174"/>
              <a:gd name="T98" fmla="*/ 18 w 198"/>
              <a:gd name="T99" fmla="*/ 96 h 174"/>
              <a:gd name="T100" fmla="*/ 0 w 198"/>
              <a:gd name="T101" fmla="*/ 84 h 174"/>
              <a:gd name="T102" fmla="*/ 6 w 198"/>
              <a:gd name="T103" fmla="*/ 72 h 174"/>
              <a:gd name="T104" fmla="*/ 18 w 198"/>
              <a:gd name="T105" fmla="*/ 66 h 174"/>
              <a:gd name="T106" fmla="*/ 24 w 198"/>
              <a:gd name="T107" fmla="*/ 54 h 174"/>
              <a:gd name="T108" fmla="*/ 36 w 198"/>
              <a:gd name="T109" fmla="*/ 54 h 174"/>
              <a:gd name="T110" fmla="*/ 42 w 198"/>
              <a:gd name="T111" fmla="*/ 48 h 174"/>
              <a:gd name="T112" fmla="*/ 48 w 198"/>
              <a:gd name="T113" fmla="*/ 48 h 174"/>
              <a:gd name="T114" fmla="*/ 60 w 198"/>
              <a:gd name="T115" fmla="*/ 4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8" h="174">
                <a:moveTo>
                  <a:pt x="60" y="30"/>
                </a:moveTo>
                <a:lnTo>
                  <a:pt x="60" y="30"/>
                </a:lnTo>
                <a:lnTo>
                  <a:pt x="66" y="30"/>
                </a:lnTo>
                <a:lnTo>
                  <a:pt x="66" y="24"/>
                </a:lnTo>
                <a:lnTo>
                  <a:pt x="72" y="24"/>
                </a:lnTo>
                <a:lnTo>
                  <a:pt x="78" y="18"/>
                </a:lnTo>
                <a:lnTo>
                  <a:pt x="78" y="24"/>
                </a:lnTo>
                <a:lnTo>
                  <a:pt x="84" y="24"/>
                </a:lnTo>
                <a:lnTo>
                  <a:pt x="90" y="18"/>
                </a:lnTo>
                <a:lnTo>
                  <a:pt x="90" y="24"/>
                </a:lnTo>
                <a:lnTo>
                  <a:pt x="90" y="18"/>
                </a:lnTo>
                <a:lnTo>
                  <a:pt x="96" y="18"/>
                </a:lnTo>
                <a:lnTo>
                  <a:pt x="102" y="18"/>
                </a:lnTo>
                <a:lnTo>
                  <a:pt x="102" y="24"/>
                </a:lnTo>
                <a:lnTo>
                  <a:pt x="102" y="18"/>
                </a:lnTo>
                <a:lnTo>
                  <a:pt x="108" y="18"/>
                </a:lnTo>
                <a:lnTo>
                  <a:pt x="108" y="24"/>
                </a:lnTo>
                <a:lnTo>
                  <a:pt x="108" y="18"/>
                </a:lnTo>
                <a:lnTo>
                  <a:pt x="120" y="18"/>
                </a:lnTo>
                <a:lnTo>
                  <a:pt x="120" y="12"/>
                </a:lnTo>
                <a:lnTo>
                  <a:pt x="120" y="12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0"/>
                </a:lnTo>
                <a:lnTo>
                  <a:pt x="144" y="0"/>
                </a:lnTo>
                <a:lnTo>
                  <a:pt x="150" y="0"/>
                </a:lnTo>
                <a:lnTo>
                  <a:pt x="150" y="6"/>
                </a:lnTo>
                <a:lnTo>
                  <a:pt x="156" y="6"/>
                </a:lnTo>
                <a:lnTo>
                  <a:pt x="162" y="12"/>
                </a:lnTo>
                <a:lnTo>
                  <a:pt x="168" y="18"/>
                </a:lnTo>
                <a:lnTo>
                  <a:pt x="162" y="18"/>
                </a:lnTo>
                <a:lnTo>
                  <a:pt x="168" y="18"/>
                </a:lnTo>
                <a:lnTo>
                  <a:pt x="174" y="24"/>
                </a:lnTo>
                <a:lnTo>
                  <a:pt x="174" y="30"/>
                </a:lnTo>
                <a:lnTo>
                  <a:pt x="174" y="36"/>
                </a:lnTo>
                <a:lnTo>
                  <a:pt x="180" y="42"/>
                </a:lnTo>
                <a:lnTo>
                  <a:pt x="192" y="48"/>
                </a:lnTo>
                <a:lnTo>
                  <a:pt x="186" y="48"/>
                </a:lnTo>
                <a:lnTo>
                  <a:pt x="180" y="48"/>
                </a:lnTo>
                <a:lnTo>
                  <a:pt x="174" y="48"/>
                </a:lnTo>
                <a:lnTo>
                  <a:pt x="174" y="48"/>
                </a:lnTo>
                <a:lnTo>
                  <a:pt x="174" y="54"/>
                </a:lnTo>
                <a:lnTo>
                  <a:pt x="186" y="60"/>
                </a:lnTo>
                <a:lnTo>
                  <a:pt x="192" y="54"/>
                </a:lnTo>
                <a:lnTo>
                  <a:pt x="192" y="60"/>
                </a:lnTo>
                <a:lnTo>
                  <a:pt x="198" y="60"/>
                </a:lnTo>
                <a:lnTo>
                  <a:pt x="198" y="66"/>
                </a:lnTo>
                <a:lnTo>
                  <a:pt x="198" y="72"/>
                </a:lnTo>
                <a:lnTo>
                  <a:pt x="198" y="72"/>
                </a:lnTo>
                <a:lnTo>
                  <a:pt x="198" y="78"/>
                </a:lnTo>
                <a:lnTo>
                  <a:pt x="198" y="78"/>
                </a:lnTo>
                <a:lnTo>
                  <a:pt x="198" y="84"/>
                </a:lnTo>
                <a:lnTo>
                  <a:pt x="192" y="84"/>
                </a:lnTo>
                <a:lnTo>
                  <a:pt x="186" y="84"/>
                </a:lnTo>
                <a:lnTo>
                  <a:pt x="180" y="84"/>
                </a:lnTo>
                <a:lnTo>
                  <a:pt x="174" y="84"/>
                </a:lnTo>
                <a:lnTo>
                  <a:pt x="168" y="84"/>
                </a:lnTo>
                <a:lnTo>
                  <a:pt x="162" y="84"/>
                </a:lnTo>
                <a:lnTo>
                  <a:pt x="156" y="90"/>
                </a:lnTo>
                <a:lnTo>
                  <a:pt x="150" y="90"/>
                </a:lnTo>
                <a:lnTo>
                  <a:pt x="150" y="96"/>
                </a:lnTo>
                <a:lnTo>
                  <a:pt x="156" y="96"/>
                </a:lnTo>
                <a:lnTo>
                  <a:pt x="156" y="102"/>
                </a:lnTo>
                <a:lnTo>
                  <a:pt x="162" y="102"/>
                </a:lnTo>
                <a:lnTo>
                  <a:pt x="162" y="108"/>
                </a:lnTo>
                <a:lnTo>
                  <a:pt x="168" y="102"/>
                </a:lnTo>
                <a:lnTo>
                  <a:pt x="168" y="108"/>
                </a:lnTo>
                <a:lnTo>
                  <a:pt x="168" y="114"/>
                </a:lnTo>
                <a:lnTo>
                  <a:pt x="168" y="120"/>
                </a:lnTo>
                <a:lnTo>
                  <a:pt x="174" y="120"/>
                </a:lnTo>
                <a:lnTo>
                  <a:pt x="168" y="120"/>
                </a:lnTo>
                <a:lnTo>
                  <a:pt x="168" y="126"/>
                </a:lnTo>
                <a:lnTo>
                  <a:pt x="162" y="126"/>
                </a:lnTo>
                <a:lnTo>
                  <a:pt x="162" y="132"/>
                </a:lnTo>
                <a:lnTo>
                  <a:pt x="156" y="132"/>
                </a:lnTo>
                <a:lnTo>
                  <a:pt x="162" y="132"/>
                </a:lnTo>
                <a:lnTo>
                  <a:pt x="168" y="132"/>
                </a:lnTo>
                <a:lnTo>
                  <a:pt x="174" y="132"/>
                </a:lnTo>
                <a:lnTo>
                  <a:pt x="174" y="138"/>
                </a:lnTo>
                <a:lnTo>
                  <a:pt x="174" y="144"/>
                </a:lnTo>
                <a:lnTo>
                  <a:pt x="162" y="138"/>
                </a:lnTo>
                <a:lnTo>
                  <a:pt x="156" y="132"/>
                </a:lnTo>
                <a:lnTo>
                  <a:pt x="156" y="138"/>
                </a:lnTo>
                <a:lnTo>
                  <a:pt x="150" y="138"/>
                </a:lnTo>
                <a:lnTo>
                  <a:pt x="144" y="138"/>
                </a:lnTo>
                <a:lnTo>
                  <a:pt x="144" y="144"/>
                </a:lnTo>
                <a:lnTo>
                  <a:pt x="144" y="150"/>
                </a:lnTo>
                <a:lnTo>
                  <a:pt x="138" y="156"/>
                </a:lnTo>
                <a:lnTo>
                  <a:pt x="132" y="162"/>
                </a:lnTo>
                <a:lnTo>
                  <a:pt x="126" y="156"/>
                </a:lnTo>
                <a:lnTo>
                  <a:pt x="132" y="156"/>
                </a:lnTo>
                <a:lnTo>
                  <a:pt x="126" y="150"/>
                </a:lnTo>
                <a:lnTo>
                  <a:pt x="132" y="150"/>
                </a:lnTo>
                <a:lnTo>
                  <a:pt x="132" y="144"/>
                </a:lnTo>
                <a:lnTo>
                  <a:pt x="126" y="138"/>
                </a:lnTo>
                <a:lnTo>
                  <a:pt x="120" y="138"/>
                </a:lnTo>
                <a:lnTo>
                  <a:pt x="120" y="144"/>
                </a:lnTo>
                <a:lnTo>
                  <a:pt x="120" y="150"/>
                </a:lnTo>
                <a:lnTo>
                  <a:pt x="120" y="156"/>
                </a:lnTo>
                <a:lnTo>
                  <a:pt x="120" y="162"/>
                </a:lnTo>
                <a:lnTo>
                  <a:pt x="126" y="168"/>
                </a:lnTo>
                <a:lnTo>
                  <a:pt x="120" y="168"/>
                </a:lnTo>
                <a:lnTo>
                  <a:pt x="120" y="174"/>
                </a:lnTo>
                <a:lnTo>
                  <a:pt x="114" y="168"/>
                </a:lnTo>
                <a:lnTo>
                  <a:pt x="108" y="168"/>
                </a:lnTo>
                <a:lnTo>
                  <a:pt x="102" y="168"/>
                </a:lnTo>
                <a:lnTo>
                  <a:pt x="96" y="162"/>
                </a:lnTo>
                <a:lnTo>
                  <a:pt x="96" y="156"/>
                </a:lnTo>
                <a:lnTo>
                  <a:pt x="90" y="156"/>
                </a:lnTo>
                <a:lnTo>
                  <a:pt x="84" y="156"/>
                </a:lnTo>
                <a:lnTo>
                  <a:pt x="90" y="150"/>
                </a:lnTo>
                <a:lnTo>
                  <a:pt x="84" y="150"/>
                </a:lnTo>
                <a:lnTo>
                  <a:pt x="78" y="150"/>
                </a:lnTo>
                <a:lnTo>
                  <a:pt x="78" y="144"/>
                </a:lnTo>
                <a:lnTo>
                  <a:pt x="72" y="144"/>
                </a:lnTo>
                <a:lnTo>
                  <a:pt x="72" y="138"/>
                </a:lnTo>
                <a:lnTo>
                  <a:pt x="66" y="138"/>
                </a:lnTo>
                <a:lnTo>
                  <a:pt x="66" y="132"/>
                </a:lnTo>
                <a:lnTo>
                  <a:pt x="60" y="132"/>
                </a:lnTo>
                <a:lnTo>
                  <a:pt x="60" y="126"/>
                </a:lnTo>
                <a:lnTo>
                  <a:pt x="42" y="126"/>
                </a:lnTo>
                <a:lnTo>
                  <a:pt x="36" y="120"/>
                </a:lnTo>
                <a:lnTo>
                  <a:pt x="36" y="114"/>
                </a:lnTo>
                <a:lnTo>
                  <a:pt x="48" y="114"/>
                </a:lnTo>
                <a:lnTo>
                  <a:pt x="48" y="108"/>
                </a:lnTo>
                <a:lnTo>
                  <a:pt x="42" y="102"/>
                </a:lnTo>
                <a:lnTo>
                  <a:pt x="48" y="96"/>
                </a:lnTo>
                <a:lnTo>
                  <a:pt x="54" y="96"/>
                </a:lnTo>
                <a:lnTo>
                  <a:pt x="60" y="90"/>
                </a:lnTo>
                <a:lnTo>
                  <a:pt x="66" y="90"/>
                </a:lnTo>
                <a:lnTo>
                  <a:pt x="66" y="96"/>
                </a:lnTo>
                <a:lnTo>
                  <a:pt x="72" y="96"/>
                </a:lnTo>
                <a:lnTo>
                  <a:pt x="84" y="102"/>
                </a:lnTo>
                <a:lnTo>
                  <a:pt x="90" y="102"/>
                </a:lnTo>
                <a:lnTo>
                  <a:pt x="96" y="108"/>
                </a:lnTo>
                <a:lnTo>
                  <a:pt x="90" y="102"/>
                </a:lnTo>
                <a:lnTo>
                  <a:pt x="84" y="96"/>
                </a:lnTo>
                <a:lnTo>
                  <a:pt x="78" y="90"/>
                </a:lnTo>
                <a:lnTo>
                  <a:pt x="72" y="90"/>
                </a:lnTo>
                <a:lnTo>
                  <a:pt x="66" y="90"/>
                </a:lnTo>
                <a:lnTo>
                  <a:pt x="60" y="90"/>
                </a:lnTo>
                <a:lnTo>
                  <a:pt x="54" y="90"/>
                </a:lnTo>
                <a:lnTo>
                  <a:pt x="48" y="90"/>
                </a:lnTo>
                <a:lnTo>
                  <a:pt x="42" y="90"/>
                </a:lnTo>
                <a:lnTo>
                  <a:pt x="42" y="96"/>
                </a:lnTo>
                <a:lnTo>
                  <a:pt x="36" y="102"/>
                </a:lnTo>
                <a:lnTo>
                  <a:pt x="30" y="90"/>
                </a:lnTo>
                <a:lnTo>
                  <a:pt x="18" y="90"/>
                </a:lnTo>
                <a:lnTo>
                  <a:pt x="18" y="96"/>
                </a:lnTo>
                <a:lnTo>
                  <a:pt x="12" y="96"/>
                </a:lnTo>
                <a:lnTo>
                  <a:pt x="6" y="90"/>
                </a:lnTo>
                <a:lnTo>
                  <a:pt x="0" y="84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0" y="72"/>
                </a:lnTo>
                <a:lnTo>
                  <a:pt x="12" y="66"/>
                </a:lnTo>
                <a:lnTo>
                  <a:pt x="18" y="66"/>
                </a:lnTo>
                <a:lnTo>
                  <a:pt x="18" y="60"/>
                </a:lnTo>
                <a:lnTo>
                  <a:pt x="18" y="54"/>
                </a:lnTo>
                <a:lnTo>
                  <a:pt x="24" y="54"/>
                </a:lnTo>
                <a:lnTo>
                  <a:pt x="30" y="54"/>
                </a:lnTo>
                <a:lnTo>
                  <a:pt x="30" y="60"/>
                </a:lnTo>
                <a:lnTo>
                  <a:pt x="36" y="54"/>
                </a:lnTo>
                <a:lnTo>
                  <a:pt x="36" y="48"/>
                </a:lnTo>
                <a:lnTo>
                  <a:pt x="36" y="48"/>
                </a:lnTo>
                <a:lnTo>
                  <a:pt x="42" y="48"/>
                </a:lnTo>
                <a:lnTo>
                  <a:pt x="48" y="48"/>
                </a:lnTo>
                <a:lnTo>
                  <a:pt x="48" y="54"/>
                </a:lnTo>
                <a:lnTo>
                  <a:pt x="48" y="48"/>
                </a:lnTo>
                <a:lnTo>
                  <a:pt x="54" y="48"/>
                </a:lnTo>
                <a:lnTo>
                  <a:pt x="60" y="48"/>
                </a:lnTo>
                <a:lnTo>
                  <a:pt x="60" y="42"/>
                </a:lnTo>
                <a:lnTo>
                  <a:pt x="60" y="36"/>
                </a:lnTo>
                <a:lnTo>
                  <a:pt x="60" y="3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4268788" y="2938463"/>
            <a:ext cx="612775" cy="468312"/>
          </a:xfrm>
          <a:custGeom>
            <a:avLst/>
            <a:gdLst>
              <a:gd name="T0" fmla="*/ 24 w 192"/>
              <a:gd name="T1" fmla="*/ 0 h 150"/>
              <a:gd name="T2" fmla="*/ 36 w 192"/>
              <a:gd name="T3" fmla="*/ 6 h 150"/>
              <a:gd name="T4" fmla="*/ 54 w 192"/>
              <a:gd name="T5" fmla="*/ 6 h 150"/>
              <a:gd name="T6" fmla="*/ 54 w 192"/>
              <a:gd name="T7" fmla="*/ 6 h 150"/>
              <a:gd name="T8" fmla="*/ 60 w 192"/>
              <a:gd name="T9" fmla="*/ 6 h 150"/>
              <a:gd name="T10" fmla="*/ 78 w 192"/>
              <a:gd name="T11" fmla="*/ 12 h 150"/>
              <a:gd name="T12" fmla="*/ 96 w 192"/>
              <a:gd name="T13" fmla="*/ 12 h 150"/>
              <a:gd name="T14" fmla="*/ 108 w 192"/>
              <a:gd name="T15" fmla="*/ 6 h 150"/>
              <a:gd name="T16" fmla="*/ 114 w 192"/>
              <a:gd name="T17" fmla="*/ 6 h 150"/>
              <a:gd name="T18" fmla="*/ 126 w 192"/>
              <a:gd name="T19" fmla="*/ 18 h 150"/>
              <a:gd name="T20" fmla="*/ 138 w 192"/>
              <a:gd name="T21" fmla="*/ 24 h 150"/>
              <a:gd name="T22" fmla="*/ 144 w 192"/>
              <a:gd name="T23" fmla="*/ 24 h 150"/>
              <a:gd name="T24" fmla="*/ 144 w 192"/>
              <a:gd name="T25" fmla="*/ 36 h 150"/>
              <a:gd name="T26" fmla="*/ 156 w 192"/>
              <a:gd name="T27" fmla="*/ 30 h 150"/>
              <a:gd name="T28" fmla="*/ 168 w 192"/>
              <a:gd name="T29" fmla="*/ 36 h 150"/>
              <a:gd name="T30" fmla="*/ 180 w 192"/>
              <a:gd name="T31" fmla="*/ 42 h 150"/>
              <a:gd name="T32" fmla="*/ 192 w 192"/>
              <a:gd name="T33" fmla="*/ 42 h 150"/>
              <a:gd name="T34" fmla="*/ 192 w 192"/>
              <a:gd name="T35" fmla="*/ 60 h 150"/>
              <a:gd name="T36" fmla="*/ 186 w 192"/>
              <a:gd name="T37" fmla="*/ 72 h 150"/>
              <a:gd name="T38" fmla="*/ 186 w 192"/>
              <a:gd name="T39" fmla="*/ 84 h 150"/>
              <a:gd name="T40" fmla="*/ 174 w 192"/>
              <a:gd name="T41" fmla="*/ 96 h 150"/>
              <a:gd name="T42" fmla="*/ 168 w 192"/>
              <a:gd name="T43" fmla="*/ 114 h 150"/>
              <a:gd name="T44" fmla="*/ 156 w 192"/>
              <a:gd name="T45" fmla="*/ 126 h 150"/>
              <a:gd name="T46" fmla="*/ 150 w 192"/>
              <a:gd name="T47" fmla="*/ 132 h 150"/>
              <a:gd name="T48" fmla="*/ 144 w 192"/>
              <a:gd name="T49" fmla="*/ 126 h 150"/>
              <a:gd name="T50" fmla="*/ 132 w 192"/>
              <a:gd name="T51" fmla="*/ 126 h 150"/>
              <a:gd name="T52" fmla="*/ 114 w 192"/>
              <a:gd name="T53" fmla="*/ 126 h 150"/>
              <a:gd name="T54" fmla="*/ 102 w 192"/>
              <a:gd name="T55" fmla="*/ 132 h 150"/>
              <a:gd name="T56" fmla="*/ 96 w 192"/>
              <a:gd name="T57" fmla="*/ 132 h 150"/>
              <a:gd name="T58" fmla="*/ 84 w 192"/>
              <a:gd name="T59" fmla="*/ 144 h 150"/>
              <a:gd name="T60" fmla="*/ 66 w 192"/>
              <a:gd name="T61" fmla="*/ 144 h 150"/>
              <a:gd name="T62" fmla="*/ 60 w 192"/>
              <a:gd name="T63" fmla="*/ 150 h 150"/>
              <a:gd name="T64" fmla="*/ 48 w 192"/>
              <a:gd name="T65" fmla="*/ 144 h 150"/>
              <a:gd name="T66" fmla="*/ 36 w 192"/>
              <a:gd name="T67" fmla="*/ 138 h 150"/>
              <a:gd name="T68" fmla="*/ 24 w 192"/>
              <a:gd name="T69" fmla="*/ 132 h 150"/>
              <a:gd name="T70" fmla="*/ 12 w 192"/>
              <a:gd name="T71" fmla="*/ 120 h 150"/>
              <a:gd name="T72" fmla="*/ 12 w 192"/>
              <a:gd name="T73" fmla="*/ 120 h 150"/>
              <a:gd name="T74" fmla="*/ 24 w 192"/>
              <a:gd name="T75" fmla="*/ 114 h 150"/>
              <a:gd name="T76" fmla="*/ 18 w 192"/>
              <a:gd name="T77" fmla="*/ 102 h 150"/>
              <a:gd name="T78" fmla="*/ 12 w 192"/>
              <a:gd name="T79" fmla="*/ 96 h 150"/>
              <a:gd name="T80" fmla="*/ 0 w 192"/>
              <a:gd name="T81" fmla="*/ 90 h 150"/>
              <a:gd name="T82" fmla="*/ 12 w 192"/>
              <a:gd name="T83" fmla="*/ 78 h 150"/>
              <a:gd name="T84" fmla="*/ 30 w 192"/>
              <a:gd name="T85" fmla="*/ 78 h 150"/>
              <a:gd name="T86" fmla="*/ 48 w 192"/>
              <a:gd name="T87" fmla="*/ 78 h 150"/>
              <a:gd name="T88" fmla="*/ 54 w 192"/>
              <a:gd name="T89" fmla="*/ 66 h 150"/>
              <a:gd name="T90" fmla="*/ 48 w 192"/>
              <a:gd name="T91" fmla="*/ 54 h 150"/>
              <a:gd name="T92" fmla="*/ 36 w 192"/>
              <a:gd name="T93" fmla="*/ 54 h 150"/>
              <a:gd name="T94" fmla="*/ 24 w 192"/>
              <a:gd name="T95" fmla="*/ 36 h 150"/>
              <a:gd name="T96" fmla="*/ 42 w 192"/>
              <a:gd name="T97" fmla="*/ 36 h 150"/>
              <a:gd name="T98" fmla="*/ 24 w 192"/>
              <a:gd name="T99" fmla="*/ 24 h 150"/>
              <a:gd name="T100" fmla="*/ 12 w 192"/>
              <a:gd name="T101" fmla="*/ 1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2" h="150">
                <a:moveTo>
                  <a:pt x="12" y="6"/>
                </a:moveTo>
                <a:lnTo>
                  <a:pt x="18" y="0"/>
                </a:lnTo>
                <a:lnTo>
                  <a:pt x="24" y="0"/>
                </a:lnTo>
                <a:lnTo>
                  <a:pt x="30" y="6"/>
                </a:lnTo>
                <a:lnTo>
                  <a:pt x="30" y="0"/>
                </a:lnTo>
                <a:lnTo>
                  <a:pt x="36" y="6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48" y="6"/>
                </a:lnTo>
                <a:lnTo>
                  <a:pt x="54" y="0"/>
                </a:lnTo>
                <a:lnTo>
                  <a:pt x="54" y="6"/>
                </a:lnTo>
                <a:lnTo>
                  <a:pt x="60" y="6"/>
                </a:lnTo>
                <a:lnTo>
                  <a:pt x="60" y="12"/>
                </a:lnTo>
                <a:lnTo>
                  <a:pt x="60" y="6"/>
                </a:lnTo>
                <a:lnTo>
                  <a:pt x="66" y="6"/>
                </a:lnTo>
                <a:lnTo>
                  <a:pt x="72" y="12"/>
                </a:lnTo>
                <a:lnTo>
                  <a:pt x="78" y="12"/>
                </a:lnTo>
                <a:lnTo>
                  <a:pt x="84" y="12"/>
                </a:lnTo>
                <a:lnTo>
                  <a:pt x="90" y="12"/>
                </a:lnTo>
                <a:lnTo>
                  <a:pt x="96" y="12"/>
                </a:lnTo>
                <a:lnTo>
                  <a:pt x="102" y="12"/>
                </a:lnTo>
                <a:lnTo>
                  <a:pt x="102" y="6"/>
                </a:lnTo>
                <a:lnTo>
                  <a:pt x="108" y="6"/>
                </a:lnTo>
                <a:lnTo>
                  <a:pt x="114" y="12"/>
                </a:lnTo>
                <a:lnTo>
                  <a:pt x="120" y="12"/>
                </a:lnTo>
                <a:lnTo>
                  <a:pt x="114" y="6"/>
                </a:lnTo>
                <a:lnTo>
                  <a:pt x="120" y="12"/>
                </a:lnTo>
                <a:lnTo>
                  <a:pt x="120" y="18"/>
                </a:lnTo>
                <a:lnTo>
                  <a:pt x="126" y="18"/>
                </a:lnTo>
                <a:lnTo>
                  <a:pt x="120" y="18"/>
                </a:lnTo>
                <a:lnTo>
                  <a:pt x="132" y="18"/>
                </a:lnTo>
                <a:lnTo>
                  <a:pt x="138" y="24"/>
                </a:lnTo>
                <a:lnTo>
                  <a:pt x="144" y="18"/>
                </a:lnTo>
                <a:lnTo>
                  <a:pt x="144" y="24"/>
                </a:lnTo>
                <a:lnTo>
                  <a:pt x="144" y="24"/>
                </a:lnTo>
                <a:lnTo>
                  <a:pt x="144" y="30"/>
                </a:lnTo>
                <a:lnTo>
                  <a:pt x="144" y="36"/>
                </a:lnTo>
                <a:lnTo>
                  <a:pt x="144" y="36"/>
                </a:lnTo>
                <a:lnTo>
                  <a:pt x="150" y="36"/>
                </a:lnTo>
                <a:lnTo>
                  <a:pt x="150" y="30"/>
                </a:lnTo>
                <a:lnTo>
                  <a:pt x="156" y="30"/>
                </a:lnTo>
                <a:lnTo>
                  <a:pt x="162" y="36"/>
                </a:lnTo>
                <a:lnTo>
                  <a:pt x="168" y="36"/>
                </a:lnTo>
                <a:lnTo>
                  <a:pt x="168" y="36"/>
                </a:lnTo>
                <a:lnTo>
                  <a:pt x="174" y="36"/>
                </a:lnTo>
                <a:lnTo>
                  <a:pt x="180" y="36"/>
                </a:lnTo>
                <a:lnTo>
                  <a:pt x="180" y="42"/>
                </a:lnTo>
                <a:lnTo>
                  <a:pt x="186" y="36"/>
                </a:lnTo>
                <a:lnTo>
                  <a:pt x="192" y="36"/>
                </a:lnTo>
                <a:lnTo>
                  <a:pt x="192" y="42"/>
                </a:lnTo>
                <a:lnTo>
                  <a:pt x="186" y="48"/>
                </a:lnTo>
                <a:lnTo>
                  <a:pt x="192" y="54"/>
                </a:lnTo>
                <a:lnTo>
                  <a:pt x="192" y="60"/>
                </a:lnTo>
                <a:lnTo>
                  <a:pt x="186" y="60"/>
                </a:lnTo>
                <a:lnTo>
                  <a:pt x="186" y="66"/>
                </a:lnTo>
                <a:lnTo>
                  <a:pt x="186" y="72"/>
                </a:lnTo>
                <a:lnTo>
                  <a:pt x="180" y="78"/>
                </a:lnTo>
                <a:lnTo>
                  <a:pt x="186" y="78"/>
                </a:lnTo>
                <a:lnTo>
                  <a:pt x="186" y="84"/>
                </a:lnTo>
                <a:lnTo>
                  <a:pt x="180" y="84"/>
                </a:lnTo>
                <a:lnTo>
                  <a:pt x="180" y="90"/>
                </a:lnTo>
                <a:lnTo>
                  <a:pt x="174" y="96"/>
                </a:lnTo>
                <a:lnTo>
                  <a:pt x="174" y="102"/>
                </a:lnTo>
                <a:lnTo>
                  <a:pt x="174" y="108"/>
                </a:lnTo>
                <a:lnTo>
                  <a:pt x="168" y="114"/>
                </a:lnTo>
                <a:lnTo>
                  <a:pt x="168" y="120"/>
                </a:lnTo>
                <a:lnTo>
                  <a:pt x="162" y="120"/>
                </a:lnTo>
                <a:lnTo>
                  <a:pt x="156" y="126"/>
                </a:lnTo>
                <a:lnTo>
                  <a:pt x="156" y="132"/>
                </a:lnTo>
                <a:lnTo>
                  <a:pt x="150" y="126"/>
                </a:lnTo>
                <a:lnTo>
                  <a:pt x="150" y="132"/>
                </a:lnTo>
                <a:lnTo>
                  <a:pt x="144" y="138"/>
                </a:lnTo>
                <a:lnTo>
                  <a:pt x="144" y="132"/>
                </a:lnTo>
                <a:lnTo>
                  <a:pt x="144" y="126"/>
                </a:lnTo>
                <a:lnTo>
                  <a:pt x="144" y="126"/>
                </a:lnTo>
                <a:lnTo>
                  <a:pt x="138" y="126"/>
                </a:lnTo>
                <a:lnTo>
                  <a:pt x="132" y="126"/>
                </a:lnTo>
                <a:lnTo>
                  <a:pt x="126" y="126"/>
                </a:lnTo>
                <a:lnTo>
                  <a:pt x="120" y="126"/>
                </a:lnTo>
                <a:lnTo>
                  <a:pt x="114" y="126"/>
                </a:lnTo>
                <a:lnTo>
                  <a:pt x="114" y="132"/>
                </a:lnTo>
                <a:lnTo>
                  <a:pt x="108" y="132"/>
                </a:lnTo>
                <a:lnTo>
                  <a:pt x="102" y="132"/>
                </a:lnTo>
                <a:lnTo>
                  <a:pt x="108" y="132"/>
                </a:lnTo>
                <a:lnTo>
                  <a:pt x="102" y="132"/>
                </a:lnTo>
                <a:lnTo>
                  <a:pt x="96" y="132"/>
                </a:lnTo>
                <a:lnTo>
                  <a:pt x="96" y="138"/>
                </a:lnTo>
                <a:lnTo>
                  <a:pt x="90" y="144"/>
                </a:lnTo>
                <a:lnTo>
                  <a:pt x="84" y="144"/>
                </a:lnTo>
                <a:lnTo>
                  <a:pt x="78" y="144"/>
                </a:lnTo>
                <a:lnTo>
                  <a:pt x="72" y="144"/>
                </a:lnTo>
                <a:lnTo>
                  <a:pt x="66" y="144"/>
                </a:lnTo>
                <a:lnTo>
                  <a:pt x="60" y="144"/>
                </a:lnTo>
                <a:lnTo>
                  <a:pt x="60" y="144"/>
                </a:lnTo>
                <a:lnTo>
                  <a:pt x="60" y="150"/>
                </a:lnTo>
                <a:lnTo>
                  <a:pt x="54" y="150"/>
                </a:lnTo>
                <a:lnTo>
                  <a:pt x="54" y="144"/>
                </a:lnTo>
                <a:lnTo>
                  <a:pt x="48" y="144"/>
                </a:lnTo>
                <a:lnTo>
                  <a:pt x="42" y="138"/>
                </a:lnTo>
                <a:lnTo>
                  <a:pt x="36" y="144"/>
                </a:lnTo>
                <a:lnTo>
                  <a:pt x="36" y="138"/>
                </a:lnTo>
                <a:lnTo>
                  <a:pt x="30" y="138"/>
                </a:lnTo>
                <a:lnTo>
                  <a:pt x="24" y="138"/>
                </a:lnTo>
                <a:lnTo>
                  <a:pt x="24" y="132"/>
                </a:lnTo>
                <a:lnTo>
                  <a:pt x="24" y="126"/>
                </a:lnTo>
                <a:lnTo>
                  <a:pt x="18" y="126"/>
                </a:lnTo>
                <a:lnTo>
                  <a:pt x="12" y="120"/>
                </a:lnTo>
                <a:lnTo>
                  <a:pt x="6" y="120"/>
                </a:lnTo>
                <a:lnTo>
                  <a:pt x="12" y="120"/>
                </a:lnTo>
                <a:lnTo>
                  <a:pt x="12" y="120"/>
                </a:lnTo>
                <a:lnTo>
                  <a:pt x="18" y="120"/>
                </a:lnTo>
                <a:lnTo>
                  <a:pt x="18" y="114"/>
                </a:lnTo>
                <a:lnTo>
                  <a:pt x="24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8" y="96"/>
                </a:lnTo>
                <a:lnTo>
                  <a:pt x="12" y="102"/>
                </a:lnTo>
                <a:lnTo>
                  <a:pt x="12" y="96"/>
                </a:lnTo>
                <a:lnTo>
                  <a:pt x="6" y="96"/>
                </a:lnTo>
                <a:lnTo>
                  <a:pt x="6" y="90"/>
                </a:lnTo>
                <a:lnTo>
                  <a:pt x="0" y="90"/>
                </a:lnTo>
                <a:lnTo>
                  <a:pt x="0" y="84"/>
                </a:lnTo>
                <a:lnTo>
                  <a:pt x="6" y="84"/>
                </a:lnTo>
                <a:lnTo>
                  <a:pt x="12" y="78"/>
                </a:lnTo>
                <a:lnTo>
                  <a:pt x="18" y="78"/>
                </a:lnTo>
                <a:lnTo>
                  <a:pt x="24" y="78"/>
                </a:lnTo>
                <a:lnTo>
                  <a:pt x="30" y="78"/>
                </a:lnTo>
                <a:lnTo>
                  <a:pt x="36" y="78"/>
                </a:lnTo>
                <a:lnTo>
                  <a:pt x="42" y="78"/>
                </a:lnTo>
                <a:lnTo>
                  <a:pt x="48" y="78"/>
                </a:lnTo>
                <a:lnTo>
                  <a:pt x="48" y="72"/>
                </a:lnTo>
                <a:lnTo>
                  <a:pt x="54" y="72"/>
                </a:lnTo>
                <a:lnTo>
                  <a:pt x="54" y="66"/>
                </a:lnTo>
                <a:lnTo>
                  <a:pt x="48" y="66"/>
                </a:lnTo>
                <a:lnTo>
                  <a:pt x="48" y="60"/>
                </a:lnTo>
                <a:lnTo>
                  <a:pt x="48" y="54"/>
                </a:lnTo>
                <a:lnTo>
                  <a:pt x="42" y="54"/>
                </a:lnTo>
                <a:lnTo>
                  <a:pt x="42" y="48"/>
                </a:lnTo>
                <a:lnTo>
                  <a:pt x="36" y="54"/>
                </a:lnTo>
                <a:lnTo>
                  <a:pt x="24" y="48"/>
                </a:lnTo>
                <a:lnTo>
                  <a:pt x="24" y="42"/>
                </a:lnTo>
                <a:lnTo>
                  <a:pt x="24" y="36"/>
                </a:lnTo>
                <a:lnTo>
                  <a:pt x="30" y="36"/>
                </a:lnTo>
                <a:lnTo>
                  <a:pt x="36" y="42"/>
                </a:lnTo>
                <a:lnTo>
                  <a:pt x="42" y="36"/>
                </a:lnTo>
                <a:lnTo>
                  <a:pt x="30" y="36"/>
                </a:lnTo>
                <a:lnTo>
                  <a:pt x="24" y="30"/>
                </a:lnTo>
                <a:lnTo>
                  <a:pt x="24" y="24"/>
                </a:lnTo>
                <a:lnTo>
                  <a:pt x="24" y="18"/>
                </a:lnTo>
                <a:lnTo>
                  <a:pt x="18" y="12"/>
                </a:lnTo>
                <a:lnTo>
                  <a:pt x="12" y="12"/>
                </a:lnTo>
                <a:lnTo>
                  <a:pt x="18" y="12"/>
                </a:lnTo>
                <a:lnTo>
                  <a:pt x="12" y="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4803775" y="3013075"/>
            <a:ext cx="517525" cy="542925"/>
          </a:xfrm>
          <a:custGeom>
            <a:avLst/>
            <a:gdLst>
              <a:gd name="T0" fmla="*/ 30 w 162"/>
              <a:gd name="T1" fmla="*/ 18 h 174"/>
              <a:gd name="T2" fmla="*/ 42 w 162"/>
              <a:gd name="T3" fmla="*/ 18 h 174"/>
              <a:gd name="T4" fmla="*/ 42 w 162"/>
              <a:gd name="T5" fmla="*/ 18 h 174"/>
              <a:gd name="T6" fmla="*/ 54 w 162"/>
              <a:gd name="T7" fmla="*/ 18 h 174"/>
              <a:gd name="T8" fmla="*/ 60 w 162"/>
              <a:gd name="T9" fmla="*/ 12 h 174"/>
              <a:gd name="T10" fmla="*/ 60 w 162"/>
              <a:gd name="T11" fmla="*/ 6 h 174"/>
              <a:gd name="T12" fmla="*/ 72 w 162"/>
              <a:gd name="T13" fmla="*/ 6 h 174"/>
              <a:gd name="T14" fmla="*/ 72 w 162"/>
              <a:gd name="T15" fmla="*/ 6 h 174"/>
              <a:gd name="T16" fmla="*/ 84 w 162"/>
              <a:gd name="T17" fmla="*/ 6 h 174"/>
              <a:gd name="T18" fmla="*/ 102 w 162"/>
              <a:gd name="T19" fmla="*/ 6 h 174"/>
              <a:gd name="T20" fmla="*/ 102 w 162"/>
              <a:gd name="T21" fmla="*/ 18 h 174"/>
              <a:gd name="T22" fmla="*/ 108 w 162"/>
              <a:gd name="T23" fmla="*/ 18 h 174"/>
              <a:gd name="T24" fmla="*/ 114 w 162"/>
              <a:gd name="T25" fmla="*/ 18 h 174"/>
              <a:gd name="T26" fmla="*/ 120 w 162"/>
              <a:gd name="T27" fmla="*/ 18 h 174"/>
              <a:gd name="T28" fmla="*/ 126 w 162"/>
              <a:gd name="T29" fmla="*/ 24 h 174"/>
              <a:gd name="T30" fmla="*/ 126 w 162"/>
              <a:gd name="T31" fmla="*/ 30 h 174"/>
              <a:gd name="T32" fmla="*/ 132 w 162"/>
              <a:gd name="T33" fmla="*/ 42 h 174"/>
              <a:gd name="T34" fmla="*/ 132 w 162"/>
              <a:gd name="T35" fmla="*/ 48 h 174"/>
              <a:gd name="T36" fmla="*/ 132 w 162"/>
              <a:gd name="T37" fmla="*/ 60 h 174"/>
              <a:gd name="T38" fmla="*/ 132 w 162"/>
              <a:gd name="T39" fmla="*/ 72 h 174"/>
              <a:gd name="T40" fmla="*/ 144 w 162"/>
              <a:gd name="T41" fmla="*/ 78 h 174"/>
              <a:gd name="T42" fmla="*/ 150 w 162"/>
              <a:gd name="T43" fmla="*/ 84 h 174"/>
              <a:gd name="T44" fmla="*/ 156 w 162"/>
              <a:gd name="T45" fmla="*/ 90 h 174"/>
              <a:gd name="T46" fmla="*/ 162 w 162"/>
              <a:gd name="T47" fmla="*/ 102 h 174"/>
              <a:gd name="T48" fmla="*/ 156 w 162"/>
              <a:gd name="T49" fmla="*/ 114 h 174"/>
              <a:gd name="T50" fmla="*/ 150 w 162"/>
              <a:gd name="T51" fmla="*/ 120 h 174"/>
              <a:gd name="T52" fmla="*/ 144 w 162"/>
              <a:gd name="T53" fmla="*/ 126 h 174"/>
              <a:gd name="T54" fmla="*/ 144 w 162"/>
              <a:gd name="T55" fmla="*/ 120 h 174"/>
              <a:gd name="T56" fmla="*/ 132 w 162"/>
              <a:gd name="T57" fmla="*/ 120 h 174"/>
              <a:gd name="T58" fmla="*/ 126 w 162"/>
              <a:gd name="T59" fmla="*/ 132 h 174"/>
              <a:gd name="T60" fmla="*/ 120 w 162"/>
              <a:gd name="T61" fmla="*/ 138 h 174"/>
              <a:gd name="T62" fmla="*/ 120 w 162"/>
              <a:gd name="T63" fmla="*/ 156 h 174"/>
              <a:gd name="T64" fmla="*/ 114 w 162"/>
              <a:gd name="T65" fmla="*/ 162 h 174"/>
              <a:gd name="T66" fmla="*/ 120 w 162"/>
              <a:gd name="T67" fmla="*/ 174 h 174"/>
              <a:gd name="T68" fmla="*/ 108 w 162"/>
              <a:gd name="T69" fmla="*/ 174 h 174"/>
              <a:gd name="T70" fmla="*/ 96 w 162"/>
              <a:gd name="T71" fmla="*/ 174 h 174"/>
              <a:gd name="T72" fmla="*/ 90 w 162"/>
              <a:gd name="T73" fmla="*/ 168 h 174"/>
              <a:gd name="T74" fmla="*/ 90 w 162"/>
              <a:gd name="T75" fmla="*/ 156 h 174"/>
              <a:gd name="T76" fmla="*/ 90 w 162"/>
              <a:gd name="T77" fmla="*/ 150 h 174"/>
              <a:gd name="T78" fmla="*/ 78 w 162"/>
              <a:gd name="T79" fmla="*/ 144 h 174"/>
              <a:gd name="T80" fmla="*/ 78 w 162"/>
              <a:gd name="T81" fmla="*/ 132 h 174"/>
              <a:gd name="T82" fmla="*/ 72 w 162"/>
              <a:gd name="T83" fmla="*/ 126 h 174"/>
              <a:gd name="T84" fmla="*/ 60 w 162"/>
              <a:gd name="T85" fmla="*/ 126 h 174"/>
              <a:gd name="T86" fmla="*/ 60 w 162"/>
              <a:gd name="T87" fmla="*/ 132 h 174"/>
              <a:gd name="T88" fmla="*/ 54 w 162"/>
              <a:gd name="T89" fmla="*/ 132 h 174"/>
              <a:gd name="T90" fmla="*/ 42 w 162"/>
              <a:gd name="T91" fmla="*/ 138 h 174"/>
              <a:gd name="T92" fmla="*/ 36 w 162"/>
              <a:gd name="T93" fmla="*/ 138 h 174"/>
              <a:gd name="T94" fmla="*/ 30 w 162"/>
              <a:gd name="T95" fmla="*/ 126 h 174"/>
              <a:gd name="T96" fmla="*/ 36 w 162"/>
              <a:gd name="T97" fmla="*/ 120 h 174"/>
              <a:gd name="T98" fmla="*/ 24 w 162"/>
              <a:gd name="T99" fmla="*/ 108 h 174"/>
              <a:gd name="T100" fmla="*/ 18 w 162"/>
              <a:gd name="T101" fmla="*/ 108 h 174"/>
              <a:gd name="T102" fmla="*/ 12 w 162"/>
              <a:gd name="T103" fmla="*/ 102 h 174"/>
              <a:gd name="T104" fmla="*/ 6 w 162"/>
              <a:gd name="T105" fmla="*/ 102 h 174"/>
              <a:gd name="T106" fmla="*/ 0 w 162"/>
              <a:gd name="T107" fmla="*/ 102 h 174"/>
              <a:gd name="T108" fmla="*/ 0 w 162"/>
              <a:gd name="T109" fmla="*/ 90 h 174"/>
              <a:gd name="T110" fmla="*/ 6 w 162"/>
              <a:gd name="T111" fmla="*/ 78 h 174"/>
              <a:gd name="T112" fmla="*/ 12 w 162"/>
              <a:gd name="T113" fmla="*/ 66 h 174"/>
              <a:gd name="T114" fmla="*/ 18 w 162"/>
              <a:gd name="T115" fmla="*/ 60 h 174"/>
              <a:gd name="T116" fmla="*/ 12 w 162"/>
              <a:gd name="T117" fmla="*/ 54 h 174"/>
              <a:gd name="T118" fmla="*/ 18 w 162"/>
              <a:gd name="T119" fmla="*/ 42 h 174"/>
              <a:gd name="T120" fmla="*/ 24 w 162"/>
              <a:gd name="T121" fmla="*/ 36 h 174"/>
              <a:gd name="T122" fmla="*/ 18 w 162"/>
              <a:gd name="T123" fmla="*/ 24 h 174"/>
              <a:gd name="T124" fmla="*/ 24 w 162"/>
              <a:gd name="T125" fmla="*/ 1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" h="174">
                <a:moveTo>
                  <a:pt x="24" y="18"/>
                </a:move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8" y="18"/>
                </a:lnTo>
                <a:lnTo>
                  <a:pt x="42" y="18"/>
                </a:lnTo>
                <a:lnTo>
                  <a:pt x="48" y="12"/>
                </a:lnTo>
                <a:lnTo>
                  <a:pt x="54" y="18"/>
                </a:lnTo>
                <a:lnTo>
                  <a:pt x="54" y="12"/>
                </a:lnTo>
                <a:lnTo>
                  <a:pt x="60" y="12"/>
                </a:lnTo>
                <a:lnTo>
                  <a:pt x="60" y="12"/>
                </a:lnTo>
                <a:lnTo>
                  <a:pt x="60" y="6"/>
                </a:lnTo>
                <a:lnTo>
                  <a:pt x="66" y="6"/>
                </a:lnTo>
                <a:lnTo>
                  <a:pt x="72" y="6"/>
                </a:lnTo>
                <a:lnTo>
                  <a:pt x="72" y="0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96" y="6"/>
                </a:lnTo>
                <a:lnTo>
                  <a:pt x="102" y="6"/>
                </a:lnTo>
                <a:lnTo>
                  <a:pt x="102" y="12"/>
                </a:lnTo>
                <a:lnTo>
                  <a:pt x="102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18"/>
                </a:lnTo>
                <a:lnTo>
                  <a:pt x="114" y="18"/>
                </a:lnTo>
                <a:lnTo>
                  <a:pt x="120" y="18"/>
                </a:lnTo>
                <a:lnTo>
                  <a:pt x="120" y="18"/>
                </a:lnTo>
                <a:lnTo>
                  <a:pt x="126" y="18"/>
                </a:lnTo>
                <a:lnTo>
                  <a:pt x="126" y="24"/>
                </a:lnTo>
                <a:lnTo>
                  <a:pt x="132" y="24"/>
                </a:lnTo>
                <a:lnTo>
                  <a:pt x="126" y="30"/>
                </a:lnTo>
                <a:lnTo>
                  <a:pt x="132" y="36"/>
                </a:lnTo>
                <a:lnTo>
                  <a:pt x="132" y="42"/>
                </a:lnTo>
                <a:lnTo>
                  <a:pt x="132" y="48"/>
                </a:lnTo>
                <a:lnTo>
                  <a:pt x="132" y="48"/>
                </a:lnTo>
                <a:lnTo>
                  <a:pt x="132" y="60"/>
                </a:lnTo>
                <a:lnTo>
                  <a:pt x="132" y="60"/>
                </a:lnTo>
                <a:lnTo>
                  <a:pt x="132" y="66"/>
                </a:lnTo>
                <a:lnTo>
                  <a:pt x="132" y="72"/>
                </a:lnTo>
                <a:lnTo>
                  <a:pt x="132" y="78"/>
                </a:lnTo>
                <a:lnTo>
                  <a:pt x="144" y="78"/>
                </a:lnTo>
                <a:lnTo>
                  <a:pt x="144" y="78"/>
                </a:lnTo>
                <a:lnTo>
                  <a:pt x="150" y="84"/>
                </a:lnTo>
                <a:lnTo>
                  <a:pt x="150" y="90"/>
                </a:lnTo>
                <a:lnTo>
                  <a:pt x="156" y="90"/>
                </a:lnTo>
                <a:lnTo>
                  <a:pt x="156" y="96"/>
                </a:lnTo>
                <a:lnTo>
                  <a:pt x="162" y="102"/>
                </a:lnTo>
                <a:lnTo>
                  <a:pt x="156" y="108"/>
                </a:lnTo>
                <a:lnTo>
                  <a:pt x="156" y="114"/>
                </a:lnTo>
                <a:lnTo>
                  <a:pt x="150" y="114"/>
                </a:lnTo>
                <a:lnTo>
                  <a:pt x="150" y="120"/>
                </a:lnTo>
                <a:lnTo>
                  <a:pt x="144" y="120"/>
                </a:lnTo>
                <a:lnTo>
                  <a:pt x="144" y="126"/>
                </a:lnTo>
                <a:lnTo>
                  <a:pt x="144" y="120"/>
                </a:lnTo>
                <a:lnTo>
                  <a:pt x="144" y="120"/>
                </a:lnTo>
                <a:lnTo>
                  <a:pt x="132" y="120"/>
                </a:lnTo>
                <a:lnTo>
                  <a:pt x="132" y="120"/>
                </a:lnTo>
                <a:lnTo>
                  <a:pt x="126" y="126"/>
                </a:lnTo>
                <a:lnTo>
                  <a:pt x="126" y="132"/>
                </a:lnTo>
                <a:lnTo>
                  <a:pt x="126" y="138"/>
                </a:lnTo>
                <a:lnTo>
                  <a:pt x="120" y="138"/>
                </a:lnTo>
                <a:lnTo>
                  <a:pt x="120" y="150"/>
                </a:lnTo>
                <a:lnTo>
                  <a:pt x="120" y="156"/>
                </a:lnTo>
                <a:lnTo>
                  <a:pt x="120" y="162"/>
                </a:lnTo>
                <a:lnTo>
                  <a:pt x="114" y="162"/>
                </a:lnTo>
                <a:lnTo>
                  <a:pt x="120" y="168"/>
                </a:lnTo>
                <a:lnTo>
                  <a:pt x="120" y="174"/>
                </a:lnTo>
                <a:lnTo>
                  <a:pt x="114" y="174"/>
                </a:lnTo>
                <a:lnTo>
                  <a:pt x="108" y="174"/>
                </a:lnTo>
                <a:lnTo>
                  <a:pt x="102" y="174"/>
                </a:lnTo>
                <a:lnTo>
                  <a:pt x="96" y="174"/>
                </a:lnTo>
                <a:lnTo>
                  <a:pt x="96" y="168"/>
                </a:lnTo>
                <a:lnTo>
                  <a:pt x="90" y="168"/>
                </a:lnTo>
                <a:lnTo>
                  <a:pt x="90" y="162"/>
                </a:lnTo>
                <a:lnTo>
                  <a:pt x="90" y="156"/>
                </a:lnTo>
                <a:lnTo>
                  <a:pt x="84" y="156"/>
                </a:lnTo>
                <a:lnTo>
                  <a:pt x="90" y="150"/>
                </a:lnTo>
                <a:lnTo>
                  <a:pt x="84" y="150"/>
                </a:lnTo>
                <a:lnTo>
                  <a:pt x="78" y="144"/>
                </a:lnTo>
                <a:lnTo>
                  <a:pt x="78" y="138"/>
                </a:lnTo>
                <a:lnTo>
                  <a:pt x="78" y="132"/>
                </a:lnTo>
                <a:lnTo>
                  <a:pt x="72" y="132"/>
                </a:lnTo>
                <a:lnTo>
                  <a:pt x="72" y="126"/>
                </a:lnTo>
                <a:lnTo>
                  <a:pt x="66" y="126"/>
                </a:lnTo>
                <a:lnTo>
                  <a:pt x="60" y="126"/>
                </a:lnTo>
                <a:lnTo>
                  <a:pt x="66" y="132"/>
                </a:lnTo>
                <a:lnTo>
                  <a:pt x="60" y="132"/>
                </a:lnTo>
                <a:lnTo>
                  <a:pt x="60" y="132"/>
                </a:lnTo>
                <a:lnTo>
                  <a:pt x="54" y="132"/>
                </a:lnTo>
                <a:lnTo>
                  <a:pt x="48" y="138"/>
                </a:lnTo>
                <a:lnTo>
                  <a:pt x="42" y="138"/>
                </a:lnTo>
                <a:lnTo>
                  <a:pt x="42" y="132"/>
                </a:lnTo>
                <a:lnTo>
                  <a:pt x="36" y="138"/>
                </a:lnTo>
                <a:lnTo>
                  <a:pt x="30" y="132"/>
                </a:lnTo>
                <a:lnTo>
                  <a:pt x="30" y="126"/>
                </a:lnTo>
                <a:lnTo>
                  <a:pt x="30" y="120"/>
                </a:lnTo>
                <a:lnTo>
                  <a:pt x="36" y="120"/>
                </a:lnTo>
                <a:lnTo>
                  <a:pt x="30" y="114"/>
                </a:lnTo>
                <a:lnTo>
                  <a:pt x="24" y="108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2" y="102"/>
                </a:lnTo>
                <a:lnTo>
                  <a:pt x="6" y="102"/>
                </a:lnTo>
                <a:lnTo>
                  <a:pt x="6" y="102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0" y="90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12" y="66"/>
                </a:lnTo>
                <a:lnTo>
                  <a:pt x="12" y="60"/>
                </a:lnTo>
                <a:lnTo>
                  <a:pt x="18" y="60"/>
                </a:lnTo>
                <a:lnTo>
                  <a:pt x="18" y="54"/>
                </a:lnTo>
                <a:lnTo>
                  <a:pt x="12" y="54"/>
                </a:lnTo>
                <a:lnTo>
                  <a:pt x="18" y="48"/>
                </a:lnTo>
                <a:lnTo>
                  <a:pt x="18" y="42"/>
                </a:lnTo>
                <a:lnTo>
                  <a:pt x="18" y="36"/>
                </a:lnTo>
                <a:lnTo>
                  <a:pt x="24" y="36"/>
                </a:lnTo>
                <a:lnTo>
                  <a:pt x="24" y="30"/>
                </a:lnTo>
                <a:lnTo>
                  <a:pt x="18" y="24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3695700" y="3013075"/>
            <a:ext cx="19050" cy="17463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3676650" y="3013075"/>
            <a:ext cx="19050" cy="17463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0 h 6"/>
              <a:gd name="T8" fmla="*/ 6 w 6"/>
              <a:gd name="T9" fmla="*/ 6 h 6"/>
              <a:gd name="T10" fmla="*/ 0 w 6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7019925" y="3049588"/>
            <a:ext cx="517525" cy="581025"/>
          </a:xfrm>
          <a:custGeom>
            <a:avLst/>
            <a:gdLst>
              <a:gd name="T0" fmla="*/ 132 w 162"/>
              <a:gd name="T1" fmla="*/ 6 h 186"/>
              <a:gd name="T2" fmla="*/ 144 w 162"/>
              <a:gd name="T3" fmla="*/ 12 h 186"/>
              <a:gd name="T4" fmla="*/ 144 w 162"/>
              <a:gd name="T5" fmla="*/ 12 h 186"/>
              <a:gd name="T6" fmla="*/ 144 w 162"/>
              <a:gd name="T7" fmla="*/ 24 h 186"/>
              <a:gd name="T8" fmla="*/ 138 w 162"/>
              <a:gd name="T9" fmla="*/ 36 h 186"/>
              <a:gd name="T10" fmla="*/ 156 w 162"/>
              <a:gd name="T11" fmla="*/ 30 h 186"/>
              <a:gd name="T12" fmla="*/ 156 w 162"/>
              <a:gd name="T13" fmla="*/ 42 h 186"/>
              <a:gd name="T14" fmla="*/ 150 w 162"/>
              <a:gd name="T15" fmla="*/ 54 h 186"/>
              <a:gd name="T16" fmla="*/ 132 w 162"/>
              <a:gd name="T17" fmla="*/ 78 h 186"/>
              <a:gd name="T18" fmla="*/ 120 w 162"/>
              <a:gd name="T19" fmla="*/ 90 h 186"/>
              <a:gd name="T20" fmla="*/ 114 w 162"/>
              <a:gd name="T21" fmla="*/ 90 h 186"/>
              <a:gd name="T22" fmla="*/ 108 w 162"/>
              <a:gd name="T23" fmla="*/ 102 h 186"/>
              <a:gd name="T24" fmla="*/ 90 w 162"/>
              <a:gd name="T25" fmla="*/ 120 h 186"/>
              <a:gd name="T26" fmla="*/ 90 w 162"/>
              <a:gd name="T27" fmla="*/ 138 h 186"/>
              <a:gd name="T28" fmla="*/ 84 w 162"/>
              <a:gd name="T29" fmla="*/ 150 h 186"/>
              <a:gd name="T30" fmla="*/ 72 w 162"/>
              <a:gd name="T31" fmla="*/ 162 h 186"/>
              <a:gd name="T32" fmla="*/ 60 w 162"/>
              <a:gd name="T33" fmla="*/ 174 h 186"/>
              <a:gd name="T34" fmla="*/ 54 w 162"/>
              <a:gd name="T35" fmla="*/ 180 h 186"/>
              <a:gd name="T36" fmla="*/ 48 w 162"/>
              <a:gd name="T37" fmla="*/ 180 h 186"/>
              <a:gd name="T38" fmla="*/ 48 w 162"/>
              <a:gd name="T39" fmla="*/ 174 h 186"/>
              <a:gd name="T40" fmla="*/ 48 w 162"/>
              <a:gd name="T41" fmla="*/ 162 h 186"/>
              <a:gd name="T42" fmla="*/ 60 w 162"/>
              <a:gd name="T43" fmla="*/ 150 h 186"/>
              <a:gd name="T44" fmla="*/ 48 w 162"/>
              <a:gd name="T45" fmla="*/ 138 h 186"/>
              <a:gd name="T46" fmla="*/ 36 w 162"/>
              <a:gd name="T47" fmla="*/ 132 h 186"/>
              <a:gd name="T48" fmla="*/ 36 w 162"/>
              <a:gd name="T49" fmla="*/ 126 h 186"/>
              <a:gd name="T50" fmla="*/ 30 w 162"/>
              <a:gd name="T51" fmla="*/ 108 h 186"/>
              <a:gd name="T52" fmla="*/ 30 w 162"/>
              <a:gd name="T53" fmla="*/ 102 h 186"/>
              <a:gd name="T54" fmla="*/ 24 w 162"/>
              <a:gd name="T55" fmla="*/ 102 h 186"/>
              <a:gd name="T56" fmla="*/ 12 w 162"/>
              <a:gd name="T57" fmla="*/ 96 h 186"/>
              <a:gd name="T58" fmla="*/ 6 w 162"/>
              <a:gd name="T59" fmla="*/ 96 h 186"/>
              <a:gd name="T60" fmla="*/ 12 w 162"/>
              <a:gd name="T61" fmla="*/ 90 h 186"/>
              <a:gd name="T62" fmla="*/ 6 w 162"/>
              <a:gd name="T63" fmla="*/ 78 h 186"/>
              <a:gd name="T64" fmla="*/ 0 w 162"/>
              <a:gd name="T65" fmla="*/ 66 h 186"/>
              <a:gd name="T66" fmla="*/ 6 w 162"/>
              <a:gd name="T67" fmla="*/ 54 h 186"/>
              <a:gd name="T68" fmla="*/ 18 w 162"/>
              <a:gd name="T69" fmla="*/ 48 h 186"/>
              <a:gd name="T70" fmla="*/ 30 w 162"/>
              <a:gd name="T71" fmla="*/ 42 h 186"/>
              <a:gd name="T72" fmla="*/ 36 w 162"/>
              <a:gd name="T73" fmla="*/ 42 h 186"/>
              <a:gd name="T74" fmla="*/ 42 w 162"/>
              <a:gd name="T75" fmla="*/ 42 h 186"/>
              <a:gd name="T76" fmla="*/ 54 w 162"/>
              <a:gd name="T77" fmla="*/ 30 h 186"/>
              <a:gd name="T78" fmla="*/ 54 w 162"/>
              <a:gd name="T79" fmla="*/ 24 h 186"/>
              <a:gd name="T80" fmla="*/ 60 w 162"/>
              <a:gd name="T81" fmla="*/ 24 h 186"/>
              <a:gd name="T82" fmla="*/ 66 w 162"/>
              <a:gd name="T83" fmla="*/ 24 h 186"/>
              <a:gd name="T84" fmla="*/ 72 w 162"/>
              <a:gd name="T85" fmla="*/ 12 h 186"/>
              <a:gd name="T86" fmla="*/ 78 w 162"/>
              <a:gd name="T87" fmla="*/ 6 h 186"/>
              <a:gd name="T88" fmla="*/ 90 w 162"/>
              <a:gd name="T89" fmla="*/ 12 h 186"/>
              <a:gd name="T90" fmla="*/ 102 w 162"/>
              <a:gd name="T91" fmla="*/ 6 h 186"/>
              <a:gd name="T92" fmla="*/ 114 w 162"/>
              <a:gd name="T93" fmla="*/ 6 h 186"/>
              <a:gd name="T94" fmla="*/ 114 w 162"/>
              <a:gd name="T95" fmla="*/ 6 h 186"/>
              <a:gd name="T96" fmla="*/ 126 w 162"/>
              <a:gd name="T9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2" h="186">
                <a:moveTo>
                  <a:pt x="126" y="0"/>
                </a:move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44" y="12"/>
                </a:lnTo>
                <a:lnTo>
                  <a:pt x="144" y="6"/>
                </a:lnTo>
                <a:lnTo>
                  <a:pt x="138" y="6"/>
                </a:lnTo>
                <a:lnTo>
                  <a:pt x="144" y="12"/>
                </a:lnTo>
                <a:lnTo>
                  <a:pt x="138" y="12"/>
                </a:lnTo>
                <a:lnTo>
                  <a:pt x="144" y="18"/>
                </a:lnTo>
                <a:lnTo>
                  <a:pt x="144" y="24"/>
                </a:lnTo>
                <a:lnTo>
                  <a:pt x="144" y="30"/>
                </a:lnTo>
                <a:lnTo>
                  <a:pt x="138" y="30"/>
                </a:lnTo>
                <a:lnTo>
                  <a:pt x="138" y="36"/>
                </a:lnTo>
                <a:lnTo>
                  <a:pt x="144" y="36"/>
                </a:lnTo>
                <a:lnTo>
                  <a:pt x="156" y="36"/>
                </a:lnTo>
                <a:lnTo>
                  <a:pt x="156" y="30"/>
                </a:lnTo>
                <a:lnTo>
                  <a:pt x="162" y="36"/>
                </a:lnTo>
                <a:lnTo>
                  <a:pt x="162" y="42"/>
                </a:lnTo>
                <a:lnTo>
                  <a:pt x="156" y="42"/>
                </a:lnTo>
                <a:lnTo>
                  <a:pt x="156" y="48"/>
                </a:lnTo>
                <a:lnTo>
                  <a:pt x="150" y="48"/>
                </a:lnTo>
                <a:lnTo>
                  <a:pt x="150" y="54"/>
                </a:lnTo>
                <a:lnTo>
                  <a:pt x="144" y="66"/>
                </a:lnTo>
                <a:lnTo>
                  <a:pt x="138" y="72"/>
                </a:lnTo>
                <a:lnTo>
                  <a:pt x="132" y="78"/>
                </a:lnTo>
                <a:lnTo>
                  <a:pt x="126" y="84"/>
                </a:lnTo>
                <a:lnTo>
                  <a:pt x="126" y="90"/>
                </a:lnTo>
                <a:lnTo>
                  <a:pt x="120" y="90"/>
                </a:lnTo>
                <a:lnTo>
                  <a:pt x="114" y="90"/>
                </a:lnTo>
                <a:lnTo>
                  <a:pt x="120" y="90"/>
                </a:lnTo>
                <a:lnTo>
                  <a:pt x="114" y="90"/>
                </a:lnTo>
                <a:lnTo>
                  <a:pt x="114" y="96"/>
                </a:lnTo>
                <a:lnTo>
                  <a:pt x="114" y="102"/>
                </a:lnTo>
                <a:lnTo>
                  <a:pt x="108" y="102"/>
                </a:lnTo>
                <a:lnTo>
                  <a:pt x="96" y="108"/>
                </a:lnTo>
                <a:lnTo>
                  <a:pt x="90" y="114"/>
                </a:lnTo>
                <a:lnTo>
                  <a:pt x="90" y="120"/>
                </a:lnTo>
                <a:lnTo>
                  <a:pt x="96" y="120"/>
                </a:lnTo>
                <a:lnTo>
                  <a:pt x="96" y="126"/>
                </a:lnTo>
                <a:lnTo>
                  <a:pt x="90" y="138"/>
                </a:lnTo>
                <a:lnTo>
                  <a:pt x="96" y="144"/>
                </a:lnTo>
                <a:lnTo>
                  <a:pt x="90" y="150"/>
                </a:lnTo>
                <a:lnTo>
                  <a:pt x="84" y="150"/>
                </a:lnTo>
                <a:lnTo>
                  <a:pt x="84" y="156"/>
                </a:lnTo>
                <a:lnTo>
                  <a:pt x="78" y="156"/>
                </a:lnTo>
                <a:lnTo>
                  <a:pt x="72" y="162"/>
                </a:lnTo>
                <a:lnTo>
                  <a:pt x="66" y="168"/>
                </a:lnTo>
                <a:lnTo>
                  <a:pt x="66" y="174"/>
                </a:lnTo>
                <a:lnTo>
                  <a:pt x="60" y="174"/>
                </a:lnTo>
                <a:lnTo>
                  <a:pt x="60" y="180"/>
                </a:lnTo>
                <a:lnTo>
                  <a:pt x="48" y="180"/>
                </a:lnTo>
                <a:lnTo>
                  <a:pt x="54" y="180"/>
                </a:lnTo>
                <a:lnTo>
                  <a:pt x="54" y="186"/>
                </a:lnTo>
                <a:lnTo>
                  <a:pt x="48" y="180"/>
                </a:lnTo>
                <a:lnTo>
                  <a:pt x="48" y="180"/>
                </a:lnTo>
                <a:lnTo>
                  <a:pt x="42" y="180"/>
                </a:lnTo>
                <a:lnTo>
                  <a:pt x="42" y="174"/>
                </a:lnTo>
                <a:lnTo>
                  <a:pt x="48" y="174"/>
                </a:lnTo>
                <a:lnTo>
                  <a:pt x="48" y="168"/>
                </a:lnTo>
                <a:lnTo>
                  <a:pt x="42" y="162"/>
                </a:lnTo>
                <a:lnTo>
                  <a:pt x="48" y="162"/>
                </a:lnTo>
                <a:lnTo>
                  <a:pt x="54" y="156"/>
                </a:lnTo>
                <a:lnTo>
                  <a:pt x="60" y="156"/>
                </a:lnTo>
                <a:lnTo>
                  <a:pt x="60" y="150"/>
                </a:lnTo>
                <a:lnTo>
                  <a:pt x="60" y="144"/>
                </a:lnTo>
                <a:lnTo>
                  <a:pt x="54" y="138"/>
                </a:lnTo>
                <a:lnTo>
                  <a:pt x="48" y="138"/>
                </a:lnTo>
                <a:lnTo>
                  <a:pt x="48" y="132"/>
                </a:lnTo>
                <a:lnTo>
                  <a:pt x="42" y="132"/>
                </a:lnTo>
                <a:lnTo>
                  <a:pt x="36" y="132"/>
                </a:lnTo>
                <a:lnTo>
                  <a:pt x="36" y="126"/>
                </a:lnTo>
                <a:lnTo>
                  <a:pt x="36" y="132"/>
                </a:lnTo>
                <a:lnTo>
                  <a:pt x="36" y="126"/>
                </a:lnTo>
                <a:lnTo>
                  <a:pt x="30" y="120"/>
                </a:lnTo>
                <a:lnTo>
                  <a:pt x="30" y="114"/>
                </a:lnTo>
                <a:lnTo>
                  <a:pt x="30" y="108"/>
                </a:lnTo>
                <a:lnTo>
                  <a:pt x="30" y="108"/>
                </a:lnTo>
                <a:lnTo>
                  <a:pt x="24" y="108"/>
                </a:lnTo>
                <a:lnTo>
                  <a:pt x="30" y="102"/>
                </a:lnTo>
                <a:lnTo>
                  <a:pt x="24" y="102"/>
                </a:lnTo>
                <a:lnTo>
                  <a:pt x="24" y="108"/>
                </a:lnTo>
                <a:lnTo>
                  <a:pt x="24" y="102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12" y="102"/>
                </a:lnTo>
                <a:lnTo>
                  <a:pt x="6" y="102"/>
                </a:lnTo>
                <a:lnTo>
                  <a:pt x="6" y="96"/>
                </a:lnTo>
                <a:lnTo>
                  <a:pt x="12" y="96"/>
                </a:lnTo>
                <a:lnTo>
                  <a:pt x="6" y="90"/>
                </a:lnTo>
                <a:lnTo>
                  <a:pt x="12" y="90"/>
                </a:lnTo>
                <a:lnTo>
                  <a:pt x="12" y="84"/>
                </a:lnTo>
                <a:lnTo>
                  <a:pt x="12" y="78"/>
                </a:lnTo>
                <a:lnTo>
                  <a:pt x="6" y="78"/>
                </a:lnTo>
                <a:lnTo>
                  <a:pt x="6" y="72"/>
                </a:lnTo>
                <a:lnTo>
                  <a:pt x="0" y="72"/>
                </a:lnTo>
                <a:lnTo>
                  <a:pt x="0" y="66"/>
                </a:lnTo>
                <a:lnTo>
                  <a:pt x="0" y="60"/>
                </a:lnTo>
                <a:lnTo>
                  <a:pt x="6" y="60"/>
                </a:lnTo>
                <a:lnTo>
                  <a:pt x="6" y="54"/>
                </a:lnTo>
                <a:lnTo>
                  <a:pt x="12" y="54"/>
                </a:lnTo>
                <a:lnTo>
                  <a:pt x="18" y="54"/>
                </a:lnTo>
                <a:lnTo>
                  <a:pt x="18" y="48"/>
                </a:lnTo>
                <a:lnTo>
                  <a:pt x="24" y="54"/>
                </a:lnTo>
                <a:lnTo>
                  <a:pt x="24" y="48"/>
                </a:lnTo>
                <a:lnTo>
                  <a:pt x="30" y="42"/>
                </a:lnTo>
                <a:lnTo>
                  <a:pt x="30" y="48"/>
                </a:lnTo>
                <a:lnTo>
                  <a:pt x="30" y="48"/>
                </a:lnTo>
                <a:lnTo>
                  <a:pt x="36" y="42"/>
                </a:lnTo>
                <a:lnTo>
                  <a:pt x="42" y="42"/>
                </a:lnTo>
                <a:lnTo>
                  <a:pt x="42" y="36"/>
                </a:lnTo>
                <a:lnTo>
                  <a:pt x="42" y="42"/>
                </a:lnTo>
                <a:lnTo>
                  <a:pt x="42" y="36"/>
                </a:lnTo>
                <a:lnTo>
                  <a:pt x="48" y="36"/>
                </a:lnTo>
                <a:lnTo>
                  <a:pt x="54" y="30"/>
                </a:lnTo>
                <a:lnTo>
                  <a:pt x="48" y="30"/>
                </a:lnTo>
                <a:lnTo>
                  <a:pt x="54" y="30"/>
                </a:lnTo>
                <a:lnTo>
                  <a:pt x="54" y="24"/>
                </a:lnTo>
                <a:lnTo>
                  <a:pt x="54" y="30"/>
                </a:lnTo>
                <a:lnTo>
                  <a:pt x="60" y="30"/>
                </a:lnTo>
                <a:lnTo>
                  <a:pt x="60" y="24"/>
                </a:lnTo>
                <a:lnTo>
                  <a:pt x="60" y="30"/>
                </a:lnTo>
                <a:lnTo>
                  <a:pt x="60" y="24"/>
                </a:lnTo>
                <a:lnTo>
                  <a:pt x="66" y="24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8" y="6"/>
                </a:lnTo>
                <a:lnTo>
                  <a:pt x="78" y="12"/>
                </a:lnTo>
                <a:lnTo>
                  <a:pt x="78" y="6"/>
                </a:lnTo>
                <a:lnTo>
                  <a:pt x="84" y="6"/>
                </a:lnTo>
                <a:lnTo>
                  <a:pt x="90" y="6"/>
                </a:lnTo>
                <a:lnTo>
                  <a:pt x="90" y="12"/>
                </a:lnTo>
                <a:lnTo>
                  <a:pt x="96" y="12"/>
                </a:lnTo>
                <a:lnTo>
                  <a:pt x="102" y="12"/>
                </a:lnTo>
                <a:lnTo>
                  <a:pt x="102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14" y="0"/>
                </a:lnTo>
                <a:lnTo>
                  <a:pt x="114" y="6"/>
                </a:lnTo>
                <a:lnTo>
                  <a:pt x="114" y="6"/>
                </a:lnTo>
                <a:lnTo>
                  <a:pt x="120" y="6"/>
                </a:lnTo>
                <a:lnTo>
                  <a:pt x="126" y="6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5491163" y="3049588"/>
            <a:ext cx="498475" cy="692150"/>
          </a:xfrm>
          <a:custGeom>
            <a:avLst/>
            <a:gdLst>
              <a:gd name="T0" fmla="*/ 72 w 156"/>
              <a:gd name="T1" fmla="*/ 6 h 222"/>
              <a:gd name="T2" fmla="*/ 90 w 156"/>
              <a:gd name="T3" fmla="*/ 12 h 222"/>
              <a:gd name="T4" fmla="*/ 102 w 156"/>
              <a:gd name="T5" fmla="*/ 30 h 222"/>
              <a:gd name="T6" fmla="*/ 114 w 156"/>
              <a:gd name="T7" fmla="*/ 18 h 222"/>
              <a:gd name="T8" fmla="*/ 132 w 156"/>
              <a:gd name="T9" fmla="*/ 24 h 222"/>
              <a:gd name="T10" fmla="*/ 138 w 156"/>
              <a:gd name="T11" fmla="*/ 36 h 222"/>
              <a:gd name="T12" fmla="*/ 132 w 156"/>
              <a:gd name="T13" fmla="*/ 54 h 222"/>
              <a:gd name="T14" fmla="*/ 144 w 156"/>
              <a:gd name="T15" fmla="*/ 66 h 222"/>
              <a:gd name="T16" fmla="*/ 144 w 156"/>
              <a:gd name="T17" fmla="*/ 84 h 222"/>
              <a:gd name="T18" fmla="*/ 150 w 156"/>
              <a:gd name="T19" fmla="*/ 96 h 222"/>
              <a:gd name="T20" fmla="*/ 156 w 156"/>
              <a:gd name="T21" fmla="*/ 114 h 222"/>
              <a:gd name="T22" fmla="*/ 156 w 156"/>
              <a:gd name="T23" fmla="*/ 132 h 222"/>
              <a:gd name="T24" fmla="*/ 156 w 156"/>
              <a:gd name="T25" fmla="*/ 150 h 222"/>
              <a:gd name="T26" fmla="*/ 144 w 156"/>
              <a:gd name="T27" fmla="*/ 150 h 222"/>
              <a:gd name="T28" fmla="*/ 132 w 156"/>
              <a:gd name="T29" fmla="*/ 156 h 222"/>
              <a:gd name="T30" fmla="*/ 126 w 156"/>
              <a:gd name="T31" fmla="*/ 162 h 222"/>
              <a:gd name="T32" fmla="*/ 114 w 156"/>
              <a:gd name="T33" fmla="*/ 162 h 222"/>
              <a:gd name="T34" fmla="*/ 102 w 156"/>
              <a:gd name="T35" fmla="*/ 174 h 222"/>
              <a:gd name="T36" fmla="*/ 102 w 156"/>
              <a:gd name="T37" fmla="*/ 174 h 222"/>
              <a:gd name="T38" fmla="*/ 96 w 156"/>
              <a:gd name="T39" fmla="*/ 180 h 222"/>
              <a:gd name="T40" fmla="*/ 96 w 156"/>
              <a:gd name="T41" fmla="*/ 186 h 222"/>
              <a:gd name="T42" fmla="*/ 90 w 156"/>
              <a:gd name="T43" fmla="*/ 198 h 222"/>
              <a:gd name="T44" fmla="*/ 90 w 156"/>
              <a:gd name="T45" fmla="*/ 204 h 222"/>
              <a:gd name="T46" fmla="*/ 72 w 156"/>
              <a:gd name="T47" fmla="*/ 204 h 222"/>
              <a:gd name="T48" fmla="*/ 60 w 156"/>
              <a:gd name="T49" fmla="*/ 222 h 222"/>
              <a:gd name="T50" fmla="*/ 42 w 156"/>
              <a:gd name="T51" fmla="*/ 222 h 222"/>
              <a:gd name="T52" fmla="*/ 48 w 156"/>
              <a:gd name="T53" fmla="*/ 204 h 222"/>
              <a:gd name="T54" fmla="*/ 42 w 156"/>
              <a:gd name="T55" fmla="*/ 186 h 222"/>
              <a:gd name="T56" fmla="*/ 42 w 156"/>
              <a:gd name="T57" fmla="*/ 174 h 222"/>
              <a:gd name="T58" fmla="*/ 36 w 156"/>
              <a:gd name="T59" fmla="*/ 162 h 222"/>
              <a:gd name="T60" fmla="*/ 36 w 156"/>
              <a:gd name="T61" fmla="*/ 162 h 222"/>
              <a:gd name="T62" fmla="*/ 30 w 156"/>
              <a:gd name="T63" fmla="*/ 144 h 222"/>
              <a:gd name="T64" fmla="*/ 36 w 156"/>
              <a:gd name="T65" fmla="*/ 144 h 222"/>
              <a:gd name="T66" fmla="*/ 36 w 156"/>
              <a:gd name="T67" fmla="*/ 132 h 222"/>
              <a:gd name="T68" fmla="*/ 36 w 156"/>
              <a:gd name="T69" fmla="*/ 120 h 222"/>
              <a:gd name="T70" fmla="*/ 30 w 156"/>
              <a:gd name="T71" fmla="*/ 108 h 222"/>
              <a:gd name="T72" fmla="*/ 30 w 156"/>
              <a:gd name="T73" fmla="*/ 102 h 222"/>
              <a:gd name="T74" fmla="*/ 24 w 156"/>
              <a:gd name="T75" fmla="*/ 90 h 222"/>
              <a:gd name="T76" fmla="*/ 6 w 156"/>
              <a:gd name="T77" fmla="*/ 96 h 222"/>
              <a:gd name="T78" fmla="*/ 0 w 156"/>
              <a:gd name="T79" fmla="*/ 90 h 222"/>
              <a:gd name="T80" fmla="*/ 6 w 156"/>
              <a:gd name="T81" fmla="*/ 78 h 222"/>
              <a:gd name="T82" fmla="*/ 12 w 156"/>
              <a:gd name="T83" fmla="*/ 78 h 222"/>
              <a:gd name="T84" fmla="*/ 12 w 156"/>
              <a:gd name="T85" fmla="*/ 66 h 222"/>
              <a:gd name="T86" fmla="*/ 24 w 156"/>
              <a:gd name="T87" fmla="*/ 72 h 222"/>
              <a:gd name="T88" fmla="*/ 42 w 156"/>
              <a:gd name="T89" fmla="*/ 60 h 222"/>
              <a:gd name="T90" fmla="*/ 36 w 156"/>
              <a:gd name="T91" fmla="*/ 48 h 222"/>
              <a:gd name="T92" fmla="*/ 48 w 156"/>
              <a:gd name="T93" fmla="*/ 36 h 222"/>
              <a:gd name="T94" fmla="*/ 54 w 156"/>
              <a:gd name="T95" fmla="*/ 36 h 222"/>
              <a:gd name="T96" fmla="*/ 48 w 156"/>
              <a:gd name="T97" fmla="*/ 24 h 222"/>
              <a:gd name="T98" fmla="*/ 36 w 156"/>
              <a:gd name="T99" fmla="*/ 1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6" h="222">
                <a:moveTo>
                  <a:pt x="54" y="0"/>
                </a:moveTo>
                <a:lnTo>
                  <a:pt x="60" y="0"/>
                </a:lnTo>
                <a:lnTo>
                  <a:pt x="72" y="6"/>
                </a:lnTo>
                <a:lnTo>
                  <a:pt x="78" y="6"/>
                </a:lnTo>
                <a:lnTo>
                  <a:pt x="84" y="12"/>
                </a:lnTo>
                <a:lnTo>
                  <a:pt x="90" y="12"/>
                </a:lnTo>
                <a:lnTo>
                  <a:pt x="96" y="18"/>
                </a:lnTo>
                <a:lnTo>
                  <a:pt x="102" y="24"/>
                </a:lnTo>
                <a:lnTo>
                  <a:pt x="102" y="30"/>
                </a:lnTo>
                <a:lnTo>
                  <a:pt x="108" y="24"/>
                </a:lnTo>
                <a:lnTo>
                  <a:pt x="108" y="18"/>
                </a:lnTo>
                <a:lnTo>
                  <a:pt x="114" y="18"/>
                </a:lnTo>
                <a:lnTo>
                  <a:pt x="120" y="24"/>
                </a:lnTo>
                <a:lnTo>
                  <a:pt x="126" y="24"/>
                </a:lnTo>
                <a:lnTo>
                  <a:pt x="132" y="24"/>
                </a:lnTo>
                <a:lnTo>
                  <a:pt x="132" y="30"/>
                </a:lnTo>
                <a:lnTo>
                  <a:pt x="138" y="30"/>
                </a:lnTo>
                <a:lnTo>
                  <a:pt x="138" y="36"/>
                </a:lnTo>
                <a:lnTo>
                  <a:pt x="138" y="42"/>
                </a:lnTo>
                <a:lnTo>
                  <a:pt x="132" y="48"/>
                </a:lnTo>
                <a:lnTo>
                  <a:pt x="132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44" y="72"/>
                </a:lnTo>
                <a:lnTo>
                  <a:pt x="144" y="78"/>
                </a:lnTo>
                <a:lnTo>
                  <a:pt x="144" y="84"/>
                </a:lnTo>
                <a:lnTo>
                  <a:pt x="150" y="90"/>
                </a:lnTo>
                <a:lnTo>
                  <a:pt x="150" y="90"/>
                </a:lnTo>
                <a:lnTo>
                  <a:pt x="150" y="96"/>
                </a:lnTo>
                <a:lnTo>
                  <a:pt x="150" y="102"/>
                </a:lnTo>
                <a:lnTo>
                  <a:pt x="156" y="108"/>
                </a:lnTo>
                <a:lnTo>
                  <a:pt x="156" y="114"/>
                </a:lnTo>
                <a:lnTo>
                  <a:pt x="156" y="120"/>
                </a:lnTo>
                <a:lnTo>
                  <a:pt x="156" y="126"/>
                </a:lnTo>
                <a:lnTo>
                  <a:pt x="156" y="132"/>
                </a:lnTo>
                <a:lnTo>
                  <a:pt x="156" y="138"/>
                </a:lnTo>
                <a:lnTo>
                  <a:pt x="156" y="144"/>
                </a:lnTo>
                <a:lnTo>
                  <a:pt x="156" y="150"/>
                </a:lnTo>
                <a:lnTo>
                  <a:pt x="150" y="150"/>
                </a:lnTo>
                <a:lnTo>
                  <a:pt x="150" y="156"/>
                </a:lnTo>
                <a:lnTo>
                  <a:pt x="144" y="150"/>
                </a:lnTo>
                <a:lnTo>
                  <a:pt x="144" y="156"/>
                </a:lnTo>
                <a:lnTo>
                  <a:pt x="138" y="156"/>
                </a:lnTo>
                <a:lnTo>
                  <a:pt x="132" y="156"/>
                </a:lnTo>
                <a:lnTo>
                  <a:pt x="132" y="162"/>
                </a:lnTo>
                <a:lnTo>
                  <a:pt x="126" y="162"/>
                </a:lnTo>
                <a:lnTo>
                  <a:pt x="126" y="162"/>
                </a:lnTo>
                <a:lnTo>
                  <a:pt x="120" y="162"/>
                </a:lnTo>
                <a:lnTo>
                  <a:pt x="114" y="162"/>
                </a:lnTo>
                <a:lnTo>
                  <a:pt x="114" y="162"/>
                </a:lnTo>
                <a:lnTo>
                  <a:pt x="108" y="162"/>
                </a:lnTo>
                <a:lnTo>
                  <a:pt x="108" y="174"/>
                </a:lnTo>
                <a:lnTo>
                  <a:pt x="102" y="174"/>
                </a:lnTo>
                <a:lnTo>
                  <a:pt x="96" y="174"/>
                </a:lnTo>
                <a:lnTo>
                  <a:pt x="96" y="174"/>
                </a:lnTo>
                <a:lnTo>
                  <a:pt x="102" y="174"/>
                </a:lnTo>
                <a:lnTo>
                  <a:pt x="96" y="174"/>
                </a:lnTo>
                <a:lnTo>
                  <a:pt x="90" y="174"/>
                </a:lnTo>
                <a:lnTo>
                  <a:pt x="96" y="180"/>
                </a:lnTo>
                <a:lnTo>
                  <a:pt x="96" y="186"/>
                </a:lnTo>
                <a:lnTo>
                  <a:pt x="90" y="186"/>
                </a:lnTo>
                <a:lnTo>
                  <a:pt x="96" y="186"/>
                </a:lnTo>
                <a:lnTo>
                  <a:pt x="96" y="192"/>
                </a:lnTo>
                <a:lnTo>
                  <a:pt x="96" y="198"/>
                </a:lnTo>
                <a:lnTo>
                  <a:pt x="90" y="198"/>
                </a:lnTo>
                <a:lnTo>
                  <a:pt x="90" y="204"/>
                </a:lnTo>
                <a:lnTo>
                  <a:pt x="90" y="198"/>
                </a:lnTo>
                <a:lnTo>
                  <a:pt x="90" y="204"/>
                </a:lnTo>
                <a:lnTo>
                  <a:pt x="84" y="198"/>
                </a:lnTo>
                <a:lnTo>
                  <a:pt x="78" y="204"/>
                </a:lnTo>
                <a:lnTo>
                  <a:pt x="72" y="204"/>
                </a:lnTo>
                <a:lnTo>
                  <a:pt x="66" y="210"/>
                </a:lnTo>
                <a:lnTo>
                  <a:pt x="60" y="210"/>
                </a:lnTo>
                <a:lnTo>
                  <a:pt x="60" y="222"/>
                </a:lnTo>
                <a:lnTo>
                  <a:pt x="54" y="222"/>
                </a:lnTo>
                <a:lnTo>
                  <a:pt x="48" y="222"/>
                </a:lnTo>
                <a:lnTo>
                  <a:pt x="42" y="222"/>
                </a:lnTo>
                <a:lnTo>
                  <a:pt x="42" y="216"/>
                </a:lnTo>
                <a:lnTo>
                  <a:pt x="48" y="210"/>
                </a:lnTo>
                <a:lnTo>
                  <a:pt x="48" y="204"/>
                </a:lnTo>
                <a:lnTo>
                  <a:pt x="48" y="198"/>
                </a:lnTo>
                <a:lnTo>
                  <a:pt x="42" y="192"/>
                </a:lnTo>
                <a:lnTo>
                  <a:pt x="42" y="186"/>
                </a:lnTo>
                <a:lnTo>
                  <a:pt x="48" y="186"/>
                </a:lnTo>
                <a:lnTo>
                  <a:pt x="48" y="180"/>
                </a:lnTo>
                <a:lnTo>
                  <a:pt x="42" y="174"/>
                </a:lnTo>
                <a:lnTo>
                  <a:pt x="42" y="174"/>
                </a:lnTo>
                <a:lnTo>
                  <a:pt x="36" y="174"/>
                </a:lnTo>
                <a:lnTo>
                  <a:pt x="36" y="162"/>
                </a:lnTo>
                <a:lnTo>
                  <a:pt x="30" y="162"/>
                </a:lnTo>
                <a:lnTo>
                  <a:pt x="30" y="162"/>
                </a:lnTo>
                <a:lnTo>
                  <a:pt x="36" y="162"/>
                </a:lnTo>
                <a:lnTo>
                  <a:pt x="36" y="156"/>
                </a:lnTo>
                <a:lnTo>
                  <a:pt x="30" y="150"/>
                </a:lnTo>
                <a:lnTo>
                  <a:pt x="30" y="144"/>
                </a:lnTo>
                <a:lnTo>
                  <a:pt x="30" y="150"/>
                </a:lnTo>
                <a:lnTo>
                  <a:pt x="30" y="144"/>
                </a:lnTo>
                <a:lnTo>
                  <a:pt x="36" y="144"/>
                </a:lnTo>
                <a:lnTo>
                  <a:pt x="36" y="138"/>
                </a:lnTo>
                <a:lnTo>
                  <a:pt x="42" y="132"/>
                </a:lnTo>
                <a:lnTo>
                  <a:pt x="36" y="132"/>
                </a:lnTo>
                <a:lnTo>
                  <a:pt x="30" y="126"/>
                </a:lnTo>
                <a:lnTo>
                  <a:pt x="36" y="126"/>
                </a:lnTo>
                <a:lnTo>
                  <a:pt x="36" y="120"/>
                </a:lnTo>
                <a:lnTo>
                  <a:pt x="36" y="114"/>
                </a:lnTo>
                <a:lnTo>
                  <a:pt x="30" y="114"/>
                </a:lnTo>
                <a:lnTo>
                  <a:pt x="30" y="108"/>
                </a:lnTo>
                <a:lnTo>
                  <a:pt x="24" y="108"/>
                </a:lnTo>
                <a:lnTo>
                  <a:pt x="24" y="102"/>
                </a:lnTo>
                <a:lnTo>
                  <a:pt x="30" y="102"/>
                </a:lnTo>
                <a:lnTo>
                  <a:pt x="30" y="96"/>
                </a:lnTo>
                <a:lnTo>
                  <a:pt x="24" y="96"/>
                </a:lnTo>
                <a:lnTo>
                  <a:pt x="24" y="90"/>
                </a:lnTo>
                <a:lnTo>
                  <a:pt x="12" y="90"/>
                </a:lnTo>
                <a:lnTo>
                  <a:pt x="12" y="96"/>
                </a:lnTo>
                <a:lnTo>
                  <a:pt x="6" y="96"/>
                </a:lnTo>
                <a:lnTo>
                  <a:pt x="6" y="96"/>
                </a:lnTo>
                <a:lnTo>
                  <a:pt x="0" y="90"/>
                </a:lnTo>
                <a:lnTo>
                  <a:pt x="0" y="90"/>
                </a:lnTo>
                <a:lnTo>
                  <a:pt x="6" y="90"/>
                </a:lnTo>
                <a:lnTo>
                  <a:pt x="6" y="84"/>
                </a:lnTo>
                <a:lnTo>
                  <a:pt x="6" y="78"/>
                </a:lnTo>
                <a:lnTo>
                  <a:pt x="6" y="78"/>
                </a:lnTo>
                <a:lnTo>
                  <a:pt x="6" y="84"/>
                </a:lnTo>
                <a:lnTo>
                  <a:pt x="12" y="78"/>
                </a:lnTo>
                <a:lnTo>
                  <a:pt x="6" y="72"/>
                </a:lnTo>
                <a:lnTo>
                  <a:pt x="12" y="72"/>
                </a:lnTo>
                <a:lnTo>
                  <a:pt x="12" y="66"/>
                </a:lnTo>
                <a:lnTo>
                  <a:pt x="18" y="66"/>
                </a:lnTo>
                <a:lnTo>
                  <a:pt x="18" y="72"/>
                </a:lnTo>
                <a:lnTo>
                  <a:pt x="24" y="72"/>
                </a:lnTo>
                <a:lnTo>
                  <a:pt x="36" y="66"/>
                </a:lnTo>
                <a:lnTo>
                  <a:pt x="42" y="66"/>
                </a:lnTo>
                <a:lnTo>
                  <a:pt x="42" y="60"/>
                </a:lnTo>
                <a:lnTo>
                  <a:pt x="36" y="60"/>
                </a:lnTo>
                <a:lnTo>
                  <a:pt x="36" y="54"/>
                </a:lnTo>
                <a:lnTo>
                  <a:pt x="36" y="48"/>
                </a:lnTo>
                <a:lnTo>
                  <a:pt x="36" y="42"/>
                </a:lnTo>
                <a:lnTo>
                  <a:pt x="42" y="42"/>
                </a:lnTo>
                <a:lnTo>
                  <a:pt x="48" y="36"/>
                </a:lnTo>
                <a:lnTo>
                  <a:pt x="48" y="42"/>
                </a:lnTo>
                <a:lnTo>
                  <a:pt x="54" y="42"/>
                </a:lnTo>
                <a:lnTo>
                  <a:pt x="54" y="36"/>
                </a:lnTo>
                <a:lnTo>
                  <a:pt x="54" y="30"/>
                </a:lnTo>
                <a:lnTo>
                  <a:pt x="54" y="24"/>
                </a:lnTo>
                <a:lnTo>
                  <a:pt x="48" y="24"/>
                </a:lnTo>
                <a:lnTo>
                  <a:pt x="48" y="18"/>
                </a:lnTo>
                <a:lnTo>
                  <a:pt x="36" y="18"/>
                </a:lnTo>
                <a:lnTo>
                  <a:pt x="36" y="12"/>
                </a:lnTo>
                <a:lnTo>
                  <a:pt x="54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5892800" y="3070225"/>
            <a:ext cx="534988" cy="522288"/>
          </a:xfrm>
          <a:custGeom>
            <a:avLst/>
            <a:gdLst>
              <a:gd name="T0" fmla="*/ 0 w 168"/>
              <a:gd name="T1" fmla="*/ 12 h 168"/>
              <a:gd name="T2" fmla="*/ 12 w 168"/>
              <a:gd name="T3" fmla="*/ 6 h 168"/>
              <a:gd name="T4" fmla="*/ 30 w 168"/>
              <a:gd name="T5" fmla="*/ 0 h 168"/>
              <a:gd name="T6" fmla="*/ 36 w 168"/>
              <a:gd name="T7" fmla="*/ 12 h 168"/>
              <a:gd name="T8" fmla="*/ 48 w 168"/>
              <a:gd name="T9" fmla="*/ 18 h 168"/>
              <a:gd name="T10" fmla="*/ 60 w 168"/>
              <a:gd name="T11" fmla="*/ 24 h 168"/>
              <a:gd name="T12" fmla="*/ 78 w 168"/>
              <a:gd name="T13" fmla="*/ 18 h 168"/>
              <a:gd name="T14" fmla="*/ 90 w 168"/>
              <a:gd name="T15" fmla="*/ 18 h 168"/>
              <a:gd name="T16" fmla="*/ 102 w 168"/>
              <a:gd name="T17" fmla="*/ 30 h 168"/>
              <a:gd name="T18" fmla="*/ 114 w 168"/>
              <a:gd name="T19" fmla="*/ 36 h 168"/>
              <a:gd name="T20" fmla="*/ 126 w 168"/>
              <a:gd name="T21" fmla="*/ 42 h 168"/>
              <a:gd name="T22" fmla="*/ 126 w 168"/>
              <a:gd name="T23" fmla="*/ 30 h 168"/>
              <a:gd name="T24" fmla="*/ 126 w 168"/>
              <a:gd name="T25" fmla="*/ 36 h 168"/>
              <a:gd name="T26" fmla="*/ 132 w 168"/>
              <a:gd name="T27" fmla="*/ 42 h 168"/>
              <a:gd name="T28" fmla="*/ 132 w 168"/>
              <a:gd name="T29" fmla="*/ 42 h 168"/>
              <a:gd name="T30" fmla="*/ 144 w 168"/>
              <a:gd name="T31" fmla="*/ 54 h 168"/>
              <a:gd name="T32" fmla="*/ 156 w 168"/>
              <a:gd name="T33" fmla="*/ 48 h 168"/>
              <a:gd name="T34" fmla="*/ 156 w 168"/>
              <a:gd name="T35" fmla="*/ 54 h 168"/>
              <a:gd name="T36" fmla="*/ 168 w 168"/>
              <a:gd name="T37" fmla="*/ 72 h 168"/>
              <a:gd name="T38" fmla="*/ 162 w 168"/>
              <a:gd name="T39" fmla="*/ 84 h 168"/>
              <a:gd name="T40" fmla="*/ 150 w 168"/>
              <a:gd name="T41" fmla="*/ 84 h 168"/>
              <a:gd name="T42" fmla="*/ 150 w 168"/>
              <a:gd name="T43" fmla="*/ 102 h 168"/>
              <a:gd name="T44" fmla="*/ 138 w 168"/>
              <a:gd name="T45" fmla="*/ 108 h 168"/>
              <a:gd name="T46" fmla="*/ 150 w 168"/>
              <a:gd name="T47" fmla="*/ 114 h 168"/>
              <a:gd name="T48" fmla="*/ 144 w 168"/>
              <a:gd name="T49" fmla="*/ 120 h 168"/>
              <a:gd name="T50" fmla="*/ 150 w 168"/>
              <a:gd name="T51" fmla="*/ 138 h 168"/>
              <a:gd name="T52" fmla="*/ 144 w 168"/>
              <a:gd name="T53" fmla="*/ 150 h 168"/>
              <a:gd name="T54" fmla="*/ 126 w 168"/>
              <a:gd name="T55" fmla="*/ 162 h 168"/>
              <a:gd name="T56" fmla="*/ 114 w 168"/>
              <a:gd name="T57" fmla="*/ 156 h 168"/>
              <a:gd name="T58" fmla="*/ 96 w 168"/>
              <a:gd name="T59" fmla="*/ 156 h 168"/>
              <a:gd name="T60" fmla="*/ 90 w 168"/>
              <a:gd name="T61" fmla="*/ 162 h 168"/>
              <a:gd name="T62" fmla="*/ 84 w 168"/>
              <a:gd name="T63" fmla="*/ 168 h 168"/>
              <a:gd name="T64" fmla="*/ 78 w 168"/>
              <a:gd name="T65" fmla="*/ 168 h 168"/>
              <a:gd name="T66" fmla="*/ 66 w 168"/>
              <a:gd name="T67" fmla="*/ 162 h 168"/>
              <a:gd name="T68" fmla="*/ 54 w 168"/>
              <a:gd name="T69" fmla="*/ 162 h 168"/>
              <a:gd name="T70" fmla="*/ 42 w 168"/>
              <a:gd name="T71" fmla="*/ 168 h 168"/>
              <a:gd name="T72" fmla="*/ 30 w 168"/>
              <a:gd name="T73" fmla="*/ 162 h 168"/>
              <a:gd name="T74" fmla="*/ 24 w 168"/>
              <a:gd name="T75" fmla="*/ 144 h 168"/>
              <a:gd name="T76" fmla="*/ 30 w 168"/>
              <a:gd name="T77" fmla="*/ 132 h 168"/>
              <a:gd name="T78" fmla="*/ 30 w 168"/>
              <a:gd name="T79" fmla="*/ 114 h 168"/>
              <a:gd name="T80" fmla="*/ 24 w 168"/>
              <a:gd name="T81" fmla="*/ 96 h 168"/>
              <a:gd name="T82" fmla="*/ 24 w 168"/>
              <a:gd name="T83" fmla="*/ 84 h 168"/>
              <a:gd name="T84" fmla="*/ 18 w 168"/>
              <a:gd name="T85" fmla="*/ 66 h 168"/>
              <a:gd name="T86" fmla="*/ 6 w 168"/>
              <a:gd name="T87" fmla="*/ 54 h 168"/>
              <a:gd name="T88" fmla="*/ 12 w 168"/>
              <a:gd name="T89" fmla="*/ 36 h 168"/>
              <a:gd name="T90" fmla="*/ 6 w 168"/>
              <a:gd name="T91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8" h="168">
                <a:moveTo>
                  <a:pt x="6" y="18"/>
                </a:moveTo>
                <a:lnTo>
                  <a:pt x="6" y="12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30" y="0"/>
                </a:lnTo>
                <a:lnTo>
                  <a:pt x="36" y="0"/>
                </a:lnTo>
                <a:lnTo>
                  <a:pt x="36" y="6"/>
                </a:lnTo>
                <a:lnTo>
                  <a:pt x="36" y="12"/>
                </a:lnTo>
                <a:lnTo>
                  <a:pt x="42" y="12"/>
                </a:lnTo>
                <a:lnTo>
                  <a:pt x="48" y="12"/>
                </a:lnTo>
                <a:lnTo>
                  <a:pt x="48" y="18"/>
                </a:lnTo>
                <a:lnTo>
                  <a:pt x="54" y="18"/>
                </a:lnTo>
                <a:lnTo>
                  <a:pt x="54" y="18"/>
                </a:lnTo>
                <a:lnTo>
                  <a:pt x="60" y="24"/>
                </a:lnTo>
                <a:lnTo>
                  <a:pt x="66" y="18"/>
                </a:lnTo>
                <a:lnTo>
                  <a:pt x="72" y="18"/>
                </a:lnTo>
                <a:lnTo>
                  <a:pt x="78" y="18"/>
                </a:lnTo>
                <a:lnTo>
                  <a:pt x="78" y="6"/>
                </a:lnTo>
                <a:lnTo>
                  <a:pt x="84" y="12"/>
                </a:lnTo>
                <a:lnTo>
                  <a:pt x="90" y="18"/>
                </a:lnTo>
                <a:lnTo>
                  <a:pt x="90" y="24"/>
                </a:lnTo>
                <a:lnTo>
                  <a:pt x="96" y="24"/>
                </a:lnTo>
                <a:lnTo>
                  <a:pt x="102" y="30"/>
                </a:lnTo>
                <a:lnTo>
                  <a:pt x="108" y="30"/>
                </a:lnTo>
                <a:lnTo>
                  <a:pt x="108" y="36"/>
                </a:lnTo>
                <a:lnTo>
                  <a:pt x="114" y="36"/>
                </a:lnTo>
                <a:lnTo>
                  <a:pt x="120" y="36"/>
                </a:lnTo>
                <a:lnTo>
                  <a:pt x="120" y="42"/>
                </a:lnTo>
                <a:lnTo>
                  <a:pt x="126" y="42"/>
                </a:lnTo>
                <a:lnTo>
                  <a:pt x="120" y="36"/>
                </a:lnTo>
                <a:lnTo>
                  <a:pt x="126" y="36"/>
                </a:lnTo>
                <a:lnTo>
                  <a:pt x="126" y="30"/>
                </a:lnTo>
                <a:lnTo>
                  <a:pt x="132" y="30"/>
                </a:lnTo>
                <a:lnTo>
                  <a:pt x="132" y="36"/>
                </a:lnTo>
                <a:lnTo>
                  <a:pt x="126" y="36"/>
                </a:lnTo>
                <a:lnTo>
                  <a:pt x="126" y="42"/>
                </a:lnTo>
                <a:lnTo>
                  <a:pt x="132" y="42"/>
                </a:lnTo>
                <a:lnTo>
                  <a:pt x="132" y="42"/>
                </a:lnTo>
                <a:lnTo>
                  <a:pt x="132" y="36"/>
                </a:lnTo>
                <a:lnTo>
                  <a:pt x="138" y="42"/>
                </a:lnTo>
                <a:lnTo>
                  <a:pt x="132" y="42"/>
                </a:lnTo>
                <a:lnTo>
                  <a:pt x="138" y="48"/>
                </a:lnTo>
                <a:lnTo>
                  <a:pt x="138" y="54"/>
                </a:lnTo>
                <a:lnTo>
                  <a:pt x="144" y="54"/>
                </a:lnTo>
                <a:lnTo>
                  <a:pt x="144" y="48"/>
                </a:lnTo>
                <a:lnTo>
                  <a:pt x="150" y="48"/>
                </a:lnTo>
                <a:lnTo>
                  <a:pt x="156" y="48"/>
                </a:lnTo>
                <a:lnTo>
                  <a:pt x="156" y="42"/>
                </a:lnTo>
                <a:lnTo>
                  <a:pt x="156" y="48"/>
                </a:lnTo>
                <a:lnTo>
                  <a:pt x="156" y="54"/>
                </a:lnTo>
                <a:lnTo>
                  <a:pt x="156" y="66"/>
                </a:lnTo>
                <a:lnTo>
                  <a:pt x="162" y="66"/>
                </a:lnTo>
                <a:lnTo>
                  <a:pt x="168" y="72"/>
                </a:lnTo>
                <a:lnTo>
                  <a:pt x="168" y="78"/>
                </a:lnTo>
                <a:lnTo>
                  <a:pt x="168" y="84"/>
                </a:lnTo>
                <a:lnTo>
                  <a:pt x="162" y="84"/>
                </a:lnTo>
                <a:lnTo>
                  <a:pt x="156" y="84"/>
                </a:lnTo>
                <a:lnTo>
                  <a:pt x="156" y="84"/>
                </a:lnTo>
                <a:lnTo>
                  <a:pt x="150" y="84"/>
                </a:lnTo>
                <a:lnTo>
                  <a:pt x="144" y="90"/>
                </a:lnTo>
                <a:lnTo>
                  <a:pt x="150" y="96"/>
                </a:lnTo>
                <a:lnTo>
                  <a:pt x="150" y="102"/>
                </a:lnTo>
                <a:lnTo>
                  <a:pt x="150" y="108"/>
                </a:lnTo>
                <a:lnTo>
                  <a:pt x="144" y="108"/>
                </a:lnTo>
                <a:lnTo>
                  <a:pt x="138" y="108"/>
                </a:lnTo>
                <a:lnTo>
                  <a:pt x="144" y="114"/>
                </a:lnTo>
                <a:lnTo>
                  <a:pt x="144" y="108"/>
                </a:lnTo>
                <a:lnTo>
                  <a:pt x="150" y="114"/>
                </a:lnTo>
                <a:lnTo>
                  <a:pt x="144" y="114"/>
                </a:lnTo>
                <a:lnTo>
                  <a:pt x="150" y="120"/>
                </a:lnTo>
                <a:lnTo>
                  <a:pt x="144" y="120"/>
                </a:lnTo>
                <a:lnTo>
                  <a:pt x="150" y="126"/>
                </a:lnTo>
                <a:lnTo>
                  <a:pt x="156" y="132"/>
                </a:lnTo>
                <a:lnTo>
                  <a:pt x="150" y="138"/>
                </a:lnTo>
                <a:lnTo>
                  <a:pt x="150" y="144"/>
                </a:lnTo>
                <a:lnTo>
                  <a:pt x="150" y="150"/>
                </a:lnTo>
                <a:lnTo>
                  <a:pt x="144" y="150"/>
                </a:lnTo>
                <a:lnTo>
                  <a:pt x="138" y="150"/>
                </a:lnTo>
                <a:lnTo>
                  <a:pt x="132" y="162"/>
                </a:lnTo>
                <a:lnTo>
                  <a:pt x="126" y="162"/>
                </a:lnTo>
                <a:lnTo>
                  <a:pt x="120" y="162"/>
                </a:lnTo>
                <a:lnTo>
                  <a:pt x="120" y="156"/>
                </a:lnTo>
                <a:lnTo>
                  <a:pt x="114" y="156"/>
                </a:lnTo>
                <a:lnTo>
                  <a:pt x="108" y="156"/>
                </a:lnTo>
                <a:lnTo>
                  <a:pt x="102" y="156"/>
                </a:lnTo>
                <a:lnTo>
                  <a:pt x="96" y="156"/>
                </a:lnTo>
                <a:lnTo>
                  <a:pt x="90" y="156"/>
                </a:lnTo>
                <a:lnTo>
                  <a:pt x="96" y="162"/>
                </a:lnTo>
                <a:lnTo>
                  <a:pt x="90" y="162"/>
                </a:lnTo>
                <a:lnTo>
                  <a:pt x="90" y="168"/>
                </a:lnTo>
                <a:lnTo>
                  <a:pt x="84" y="168"/>
                </a:lnTo>
                <a:lnTo>
                  <a:pt x="84" y="168"/>
                </a:lnTo>
                <a:lnTo>
                  <a:pt x="78" y="168"/>
                </a:lnTo>
                <a:lnTo>
                  <a:pt x="72" y="168"/>
                </a:lnTo>
                <a:lnTo>
                  <a:pt x="78" y="168"/>
                </a:lnTo>
                <a:lnTo>
                  <a:pt x="72" y="168"/>
                </a:lnTo>
                <a:lnTo>
                  <a:pt x="72" y="162"/>
                </a:lnTo>
                <a:lnTo>
                  <a:pt x="66" y="162"/>
                </a:lnTo>
                <a:lnTo>
                  <a:pt x="60" y="168"/>
                </a:lnTo>
                <a:lnTo>
                  <a:pt x="54" y="162"/>
                </a:lnTo>
                <a:lnTo>
                  <a:pt x="54" y="162"/>
                </a:lnTo>
                <a:lnTo>
                  <a:pt x="54" y="168"/>
                </a:lnTo>
                <a:lnTo>
                  <a:pt x="48" y="168"/>
                </a:lnTo>
                <a:lnTo>
                  <a:pt x="42" y="168"/>
                </a:lnTo>
                <a:lnTo>
                  <a:pt x="42" y="162"/>
                </a:lnTo>
                <a:lnTo>
                  <a:pt x="36" y="162"/>
                </a:lnTo>
                <a:lnTo>
                  <a:pt x="30" y="162"/>
                </a:lnTo>
                <a:lnTo>
                  <a:pt x="24" y="156"/>
                </a:lnTo>
                <a:lnTo>
                  <a:pt x="24" y="150"/>
                </a:lnTo>
                <a:lnTo>
                  <a:pt x="24" y="144"/>
                </a:lnTo>
                <a:lnTo>
                  <a:pt x="30" y="144"/>
                </a:lnTo>
                <a:lnTo>
                  <a:pt x="30" y="138"/>
                </a:lnTo>
                <a:lnTo>
                  <a:pt x="30" y="132"/>
                </a:lnTo>
                <a:lnTo>
                  <a:pt x="30" y="126"/>
                </a:lnTo>
                <a:lnTo>
                  <a:pt x="30" y="120"/>
                </a:lnTo>
                <a:lnTo>
                  <a:pt x="30" y="114"/>
                </a:lnTo>
                <a:lnTo>
                  <a:pt x="30" y="108"/>
                </a:lnTo>
                <a:lnTo>
                  <a:pt x="30" y="102"/>
                </a:lnTo>
                <a:lnTo>
                  <a:pt x="24" y="96"/>
                </a:lnTo>
                <a:lnTo>
                  <a:pt x="24" y="90"/>
                </a:lnTo>
                <a:lnTo>
                  <a:pt x="24" y="84"/>
                </a:lnTo>
                <a:lnTo>
                  <a:pt x="24" y="84"/>
                </a:lnTo>
                <a:lnTo>
                  <a:pt x="18" y="78"/>
                </a:lnTo>
                <a:lnTo>
                  <a:pt x="18" y="72"/>
                </a:lnTo>
                <a:lnTo>
                  <a:pt x="18" y="66"/>
                </a:lnTo>
                <a:lnTo>
                  <a:pt x="18" y="60"/>
                </a:lnTo>
                <a:lnTo>
                  <a:pt x="12" y="54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12" y="36"/>
                </a:lnTo>
                <a:lnTo>
                  <a:pt x="12" y="30"/>
                </a:lnTo>
                <a:lnTo>
                  <a:pt x="12" y="24"/>
                </a:lnTo>
                <a:lnTo>
                  <a:pt x="6" y="24"/>
                </a:lnTo>
                <a:lnTo>
                  <a:pt x="6" y="18"/>
                </a:lnTo>
                <a:close/>
              </a:path>
            </a:pathLst>
          </a:cu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3525838" y="3125788"/>
            <a:ext cx="74612" cy="53975"/>
          </a:xfrm>
          <a:custGeom>
            <a:avLst/>
            <a:gdLst>
              <a:gd name="T0" fmla="*/ 12 w 24"/>
              <a:gd name="T1" fmla="*/ 0 h 18"/>
              <a:gd name="T2" fmla="*/ 12 w 24"/>
              <a:gd name="T3" fmla="*/ 6 h 18"/>
              <a:gd name="T4" fmla="*/ 18 w 24"/>
              <a:gd name="T5" fmla="*/ 6 h 18"/>
              <a:gd name="T6" fmla="*/ 18 w 24"/>
              <a:gd name="T7" fmla="*/ 12 h 18"/>
              <a:gd name="T8" fmla="*/ 24 w 24"/>
              <a:gd name="T9" fmla="*/ 12 h 18"/>
              <a:gd name="T10" fmla="*/ 24 w 24"/>
              <a:gd name="T11" fmla="*/ 18 h 18"/>
              <a:gd name="T12" fmla="*/ 12 w 24"/>
              <a:gd name="T13" fmla="*/ 18 h 18"/>
              <a:gd name="T14" fmla="*/ 6 w 24"/>
              <a:gd name="T15" fmla="*/ 12 h 18"/>
              <a:gd name="T16" fmla="*/ 0 w 24"/>
              <a:gd name="T17" fmla="*/ 6 h 18"/>
              <a:gd name="T18" fmla="*/ 0 w 24"/>
              <a:gd name="T19" fmla="*/ 0 h 18"/>
              <a:gd name="T20" fmla="*/ 6 w 24"/>
              <a:gd name="T21" fmla="*/ 0 h 18"/>
              <a:gd name="T22" fmla="*/ 12 w 24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18">
                <a:moveTo>
                  <a:pt x="12" y="0"/>
                </a:moveTo>
                <a:lnTo>
                  <a:pt x="12" y="6"/>
                </a:lnTo>
                <a:lnTo>
                  <a:pt x="18" y="6"/>
                </a:lnTo>
                <a:lnTo>
                  <a:pt x="18" y="12"/>
                </a:lnTo>
                <a:lnTo>
                  <a:pt x="24" y="12"/>
                </a:lnTo>
                <a:lnTo>
                  <a:pt x="24" y="18"/>
                </a:lnTo>
                <a:lnTo>
                  <a:pt x="12" y="18"/>
                </a:lnTo>
                <a:lnTo>
                  <a:pt x="6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6848475" y="3219450"/>
            <a:ext cx="361950" cy="581025"/>
          </a:xfrm>
          <a:custGeom>
            <a:avLst/>
            <a:gdLst>
              <a:gd name="T0" fmla="*/ 30 w 114"/>
              <a:gd name="T1" fmla="*/ 6 h 186"/>
              <a:gd name="T2" fmla="*/ 42 w 114"/>
              <a:gd name="T3" fmla="*/ 6 h 186"/>
              <a:gd name="T4" fmla="*/ 48 w 114"/>
              <a:gd name="T5" fmla="*/ 6 h 186"/>
              <a:gd name="T6" fmla="*/ 54 w 114"/>
              <a:gd name="T7" fmla="*/ 18 h 186"/>
              <a:gd name="T8" fmla="*/ 66 w 114"/>
              <a:gd name="T9" fmla="*/ 24 h 186"/>
              <a:gd name="T10" fmla="*/ 60 w 114"/>
              <a:gd name="T11" fmla="*/ 42 h 186"/>
              <a:gd name="T12" fmla="*/ 60 w 114"/>
              <a:gd name="T13" fmla="*/ 48 h 186"/>
              <a:gd name="T14" fmla="*/ 66 w 114"/>
              <a:gd name="T15" fmla="*/ 48 h 186"/>
              <a:gd name="T16" fmla="*/ 78 w 114"/>
              <a:gd name="T17" fmla="*/ 54 h 186"/>
              <a:gd name="T18" fmla="*/ 78 w 114"/>
              <a:gd name="T19" fmla="*/ 54 h 186"/>
              <a:gd name="T20" fmla="*/ 90 w 114"/>
              <a:gd name="T21" fmla="*/ 60 h 186"/>
              <a:gd name="T22" fmla="*/ 96 w 114"/>
              <a:gd name="T23" fmla="*/ 78 h 186"/>
              <a:gd name="T24" fmla="*/ 96 w 114"/>
              <a:gd name="T25" fmla="*/ 78 h 186"/>
              <a:gd name="T26" fmla="*/ 108 w 114"/>
              <a:gd name="T27" fmla="*/ 84 h 186"/>
              <a:gd name="T28" fmla="*/ 114 w 114"/>
              <a:gd name="T29" fmla="*/ 102 h 186"/>
              <a:gd name="T30" fmla="*/ 96 w 114"/>
              <a:gd name="T31" fmla="*/ 108 h 186"/>
              <a:gd name="T32" fmla="*/ 96 w 114"/>
              <a:gd name="T33" fmla="*/ 120 h 186"/>
              <a:gd name="T34" fmla="*/ 102 w 114"/>
              <a:gd name="T35" fmla="*/ 126 h 186"/>
              <a:gd name="T36" fmla="*/ 114 w 114"/>
              <a:gd name="T37" fmla="*/ 132 h 186"/>
              <a:gd name="T38" fmla="*/ 102 w 114"/>
              <a:gd name="T39" fmla="*/ 150 h 186"/>
              <a:gd name="T40" fmla="*/ 96 w 114"/>
              <a:gd name="T41" fmla="*/ 162 h 186"/>
              <a:gd name="T42" fmla="*/ 90 w 114"/>
              <a:gd name="T43" fmla="*/ 174 h 186"/>
              <a:gd name="T44" fmla="*/ 78 w 114"/>
              <a:gd name="T45" fmla="*/ 186 h 186"/>
              <a:gd name="T46" fmla="*/ 60 w 114"/>
              <a:gd name="T47" fmla="*/ 186 h 186"/>
              <a:gd name="T48" fmla="*/ 54 w 114"/>
              <a:gd name="T49" fmla="*/ 174 h 186"/>
              <a:gd name="T50" fmla="*/ 42 w 114"/>
              <a:gd name="T51" fmla="*/ 180 h 186"/>
              <a:gd name="T52" fmla="*/ 30 w 114"/>
              <a:gd name="T53" fmla="*/ 186 h 186"/>
              <a:gd name="T54" fmla="*/ 30 w 114"/>
              <a:gd name="T55" fmla="*/ 180 h 186"/>
              <a:gd name="T56" fmla="*/ 18 w 114"/>
              <a:gd name="T57" fmla="*/ 174 h 186"/>
              <a:gd name="T58" fmla="*/ 12 w 114"/>
              <a:gd name="T59" fmla="*/ 174 h 186"/>
              <a:gd name="T60" fmla="*/ 18 w 114"/>
              <a:gd name="T61" fmla="*/ 168 h 186"/>
              <a:gd name="T62" fmla="*/ 12 w 114"/>
              <a:gd name="T63" fmla="*/ 156 h 186"/>
              <a:gd name="T64" fmla="*/ 18 w 114"/>
              <a:gd name="T65" fmla="*/ 150 h 186"/>
              <a:gd name="T66" fmla="*/ 12 w 114"/>
              <a:gd name="T67" fmla="*/ 132 h 186"/>
              <a:gd name="T68" fmla="*/ 18 w 114"/>
              <a:gd name="T69" fmla="*/ 126 h 186"/>
              <a:gd name="T70" fmla="*/ 18 w 114"/>
              <a:gd name="T71" fmla="*/ 114 h 186"/>
              <a:gd name="T72" fmla="*/ 12 w 114"/>
              <a:gd name="T73" fmla="*/ 102 h 186"/>
              <a:gd name="T74" fmla="*/ 12 w 114"/>
              <a:gd name="T75" fmla="*/ 90 h 186"/>
              <a:gd name="T76" fmla="*/ 18 w 114"/>
              <a:gd name="T77" fmla="*/ 84 h 186"/>
              <a:gd name="T78" fmla="*/ 18 w 114"/>
              <a:gd name="T79" fmla="*/ 84 h 186"/>
              <a:gd name="T80" fmla="*/ 12 w 114"/>
              <a:gd name="T81" fmla="*/ 72 h 186"/>
              <a:gd name="T82" fmla="*/ 12 w 114"/>
              <a:gd name="T83" fmla="*/ 72 h 186"/>
              <a:gd name="T84" fmla="*/ 6 w 114"/>
              <a:gd name="T85" fmla="*/ 66 h 186"/>
              <a:gd name="T86" fmla="*/ 0 w 114"/>
              <a:gd name="T87" fmla="*/ 54 h 186"/>
              <a:gd name="T88" fmla="*/ 6 w 114"/>
              <a:gd name="T89" fmla="*/ 42 h 186"/>
              <a:gd name="T90" fmla="*/ 12 w 114"/>
              <a:gd name="T91" fmla="*/ 42 h 186"/>
              <a:gd name="T92" fmla="*/ 18 w 114"/>
              <a:gd name="T93" fmla="*/ 30 h 186"/>
              <a:gd name="T94" fmla="*/ 24 w 114"/>
              <a:gd name="T95" fmla="*/ 18 h 186"/>
              <a:gd name="T96" fmla="*/ 24 w 114"/>
              <a:gd name="T97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" h="186">
                <a:moveTo>
                  <a:pt x="24" y="0"/>
                </a:moveTo>
                <a:lnTo>
                  <a:pt x="30" y="0"/>
                </a:lnTo>
                <a:lnTo>
                  <a:pt x="30" y="6"/>
                </a:lnTo>
                <a:lnTo>
                  <a:pt x="36" y="6"/>
                </a:lnTo>
                <a:lnTo>
                  <a:pt x="36" y="12"/>
                </a:lnTo>
                <a:lnTo>
                  <a:pt x="42" y="6"/>
                </a:lnTo>
                <a:lnTo>
                  <a:pt x="42" y="12"/>
                </a:lnTo>
                <a:lnTo>
                  <a:pt x="42" y="6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54" y="18"/>
                </a:lnTo>
                <a:lnTo>
                  <a:pt x="60" y="18"/>
                </a:lnTo>
                <a:lnTo>
                  <a:pt x="60" y="24"/>
                </a:lnTo>
                <a:lnTo>
                  <a:pt x="66" y="24"/>
                </a:lnTo>
                <a:lnTo>
                  <a:pt x="66" y="30"/>
                </a:lnTo>
                <a:lnTo>
                  <a:pt x="66" y="36"/>
                </a:lnTo>
                <a:lnTo>
                  <a:pt x="60" y="42"/>
                </a:lnTo>
                <a:lnTo>
                  <a:pt x="66" y="42"/>
                </a:lnTo>
                <a:lnTo>
                  <a:pt x="60" y="42"/>
                </a:lnTo>
                <a:lnTo>
                  <a:pt x="60" y="48"/>
                </a:lnTo>
                <a:lnTo>
                  <a:pt x="66" y="48"/>
                </a:lnTo>
                <a:lnTo>
                  <a:pt x="66" y="42"/>
                </a:lnTo>
                <a:lnTo>
                  <a:pt x="66" y="48"/>
                </a:lnTo>
                <a:lnTo>
                  <a:pt x="72" y="48"/>
                </a:lnTo>
                <a:lnTo>
                  <a:pt x="78" y="48"/>
                </a:lnTo>
                <a:lnTo>
                  <a:pt x="78" y="54"/>
                </a:lnTo>
                <a:lnTo>
                  <a:pt x="78" y="48"/>
                </a:lnTo>
                <a:lnTo>
                  <a:pt x="84" y="48"/>
                </a:lnTo>
                <a:lnTo>
                  <a:pt x="78" y="54"/>
                </a:lnTo>
                <a:lnTo>
                  <a:pt x="84" y="54"/>
                </a:lnTo>
                <a:lnTo>
                  <a:pt x="90" y="54"/>
                </a:lnTo>
                <a:lnTo>
                  <a:pt x="90" y="60"/>
                </a:lnTo>
                <a:lnTo>
                  <a:pt x="90" y="66"/>
                </a:lnTo>
                <a:lnTo>
                  <a:pt x="96" y="72"/>
                </a:lnTo>
                <a:lnTo>
                  <a:pt x="96" y="78"/>
                </a:lnTo>
                <a:lnTo>
                  <a:pt x="96" y="72"/>
                </a:lnTo>
                <a:lnTo>
                  <a:pt x="96" y="78"/>
                </a:lnTo>
                <a:lnTo>
                  <a:pt x="96" y="78"/>
                </a:lnTo>
                <a:lnTo>
                  <a:pt x="102" y="78"/>
                </a:lnTo>
                <a:lnTo>
                  <a:pt x="102" y="84"/>
                </a:lnTo>
                <a:lnTo>
                  <a:pt x="108" y="84"/>
                </a:lnTo>
                <a:lnTo>
                  <a:pt x="114" y="90"/>
                </a:lnTo>
                <a:lnTo>
                  <a:pt x="114" y="96"/>
                </a:lnTo>
                <a:lnTo>
                  <a:pt x="114" y="102"/>
                </a:lnTo>
                <a:lnTo>
                  <a:pt x="108" y="102"/>
                </a:lnTo>
                <a:lnTo>
                  <a:pt x="102" y="108"/>
                </a:lnTo>
                <a:lnTo>
                  <a:pt x="96" y="108"/>
                </a:lnTo>
                <a:lnTo>
                  <a:pt x="102" y="114"/>
                </a:lnTo>
                <a:lnTo>
                  <a:pt x="102" y="120"/>
                </a:lnTo>
                <a:lnTo>
                  <a:pt x="96" y="120"/>
                </a:lnTo>
                <a:lnTo>
                  <a:pt x="96" y="126"/>
                </a:lnTo>
                <a:lnTo>
                  <a:pt x="102" y="126"/>
                </a:lnTo>
                <a:lnTo>
                  <a:pt x="102" y="126"/>
                </a:lnTo>
                <a:lnTo>
                  <a:pt x="108" y="132"/>
                </a:lnTo>
                <a:lnTo>
                  <a:pt x="108" y="126"/>
                </a:lnTo>
                <a:lnTo>
                  <a:pt x="114" y="132"/>
                </a:lnTo>
                <a:lnTo>
                  <a:pt x="108" y="138"/>
                </a:lnTo>
                <a:lnTo>
                  <a:pt x="102" y="144"/>
                </a:lnTo>
                <a:lnTo>
                  <a:pt x="102" y="150"/>
                </a:lnTo>
                <a:lnTo>
                  <a:pt x="102" y="156"/>
                </a:lnTo>
                <a:lnTo>
                  <a:pt x="96" y="156"/>
                </a:lnTo>
                <a:lnTo>
                  <a:pt x="96" y="162"/>
                </a:lnTo>
                <a:lnTo>
                  <a:pt x="96" y="168"/>
                </a:lnTo>
                <a:lnTo>
                  <a:pt x="90" y="180"/>
                </a:lnTo>
                <a:lnTo>
                  <a:pt x="90" y="174"/>
                </a:lnTo>
                <a:lnTo>
                  <a:pt x="84" y="180"/>
                </a:lnTo>
                <a:lnTo>
                  <a:pt x="84" y="186"/>
                </a:lnTo>
                <a:lnTo>
                  <a:pt x="78" y="186"/>
                </a:lnTo>
                <a:lnTo>
                  <a:pt x="72" y="186"/>
                </a:lnTo>
                <a:lnTo>
                  <a:pt x="66" y="186"/>
                </a:lnTo>
                <a:lnTo>
                  <a:pt x="60" y="186"/>
                </a:lnTo>
                <a:lnTo>
                  <a:pt x="60" y="180"/>
                </a:lnTo>
                <a:lnTo>
                  <a:pt x="54" y="180"/>
                </a:lnTo>
                <a:lnTo>
                  <a:pt x="54" y="174"/>
                </a:lnTo>
                <a:lnTo>
                  <a:pt x="48" y="174"/>
                </a:lnTo>
                <a:lnTo>
                  <a:pt x="48" y="180"/>
                </a:lnTo>
                <a:lnTo>
                  <a:pt x="42" y="180"/>
                </a:lnTo>
                <a:lnTo>
                  <a:pt x="42" y="186"/>
                </a:lnTo>
                <a:lnTo>
                  <a:pt x="36" y="186"/>
                </a:lnTo>
                <a:lnTo>
                  <a:pt x="30" y="186"/>
                </a:lnTo>
                <a:lnTo>
                  <a:pt x="24" y="186"/>
                </a:lnTo>
                <a:lnTo>
                  <a:pt x="30" y="186"/>
                </a:lnTo>
                <a:lnTo>
                  <a:pt x="30" y="180"/>
                </a:lnTo>
                <a:lnTo>
                  <a:pt x="24" y="180"/>
                </a:lnTo>
                <a:lnTo>
                  <a:pt x="24" y="174"/>
                </a:lnTo>
                <a:lnTo>
                  <a:pt x="18" y="174"/>
                </a:lnTo>
                <a:lnTo>
                  <a:pt x="18" y="180"/>
                </a:lnTo>
                <a:lnTo>
                  <a:pt x="18" y="174"/>
                </a:lnTo>
                <a:lnTo>
                  <a:pt x="12" y="174"/>
                </a:lnTo>
                <a:lnTo>
                  <a:pt x="18" y="168"/>
                </a:lnTo>
                <a:lnTo>
                  <a:pt x="12" y="168"/>
                </a:lnTo>
                <a:lnTo>
                  <a:pt x="18" y="168"/>
                </a:lnTo>
                <a:lnTo>
                  <a:pt x="12" y="162"/>
                </a:lnTo>
                <a:lnTo>
                  <a:pt x="12" y="162"/>
                </a:lnTo>
                <a:lnTo>
                  <a:pt x="12" y="156"/>
                </a:lnTo>
                <a:lnTo>
                  <a:pt x="12" y="150"/>
                </a:lnTo>
                <a:lnTo>
                  <a:pt x="12" y="150"/>
                </a:lnTo>
                <a:lnTo>
                  <a:pt x="18" y="150"/>
                </a:lnTo>
                <a:lnTo>
                  <a:pt x="18" y="144"/>
                </a:lnTo>
                <a:lnTo>
                  <a:pt x="12" y="138"/>
                </a:lnTo>
                <a:lnTo>
                  <a:pt x="12" y="132"/>
                </a:lnTo>
                <a:lnTo>
                  <a:pt x="12" y="126"/>
                </a:lnTo>
                <a:lnTo>
                  <a:pt x="18" y="126"/>
                </a:lnTo>
                <a:lnTo>
                  <a:pt x="18" y="126"/>
                </a:lnTo>
                <a:lnTo>
                  <a:pt x="24" y="120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12" y="108"/>
                </a:lnTo>
                <a:lnTo>
                  <a:pt x="12" y="102"/>
                </a:lnTo>
                <a:lnTo>
                  <a:pt x="12" y="96"/>
                </a:lnTo>
                <a:lnTo>
                  <a:pt x="12" y="96"/>
                </a:lnTo>
                <a:lnTo>
                  <a:pt x="12" y="90"/>
                </a:lnTo>
                <a:lnTo>
                  <a:pt x="12" y="90"/>
                </a:lnTo>
                <a:lnTo>
                  <a:pt x="12" y="84"/>
                </a:lnTo>
                <a:lnTo>
                  <a:pt x="18" y="84"/>
                </a:lnTo>
                <a:lnTo>
                  <a:pt x="24" y="84"/>
                </a:lnTo>
                <a:lnTo>
                  <a:pt x="18" y="78"/>
                </a:lnTo>
                <a:lnTo>
                  <a:pt x="18" y="84"/>
                </a:lnTo>
                <a:lnTo>
                  <a:pt x="18" y="78"/>
                </a:lnTo>
                <a:lnTo>
                  <a:pt x="12" y="78"/>
                </a:lnTo>
                <a:lnTo>
                  <a:pt x="12" y="72"/>
                </a:lnTo>
                <a:lnTo>
                  <a:pt x="12" y="78"/>
                </a:lnTo>
                <a:lnTo>
                  <a:pt x="12" y="78"/>
                </a:lnTo>
                <a:lnTo>
                  <a:pt x="12" y="72"/>
                </a:lnTo>
                <a:lnTo>
                  <a:pt x="12" y="78"/>
                </a:lnTo>
                <a:lnTo>
                  <a:pt x="6" y="72"/>
                </a:lnTo>
                <a:lnTo>
                  <a:pt x="6" y="66"/>
                </a:lnTo>
                <a:lnTo>
                  <a:pt x="0" y="66"/>
                </a:lnTo>
                <a:lnTo>
                  <a:pt x="0" y="60"/>
                </a:lnTo>
                <a:lnTo>
                  <a:pt x="0" y="54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36"/>
                </a:lnTo>
                <a:lnTo>
                  <a:pt x="18" y="36"/>
                </a:lnTo>
                <a:lnTo>
                  <a:pt x="18" y="30"/>
                </a:lnTo>
                <a:lnTo>
                  <a:pt x="18" y="24"/>
                </a:lnTo>
                <a:lnTo>
                  <a:pt x="18" y="18"/>
                </a:lnTo>
                <a:lnTo>
                  <a:pt x="24" y="18"/>
                </a:lnTo>
                <a:lnTo>
                  <a:pt x="24" y="12"/>
                </a:lnTo>
                <a:lnTo>
                  <a:pt x="24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5127625" y="3255963"/>
            <a:ext cx="517525" cy="523875"/>
          </a:xfrm>
          <a:custGeom>
            <a:avLst/>
            <a:gdLst>
              <a:gd name="T0" fmla="*/ 66 w 162"/>
              <a:gd name="T1" fmla="*/ 12 h 168"/>
              <a:gd name="T2" fmla="*/ 78 w 162"/>
              <a:gd name="T3" fmla="*/ 12 h 168"/>
              <a:gd name="T4" fmla="*/ 90 w 162"/>
              <a:gd name="T5" fmla="*/ 6 h 168"/>
              <a:gd name="T6" fmla="*/ 96 w 162"/>
              <a:gd name="T7" fmla="*/ 6 h 168"/>
              <a:gd name="T8" fmla="*/ 114 w 162"/>
              <a:gd name="T9" fmla="*/ 12 h 168"/>
              <a:gd name="T10" fmla="*/ 120 w 162"/>
              <a:gd name="T11" fmla="*/ 24 h 168"/>
              <a:gd name="T12" fmla="*/ 120 w 162"/>
              <a:gd name="T13" fmla="*/ 30 h 168"/>
              <a:gd name="T14" fmla="*/ 126 w 162"/>
              <a:gd name="T15" fmla="*/ 24 h 168"/>
              <a:gd name="T16" fmla="*/ 144 w 162"/>
              <a:gd name="T17" fmla="*/ 30 h 168"/>
              <a:gd name="T18" fmla="*/ 138 w 162"/>
              <a:gd name="T19" fmla="*/ 42 h 168"/>
              <a:gd name="T20" fmla="*/ 150 w 162"/>
              <a:gd name="T21" fmla="*/ 48 h 168"/>
              <a:gd name="T22" fmla="*/ 144 w 162"/>
              <a:gd name="T23" fmla="*/ 60 h 168"/>
              <a:gd name="T24" fmla="*/ 150 w 162"/>
              <a:gd name="T25" fmla="*/ 72 h 168"/>
              <a:gd name="T26" fmla="*/ 144 w 162"/>
              <a:gd name="T27" fmla="*/ 84 h 168"/>
              <a:gd name="T28" fmla="*/ 150 w 162"/>
              <a:gd name="T29" fmla="*/ 90 h 168"/>
              <a:gd name="T30" fmla="*/ 144 w 162"/>
              <a:gd name="T31" fmla="*/ 102 h 168"/>
              <a:gd name="T32" fmla="*/ 156 w 162"/>
              <a:gd name="T33" fmla="*/ 108 h 168"/>
              <a:gd name="T34" fmla="*/ 162 w 162"/>
              <a:gd name="T35" fmla="*/ 120 h 168"/>
              <a:gd name="T36" fmla="*/ 162 w 162"/>
              <a:gd name="T37" fmla="*/ 132 h 168"/>
              <a:gd name="T38" fmla="*/ 156 w 162"/>
              <a:gd name="T39" fmla="*/ 150 h 168"/>
              <a:gd name="T40" fmla="*/ 144 w 162"/>
              <a:gd name="T41" fmla="*/ 156 h 168"/>
              <a:gd name="T42" fmla="*/ 132 w 162"/>
              <a:gd name="T43" fmla="*/ 150 h 168"/>
              <a:gd name="T44" fmla="*/ 120 w 162"/>
              <a:gd name="T45" fmla="*/ 150 h 168"/>
              <a:gd name="T46" fmla="*/ 108 w 162"/>
              <a:gd name="T47" fmla="*/ 150 h 168"/>
              <a:gd name="T48" fmla="*/ 102 w 162"/>
              <a:gd name="T49" fmla="*/ 156 h 168"/>
              <a:gd name="T50" fmla="*/ 90 w 162"/>
              <a:gd name="T51" fmla="*/ 162 h 168"/>
              <a:gd name="T52" fmla="*/ 78 w 162"/>
              <a:gd name="T53" fmla="*/ 162 h 168"/>
              <a:gd name="T54" fmla="*/ 72 w 162"/>
              <a:gd name="T55" fmla="*/ 162 h 168"/>
              <a:gd name="T56" fmla="*/ 60 w 162"/>
              <a:gd name="T57" fmla="*/ 162 h 168"/>
              <a:gd name="T58" fmla="*/ 48 w 162"/>
              <a:gd name="T59" fmla="*/ 162 h 168"/>
              <a:gd name="T60" fmla="*/ 36 w 162"/>
              <a:gd name="T61" fmla="*/ 162 h 168"/>
              <a:gd name="T62" fmla="*/ 36 w 162"/>
              <a:gd name="T63" fmla="*/ 150 h 168"/>
              <a:gd name="T64" fmla="*/ 30 w 162"/>
              <a:gd name="T65" fmla="*/ 138 h 168"/>
              <a:gd name="T66" fmla="*/ 18 w 162"/>
              <a:gd name="T67" fmla="*/ 132 h 168"/>
              <a:gd name="T68" fmla="*/ 6 w 162"/>
              <a:gd name="T69" fmla="*/ 120 h 168"/>
              <a:gd name="T70" fmla="*/ 0 w 162"/>
              <a:gd name="T71" fmla="*/ 108 h 168"/>
              <a:gd name="T72" fmla="*/ 6 w 162"/>
              <a:gd name="T73" fmla="*/ 102 h 168"/>
              <a:gd name="T74" fmla="*/ 6 w 162"/>
              <a:gd name="T75" fmla="*/ 96 h 168"/>
              <a:gd name="T76" fmla="*/ 18 w 162"/>
              <a:gd name="T77" fmla="*/ 90 h 168"/>
              <a:gd name="T78" fmla="*/ 18 w 162"/>
              <a:gd name="T79" fmla="*/ 78 h 168"/>
              <a:gd name="T80" fmla="*/ 24 w 162"/>
              <a:gd name="T81" fmla="*/ 60 h 168"/>
              <a:gd name="T82" fmla="*/ 30 w 162"/>
              <a:gd name="T83" fmla="*/ 42 h 168"/>
              <a:gd name="T84" fmla="*/ 42 w 162"/>
              <a:gd name="T85" fmla="*/ 42 h 168"/>
              <a:gd name="T86" fmla="*/ 48 w 162"/>
              <a:gd name="T87" fmla="*/ 42 h 168"/>
              <a:gd name="T88" fmla="*/ 54 w 162"/>
              <a:gd name="T89" fmla="*/ 3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68">
                <a:moveTo>
                  <a:pt x="54" y="18"/>
                </a:moveTo>
                <a:lnTo>
                  <a:pt x="60" y="12"/>
                </a:lnTo>
                <a:lnTo>
                  <a:pt x="66" y="12"/>
                </a:lnTo>
                <a:lnTo>
                  <a:pt x="66" y="6"/>
                </a:lnTo>
                <a:lnTo>
                  <a:pt x="72" y="6"/>
                </a:lnTo>
                <a:lnTo>
                  <a:pt x="78" y="12"/>
                </a:lnTo>
                <a:lnTo>
                  <a:pt x="78" y="6"/>
                </a:lnTo>
                <a:lnTo>
                  <a:pt x="84" y="6"/>
                </a:lnTo>
                <a:lnTo>
                  <a:pt x="90" y="6"/>
                </a:lnTo>
                <a:lnTo>
                  <a:pt x="90" y="0"/>
                </a:lnTo>
                <a:lnTo>
                  <a:pt x="96" y="0"/>
                </a:lnTo>
                <a:lnTo>
                  <a:pt x="96" y="6"/>
                </a:lnTo>
                <a:lnTo>
                  <a:pt x="102" y="0"/>
                </a:lnTo>
                <a:lnTo>
                  <a:pt x="108" y="6"/>
                </a:lnTo>
                <a:lnTo>
                  <a:pt x="114" y="12"/>
                </a:lnTo>
                <a:lnTo>
                  <a:pt x="120" y="12"/>
                </a:lnTo>
                <a:lnTo>
                  <a:pt x="120" y="18"/>
                </a:lnTo>
                <a:lnTo>
                  <a:pt x="120" y="24"/>
                </a:lnTo>
                <a:lnTo>
                  <a:pt x="114" y="24"/>
                </a:lnTo>
                <a:lnTo>
                  <a:pt x="114" y="24"/>
                </a:lnTo>
                <a:lnTo>
                  <a:pt x="120" y="30"/>
                </a:lnTo>
                <a:lnTo>
                  <a:pt x="120" y="30"/>
                </a:lnTo>
                <a:lnTo>
                  <a:pt x="126" y="30"/>
                </a:lnTo>
                <a:lnTo>
                  <a:pt x="126" y="24"/>
                </a:lnTo>
                <a:lnTo>
                  <a:pt x="138" y="24"/>
                </a:lnTo>
                <a:lnTo>
                  <a:pt x="138" y="30"/>
                </a:lnTo>
                <a:lnTo>
                  <a:pt x="144" y="30"/>
                </a:lnTo>
                <a:lnTo>
                  <a:pt x="144" y="36"/>
                </a:lnTo>
                <a:lnTo>
                  <a:pt x="138" y="36"/>
                </a:lnTo>
                <a:lnTo>
                  <a:pt x="138" y="42"/>
                </a:lnTo>
                <a:lnTo>
                  <a:pt x="144" y="42"/>
                </a:lnTo>
                <a:lnTo>
                  <a:pt x="144" y="48"/>
                </a:lnTo>
                <a:lnTo>
                  <a:pt x="150" y="48"/>
                </a:lnTo>
                <a:lnTo>
                  <a:pt x="150" y="54"/>
                </a:lnTo>
                <a:lnTo>
                  <a:pt x="150" y="60"/>
                </a:lnTo>
                <a:lnTo>
                  <a:pt x="144" y="60"/>
                </a:lnTo>
                <a:lnTo>
                  <a:pt x="150" y="66"/>
                </a:lnTo>
                <a:lnTo>
                  <a:pt x="156" y="66"/>
                </a:lnTo>
                <a:lnTo>
                  <a:pt x="150" y="72"/>
                </a:lnTo>
                <a:lnTo>
                  <a:pt x="150" y="78"/>
                </a:lnTo>
                <a:lnTo>
                  <a:pt x="144" y="78"/>
                </a:lnTo>
                <a:lnTo>
                  <a:pt x="144" y="84"/>
                </a:lnTo>
                <a:lnTo>
                  <a:pt x="144" y="78"/>
                </a:lnTo>
                <a:lnTo>
                  <a:pt x="144" y="84"/>
                </a:lnTo>
                <a:lnTo>
                  <a:pt x="150" y="90"/>
                </a:lnTo>
                <a:lnTo>
                  <a:pt x="150" y="96"/>
                </a:lnTo>
                <a:lnTo>
                  <a:pt x="144" y="96"/>
                </a:lnTo>
                <a:lnTo>
                  <a:pt x="144" y="102"/>
                </a:lnTo>
                <a:lnTo>
                  <a:pt x="150" y="102"/>
                </a:lnTo>
                <a:lnTo>
                  <a:pt x="150" y="108"/>
                </a:lnTo>
                <a:lnTo>
                  <a:pt x="156" y="108"/>
                </a:lnTo>
                <a:lnTo>
                  <a:pt x="156" y="108"/>
                </a:lnTo>
                <a:lnTo>
                  <a:pt x="162" y="114"/>
                </a:lnTo>
                <a:lnTo>
                  <a:pt x="162" y="120"/>
                </a:lnTo>
                <a:lnTo>
                  <a:pt x="156" y="120"/>
                </a:lnTo>
                <a:lnTo>
                  <a:pt x="156" y="126"/>
                </a:lnTo>
                <a:lnTo>
                  <a:pt x="162" y="132"/>
                </a:lnTo>
                <a:lnTo>
                  <a:pt x="162" y="138"/>
                </a:lnTo>
                <a:lnTo>
                  <a:pt x="162" y="144"/>
                </a:lnTo>
                <a:lnTo>
                  <a:pt x="156" y="150"/>
                </a:lnTo>
                <a:lnTo>
                  <a:pt x="156" y="156"/>
                </a:lnTo>
                <a:lnTo>
                  <a:pt x="150" y="156"/>
                </a:lnTo>
                <a:lnTo>
                  <a:pt x="144" y="156"/>
                </a:lnTo>
                <a:lnTo>
                  <a:pt x="138" y="156"/>
                </a:lnTo>
                <a:lnTo>
                  <a:pt x="132" y="156"/>
                </a:lnTo>
                <a:lnTo>
                  <a:pt x="132" y="150"/>
                </a:lnTo>
                <a:lnTo>
                  <a:pt x="126" y="150"/>
                </a:lnTo>
                <a:lnTo>
                  <a:pt x="120" y="150"/>
                </a:lnTo>
                <a:lnTo>
                  <a:pt x="120" y="150"/>
                </a:lnTo>
                <a:lnTo>
                  <a:pt x="120" y="156"/>
                </a:lnTo>
                <a:lnTo>
                  <a:pt x="114" y="150"/>
                </a:lnTo>
                <a:lnTo>
                  <a:pt x="108" y="150"/>
                </a:lnTo>
                <a:lnTo>
                  <a:pt x="108" y="156"/>
                </a:lnTo>
                <a:lnTo>
                  <a:pt x="102" y="162"/>
                </a:lnTo>
                <a:lnTo>
                  <a:pt x="102" y="156"/>
                </a:lnTo>
                <a:lnTo>
                  <a:pt x="96" y="156"/>
                </a:lnTo>
                <a:lnTo>
                  <a:pt x="96" y="162"/>
                </a:lnTo>
                <a:lnTo>
                  <a:pt x="90" y="162"/>
                </a:lnTo>
                <a:lnTo>
                  <a:pt x="90" y="156"/>
                </a:lnTo>
                <a:lnTo>
                  <a:pt x="84" y="156"/>
                </a:lnTo>
                <a:lnTo>
                  <a:pt x="78" y="162"/>
                </a:lnTo>
                <a:lnTo>
                  <a:pt x="78" y="156"/>
                </a:lnTo>
                <a:lnTo>
                  <a:pt x="72" y="156"/>
                </a:lnTo>
                <a:lnTo>
                  <a:pt x="72" y="162"/>
                </a:lnTo>
                <a:lnTo>
                  <a:pt x="66" y="162"/>
                </a:lnTo>
                <a:lnTo>
                  <a:pt x="66" y="168"/>
                </a:lnTo>
                <a:lnTo>
                  <a:pt x="60" y="162"/>
                </a:lnTo>
                <a:lnTo>
                  <a:pt x="54" y="156"/>
                </a:lnTo>
                <a:lnTo>
                  <a:pt x="48" y="156"/>
                </a:lnTo>
                <a:lnTo>
                  <a:pt x="48" y="162"/>
                </a:lnTo>
                <a:lnTo>
                  <a:pt x="42" y="162"/>
                </a:lnTo>
                <a:lnTo>
                  <a:pt x="42" y="162"/>
                </a:lnTo>
                <a:lnTo>
                  <a:pt x="36" y="162"/>
                </a:lnTo>
                <a:lnTo>
                  <a:pt x="42" y="156"/>
                </a:lnTo>
                <a:lnTo>
                  <a:pt x="42" y="150"/>
                </a:lnTo>
                <a:lnTo>
                  <a:pt x="36" y="150"/>
                </a:lnTo>
                <a:lnTo>
                  <a:pt x="30" y="144"/>
                </a:lnTo>
                <a:lnTo>
                  <a:pt x="36" y="144"/>
                </a:lnTo>
                <a:lnTo>
                  <a:pt x="30" y="138"/>
                </a:lnTo>
                <a:lnTo>
                  <a:pt x="36" y="138"/>
                </a:lnTo>
                <a:lnTo>
                  <a:pt x="30" y="132"/>
                </a:lnTo>
                <a:lnTo>
                  <a:pt x="18" y="132"/>
                </a:lnTo>
                <a:lnTo>
                  <a:pt x="18" y="126"/>
                </a:lnTo>
                <a:lnTo>
                  <a:pt x="12" y="126"/>
                </a:lnTo>
                <a:lnTo>
                  <a:pt x="6" y="120"/>
                </a:lnTo>
                <a:lnTo>
                  <a:pt x="0" y="114"/>
                </a:lnTo>
                <a:lnTo>
                  <a:pt x="6" y="108"/>
                </a:lnTo>
                <a:lnTo>
                  <a:pt x="0" y="108"/>
                </a:lnTo>
                <a:lnTo>
                  <a:pt x="0" y="108"/>
                </a:lnTo>
                <a:lnTo>
                  <a:pt x="6" y="108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6" y="96"/>
                </a:lnTo>
                <a:lnTo>
                  <a:pt x="12" y="96"/>
                </a:lnTo>
                <a:lnTo>
                  <a:pt x="18" y="96"/>
                </a:lnTo>
                <a:lnTo>
                  <a:pt x="18" y="90"/>
                </a:lnTo>
                <a:lnTo>
                  <a:pt x="12" y="84"/>
                </a:lnTo>
                <a:lnTo>
                  <a:pt x="18" y="84"/>
                </a:lnTo>
                <a:lnTo>
                  <a:pt x="18" y="78"/>
                </a:lnTo>
                <a:lnTo>
                  <a:pt x="18" y="72"/>
                </a:lnTo>
                <a:lnTo>
                  <a:pt x="18" y="60"/>
                </a:lnTo>
                <a:lnTo>
                  <a:pt x="24" y="60"/>
                </a:lnTo>
                <a:lnTo>
                  <a:pt x="24" y="54"/>
                </a:lnTo>
                <a:lnTo>
                  <a:pt x="24" y="48"/>
                </a:lnTo>
                <a:lnTo>
                  <a:pt x="30" y="42"/>
                </a:lnTo>
                <a:lnTo>
                  <a:pt x="36" y="42"/>
                </a:lnTo>
                <a:lnTo>
                  <a:pt x="42" y="42"/>
                </a:lnTo>
                <a:lnTo>
                  <a:pt x="42" y="42"/>
                </a:lnTo>
                <a:lnTo>
                  <a:pt x="42" y="48"/>
                </a:lnTo>
                <a:lnTo>
                  <a:pt x="42" y="42"/>
                </a:lnTo>
                <a:lnTo>
                  <a:pt x="48" y="42"/>
                </a:lnTo>
                <a:lnTo>
                  <a:pt x="48" y="36"/>
                </a:lnTo>
                <a:lnTo>
                  <a:pt x="54" y="36"/>
                </a:lnTo>
                <a:lnTo>
                  <a:pt x="54" y="30"/>
                </a:lnTo>
                <a:lnTo>
                  <a:pt x="60" y="24"/>
                </a:lnTo>
                <a:lnTo>
                  <a:pt x="54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6" name="Freeform 66"/>
          <p:cNvSpPr>
            <a:spLocks/>
          </p:cNvSpPr>
          <p:nvPr/>
        </p:nvSpPr>
        <p:spPr bwMode="auto">
          <a:xfrm>
            <a:off x="4748213" y="3313113"/>
            <a:ext cx="495300" cy="615950"/>
          </a:xfrm>
          <a:custGeom>
            <a:avLst/>
            <a:gdLst>
              <a:gd name="T0" fmla="*/ 0 w 156"/>
              <a:gd name="T1" fmla="*/ 6 h 198"/>
              <a:gd name="T2" fmla="*/ 12 w 156"/>
              <a:gd name="T3" fmla="*/ 0 h 198"/>
              <a:gd name="T4" fmla="*/ 24 w 156"/>
              <a:gd name="T5" fmla="*/ 6 h 198"/>
              <a:gd name="T6" fmla="*/ 30 w 156"/>
              <a:gd name="T7" fmla="*/ 6 h 198"/>
              <a:gd name="T8" fmla="*/ 36 w 156"/>
              <a:gd name="T9" fmla="*/ 18 h 198"/>
              <a:gd name="T10" fmla="*/ 54 w 156"/>
              <a:gd name="T11" fmla="*/ 24 h 198"/>
              <a:gd name="T12" fmla="*/ 48 w 156"/>
              <a:gd name="T13" fmla="*/ 36 h 198"/>
              <a:gd name="T14" fmla="*/ 60 w 156"/>
              <a:gd name="T15" fmla="*/ 42 h 198"/>
              <a:gd name="T16" fmla="*/ 78 w 156"/>
              <a:gd name="T17" fmla="*/ 36 h 198"/>
              <a:gd name="T18" fmla="*/ 78 w 156"/>
              <a:gd name="T19" fmla="*/ 30 h 198"/>
              <a:gd name="T20" fmla="*/ 90 w 156"/>
              <a:gd name="T21" fmla="*/ 36 h 198"/>
              <a:gd name="T22" fmla="*/ 96 w 156"/>
              <a:gd name="T23" fmla="*/ 48 h 198"/>
              <a:gd name="T24" fmla="*/ 102 w 156"/>
              <a:gd name="T25" fmla="*/ 60 h 198"/>
              <a:gd name="T26" fmla="*/ 108 w 156"/>
              <a:gd name="T27" fmla="*/ 72 h 198"/>
              <a:gd name="T28" fmla="*/ 120 w 156"/>
              <a:gd name="T29" fmla="*/ 78 h 198"/>
              <a:gd name="T30" fmla="*/ 126 w 156"/>
              <a:gd name="T31" fmla="*/ 90 h 198"/>
              <a:gd name="T32" fmla="*/ 126 w 156"/>
              <a:gd name="T33" fmla="*/ 96 h 198"/>
              <a:gd name="T34" fmla="*/ 132 w 156"/>
              <a:gd name="T35" fmla="*/ 108 h 198"/>
              <a:gd name="T36" fmla="*/ 150 w 156"/>
              <a:gd name="T37" fmla="*/ 114 h 198"/>
              <a:gd name="T38" fmla="*/ 150 w 156"/>
              <a:gd name="T39" fmla="*/ 126 h 198"/>
              <a:gd name="T40" fmla="*/ 156 w 156"/>
              <a:gd name="T41" fmla="*/ 132 h 198"/>
              <a:gd name="T42" fmla="*/ 150 w 156"/>
              <a:gd name="T43" fmla="*/ 150 h 198"/>
              <a:gd name="T44" fmla="*/ 138 w 156"/>
              <a:gd name="T45" fmla="*/ 144 h 198"/>
              <a:gd name="T46" fmla="*/ 132 w 156"/>
              <a:gd name="T47" fmla="*/ 156 h 198"/>
              <a:gd name="T48" fmla="*/ 120 w 156"/>
              <a:gd name="T49" fmla="*/ 162 h 198"/>
              <a:gd name="T50" fmla="*/ 108 w 156"/>
              <a:gd name="T51" fmla="*/ 174 h 198"/>
              <a:gd name="T52" fmla="*/ 114 w 156"/>
              <a:gd name="T53" fmla="*/ 180 h 198"/>
              <a:gd name="T54" fmla="*/ 108 w 156"/>
              <a:gd name="T55" fmla="*/ 186 h 198"/>
              <a:gd name="T56" fmla="*/ 96 w 156"/>
              <a:gd name="T57" fmla="*/ 186 h 198"/>
              <a:gd name="T58" fmla="*/ 90 w 156"/>
              <a:gd name="T59" fmla="*/ 186 h 198"/>
              <a:gd name="T60" fmla="*/ 78 w 156"/>
              <a:gd name="T61" fmla="*/ 192 h 198"/>
              <a:gd name="T62" fmla="*/ 78 w 156"/>
              <a:gd name="T63" fmla="*/ 192 h 198"/>
              <a:gd name="T64" fmla="*/ 72 w 156"/>
              <a:gd name="T65" fmla="*/ 180 h 198"/>
              <a:gd name="T66" fmla="*/ 66 w 156"/>
              <a:gd name="T67" fmla="*/ 192 h 198"/>
              <a:gd name="T68" fmla="*/ 60 w 156"/>
              <a:gd name="T69" fmla="*/ 198 h 198"/>
              <a:gd name="T70" fmla="*/ 42 w 156"/>
              <a:gd name="T71" fmla="*/ 198 h 198"/>
              <a:gd name="T72" fmla="*/ 30 w 156"/>
              <a:gd name="T73" fmla="*/ 186 h 198"/>
              <a:gd name="T74" fmla="*/ 24 w 156"/>
              <a:gd name="T75" fmla="*/ 180 h 198"/>
              <a:gd name="T76" fmla="*/ 24 w 156"/>
              <a:gd name="T77" fmla="*/ 168 h 198"/>
              <a:gd name="T78" fmla="*/ 30 w 156"/>
              <a:gd name="T79" fmla="*/ 156 h 198"/>
              <a:gd name="T80" fmla="*/ 30 w 156"/>
              <a:gd name="T81" fmla="*/ 150 h 198"/>
              <a:gd name="T82" fmla="*/ 18 w 156"/>
              <a:gd name="T83" fmla="*/ 156 h 198"/>
              <a:gd name="T84" fmla="*/ 6 w 156"/>
              <a:gd name="T85" fmla="*/ 144 h 198"/>
              <a:gd name="T86" fmla="*/ 6 w 156"/>
              <a:gd name="T87" fmla="*/ 138 h 198"/>
              <a:gd name="T88" fmla="*/ 0 w 156"/>
              <a:gd name="T89" fmla="*/ 120 h 198"/>
              <a:gd name="T90" fmla="*/ 6 w 156"/>
              <a:gd name="T91" fmla="*/ 102 h 198"/>
              <a:gd name="T92" fmla="*/ 6 w 156"/>
              <a:gd name="T93" fmla="*/ 96 h 198"/>
              <a:gd name="T94" fmla="*/ 6 w 156"/>
              <a:gd name="T95" fmla="*/ 96 h 198"/>
              <a:gd name="T96" fmla="*/ 12 w 156"/>
              <a:gd name="T97" fmla="*/ 84 h 198"/>
              <a:gd name="T98" fmla="*/ 12 w 156"/>
              <a:gd name="T99" fmla="*/ 72 h 198"/>
              <a:gd name="T100" fmla="*/ 12 w 156"/>
              <a:gd name="T101" fmla="*/ 66 h 198"/>
              <a:gd name="T102" fmla="*/ 12 w 156"/>
              <a:gd name="T103" fmla="*/ 60 h 198"/>
              <a:gd name="T104" fmla="*/ 6 w 156"/>
              <a:gd name="T105" fmla="*/ 42 h 198"/>
              <a:gd name="T106" fmla="*/ 0 w 156"/>
              <a:gd name="T107" fmla="*/ 30 h 198"/>
              <a:gd name="T108" fmla="*/ 0 w 156"/>
              <a:gd name="T109" fmla="*/ 1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6" h="198">
                <a:moveTo>
                  <a:pt x="0" y="12"/>
                </a:moveTo>
                <a:lnTo>
                  <a:pt x="0" y="12"/>
                </a:lnTo>
                <a:lnTo>
                  <a:pt x="0" y="6"/>
                </a:lnTo>
                <a:lnTo>
                  <a:pt x="6" y="12"/>
                </a:lnTo>
                <a:lnTo>
                  <a:pt x="6" y="6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24" y="6"/>
                </a:lnTo>
                <a:lnTo>
                  <a:pt x="24" y="6"/>
                </a:lnTo>
                <a:lnTo>
                  <a:pt x="24" y="6"/>
                </a:lnTo>
                <a:lnTo>
                  <a:pt x="30" y="6"/>
                </a:lnTo>
                <a:lnTo>
                  <a:pt x="36" y="6"/>
                </a:lnTo>
                <a:lnTo>
                  <a:pt x="36" y="12"/>
                </a:lnTo>
                <a:lnTo>
                  <a:pt x="36" y="18"/>
                </a:lnTo>
                <a:lnTo>
                  <a:pt x="42" y="12"/>
                </a:lnTo>
                <a:lnTo>
                  <a:pt x="48" y="18"/>
                </a:lnTo>
                <a:lnTo>
                  <a:pt x="54" y="24"/>
                </a:lnTo>
                <a:lnTo>
                  <a:pt x="48" y="24"/>
                </a:lnTo>
                <a:lnTo>
                  <a:pt x="48" y="30"/>
                </a:lnTo>
                <a:lnTo>
                  <a:pt x="48" y="36"/>
                </a:lnTo>
                <a:lnTo>
                  <a:pt x="54" y="42"/>
                </a:lnTo>
                <a:lnTo>
                  <a:pt x="60" y="36"/>
                </a:lnTo>
                <a:lnTo>
                  <a:pt x="60" y="42"/>
                </a:lnTo>
                <a:lnTo>
                  <a:pt x="66" y="42"/>
                </a:lnTo>
                <a:lnTo>
                  <a:pt x="72" y="36"/>
                </a:lnTo>
                <a:lnTo>
                  <a:pt x="78" y="36"/>
                </a:lnTo>
                <a:lnTo>
                  <a:pt x="78" y="36"/>
                </a:lnTo>
                <a:lnTo>
                  <a:pt x="84" y="36"/>
                </a:lnTo>
                <a:lnTo>
                  <a:pt x="78" y="30"/>
                </a:lnTo>
                <a:lnTo>
                  <a:pt x="84" y="30"/>
                </a:lnTo>
                <a:lnTo>
                  <a:pt x="90" y="30"/>
                </a:lnTo>
                <a:lnTo>
                  <a:pt x="90" y="36"/>
                </a:lnTo>
                <a:lnTo>
                  <a:pt x="96" y="36"/>
                </a:lnTo>
                <a:lnTo>
                  <a:pt x="96" y="42"/>
                </a:lnTo>
                <a:lnTo>
                  <a:pt x="96" y="48"/>
                </a:lnTo>
                <a:lnTo>
                  <a:pt x="102" y="54"/>
                </a:lnTo>
                <a:lnTo>
                  <a:pt x="108" y="54"/>
                </a:lnTo>
                <a:lnTo>
                  <a:pt x="102" y="60"/>
                </a:lnTo>
                <a:lnTo>
                  <a:pt x="108" y="60"/>
                </a:lnTo>
                <a:lnTo>
                  <a:pt x="108" y="66"/>
                </a:lnTo>
                <a:lnTo>
                  <a:pt x="108" y="72"/>
                </a:lnTo>
                <a:lnTo>
                  <a:pt x="114" y="72"/>
                </a:lnTo>
                <a:lnTo>
                  <a:pt x="114" y="78"/>
                </a:lnTo>
                <a:lnTo>
                  <a:pt x="120" y="78"/>
                </a:lnTo>
                <a:lnTo>
                  <a:pt x="120" y="84"/>
                </a:lnTo>
                <a:lnTo>
                  <a:pt x="126" y="84"/>
                </a:lnTo>
                <a:lnTo>
                  <a:pt x="126" y="90"/>
                </a:lnTo>
                <a:lnTo>
                  <a:pt x="120" y="90"/>
                </a:lnTo>
                <a:lnTo>
                  <a:pt x="120" y="96"/>
                </a:lnTo>
                <a:lnTo>
                  <a:pt x="126" y="96"/>
                </a:lnTo>
                <a:lnTo>
                  <a:pt x="120" y="96"/>
                </a:lnTo>
                <a:lnTo>
                  <a:pt x="126" y="102"/>
                </a:lnTo>
                <a:lnTo>
                  <a:pt x="132" y="108"/>
                </a:lnTo>
                <a:lnTo>
                  <a:pt x="138" y="108"/>
                </a:lnTo>
                <a:lnTo>
                  <a:pt x="138" y="114"/>
                </a:lnTo>
                <a:lnTo>
                  <a:pt x="150" y="114"/>
                </a:lnTo>
                <a:lnTo>
                  <a:pt x="150" y="120"/>
                </a:lnTo>
                <a:lnTo>
                  <a:pt x="150" y="120"/>
                </a:lnTo>
                <a:lnTo>
                  <a:pt x="150" y="126"/>
                </a:lnTo>
                <a:lnTo>
                  <a:pt x="150" y="126"/>
                </a:lnTo>
                <a:lnTo>
                  <a:pt x="150" y="132"/>
                </a:lnTo>
                <a:lnTo>
                  <a:pt x="156" y="132"/>
                </a:lnTo>
                <a:lnTo>
                  <a:pt x="156" y="138"/>
                </a:lnTo>
                <a:lnTo>
                  <a:pt x="150" y="144"/>
                </a:lnTo>
                <a:lnTo>
                  <a:pt x="150" y="150"/>
                </a:lnTo>
                <a:lnTo>
                  <a:pt x="150" y="144"/>
                </a:lnTo>
                <a:lnTo>
                  <a:pt x="144" y="150"/>
                </a:lnTo>
                <a:lnTo>
                  <a:pt x="138" y="144"/>
                </a:lnTo>
                <a:lnTo>
                  <a:pt x="138" y="150"/>
                </a:lnTo>
                <a:lnTo>
                  <a:pt x="138" y="156"/>
                </a:lnTo>
                <a:lnTo>
                  <a:pt x="132" y="156"/>
                </a:lnTo>
                <a:lnTo>
                  <a:pt x="132" y="162"/>
                </a:lnTo>
                <a:lnTo>
                  <a:pt x="126" y="162"/>
                </a:lnTo>
                <a:lnTo>
                  <a:pt x="120" y="162"/>
                </a:lnTo>
                <a:lnTo>
                  <a:pt x="114" y="168"/>
                </a:lnTo>
                <a:lnTo>
                  <a:pt x="114" y="174"/>
                </a:lnTo>
                <a:lnTo>
                  <a:pt x="108" y="174"/>
                </a:lnTo>
                <a:lnTo>
                  <a:pt x="108" y="180"/>
                </a:lnTo>
                <a:lnTo>
                  <a:pt x="108" y="180"/>
                </a:lnTo>
                <a:lnTo>
                  <a:pt x="114" y="180"/>
                </a:lnTo>
                <a:lnTo>
                  <a:pt x="108" y="180"/>
                </a:lnTo>
                <a:lnTo>
                  <a:pt x="114" y="186"/>
                </a:lnTo>
                <a:lnTo>
                  <a:pt x="108" y="186"/>
                </a:lnTo>
                <a:lnTo>
                  <a:pt x="102" y="186"/>
                </a:lnTo>
                <a:lnTo>
                  <a:pt x="102" y="180"/>
                </a:lnTo>
                <a:lnTo>
                  <a:pt x="96" y="186"/>
                </a:lnTo>
                <a:lnTo>
                  <a:pt x="96" y="180"/>
                </a:lnTo>
                <a:lnTo>
                  <a:pt x="96" y="186"/>
                </a:lnTo>
                <a:lnTo>
                  <a:pt x="90" y="186"/>
                </a:lnTo>
                <a:lnTo>
                  <a:pt x="90" y="192"/>
                </a:lnTo>
                <a:lnTo>
                  <a:pt x="84" y="192"/>
                </a:lnTo>
                <a:lnTo>
                  <a:pt x="78" y="192"/>
                </a:lnTo>
                <a:lnTo>
                  <a:pt x="78" y="198"/>
                </a:lnTo>
                <a:lnTo>
                  <a:pt x="78" y="192"/>
                </a:lnTo>
                <a:lnTo>
                  <a:pt x="78" y="192"/>
                </a:lnTo>
                <a:lnTo>
                  <a:pt x="78" y="186"/>
                </a:lnTo>
                <a:lnTo>
                  <a:pt x="72" y="186"/>
                </a:lnTo>
                <a:lnTo>
                  <a:pt x="72" y="180"/>
                </a:lnTo>
                <a:lnTo>
                  <a:pt x="72" y="186"/>
                </a:lnTo>
                <a:lnTo>
                  <a:pt x="66" y="186"/>
                </a:lnTo>
                <a:lnTo>
                  <a:pt x="66" y="192"/>
                </a:lnTo>
                <a:lnTo>
                  <a:pt x="72" y="192"/>
                </a:lnTo>
                <a:lnTo>
                  <a:pt x="66" y="198"/>
                </a:lnTo>
                <a:lnTo>
                  <a:pt x="60" y="198"/>
                </a:lnTo>
                <a:lnTo>
                  <a:pt x="54" y="198"/>
                </a:lnTo>
                <a:lnTo>
                  <a:pt x="48" y="198"/>
                </a:lnTo>
                <a:lnTo>
                  <a:pt x="42" y="198"/>
                </a:lnTo>
                <a:lnTo>
                  <a:pt x="36" y="192"/>
                </a:lnTo>
                <a:lnTo>
                  <a:pt x="30" y="192"/>
                </a:lnTo>
                <a:lnTo>
                  <a:pt x="30" y="186"/>
                </a:lnTo>
                <a:lnTo>
                  <a:pt x="36" y="180"/>
                </a:lnTo>
                <a:lnTo>
                  <a:pt x="30" y="180"/>
                </a:lnTo>
                <a:lnTo>
                  <a:pt x="24" y="180"/>
                </a:lnTo>
                <a:lnTo>
                  <a:pt x="24" y="180"/>
                </a:lnTo>
                <a:lnTo>
                  <a:pt x="24" y="174"/>
                </a:lnTo>
                <a:lnTo>
                  <a:pt x="24" y="168"/>
                </a:lnTo>
                <a:lnTo>
                  <a:pt x="24" y="162"/>
                </a:lnTo>
                <a:lnTo>
                  <a:pt x="30" y="162"/>
                </a:lnTo>
                <a:lnTo>
                  <a:pt x="30" y="156"/>
                </a:lnTo>
                <a:lnTo>
                  <a:pt x="24" y="156"/>
                </a:lnTo>
                <a:lnTo>
                  <a:pt x="30" y="156"/>
                </a:lnTo>
                <a:lnTo>
                  <a:pt x="30" y="150"/>
                </a:lnTo>
                <a:lnTo>
                  <a:pt x="24" y="144"/>
                </a:lnTo>
                <a:lnTo>
                  <a:pt x="18" y="150"/>
                </a:lnTo>
                <a:lnTo>
                  <a:pt x="18" y="156"/>
                </a:lnTo>
                <a:lnTo>
                  <a:pt x="12" y="150"/>
                </a:lnTo>
                <a:lnTo>
                  <a:pt x="12" y="144"/>
                </a:lnTo>
                <a:lnTo>
                  <a:pt x="6" y="144"/>
                </a:lnTo>
                <a:lnTo>
                  <a:pt x="12" y="144"/>
                </a:lnTo>
                <a:lnTo>
                  <a:pt x="12" y="138"/>
                </a:lnTo>
                <a:lnTo>
                  <a:pt x="6" y="138"/>
                </a:lnTo>
                <a:lnTo>
                  <a:pt x="6" y="126"/>
                </a:lnTo>
                <a:lnTo>
                  <a:pt x="6" y="120"/>
                </a:lnTo>
                <a:lnTo>
                  <a:pt x="0" y="120"/>
                </a:lnTo>
                <a:lnTo>
                  <a:pt x="6" y="114"/>
                </a:lnTo>
                <a:lnTo>
                  <a:pt x="6" y="108"/>
                </a:lnTo>
                <a:lnTo>
                  <a:pt x="6" y="102"/>
                </a:lnTo>
                <a:lnTo>
                  <a:pt x="12" y="102"/>
                </a:lnTo>
                <a:lnTo>
                  <a:pt x="12" y="96"/>
                </a:lnTo>
                <a:lnTo>
                  <a:pt x="6" y="96"/>
                </a:lnTo>
                <a:lnTo>
                  <a:pt x="6" y="96"/>
                </a:lnTo>
                <a:lnTo>
                  <a:pt x="0" y="96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12" y="84"/>
                </a:lnTo>
                <a:lnTo>
                  <a:pt x="6" y="84"/>
                </a:lnTo>
                <a:lnTo>
                  <a:pt x="12" y="78"/>
                </a:lnTo>
                <a:lnTo>
                  <a:pt x="12" y="72"/>
                </a:ln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6" y="60"/>
                </a:lnTo>
                <a:lnTo>
                  <a:pt x="6" y="54"/>
                </a:lnTo>
                <a:lnTo>
                  <a:pt x="12" y="60"/>
                </a:lnTo>
                <a:lnTo>
                  <a:pt x="12" y="54"/>
                </a:lnTo>
                <a:lnTo>
                  <a:pt x="6" y="48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6199188" y="3313113"/>
            <a:ext cx="723900" cy="560387"/>
          </a:xfrm>
          <a:custGeom>
            <a:avLst/>
            <a:gdLst>
              <a:gd name="T0" fmla="*/ 78 w 228"/>
              <a:gd name="T1" fmla="*/ 0 h 180"/>
              <a:gd name="T2" fmla="*/ 90 w 228"/>
              <a:gd name="T3" fmla="*/ 12 h 180"/>
              <a:gd name="T4" fmla="*/ 102 w 228"/>
              <a:gd name="T5" fmla="*/ 12 h 180"/>
              <a:gd name="T6" fmla="*/ 108 w 228"/>
              <a:gd name="T7" fmla="*/ 24 h 180"/>
              <a:gd name="T8" fmla="*/ 120 w 228"/>
              <a:gd name="T9" fmla="*/ 30 h 180"/>
              <a:gd name="T10" fmla="*/ 126 w 228"/>
              <a:gd name="T11" fmla="*/ 42 h 180"/>
              <a:gd name="T12" fmla="*/ 138 w 228"/>
              <a:gd name="T13" fmla="*/ 42 h 180"/>
              <a:gd name="T14" fmla="*/ 156 w 228"/>
              <a:gd name="T15" fmla="*/ 36 h 180"/>
              <a:gd name="T16" fmla="*/ 168 w 228"/>
              <a:gd name="T17" fmla="*/ 36 h 180"/>
              <a:gd name="T18" fmla="*/ 186 w 228"/>
              <a:gd name="T19" fmla="*/ 36 h 180"/>
              <a:gd name="T20" fmla="*/ 198 w 228"/>
              <a:gd name="T21" fmla="*/ 30 h 180"/>
              <a:gd name="T22" fmla="*/ 198 w 228"/>
              <a:gd name="T23" fmla="*/ 36 h 180"/>
              <a:gd name="T24" fmla="*/ 210 w 228"/>
              <a:gd name="T25" fmla="*/ 48 h 180"/>
              <a:gd name="T26" fmla="*/ 216 w 228"/>
              <a:gd name="T27" fmla="*/ 48 h 180"/>
              <a:gd name="T28" fmla="*/ 222 w 228"/>
              <a:gd name="T29" fmla="*/ 48 h 180"/>
              <a:gd name="T30" fmla="*/ 228 w 228"/>
              <a:gd name="T31" fmla="*/ 54 h 180"/>
              <a:gd name="T32" fmla="*/ 216 w 228"/>
              <a:gd name="T33" fmla="*/ 60 h 180"/>
              <a:gd name="T34" fmla="*/ 216 w 228"/>
              <a:gd name="T35" fmla="*/ 66 h 180"/>
              <a:gd name="T36" fmla="*/ 222 w 228"/>
              <a:gd name="T37" fmla="*/ 78 h 180"/>
              <a:gd name="T38" fmla="*/ 228 w 228"/>
              <a:gd name="T39" fmla="*/ 90 h 180"/>
              <a:gd name="T40" fmla="*/ 216 w 228"/>
              <a:gd name="T41" fmla="*/ 96 h 180"/>
              <a:gd name="T42" fmla="*/ 222 w 228"/>
              <a:gd name="T43" fmla="*/ 114 h 180"/>
              <a:gd name="T44" fmla="*/ 210 w 228"/>
              <a:gd name="T45" fmla="*/ 120 h 180"/>
              <a:gd name="T46" fmla="*/ 210 w 228"/>
              <a:gd name="T47" fmla="*/ 120 h 180"/>
              <a:gd name="T48" fmla="*/ 198 w 228"/>
              <a:gd name="T49" fmla="*/ 114 h 180"/>
              <a:gd name="T50" fmla="*/ 186 w 228"/>
              <a:gd name="T51" fmla="*/ 120 h 180"/>
              <a:gd name="T52" fmla="*/ 168 w 228"/>
              <a:gd name="T53" fmla="*/ 114 h 180"/>
              <a:gd name="T54" fmla="*/ 162 w 228"/>
              <a:gd name="T55" fmla="*/ 126 h 180"/>
              <a:gd name="T56" fmla="*/ 156 w 228"/>
              <a:gd name="T57" fmla="*/ 138 h 180"/>
              <a:gd name="T58" fmla="*/ 156 w 228"/>
              <a:gd name="T59" fmla="*/ 156 h 180"/>
              <a:gd name="T60" fmla="*/ 150 w 228"/>
              <a:gd name="T61" fmla="*/ 174 h 180"/>
              <a:gd name="T62" fmla="*/ 138 w 228"/>
              <a:gd name="T63" fmla="*/ 174 h 180"/>
              <a:gd name="T64" fmla="*/ 132 w 228"/>
              <a:gd name="T65" fmla="*/ 162 h 180"/>
              <a:gd name="T66" fmla="*/ 132 w 228"/>
              <a:gd name="T67" fmla="*/ 156 h 180"/>
              <a:gd name="T68" fmla="*/ 126 w 228"/>
              <a:gd name="T69" fmla="*/ 162 h 180"/>
              <a:gd name="T70" fmla="*/ 120 w 228"/>
              <a:gd name="T71" fmla="*/ 162 h 180"/>
              <a:gd name="T72" fmla="*/ 108 w 228"/>
              <a:gd name="T73" fmla="*/ 156 h 180"/>
              <a:gd name="T74" fmla="*/ 102 w 228"/>
              <a:gd name="T75" fmla="*/ 168 h 180"/>
              <a:gd name="T76" fmla="*/ 96 w 228"/>
              <a:gd name="T77" fmla="*/ 180 h 180"/>
              <a:gd name="T78" fmla="*/ 84 w 228"/>
              <a:gd name="T79" fmla="*/ 180 h 180"/>
              <a:gd name="T80" fmla="*/ 66 w 228"/>
              <a:gd name="T81" fmla="*/ 180 h 180"/>
              <a:gd name="T82" fmla="*/ 48 w 228"/>
              <a:gd name="T83" fmla="*/ 180 h 180"/>
              <a:gd name="T84" fmla="*/ 36 w 228"/>
              <a:gd name="T85" fmla="*/ 174 h 180"/>
              <a:gd name="T86" fmla="*/ 42 w 228"/>
              <a:gd name="T87" fmla="*/ 156 h 180"/>
              <a:gd name="T88" fmla="*/ 48 w 228"/>
              <a:gd name="T89" fmla="*/ 144 h 180"/>
              <a:gd name="T90" fmla="*/ 48 w 228"/>
              <a:gd name="T91" fmla="*/ 132 h 180"/>
              <a:gd name="T92" fmla="*/ 42 w 228"/>
              <a:gd name="T93" fmla="*/ 120 h 180"/>
              <a:gd name="T94" fmla="*/ 30 w 228"/>
              <a:gd name="T95" fmla="*/ 114 h 180"/>
              <a:gd name="T96" fmla="*/ 18 w 228"/>
              <a:gd name="T97" fmla="*/ 108 h 180"/>
              <a:gd name="T98" fmla="*/ 18 w 228"/>
              <a:gd name="T99" fmla="*/ 96 h 180"/>
              <a:gd name="T100" fmla="*/ 6 w 228"/>
              <a:gd name="T101" fmla="*/ 90 h 180"/>
              <a:gd name="T102" fmla="*/ 6 w 228"/>
              <a:gd name="T103" fmla="*/ 78 h 180"/>
              <a:gd name="T104" fmla="*/ 12 w 228"/>
              <a:gd name="T105" fmla="*/ 78 h 180"/>
              <a:gd name="T106" fmla="*/ 24 w 228"/>
              <a:gd name="T107" fmla="*/ 84 h 180"/>
              <a:gd name="T108" fmla="*/ 42 w 228"/>
              <a:gd name="T109" fmla="*/ 72 h 180"/>
              <a:gd name="T110" fmla="*/ 54 w 228"/>
              <a:gd name="T111" fmla="*/ 66 h 180"/>
              <a:gd name="T112" fmla="*/ 54 w 228"/>
              <a:gd name="T113" fmla="*/ 48 h 180"/>
              <a:gd name="T114" fmla="*/ 48 w 228"/>
              <a:gd name="T115" fmla="*/ 36 h 180"/>
              <a:gd name="T116" fmla="*/ 48 w 228"/>
              <a:gd name="T117" fmla="*/ 36 h 180"/>
              <a:gd name="T118" fmla="*/ 54 w 228"/>
              <a:gd name="T119" fmla="*/ 30 h 180"/>
              <a:gd name="T120" fmla="*/ 48 w 228"/>
              <a:gd name="T121" fmla="*/ 12 h 180"/>
              <a:gd name="T122" fmla="*/ 66 w 228"/>
              <a:gd name="T123" fmla="*/ 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80">
                <a:moveTo>
                  <a:pt x="66" y="0"/>
                </a:moveTo>
                <a:lnTo>
                  <a:pt x="72" y="0"/>
                </a:lnTo>
                <a:lnTo>
                  <a:pt x="78" y="0"/>
                </a:lnTo>
                <a:lnTo>
                  <a:pt x="78" y="6"/>
                </a:lnTo>
                <a:lnTo>
                  <a:pt x="84" y="6"/>
                </a:lnTo>
                <a:lnTo>
                  <a:pt x="90" y="12"/>
                </a:lnTo>
                <a:lnTo>
                  <a:pt x="90" y="18"/>
                </a:lnTo>
                <a:lnTo>
                  <a:pt x="96" y="12"/>
                </a:lnTo>
                <a:lnTo>
                  <a:pt x="102" y="12"/>
                </a:lnTo>
                <a:lnTo>
                  <a:pt x="96" y="18"/>
                </a:lnTo>
                <a:lnTo>
                  <a:pt x="102" y="18"/>
                </a:lnTo>
                <a:lnTo>
                  <a:pt x="108" y="24"/>
                </a:lnTo>
                <a:lnTo>
                  <a:pt x="114" y="24"/>
                </a:lnTo>
                <a:lnTo>
                  <a:pt x="120" y="24"/>
                </a:lnTo>
                <a:lnTo>
                  <a:pt x="120" y="30"/>
                </a:lnTo>
                <a:lnTo>
                  <a:pt x="126" y="36"/>
                </a:lnTo>
                <a:lnTo>
                  <a:pt x="126" y="36"/>
                </a:lnTo>
                <a:lnTo>
                  <a:pt x="126" y="42"/>
                </a:lnTo>
                <a:lnTo>
                  <a:pt x="132" y="48"/>
                </a:lnTo>
                <a:lnTo>
                  <a:pt x="132" y="42"/>
                </a:lnTo>
                <a:lnTo>
                  <a:pt x="138" y="42"/>
                </a:lnTo>
                <a:lnTo>
                  <a:pt x="144" y="42"/>
                </a:lnTo>
                <a:lnTo>
                  <a:pt x="144" y="36"/>
                </a:lnTo>
                <a:lnTo>
                  <a:pt x="156" y="36"/>
                </a:lnTo>
                <a:lnTo>
                  <a:pt x="156" y="30"/>
                </a:lnTo>
                <a:lnTo>
                  <a:pt x="162" y="30"/>
                </a:lnTo>
                <a:lnTo>
                  <a:pt x="168" y="36"/>
                </a:lnTo>
                <a:lnTo>
                  <a:pt x="174" y="30"/>
                </a:lnTo>
                <a:lnTo>
                  <a:pt x="180" y="30"/>
                </a:lnTo>
                <a:lnTo>
                  <a:pt x="186" y="36"/>
                </a:lnTo>
                <a:lnTo>
                  <a:pt x="186" y="30"/>
                </a:lnTo>
                <a:lnTo>
                  <a:pt x="192" y="30"/>
                </a:lnTo>
                <a:lnTo>
                  <a:pt x="198" y="30"/>
                </a:lnTo>
                <a:lnTo>
                  <a:pt x="198" y="24"/>
                </a:lnTo>
                <a:lnTo>
                  <a:pt x="198" y="30"/>
                </a:lnTo>
                <a:lnTo>
                  <a:pt x="198" y="36"/>
                </a:lnTo>
                <a:lnTo>
                  <a:pt x="210" y="36"/>
                </a:lnTo>
                <a:lnTo>
                  <a:pt x="210" y="42"/>
                </a:lnTo>
                <a:lnTo>
                  <a:pt x="210" y="48"/>
                </a:lnTo>
                <a:lnTo>
                  <a:pt x="210" y="42"/>
                </a:lnTo>
                <a:lnTo>
                  <a:pt x="210" y="48"/>
                </a:lnTo>
                <a:lnTo>
                  <a:pt x="216" y="48"/>
                </a:lnTo>
                <a:lnTo>
                  <a:pt x="216" y="42"/>
                </a:lnTo>
                <a:lnTo>
                  <a:pt x="216" y="48"/>
                </a:lnTo>
                <a:lnTo>
                  <a:pt x="222" y="48"/>
                </a:lnTo>
                <a:lnTo>
                  <a:pt x="222" y="54"/>
                </a:lnTo>
                <a:lnTo>
                  <a:pt x="222" y="48"/>
                </a:lnTo>
                <a:lnTo>
                  <a:pt x="228" y="54"/>
                </a:lnTo>
                <a:lnTo>
                  <a:pt x="222" y="54"/>
                </a:lnTo>
                <a:lnTo>
                  <a:pt x="216" y="54"/>
                </a:lnTo>
                <a:lnTo>
                  <a:pt x="216" y="60"/>
                </a:lnTo>
                <a:lnTo>
                  <a:pt x="210" y="60"/>
                </a:lnTo>
                <a:lnTo>
                  <a:pt x="210" y="66"/>
                </a:lnTo>
                <a:lnTo>
                  <a:pt x="216" y="66"/>
                </a:lnTo>
                <a:lnTo>
                  <a:pt x="216" y="72"/>
                </a:lnTo>
                <a:lnTo>
                  <a:pt x="216" y="78"/>
                </a:lnTo>
                <a:lnTo>
                  <a:pt x="222" y="78"/>
                </a:lnTo>
                <a:lnTo>
                  <a:pt x="222" y="84"/>
                </a:lnTo>
                <a:lnTo>
                  <a:pt x="222" y="90"/>
                </a:lnTo>
                <a:lnTo>
                  <a:pt x="228" y="90"/>
                </a:lnTo>
                <a:lnTo>
                  <a:pt x="222" y="90"/>
                </a:lnTo>
                <a:lnTo>
                  <a:pt x="222" y="96"/>
                </a:lnTo>
                <a:lnTo>
                  <a:pt x="216" y="96"/>
                </a:lnTo>
                <a:lnTo>
                  <a:pt x="216" y="102"/>
                </a:lnTo>
                <a:lnTo>
                  <a:pt x="216" y="108"/>
                </a:lnTo>
                <a:lnTo>
                  <a:pt x="222" y="114"/>
                </a:lnTo>
                <a:lnTo>
                  <a:pt x="222" y="120"/>
                </a:lnTo>
                <a:lnTo>
                  <a:pt x="216" y="120"/>
                </a:lnTo>
                <a:lnTo>
                  <a:pt x="210" y="120"/>
                </a:lnTo>
                <a:lnTo>
                  <a:pt x="210" y="126"/>
                </a:lnTo>
                <a:lnTo>
                  <a:pt x="210" y="126"/>
                </a:lnTo>
                <a:lnTo>
                  <a:pt x="210" y="120"/>
                </a:lnTo>
                <a:lnTo>
                  <a:pt x="198" y="120"/>
                </a:lnTo>
                <a:lnTo>
                  <a:pt x="198" y="114"/>
                </a:lnTo>
                <a:lnTo>
                  <a:pt x="198" y="114"/>
                </a:lnTo>
                <a:lnTo>
                  <a:pt x="192" y="114"/>
                </a:lnTo>
                <a:lnTo>
                  <a:pt x="186" y="114"/>
                </a:lnTo>
                <a:lnTo>
                  <a:pt x="186" y="120"/>
                </a:lnTo>
                <a:lnTo>
                  <a:pt x="180" y="120"/>
                </a:lnTo>
                <a:lnTo>
                  <a:pt x="174" y="114"/>
                </a:lnTo>
                <a:lnTo>
                  <a:pt x="168" y="114"/>
                </a:lnTo>
                <a:lnTo>
                  <a:pt x="162" y="114"/>
                </a:lnTo>
                <a:lnTo>
                  <a:pt x="162" y="120"/>
                </a:lnTo>
                <a:lnTo>
                  <a:pt x="162" y="126"/>
                </a:lnTo>
                <a:lnTo>
                  <a:pt x="162" y="132"/>
                </a:lnTo>
                <a:lnTo>
                  <a:pt x="162" y="138"/>
                </a:lnTo>
                <a:lnTo>
                  <a:pt x="156" y="138"/>
                </a:lnTo>
                <a:lnTo>
                  <a:pt x="156" y="144"/>
                </a:lnTo>
                <a:lnTo>
                  <a:pt x="156" y="150"/>
                </a:lnTo>
                <a:lnTo>
                  <a:pt x="156" y="156"/>
                </a:lnTo>
                <a:lnTo>
                  <a:pt x="150" y="162"/>
                </a:lnTo>
                <a:lnTo>
                  <a:pt x="150" y="168"/>
                </a:lnTo>
                <a:lnTo>
                  <a:pt x="150" y="174"/>
                </a:lnTo>
                <a:lnTo>
                  <a:pt x="144" y="180"/>
                </a:lnTo>
                <a:lnTo>
                  <a:pt x="138" y="180"/>
                </a:lnTo>
                <a:lnTo>
                  <a:pt x="138" y="174"/>
                </a:lnTo>
                <a:lnTo>
                  <a:pt x="138" y="168"/>
                </a:lnTo>
                <a:lnTo>
                  <a:pt x="132" y="168"/>
                </a:lnTo>
                <a:lnTo>
                  <a:pt x="132" y="162"/>
                </a:lnTo>
                <a:lnTo>
                  <a:pt x="138" y="162"/>
                </a:lnTo>
                <a:lnTo>
                  <a:pt x="138" y="156"/>
                </a:lnTo>
                <a:lnTo>
                  <a:pt x="132" y="156"/>
                </a:lnTo>
                <a:lnTo>
                  <a:pt x="126" y="156"/>
                </a:lnTo>
                <a:lnTo>
                  <a:pt x="126" y="162"/>
                </a:lnTo>
                <a:lnTo>
                  <a:pt x="126" y="162"/>
                </a:lnTo>
                <a:lnTo>
                  <a:pt x="126" y="156"/>
                </a:lnTo>
                <a:lnTo>
                  <a:pt x="120" y="156"/>
                </a:lnTo>
                <a:lnTo>
                  <a:pt x="120" y="162"/>
                </a:lnTo>
                <a:lnTo>
                  <a:pt x="114" y="162"/>
                </a:lnTo>
                <a:lnTo>
                  <a:pt x="114" y="156"/>
                </a:lnTo>
                <a:lnTo>
                  <a:pt x="108" y="156"/>
                </a:lnTo>
                <a:lnTo>
                  <a:pt x="102" y="156"/>
                </a:lnTo>
                <a:lnTo>
                  <a:pt x="102" y="162"/>
                </a:lnTo>
                <a:lnTo>
                  <a:pt x="102" y="168"/>
                </a:lnTo>
                <a:lnTo>
                  <a:pt x="102" y="174"/>
                </a:lnTo>
                <a:lnTo>
                  <a:pt x="96" y="174"/>
                </a:lnTo>
                <a:lnTo>
                  <a:pt x="96" y="180"/>
                </a:lnTo>
                <a:lnTo>
                  <a:pt x="90" y="180"/>
                </a:lnTo>
                <a:lnTo>
                  <a:pt x="84" y="180"/>
                </a:lnTo>
                <a:lnTo>
                  <a:pt x="84" y="180"/>
                </a:lnTo>
                <a:lnTo>
                  <a:pt x="78" y="180"/>
                </a:lnTo>
                <a:lnTo>
                  <a:pt x="72" y="180"/>
                </a:lnTo>
                <a:lnTo>
                  <a:pt x="66" y="180"/>
                </a:lnTo>
                <a:lnTo>
                  <a:pt x="60" y="180"/>
                </a:lnTo>
                <a:lnTo>
                  <a:pt x="54" y="180"/>
                </a:lnTo>
                <a:lnTo>
                  <a:pt x="48" y="180"/>
                </a:lnTo>
                <a:lnTo>
                  <a:pt x="48" y="180"/>
                </a:lnTo>
                <a:lnTo>
                  <a:pt x="42" y="174"/>
                </a:lnTo>
                <a:lnTo>
                  <a:pt x="36" y="174"/>
                </a:lnTo>
                <a:lnTo>
                  <a:pt x="36" y="168"/>
                </a:lnTo>
                <a:lnTo>
                  <a:pt x="36" y="162"/>
                </a:lnTo>
                <a:lnTo>
                  <a:pt x="42" y="156"/>
                </a:lnTo>
                <a:lnTo>
                  <a:pt x="48" y="156"/>
                </a:lnTo>
                <a:lnTo>
                  <a:pt x="48" y="150"/>
                </a:lnTo>
                <a:lnTo>
                  <a:pt x="48" y="144"/>
                </a:lnTo>
                <a:lnTo>
                  <a:pt x="42" y="138"/>
                </a:lnTo>
                <a:lnTo>
                  <a:pt x="48" y="138"/>
                </a:lnTo>
                <a:lnTo>
                  <a:pt x="48" y="132"/>
                </a:lnTo>
                <a:lnTo>
                  <a:pt x="48" y="126"/>
                </a:lnTo>
                <a:lnTo>
                  <a:pt x="42" y="126"/>
                </a:lnTo>
                <a:lnTo>
                  <a:pt x="42" y="120"/>
                </a:lnTo>
                <a:lnTo>
                  <a:pt x="36" y="120"/>
                </a:lnTo>
                <a:lnTo>
                  <a:pt x="36" y="120"/>
                </a:lnTo>
                <a:lnTo>
                  <a:pt x="30" y="114"/>
                </a:lnTo>
                <a:lnTo>
                  <a:pt x="24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2" y="102"/>
                </a:lnTo>
                <a:lnTo>
                  <a:pt x="18" y="96"/>
                </a:lnTo>
                <a:lnTo>
                  <a:pt x="12" y="96"/>
                </a:lnTo>
                <a:lnTo>
                  <a:pt x="12" y="90"/>
                </a:lnTo>
                <a:lnTo>
                  <a:pt x="6" y="90"/>
                </a:lnTo>
                <a:lnTo>
                  <a:pt x="6" y="90"/>
                </a:lnTo>
                <a:lnTo>
                  <a:pt x="6" y="84"/>
                </a:lnTo>
                <a:lnTo>
                  <a:pt x="6" y="78"/>
                </a:lnTo>
                <a:lnTo>
                  <a:pt x="0" y="78"/>
                </a:lnTo>
                <a:lnTo>
                  <a:pt x="6" y="78"/>
                </a:lnTo>
                <a:lnTo>
                  <a:pt x="12" y="78"/>
                </a:lnTo>
                <a:lnTo>
                  <a:pt x="18" y="78"/>
                </a:lnTo>
                <a:lnTo>
                  <a:pt x="24" y="78"/>
                </a:lnTo>
                <a:lnTo>
                  <a:pt x="24" y="84"/>
                </a:lnTo>
                <a:lnTo>
                  <a:pt x="30" y="84"/>
                </a:lnTo>
                <a:lnTo>
                  <a:pt x="36" y="84"/>
                </a:lnTo>
                <a:lnTo>
                  <a:pt x="42" y="72"/>
                </a:lnTo>
                <a:lnTo>
                  <a:pt x="48" y="72"/>
                </a:lnTo>
                <a:lnTo>
                  <a:pt x="54" y="72"/>
                </a:lnTo>
                <a:lnTo>
                  <a:pt x="54" y="66"/>
                </a:lnTo>
                <a:lnTo>
                  <a:pt x="54" y="60"/>
                </a:lnTo>
                <a:lnTo>
                  <a:pt x="60" y="54"/>
                </a:lnTo>
                <a:lnTo>
                  <a:pt x="54" y="48"/>
                </a:lnTo>
                <a:lnTo>
                  <a:pt x="48" y="42"/>
                </a:lnTo>
                <a:lnTo>
                  <a:pt x="54" y="42"/>
                </a:lnTo>
                <a:lnTo>
                  <a:pt x="48" y="36"/>
                </a:lnTo>
                <a:lnTo>
                  <a:pt x="54" y="36"/>
                </a:lnTo>
                <a:lnTo>
                  <a:pt x="48" y="30"/>
                </a:lnTo>
                <a:lnTo>
                  <a:pt x="48" y="36"/>
                </a:lnTo>
                <a:lnTo>
                  <a:pt x="42" y="30"/>
                </a:lnTo>
                <a:lnTo>
                  <a:pt x="48" y="30"/>
                </a:lnTo>
                <a:lnTo>
                  <a:pt x="54" y="30"/>
                </a:lnTo>
                <a:lnTo>
                  <a:pt x="54" y="24"/>
                </a:lnTo>
                <a:lnTo>
                  <a:pt x="54" y="18"/>
                </a:lnTo>
                <a:lnTo>
                  <a:pt x="48" y="12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6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389688" y="3313113"/>
            <a:ext cx="20637" cy="1905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3925888" y="3332163"/>
            <a:ext cx="630237" cy="468312"/>
          </a:xfrm>
          <a:custGeom>
            <a:avLst/>
            <a:gdLst>
              <a:gd name="T0" fmla="*/ 138 w 198"/>
              <a:gd name="T1" fmla="*/ 12 h 150"/>
              <a:gd name="T2" fmla="*/ 150 w 198"/>
              <a:gd name="T3" fmla="*/ 12 h 150"/>
              <a:gd name="T4" fmla="*/ 162 w 198"/>
              <a:gd name="T5" fmla="*/ 24 h 150"/>
              <a:gd name="T6" fmla="*/ 168 w 198"/>
              <a:gd name="T7" fmla="*/ 30 h 150"/>
              <a:gd name="T8" fmla="*/ 168 w 198"/>
              <a:gd name="T9" fmla="*/ 42 h 150"/>
              <a:gd name="T10" fmla="*/ 180 w 198"/>
              <a:gd name="T11" fmla="*/ 54 h 150"/>
              <a:gd name="T12" fmla="*/ 180 w 198"/>
              <a:gd name="T13" fmla="*/ 72 h 150"/>
              <a:gd name="T14" fmla="*/ 186 w 198"/>
              <a:gd name="T15" fmla="*/ 84 h 150"/>
              <a:gd name="T16" fmla="*/ 192 w 198"/>
              <a:gd name="T17" fmla="*/ 90 h 150"/>
              <a:gd name="T18" fmla="*/ 186 w 198"/>
              <a:gd name="T19" fmla="*/ 102 h 150"/>
              <a:gd name="T20" fmla="*/ 192 w 198"/>
              <a:gd name="T21" fmla="*/ 120 h 150"/>
              <a:gd name="T22" fmla="*/ 192 w 198"/>
              <a:gd name="T23" fmla="*/ 126 h 150"/>
              <a:gd name="T24" fmla="*/ 192 w 198"/>
              <a:gd name="T25" fmla="*/ 138 h 150"/>
              <a:gd name="T26" fmla="*/ 180 w 198"/>
              <a:gd name="T27" fmla="*/ 144 h 150"/>
              <a:gd name="T28" fmla="*/ 168 w 198"/>
              <a:gd name="T29" fmla="*/ 138 h 150"/>
              <a:gd name="T30" fmla="*/ 156 w 198"/>
              <a:gd name="T31" fmla="*/ 138 h 150"/>
              <a:gd name="T32" fmla="*/ 150 w 198"/>
              <a:gd name="T33" fmla="*/ 138 h 150"/>
              <a:gd name="T34" fmla="*/ 132 w 198"/>
              <a:gd name="T35" fmla="*/ 138 h 150"/>
              <a:gd name="T36" fmla="*/ 114 w 198"/>
              <a:gd name="T37" fmla="*/ 150 h 150"/>
              <a:gd name="T38" fmla="*/ 102 w 198"/>
              <a:gd name="T39" fmla="*/ 144 h 150"/>
              <a:gd name="T40" fmla="*/ 84 w 198"/>
              <a:gd name="T41" fmla="*/ 132 h 150"/>
              <a:gd name="T42" fmla="*/ 84 w 198"/>
              <a:gd name="T43" fmla="*/ 120 h 150"/>
              <a:gd name="T44" fmla="*/ 66 w 198"/>
              <a:gd name="T45" fmla="*/ 120 h 150"/>
              <a:gd name="T46" fmla="*/ 54 w 198"/>
              <a:gd name="T47" fmla="*/ 108 h 150"/>
              <a:gd name="T48" fmla="*/ 42 w 198"/>
              <a:gd name="T49" fmla="*/ 96 h 150"/>
              <a:gd name="T50" fmla="*/ 36 w 198"/>
              <a:gd name="T51" fmla="*/ 84 h 150"/>
              <a:gd name="T52" fmla="*/ 30 w 198"/>
              <a:gd name="T53" fmla="*/ 66 h 150"/>
              <a:gd name="T54" fmla="*/ 12 w 198"/>
              <a:gd name="T55" fmla="*/ 54 h 150"/>
              <a:gd name="T56" fmla="*/ 0 w 198"/>
              <a:gd name="T57" fmla="*/ 36 h 150"/>
              <a:gd name="T58" fmla="*/ 12 w 198"/>
              <a:gd name="T59" fmla="*/ 24 h 150"/>
              <a:gd name="T60" fmla="*/ 18 w 198"/>
              <a:gd name="T61" fmla="*/ 6 h 150"/>
              <a:gd name="T62" fmla="*/ 30 w 198"/>
              <a:gd name="T63" fmla="*/ 12 h 150"/>
              <a:gd name="T64" fmla="*/ 42 w 198"/>
              <a:gd name="T65" fmla="*/ 18 h 150"/>
              <a:gd name="T66" fmla="*/ 48 w 198"/>
              <a:gd name="T67" fmla="*/ 24 h 150"/>
              <a:gd name="T68" fmla="*/ 60 w 198"/>
              <a:gd name="T69" fmla="*/ 36 h 150"/>
              <a:gd name="T70" fmla="*/ 84 w 198"/>
              <a:gd name="T71" fmla="*/ 42 h 150"/>
              <a:gd name="T72" fmla="*/ 84 w 198"/>
              <a:gd name="T73" fmla="*/ 30 h 150"/>
              <a:gd name="T74" fmla="*/ 84 w 198"/>
              <a:gd name="T75" fmla="*/ 12 h 150"/>
              <a:gd name="T76" fmla="*/ 90 w 198"/>
              <a:gd name="T77" fmla="*/ 12 h 150"/>
              <a:gd name="T78" fmla="*/ 90 w 198"/>
              <a:gd name="T79" fmla="*/ 24 h 150"/>
              <a:gd name="T80" fmla="*/ 96 w 198"/>
              <a:gd name="T81" fmla="*/ 24 h 150"/>
              <a:gd name="T82" fmla="*/ 102 w 198"/>
              <a:gd name="T83" fmla="*/ 6 h 150"/>
              <a:gd name="T84" fmla="*/ 114 w 198"/>
              <a:gd name="T8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" h="150">
                <a:moveTo>
                  <a:pt x="132" y="12"/>
                </a:moveTo>
                <a:lnTo>
                  <a:pt x="132" y="12"/>
                </a:lnTo>
                <a:lnTo>
                  <a:pt x="138" y="12"/>
                </a:lnTo>
                <a:lnTo>
                  <a:pt x="144" y="12"/>
                </a:lnTo>
                <a:lnTo>
                  <a:pt x="144" y="18"/>
                </a:lnTo>
                <a:lnTo>
                  <a:pt x="150" y="12"/>
                </a:lnTo>
                <a:lnTo>
                  <a:pt x="156" y="18"/>
                </a:lnTo>
                <a:lnTo>
                  <a:pt x="162" y="18"/>
                </a:lnTo>
                <a:lnTo>
                  <a:pt x="162" y="24"/>
                </a:lnTo>
                <a:lnTo>
                  <a:pt x="168" y="24"/>
                </a:lnTo>
                <a:lnTo>
                  <a:pt x="162" y="30"/>
                </a:lnTo>
                <a:lnTo>
                  <a:pt x="168" y="30"/>
                </a:lnTo>
                <a:lnTo>
                  <a:pt x="168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74" y="48"/>
                </a:lnTo>
                <a:lnTo>
                  <a:pt x="180" y="54"/>
                </a:lnTo>
                <a:lnTo>
                  <a:pt x="180" y="60"/>
                </a:lnTo>
                <a:lnTo>
                  <a:pt x="180" y="66"/>
                </a:lnTo>
                <a:lnTo>
                  <a:pt x="180" y="72"/>
                </a:lnTo>
                <a:lnTo>
                  <a:pt x="186" y="72"/>
                </a:lnTo>
                <a:lnTo>
                  <a:pt x="186" y="78"/>
                </a:lnTo>
                <a:lnTo>
                  <a:pt x="186" y="84"/>
                </a:lnTo>
                <a:lnTo>
                  <a:pt x="186" y="90"/>
                </a:lnTo>
                <a:lnTo>
                  <a:pt x="192" y="90"/>
                </a:lnTo>
                <a:lnTo>
                  <a:pt x="192" y="90"/>
                </a:lnTo>
                <a:lnTo>
                  <a:pt x="192" y="96"/>
                </a:lnTo>
                <a:lnTo>
                  <a:pt x="192" y="102"/>
                </a:lnTo>
                <a:lnTo>
                  <a:pt x="186" y="102"/>
                </a:lnTo>
                <a:lnTo>
                  <a:pt x="186" y="108"/>
                </a:lnTo>
                <a:lnTo>
                  <a:pt x="186" y="114"/>
                </a:lnTo>
                <a:lnTo>
                  <a:pt x="192" y="120"/>
                </a:lnTo>
                <a:lnTo>
                  <a:pt x="186" y="120"/>
                </a:lnTo>
                <a:lnTo>
                  <a:pt x="186" y="126"/>
                </a:lnTo>
                <a:lnTo>
                  <a:pt x="192" y="126"/>
                </a:lnTo>
                <a:lnTo>
                  <a:pt x="198" y="126"/>
                </a:lnTo>
                <a:lnTo>
                  <a:pt x="198" y="132"/>
                </a:lnTo>
                <a:lnTo>
                  <a:pt x="192" y="138"/>
                </a:lnTo>
                <a:lnTo>
                  <a:pt x="186" y="138"/>
                </a:lnTo>
                <a:lnTo>
                  <a:pt x="186" y="144"/>
                </a:lnTo>
                <a:lnTo>
                  <a:pt x="180" y="144"/>
                </a:lnTo>
                <a:lnTo>
                  <a:pt x="174" y="144"/>
                </a:lnTo>
                <a:lnTo>
                  <a:pt x="168" y="144"/>
                </a:lnTo>
                <a:lnTo>
                  <a:pt x="168" y="138"/>
                </a:lnTo>
                <a:lnTo>
                  <a:pt x="162" y="138"/>
                </a:lnTo>
                <a:lnTo>
                  <a:pt x="162" y="144"/>
                </a:lnTo>
                <a:lnTo>
                  <a:pt x="156" y="138"/>
                </a:lnTo>
                <a:lnTo>
                  <a:pt x="156" y="144"/>
                </a:lnTo>
                <a:lnTo>
                  <a:pt x="150" y="144"/>
                </a:lnTo>
                <a:lnTo>
                  <a:pt x="150" y="138"/>
                </a:lnTo>
                <a:lnTo>
                  <a:pt x="150" y="132"/>
                </a:lnTo>
                <a:lnTo>
                  <a:pt x="138" y="138"/>
                </a:lnTo>
                <a:lnTo>
                  <a:pt x="132" y="138"/>
                </a:lnTo>
                <a:lnTo>
                  <a:pt x="126" y="144"/>
                </a:lnTo>
                <a:lnTo>
                  <a:pt x="120" y="144"/>
                </a:lnTo>
                <a:lnTo>
                  <a:pt x="114" y="150"/>
                </a:lnTo>
                <a:lnTo>
                  <a:pt x="108" y="150"/>
                </a:lnTo>
                <a:lnTo>
                  <a:pt x="108" y="144"/>
                </a:lnTo>
                <a:lnTo>
                  <a:pt x="102" y="144"/>
                </a:lnTo>
                <a:lnTo>
                  <a:pt x="102" y="138"/>
                </a:lnTo>
                <a:lnTo>
                  <a:pt x="96" y="138"/>
                </a:lnTo>
                <a:lnTo>
                  <a:pt x="84" y="132"/>
                </a:lnTo>
                <a:lnTo>
                  <a:pt x="84" y="132"/>
                </a:lnTo>
                <a:lnTo>
                  <a:pt x="84" y="126"/>
                </a:lnTo>
                <a:lnTo>
                  <a:pt x="84" y="120"/>
                </a:lnTo>
                <a:lnTo>
                  <a:pt x="78" y="120"/>
                </a:lnTo>
                <a:lnTo>
                  <a:pt x="72" y="120"/>
                </a:lnTo>
                <a:lnTo>
                  <a:pt x="66" y="120"/>
                </a:lnTo>
                <a:lnTo>
                  <a:pt x="66" y="114"/>
                </a:lnTo>
                <a:lnTo>
                  <a:pt x="60" y="114"/>
                </a:lnTo>
                <a:lnTo>
                  <a:pt x="54" y="108"/>
                </a:lnTo>
                <a:lnTo>
                  <a:pt x="48" y="102"/>
                </a:lnTo>
                <a:lnTo>
                  <a:pt x="42" y="102"/>
                </a:lnTo>
                <a:lnTo>
                  <a:pt x="42" y="96"/>
                </a:lnTo>
                <a:lnTo>
                  <a:pt x="42" y="90"/>
                </a:lnTo>
                <a:lnTo>
                  <a:pt x="36" y="90"/>
                </a:lnTo>
                <a:lnTo>
                  <a:pt x="36" y="84"/>
                </a:lnTo>
                <a:lnTo>
                  <a:pt x="30" y="78"/>
                </a:lnTo>
                <a:lnTo>
                  <a:pt x="30" y="72"/>
                </a:lnTo>
                <a:lnTo>
                  <a:pt x="30" y="66"/>
                </a:lnTo>
                <a:lnTo>
                  <a:pt x="24" y="66"/>
                </a:lnTo>
                <a:lnTo>
                  <a:pt x="24" y="60"/>
                </a:lnTo>
                <a:lnTo>
                  <a:pt x="12" y="54"/>
                </a:lnTo>
                <a:lnTo>
                  <a:pt x="6" y="48"/>
                </a:lnTo>
                <a:lnTo>
                  <a:pt x="0" y="42"/>
                </a:lnTo>
                <a:lnTo>
                  <a:pt x="0" y="36"/>
                </a:lnTo>
                <a:lnTo>
                  <a:pt x="0" y="30"/>
                </a:lnTo>
                <a:lnTo>
                  <a:pt x="6" y="30"/>
                </a:lnTo>
                <a:lnTo>
                  <a:pt x="12" y="24"/>
                </a:lnTo>
                <a:lnTo>
                  <a:pt x="18" y="18"/>
                </a:lnTo>
                <a:lnTo>
                  <a:pt x="18" y="12"/>
                </a:lnTo>
                <a:lnTo>
                  <a:pt x="18" y="6"/>
                </a:lnTo>
                <a:lnTo>
                  <a:pt x="24" y="6"/>
                </a:lnTo>
                <a:lnTo>
                  <a:pt x="30" y="6"/>
                </a:lnTo>
                <a:lnTo>
                  <a:pt x="30" y="12"/>
                </a:lnTo>
                <a:lnTo>
                  <a:pt x="36" y="12"/>
                </a:lnTo>
                <a:lnTo>
                  <a:pt x="36" y="18"/>
                </a:lnTo>
                <a:lnTo>
                  <a:pt x="42" y="18"/>
                </a:lnTo>
                <a:lnTo>
                  <a:pt x="48" y="18"/>
                </a:lnTo>
                <a:lnTo>
                  <a:pt x="42" y="24"/>
                </a:lnTo>
                <a:lnTo>
                  <a:pt x="48" y="24"/>
                </a:lnTo>
                <a:lnTo>
                  <a:pt x="54" y="24"/>
                </a:lnTo>
                <a:lnTo>
                  <a:pt x="54" y="30"/>
                </a:lnTo>
                <a:lnTo>
                  <a:pt x="60" y="36"/>
                </a:lnTo>
                <a:lnTo>
                  <a:pt x="66" y="36"/>
                </a:lnTo>
                <a:lnTo>
                  <a:pt x="72" y="36"/>
                </a:lnTo>
                <a:lnTo>
                  <a:pt x="84" y="42"/>
                </a:lnTo>
                <a:lnTo>
                  <a:pt x="84" y="36"/>
                </a:lnTo>
                <a:lnTo>
                  <a:pt x="84" y="36"/>
                </a:lnTo>
                <a:lnTo>
                  <a:pt x="84" y="30"/>
                </a:lnTo>
                <a:lnTo>
                  <a:pt x="84" y="24"/>
                </a:lnTo>
                <a:lnTo>
                  <a:pt x="84" y="18"/>
                </a:lnTo>
                <a:lnTo>
                  <a:pt x="84" y="12"/>
                </a:lnTo>
                <a:lnTo>
                  <a:pt x="84" y="6"/>
                </a:lnTo>
                <a:lnTo>
                  <a:pt x="84" y="6"/>
                </a:lnTo>
                <a:lnTo>
                  <a:pt x="90" y="12"/>
                </a:lnTo>
                <a:lnTo>
                  <a:pt x="90" y="18"/>
                </a:lnTo>
                <a:lnTo>
                  <a:pt x="84" y="18"/>
                </a:lnTo>
                <a:lnTo>
                  <a:pt x="90" y="24"/>
                </a:lnTo>
                <a:lnTo>
                  <a:pt x="84" y="24"/>
                </a:lnTo>
                <a:lnTo>
                  <a:pt x="90" y="30"/>
                </a:lnTo>
                <a:lnTo>
                  <a:pt x="96" y="24"/>
                </a:lnTo>
                <a:lnTo>
                  <a:pt x="102" y="18"/>
                </a:lnTo>
                <a:lnTo>
                  <a:pt x="102" y="12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14" y="0"/>
                </a:lnTo>
                <a:lnTo>
                  <a:pt x="120" y="6"/>
                </a:lnTo>
                <a:lnTo>
                  <a:pt x="132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4422775" y="3332163"/>
            <a:ext cx="438150" cy="635000"/>
          </a:xfrm>
          <a:custGeom>
            <a:avLst/>
            <a:gdLst>
              <a:gd name="T0" fmla="*/ 6 w 138"/>
              <a:gd name="T1" fmla="*/ 18 h 204"/>
              <a:gd name="T2" fmla="*/ 24 w 138"/>
              <a:gd name="T3" fmla="*/ 18 h 204"/>
              <a:gd name="T4" fmla="*/ 42 w 138"/>
              <a:gd name="T5" fmla="*/ 18 h 204"/>
              <a:gd name="T6" fmla="*/ 54 w 138"/>
              <a:gd name="T7" fmla="*/ 6 h 204"/>
              <a:gd name="T8" fmla="*/ 60 w 138"/>
              <a:gd name="T9" fmla="*/ 6 h 204"/>
              <a:gd name="T10" fmla="*/ 72 w 138"/>
              <a:gd name="T11" fmla="*/ 0 h 204"/>
              <a:gd name="T12" fmla="*/ 90 w 138"/>
              <a:gd name="T13" fmla="*/ 0 h 204"/>
              <a:gd name="T14" fmla="*/ 90 w 138"/>
              <a:gd name="T15" fmla="*/ 6 h 204"/>
              <a:gd name="T16" fmla="*/ 102 w 138"/>
              <a:gd name="T17" fmla="*/ 12 h 204"/>
              <a:gd name="T18" fmla="*/ 108 w 138"/>
              <a:gd name="T19" fmla="*/ 24 h 204"/>
              <a:gd name="T20" fmla="*/ 108 w 138"/>
              <a:gd name="T21" fmla="*/ 42 h 204"/>
              <a:gd name="T22" fmla="*/ 108 w 138"/>
              <a:gd name="T23" fmla="*/ 48 h 204"/>
              <a:gd name="T24" fmla="*/ 108 w 138"/>
              <a:gd name="T25" fmla="*/ 60 h 204"/>
              <a:gd name="T26" fmla="*/ 114 w 138"/>
              <a:gd name="T27" fmla="*/ 72 h 204"/>
              <a:gd name="T28" fmla="*/ 108 w 138"/>
              <a:gd name="T29" fmla="*/ 78 h 204"/>
              <a:gd name="T30" fmla="*/ 102 w 138"/>
              <a:gd name="T31" fmla="*/ 90 h 204"/>
              <a:gd name="T32" fmla="*/ 114 w 138"/>
              <a:gd name="T33" fmla="*/ 90 h 204"/>
              <a:gd name="T34" fmla="*/ 108 w 138"/>
              <a:gd name="T35" fmla="*/ 102 h 204"/>
              <a:gd name="T36" fmla="*/ 108 w 138"/>
              <a:gd name="T37" fmla="*/ 114 h 204"/>
              <a:gd name="T38" fmla="*/ 114 w 138"/>
              <a:gd name="T39" fmla="*/ 132 h 204"/>
              <a:gd name="T40" fmla="*/ 114 w 138"/>
              <a:gd name="T41" fmla="*/ 138 h 204"/>
              <a:gd name="T42" fmla="*/ 120 w 138"/>
              <a:gd name="T43" fmla="*/ 144 h 204"/>
              <a:gd name="T44" fmla="*/ 132 w 138"/>
              <a:gd name="T45" fmla="*/ 150 h 204"/>
              <a:gd name="T46" fmla="*/ 132 w 138"/>
              <a:gd name="T47" fmla="*/ 156 h 204"/>
              <a:gd name="T48" fmla="*/ 126 w 138"/>
              <a:gd name="T49" fmla="*/ 168 h 204"/>
              <a:gd name="T50" fmla="*/ 132 w 138"/>
              <a:gd name="T51" fmla="*/ 174 h 204"/>
              <a:gd name="T52" fmla="*/ 132 w 138"/>
              <a:gd name="T53" fmla="*/ 186 h 204"/>
              <a:gd name="T54" fmla="*/ 126 w 138"/>
              <a:gd name="T55" fmla="*/ 186 h 204"/>
              <a:gd name="T56" fmla="*/ 114 w 138"/>
              <a:gd name="T57" fmla="*/ 186 h 204"/>
              <a:gd name="T58" fmla="*/ 102 w 138"/>
              <a:gd name="T59" fmla="*/ 198 h 204"/>
              <a:gd name="T60" fmla="*/ 90 w 138"/>
              <a:gd name="T61" fmla="*/ 204 h 204"/>
              <a:gd name="T62" fmla="*/ 90 w 138"/>
              <a:gd name="T63" fmla="*/ 192 h 204"/>
              <a:gd name="T64" fmla="*/ 78 w 138"/>
              <a:gd name="T65" fmla="*/ 192 h 204"/>
              <a:gd name="T66" fmla="*/ 66 w 138"/>
              <a:gd name="T67" fmla="*/ 186 h 204"/>
              <a:gd name="T68" fmla="*/ 54 w 138"/>
              <a:gd name="T69" fmla="*/ 180 h 204"/>
              <a:gd name="T70" fmla="*/ 42 w 138"/>
              <a:gd name="T71" fmla="*/ 174 h 204"/>
              <a:gd name="T72" fmla="*/ 30 w 138"/>
              <a:gd name="T73" fmla="*/ 174 h 204"/>
              <a:gd name="T74" fmla="*/ 24 w 138"/>
              <a:gd name="T75" fmla="*/ 168 h 204"/>
              <a:gd name="T76" fmla="*/ 18 w 138"/>
              <a:gd name="T77" fmla="*/ 156 h 204"/>
              <a:gd name="T78" fmla="*/ 12 w 138"/>
              <a:gd name="T79" fmla="*/ 150 h 204"/>
              <a:gd name="T80" fmla="*/ 24 w 138"/>
              <a:gd name="T81" fmla="*/ 144 h 204"/>
              <a:gd name="T82" fmla="*/ 36 w 138"/>
              <a:gd name="T83" fmla="*/ 138 h 204"/>
              <a:gd name="T84" fmla="*/ 36 w 138"/>
              <a:gd name="T85" fmla="*/ 126 h 204"/>
              <a:gd name="T86" fmla="*/ 36 w 138"/>
              <a:gd name="T87" fmla="*/ 120 h 204"/>
              <a:gd name="T88" fmla="*/ 30 w 138"/>
              <a:gd name="T89" fmla="*/ 102 h 204"/>
              <a:gd name="T90" fmla="*/ 36 w 138"/>
              <a:gd name="T91" fmla="*/ 90 h 204"/>
              <a:gd name="T92" fmla="*/ 30 w 138"/>
              <a:gd name="T93" fmla="*/ 84 h 204"/>
              <a:gd name="T94" fmla="*/ 24 w 138"/>
              <a:gd name="T95" fmla="*/ 72 h 204"/>
              <a:gd name="T96" fmla="*/ 24 w 138"/>
              <a:gd name="T97" fmla="*/ 54 h 204"/>
              <a:gd name="T98" fmla="*/ 12 w 138"/>
              <a:gd name="T99" fmla="*/ 42 h 204"/>
              <a:gd name="T100" fmla="*/ 6 w 138"/>
              <a:gd name="T101" fmla="*/ 30 h 204"/>
              <a:gd name="T102" fmla="*/ 0 w 138"/>
              <a:gd name="T103" fmla="*/ 2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8" h="204">
                <a:moveTo>
                  <a:pt x="0" y="24"/>
                </a:moveTo>
                <a:lnTo>
                  <a:pt x="6" y="24"/>
                </a:lnTo>
                <a:lnTo>
                  <a:pt x="6" y="18"/>
                </a:lnTo>
                <a:lnTo>
                  <a:pt x="12" y="18"/>
                </a:lnTo>
                <a:lnTo>
                  <a:pt x="18" y="18"/>
                </a:lnTo>
                <a:lnTo>
                  <a:pt x="24" y="18"/>
                </a:lnTo>
                <a:lnTo>
                  <a:pt x="30" y="18"/>
                </a:lnTo>
                <a:lnTo>
                  <a:pt x="36" y="18"/>
                </a:lnTo>
                <a:lnTo>
                  <a:pt x="42" y="18"/>
                </a:lnTo>
                <a:lnTo>
                  <a:pt x="48" y="12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90" y="0"/>
                </a:lnTo>
                <a:lnTo>
                  <a:pt x="90" y="0"/>
                </a:lnTo>
                <a:lnTo>
                  <a:pt x="96" y="0"/>
                </a:lnTo>
                <a:lnTo>
                  <a:pt x="90" y="6"/>
                </a:lnTo>
                <a:lnTo>
                  <a:pt x="96" y="12"/>
                </a:lnTo>
                <a:lnTo>
                  <a:pt x="102" y="6"/>
                </a:lnTo>
                <a:lnTo>
                  <a:pt x="102" y="12"/>
                </a:lnTo>
                <a:lnTo>
                  <a:pt x="102" y="18"/>
                </a:lnTo>
                <a:lnTo>
                  <a:pt x="102" y="24"/>
                </a:lnTo>
                <a:lnTo>
                  <a:pt x="108" y="24"/>
                </a:lnTo>
                <a:lnTo>
                  <a:pt x="108" y="30"/>
                </a:lnTo>
                <a:lnTo>
                  <a:pt x="108" y="36"/>
                </a:lnTo>
                <a:lnTo>
                  <a:pt x="108" y="42"/>
                </a:lnTo>
                <a:lnTo>
                  <a:pt x="114" y="48"/>
                </a:lnTo>
                <a:lnTo>
                  <a:pt x="114" y="54"/>
                </a:lnTo>
                <a:lnTo>
                  <a:pt x="108" y="48"/>
                </a:lnTo>
                <a:lnTo>
                  <a:pt x="108" y="54"/>
                </a:lnTo>
                <a:lnTo>
                  <a:pt x="114" y="60"/>
                </a:lnTo>
                <a:lnTo>
                  <a:pt x="108" y="60"/>
                </a:lnTo>
                <a:lnTo>
                  <a:pt x="108" y="66"/>
                </a:lnTo>
                <a:lnTo>
                  <a:pt x="114" y="66"/>
                </a:lnTo>
                <a:lnTo>
                  <a:pt x="114" y="72"/>
                </a:lnTo>
                <a:lnTo>
                  <a:pt x="108" y="78"/>
                </a:lnTo>
                <a:lnTo>
                  <a:pt x="114" y="78"/>
                </a:lnTo>
                <a:lnTo>
                  <a:pt x="108" y="78"/>
                </a:lnTo>
                <a:lnTo>
                  <a:pt x="108" y="84"/>
                </a:lnTo>
                <a:lnTo>
                  <a:pt x="108" y="90"/>
                </a:lnTo>
                <a:lnTo>
                  <a:pt x="102" y="90"/>
                </a:lnTo>
                <a:lnTo>
                  <a:pt x="108" y="90"/>
                </a:lnTo>
                <a:lnTo>
                  <a:pt x="108" y="90"/>
                </a:lnTo>
                <a:lnTo>
                  <a:pt x="114" y="90"/>
                </a:lnTo>
                <a:lnTo>
                  <a:pt x="114" y="96"/>
                </a:lnTo>
                <a:lnTo>
                  <a:pt x="108" y="96"/>
                </a:lnTo>
                <a:lnTo>
                  <a:pt x="108" y="102"/>
                </a:lnTo>
                <a:lnTo>
                  <a:pt x="108" y="108"/>
                </a:lnTo>
                <a:lnTo>
                  <a:pt x="102" y="114"/>
                </a:lnTo>
                <a:lnTo>
                  <a:pt x="108" y="114"/>
                </a:lnTo>
                <a:lnTo>
                  <a:pt x="108" y="120"/>
                </a:lnTo>
                <a:lnTo>
                  <a:pt x="108" y="132"/>
                </a:lnTo>
                <a:lnTo>
                  <a:pt x="114" y="132"/>
                </a:lnTo>
                <a:lnTo>
                  <a:pt x="114" y="138"/>
                </a:lnTo>
                <a:lnTo>
                  <a:pt x="108" y="138"/>
                </a:lnTo>
                <a:lnTo>
                  <a:pt x="114" y="138"/>
                </a:lnTo>
                <a:lnTo>
                  <a:pt x="114" y="144"/>
                </a:lnTo>
                <a:lnTo>
                  <a:pt x="120" y="150"/>
                </a:lnTo>
                <a:lnTo>
                  <a:pt x="120" y="144"/>
                </a:lnTo>
                <a:lnTo>
                  <a:pt x="126" y="138"/>
                </a:lnTo>
                <a:lnTo>
                  <a:pt x="132" y="144"/>
                </a:lnTo>
                <a:lnTo>
                  <a:pt x="132" y="150"/>
                </a:lnTo>
                <a:lnTo>
                  <a:pt x="126" y="150"/>
                </a:lnTo>
                <a:lnTo>
                  <a:pt x="132" y="150"/>
                </a:lnTo>
                <a:lnTo>
                  <a:pt x="132" y="156"/>
                </a:lnTo>
                <a:lnTo>
                  <a:pt x="126" y="156"/>
                </a:lnTo>
                <a:lnTo>
                  <a:pt x="126" y="162"/>
                </a:lnTo>
                <a:lnTo>
                  <a:pt x="126" y="168"/>
                </a:lnTo>
                <a:lnTo>
                  <a:pt x="126" y="174"/>
                </a:lnTo>
                <a:lnTo>
                  <a:pt x="126" y="174"/>
                </a:lnTo>
                <a:lnTo>
                  <a:pt x="132" y="174"/>
                </a:lnTo>
                <a:lnTo>
                  <a:pt x="138" y="174"/>
                </a:lnTo>
                <a:lnTo>
                  <a:pt x="132" y="180"/>
                </a:lnTo>
                <a:lnTo>
                  <a:pt x="132" y="186"/>
                </a:lnTo>
                <a:lnTo>
                  <a:pt x="126" y="186"/>
                </a:lnTo>
                <a:lnTo>
                  <a:pt x="126" y="180"/>
                </a:lnTo>
                <a:lnTo>
                  <a:pt x="126" y="186"/>
                </a:lnTo>
                <a:lnTo>
                  <a:pt x="120" y="180"/>
                </a:lnTo>
                <a:lnTo>
                  <a:pt x="120" y="186"/>
                </a:lnTo>
                <a:lnTo>
                  <a:pt x="114" y="186"/>
                </a:lnTo>
                <a:lnTo>
                  <a:pt x="108" y="192"/>
                </a:lnTo>
                <a:lnTo>
                  <a:pt x="102" y="192"/>
                </a:lnTo>
                <a:lnTo>
                  <a:pt x="102" y="198"/>
                </a:lnTo>
                <a:lnTo>
                  <a:pt x="102" y="204"/>
                </a:lnTo>
                <a:lnTo>
                  <a:pt x="96" y="204"/>
                </a:lnTo>
                <a:lnTo>
                  <a:pt x="90" y="204"/>
                </a:lnTo>
                <a:lnTo>
                  <a:pt x="90" y="198"/>
                </a:lnTo>
                <a:lnTo>
                  <a:pt x="90" y="198"/>
                </a:lnTo>
                <a:lnTo>
                  <a:pt x="90" y="192"/>
                </a:lnTo>
                <a:lnTo>
                  <a:pt x="90" y="198"/>
                </a:lnTo>
                <a:lnTo>
                  <a:pt x="84" y="192"/>
                </a:lnTo>
                <a:lnTo>
                  <a:pt x="78" y="192"/>
                </a:lnTo>
                <a:lnTo>
                  <a:pt x="78" y="186"/>
                </a:lnTo>
                <a:lnTo>
                  <a:pt x="72" y="186"/>
                </a:lnTo>
                <a:lnTo>
                  <a:pt x="66" y="186"/>
                </a:lnTo>
                <a:lnTo>
                  <a:pt x="66" y="180"/>
                </a:lnTo>
                <a:lnTo>
                  <a:pt x="60" y="180"/>
                </a:lnTo>
                <a:lnTo>
                  <a:pt x="54" y="180"/>
                </a:lnTo>
                <a:lnTo>
                  <a:pt x="48" y="180"/>
                </a:lnTo>
                <a:lnTo>
                  <a:pt x="42" y="180"/>
                </a:lnTo>
                <a:lnTo>
                  <a:pt x="42" y="174"/>
                </a:lnTo>
                <a:lnTo>
                  <a:pt x="36" y="174"/>
                </a:lnTo>
                <a:lnTo>
                  <a:pt x="36" y="174"/>
                </a:lnTo>
                <a:lnTo>
                  <a:pt x="30" y="174"/>
                </a:lnTo>
                <a:lnTo>
                  <a:pt x="30" y="174"/>
                </a:lnTo>
                <a:lnTo>
                  <a:pt x="24" y="174"/>
                </a:lnTo>
                <a:lnTo>
                  <a:pt x="24" y="168"/>
                </a:lnTo>
                <a:lnTo>
                  <a:pt x="24" y="162"/>
                </a:lnTo>
                <a:lnTo>
                  <a:pt x="18" y="162"/>
                </a:lnTo>
                <a:lnTo>
                  <a:pt x="18" y="156"/>
                </a:lnTo>
                <a:lnTo>
                  <a:pt x="12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18" y="144"/>
                </a:lnTo>
                <a:lnTo>
                  <a:pt x="24" y="144"/>
                </a:lnTo>
                <a:lnTo>
                  <a:pt x="30" y="144"/>
                </a:lnTo>
                <a:lnTo>
                  <a:pt x="30" y="138"/>
                </a:lnTo>
                <a:lnTo>
                  <a:pt x="36" y="138"/>
                </a:lnTo>
                <a:lnTo>
                  <a:pt x="42" y="132"/>
                </a:lnTo>
                <a:lnTo>
                  <a:pt x="42" y="126"/>
                </a:lnTo>
                <a:lnTo>
                  <a:pt x="36" y="126"/>
                </a:lnTo>
                <a:lnTo>
                  <a:pt x="30" y="126"/>
                </a:lnTo>
                <a:lnTo>
                  <a:pt x="30" y="120"/>
                </a:lnTo>
                <a:lnTo>
                  <a:pt x="36" y="120"/>
                </a:lnTo>
                <a:lnTo>
                  <a:pt x="30" y="114"/>
                </a:lnTo>
                <a:lnTo>
                  <a:pt x="30" y="108"/>
                </a:lnTo>
                <a:lnTo>
                  <a:pt x="30" y="102"/>
                </a:lnTo>
                <a:lnTo>
                  <a:pt x="36" y="102"/>
                </a:lnTo>
                <a:lnTo>
                  <a:pt x="36" y="96"/>
                </a:lnTo>
                <a:lnTo>
                  <a:pt x="36" y="90"/>
                </a:lnTo>
                <a:lnTo>
                  <a:pt x="36" y="90"/>
                </a:lnTo>
                <a:lnTo>
                  <a:pt x="30" y="90"/>
                </a:lnTo>
                <a:lnTo>
                  <a:pt x="30" y="84"/>
                </a:lnTo>
                <a:lnTo>
                  <a:pt x="30" y="78"/>
                </a:lnTo>
                <a:lnTo>
                  <a:pt x="30" y="72"/>
                </a:lnTo>
                <a:lnTo>
                  <a:pt x="24" y="72"/>
                </a:lnTo>
                <a:lnTo>
                  <a:pt x="24" y="66"/>
                </a:lnTo>
                <a:lnTo>
                  <a:pt x="24" y="60"/>
                </a:lnTo>
                <a:lnTo>
                  <a:pt x="24" y="54"/>
                </a:lnTo>
                <a:lnTo>
                  <a:pt x="18" y="48"/>
                </a:lnTo>
                <a:lnTo>
                  <a:pt x="12" y="48"/>
                </a:lnTo>
                <a:lnTo>
                  <a:pt x="12" y="42"/>
                </a:lnTo>
                <a:lnTo>
                  <a:pt x="6" y="36"/>
                </a:lnTo>
                <a:lnTo>
                  <a:pt x="12" y="30"/>
                </a:lnTo>
                <a:lnTo>
                  <a:pt x="6" y="30"/>
                </a:lnTo>
                <a:lnTo>
                  <a:pt x="0" y="30"/>
                </a:lnTo>
                <a:lnTo>
                  <a:pt x="6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3887788" y="3332163"/>
            <a:ext cx="38100" cy="92075"/>
          </a:xfrm>
          <a:custGeom>
            <a:avLst/>
            <a:gdLst>
              <a:gd name="T0" fmla="*/ 6 w 12"/>
              <a:gd name="T1" fmla="*/ 12 h 30"/>
              <a:gd name="T2" fmla="*/ 6 w 12"/>
              <a:gd name="T3" fmla="*/ 12 h 30"/>
              <a:gd name="T4" fmla="*/ 12 w 12"/>
              <a:gd name="T5" fmla="*/ 18 h 30"/>
              <a:gd name="T6" fmla="*/ 12 w 12"/>
              <a:gd name="T7" fmla="*/ 30 h 30"/>
              <a:gd name="T8" fmla="*/ 12 w 12"/>
              <a:gd name="T9" fmla="*/ 24 h 30"/>
              <a:gd name="T10" fmla="*/ 12 w 12"/>
              <a:gd name="T11" fmla="*/ 18 h 30"/>
              <a:gd name="T12" fmla="*/ 6 w 12"/>
              <a:gd name="T13" fmla="*/ 12 h 30"/>
              <a:gd name="T14" fmla="*/ 6 w 12"/>
              <a:gd name="T15" fmla="*/ 18 h 30"/>
              <a:gd name="T16" fmla="*/ 6 w 12"/>
              <a:gd name="T17" fmla="*/ 18 h 30"/>
              <a:gd name="T18" fmla="*/ 6 w 12"/>
              <a:gd name="T19" fmla="*/ 12 h 30"/>
              <a:gd name="T20" fmla="*/ 0 w 12"/>
              <a:gd name="T21" fmla="*/ 12 h 30"/>
              <a:gd name="T22" fmla="*/ 0 w 12"/>
              <a:gd name="T23" fmla="*/ 6 h 30"/>
              <a:gd name="T24" fmla="*/ 6 w 12"/>
              <a:gd name="T25" fmla="*/ 0 h 30"/>
              <a:gd name="T26" fmla="*/ 6 w 12"/>
              <a:gd name="T27" fmla="*/ 6 h 30"/>
              <a:gd name="T28" fmla="*/ 6 w 12"/>
              <a:gd name="T2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30">
                <a:moveTo>
                  <a:pt x="6" y="12"/>
                </a:moveTo>
                <a:lnTo>
                  <a:pt x="6" y="12"/>
                </a:lnTo>
                <a:lnTo>
                  <a:pt x="12" y="18"/>
                </a:lnTo>
                <a:lnTo>
                  <a:pt x="12" y="30"/>
                </a:lnTo>
                <a:lnTo>
                  <a:pt x="12" y="24"/>
                </a:lnTo>
                <a:lnTo>
                  <a:pt x="12" y="18"/>
                </a:lnTo>
                <a:lnTo>
                  <a:pt x="6" y="12"/>
                </a:lnTo>
                <a:lnTo>
                  <a:pt x="6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3848100" y="3517900"/>
            <a:ext cx="39688" cy="19050"/>
          </a:xfrm>
          <a:custGeom>
            <a:avLst/>
            <a:gdLst>
              <a:gd name="T0" fmla="*/ 12 w 12"/>
              <a:gd name="T1" fmla="*/ 6 h 6"/>
              <a:gd name="T2" fmla="*/ 12 w 12"/>
              <a:gd name="T3" fmla="*/ 6 h 6"/>
              <a:gd name="T4" fmla="*/ 6 w 12"/>
              <a:gd name="T5" fmla="*/ 6 h 6"/>
              <a:gd name="T6" fmla="*/ 0 w 12"/>
              <a:gd name="T7" fmla="*/ 6 h 6"/>
              <a:gd name="T8" fmla="*/ 0 w 12"/>
              <a:gd name="T9" fmla="*/ 0 h 6"/>
              <a:gd name="T10" fmla="*/ 6 w 12"/>
              <a:gd name="T11" fmla="*/ 0 h 6"/>
              <a:gd name="T12" fmla="*/ 12 w 12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5683250" y="3517900"/>
            <a:ext cx="668338" cy="485775"/>
          </a:xfrm>
          <a:custGeom>
            <a:avLst/>
            <a:gdLst>
              <a:gd name="T0" fmla="*/ 96 w 210"/>
              <a:gd name="T1" fmla="*/ 18 h 156"/>
              <a:gd name="T2" fmla="*/ 108 w 210"/>
              <a:gd name="T3" fmla="*/ 24 h 156"/>
              <a:gd name="T4" fmla="*/ 114 w 210"/>
              <a:gd name="T5" fmla="*/ 18 h 156"/>
              <a:gd name="T6" fmla="*/ 132 w 210"/>
              <a:gd name="T7" fmla="*/ 18 h 156"/>
              <a:gd name="T8" fmla="*/ 144 w 210"/>
              <a:gd name="T9" fmla="*/ 24 h 156"/>
              <a:gd name="T10" fmla="*/ 150 w 210"/>
              <a:gd name="T11" fmla="*/ 30 h 156"/>
              <a:gd name="T12" fmla="*/ 156 w 210"/>
              <a:gd name="T13" fmla="*/ 18 h 156"/>
              <a:gd name="T14" fmla="*/ 162 w 210"/>
              <a:gd name="T15" fmla="*/ 12 h 156"/>
              <a:gd name="T16" fmla="*/ 168 w 210"/>
              <a:gd name="T17" fmla="*/ 12 h 156"/>
              <a:gd name="T18" fmla="*/ 168 w 210"/>
              <a:gd name="T19" fmla="*/ 30 h 156"/>
              <a:gd name="T20" fmla="*/ 180 w 210"/>
              <a:gd name="T21" fmla="*/ 30 h 156"/>
              <a:gd name="T22" fmla="*/ 180 w 210"/>
              <a:gd name="T23" fmla="*/ 42 h 156"/>
              <a:gd name="T24" fmla="*/ 192 w 210"/>
              <a:gd name="T25" fmla="*/ 48 h 156"/>
              <a:gd name="T26" fmla="*/ 204 w 210"/>
              <a:gd name="T27" fmla="*/ 54 h 156"/>
              <a:gd name="T28" fmla="*/ 210 w 210"/>
              <a:gd name="T29" fmla="*/ 66 h 156"/>
              <a:gd name="T30" fmla="*/ 210 w 210"/>
              <a:gd name="T31" fmla="*/ 78 h 156"/>
              <a:gd name="T32" fmla="*/ 204 w 210"/>
              <a:gd name="T33" fmla="*/ 90 h 156"/>
              <a:gd name="T34" fmla="*/ 198 w 210"/>
              <a:gd name="T35" fmla="*/ 102 h 156"/>
              <a:gd name="T36" fmla="*/ 186 w 210"/>
              <a:gd name="T37" fmla="*/ 108 h 156"/>
              <a:gd name="T38" fmla="*/ 186 w 210"/>
              <a:gd name="T39" fmla="*/ 114 h 156"/>
              <a:gd name="T40" fmla="*/ 192 w 210"/>
              <a:gd name="T41" fmla="*/ 132 h 156"/>
              <a:gd name="T42" fmla="*/ 192 w 210"/>
              <a:gd name="T43" fmla="*/ 150 h 156"/>
              <a:gd name="T44" fmla="*/ 174 w 210"/>
              <a:gd name="T45" fmla="*/ 150 h 156"/>
              <a:gd name="T46" fmla="*/ 174 w 210"/>
              <a:gd name="T47" fmla="*/ 150 h 156"/>
              <a:gd name="T48" fmla="*/ 162 w 210"/>
              <a:gd name="T49" fmla="*/ 138 h 156"/>
              <a:gd name="T50" fmla="*/ 150 w 210"/>
              <a:gd name="T51" fmla="*/ 138 h 156"/>
              <a:gd name="T52" fmla="*/ 144 w 210"/>
              <a:gd name="T53" fmla="*/ 138 h 156"/>
              <a:gd name="T54" fmla="*/ 126 w 210"/>
              <a:gd name="T55" fmla="*/ 138 h 156"/>
              <a:gd name="T56" fmla="*/ 114 w 210"/>
              <a:gd name="T57" fmla="*/ 132 h 156"/>
              <a:gd name="T58" fmla="*/ 102 w 210"/>
              <a:gd name="T59" fmla="*/ 132 h 156"/>
              <a:gd name="T60" fmla="*/ 90 w 210"/>
              <a:gd name="T61" fmla="*/ 126 h 156"/>
              <a:gd name="T62" fmla="*/ 78 w 210"/>
              <a:gd name="T63" fmla="*/ 114 h 156"/>
              <a:gd name="T64" fmla="*/ 78 w 210"/>
              <a:gd name="T65" fmla="*/ 102 h 156"/>
              <a:gd name="T66" fmla="*/ 60 w 210"/>
              <a:gd name="T67" fmla="*/ 114 h 156"/>
              <a:gd name="T68" fmla="*/ 48 w 210"/>
              <a:gd name="T69" fmla="*/ 114 h 156"/>
              <a:gd name="T70" fmla="*/ 54 w 210"/>
              <a:gd name="T71" fmla="*/ 114 h 156"/>
              <a:gd name="T72" fmla="*/ 36 w 210"/>
              <a:gd name="T73" fmla="*/ 120 h 156"/>
              <a:gd name="T74" fmla="*/ 30 w 210"/>
              <a:gd name="T75" fmla="*/ 114 h 156"/>
              <a:gd name="T76" fmla="*/ 24 w 210"/>
              <a:gd name="T77" fmla="*/ 96 h 156"/>
              <a:gd name="T78" fmla="*/ 12 w 210"/>
              <a:gd name="T79" fmla="*/ 90 h 156"/>
              <a:gd name="T80" fmla="*/ 6 w 210"/>
              <a:gd name="T81" fmla="*/ 84 h 156"/>
              <a:gd name="T82" fmla="*/ 0 w 210"/>
              <a:gd name="T83" fmla="*/ 72 h 156"/>
              <a:gd name="T84" fmla="*/ 12 w 210"/>
              <a:gd name="T85" fmla="*/ 54 h 156"/>
              <a:gd name="T86" fmla="*/ 30 w 210"/>
              <a:gd name="T87" fmla="*/ 54 h 156"/>
              <a:gd name="T88" fmla="*/ 30 w 210"/>
              <a:gd name="T89" fmla="*/ 48 h 156"/>
              <a:gd name="T90" fmla="*/ 36 w 210"/>
              <a:gd name="T91" fmla="*/ 36 h 156"/>
              <a:gd name="T92" fmla="*/ 36 w 210"/>
              <a:gd name="T93" fmla="*/ 30 h 156"/>
              <a:gd name="T94" fmla="*/ 42 w 210"/>
              <a:gd name="T95" fmla="*/ 30 h 156"/>
              <a:gd name="T96" fmla="*/ 42 w 210"/>
              <a:gd name="T97" fmla="*/ 24 h 156"/>
              <a:gd name="T98" fmla="*/ 54 w 210"/>
              <a:gd name="T99" fmla="*/ 12 h 156"/>
              <a:gd name="T100" fmla="*/ 66 w 210"/>
              <a:gd name="T101" fmla="*/ 18 h 156"/>
              <a:gd name="T102" fmla="*/ 72 w 210"/>
              <a:gd name="T103" fmla="*/ 6 h 156"/>
              <a:gd name="T104" fmla="*/ 84 w 210"/>
              <a:gd name="T10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" h="156">
                <a:moveTo>
                  <a:pt x="90" y="6"/>
                </a:moveTo>
                <a:lnTo>
                  <a:pt x="90" y="12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08" y="24"/>
                </a:lnTo>
                <a:lnTo>
                  <a:pt x="114" y="24"/>
                </a:lnTo>
                <a:lnTo>
                  <a:pt x="114" y="24"/>
                </a:lnTo>
                <a:lnTo>
                  <a:pt x="114" y="18"/>
                </a:lnTo>
                <a:lnTo>
                  <a:pt x="120" y="18"/>
                </a:lnTo>
                <a:lnTo>
                  <a:pt x="126" y="24"/>
                </a:lnTo>
                <a:lnTo>
                  <a:pt x="132" y="18"/>
                </a:lnTo>
                <a:lnTo>
                  <a:pt x="138" y="18"/>
                </a:lnTo>
                <a:lnTo>
                  <a:pt x="138" y="24"/>
                </a:lnTo>
                <a:lnTo>
                  <a:pt x="144" y="24"/>
                </a:lnTo>
                <a:lnTo>
                  <a:pt x="138" y="30"/>
                </a:lnTo>
                <a:lnTo>
                  <a:pt x="144" y="30"/>
                </a:lnTo>
                <a:lnTo>
                  <a:pt x="150" y="30"/>
                </a:lnTo>
                <a:lnTo>
                  <a:pt x="150" y="24"/>
                </a:lnTo>
                <a:lnTo>
                  <a:pt x="156" y="24"/>
                </a:lnTo>
                <a:lnTo>
                  <a:pt x="156" y="18"/>
                </a:lnTo>
                <a:lnTo>
                  <a:pt x="162" y="18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62" y="12"/>
                </a:lnTo>
                <a:lnTo>
                  <a:pt x="168" y="12"/>
                </a:lnTo>
                <a:lnTo>
                  <a:pt x="168" y="18"/>
                </a:lnTo>
                <a:lnTo>
                  <a:pt x="168" y="24"/>
                </a:lnTo>
                <a:lnTo>
                  <a:pt x="168" y="30"/>
                </a:lnTo>
                <a:lnTo>
                  <a:pt x="174" y="30"/>
                </a:lnTo>
                <a:lnTo>
                  <a:pt x="174" y="30"/>
                </a:lnTo>
                <a:lnTo>
                  <a:pt x="180" y="30"/>
                </a:lnTo>
                <a:lnTo>
                  <a:pt x="174" y="36"/>
                </a:lnTo>
                <a:lnTo>
                  <a:pt x="180" y="36"/>
                </a:lnTo>
                <a:lnTo>
                  <a:pt x="180" y="42"/>
                </a:lnTo>
                <a:lnTo>
                  <a:pt x="180" y="48"/>
                </a:lnTo>
                <a:lnTo>
                  <a:pt x="186" y="48"/>
                </a:lnTo>
                <a:lnTo>
                  <a:pt x="192" y="48"/>
                </a:lnTo>
                <a:lnTo>
                  <a:pt x="198" y="54"/>
                </a:lnTo>
                <a:lnTo>
                  <a:pt x="198" y="54"/>
                </a:lnTo>
                <a:lnTo>
                  <a:pt x="204" y="54"/>
                </a:lnTo>
                <a:lnTo>
                  <a:pt x="204" y="60"/>
                </a:lnTo>
                <a:lnTo>
                  <a:pt x="210" y="60"/>
                </a:lnTo>
                <a:lnTo>
                  <a:pt x="210" y="66"/>
                </a:lnTo>
                <a:lnTo>
                  <a:pt x="210" y="72"/>
                </a:lnTo>
                <a:lnTo>
                  <a:pt x="204" y="72"/>
                </a:lnTo>
                <a:lnTo>
                  <a:pt x="210" y="78"/>
                </a:lnTo>
                <a:lnTo>
                  <a:pt x="210" y="84"/>
                </a:lnTo>
                <a:lnTo>
                  <a:pt x="210" y="90"/>
                </a:lnTo>
                <a:lnTo>
                  <a:pt x="204" y="90"/>
                </a:lnTo>
                <a:lnTo>
                  <a:pt x="198" y="96"/>
                </a:lnTo>
                <a:lnTo>
                  <a:pt x="198" y="96"/>
                </a:lnTo>
                <a:lnTo>
                  <a:pt x="198" y="102"/>
                </a:lnTo>
                <a:lnTo>
                  <a:pt x="192" y="102"/>
                </a:lnTo>
                <a:lnTo>
                  <a:pt x="186" y="102"/>
                </a:lnTo>
                <a:lnTo>
                  <a:pt x="186" y="108"/>
                </a:lnTo>
                <a:lnTo>
                  <a:pt x="186" y="114"/>
                </a:lnTo>
                <a:lnTo>
                  <a:pt x="192" y="114"/>
                </a:lnTo>
                <a:lnTo>
                  <a:pt x="186" y="114"/>
                </a:lnTo>
                <a:lnTo>
                  <a:pt x="192" y="120"/>
                </a:lnTo>
                <a:lnTo>
                  <a:pt x="192" y="126"/>
                </a:lnTo>
                <a:lnTo>
                  <a:pt x="192" y="132"/>
                </a:lnTo>
                <a:lnTo>
                  <a:pt x="192" y="138"/>
                </a:lnTo>
                <a:lnTo>
                  <a:pt x="192" y="144"/>
                </a:lnTo>
                <a:lnTo>
                  <a:pt x="192" y="150"/>
                </a:lnTo>
                <a:lnTo>
                  <a:pt x="186" y="150"/>
                </a:lnTo>
                <a:lnTo>
                  <a:pt x="180" y="150"/>
                </a:lnTo>
                <a:lnTo>
                  <a:pt x="174" y="150"/>
                </a:lnTo>
                <a:lnTo>
                  <a:pt x="180" y="150"/>
                </a:lnTo>
                <a:lnTo>
                  <a:pt x="174" y="156"/>
                </a:lnTo>
                <a:lnTo>
                  <a:pt x="174" y="150"/>
                </a:lnTo>
                <a:lnTo>
                  <a:pt x="168" y="150"/>
                </a:lnTo>
                <a:lnTo>
                  <a:pt x="168" y="144"/>
                </a:lnTo>
                <a:lnTo>
                  <a:pt x="162" y="138"/>
                </a:lnTo>
                <a:lnTo>
                  <a:pt x="156" y="144"/>
                </a:lnTo>
                <a:lnTo>
                  <a:pt x="156" y="138"/>
                </a:lnTo>
                <a:lnTo>
                  <a:pt x="150" y="138"/>
                </a:lnTo>
                <a:lnTo>
                  <a:pt x="150" y="144"/>
                </a:lnTo>
                <a:lnTo>
                  <a:pt x="144" y="144"/>
                </a:lnTo>
                <a:lnTo>
                  <a:pt x="144" y="138"/>
                </a:lnTo>
                <a:lnTo>
                  <a:pt x="144" y="132"/>
                </a:lnTo>
                <a:lnTo>
                  <a:pt x="138" y="132"/>
                </a:lnTo>
                <a:lnTo>
                  <a:pt x="126" y="138"/>
                </a:lnTo>
                <a:lnTo>
                  <a:pt x="126" y="132"/>
                </a:lnTo>
                <a:lnTo>
                  <a:pt x="120" y="132"/>
                </a:lnTo>
                <a:lnTo>
                  <a:pt x="114" y="132"/>
                </a:lnTo>
                <a:lnTo>
                  <a:pt x="114" y="132"/>
                </a:lnTo>
                <a:lnTo>
                  <a:pt x="108" y="132"/>
                </a:lnTo>
                <a:lnTo>
                  <a:pt x="102" y="132"/>
                </a:lnTo>
                <a:lnTo>
                  <a:pt x="102" y="126"/>
                </a:lnTo>
                <a:lnTo>
                  <a:pt x="96" y="126"/>
                </a:lnTo>
                <a:lnTo>
                  <a:pt x="90" y="126"/>
                </a:lnTo>
                <a:lnTo>
                  <a:pt x="84" y="120"/>
                </a:lnTo>
                <a:lnTo>
                  <a:pt x="84" y="114"/>
                </a:lnTo>
                <a:lnTo>
                  <a:pt x="78" y="114"/>
                </a:lnTo>
                <a:lnTo>
                  <a:pt x="78" y="114"/>
                </a:lnTo>
                <a:lnTo>
                  <a:pt x="78" y="108"/>
                </a:lnTo>
                <a:lnTo>
                  <a:pt x="78" y="102"/>
                </a:lnTo>
                <a:lnTo>
                  <a:pt x="72" y="102"/>
                </a:lnTo>
                <a:lnTo>
                  <a:pt x="66" y="108"/>
                </a:lnTo>
                <a:lnTo>
                  <a:pt x="60" y="114"/>
                </a:lnTo>
                <a:lnTo>
                  <a:pt x="54" y="114"/>
                </a:lnTo>
                <a:lnTo>
                  <a:pt x="54" y="108"/>
                </a:lnTo>
                <a:lnTo>
                  <a:pt x="48" y="114"/>
                </a:lnTo>
                <a:lnTo>
                  <a:pt x="54" y="114"/>
                </a:lnTo>
                <a:lnTo>
                  <a:pt x="48" y="114"/>
                </a:lnTo>
                <a:lnTo>
                  <a:pt x="54" y="114"/>
                </a:lnTo>
                <a:lnTo>
                  <a:pt x="48" y="114"/>
                </a:lnTo>
                <a:lnTo>
                  <a:pt x="42" y="120"/>
                </a:lnTo>
                <a:lnTo>
                  <a:pt x="36" y="120"/>
                </a:lnTo>
                <a:lnTo>
                  <a:pt x="30" y="120"/>
                </a:lnTo>
                <a:lnTo>
                  <a:pt x="30" y="114"/>
                </a:lnTo>
                <a:lnTo>
                  <a:pt x="30" y="114"/>
                </a:lnTo>
                <a:lnTo>
                  <a:pt x="30" y="108"/>
                </a:lnTo>
                <a:lnTo>
                  <a:pt x="24" y="102"/>
                </a:lnTo>
                <a:lnTo>
                  <a:pt x="24" y="96"/>
                </a:lnTo>
                <a:lnTo>
                  <a:pt x="18" y="96"/>
                </a:lnTo>
                <a:lnTo>
                  <a:pt x="18" y="90"/>
                </a:lnTo>
                <a:lnTo>
                  <a:pt x="12" y="90"/>
                </a:lnTo>
                <a:lnTo>
                  <a:pt x="6" y="90"/>
                </a:lnTo>
                <a:lnTo>
                  <a:pt x="0" y="84"/>
                </a:lnTo>
                <a:lnTo>
                  <a:pt x="6" y="84"/>
                </a:lnTo>
                <a:lnTo>
                  <a:pt x="6" y="78"/>
                </a:lnTo>
                <a:lnTo>
                  <a:pt x="0" y="78"/>
                </a:lnTo>
                <a:lnTo>
                  <a:pt x="0" y="72"/>
                </a:lnTo>
                <a:lnTo>
                  <a:pt x="0" y="60"/>
                </a:lnTo>
                <a:lnTo>
                  <a:pt x="6" y="60"/>
                </a:lnTo>
                <a:lnTo>
                  <a:pt x="12" y="54"/>
                </a:lnTo>
                <a:lnTo>
                  <a:pt x="18" y="54"/>
                </a:lnTo>
                <a:lnTo>
                  <a:pt x="24" y="48"/>
                </a:lnTo>
                <a:lnTo>
                  <a:pt x="30" y="54"/>
                </a:lnTo>
                <a:lnTo>
                  <a:pt x="30" y="48"/>
                </a:lnTo>
                <a:lnTo>
                  <a:pt x="30" y="54"/>
                </a:lnTo>
                <a:lnTo>
                  <a:pt x="30" y="48"/>
                </a:lnTo>
                <a:lnTo>
                  <a:pt x="36" y="48"/>
                </a:lnTo>
                <a:lnTo>
                  <a:pt x="36" y="42"/>
                </a:lnTo>
                <a:lnTo>
                  <a:pt x="36" y="36"/>
                </a:lnTo>
                <a:lnTo>
                  <a:pt x="30" y="36"/>
                </a:lnTo>
                <a:lnTo>
                  <a:pt x="36" y="36"/>
                </a:lnTo>
                <a:lnTo>
                  <a:pt x="36" y="30"/>
                </a:lnTo>
                <a:lnTo>
                  <a:pt x="30" y="30"/>
                </a:lnTo>
                <a:lnTo>
                  <a:pt x="36" y="30"/>
                </a:lnTo>
                <a:lnTo>
                  <a:pt x="42" y="30"/>
                </a:lnTo>
                <a:lnTo>
                  <a:pt x="36" y="30"/>
                </a:lnTo>
                <a:lnTo>
                  <a:pt x="36" y="24"/>
                </a:lnTo>
                <a:lnTo>
                  <a:pt x="42" y="24"/>
                </a:lnTo>
                <a:lnTo>
                  <a:pt x="48" y="24"/>
                </a:lnTo>
                <a:lnTo>
                  <a:pt x="48" y="18"/>
                </a:lnTo>
                <a:lnTo>
                  <a:pt x="54" y="12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84" y="0"/>
                </a:lnTo>
                <a:lnTo>
                  <a:pt x="9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6656388" y="3667125"/>
            <a:ext cx="554037" cy="485775"/>
          </a:xfrm>
          <a:custGeom>
            <a:avLst/>
            <a:gdLst>
              <a:gd name="T0" fmla="*/ 66 w 174"/>
              <a:gd name="T1" fmla="*/ 18 h 156"/>
              <a:gd name="T2" fmla="*/ 72 w 174"/>
              <a:gd name="T3" fmla="*/ 24 h 156"/>
              <a:gd name="T4" fmla="*/ 78 w 174"/>
              <a:gd name="T5" fmla="*/ 30 h 156"/>
              <a:gd name="T6" fmla="*/ 84 w 174"/>
              <a:gd name="T7" fmla="*/ 30 h 156"/>
              <a:gd name="T8" fmla="*/ 90 w 174"/>
              <a:gd name="T9" fmla="*/ 42 h 156"/>
              <a:gd name="T10" fmla="*/ 96 w 174"/>
              <a:gd name="T11" fmla="*/ 42 h 156"/>
              <a:gd name="T12" fmla="*/ 108 w 174"/>
              <a:gd name="T13" fmla="*/ 36 h 156"/>
              <a:gd name="T14" fmla="*/ 114 w 174"/>
              <a:gd name="T15" fmla="*/ 36 h 156"/>
              <a:gd name="T16" fmla="*/ 126 w 174"/>
              <a:gd name="T17" fmla="*/ 42 h 156"/>
              <a:gd name="T18" fmla="*/ 144 w 174"/>
              <a:gd name="T19" fmla="*/ 42 h 156"/>
              <a:gd name="T20" fmla="*/ 144 w 174"/>
              <a:gd name="T21" fmla="*/ 36 h 156"/>
              <a:gd name="T22" fmla="*/ 156 w 174"/>
              <a:gd name="T23" fmla="*/ 12 h 156"/>
              <a:gd name="T24" fmla="*/ 174 w 174"/>
              <a:gd name="T25" fmla="*/ 18 h 156"/>
              <a:gd name="T26" fmla="*/ 168 w 174"/>
              <a:gd name="T27" fmla="*/ 36 h 156"/>
              <a:gd name="T28" fmla="*/ 162 w 174"/>
              <a:gd name="T29" fmla="*/ 48 h 156"/>
              <a:gd name="T30" fmla="*/ 156 w 174"/>
              <a:gd name="T31" fmla="*/ 60 h 156"/>
              <a:gd name="T32" fmla="*/ 144 w 174"/>
              <a:gd name="T33" fmla="*/ 60 h 156"/>
              <a:gd name="T34" fmla="*/ 144 w 174"/>
              <a:gd name="T35" fmla="*/ 72 h 156"/>
              <a:gd name="T36" fmla="*/ 132 w 174"/>
              <a:gd name="T37" fmla="*/ 78 h 156"/>
              <a:gd name="T38" fmla="*/ 138 w 174"/>
              <a:gd name="T39" fmla="*/ 84 h 156"/>
              <a:gd name="T40" fmla="*/ 138 w 174"/>
              <a:gd name="T41" fmla="*/ 90 h 156"/>
              <a:gd name="T42" fmla="*/ 138 w 174"/>
              <a:gd name="T43" fmla="*/ 108 h 156"/>
              <a:gd name="T44" fmla="*/ 132 w 174"/>
              <a:gd name="T45" fmla="*/ 120 h 156"/>
              <a:gd name="T46" fmla="*/ 132 w 174"/>
              <a:gd name="T47" fmla="*/ 138 h 156"/>
              <a:gd name="T48" fmla="*/ 126 w 174"/>
              <a:gd name="T49" fmla="*/ 144 h 156"/>
              <a:gd name="T50" fmla="*/ 114 w 174"/>
              <a:gd name="T51" fmla="*/ 150 h 156"/>
              <a:gd name="T52" fmla="*/ 102 w 174"/>
              <a:gd name="T53" fmla="*/ 144 h 156"/>
              <a:gd name="T54" fmla="*/ 96 w 174"/>
              <a:gd name="T55" fmla="*/ 138 h 156"/>
              <a:gd name="T56" fmla="*/ 84 w 174"/>
              <a:gd name="T57" fmla="*/ 126 h 156"/>
              <a:gd name="T58" fmla="*/ 78 w 174"/>
              <a:gd name="T59" fmla="*/ 114 h 156"/>
              <a:gd name="T60" fmla="*/ 66 w 174"/>
              <a:gd name="T61" fmla="*/ 126 h 156"/>
              <a:gd name="T62" fmla="*/ 60 w 174"/>
              <a:gd name="T63" fmla="*/ 138 h 156"/>
              <a:gd name="T64" fmla="*/ 54 w 174"/>
              <a:gd name="T65" fmla="*/ 126 h 156"/>
              <a:gd name="T66" fmla="*/ 36 w 174"/>
              <a:gd name="T67" fmla="*/ 126 h 156"/>
              <a:gd name="T68" fmla="*/ 36 w 174"/>
              <a:gd name="T69" fmla="*/ 132 h 156"/>
              <a:gd name="T70" fmla="*/ 24 w 174"/>
              <a:gd name="T71" fmla="*/ 132 h 156"/>
              <a:gd name="T72" fmla="*/ 18 w 174"/>
              <a:gd name="T73" fmla="*/ 120 h 156"/>
              <a:gd name="T74" fmla="*/ 18 w 174"/>
              <a:gd name="T75" fmla="*/ 108 h 156"/>
              <a:gd name="T76" fmla="*/ 6 w 174"/>
              <a:gd name="T77" fmla="*/ 108 h 156"/>
              <a:gd name="T78" fmla="*/ 0 w 174"/>
              <a:gd name="T79" fmla="*/ 102 h 156"/>
              <a:gd name="T80" fmla="*/ 0 w 174"/>
              <a:gd name="T81" fmla="*/ 84 h 156"/>
              <a:gd name="T82" fmla="*/ 6 w 174"/>
              <a:gd name="T83" fmla="*/ 66 h 156"/>
              <a:gd name="T84" fmla="*/ 6 w 174"/>
              <a:gd name="T85" fmla="*/ 60 h 156"/>
              <a:gd name="T86" fmla="*/ 12 w 174"/>
              <a:gd name="T87" fmla="*/ 42 h 156"/>
              <a:gd name="T88" fmla="*/ 12 w 174"/>
              <a:gd name="T89" fmla="*/ 24 h 156"/>
              <a:gd name="T90" fmla="*/ 18 w 174"/>
              <a:gd name="T91" fmla="*/ 12 h 156"/>
              <a:gd name="T92" fmla="*/ 24 w 174"/>
              <a:gd name="T93" fmla="*/ 0 h 156"/>
              <a:gd name="T94" fmla="*/ 42 w 174"/>
              <a:gd name="T95" fmla="*/ 6 h 156"/>
              <a:gd name="T96" fmla="*/ 54 w 174"/>
              <a:gd name="T97" fmla="*/ 0 h 156"/>
              <a:gd name="T98" fmla="*/ 60 w 174"/>
              <a:gd name="T99" fmla="*/ 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4" h="156">
                <a:moveTo>
                  <a:pt x="66" y="12"/>
                </a:move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78" y="24"/>
                </a:lnTo>
                <a:lnTo>
                  <a:pt x="72" y="24"/>
                </a:lnTo>
                <a:lnTo>
                  <a:pt x="78" y="24"/>
                </a:lnTo>
                <a:lnTo>
                  <a:pt x="72" y="30"/>
                </a:lnTo>
                <a:lnTo>
                  <a:pt x="78" y="30"/>
                </a:lnTo>
                <a:lnTo>
                  <a:pt x="78" y="36"/>
                </a:lnTo>
                <a:lnTo>
                  <a:pt x="78" y="30"/>
                </a:lnTo>
                <a:lnTo>
                  <a:pt x="84" y="30"/>
                </a:lnTo>
                <a:lnTo>
                  <a:pt x="84" y="36"/>
                </a:lnTo>
                <a:lnTo>
                  <a:pt x="90" y="36"/>
                </a:lnTo>
                <a:lnTo>
                  <a:pt x="90" y="42"/>
                </a:lnTo>
                <a:lnTo>
                  <a:pt x="84" y="42"/>
                </a:lnTo>
                <a:lnTo>
                  <a:pt x="90" y="42"/>
                </a:lnTo>
                <a:lnTo>
                  <a:pt x="96" y="42"/>
                </a:lnTo>
                <a:lnTo>
                  <a:pt x="102" y="42"/>
                </a:lnTo>
                <a:lnTo>
                  <a:pt x="102" y="36"/>
                </a:lnTo>
                <a:lnTo>
                  <a:pt x="108" y="36"/>
                </a:lnTo>
                <a:lnTo>
                  <a:pt x="108" y="30"/>
                </a:lnTo>
                <a:lnTo>
                  <a:pt x="114" y="30"/>
                </a:lnTo>
                <a:lnTo>
                  <a:pt x="114" y="36"/>
                </a:lnTo>
                <a:lnTo>
                  <a:pt x="120" y="36"/>
                </a:lnTo>
                <a:lnTo>
                  <a:pt x="120" y="42"/>
                </a:lnTo>
                <a:lnTo>
                  <a:pt x="126" y="42"/>
                </a:lnTo>
                <a:lnTo>
                  <a:pt x="132" y="42"/>
                </a:lnTo>
                <a:lnTo>
                  <a:pt x="138" y="42"/>
                </a:lnTo>
                <a:lnTo>
                  <a:pt x="144" y="42"/>
                </a:lnTo>
                <a:lnTo>
                  <a:pt x="144" y="36"/>
                </a:lnTo>
                <a:lnTo>
                  <a:pt x="144" y="30"/>
                </a:lnTo>
                <a:lnTo>
                  <a:pt x="144" y="36"/>
                </a:lnTo>
                <a:lnTo>
                  <a:pt x="150" y="24"/>
                </a:lnTo>
                <a:lnTo>
                  <a:pt x="156" y="18"/>
                </a:lnTo>
                <a:lnTo>
                  <a:pt x="156" y="12"/>
                </a:lnTo>
                <a:lnTo>
                  <a:pt x="162" y="12"/>
                </a:lnTo>
                <a:lnTo>
                  <a:pt x="168" y="12"/>
                </a:lnTo>
                <a:lnTo>
                  <a:pt x="174" y="18"/>
                </a:lnTo>
                <a:lnTo>
                  <a:pt x="174" y="24"/>
                </a:lnTo>
                <a:lnTo>
                  <a:pt x="168" y="30"/>
                </a:lnTo>
                <a:lnTo>
                  <a:pt x="168" y="36"/>
                </a:lnTo>
                <a:lnTo>
                  <a:pt x="168" y="42"/>
                </a:lnTo>
                <a:lnTo>
                  <a:pt x="168" y="48"/>
                </a:lnTo>
                <a:lnTo>
                  <a:pt x="162" y="48"/>
                </a:lnTo>
                <a:lnTo>
                  <a:pt x="156" y="48"/>
                </a:lnTo>
                <a:lnTo>
                  <a:pt x="150" y="54"/>
                </a:lnTo>
                <a:lnTo>
                  <a:pt x="156" y="60"/>
                </a:lnTo>
                <a:lnTo>
                  <a:pt x="150" y="60"/>
                </a:lnTo>
                <a:lnTo>
                  <a:pt x="150" y="60"/>
                </a:lnTo>
                <a:lnTo>
                  <a:pt x="144" y="60"/>
                </a:lnTo>
                <a:lnTo>
                  <a:pt x="144" y="66"/>
                </a:lnTo>
                <a:lnTo>
                  <a:pt x="144" y="66"/>
                </a:lnTo>
                <a:lnTo>
                  <a:pt x="144" y="72"/>
                </a:lnTo>
                <a:lnTo>
                  <a:pt x="138" y="66"/>
                </a:lnTo>
                <a:lnTo>
                  <a:pt x="138" y="72"/>
                </a:lnTo>
                <a:lnTo>
                  <a:pt x="132" y="78"/>
                </a:lnTo>
                <a:lnTo>
                  <a:pt x="138" y="78"/>
                </a:lnTo>
                <a:lnTo>
                  <a:pt x="132" y="78"/>
                </a:lnTo>
                <a:lnTo>
                  <a:pt x="138" y="84"/>
                </a:lnTo>
                <a:lnTo>
                  <a:pt x="132" y="84"/>
                </a:lnTo>
                <a:lnTo>
                  <a:pt x="138" y="84"/>
                </a:lnTo>
                <a:lnTo>
                  <a:pt x="138" y="90"/>
                </a:lnTo>
                <a:lnTo>
                  <a:pt x="138" y="96"/>
                </a:lnTo>
                <a:lnTo>
                  <a:pt x="138" y="102"/>
                </a:lnTo>
                <a:lnTo>
                  <a:pt x="138" y="108"/>
                </a:lnTo>
                <a:lnTo>
                  <a:pt x="138" y="114"/>
                </a:lnTo>
                <a:lnTo>
                  <a:pt x="138" y="120"/>
                </a:lnTo>
                <a:lnTo>
                  <a:pt x="132" y="120"/>
                </a:lnTo>
                <a:lnTo>
                  <a:pt x="132" y="126"/>
                </a:lnTo>
                <a:lnTo>
                  <a:pt x="132" y="132"/>
                </a:lnTo>
                <a:lnTo>
                  <a:pt x="132" y="138"/>
                </a:lnTo>
                <a:lnTo>
                  <a:pt x="132" y="138"/>
                </a:lnTo>
                <a:lnTo>
                  <a:pt x="126" y="138"/>
                </a:lnTo>
                <a:lnTo>
                  <a:pt x="126" y="144"/>
                </a:lnTo>
                <a:lnTo>
                  <a:pt x="120" y="150"/>
                </a:lnTo>
                <a:lnTo>
                  <a:pt x="114" y="156"/>
                </a:lnTo>
                <a:lnTo>
                  <a:pt x="114" y="150"/>
                </a:lnTo>
                <a:lnTo>
                  <a:pt x="108" y="150"/>
                </a:lnTo>
                <a:lnTo>
                  <a:pt x="108" y="144"/>
                </a:lnTo>
                <a:lnTo>
                  <a:pt x="102" y="144"/>
                </a:lnTo>
                <a:lnTo>
                  <a:pt x="108" y="144"/>
                </a:lnTo>
                <a:lnTo>
                  <a:pt x="102" y="138"/>
                </a:lnTo>
                <a:lnTo>
                  <a:pt x="96" y="138"/>
                </a:lnTo>
                <a:lnTo>
                  <a:pt x="96" y="138"/>
                </a:lnTo>
                <a:lnTo>
                  <a:pt x="90" y="132"/>
                </a:lnTo>
                <a:lnTo>
                  <a:pt x="84" y="126"/>
                </a:lnTo>
                <a:lnTo>
                  <a:pt x="90" y="120"/>
                </a:lnTo>
                <a:lnTo>
                  <a:pt x="84" y="120"/>
                </a:lnTo>
                <a:lnTo>
                  <a:pt x="78" y="114"/>
                </a:lnTo>
                <a:lnTo>
                  <a:pt x="72" y="114"/>
                </a:lnTo>
                <a:lnTo>
                  <a:pt x="66" y="120"/>
                </a:lnTo>
                <a:lnTo>
                  <a:pt x="66" y="126"/>
                </a:lnTo>
                <a:lnTo>
                  <a:pt x="66" y="132"/>
                </a:lnTo>
                <a:lnTo>
                  <a:pt x="60" y="132"/>
                </a:lnTo>
                <a:lnTo>
                  <a:pt x="60" y="138"/>
                </a:lnTo>
                <a:lnTo>
                  <a:pt x="54" y="138"/>
                </a:lnTo>
                <a:lnTo>
                  <a:pt x="54" y="132"/>
                </a:lnTo>
                <a:lnTo>
                  <a:pt x="54" y="126"/>
                </a:lnTo>
                <a:lnTo>
                  <a:pt x="48" y="126"/>
                </a:lnTo>
                <a:lnTo>
                  <a:pt x="42" y="126"/>
                </a:lnTo>
                <a:lnTo>
                  <a:pt x="36" y="126"/>
                </a:lnTo>
                <a:lnTo>
                  <a:pt x="36" y="132"/>
                </a:lnTo>
                <a:lnTo>
                  <a:pt x="36" y="126"/>
                </a:lnTo>
                <a:lnTo>
                  <a:pt x="36" y="132"/>
                </a:lnTo>
                <a:lnTo>
                  <a:pt x="30" y="132"/>
                </a:lnTo>
                <a:lnTo>
                  <a:pt x="30" y="126"/>
                </a:lnTo>
                <a:lnTo>
                  <a:pt x="24" y="132"/>
                </a:lnTo>
                <a:lnTo>
                  <a:pt x="24" y="126"/>
                </a:lnTo>
                <a:lnTo>
                  <a:pt x="24" y="120"/>
                </a:lnTo>
                <a:lnTo>
                  <a:pt x="18" y="120"/>
                </a:lnTo>
                <a:lnTo>
                  <a:pt x="24" y="114"/>
                </a:lnTo>
                <a:lnTo>
                  <a:pt x="18" y="114"/>
                </a:lnTo>
                <a:lnTo>
                  <a:pt x="18" y="108"/>
                </a:lnTo>
                <a:lnTo>
                  <a:pt x="12" y="108"/>
                </a:lnTo>
                <a:lnTo>
                  <a:pt x="6" y="114"/>
                </a:lnTo>
                <a:lnTo>
                  <a:pt x="6" y="108"/>
                </a:lnTo>
                <a:lnTo>
                  <a:pt x="0" y="102"/>
                </a:lnTo>
                <a:lnTo>
                  <a:pt x="0" y="108"/>
                </a:lnTo>
                <a:lnTo>
                  <a:pt x="0" y="102"/>
                </a:lnTo>
                <a:lnTo>
                  <a:pt x="0" y="96"/>
                </a:lnTo>
                <a:lnTo>
                  <a:pt x="0" y="90"/>
                </a:lnTo>
                <a:lnTo>
                  <a:pt x="0" y="84"/>
                </a:lnTo>
                <a:lnTo>
                  <a:pt x="0" y="78"/>
                </a:lnTo>
                <a:lnTo>
                  <a:pt x="0" y="72"/>
                </a:lnTo>
                <a:lnTo>
                  <a:pt x="6" y="66"/>
                </a:lnTo>
                <a:lnTo>
                  <a:pt x="6" y="60"/>
                </a:lnTo>
                <a:lnTo>
                  <a:pt x="0" y="60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12" y="42"/>
                </a:lnTo>
                <a:lnTo>
                  <a:pt x="12" y="36"/>
                </a:lnTo>
                <a:lnTo>
                  <a:pt x="12" y="30"/>
                </a:lnTo>
                <a:lnTo>
                  <a:pt x="12" y="24"/>
                </a:lnTo>
                <a:lnTo>
                  <a:pt x="18" y="24"/>
                </a:lnTo>
                <a:lnTo>
                  <a:pt x="18" y="18"/>
                </a:lnTo>
                <a:lnTo>
                  <a:pt x="18" y="12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6"/>
                </a:lnTo>
                <a:lnTo>
                  <a:pt x="42" y="6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54" y="0"/>
                </a:lnTo>
                <a:lnTo>
                  <a:pt x="54" y="6"/>
                </a:lnTo>
                <a:lnTo>
                  <a:pt x="60" y="6"/>
                </a:lnTo>
                <a:lnTo>
                  <a:pt x="60" y="12"/>
                </a:lnTo>
                <a:lnTo>
                  <a:pt x="66" y="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5" name="Freeform 75"/>
          <p:cNvSpPr>
            <a:spLocks noEditPoints="1"/>
          </p:cNvSpPr>
          <p:nvPr/>
        </p:nvSpPr>
        <p:spPr bwMode="auto">
          <a:xfrm>
            <a:off x="7077075" y="3705225"/>
            <a:ext cx="496888" cy="392113"/>
          </a:xfrm>
          <a:custGeom>
            <a:avLst/>
            <a:gdLst>
              <a:gd name="T0" fmla="*/ 1 w 26"/>
              <a:gd name="T1" fmla="*/ 13 h 21"/>
              <a:gd name="T2" fmla="*/ 1 w 26"/>
              <a:gd name="T3" fmla="*/ 12 h 21"/>
              <a:gd name="T4" fmla="*/ 0 w 26"/>
              <a:gd name="T5" fmla="*/ 11 h 21"/>
              <a:gd name="T6" fmla="*/ 2 w 26"/>
              <a:gd name="T7" fmla="*/ 10 h 21"/>
              <a:gd name="T8" fmla="*/ 2 w 26"/>
              <a:gd name="T9" fmla="*/ 8 h 21"/>
              <a:gd name="T10" fmla="*/ 6 w 26"/>
              <a:gd name="T11" fmla="*/ 8 h 21"/>
              <a:gd name="T12" fmla="*/ 8 w 26"/>
              <a:gd name="T13" fmla="*/ 8 h 21"/>
              <a:gd name="T14" fmla="*/ 10 w 26"/>
              <a:gd name="T15" fmla="*/ 6 h 21"/>
              <a:gd name="T16" fmla="*/ 9 w 26"/>
              <a:gd name="T17" fmla="*/ 4 h 21"/>
              <a:gd name="T18" fmla="*/ 10 w 26"/>
              <a:gd name="T19" fmla="*/ 2 h 21"/>
              <a:gd name="T20" fmla="*/ 11 w 26"/>
              <a:gd name="T21" fmla="*/ 2 h 21"/>
              <a:gd name="T22" fmla="*/ 13 w 26"/>
              <a:gd name="T23" fmla="*/ 1 h 21"/>
              <a:gd name="T24" fmla="*/ 15 w 26"/>
              <a:gd name="T25" fmla="*/ 0 h 21"/>
              <a:gd name="T26" fmla="*/ 17 w 26"/>
              <a:gd name="T27" fmla="*/ 0 h 21"/>
              <a:gd name="T28" fmla="*/ 20 w 26"/>
              <a:gd name="T29" fmla="*/ 0 h 21"/>
              <a:gd name="T30" fmla="*/ 20 w 26"/>
              <a:gd name="T31" fmla="*/ 1 h 21"/>
              <a:gd name="T32" fmla="*/ 22 w 26"/>
              <a:gd name="T33" fmla="*/ 4 h 21"/>
              <a:gd name="T34" fmla="*/ 20 w 26"/>
              <a:gd name="T35" fmla="*/ 6 h 21"/>
              <a:gd name="T36" fmla="*/ 21 w 26"/>
              <a:gd name="T37" fmla="*/ 8 h 21"/>
              <a:gd name="T38" fmla="*/ 22 w 26"/>
              <a:gd name="T39" fmla="*/ 8 h 21"/>
              <a:gd name="T40" fmla="*/ 23 w 26"/>
              <a:gd name="T41" fmla="*/ 10 h 21"/>
              <a:gd name="T42" fmla="*/ 24 w 26"/>
              <a:gd name="T43" fmla="*/ 10 h 21"/>
              <a:gd name="T44" fmla="*/ 25 w 26"/>
              <a:gd name="T45" fmla="*/ 12 h 21"/>
              <a:gd name="T46" fmla="*/ 25 w 26"/>
              <a:gd name="T47" fmla="*/ 14 h 21"/>
              <a:gd name="T48" fmla="*/ 23 w 26"/>
              <a:gd name="T49" fmla="*/ 16 h 21"/>
              <a:gd name="T50" fmla="*/ 21 w 26"/>
              <a:gd name="T51" fmla="*/ 17 h 21"/>
              <a:gd name="T52" fmla="*/ 20 w 26"/>
              <a:gd name="T53" fmla="*/ 19 h 21"/>
              <a:gd name="T54" fmla="*/ 19 w 26"/>
              <a:gd name="T55" fmla="*/ 19 h 21"/>
              <a:gd name="T56" fmla="*/ 16 w 26"/>
              <a:gd name="T57" fmla="*/ 18 h 21"/>
              <a:gd name="T58" fmla="*/ 16 w 26"/>
              <a:gd name="T59" fmla="*/ 15 h 21"/>
              <a:gd name="T60" fmla="*/ 15 w 26"/>
              <a:gd name="T61" fmla="*/ 16 h 21"/>
              <a:gd name="T62" fmla="*/ 13 w 26"/>
              <a:gd name="T63" fmla="*/ 18 h 21"/>
              <a:gd name="T64" fmla="*/ 13 w 26"/>
              <a:gd name="T65" fmla="*/ 20 h 21"/>
              <a:gd name="T66" fmla="*/ 12 w 26"/>
              <a:gd name="T67" fmla="*/ 21 h 21"/>
              <a:gd name="T68" fmla="*/ 9 w 26"/>
              <a:gd name="T69" fmla="*/ 21 h 21"/>
              <a:gd name="T70" fmla="*/ 8 w 26"/>
              <a:gd name="T71" fmla="*/ 20 h 21"/>
              <a:gd name="T72" fmla="*/ 6 w 26"/>
              <a:gd name="T73" fmla="*/ 21 h 21"/>
              <a:gd name="T74" fmla="*/ 4 w 26"/>
              <a:gd name="T75" fmla="*/ 20 h 21"/>
              <a:gd name="T76" fmla="*/ 3 w 26"/>
              <a:gd name="T77" fmla="*/ 18 h 21"/>
              <a:gd name="T78" fmla="*/ 2 w 26"/>
              <a:gd name="T79" fmla="*/ 18 h 21"/>
              <a:gd name="T80" fmla="*/ 2 w 26"/>
              <a:gd name="T81" fmla="*/ 16 h 21"/>
              <a:gd name="T82" fmla="*/ 8 w 26"/>
              <a:gd name="T83" fmla="*/ 16 h 21"/>
              <a:gd name="T84" fmla="*/ 7 w 26"/>
              <a:gd name="T85" fmla="*/ 16 h 21"/>
              <a:gd name="T86" fmla="*/ 8 w 26"/>
              <a:gd name="T87" fmla="*/ 18 h 21"/>
              <a:gd name="T88" fmla="*/ 9 w 26"/>
              <a:gd name="T89" fmla="*/ 18 h 21"/>
              <a:gd name="T90" fmla="*/ 8 w 26"/>
              <a:gd name="T91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1">
                <a:moveTo>
                  <a:pt x="1" y="15"/>
                </a:moveTo>
                <a:lnTo>
                  <a:pt x="1" y="14"/>
                </a:lnTo>
                <a:lnTo>
                  <a:pt x="1" y="13"/>
                </a:lnTo>
                <a:lnTo>
                  <a:pt x="1" y="12"/>
                </a:lnTo>
                <a:lnTo>
                  <a:pt x="0" y="12"/>
                </a:lnTo>
                <a:lnTo>
                  <a:pt x="1" y="12"/>
                </a:lnTo>
                <a:lnTo>
                  <a:pt x="0" y="11"/>
                </a:lnTo>
                <a:lnTo>
                  <a:pt x="1" y="11"/>
                </a:lnTo>
                <a:lnTo>
                  <a:pt x="0" y="11"/>
                </a:lnTo>
                <a:lnTo>
                  <a:pt x="1" y="10"/>
                </a:lnTo>
                <a:lnTo>
                  <a:pt x="1" y="9"/>
                </a:lnTo>
                <a:lnTo>
                  <a:pt x="2" y="10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7" y="8"/>
                </a:lnTo>
                <a:lnTo>
                  <a:pt x="7" y="8"/>
                </a:lnTo>
                <a:lnTo>
                  <a:pt x="8" y="8"/>
                </a:lnTo>
                <a:lnTo>
                  <a:pt x="8" y="7"/>
                </a:lnTo>
                <a:lnTo>
                  <a:pt x="9" y="7"/>
                </a:lnTo>
                <a:lnTo>
                  <a:pt x="10" y="6"/>
                </a:lnTo>
                <a:lnTo>
                  <a:pt x="10" y="5"/>
                </a:lnTo>
                <a:lnTo>
                  <a:pt x="9" y="5"/>
                </a:lnTo>
                <a:lnTo>
                  <a:pt x="9" y="4"/>
                </a:lnTo>
                <a:lnTo>
                  <a:pt x="9" y="3"/>
                </a:lnTo>
                <a:lnTo>
                  <a:pt x="9" y="2"/>
                </a:lnTo>
                <a:lnTo>
                  <a:pt x="10" y="2"/>
                </a:lnTo>
                <a:lnTo>
                  <a:pt x="10" y="1"/>
                </a:lnTo>
                <a:lnTo>
                  <a:pt x="11" y="1"/>
                </a:lnTo>
                <a:lnTo>
                  <a:pt x="11" y="2"/>
                </a:lnTo>
                <a:lnTo>
                  <a:pt x="12" y="2"/>
                </a:lnTo>
                <a:lnTo>
                  <a:pt x="13" y="2"/>
                </a:lnTo>
                <a:lnTo>
                  <a:pt x="13" y="1"/>
                </a:lnTo>
                <a:lnTo>
                  <a:pt x="14" y="1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0" y="1"/>
                </a:lnTo>
                <a:lnTo>
                  <a:pt x="19" y="1"/>
                </a:lnTo>
                <a:lnTo>
                  <a:pt x="20" y="1"/>
                </a:lnTo>
                <a:lnTo>
                  <a:pt x="20" y="2"/>
                </a:lnTo>
                <a:lnTo>
                  <a:pt x="21" y="3"/>
                </a:lnTo>
                <a:lnTo>
                  <a:pt x="22" y="4"/>
                </a:lnTo>
                <a:lnTo>
                  <a:pt x="21" y="4"/>
                </a:lnTo>
                <a:lnTo>
                  <a:pt x="21" y="5"/>
                </a:lnTo>
                <a:lnTo>
                  <a:pt x="20" y="6"/>
                </a:lnTo>
                <a:lnTo>
                  <a:pt x="21" y="7"/>
                </a:lnTo>
                <a:lnTo>
                  <a:pt x="20" y="8"/>
                </a:lnTo>
                <a:lnTo>
                  <a:pt x="21" y="8"/>
                </a:lnTo>
                <a:lnTo>
                  <a:pt x="22" y="8"/>
                </a:lnTo>
                <a:lnTo>
                  <a:pt x="23" y="8"/>
                </a:lnTo>
                <a:lnTo>
                  <a:pt x="22" y="8"/>
                </a:lnTo>
                <a:lnTo>
                  <a:pt x="23" y="9"/>
                </a:lnTo>
                <a:lnTo>
                  <a:pt x="22" y="10"/>
                </a:lnTo>
                <a:lnTo>
                  <a:pt x="23" y="10"/>
                </a:lnTo>
                <a:lnTo>
                  <a:pt x="23" y="9"/>
                </a:lnTo>
                <a:lnTo>
                  <a:pt x="24" y="9"/>
                </a:lnTo>
                <a:lnTo>
                  <a:pt x="24" y="10"/>
                </a:lnTo>
                <a:lnTo>
                  <a:pt x="25" y="11"/>
                </a:lnTo>
                <a:lnTo>
                  <a:pt x="26" y="12"/>
                </a:lnTo>
                <a:lnTo>
                  <a:pt x="25" y="12"/>
                </a:lnTo>
                <a:lnTo>
                  <a:pt x="26" y="13"/>
                </a:lnTo>
                <a:lnTo>
                  <a:pt x="26" y="14"/>
                </a:lnTo>
                <a:lnTo>
                  <a:pt x="25" y="14"/>
                </a:lnTo>
                <a:lnTo>
                  <a:pt x="25" y="15"/>
                </a:lnTo>
                <a:lnTo>
                  <a:pt x="24" y="16"/>
                </a:lnTo>
                <a:lnTo>
                  <a:pt x="23" y="16"/>
                </a:lnTo>
                <a:lnTo>
                  <a:pt x="23" y="17"/>
                </a:lnTo>
                <a:lnTo>
                  <a:pt x="22" y="16"/>
                </a:lnTo>
                <a:lnTo>
                  <a:pt x="21" y="17"/>
                </a:lnTo>
                <a:lnTo>
                  <a:pt x="21" y="18"/>
                </a:lnTo>
                <a:lnTo>
                  <a:pt x="21" y="19"/>
                </a:lnTo>
                <a:lnTo>
                  <a:pt x="20" y="19"/>
                </a:lnTo>
                <a:lnTo>
                  <a:pt x="19" y="21"/>
                </a:lnTo>
                <a:lnTo>
                  <a:pt x="19" y="20"/>
                </a:lnTo>
                <a:lnTo>
                  <a:pt x="19" y="19"/>
                </a:lnTo>
                <a:lnTo>
                  <a:pt x="18" y="18"/>
                </a:lnTo>
                <a:lnTo>
                  <a:pt x="17" y="18"/>
                </a:lnTo>
                <a:lnTo>
                  <a:pt x="16" y="18"/>
                </a:lnTo>
                <a:lnTo>
                  <a:pt x="16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5" y="15"/>
                </a:lnTo>
                <a:lnTo>
                  <a:pt x="15" y="16"/>
                </a:lnTo>
                <a:lnTo>
                  <a:pt x="14" y="16"/>
                </a:lnTo>
                <a:lnTo>
                  <a:pt x="14" y="17"/>
                </a:lnTo>
                <a:lnTo>
                  <a:pt x="13" y="18"/>
                </a:lnTo>
                <a:lnTo>
                  <a:pt x="13" y="19"/>
                </a:lnTo>
                <a:lnTo>
                  <a:pt x="12" y="19"/>
                </a:lnTo>
                <a:lnTo>
                  <a:pt x="13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1" y="21"/>
                </a:lnTo>
                <a:lnTo>
                  <a:pt x="10" y="21"/>
                </a:lnTo>
                <a:lnTo>
                  <a:pt x="9" y="21"/>
                </a:lnTo>
                <a:lnTo>
                  <a:pt x="9" y="21"/>
                </a:lnTo>
                <a:lnTo>
                  <a:pt x="8" y="21"/>
                </a:lnTo>
                <a:lnTo>
                  <a:pt x="8" y="20"/>
                </a:lnTo>
                <a:lnTo>
                  <a:pt x="7" y="20"/>
                </a:lnTo>
                <a:lnTo>
                  <a:pt x="7" y="21"/>
                </a:lnTo>
                <a:lnTo>
                  <a:pt x="6" y="21"/>
                </a:lnTo>
                <a:lnTo>
                  <a:pt x="6" y="20"/>
                </a:lnTo>
                <a:lnTo>
                  <a:pt x="5" y="21"/>
                </a:lnTo>
                <a:lnTo>
                  <a:pt x="4" y="20"/>
                </a:lnTo>
                <a:lnTo>
                  <a:pt x="4" y="19"/>
                </a:lnTo>
                <a:lnTo>
                  <a:pt x="3" y="19"/>
                </a:lnTo>
                <a:lnTo>
                  <a:pt x="3" y="18"/>
                </a:lnTo>
                <a:lnTo>
                  <a:pt x="3" y="19"/>
                </a:lnTo>
                <a:lnTo>
                  <a:pt x="2" y="19"/>
                </a:lnTo>
                <a:lnTo>
                  <a:pt x="2" y="18"/>
                </a:lnTo>
                <a:lnTo>
                  <a:pt x="2" y="18"/>
                </a:lnTo>
                <a:lnTo>
                  <a:pt x="2" y="17"/>
                </a:lnTo>
                <a:lnTo>
                  <a:pt x="2" y="16"/>
                </a:lnTo>
                <a:lnTo>
                  <a:pt x="2" y="15"/>
                </a:lnTo>
                <a:lnTo>
                  <a:pt x="1" y="15"/>
                </a:lnTo>
                <a:close/>
                <a:moveTo>
                  <a:pt x="8" y="16"/>
                </a:moveTo>
                <a:lnTo>
                  <a:pt x="8" y="15"/>
                </a:lnTo>
                <a:lnTo>
                  <a:pt x="7" y="15"/>
                </a:lnTo>
                <a:lnTo>
                  <a:pt x="7" y="16"/>
                </a:lnTo>
                <a:lnTo>
                  <a:pt x="7" y="17"/>
                </a:lnTo>
                <a:lnTo>
                  <a:pt x="8" y="17"/>
                </a:lnTo>
                <a:lnTo>
                  <a:pt x="8" y="18"/>
                </a:lnTo>
                <a:lnTo>
                  <a:pt x="9" y="18"/>
                </a:lnTo>
                <a:lnTo>
                  <a:pt x="9" y="19"/>
                </a:lnTo>
                <a:lnTo>
                  <a:pt x="9" y="18"/>
                </a:lnTo>
                <a:lnTo>
                  <a:pt x="9" y="17"/>
                </a:lnTo>
                <a:lnTo>
                  <a:pt x="8" y="17"/>
                </a:lnTo>
                <a:lnTo>
                  <a:pt x="8" y="1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5321300" y="3724275"/>
            <a:ext cx="474663" cy="428625"/>
          </a:xfrm>
          <a:custGeom>
            <a:avLst/>
            <a:gdLst>
              <a:gd name="T0" fmla="*/ 102 w 150"/>
              <a:gd name="T1" fmla="*/ 6 h 138"/>
              <a:gd name="T2" fmla="*/ 114 w 150"/>
              <a:gd name="T3" fmla="*/ 6 h 138"/>
              <a:gd name="T4" fmla="*/ 120 w 150"/>
              <a:gd name="T5" fmla="*/ 12 h 138"/>
              <a:gd name="T6" fmla="*/ 114 w 150"/>
              <a:gd name="T7" fmla="*/ 18 h 138"/>
              <a:gd name="T8" fmla="*/ 126 w 150"/>
              <a:gd name="T9" fmla="*/ 24 h 138"/>
              <a:gd name="T10" fmla="*/ 132 w 150"/>
              <a:gd name="T11" fmla="*/ 30 h 138"/>
              <a:gd name="T12" fmla="*/ 138 w 150"/>
              <a:gd name="T13" fmla="*/ 36 h 138"/>
              <a:gd name="T14" fmla="*/ 144 w 150"/>
              <a:gd name="T15" fmla="*/ 48 h 138"/>
              <a:gd name="T16" fmla="*/ 144 w 150"/>
              <a:gd name="T17" fmla="*/ 54 h 138"/>
              <a:gd name="T18" fmla="*/ 144 w 150"/>
              <a:gd name="T19" fmla="*/ 72 h 138"/>
              <a:gd name="T20" fmla="*/ 150 w 150"/>
              <a:gd name="T21" fmla="*/ 78 h 138"/>
              <a:gd name="T22" fmla="*/ 144 w 150"/>
              <a:gd name="T23" fmla="*/ 90 h 138"/>
              <a:gd name="T24" fmla="*/ 144 w 150"/>
              <a:gd name="T25" fmla="*/ 102 h 138"/>
              <a:gd name="T26" fmla="*/ 138 w 150"/>
              <a:gd name="T27" fmla="*/ 102 h 138"/>
              <a:gd name="T28" fmla="*/ 132 w 150"/>
              <a:gd name="T29" fmla="*/ 114 h 138"/>
              <a:gd name="T30" fmla="*/ 126 w 150"/>
              <a:gd name="T31" fmla="*/ 108 h 138"/>
              <a:gd name="T32" fmla="*/ 132 w 150"/>
              <a:gd name="T33" fmla="*/ 120 h 138"/>
              <a:gd name="T34" fmla="*/ 138 w 150"/>
              <a:gd name="T35" fmla="*/ 120 h 138"/>
              <a:gd name="T36" fmla="*/ 132 w 150"/>
              <a:gd name="T37" fmla="*/ 132 h 138"/>
              <a:gd name="T38" fmla="*/ 120 w 150"/>
              <a:gd name="T39" fmla="*/ 132 h 138"/>
              <a:gd name="T40" fmla="*/ 114 w 150"/>
              <a:gd name="T41" fmla="*/ 138 h 138"/>
              <a:gd name="T42" fmla="*/ 108 w 150"/>
              <a:gd name="T43" fmla="*/ 132 h 138"/>
              <a:gd name="T44" fmla="*/ 102 w 150"/>
              <a:gd name="T45" fmla="*/ 132 h 138"/>
              <a:gd name="T46" fmla="*/ 90 w 150"/>
              <a:gd name="T47" fmla="*/ 132 h 138"/>
              <a:gd name="T48" fmla="*/ 84 w 150"/>
              <a:gd name="T49" fmla="*/ 120 h 138"/>
              <a:gd name="T50" fmla="*/ 72 w 150"/>
              <a:gd name="T51" fmla="*/ 120 h 138"/>
              <a:gd name="T52" fmla="*/ 66 w 150"/>
              <a:gd name="T53" fmla="*/ 132 h 138"/>
              <a:gd name="T54" fmla="*/ 66 w 150"/>
              <a:gd name="T55" fmla="*/ 132 h 138"/>
              <a:gd name="T56" fmla="*/ 60 w 150"/>
              <a:gd name="T57" fmla="*/ 132 h 138"/>
              <a:gd name="T58" fmla="*/ 60 w 150"/>
              <a:gd name="T59" fmla="*/ 120 h 138"/>
              <a:gd name="T60" fmla="*/ 60 w 150"/>
              <a:gd name="T61" fmla="*/ 120 h 138"/>
              <a:gd name="T62" fmla="*/ 54 w 150"/>
              <a:gd name="T63" fmla="*/ 114 h 138"/>
              <a:gd name="T64" fmla="*/ 48 w 150"/>
              <a:gd name="T65" fmla="*/ 108 h 138"/>
              <a:gd name="T66" fmla="*/ 36 w 150"/>
              <a:gd name="T67" fmla="*/ 108 h 138"/>
              <a:gd name="T68" fmla="*/ 24 w 150"/>
              <a:gd name="T69" fmla="*/ 108 h 138"/>
              <a:gd name="T70" fmla="*/ 30 w 150"/>
              <a:gd name="T71" fmla="*/ 102 h 138"/>
              <a:gd name="T72" fmla="*/ 24 w 150"/>
              <a:gd name="T73" fmla="*/ 90 h 138"/>
              <a:gd name="T74" fmla="*/ 18 w 150"/>
              <a:gd name="T75" fmla="*/ 96 h 138"/>
              <a:gd name="T76" fmla="*/ 12 w 150"/>
              <a:gd name="T77" fmla="*/ 90 h 138"/>
              <a:gd name="T78" fmla="*/ 24 w 150"/>
              <a:gd name="T79" fmla="*/ 84 h 138"/>
              <a:gd name="T80" fmla="*/ 18 w 150"/>
              <a:gd name="T81" fmla="*/ 78 h 138"/>
              <a:gd name="T82" fmla="*/ 18 w 150"/>
              <a:gd name="T83" fmla="*/ 66 h 138"/>
              <a:gd name="T84" fmla="*/ 12 w 150"/>
              <a:gd name="T85" fmla="*/ 60 h 138"/>
              <a:gd name="T86" fmla="*/ 12 w 150"/>
              <a:gd name="T87" fmla="*/ 48 h 138"/>
              <a:gd name="T88" fmla="*/ 12 w 150"/>
              <a:gd name="T89" fmla="*/ 48 h 138"/>
              <a:gd name="T90" fmla="*/ 0 w 150"/>
              <a:gd name="T91" fmla="*/ 48 h 138"/>
              <a:gd name="T92" fmla="*/ 0 w 150"/>
              <a:gd name="T93" fmla="*/ 36 h 138"/>
              <a:gd name="T94" fmla="*/ 0 w 150"/>
              <a:gd name="T95" fmla="*/ 36 h 138"/>
              <a:gd name="T96" fmla="*/ 6 w 150"/>
              <a:gd name="T97" fmla="*/ 24 h 138"/>
              <a:gd name="T98" fmla="*/ 0 w 150"/>
              <a:gd name="T99" fmla="*/ 18 h 138"/>
              <a:gd name="T100" fmla="*/ 6 w 150"/>
              <a:gd name="T101" fmla="*/ 12 h 138"/>
              <a:gd name="T102" fmla="*/ 12 w 150"/>
              <a:gd name="T103" fmla="*/ 6 h 138"/>
              <a:gd name="T104" fmla="*/ 18 w 150"/>
              <a:gd name="T105" fmla="*/ 12 h 138"/>
              <a:gd name="T106" fmla="*/ 30 w 150"/>
              <a:gd name="T107" fmla="*/ 6 h 138"/>
              <a:gd name="T108" fmla="*/ 36 w 150"/>
              <a:gd name="T109" fmla="*/ 12 h 138"/>
              <a:gd name="T110" fmla="*/ 42 w 150"/>
              <a:gd name="T111" fmla="*/ 6 h 138"/>
              <a:gd name="T112" fmla="*/ 48 w 150"/>
              <a:gd name="T113" fmla="*/ 6 h 138"/>
              <a:gd name="T114" fmla="*/ 54 w 150"/>
              <a:gd name="T115" fmla="*/ 0 h 138"/>
              <a:gd name="T116" fmla="*/ 60 w 150"/>
              <a:gd name="T117" fmla="*/ 0 h 138"/>
              <a:gd name="T118" fmla="*/ 66 w 150"/>
              <a:gd name="T119" fmla="*/ 0 h 138"/>
              <a:gd name="T120" fmla="*/ 72 w 150"/>
              <a:gd name="T121" fmla="*/ 6 h 138"/>
              <a:gd name="T122" fmla="*/ 84 w 150"/>
              <a:gd name="T123" fmla="*/ 6 h 138"/>
              <a:gd name="T124" fmla="*/ 96 w 150"/>
              <a:gd name="T125" fmla="*/ 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0" h="138">
                <a:moveTo>
                  <a:pt x="96" y="6"/>
                </a:move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14" y="12"/>
                </a:lnTo>
                <a:lnTo>
                  <a:pt x="120" y="12"/>
                </a:lnTo>
                <a:lnTo>
                  <a:pt x="120" y="18"/>
                </a:lnTo>
                <a:lnTo>
                  <a:pt x="114" y="18"/>
                </a:lnTo>
                <a:lnTo>
                  <a:pt x="120" y="24"/>
                </a:lnTo>
                <a:lnTo>
                  <a:pt x="126" y="24"/>
                </a:lnTo>
                <a:lnTo>
                  <a:pt x="132" y="24"/>
                </a:lnTo>
                <a:lnTo>
                  <a:pt x="132" y="30"/>
                </a:lnTo>
                <a:lnTo>
                  <a:pt x="138" y="30"/>
                </a:lnTo>
                <a:lnTo>
                  <a:pt x="138" y="36"/>
                </a:lnTo>
                <a:lnTo>
                  <a:pt x="144" y="42"/>
                </a:lnTo>
                <a:lnTo>
                  <a:pt x="144" y="48"/>
                </a:lnTo>
                <a:lnTo>
                  <a:pt x="144" y="48"/>
                </a:lnTo>
                <a:lnTo>
                  <a:pt x="144" y="54"/>
                </a:lnTo>
                <a:lnTo>
                  <a:pt x="144" y="60"/>
                </a:lnTo>
                <a:lnTo>
                  <a:pt x="144" y="72"/>
                </a:lnTo>
                <a:lnTo>
                  <a:pt x="150" y="72"/>
                </a:lnTo>
                <a:lnTo>
                  <a:pt x="150" y="78"/>
                </a:lnTo>
                <a:lnTo>
                  <a:pt x="150" y="84"/>
                </a:lnTo>
                <a:lnTo>
                  <a:pt x="144" y="90"/>
                </a:lnTo>
                <a:lnTo>
                  <a:pt x="144" y="96"/>
                </a:lnTo>
                <a:lnTo>
                  <a:pt x="144" y="102"/>
                </a:lnTo>
                <a:lnTo>
                  <a:pt x="138" y="108"/>
                </a:lnTo>
                <a:lnTo>
                  <a:pt x="138" y="102"/>
                </a:lnTo>
                <a:lnTo>
                  <a:pt x="132" y="108"/>
                </a:lnTo>
                <a:lnTo>
                  <a:pt x="132" y="114"/>
                </a:lnTo>
                <a:lnTo>
                  <a:pt x="132" y="108"/>
                </a:lnTo>
                <a:lnTo>
                  <a:pt x="126" y="108"/>
                </a:lnTo>
                <a:lnTo>
                  <a:pt x="126" y="114"/>
                </a:lnTo>
                <a:lnTo>
                  <a:pt x="132" y="120"/>
                </a:lnTo>
                <a:lnTo>
                  <a:pt x="132" y="120"/>
                </a:lnTo>
                <a:lnTo>
                  <a:pt x="138" y="120"/>
                </a:lnTo>
                <a:lnTo>
                  <a:pt x="138" y="132"/>
                </a:lnTo>
                <a:lnTo>
                  <a:pt x="132" y="132"/>
                </a:lnTo>
                <a:lnTo>
                  <a:pt x="126" y="132"/>
                </a:lnTo>
                <a:lnTo>
                  <a:pt x="120" y="132"/>
                </a:lnTo>
                <a:lnTo>
                  <a:pt x="120" y="138"/>
                </a:lnTo>
                <a:lnTo>
                  <a:pt x="114" y="138"/>
                </a:lnTo>
                <a:lnTo>
                  <a:pt x="108" y="138"/>
                </a:lnTo>
                <a:lnTo>
                  <a:pt x="108" y="132"/>
                </a:lnTo>
                <a:lnTo>
                  <a:pt x="102" y="132"/>
                </a:lnTo>
                <a:lnTo>
                  <a:pt x="102" y="132"/>
                </a:lnTo>
                <a:lnTo>
                  <a:pt x="96" y="132"/>
                </a:lnTo>
                <a:lnTo>
                  <a:pt x="90" y="132"/>
                </a:lnTo>
                <a:lnTo>
                  <a:pt x="84" y="132"/>
                </a:lnTo>
                <a:lnTo>
                  <a:pt x="84" y="120"/>
                </a:lnTo>
                <a:lnTo>
                  <a:pt x="78" y="120"/>
                </a:lnTo>
                <a:lnTo>
                  <a:pt x="72" y="120"/>
                </a:lnTo>
                <a:lnTo>
                  <a:pt x="72" y="132"/>
                </a:lnTo>
                <a:lnTo>
                  <a:pt x="66" y="132"/>
                </a:lnTo>
                <a:lnTo>
                  <a:pt x="66" y="132"/>
                </a:lnTo>
                <a:lnTo>
                  <a:pt x="66" y="132"/>
                </a:lnTo>
                <a:lnTo>
                  <a:pt x="60" y="132"/>
                </a:lnTo>
                <a:lnTo>
                  <a:pt x="60" y="132"/>
                </a:lnTo>
                <a:lnTo>
                  <a:pt x="60" y="132"/>
                </a:lnTo>
                <a:lnTo>
                  <a:pt x="60" y="120"/>
                </a:lnTo>
                <a:lnTo>
                  <a:pt x="60" y="120"/>
                </a:lnTo>
                <a:lnTo>
                  <a:pt x="60" y="120"/>
                </a:lnTo>
                <a:lnTo>
                  <a:pt x="60" y="114"/>
                </a:lnTo>
                <a:lnTo>
                  <a:pt x="54" y="114"/>
                </a:lnTo>
                <a:lnTo>
                  <a:pt x="48" y="114"/>
                </a:lnTo>
                <a:lnTo>
                  <a:pt x="48" y="108"/>
                </a:lnTo>
                <a:lnTo>
                  <a:pt x="42" y="108"/>
                </a:lnTo>
                <a:lnTo>
                  <a:pt x="36" y="108"/>
                </a:lnTo>
                <a:lnTo>
                  <a:pt x="30" y="108"/>
                </a:lnTo>
                <a:lnTo>
                  <a:pt x="24" y="108"/>
                </a:lnTo>
                <a:lnTo>
                  <a:pt x="24" y="102"/>
                </a:lnTo>
                <a:lnTo>
                  <a:pt x="30" y="102"/>
                </a:lnTo>
                <a:lnTo>
                  <a:pt x="30" y="96"/>
                </a:lnTo>
                <a:lnTo>
                  <a:pt x="24" y="90"/>
                </a:lnTo>
                <a:lnTo>
                  <a:pt x="24" y="96"/>
                </a:lnTo>
                <a:lnTo>
                  <a:pt x="18" y="96"/>
                </a:lnTo>
                <a:lnTo>
                  <a:pt x="18" y="90"/>
                </a:lnTo>
                <a:lnTo>
                  <a:pt x="12" y="90"/>
                </a:lnTo>
                <a:lnTo>
                  <a:pt x="18" y="90"/>
                </a:lnTo>
                <a:lnTo>
                  <a:pt x="24" y="84"/>
                </a:lnTo>
                <a:lnTo>
                  <a:pt x="24" y="78"/>
                </a:lnTo>
                <a:lnTo>
                  <a:pt x="18" y="78"/>
                </a:lnTo>
                <a:lnTo>
                  <a:pt x="18" y="72"/>
                </a:lnTo>
                <a:lnTo>
                  <a:pt x="18" y="66"/>
                </a:lnTo>
                <a:lnTo>
                  <a:pt x="18" y="60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6" y="48"/>
                </a:lnTo>
                <a:lnTo>
                  <a:pt x="12" y="48"/>
                </a:lnTo>
                <a:lnTo>
                  <a:pt x="6" y="48"/>
                </a:lnTo>
                <a:lnTo>
                  <a:pt x="0" y="48"/>
                </a:lnTo>
                <a:lnTo>
                  <a:pt x="0" y="42"/>
                </a:lnTo>
                <a:lnTo>
                  <a:pt x="0" y="36"/>
                </a:lnTo>
                <a:lnTo>
                  <a:pt x="6" y="36"/>
                </a:lnTo>
                <a:lnTo>
                  <a:pt x="0" y="36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0" y="18"/>
                </a:lnTo>
                <a:lnTo>
                  <a:pt x="6" y="18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8" y="12"/>
                </a:lnTo>
                <a:lnTo>
                  <a:pt x="24" y="6"/>
                </a:lnTo>
                <a:lnTo>
                  <a:pt x="30" y="6"/>
                </a:lnTo>
                <a:lnTo>
                  <a:pt x="30" y="12"/>
                </a:lnTo>
                <a:lnTo>
                  <a:pt x="36" y="12"/>
                </a:lnTo>
                <a:lnTo>
                  <a:pt x="36" y="6"/>
                </a:lnTo>
                <a:lnTo>
                  <a:pt x="42" y="6"/>
                </a:lnTo>
                <a:lnTo>
                  <a:pt x="42" y="12"/>
                </a:lnTo>
                <a:lnTo>
                  <a:pt x="48" y="6"/>
                </a:lnTo>
                <a:lnTo>
                  <a:pt x="48" y="0"/>
                </a:lnTo>
                <a:lnTo>
                  <a:pt x="54" y="0"/>
                </a:lnTo>
                <a:lnTo>
                  <a:pt x="60" y="6"/>
                </a:lnTo>
                <a:lnTo>
                  <a:pt x="60" y="0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4251325" y="3741738"/>
            <a:ext cx="496888" cy="728662"/>
          </a:xfrm>
          <a:custGeom>
            <a:avLst/>
            <a:gdLst>
              <a:gd name="T0" fmla="*/ 30 w 156"/>
              <a:gd name="T1" fmla="*/ 6 h 234"/>
              <a:gd name="T2" fmla="*/ 48 w 156"/>
              <a:gd name="T3" fmla="*/ 6 h 234"/>
              <a:gd name="T4" fmla="*/ 54 w 156"/>
              <a:gd name="T5" fmla="*/ 6 h 234"/>
              <a:gd name="T6" fmla="*/ 60 w 156"/>
              <a:gd name="T7" fmla="*/ 6 h 234"/>
              <a:gd name="T8" fmla="*/ 72 w 156"/>
              <a:gd name="T9" fmla="*/ 18 h 234"/>
              <a:gd name="T10" fmla="*/ 72 w 156"/>
              <a:gd name="T11" fmla="*/ 30 h 234"/>
              <a:gd name="T12" fmla="*/ 78 w 156"/>
              <a:gd name="T13" fmla="*/ 36 h 234"/>
              <a:gd name="T14" fmla="*/ 90 w 156"/>
              <a:gd name="T15" fmla="*/ 42 h 234"/>
              <a:gd name="T16" fmla="*/ 96 w 156"/>
              <a:gd name="T17" fmla="*/ 48 h 234"/>
              <a:gd name="T18" fmla="*/ 114 w 156"/>
              <a:gd name="T19" fmla="*/ 48 h 234"/>
              <a:gd name="T20" fmla="*/ 126 w 156"/>
              <a:gd name="T21" fmla="*/ 54 h 234"/>
              <a:gd name="T22" fmla="*/ 138 w 156"/>
              <a:gd name="T23" fmla="*/ 60 h 234"/>
              <a:gd name="T24" fmla="*/ 144 w 156"/>
              <a:gd name="T25" fmla="*/ 66 h 234"/>
              <a:gd name="T26" fmla="*/ 144 w 156"/>
              <a:gd name="T27" fmla="*/ 78 h 234"/>
              <a:gd name="T28" fmla="*/ 144 w 156"/>
              <a:gd name="T29" fmla="*/ 84 h 234"/>
              <a:gd name="T30" fmla="*/ 144 w 156"/>
              <a:gd name="T31" fmla="*/ 90 h 234"/>
              <a:gd name="T32" fmla="*/ 144 w 156"/>
              <a:gd name="T33" fmla="*/ 102 h 234"/>
              <a:gd name="T34" fmla="*/ 144 w 156"/>
              <a:gd name="T35" fmla="*/ 114 h 234"/>
              <a:gd name="T36" fmla="*/ 138 w 156"/>
              <a:gd name="T37" fmla="*/ 114 h 234"/>
              <a:gd name="T38" fmla="*/ 120 w 156"/>
              <a:gd name="T39" fmla="*/ 108 h 234"/>
              <a:gd name="T40" fmla="*/ 102 w 156"/>
              <a:gd name="T41" fmla="*/ 114 h 234"/>
              <a:gd name="T42" fmla="*/ 108 w 156"/>
              <a:gd name="T43" fmla="*/ 126 h 234"/>
              <a:gd name="T44" fmla="*/ 108 w 156"/>
              <a:gd name="T45" fmla="*/ 132 h 234"/>
              <a:gd name="T46" fmla="*/ 114 w 156"/>
              <a:gd name="T47" fmla="*/ 132 h 234"/>
              <a:gd name="T48" fmla="*/ 126 w 156"/>
              <a:gd name="T49" fmla="*/ 144 h 234"/>
              <a:gd name="T50" fmla="*/ 132 w 156"/>
              <a:gd name="T51" fmla="*/ 162 h 234"/>
              <a:gd name="T52" fmla="*/ 132 w 156"/>
              <a:gd name="T53" fmla="*/ 168 h 234"/>
              <a:gd name="T54" fmla="*/ 126 w 156"/>
              <a:gd name="T55" fmla="*/ 180 h 234"/>
              <a:gd name="T56" fmla="*/ 126 w 156"/>
              <a:gd name="T57" fmla="*/ 186 h 234"/>
              <a:gd name="T58" fmla="*/ 126 w 156"/>
              <a:gd name="T59" fmla="*/ 192 h 234"/>
              <a:gd name="T60" fmla="*/ 132 w 156"/>
              <a:gd name="T61" fmla="*/ 192 h 234"/>
              <a:gd name="T62" fmla="*/ 144 w 156"/>
              <a:gd name="T63" fmla="*/ 198 h 234"/>
              <a:gd name="T64" fmla="*/ 144 w 156"/>
              <a:gd name="T65" fmla="*/ 204 h 234"/>
              <a:gd name="T66" fmla="*/ 156 w 156"/>
              <a:gd name="T67" fmla="*/ 204 h 234"/>
              <a:gd name="T68" fmla="*/ 156 w 156"/>
              <a:gd name="T69" fmla="*/ 222 h 234"/>
              <a:gd name="T70" fmla="*/ 144 w 156"/>
              <a:gd name="T71" fmla="*/ 228 h 234"/>
              <a:gd name="T72" fmla="*/ 138 w 156"/>
              <a:gd name="T73" fmla="*/ 228 h 234"/>
              <a:gd name="T74" fmla="*/ 126 w 156"/>
              <a:gd name="T75" fmla="*/ 222 h 234"/>
              <a:gd name="T76" fmla="*/ 114 w 156"/>
              <a:gd name="T77" fmla="*/ 216 h 234"/>
              <a:gd name="T78" fmla="*/ 108 w 156"/>
              <a:gd name="T79" fmla="*/ 210 h 234"/>
              <a:gd name="T80" fmla="*/ 102 w 156"/>
              <a:gd name="T81" fmla="*/ 204 h 234"/>
              <a:gd name="T82" fmla="*/ 102 w 156"/>
              <a:gd name="T83" fmla="*/ 198 h 234"/>
              <a:gd name="T84" fmla="*/ 84 w 156"/>
              <a:gd name="T85" fmla="*/ 198 h 234"/>
              <a:gd name="T86" fmla="*/ 84 w 156"/>
              <a:gd name="T87" fmla="*/ 192 h 234"/>
              <a:gd name="T88" fmla="*/ 66 w 156"/>
              <a:gd name="T89" fmla="*/ 180 h 234"/>
              <a:gd name="T90" fmla="*/ 60 w 156"/>
              <a:gd name="T91" fmla="*/ 162 h 234"/>
              <a:gd name="T92" fmla="*/ 48 w 156"/>
              <a:gd name="T93" fmla="*/ 150 h 234"/>
              <a:gd name="T94" fmla="*/ 36 w 156"/>
              <a:gd name="T95" fmla="*/ 144 h 234"/>
              <a:gd name="T96" fmla="*/ 30 w 156"/>
              <a:gd name="T97" fmla="*/ 132 h 234"/>
              <a:gd name="T98" fmla="*/ 18 w 156"/>
              <a:gd name="T99" fmla="*/ 126 h 234"/>
              <a:gd name="T100" fmla="*/ 6 w 156"/>
              <a:gd name="T101" fmla="*/ 114 h 234"/>
              <a:gd name="T102" fmla="*/ 0 w 156"/>
              <a:gd name="T103" fmla="*/ 102 h 234"/>
              <a:gd name="T104" fmla="*/ 18 w 156"/>
              <a:gd name="T105" fmla="*/ 102 h 234"/>
              <a:gd name="T106" fmla="*/ 18 w 156"/>
              <a:gd name="T107" fmla="*/ 96 h 234"/>
              <a:gd name="T108" fmla="*/ 30 w 156"/>
              <a:gd name="T109" fmla="*/ 84 h 234"/>
              <a:gd name="T110" fmla="*/ 24 w 156"/>
              <a:gd name="T111" fmla="*/ 72 h 234"/>
              <a:gd name="T112" fmla="*/ 24 w 156"/>
              <a:gd name="T113" fmla="*/ 66 h 234"/>
              <a:gd name="T114" fmla="*/ 30 w 156"/>
              <a:gd name="T115" fmla="*/ 54 h 234"/>
              <a:gd name="T116" fmla="*/ 24 w 156"/>
              <a:gd name="T117" fmla="*/ 48 h 234"/>
              <a:gd name="T118" fmla="*/ 12 w 156"/>
              <a:gd name="T119" fmla="*/ 36 h 234"/>
              <a:gd name="T120" fmla="*/ 18 w 156"/>
              <a:gd name="T121" fmla="*/ 24 h 234"/>
              <a:gd name="T122" fmla="*/ 24 w 156"/>
              <a:gd name="T123" fmla="*/ 1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6" h="234">
                <a:moveTo>
                  <a:pt x="24" y="12"/>
                </a:moveTo>
                <a:lnTo>
                  <a:pt x="24" y="12"/>
                </a:lnTo>
                <a:lnTo>
                  <a:pt x="30" y="6"/>
                </a:lnTo>
                <a:lnTo>
                  <a:pt x="36" y="6"/>
                </a:lnTo>
                <a:lnTo>
                  <a:pt x="48" y="0"/>
                </a:lnTo>
                <a:lnTo>
                  <a:pt x="48" y="6"/>
                </a:lnTo>
                <a:lnTo>
                  <a:pt x="48" y="12"/>
                </a:lnTo>
                <a:lnTo>
                  <a:pt x="54" y="12"/>
                </a:lnTo>
                <a:lnTo>
                  <a:pt x="54" y="6"/>
                </a:lnTo>
                <a:lnTo>
                  <a:pt x="60" y="12"/>
                </a:lnTo>
                <a:lnTo>
                  <a:pt x="60" y="6"/>
                </a:lnTo>
                <a:lnTo>
                  <a:pt x="60" y="6"/>
                </a:ln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66" y="24"/>
                </a:lnTo>
                <a:lnTo>
                  <a:pt x="72" y="24"/>
                </a:lnTo>
                <a:lnTo>
                  <a:pt x="72" y="30"/>
                </a:lnTo>
                <a:lnTo>
                  <a:pt x="78" y="30"/>
                </a:lnTo>
                <a:lnTo>
                  <a:pt x="78" y="36"/>
                </a:lnTo>
                <a:lnTo>
                  <a:pt x="78" y="36"/>
                </a:lnTo>
                <a:lnTo>
                  <a:pt x="84" y="36"/>
                </a:lnTo>
                <a:lnTo>
                  <a:pt x="84" y="42"/>
                </a:lnTo>
                <a:lnTo>
                  <a:pt x="90" y="42"/>
                </a:lnTo>
                <a:lnTo>
                  <a:pt x="90" y="36"/>
                </a:lnTo>
                <a:lnTo>
                  <a:pt x="96" y="42"/>
                </a:lnTo>
                <a:lnTo>
                  <a:pt x="96" y="48"/>
                </a:lnTo>
                <a:lnTo>
                  <a:pt x="102" y="48"/>
                </a:lnTo>
                <a:lnTo>
                  <a:pt x="108" y="48"/>
                </a:lnTo>
                <a:lnTo>
                  <a:pt x="114" y="48"/>
                </a:lnTo>
                <a:lnTo>
                  <a:pt x="120" y="48"/>
                </a:lnTo>
                <a:lnTo>
                  <a:pt x="120" y="54"/>
                </a:lnTo>
                <a:lnTo>
                  <a:pt x="126" y="54"/>
                </a:lnTo>
                <a:lnTo>
                  <a:pt x="132" y="54"/>
                </a:lnTo>
                <a:lnTo>
                  <a:pt x="132" y="60"/>
                </a:lnTo>
                <a:lnTo>
                  <a:pt x="138" y="60"/>
                </a:lnTo>
                <a:lnTo>
                  <a:pt x="144" y="66"/>
                </a:lnTo>
                <a:lnTo>
                  <a:pt x="144" y="60"/>
                </a:lnTo>
                <a:lnTo>
                  <a:pt x="144" y="66"/>
                </a:lnTo>
                <a:lnTo>
                  <a:pt x="144" y="66"/>
                </a:lnTo>
                <a:lnTo>
                  <a:pt x="144" y="72"/>
                </a:lnTo>
                <a:lnTo>
                  <a:pt x="144" y="78"/>
                </a:lnTo>
                <a:lnTo>
                  <a:pt x="150" y="78"/>
                </a:lnTo>
                <a:lnTo>
                  <a:pt x="150" y="84"/>
                </a:lnTo>
                <a:lnTo>
                  <a:pt x="144" y="84"/>
                </a:lnTo>
                <a:lnTo>
                  <a:pt x="144" y="84"/>
                </a:lnTo>
                <a:lnTo>
                  <a:pt x="144" y="84"/>
                </a:lnTo>
                <a:lnTo>
                  <a:pt x="144" y="90"/>
                </a:lnTo>
                <a:lnTo>
                  <a:pt x="144" y="90"/>
                </a:lnTo>
                <a:lnTo>
                  <a:pt x="144" y="96"/>
                </a:lnTo>
                <a:lnTo>
                  <a:pt x="144" y="102"/>
                </a:lnTo>
                <a:lnTo>
                  <a:pt x="144" y="102"/>
                </a:lnTo>
                <a:lnTo>
                  <a:pt x="144" y="108"/>
                </a:lnTo>
                <a:lnTo>
                  <a:pt x="144" y="114"/>
                </a:lnTo>
                <a:lnTo>
                  <a:pt x="144" y="108"/>
                </a:lnTo>
                <a:lnTo>
                  <a:pt x="138" y="108"/>
                </a:lnTo>
                <a:lnTo>
                  <a:pt x="138" y="114"/>
                </a:lnTo>
                <a:lnTo>
                  <a:pt x="132" y="108"/>
                </a:lnTo>
                <a:lnTo>
                  <a:pt x="126" y="108"/>
                </a:lnTo>
                <a:lnTo>
                  <a:pt x="120" y="108"/>
                </a:lnTo>
                <a:lnTo>
                  <a:pt x="114" y="108"/>
                </a:lnTo>
                <a:lnTo>
                  <a:pt x="114" y="114"/>
                </a:lnTo>
                <a:lnTo>
                  <a:pt x="102" y="114"/>
                </a:lnTo>
                <a:lnTo>
                  <a:pt x="102" y="114"/>
                </a:lnTo>
                <a:lnTo>
                  <a:pt x="108" y="114"/>
                </a:lnTo>
                <a:lnTo>
                  <a:pt x="108" y="126"/>
                </a:lnTo>
                <a:lnTo>
                  <a:pt x="114" y="126"/>
                </a:lnTo>
                <a:lnTo>
                  <a:pt x="108" y="126"/>
                </a:lnTo>
                <a:lnTo>
                  <a:pt x="108" y="132"/>
                </a:lnTo>
                <a:lnTo>
                  <a:pt x="108" y="138"/>
                </a:lnTo>
                <a:lnTo>
                  <a:pt x="108" y="132"/>
                </a:lnTo>
                <a:lnTo>
                  <a:pt x="114" y="132"/>
                </a:lnTo>
                <a:lnTo>
                  <a:pt x="114" y="138"/>
                </a:lnTo>
                <a:lnTo>
                  <a:pt x="120" y="144"/>
                </a:lnTo>
                <a:lnTo>
                  <a:pt x="126" y="144"/>
                </a:lnTo>
                <a:lnTo>
                  <a:pt x="120" y="150"/>
                </a:lnTo>
                <a:lnTo>
                  <a:pt x="126" y="156"/>
                </a:lnTo>
                <a:lnTo>
                  <a:pt x="132" y="162"/>
                </a:lnTo>
                <a:lnTo>
                  <a:pt x="126" y="162"/>
                </a:lnTo>
                <a:lnTo>
                  <a:pt x="126" y="168"/>
                </a:lnTo>
                <a:lnTo>
                  <a:pt x="132" y="168"/>
                </a:lnTo>
                <a:lnTo>
                  <a:pt x="126" y="174"/>
                </a:lnTo>
                <a:lnTo>
                  <a:pt x="132" y="174"/>
                </a:lnTo>
                <a:lnTo>
                  <a:pt x="126" y="180"/>
                </a:lnTo>
                <a:lnTo>
                  <a:pt x="120" y="180"/>
                </a:lnTo>
                <a:lnTo>
                  <a:pt x="120" y="186"/>
                </a:lnTo>
                <a:lnTo>
                  <a:pt x="126" y="186"/>
                </a:lnTo>
                <a:lnTo>
                  <a:pt x="132" y="186"/>
                </a:lnTo>
                <a:lnTo>
                  <a:pt x="126" y="186"/>
                </a:lnTo>
                <a:lnTo>
                  <a:pt x="126" y="192"/>
                </a:lnTo>
                <a:lnTo>
                  <a:pt x="126" y="198"/>
                </a:lnTo>
                <a:lnTo>
                  <a:pt x="126" y="192"/>
                </a:lnTo>
                <a:lnTo>
                  <a:pt x="132" y="192"/>
                </a:lnTo>
                <a:lnTo>
                  <a:pt x="132" y="198"/>
                </a:lnTo>
                <a:lnTo>
                  <a:pt x="138" y="198"/>
                </a:lnTo>
                <a:lnTo>
                  <a:pt x="144" y="198"/>
                </a:lnTo>
                <a:lnTo>
                  <a:pt x="144" y="198"/>
                </a:lnTo>
                <a:lnTo>
                  <a:pt x="144" y="204"/>
                </a:lnTo>
                <a:lnTo>
                  <a:pt x="144" y="204"/>
                </a:lnTo>
                <a:lnTo>
                  <a:pt x="144" y="204"/>
                </a:lnTo>
                <a:lnTo>
                  <a:pt x="150" y="204"/>
                </a:lnTo>
                <a:lnTo>
                  <a:pt x="156" y="204"/>
                </a:lnTo>
                <a:lnTo>
                  <a:pt x="156" y="210"/>
                </a:lnTo>
                <a:lnTo>
                  <a:pt x="156" y="216"/>
                </a:lnTo>
                <a:lnTo>
                  <a:pt x="156" y="222"/>
                </a:lnTo>
                <a:lnTo>
                  <a:pt x="150" y="222"/>
                </a:lnTo>
                <a:lnTo>
                  <a:pt x="150" y="228"/>
                </a:lnTo>
                <a:lnTo>
                  <a:pt x="144" y="228"/>
                </a:lnTo>
                <a:lnTo>
                  <a:pt x="144" y="228"/>
                </a:lnTo>
                <a:lnTo>
                  <a:pt x="144" y="234"/>
                </a:lnTo>
                <a:lnTo>
                  <a:pt x="138" y="228"/>
                </a:lnTo>
                <a:lnTo>
                  <a:pt x="132" y="228"/>
                </a:lnTo>
                <a:lnTo>
                  <a:pt x="126" y="228"/>
                </a:lnTo>
                <a:lnTo>
                  <a:pt x="126" y="222"/>
                </a:lnTo>
                <a:lnTo>
                  <a:pt x="120" y="222"/>
                </a:lnTo>
                <a:lnTo>
                  <a:pt x="120" y="216"/>
                </a:lnTo>
                <a:lnTo>
                  <a:pt x="114" y="216"/>
                </a:lnTo>
                <a:lnTo>
                  <a:pt x="108" y="222"/>
                </a:lnTo>
                <a:lnTo>
                  <a:pt x="108" y="216"/>
                </a:lnTo>
                <a:lnTo>
                  <a:pt x="108" y="210"/>
                </a:lnTo>
                <a:lnTo>
                  <a:pt x="108" y="204"/>
                </a:lnTo>
                <a:lnTo>
                  <a:pt x="108" y="204"/>
                </a:lnTo>
                <a:lnTo>
                  <a:pt x="102" y="204"/>
                </a:lnTo>
                <a:lnTo>
                  <a:pt x="108" y="204"/>
                </a:lnTo>
                <a:lnTo>
                  <a:pt x="108" y="198"/>
                </a:lnTo>
                <a:lnTo>
                  <a:pt x="102" y="198"/>
                </a:lnTo>
                <a:lnTo>
                  <a:pt x="96" y="198"/>
                </a:lnTo>
                <a:lnTo>
                  <a:pt x="90" y="198"/>
                </a:lnTo>
                <a:lnTo>
                  <a:pt x="84" y="198"/>
                </a:lnTo>
                <a:lnTo>
                  <a:pt x="84" y="192"/>
                </a:lnTo>
                <a:lnTo>
                  <a:pt x="84" y="186"/>
                </a:lnTo>
                <a:lnTo>
                  <a:pt x="84" y="192"/>
                </a:lnTo>
                <a:lnTo>
                  <a:pt x="78" y="192"/>
                </a:lnTo>
                <a:lnTo>
                  <a:pt x="66" y="192"/>
                </a:lnTo>
                <a:lnTo>
                  <a:pt x="66" y="180"/>
                </a:lnTo>
                <a:lnTo>
                  <a:pt x="60" y="174"/>
                </a:lnTo>
                <a:lnTo>
                  <a:pt x="60" y="168"/>
                </a:lnTo>
                <a:lnTo>
                  <a:pt x="60" y="162"/>
                </a:lnTo>
                <a:lnTo>
                  <a:pt x="60" y="162"/>
                </a:lnTo>
                <a:lnTo>
                  <a:pt x="54" y="150"/>
                </a:lnTo>
                <a:lnTo>
                  <a:pt x="48" y="150"/>
                </a:lnTo>
                <a:lnTo>
                  <a:pt x="48" y="144"/>
                </a:lnTo>
                <a:lnTo>
                  <a:pt x="42" y="144"/>
                </a:lnTo>
                <a:lnTo>
                  <a:pt x="36" y="144"/>
                </a:lnTo>
                <a:lnTo>
                  <a:pt x="36" y="138"/>
                </a:lnTo>
                <a:lnTo>
                  <a:pt x="36" y="132"/>
                </a:lnTo>
                <a:lnTo>
                  <a:pt x="30" y="132"/>
                </a:lnTo>
                <a:lnTo>
                  <a:pt x="24" y="126"/>
                </a:lnTo>
                <a:lnTo>
                  <a:pt x="18" y="126"/>
                </a:lnTo>
                <a:lnTo>
                  <a:pt x="18" y="126"/>
                </a:lnTo>
                <a:lnTo>
                  <a:pt x="12" y="126"/>
                </a:lnTo>
                <a:lnTo>
                  <a:pt x="6" y="126"/>
                </a:lnTo>
                <a:lnTo>
                  <a:pt x="6" y="114"/>
                </a:lnTo>
                <a:lnTo>
                  <a:pt x="0" y="114"/>
                </a:lnTo>
                <a:lnTo>
                  <a:pt x="6" y="102"/>
                </a:lnTo>
                <a:lnTo>
                  <a:pt x="0" y="102"/>
                </a:lnTo>
                <a:lnTo>
                  <a:pt x="6" y="102"/>
                </a:lnTo>
                <a:lnTo>
                  <a:pt x="12" y="102"/>
                </a:lnTo>
                <a:lnTo>
                  <a:pt x="18" y="102"/>
                </a:lnTo>
                <a:lnTo>
                  <a:pt x="18" y="108"/>
                </a:lnTo>
                <a:lnTo>
                  <a:pt x="18" y="102"/>
                </a:lnTo>
                <a:lnTo>
                  <a:pt x="18" y="96"/>
                </a:lnTo>
                <a:lnTo>
                  <a:pt x="12" y="96"/>
                </a:lnTo>
                <a:lnTo>
                  <a:pt x="24" y="90"/>
                </a:lnTo>
                <a:lnTo>
                  <a:pt x="30" y="84"/>
                </a:lnTo>
                <a:lnTo>
                  <a:pt x="30" y="78"/>
                </a:lnTo>
                <a:lnTo>
                  <a:pt x="24" y="78"/>
                </a:lnTo>
                <a:lnTo>
                  <a:pt x="24" y="72"/>
                </a:lnTo>
                <a:lnTo>
                  <a:pt x="30" y="72"/>
                </a:lnTo>
                <a:lnTo>
                  <a:pt x="30" y="66"/>
                </a:lnTo>
                <a:lnTo>
                  <a:pt x="24" y="66"/>
                </a:lnTo>
                <a:lnTo>
                  <a:pt x="30" y="66"/>
                </a:lnTo>
                <a:lnTo>
                  <a:pt x="30" y="60"/>
                </a:lnTo>
                <a:lnTo>
                  <a:pt x="30" y="54"/>
                </a:lnTo>
                <a:lnTo>
                  <a:pt x="24" y="48"/>
                </a:lnTo>
                <a:lnTo>
                  <a:pt x="24" y="42"/>
                </a:lnTo>
                <a:lnTo>
                  <a:pt x="24" y="48"/>
                </a:lnTo>
                <a:lnTo>
                  <a:pt x="18" y="42"/>
                </a:lnTo>
                <a:lnTo>
                  <a:pt x="18" y="36"/>
                </a:lnTo>
                <a:lnTo>
                  <a:pt x="12" y="36"/>
                </a:lnTo>
                <a:lnTo>
                  <a:pt x="12" y="36"/>
                </a:lnTo>
                <a:lnTo>
                  <a:pt x="12" y="30"/>
                </a:lnTo>
                <a:lnTo>
                  <a:pt x="18" y="24"/>
                </a:lnTo>
                <a:lnTo>
                  <a:pt x="24" y="24"/>
                </a:lnTo>
                <a:lnTo>
                  <a:pt x="24" y="18"/>
                </a:lnTo>
                <a:lnTo>
                  <a:pt x="24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014913" y="3741738"/>
            <a:ext cx="496887" cy="542925"/>
          </a:xfrm>
          <a:custGeom>
            <a:avLst/>
            <a:gdLst>
              <a:gd name="T0" fmla="*/ 78 w 156"/>
              <a:gd name="T1" fmla="*/ 6 h 174"/>
              <a:gd name="T2" fmla="*/ 90 w 156"/>
              <a:gd name="T3" fmla="*/ 0 h 174"/>
              <a:gd name="T4" fmla="*/ 96 w 156"/>
              <a:gd name="T5" fmla="*/ 12 h 174"/>
              <a:gd name="T6" fmla="*/ 102 w 156"/>
              <a:gd name="T7" fmla="*/ 24 h 174"/>
              <a:gd name="T8" fmla="*/ 96 w 156"/>
              <a:gd name="T9" fmla="*/ 30 h 174"/>
              <a:gd name="T10" fmla="*/ 102 w 156"/>
              <a:gd name="T11" fmla="*/ 36 h 174"/>
              <a:gd name="T12" fmla="*/ 108 w 156"/>
              <a:gd name="T13" fmla="*/ 42 h 174"/>
              <a:gd name="T14" fmla="*/ 114 w 156"/>
              <a:gd name="T15" fmla="*/ 54 h 174"/>
              <a:gd name="T16" fmla="*/ 114 w 156"/>
              <a:gd name="T17" fmla="*/ 72 h 174"/>
              <a:gd name="T18" fmla="*/ 114 w 156"/>
              <a:gd name="T19" fmla="*/ 84 h 174"/>
              <a:gd name="T20" fmla="*/ 114 w 156"/>
              <a:gd name="T21" fmla="*/ 90 h 174"/>
              <a:gd name="T22" fmla="*/ 126 w 156"/>
              <a:gd name="T23" fmla="*/ 90 h 174"/>
              <a:gd name="T24" fmla="*/ 120 w 156"/>
              <a:gd name="T25" fmla="*/ 102 h 174"/>
              <a:gd name="T26" fmla="*/ 138 w 156"/>
              <a:gd name="T27" fmla="*/ 102 h 174"/>
              <a:gd name="T28" fmla="*/ 150 w 156"/>
              <a:gd name="T29" fmla="*/ 108 h 174"/>
              <a:gd name="T30" fmla="*/ 156 w 156"/>
              <a:gd name="T31" fmla="*/ 114 h 174"/>
              <a:gd name="T32" fmla="*/ 156 w 156"/>
              <a:gd name="T33" fmla="*/ 120 h 174"/>
              <a:gd name="T34" fmla="*/ 156 w 156"/>
              <a:gd name="T35" fmla="*/ 132 h 174"/>
              <a:gd name="T36" fmla="*/ 144 w 156"/>
              <a:gd name="T37" fmla="*/ 132 h 174"/>
              <a:gd name="T38" fmla="*/ 132 w 156"/>
              <a:gd name="T39" fmla="*/ 144 h 174"/>
              <a:gd name="T40" fmla="*/ 120 w 156"/>
              <a:gd name="T41" fmla="*/ 150 h 174"/>
              <a:gd name="T42" fmla="*/ 108 w 156"/>
              <a:gd name="T43" fmla="*/ 156 h 174"/>
              <a:gd name="T44" fmla="*/ 102 w 156"/>
              <a:gd name="T45" fmla="*/ 162 h 174"/>
              <a:gd name="T46" fmla="*/ 90 w 156"/>
              <a:gd name="T47" fmla="*/ 168 h 174"/>
              <a:gd name="T48" fmla="*/ 78 w 156"/>
              <a:gd name="T49" fmla="*/ 174 h 174"/>
              <a:gd name="T50" fmla="*/ 66 w 156"/>
              <a:gd name="T51" fmla="*/ 168 h 174"/>
              <a:gd name="T52" fmla="*/ 66 w 156"/>
              <a:gd name="T53" fmla="*/ 156 h 174"/>
              <a:gd name="T54" fmla="*/ 54 w 156"/>
              <a:gd name="T55" fmla="*/ 150 h 174"/>
              <a:gd name="T56" fmla="*/ 42 w 156"/>
              <a:gd name="T57" fmla="*/ 138 h 174"/>
              <a:gd name="T58" fmla="*/ 30 w 156"/>
              <a:gd name="T59" fmla="*/ 138 h 174"/>
              <a:gd name="T60" fmla="*/ 24 w 156"/>
              <a:gd name="T61" fmla="*/ 150 h 174"/>
              <a:gd name="T62" fmla="*/ 12 w 156"/>
              <a:gd name="T63" fmla="*/ 138 h 174"/>
              <a:gd name="T64" fmla="*/ 12 w 156"/>
              <a:gd name="T65" fmla="*/ 126 h 174"/>
              <a:gd name="T66" fmla="*/ 0 w 156"/>
              <a:gd name="T67" fmla="*/ 120 h 174"/>
              <a:gd name="T68" fmla="*/ 12 w 156"/>
              <a:gd name="T69" fmla="*/ 114 h 174"/>
              <a:gd name="T70" fmla="*/ 18 w 156"/>
              <a:gd name="T71" fmla="*/ 114 h 174"/>
              <a:gd name="T72" fmla="*/ 24 w 156"/>
              <a:gd name="T73" fmla="*/ 96 h 174"/>
              <a:gd name="T74" fmla="*/ 30 w 156"/>
              <a:gd name="T75" fmla="*/ 90 h 174"/>
              <a:gd name="T76" fmla="*/ 42 w 156"/>
              <a:gd name="T77" fmla="*/ 72 h 174"/>
              <a:gd name="T78" fmla="*/ 30 w 156"/>
              <a:gd name="T79" fmla="*/ 66 h 174"/>
              <a:gd name="T80" fmla="*/ 24 w 156"/>
              <a:gd name="T81" fmla="*/ 54 h 174"/>
              <a:gd name="T82" fmla="*/ 24 w 156"/>
              <a:gd name="T83" fmla="*/ 42 h 174"/>
              <a:gd name="T84" fmla="*/ 24 w 156"/>
              <a:gd name="T85" fmla="*/ 36 h 174"/>
              <a:gd name="T86" fmla="*/ 30 w 156"/>
              <a:gd name="T87" fmla="*/ 30 h 174"/>
              <a:gd name="T88" fmla="*/ 48 w 156"/>
              <a:gd name="T89" fmla="*/ 24 h 174"/>
              <a:gd name="T90" fmla="*/ 54 w 156"/>
              <a:gd name="T91" fmla="*/ 12 h 174"/>
              <a:gd name="T92" fmla="*/ 66 w 156"/>
              <a:gd name="T93" fmla="*/ 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6" h="174">
                <a:moveTo>
                  <a:pt x="72" y="6"/>
                </a:moveTo>
                <a:lnTo>
                  <a:pt x="78" y="6"/>
                </a:lnTo>
                <a:lnTo>
                  <a:pt x="78" y="6"/>
                </a:lnTo>
                <a:lnTo>
                  <a:pt x="84" y="6"/>
                </a:lnTo>
                <a:lnTo>
                  <a:pt x="84" y="0"/>
                </a:lnTo>
                <a:lnTo>
                  <a:pt x="90" y="0"/>
                </a:lnTo>
                <a:lnTo>
                  <a:pt x="96" y="6"/>
                </a:lnTo>
                <a:lnTo>
                  <a:pt x="102" y="12"/>
                </a:lnTo>
                <a:lnTo>
                  <a:pt x="96" y="12"/>
                </a:lnTo>
                <a:lnTo>
                  <a:pt x="102" y="12"/>
                </a:lnTo>
                <a:lnTo>
                  <a:pt x="102" y="18"/>
                </a:lnTo>
                <a:lnTo>
                  <a:pt x="102" y="24"/>
                </a:lnTo>
                <a:lnTo>
                  <a:pt x="96" y="30"/>
                </a:lnTo>
                <a:lnTo>
                  <a:pt x="102" y="30"/>
                </a:lnTo>
                <a:lnTo>
                  <a:pt x="96" y="30"/>
                </a:lnTo>
                <a:lnTo>
                  <a:pt x="96" y="36"/>
                </a:lnTo>
                <a:lnTo>
                  <a:pt x="96" y="36"/>
                </a:lnTo>
                <a:lnTo>
                  <a:pt x="102" y="36"/>
                </a:lnTo>
                <a:lnTo>
                  <a:pt x="108" y="42"/>
                </a:lnTo>
                <a:lnTo>
                  <a:pt x="102" y="42"/>
                </a:lnTo>
                <a:lnTo>
                  <a:pt x="108" y="42"/>
                </a:lnTo>
                <a:lnTo>
                  <a:pt x="108" y="48"/>
                </a:lnTo>
                <a:lnTo>
                  <a:pt x="108" y="54"/>
                </a:lnTo>
                <a:lnTo>
                  <a:pt x="114" y="54"/>
                </a:lnTo>
                <a:lnTo>
                  <a:pt x="114" y="60"/>
                </a:lnTo>
                <a:lnTo>
                  <a:pt x="114" y="66"/>
                </a:lnTo>
                <a:lnTo>
                  <a:pt x="114" y="72"/>
                </a:lnTo>
                <a:lnTo>
                  <a:pt x="120" y="72"/>
                </a:lnTo>
                <a:lnTo>
                  <a:pt x="120" y="78"/>
                </a:lnTo>
                <a:lnTo>
                  <a:pt x="114" y="84"/>
                </a:lnTo>
                <a:lnTo>
                  <a:pt x="108" y="84"/>
                </a:lnTo>
                <a:lnTo>
                  <a:pt x="114" y="84"/>
                </a:lnTo>
                <a:lnTo>
                  <a:pt x="114" y="90"/>
                </a:lnTo>
                <a:lnTo>
                  <a:pt x="120" y="90"/>
                </a:lnTo>
                <a:lnTo>
                  <a:pt x="120" y="84"/>
                </a:lnTo>
                <a:lnTo>
                  <a:pt x="126" y="90"/>
                </a:lnTo>
                <a:lnTo>
                  <a:pt x="126" y="96"/>
                </a:lnTo>
                <a:lnTo>
                  <a:pt x="120" y="96"/>
                </a:lnTo>
                <a:lnTo>
                  <a:pt x="120" y="102"/>
                </a:lnTo>
                <a:lnTo>
                  <a:pt x="126" y="102"/>
                </a:lnTo>
                <a:lnTo>
                  <a:pt x="132" y="102"/>
                </a:lnTo>
                <a:lnTo>
                  <a:pt x="138" y="102"/>
                </a:lnTo>
                <a:lnTo>
                  <a:pt x="144" y="102"/>
                </a:lnTo>
                <a:lnTo>
                  <a:pt x="144" y="108"/>
                </a:lnTo>
                <a:lnTo>
                  <a:pt x="150" y="108"/>
                </a:lnTo>
                <a:lnTo>
                  <a:pt x="156" y="108"/>
                </a:lnTo>
                <a:lnTo>
                  <a:pt x="156" y="114"/>
                </a:lnTo>
                <a:lnTo>
                  <a:pt x="156" y="114"/>
                </a:lnTo>
                <a:lnTo>
                  <a:pt x="156" y="114"/>
                </a:lnTo>
                <a:lnTo>
                  <a:pt x="156" y="120"/>
                </a:lnTo>
                <a:lnTo>
                  <a:pt x="156" y="120"/>
                </a:lnTo>
                <a:lnTo>
                  <a:pt x="156" y="126"/>
                </a:lnTo>
                <a:lnTo>
                  <a:pt x="156" y="132"/>
                </a:lnTo>
                <a:lnTo>
                  <a:pt x="156" y="132"/>
                </a:lnTo>
                <a:lnTo>
                  <a:pt x="150" y="132"/>
                </a:lnTo>
                <a:lnTo>
                  <a:pt x="150" y="126"/>
                </a:lnTo>
                <a:lnTo>
                  <a:pt x="144" y="132"/>
                </a:lnTo>
                <a:lnTo>
                  <a:pt x="144" y="138"/>
                </a:lnTo>
                <a:lnTo>
                  <a:pt x="132" y="138"/>
                </a:lnTo>
                <a:lnTo>
                  <a:pt x="132" y="144"/>
                </a:lnTo>
                <a:lnTo>
                  <a:pt x="126" y="144"/>
                </a:lnTo>
                <a:lnTo>
                  <a:pt x="126" y="150"/>
                </a:lnTo>
                <a:lnTo>
                  <a:pt x="120" y="150"/>
                </a:lnTo>
                <a:lnTo>
                  <a:pt x="114" y="156"/>
                </a:lnTo>
                <a:lnTo>
                  <a:pt x="108" y="150"/>
                </a:lnTo>
                <a:lnTo>
                  <a:pt x="108" y="156"/>
                </a:lnTo>
                <a:lnTo>
                  <a:pt x="108" y="150"/>
                </a:lnTo>
                <a:lnTo>
                  <a:pt x="102" y="156"/>
                </a:lnTo>
                <a:lnTo>
                  <a:pt x="102" y="162"/>
                </a:lnTo>
                <a:lnTo>
                  <a:pt x="96" y="156"/>
                </a:lnTo>
                <a:lnTo>
                  <a:pt x="96" y="162"/>
                </a:lnTo>
                <a:lnTo>
                  <a:pt x="90" y="168"/>
                </a:lnTo>
                <a:lnTo>
                  <a:pt x="78" y="168"/>
                </a:lnTo>
                <a:lnTo>
                  <a:pt x="78" y="174"/>
                </a:lnTo>
                <a:lnTo>
                  <a:pt x="78" y="174"/>
                </a:lnTo>
                <a:lnTo>
                  <a:pt x="78" y="168"/>
                </a:lnTo>
                <a:lnTo>
                  <a:pt x="72" y="168"/>
                </a:lnTo>
                <a:lnTo>
                  <a:pt x="66" y="168"/>
                </a:lnTo>
                <a:lnTo>
                  <a:pt x="60" y="168"/>
                </a:lnTo>
                <a:lnTo>
                  <a:pt x="72" y="156"/>
                </a:lnTo>
                <a:lnTo>
                  <a:pt x="66" y="156"/>
                </a:lnTo>
                <a:lnTo>
                  <a:pt x="60" y="156"/>
                </a:lnTo>
                <a:lnTo>
                  <a:pt x="54" y="156"/>
                </a:lnTo>
                <a:lnTo>
                  <a:pt x="54" y="150"/>
                </a:lnTo>
                <a:lnTo>
                  <a:pt x="48" y="144"/>
                </a:lnTo>
                <a:lnTo>
                  <a:pt x="42" y="144"/>
                </a:lnTo>
                <a:lnTo>
                  <a:pt x="42" y="138"/>
                </a:lnTo>
                <a:lnTo>
                  <a:pt x="36" y="144"/>
                </a:lnTo>
                <a:lnTo>
                  <a:pt x="30" y="144"/>
                </a:lnTo>
                <a:lnTo>
                  <a:pt x="30" y="138"/>
                </a:lnTo>
                <a:lnTo>
                  <a:pt x="30" y="144"/>
                </a:lnTo>
                <a:lnTo>
                  <a:pt x="24" y="144"/>
                </a:lnTo>
                <a:lnTo>
                  <a:pt x="24" y="150"/>
                </a:lnTo>
                <a:lnTo>
                  <a:pt x="24" y="144"/>
                </a:lnTo>
                <a:lnTo>
                  <a:pt x="18" y="144"/>
                </a:lnTo>
                <a:lnTo>
                  <a:pt x="12" y="138"/>
                </a:lnTo>
                <a:lnTo>
                  <a:pt x="18" y="138"/>
                </a:lnTo>
                <a:lnTo>
                  <a:pt x="18" y="132"/>
                </a:lnTo>
                <a:lnTo>
                  <a:pt x="12" y="126"/>
                </a:lnTo>
                <a:lnTo>
                  <a:pt x="6" y="126"/>
                </a:lnTo>
                <a:lnTo>
                  <a:pt x="0" y="126"/>
                </a:lnTo>
                <a:lnTo>
                  <a:pt x="0" y="120"/>
                </a:lnTo>
                <a:lnTo>
                  <a:pt x="0" y="114"/>
                </a:lnTo>
                <a:lnTo>
                  <a:pt x="6" y="114"/>
                </a:lnTo>
                <a:lnTo>
                  <a:pt x="12" y="114"/>
                </a:lnTo>
                <a:lnTo>
                  <a:pt x="12" y="108"/>
                </a:lnTo>
                <a:lnTo>
                  <a:pt x="12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24" y="96"/>
                </a:lnTo>
                <a:lnTo>
                  <a:pt x="24" y="90"/>
                </a:lnTo>
                <a:lnTo>
                  <a:pt x="24" y="84"/>
                </a:lnTo>
                <a:lnTo>
                  <a:pt x="30" y="90"/>
                </a:lnTo>
                <a:lnTo>
                  <a:pt x="36" y="84"/>
                </a:lnTo>
                <a:lnTo>
                  <a:pt x="42" y="78"/>
                </a:lnTo>
                <a:lnTo>
                  <a:pt x="42" y="72"/>
                </a:lnTo>
                <a:lnTo>
                  <a:pt x="36" y="72"/>
                </a:lnTo>
                <a:lnTo>
                  <a:pt x="36" y="66"/>
                </a:lnTo>
                <a:lnTo>
                  <a:pt x="30" y="66"/>
                </a:lnTo>
                <a:lnTo>
                  <a:pt x="24" y="66"/>
                </a:lnTo>
                <a:lnTo>
                  <a:pt x="24" y="60"/>
                </a:lnTo>
                <a:lnTo>
                  <a:pt x="24" y="54"/>
                </a:lnTo>
                <a:lnTo>
                  <a:pt x="24" y="48"/>
                </a:lnTo>
                <a:lnTo>
                  <a:pt x="30" y="48"/>
                </a:lnTo>
                <a:lnTo>
                  <a:pt x="24" y="42"/>
                </a:lnTo>
                <a:lnTo>
                  <a:pt x="30" y="42"/>
                </a:lnTo>
                <a:lnTo>
                  <a:pt x="24" y="42"/>
                </a:lnTo>
                <a:lnTo>
                  <a:pt x="24" y="36"/>
                </a:lnTo>
                <a:lnTo>
                  <a:pt x="24" y="36"/>
                </a:lnTo>
                <a:lnTo>
                  <a:pt x="30" y="36"/>
                </a:lnTo>
                <a:lnTo>
                  <a:pt x="30" y="30"/>
                </a:lnTo>
                <a:lnTo>
                  <a:pt x="36" y="24"/>
                </a:lnTo>
                <a:lnTo>
                  <a:pt x="42" y="24"/>
                </a:lnTo>
                <a:lnTo>
                  <a:pt x="48" y="24"/>
                </a:lnTo>
                <a:lnTo>
                  <a:pt x="48" y="18"/>
                </a:lnTo>
                <a:lnTo>
                  <a:pt x="54" y="18"/>
                </a:lnTo>
                <a:lnTo>
                  <a:pt x="54" y="12"/>
                </a:lnTo>
                <a:lnTo>
                  <a:pt x="54" y="6"/>
                </a:lnTo>
                <a:lnTo>
                  <a:pt x="60" y="12"/>
                </a:lnTo>
                <a:lnTo>
                  <a:pt x="66" y="6"/>
                </a:lnTo>
                <a:lnTo>
                  <a:pt x="66" y="12"/>
                </a:lnTo>
                <a:lnTo>
                  <a:pt x="72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6467475" y="3800475"/>
            <a:ext cx="342900" cy="465138"/>
          </a:xfrm>
          <a:custGeom>
            <a:avLst/>
            <a:gdLst>
              <a:gd name="T0" fmla="*/ 18 w 108"/>
              <a:gd name="T1" fmla="*/ 12 h 150"/>
              <a:gd name="T2" fmla="*/ 18 w 108"/>
              <a:gd name="T3" fmla="*/ 0 h 150"/>
              <a:gd name="T4" fmla="*/ 24 w 108"/>
              <a:gd name="T5" fmla="*/ 0 h 150"/>
              <a:gd name="T6" fmla="*/ 36 w 108"/>
              <a:gd name="T7" fmla="*/ 6 h 150"/>
              <a:gd name="T8" fmla="*/ 36 w 108"/>
              <a:gd name="T9" fmla="*/ 0 h 150"/>
              <a:gd name="T10" fmla="*/ 42 w 108"/>
              <a:gd name="T11" fmla="*/ 6 h 150"/>
              <a:gd name="T12" fmla="*/ 48 w 108"/>
              <a:gd name="T13" fmla="*/ 0 h 150"/>
              <a:gd name="T14" fmla="*/ 54 w 108"/>
              <a:gd name="T15" fmla="*/ 6 h 150"/>
              <a:gd name="T16" fmla="*/ 48 w 108"/>
              <a:gd name="T17" fmla="*/ 12 h 150"/>
              <a:gd name="T18" fmla="*/ 54 w 108"/>
              <a:gd name="T19" fmla="*/ 18 h 150"/>
              <a:gd name="T20" fmla="*/ 60 w 108"/>
              <a:gd name="T21" fmla="*/ 24 h 150"/>
              <a:gd name="T22" fmla="*/ 66 w 108"/>
              <a:gd name="T23" fmla="*/ 30 h 150"/>
              <a:gd name="T24" fmla="*/ 60 w 108"/>
              <a:gd name="T25" fmla="*/ 36 h 150"/>
              <a:gd name="T26" fmla="*/ 60 w 108"/>
              <a:gd name="T27" fmla="*/ 48 h 150"/>
              <a:gd name="T28" fmla="*/ 60 w 108"/>
              <a:gd name="T29" fmla="*/ 60 h 150"/>
              <a:gd name="T30" fmla="*/ 60 w 108"/>
              <a:gd name="T31" fmla="*/ 60 h 150"/>
              <a:gd name="T32" fmla="*/ 66 w 108"/>
              <a:gd name="T33" fmla="*/ 72 h 150"/>
              <a:gd name="T34" fmla="*/ 78 w 108"/>
              <a:gd name="T35" fmla="*/ 66 h 150"/>
              <a:gd name="T36" fmla="*/ 84 w 108"/>
              <a:gd name="T37" fmla="*/ 72 h 150"/>
              <a:gd name="T38" fmla="*/ 84 w 108"/>
              <a:gd name="T39" fmla="*/ 78 h 150"/>
              <a:gd name="T40" fmla="*/ 84 w 108"/>
              <a:gd name="T41" fmla="*/ 90 h 150"/>
              <a:gd name="T42" fmla="*/ 90 w 108"/>
              <a:gd name="T43" fmla="*/ 90 h 150"/>
              <a:gd name="T44" fmla="*/ 96 w 108"/>
              <a:gd name="T45" fmla="*/ 84 h 150"/>
              <a:gd name="T46" fmla="*/ 96 w 108"/>
              <a:gd name="T47" fmla="*/ 84 h 150"/>
              <a:gd name="T48" fmla="*/ 108 w 108"/>
              <a:gd name="T49" fmla="*/ 84 h 150"/>
              <a:gd name="T50" fmla="*/ 102 w 108"/>
              <a:gd name="T51" fmla="*/ 90 h 150"/>
              <a:gd name="T52" fmla="*/ 108 w 108"/>
              <a:gd name="T53" fmla="*/ 96 h 150"/>
              <a:gd name="T54" fmla="*/ 108 w 108"/>
              <a:gd name="T55" fmla="*/ 102 h 150"/>
              <a:gd name="T56" fmla="*/ 108 w 108"/>
              <a:gd name="T57" fmla="*/ 108 h 150"/>
              <a:gd name="T58" fmla="*/ 102 w 108"/>
              <a:gd name="T59" fmla="*/ 114 h 150"/>
              <a:gd name="T60" fmla="*/ 102 w 108"/>
              <a:gd name="T61" fmla="*/ 120 h 150"/>
              <a:gd name="T62" fmla="*/ 96 w 108"/>
              <a:gd name="T63" fmla="*/ 120 h 150"/>
              <a:gd name="T64" fmla="*/ 84 w 108"/>
              <a:gd name="T65" fmla="*/ 120 h 150"/>
              <a:gd name="T66" fmla="*/ 78 w 108"/>
              <a:gd name="T67" fmla="*/ 126 h 150"/>
              <a:gd name="T68" fmla="*/ 66 w 108"/>
              <a:gd name="T69" fmla="*/ 126 h 150"/>
              <a:gd name="T70" fmla="*/ 72 w 108"/>
              <a:gd name="T71" fmla="*/ 132 h 150"/>
              <a:gd name="T72" fmla="*/ 78 w 108"/>
              <a:gd name="T73" fmla="*/ 138 h 150"/>
              <a:gd name="T74" fmla="*/ 72 w 108"/>
              <a:gd name="T75" fmla="*/ 144 h 150"/>
              <a:gd name="T76" fmla="*/ 66 w 108"/>
              <a:gd name="T77" fmla="*/ 150 h 150"/>
              <a:gd name="T78" fmla="*/ 60 w 108"/>
              <a:gd name="T79" fmla="*/ 144 h 150"/>
              <a:gd name="T80" fmla="*/ 48 w 108"/>
              <a:gd name="T81" fmla="*/ 144 h 150"/>
              <a:gd name="T82" fmla="*/ 54 w 108"/>
              <a:gd name="T83" fmla="*/ 132 h 150"/>
              <a:gd name="T84" fmla="*/ 48 w 108"/>
              <a:gd name="T85" fmla="*/ 132 h 150"/>
              <a:gd name="T86" fmla="*/ 42 w 108"/>
              <a:gd name="T87" fmla="*/ 126 h 150"/>
              <a:gd name="T88" fmla="*/ 36 w 108"/>
              <a:gd name="T89" fmla="*/ 126 h 150"/>
              <a:gd name="T90" fmla="*/ 24 w 108"/>
              <a:gd name="T91" fmla="*/ 120 h 150"/>
              <a:gd name="T92" fmla="*/ 24 w 108"/>
              <a:gd name="T93" fmla="*/ 114 h 150"/>
              <a:gd name="T94" fmla="*/ 18 w 108"/>
              <a:gd name="T95" fmla="*/ 114 h 150"/>
              <a:gd name="T96" fmla="*/ 18 w 108"/>
              <a:gd name="T97" fmla="*/ 102 h 150"/>
              <a:gd name="T98" fmla="*/ 12 w 108"/>
              <a:gd name="T99" fmla="*/ 96 h 150"/>
              <a:gd name="T100" fmla="*/ 18 w 108"/>
              <a:gd name="T101" fmla="*/ 84 h 150"/>
              <a:gd name="T102" fmla="*/ 12 w 108"/>
              <a:gd name="T103" fmla="*/ 78 h 150"/>
              <a:gd name="T104" fmla="*/ 6 w 108"/>
              <a:gd name="T105" fmla="*/ 72 h 150"/>
              <a:gd name="T106" fmla="*/ 6 w 108"/>
              <a:gd name="T107" fmla="*/ 60 h 150"/>
              <a:gd name="T108" fmla="*/ 6 w 108"/>
              <a:gd name="T109" fmla="*/ 54 h 150"/>
              <a:gd name="T110" fmla="*/ 0 w 108"/>
              <a:gd name="T111" fmla="*/ 48 h 150"/>
              <a:gd name="T112" fmla="*/ 6 w 108"/>
              <a:gd name="T113" fmla="*/ 42 h 150"/>
              <a:gd name="T114" fmla="*/ 6 w 108"/>
              <a:gd name="T115" fmla="*/ 30 h 150"/>
              <a:gd name="T116" fmla="*/ 12 w 108"/>
              <a:gd name="T117" fmla="*/ 30 h 150"/>
              <a:gd name="T118" fmla="*/ 24 w 108"/>
              <a:gd name="T119" fmla="*/ 30 h 150"/>
              <a:gd name="T120" fmla="*/ 18 w 108"/>
              <a:gd name="T121" fmla="*/ 2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50">
                <a:moveTo>
                  <a:pt x="18" y="18"/>
                </a:moveTo>
                <a:lnTo>
                  <a:pt x="18" y="12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4" y="6"/>
                </a:lnTo>
                <a:lnTo>
                  <a:pt x="36" y="6"/>
                </a:lnTo>
                <a:lnTo>
                  <a:pt x="36" y="0"/>
                </a:lnTo>
                <a:lnTo>
                  <a:pt x="36" y="0"/>
                </a:lnTo>
                <a:lnTo>
                  <a:pt x="36" y="6"/>
                </a:lnTo>
                <a:lnTo>
                  <a:pt x="42" y="6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54" y="6"/>
                </a:lnTo>
                <a:lnTo>
                  <a:pt x="48" y="6"/>
                </a:lnTo>
                <a:lnTo>
                  <a:pt x="48" y="12"/>
                </a:lnTo>
                <a:lnTo>
                  <a:pt x="54" y="12"/>
                </a:lnTo>
                <a:lnTo>
                  <a:pt x="54" y="18"/>
                </a:lnTo>
                <a:lnTo>
                  <a:pt x="54" y="24"/>
                </a:lnTo>
                <a:lnTo>
                  <a:pt x="60" y="24"/>
                </a:lnTo>
                <a:lnTo>
                  <a:pt x="66" y="24"/>
                </a:lnTo>
                <a:lnTo>
                  <a:pt x="66" y="30"/>
                </a:lnTo>
                <a:lnTo>
                  <a:pt x="60" y="30"/>
                </a:lnTo>
                <a:lnTo>
                  <a:pt x="60" y="36"/>
                </a:lnTo>
                <a:lnTo>
                  <a:pt x="60" y="42"/>
                </a:lnTo>
                <a:lnTo>
                  <a:pt x="60" y="48"/>
                </a:lnTo>
                <a:lnTo>
                  <a:pt x="60" y="54"/>
                </a:lnTo>
                <a:lnTo>
                  <a:pt x="60" y="60"/>
                </a:lnTo>
                <a:lnTo>
                  <a:pt x="60" y="66"/>
                </a:lnTo>
                <a:lnTo>
                  <a:pt x="60" y="60"/>
                </a:lnTo>
                <a:lnTo>
                  <a:pt x="66" y="66"/>
                </a:lnTo>
                <a:lnTo>
                  <a:pt x="66" y="72"/>
                </a:lnTo>
                <a:lnTo>
                  <a:pt x="72" y="66"/>
                </a:lnTo>
                <a:lnTo>
                  <a:pt x="78" y="66"/>
                </a:lnTo>
                <a:lnTo>
                  <a:pt x="78" y="72"/>
                </a:lnTo>
                <a:lnTo>
                  <a:pt x="84" y="72"/>
                </a:lnTo>
                <a:lnTo>
                  <a:pt x="78" y="78"/>
                </a:lnTo>
                <a:lnTo>
                  <a:pt x="84" y="78"/>
                </a:lnTo>
                <a:lnTo>
                  <a:pt x="84" y="84"/>
                </a:lnTo>
                <a:lnTo>
                  <a:pt x="84" y="90"/>
                </a:lnTo>
                <a:lnTo>
                  <a:pt x="90" y="84"/>
                </a:lnTo>
                <a:lnTo>
                  <a:pt x="90" y="90"/>
                </a:lnTo>
                <a:lnTo>
                  <a:pt x="96" y="90"/>
                </a:lnTo>
                <a:lnTo>
                  <a:pt x="96" y="84"/>
                </a:lnTo>
                <a:lnTo>
                  <a:pt x="96" y="90"/>
                </a:lnTo>
                <a:lnTo>
                  <a:pt x="96" y="84"/>
                </a:lnTo>
                <a:lnTo>
                  <a:pt x="102" y="84"/>
                </a:lnTo>
                <a:lnTo>
                  <a:pt x="108" y="84"/>
                </a:lnTo>
                <a:lnTo>
                  <a:pt x="108" y="90"/>
                </a:lnTo>
                <a:lnTo>
                  <a:pt x="102" y="90"/>
                </a:lnTo>
                <a:lnTo>
                  <a:pt x="102" y="96"/>
                </a:lnTo>
                <a:lnTo>
                  <a:pt x="108" y="96"/>
                </a:lnTo>
                <a:lnTo>
                  <a:pt x="108" y="102"/>
                </a:lnTo>
                <a:lnTo>
                  <a:pt x="108" y="102"/>
                </a:lnTo>
                <a:lnTo>
                  <a:pt x="108" y="108"/>
                </a:lnTo>
                <a:lnTo>
                  <a:pt x="108" y="108"/>
                </a:lnTo>
                <a:lnTo>
                  <a:pt x="108" y="114"/>
                </a:lnTo>
                <a:lnTo>
                  <a:pt x="102" y="114"/>
                </a:lnTo>
                <a:lnTo>
                  <a:pt x="102" y="114"/>
                </a:lnTo>
                <a:lnTo>
                  <a:pt x="102" y="120"/>
                </a:lnTo>
                <a:lnTo>
                  <a:pt x="96" y="114"/>
                </a:lnTo>
                <a:lnTo>
                  <a:pt x="96" y="120"/>
                </a:lnTo>
                <a:lnTo>
                  <a:pt x="90" y="120"/>
                </a:lnTo>
                <a:lnTo>
                  <a:pt x="84" y="120"/>
                </a:lnTo>
                <a:lnTo>
                  <a:pt x="78" y="120"/>
                </a:lnTo>
                <a:lnTo>
                  <a:pt x="78" y="126"/>
                </a:lnTo>
                <a:lnTo>
                  <a:pt x="72" y="126"/>
                </a:lnTo>
                <a:lnTo>
                  <a:pt x="66" y="126"/>
                </a:lnTo>
                <a:lnTo>
                  <a:pt x="72" y="126"/>
                </a:lnTo>
                <a:lnTo>
                  <a:pt x="72" y="132"/>
                </a:lnTo>
                <a:lnTo>
                  <a:pt x="78" y="132"/>
                </a:lnTo>
                <a:lnTo>
                  <a:pt x="78" y="138"/>
                </a:lnTo>
                <a:lnTo>
                  <a:pt x="72" y="138"/>
                </a:lnTo>
                <a:lnTo>
                  <a:pt x="72" y="144"/>
                </a:lnTo>
                <a:lnTo>
                  <a:pt x="66" y="144"/>
                </a:lnTo>
                <a:lnTo>
                  <a:pt x="66" y="150"/>
                </a:lnTo>
                <a:lnTo>
                  <a:pt x="60" y="150"/>
                </a:lnTo>
                <a:lnTo>
                  <a:pt x="60" y="144"/>
                </a:lnTo>
                <a:lnTo>
                  <a:pt x="54" y="144"/>
                </a:lnTo>
                <a:lnTo>
                  <a:pt x="48" y="144"/>
                </a:lnTo>
                <a:lnTo>
                  <a:pt x="48" y="138"/>
                </a:lnTo>
                <a:lnTo>
                  <a:pt x="54" y="132"/>
                </a:lnTo>
                <a:lnTo>
                  <a:pt x="54" y="126"/>
                </a:lnTo>
                <a:lnTo>
                  <a:pt x="48" y="132"/>
                </a:lnTo>
                <a:lnTo>
                  <a:pt x="48" y="126"/>
                </a:lnTo>
                <a:lnTo>
                  <a:pt x="42" y="126"/>
                </a:lnTo>
                <a:lnTo>
                  <a:pt x="36" y="126"/>
                </a:lnTo>
                <a:lnTo>
                  <a:pt x="36" y="126"/>
                </a:lnTo>
                <a:lnTo>
                  <a:pt x="24" y="126"/>
                </a:lnTo>
                <a:lnTo>
                  <a:pt x="24" y="120"/>
                </a:lnTo>
                <a:lnTo>
                  <a:pt x="24" y="120"/>
                </a:lnTo>
                <a:lnTo>
                  <a:pt x="24" y="114"/>
                </a:lnTo>
                <a:lnTo>
                  <a:pt x="18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18" y="90"/>
                </a:lnTo>
                <a:lnTo>
                  <a:pt x="18" y="84"/>
                </a:lnTo>
                <a:lnTo>
                  <a:pt x="18" y="78"/>
                </a:lnTo>
                <a:lnTo>
                  <a:pt x="12" y="78"/>
                </a:lnTo>
                <a:lnTo>
                  <a:pt x="12" y="72"/>
                </a:lnTo>
                <a:lnTo>
                  <a:pt x="6" y="72"/>
                </a:lnTo>
                <a:lnTo>
                  <a:pt x="12" y="66"/>
                </a:lnTo>
                <a:lnTo>
                  <a:pt x="6" y="60"/>
                </a:lnTo>
                <a:lnTo>
                  <a:pt x="0" y="54"/>
                </a:lnTo>
                <a:lnTo>
                  <a:pt x="6" y="54"/>
                </a:lnTo>
                <a:lnTo>
                  <a:pt x="6" y="48"/>
                </a:lnTo>
                <a:lnTo>
                  <a:pt x="0" y="48"/>
                </a:lnTo>
                <a:lnTo>
                  <a:pt x="0" y="42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6" y="30"/>
                </a:lnTo>
                <a:lnTo>
                  <a:pt x="12" y="30"/>
                </a:lnTo>
                <a:lnTo>
                  <a:pt x="18" y="30"/>
                </a:lnTo>
                <a:lnTo>
                  <a:pt x="24" y="30"/>
                </a:lnTo>
                <a:lnTo>
                  <a:pt x="24" y="24"/>
                </a:lnTo>
                <a:lnTo>
                  <a:pt x="18" y="24"/>
                </a:lnTo>
                <a:lnTo>
                  <a:pt x="18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4154488" y="3800475"/>
            <a:ext cx="114300" cy="53975"/>
          </a:xfrm>
          <a:custGeom>
            <a:avLst/>
            <a:gdLst>
              <a:gd name="T0" fmla="*/ 6 w 36"/>
              <a:gd name="T1" fmla="*/ 6 h 18"/>
              <a:gd name="T2" fmla="*/ 6 w 36"/>
              <a:gd name="T3" fmla="*/ 6 h 18"/>
              <a:gd name="T4" fmla="*/ 6 w 36"/>
              <a:gd name="T5" fmla="*/ 12 h 18"/>
              <a:gd name="T6" fmla="*/ 6 w 36"/>
              <a:gd name="T7" fmla="*/ 6 h 18"/>
              <a:gd name="T8" fmla="*/ 18 w 36"/>
              <a:gd name="T9" fmla="*/ 6 h 18"/>
              <a:gd name="T10" fmla="*/ 12 w 36"/>
              <a:gd name="T11" fmla="*/ 6 h 18"/>
              <a:gd name="T12" fmla="*/ 12 w 36"/>
              <a:gd name="T13" fmla="*/ 12 h 18"/>
              <a:gd name="T14" fmla="*/ 18 w 36"/>
              <a:gd name="T15" fmla="*/ 12 h 18"/>
              <a:gd name="T16" fmla="*/ 24 w 36"/>
              <a:gd name="T17" fmla="*/ 12 h 18"/>
              <a:gd name="T18" fmla="*/ 30 w 36"/>
              <a:gd name="T19" fmla="*/ 12 h 18"/>
              <a:gd name="T20" fmla="*/ 30 w 36"/>
              <a:gd name="T21" fmla="*/ 18 h 18"/>
              <a:gd name="T22" fmla="*/ 36 w 36"/>
              <a:gd name="T23" fmla="*/ 18 h 18"/>
              <a:gd name="T24" fmla="*/ 30 w 36"/>
              <a:gd name="T25" fmla="*/ 18 h 18"/>
              <a:gd name="T26" fmla="*/ 24 w 36"/>
              <a:gd name="T27" fmla="*/ 18 h 18"/>
              <a:gd name="T28" fmla="*/ 12 w 36"/>
              <a:gd name="T29" fmla="*/ 12 h 18"/>
              <a:gd name="T30" fmla="*/ 6 w 36"/>
              <a:gd name="T31" fmla="*/ 12 h 18"/>
              <a:gd name="T32" fmla="*/ 6 w 36"/>
              <a:gd name="T33" fmla="*/ 12 h 18"/>
              <a:gd name="T34" fmla="*/ 6 w 36"/>
              <a:gd name="T35" fmla="*/ 6 h 18"/>
              <a:gd name="T36" fmla="*/ 0 w 36"/>
              <a:gd name="T37" fmla="*/ 6 h 18"/>
              <a:gd name="T38" fmla="*/ 0 w 36"/>
              <a:gd name="T39" fmla="*/ 0 h 18"/>
              <a:gd name="T40" fmla="*/ 6 w 36"/>
              <a:gd name="T41" fmla="*/ 0 h 18"/>
              <a:gd name="T42" fmla="*/ 6 w 36"/>
              <a:gd name="T43" fmla="*/ 0 h 18"/>
              <a:gd name="T44" fmla="*/ 6 w 36"/>
              <a:gd name="T45" fmla="*/ 6 h 18"/>
              <a:gd name="T46" fmla="*/ 6 w 36"/>
              <a:gd name="T47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" h="18">
                <a:moveTo>
                  <a:pt x="6" y="6"/>
                </a:moveTo>
                <a:lnTo>
                  <a:pt x="6" y="6"/>
                </a:lnTo>
                <a:lnTo>
                  <a:pt x="6" y="12"/>
                </a:lnTo>
                <a:lnTo>
                  <a:pt x="6" y="6"/>
                </a:lnTo>
                <a:lnTo>
                  <a:pt x="18" y="6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30" y="12"/>
                </a:lnTo>
                <a:lnTo>
                  <a:pt x="30" y="18"/>
                </a:lnTo>
                <a:lnTo>
                  <a:pt x="36" y="18"/>
                </a:lnTo>
                <a:lnTo>
                  <a:pt x="30" y="18"/>
                </a:lnTo>
                <a:lnTo>
                  <a:pt x="24" y="18"/>
                </a:lnTo>
                <a:lnTo>
                  <a:pt x="12" y="12"/>
                </a:lnTo>
                <a:lnTo>
                  <a:pt x="6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6237288" y="3813175"/>
            <a:ext cx="439737" cy="561975"/>
          </a:xfrm>
          <a:custGeom>
            <a:avLst/>
            <a:gdLst>
              <a:gd name="T0" fmla="*/ 24 w 138"/>
              <a:gd name="T1" fmla="*/ 6 h 180"/>
              <a:gd name="T2" fmla="*/ 36 w 138"/>
              <a:gd name="T3" fmla="*/ 18 h 180"/>
              <a:gd name="T4" fmla="*/ 48 w 138"/>
              <a:gd name="T5" fmla="*/ 18 h 180"/>
              <a:gd name="T6" fmla="*/ 66 w 138"/>
              <a:gd name="T7" fmla="*/ 18 h 180"/>
              <a:gd name="T8" fmla="*/ 78 w 138"/>
              <a:gd name="T9" fmla="*/ 18 h 180"/>
              <a:gd name="T10" fmla="*/ 90 w 138"/>
              <a:gd name="T11" fmla="*/ 12 h 180"/>
              <a:gd name="T12" fmla="*/ 96 w 138"/>
              <a:gd name="T13" fmla="*/ 18 h 180"/>
              <a:gd name="T14" fmla="*/ 78 w 138"/>
              <a:gd name="T15" fmla="*/ 18 h 180"/>
              <a:gd name="T16" fmla="*/ 78 w 138"/>
              <a:gd name="T17" fmla="*/ 36 h 180"/>
              <a:gd name="T18" fmla="*/ 78 w 138"/>
              <a:gd name="T19" fmla="*/ 42 h 180"/>
              <a:gd name="T20" fmla="*/ 78 w 138"/>
              <a:gd name="T21" fmla="*/ 54 h 180"/>
              <a:gd name="T22" fmla="*/ 84 w 138"/>
              <a:gd name="T23" fmla="*/ 66 h 180"/>
              <a:gd name="T24" fmla="*/ 90 w 138"/>
              <a:gd name="T25" fmla="*/ 78 h 180"/>
              <a:gd name="T26" fmla="*/ 84 w 138"/>
              <a:gd name="T27" fmla="*/ 96 h 180"/>
              <a:gd name="T28" fmla="*/ 90 w 138"/>
              <a:gd name="T29" fmla="*/ 102 h 180"/>
              <a:gd name="T30" fmla="*/ 96 w 138"/>
              <a:gd name="T31" fmla="*/ 114 h 180"/>
              <a:gd name="T32" fmla="*/ 108 w 138"/>
              <a:gd name="T33" fmla="*/ 120 h 180"/>
              <a:gd name="T34" fmla="*/ 120 w 138"/>
              <a:gd name="T35" fmla="*/ 120 h 180"/>
              <a:gd name="T36" fmla="*/ 126 w 138"/>
              <a:gd name="T37" fmla="*/ 126 h 180"/>
              <a:gd name="T38" fmla="*/ 126 w 138"/>
              <a:gd name="T39" fmla="*/ 138 h 180"/>
              <a:gd name="T40" fmla="*/ 138 w 138"/>
              <a:gd name="T41" fmla="*/ 144 h 180"/>
              <a:gd name="T42" fmla="*/ 138 w 138"/>
              <a:gd name="T43" fmla="*/ 156 h 180"/>
              <a:gd name="T44" fmla="*/ 126 w 138"/>
              <a:gd name="T45" fmla="*/ 168 h 180"/>
              <a:gd name="T46" fmla="*/ 120 w 138"/>
              <a:gd name="T47" fmla="*/ 174 h 180"/>
              <a:gd name="T48" fmla="*/ 114 w 138"/>
              <a:gd name="T49" fmla="*/ 180 h 180"/>
              <a:gd name="T50" fmla="*/ 102 w 138"/>
              <a:gd name="T51" fmla="*/ 180 h 180"/>
              <a:gd name="T52" fmla="*/ 90 w 138"/>
              <a:gd name="T53" fmla="*/ 180 h 180"/>
              <a:gd name="T54" fmla="*/ 90 w 138"/>
              <a:gd name="T55" fmla="*/ 168 h 180"/>
              <a:gd name="T56" fmla="*/ 72 w 138"/>
              <a:gd name="T57" fmla="*/ 162 h 180"/>
              <a:gd name="T58" fmla="*/ 66 w 138"/>
              <a:gd name="T59" fmla="*/ 156 h 180"/>
              <a:gd name="T60" fmla="*/ 54 w 138"/>
              <a:gd name="T61" fmla="*/ 162 h 180"/>
              <a:gd name="T62" fmla="*/ 48 w 138"/>
              <a:gd name="T63" fmla="*/ 162 h 180"/>
              <a:gd name="T64" fmla="*/ 36 w 138"/>
              <a:gd name="T65" fmla="*/ 168 h 180"/>
              <a:gd name="T66" fmla="*/ 30 w 138"/>
              <a:gd name="T67" fmla="*/ 168 h 180"/>
              <a:gd name="T68" fmla="*/ 24 w 138"/>
              <a:gd name="T69" fmla="*/ 156 h 180"/>
              <a:gd name="T70" fmla="*/ 36 w 138"/>
              <a:gd name="T71" fmla="*/ 144 h 180"/>
              <a:gd name="T72" fmla="*/ 30 w 138"/>
              <a:gd name="T73" fmla="*/ 120 h 180"/>
              <a:gd name="T74" fmla="*/ 18 w 138"/>
              <a:gd name="T75" fmla="*/ 114 h 180"/>
              <a:gd name="T76" fmla="*/ 12 w 138"/>
              <a:gd name="T77" fmla="*/ 102 h 180"/>
              <a:gd name="T78" fmla="*/ 12 w 138"/>
              <a:gd name="T79" fmla="*/ 96 h 180"/>
              <a:gd name="T80" fmla="*/ 0 w 138"/>
              <a:gd name="T81" fmla="*/ 90 h 180"/>
              <a:gd name="T82" fmla="*/ 6 w 138"/>
              <a:gd name="T83" fmla="*/ 78 h 180"/>
              <a:gd name="T84" fmla="*/ 6 w 138"/>
              <a:gd name="T85" fmla="*/ 66 h 180"/>
              <a:gd name="T86" fmla="*/ 6 w 138"/>
              <a:gd name="T87" fmla="*/ 54 h 180"/>
              <a:gd name="T88" fmla="*/ 12 w 138"/>
              <a:gd name="T89" fmla="*/ 54 h 180"/>
              <a:gd name="T90" fmla="*/ 18 w 138"/>
              <a:gd name="T91" fmla="*/ 42 h 180"/>
              <a:gd name="T92" fmla="*/ 18 w 138"/>
              <a:gd name="T93" fmla="*/ 24 h 180"/>
              <a:gd name="T94" fmla="*/ 12 w 138"/>
              <a:gd name="T95" fmla="*/ 18 h 180"/>
              <a:gd name="T96" fmla="*/ 18 w 138"/>
              <a:gd name="T97" fmla="*/ 6 h 180"/>
              <a:gd name="T98" fmla="*/ 24 w 138"/>
              <a:gd name="T9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8" h="180">
                <a:moveTo>
                  <a:pt x="24" y="0"/>
                </a:moveTo>
                <a:lnTo>
                  <a:pt x="24" y="0"/>
                </a:lnTo>
                <a:lnTo>
                  <a:pt x="24" y="6"/>
                </a:lnTo>
                <a:lnTo>
                  <a:pt x="24" y="12"/>
                </a:lnTo>
                <a:lnTo>
                  <a:pt x="30" y="12"/>
                </a:lnTo>
                <a:lnTo>
                  <a:pt x="36" y="18"/>
                </a:lnTo>
                <a:lnTo>
                  <a:pt x="36" y="18"/>
                </a:lnTo>
                <a:lnTo>
                  <a:pt x="42" y="18"/>
                </a:lnTo>
                <a:lnTo>
                  <a:pt x="48" y="18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72" y="18"/>
                </a:lnTo>
                <a:lnTo>
                  <a:pt x="72" y="18"/>
                </a:lnTo>
                <a:lnTo>
                  <a:pt x="78" y="18"/>
                </a:lnTo>
                <a:lnTo>
                  <a:pt x="84" y="18"/>
                </a:lnTo>
                <a:lnTo>
                  <a:pt x="84" y="12"/>
                </a:lnTo>
                <a:lnTo>
                  <a:pt x="90" y="12"/>
                </a:lnTo>
                <a:lnTo>
                  <a:pt x="90" y="18"/>
                </a:lnTo>
                <a:lnTo>
                  <a:pt x="96" y="18"/>
                </a:lnTo>
                <a:lnTo>
                  <a:pt x="96" y="18"/>
                </a:lnTo>
                <a:lnTo>
                  <a:pt x="90" y="18"/>
                </a:lnTo>
                <a:lnTo>
                  <a:pt x="84" y="18"/>
                </a:lnTo>
                <a:lnTo>
                  <a:pt x="78" y="18"/>
                </a:lnTo>
                <a:lnTo>
                  <a:pt x="78" y="24"/>
                </a:lnTo>
                <a:lnTo>
                  <a:pt x="78" y="30"/>
                </a:lnTo>
                <a:lnTo>
                  <a:pt x="78" y="36"/>
                </a:lnTo>
                <a:lnTo>
                  <a:pt x="72" y="36"/>
                </a:lnTo>
                <a:lnTo>
                  <a:pt x="72" y="42"/>
                </a:lnTo>
                <a:lnTo>
                  <a:pt x="78" y="42"/>
                </a:lnTo>
                <a:lnTo>
                  <a:pt x="78" y="48"/>
                </a:lnTo>
                <a:lnTo>
                  <a:pt x="72" y="48"/>
                </a:lnTo>
                <a:lnTo>
                  <a:pt x="78" y="54"/>
                </a:lnTo>
                <a:lnTo>
                  <a:pt x="84" y="60"/>
                </a:lnTo>
                <a:lnTo>
                  <a:pt x="78" y="66"/>
                </a:lnTo>
                <a:lnTo>
                  <a:pt x="84" y="66"/>
                </a:lnTo>
                <a:lnTo>
                  <a:pt x="84" y="72"/>
                </a:lnTo>
                <a:lnTo>
                  <a:pt x="90" y="72"/>
                </a:lnTo>
                <a:lnTo>
                  <a:pt x="90" y="78"/>
                </a:lnTo>
                <a:lnTo>
                  <a:pt x="90" y="84"/>
                </a:lnTo>
                <a:lnTo>
                  <a:pt x="84" y="90"/>
                </a:lnTo>
                <a:lnTo>
                  <a:pt x="84" y="96"/>
                </a:lnTo>
                <a:lnTo>
                  <a:pt x="90" y="96"/>
                </a:lnTo>
                <a:lnTo>
                  <a:pt x="90" y="102"/>
                </a:lnTo>
                <a:lnTo>
                  <a:pt x="90" y="102"/>
                </a:lnTo>
                <a:lnTo>
                  <a:pt x="90" y="108"/>
                </a:lnTo>
                <a:lnTo>
                  <a:pt x="96" y="108"/>
                </a:lnTo>
                <a:lnTo>
                  <a:pt x="96" y="114"/>
                </a:lnTo>
                <a:lnTo>
                  <a:pt x="102" y="114"/>
                </a:lnTo>
                <a:lnTo>
                  <a:pt x="102" y="120"/>
                </a:lnTo>
                <a:lnTo>
                  <a:pt x="108" y="120"/>
                </a:lnTo>
                <a:lnTo>
                  <a:pt x="108" y="120"/>
                </a:lnTo>
                <a:lnTo>
                  <a:pt x="114" y="120"/>
                </a:lnTo>
                <a:lnTo>
                  <a:pt x="120" y="120"/>
                </a:lnTo>
                <a:lnTo>
                  <a:pt x="120" y="126"/>
                </a:lnTo>
                <a:lnTo>
                  <a:pt x="126" y="120"/>
                </a:lnTo>
                <a:lnTo>
                  <a:pt x="126" y="126"/>
                </a:lnTo>
                <a:lnTo>
                  <a:pt x="120" y="132"/>
                </a:lnTo>
                <a:lnTo>
                  <a:pt x="120" y="138"/>
                </a:lnTo>
                <a:lnTo>
                  <a:pt x="126" y="138"/>
                </a:lnTo>
                <a:lnTo>
                  <a:pt x="132" y="138"/>
                </a:lnTo>
                <a:lnTo>
                  <a:pt x="132" y="144"/>
                </a:lnTo>
                <a:lnTo>
                  <a:pt x="138" y="144"/>
                </a:lnTo>
                <a:lnTo>
                  <a:pt x="138" y="150"/>
                </a:lnTo>
                <a:lnTo>
                  <a:pt x="132" y="150"/>
                </a:lnTo>
                <a:lnTo>
                  <a:pt x="138" y="156"/>
                </a:lnTo>
                <a:lnTo>
                  <a:pt x="138" y="162"/>
                </a:lnTo>
                <a:lnTo>
                  <a:pt x="132" y="162"/>
                </a:lnTo>
                <a:lnTo>
                  <a:pt x="126" y="168"/>
                </a:lnTo>
                <a:lnTo>
                  <a:pt x="126" y="162"/>
                </a:lnTo>
                <a:lnTo>
                  <a:pt x="120" y="168"/>
                </a:lnTo>
                <a:lnTo>
                  <a:pt x="120" y="174"/>
                </a:lnTo>
                <a:lnTo>
                  <a:pt x="114" y="174"/>
                </a:lnTo>
                <a:lnTo>
                  <a:pt x="114" y="180"/>
                </a:lnTo>
                <a:lnTo>
                  <a:pt x="114" y="180"/>
                </a:lnTo>
                <a:lnTo>
                  <a:pt x="108" y="180"/>
                </a:lnTo>
                <a:lnTo>
                  <a:pt x="108" y="180"/>
                </a:lnTo>
                <a:lnTo>
                  <a:pt x="102" y="180"/>
                </a:lnTo>
                <a:lnTo>
                  <a:pt x="102" y="180"/>
                </a:lnTo>
                <a:lnTo>
                  <a:pt x="96" y="180"/>
                </a:lnTo>
                <a:lnTo>
                  <a:pt x="90" y="180"/>
                </a:lnTo>
                <a:lnTo>
                  <a:pt x="90" y="174"/>
                </a:lnTo>
                <a:lnTo>
                  <a:pt x="84" y="174"/>
                </a:lnTo>
                <a:lnTo>
                  <a:pt x="90" y="168"/>
                </a:lnTo>
                <a:lnTo>
                  <a:pt x="84" y="162"/>
                </a:lnTo>
                <a:lnTo>
                  <a:pt x="78" y="162"/>
                </a:lnTo>
                <a:lnTo>
                  <a:pt x="72" y="162"/>
                </a:lnTo>
                <a:lnTo>
                  <a:pt x="72" y="156"/>
                </a:lnTo>
                <a:lnTo>
                  <a:pt x="66" y="162"/>
                </a:lnTo>
                <a:lnTo>
                  <a:pt x="66" y="156"/>
                </a:lnTo>
                <a:lnTo>
                  <a:pt x="60" y="156"/>
                </a:lnTo>
                <a:lnTo>
                  <a:pt x="60" y="162"/>
                </a:lnTo>
                <a:lnTo>
                  <a:pt x="54" y="162"/>
                </a:lnTo>
                <a:lnTo>
                  <a:pt x="54" y="168"/>
                </a:lnTo>
                <a:lnTo>
                  <a:pt x="54" y="162"/>
                </a:lnTo>
                <a:lnTo>
                  <a:pt x="48" y="162"/>
                </a:lnTo>
                <a:lnTo>
                  <a:pt x="48" y="168"/>
                </a:lnTo>
                <a:lnTo>
                  <a:pt x="42" y="168"/>
                </a:lnTo>
                <a:lnTo>
                  <a:pt x="36" y="168"/>
                </a:lnTo>
                <a:lnTo>
                  <a:pt x="36" y="162"/>
                </a:lnTo>
                <a:lnTo>
                  <a:pt x="30" y="162"/>
                </a:lnTo>
                <a:lnTo>
                  <a:pt x="30" y="168"/>
                </a:lnTo>
                <a:lnTo>
                  <a:pt x="24" y="168"/>
                </a:lnTo>
                <a:lnTo>
                  <a:pt x="24" y="162"/>
                </a:lnTo>
                <a:lnTo>
                  <a:pt x="24" y="156"/>
                </a:lnTo>
                <a:lnTo>
                  <a:pt x="30" y="150"/>
                </a:lnTo>
                <a:lnTo>
                  <a:pt x="36" y="150"/>
                </a:lnTo>
                <a:lnTo>
                  <a:pt x="36" y="144"/>
                </a:lnTo>
                <a:lnTo>
                  <a:pt x="36" y="138"/>
                </a:lnTo>
                <a:lnTo>
                  <a:pt x="30" y="126"/>
                </a:lnTo>
                <a:lnTo>
                  <a:pt x="30" y="120"/>
                </a:lnTo>
                <a:lnTo>
                  <a:pt x="24" y="120"/>
                </a:lnTo>
                <a:lnTo>
                  <a:pt x="24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2" y="102"/>
                </a:lnTo>
                <a:lnTo>
                  <a:pt x="18" y="102"/>
                </a:lnTo>
                <a:lnTo>
                  <a:pt x="12" y="102"/>
                </a:lnTo>
                <a:lnTo>
                  <a:pt x="12" y="96"/>
                </a:lnTo>
                <a:lnTo>
                  <a:pt x="6" y="96"/>
                </a:lnTo>
                <a:lnTo>
                  <a:pt x="6" y="90"/>
                </a:lnTo>
                <a:lnTo>
                  <a:pt x="0" y="90"/>
                </a:lnTo>
                <a:lnTo>
                  <a:pt x="6" y="90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12" y="72"/>
                </a:lnTo>
                <a:lnTo>
                  <a:pt x="6" y="66"/>
                </a:lnTo>
                <a:lnTo>
                  <a:pt x="6" y="60"/>
                </a:lnTo>
                <a:lnTo>
                  <a:pt x="0" y="60"/>
                </a:lnTo>
                <a:lnTo>
                  <a:pt x="6" y="54"/>
                </a:lnTo>
                <a:lnTo>
                  <a:pt x="0" y="54"/>
                </a:lnTo>
                <a:lnTo>
                  <a:pt x="6" y="54"/>
                </a:lnTo>
                <a:lnTo>
                  <a:pt x="12" y="54"/>
                </a:lnTo>
                <a:lnTo>
                  <a:pt x="18" y="54"/>
                </a:lnTo>
                <a:lnTo>
                  <a:pt x="18" y="48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18" y="24"/>
                </a:lnTo>
                <a:lnTo>
                  <a:pt x="12" y="18"/>
                </a:lnTo>
                <a:lnTo>
                  <a:pt x="18" y="18"/>
                </a:lnTo>
                <a:lnTo>
                  <a:pt x="12" y="18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24" y="6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5721350" y="3817938"/>
            <a:ext cx="630238" cy="541337"/>
          </a:xfrm>
          <a:custGeom>
            <a:avLst/>
            <a:gdLst>
              <a:gd name="T0" fmla="*/ 30 w 198"/>
              <a:gd name="T1" fmla="*/ 24 h 174"/>
              <a:gd name="T2" fmla="*/ 36 w 198"/>
              <a:gd name="T3" fmla="*/ 12 h 174"/>
              <a:gd name="T4" fmla="*/ 42 w 198"/>
              <a:gd name="T5" fmla="*/ 12 h 174"/>
              <a:gd name="T6" fmla="*/ 54 w 198"/>
              <a:gd name="T7" fmla="*/ 12 h 174"/>
              <a:gd name="T8" fmla="*/ 66 w 198"/>
              <a:gd name="T9" fmla="*/ 12 h 174"/>
              <a:gd name="T10" fmla="*/ 72 w 198"/>
              <a:gd name="T11" fmla="*/ 18 h 174"/>
              <a:gd name="T12" fmla="*/ 84 w 198"/>
              <a:gd name="T13" fmla="*/ 30 h 174"/>
              <a:gd name="T14" fmla="*/ 96 w 198"/>
              <a:gd name="T15" fmla="*/ 36 h 174"/>
              <a:gd name="T16" fmla="*/ 108 w 198"/>
              <a:gd name="T17" fmla="*/ 36 h 174"/>
              <a:gd name="T18" fmla="*/ 126 w 198"/>
              <a:gd name="T19" fmla="*/ 36 h 174"/>
              <a:gd name="T20" fmla="*/ 132 w 198"/>
              <a:gd name="T21" fmla="*/ 48 h 174"/>
              <a:gd name="T22" fmla="*/ 144 w 198"/>
              <a:gd name="T23" fmla="*/ 42 h 174"/>
              <a:gd name="T24" fmla="*/ 156 w 198"/>
              <a:gd name="T25" fmla="*/ 48 h 174"/>
              <a:gd name="T26" fmla="*/ 162 w 198"/>
              <a:gd name="T27" fmla="*/ 60 h 174"/>
              <a:gd name="T28" fmla="*/ 174 w 198"/>
              <a:gd name="T29" fmla="*/ 72 h 174"/>
              <a:gd name="T30" fmla="*/ 168 w 198"/>
              <a:gd name="T31" fmla="*/ 84 h 174"/>
              <a:gd name="T32" fmla="*/ 168 w 198"/>
              <a:gd name="T33" fmla="*/ 90 h 174"/>
              <a:gd name="T34" fmla="*/ 174 w 198"/>
              <a:gd name="T35" fmla="*/ 96 h 174"/>
              <a:gd name="T36" fmla="*/ 180 w 198"/>
              <a:gd name="T37" fmla="*/ 102 h 174"/>
              <a:gd name="T38" fmla="*/ 186 w 198"/>
              <a:gd name="T39" fmla="*/ 114 h 174"/>
              <a:gd name="T40" fmla="*/ 192 w 198"/>
              <a:gd name="T41" fmla="*/ 126 h 174"/>
              <a:gd name="T42" fmla="*/ 198 w 198"/>
              <a:gd name="T43" fmla="*/ 150 h 174"/>
              <a:gd name="T44" fmla="*/ 186 w 198"/>
              <a:gd name="T45" fmla="*/ 162 h 174"/>
              <a:gd name="T46" fmla="*/ 180 w 198"/>
              <a:gd name="T47" fmla="*/ 162 h 174"/>
              <a:gd name="T48" fmla="*/ 168 w 198"/>
              <a:gd name="T49" fmla="*/ 168 h 174"/>
              <a:gd name="T50" fmla="*/ 162 w 198"/>
              <a:gd name="T51" fmla="*/ 168 h 174"/>
              <a:gd name="T52" fmla="*/ 156 w 198"/>
              <a:gd name="T53" fmla="*/ 168 h 174"/>
              <a:gd name="T54" fmla="*/ 150 w 198"/>
              <a:gd name="T55" fmla="*/ 156 h 174"/>
              <a:gd name="T56" fmla="*/ 132 w 198"/>
              <a:gd name="T57" fmla="*/ 156 h 174"/>
              <a:gd name="T58" fmla="*/ 120 w 198"/>
              <a:gd name="T59" fmla="*/ 156 h 174"/>
              <a:gd name="T60" fmla="*/ 108 w 198"/>
              <a:gd name="T61" fmla="*/ 162 h 174"/>
              <a:gd name="T62" fmla="*/ 96 w 198"/>
              <a:gd name="T63" fmla="*/ 168 h 174"/>
              <a:gd name="T64" fmla="*/ 84 w 198"/>
              <a:gd name="T65" fmla="*/ 174 h 174"/>
              <a:gd name="T66" fmla="*/ 66 w 198"/>
              <a:gd name="T67" fmla="*/ 168 h 174"/>
              <a:gd name="T68" fmla="*/ 54 w 198"/>
              <a:gd name="T69" fmla="*/ 156 h 174"/>
              <a:gd name="T70" fmla="*/ 36 w 198"/>
              <a:gd name="T71" fmla="*/ 162 h 174"/>
              <a:gd name="T72" fmla="*/ 30 w 198"/>
              <a:gd name="T73" fmla="*/ 150 h 174"/>
              <a:gd name="T74" fmla="*/ 24 w 198"/>
              <a:gd name="T75" fmla="*/ 150 h 174"/>
              <a:gd name="T76" fmla="*/ 18 w 198"/>
              <a:gd name="T77" fmla="*/ 150 h 174"/>
              <a:gd name="T78" fmla="*/ 18 w 198"/>
              <a:gd name="T79" fmla="*/ 132 h 174"/>
              <a:gd name="T80" fmla="*/ 12 w 198"/>
              <a:gd name="T81" fmla="*/ 114 h 174"/>
              <a:gd name="T82" fmla="*/ 18 w 198"/>
              <a:gd name="T83" fmla="*/ 102 h 174"/>
              <a:gd name="T84" fmla="*/ 6 w 198"/>
              <a:gd name="T85" fmla="*/ 90 h 174"/>
              <a:gd name="T86" fmla="*/ 0 w 198"/>
              <a:gd name="T87" fmla="*/ 78 h 174"/>
              <a:gd name="T88" fmla="*/ 6 w 198"/>
              <a:gd name="T89" fmla="*/ 78 h 174"/>
              <a:gd name="T90" fmla="*/ 18 w 198"/>
              <a:gd name="T91" fmla="*/ 72 h 174"/>
              <a:gd name="T92" fmla="*/ 24 w 198"/>
              <a:gd name="T93" fmla="*/ 54 h 174"/>
              <a:gd name="T94" fmla="*/ 18 w 198"/>
              <a:gd name="T95" fmla="*/ 4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8" h="174">
                <a:moveTo>
                  <a:pt x="18" y="24"/>
                </a:moveTo>
                <a:lnTo>
                  <a:pt x="24" y="24"/>
                </a:lnTo>
                <a:lnTo>
                  <a:pt x="30" y="24"/>
                </a:lnTo>
                <a:lnTo>
                  <a:pt x="36" y="18"/>
                </a:lnTo>
                <a:lnTo>
                  <a:pt x="42" y="12"/>
                </a:lnTo>
                <a:lnTo>
                  <a:pt x="36" y="12"/>
                </a:lnTo>
                <a:lnTo>
                  <a:pt x="42" y="12"/>
                </a:lnTo>
                <a:lnTo>
                  <a:pt x="36" y="12"/>
                </a:lnTo>
                <a:lnTo>
                  <a:pt x="42" y="12"/>
                </a:lnTo>
                <a:lnTo>
                  <a:pt x="42" y="12"/>
                </a:lnTo>
                <a:lnTo>
                  <a:pt x="48" y="12"/>
                </a:lnTo>
                <a:lnTo>
                  <a:pt x="54" y="12"/>
                </a:lnTo>
                <a:lnTo>
                  <a:pt x="60" y="0"/>
                </a:lnTo>
                <a:lnTo>
                  <a:pt x="66" y="0"/>
                </a:lnTo>
                <a:lnTo>
                  <a:pt x="66" y="12"/>
                </a:lnTo>
                <a:lnTo>
                  <a:pt x="66" y="12"/>
                </a:lnTo>
                <a:lnTo>
                  <a:pt x="66" y="18"/>
                </a:lnTo>
                <a:lnTo>
                  <a:pt x="72" y="18"/>
                </a:lnTo>
                <a:lnTo>
                  <a:pt x="72" y="24"/>
                </a:lnTo>
                <a:lnTo>
                  <a:pt x="78" y="30"/>
                </a:lnTo>
                <a:lnTo>
                  <a:pt x="84" y="30"/>
                </a:lnTo>
                <a:lnTo>
                  <a:pt x="90" y="30"/>
                </a:lnTo>
                <a:lnTo>
                  <a:pt x="90" y="36"/>
                </a:lnTo>
                <a:lnTo>
                  <a:pt x="96" y="36"/>
                </a:lnTo>
                <a:lnTo>
                  <a:pt x="102" y="36"/>
                </a:lnTo>
                <a:lnTo>
                  <a:pt x="102" y="36"/>
                </a:lnTo>
                <a:lnTo>
                  <a:pt x="108" y="36"/>
                </a:lnTo>
                <a:lnTo>
                  <a:pt x="114" y="36"/>
                </a:lnTo>
                <a:lnTo>
                  <a:pt x="114" y="42"/>
                </a:lnTo>
                <a:lnTo>
                  <a:pt x="126" y="36"/>
                </a:lnTo>
                <a:lnTo>
                  <a:pt x="132" y="36"/>
                </a:lnTo>
                <a:lnTo>
                  <a:pt x="132" y="42"/>
                </a:lnTo>
                <a:lnTo>
                  <a:pt x="132" y="48"/>
                </a:lnTo>
                <a:lnTo>
                  <a:pt x="138" y="48"/>
                </a:lnTo>
                <a:lnTo>
                  <a:pt x="138" y="42"/>
                </a:lnTo>
                <a:lnTo>
                  <a:pt x="144" y="42"/>
                </a:lnTo>
                <a:lnTo>
                  <a:pt x="144" y="48"/>
                </a:lnTo>
                <a:lnTo>
                  <a:pt x="150" y="42"/>
                </a:lnTo>
                <a:lnTo>
                  <a:pt x="156" y="48"/>
                </a:lnTo>
                <a:lnTo>
                  <a:pt x="156" y="54"/>
                </a:lnTo>
                <a:lnTo>
                  <a:pt x="162" y="54"/>
                </a:lnTo>
                <a:lnTo>
                  <a:pt x="162" y="60"/>
                </a:lnTo>
                <a:lnTo>
                  <a:pt x="168" y="60"/>
                </a:lnTo>
                <a:lnTo>
                  <a:pt x="168" y="66"/>
                </a:lnTo>
                <a:lnTo>
                  <a:pt x="174" y="72"/>
                </a:lnTo>
                <a:lnTo>
                  <a:pt x="168" y="72"/>
                </a:lnTo>
                <a:lnTo>
                  <a:pt x="168" y="78"/>
                </a:lnTo>
                <a:lnTo>
                  <a:pt x="168" y="84"/>
                </a:lnTo>
                <a:lnTo>
                  <a:pt x="168" y="90"/>
                </a:lnTo>
                <a:lnTo>
                  <a:pt x="162" y="90"/>
                </a:lnTo>
                <a:lnTo>
                  <a:pt x="168" y="90"/>
                </a:lnTo>
                <a:lnTo>
                  <a:pt x="168" y="90"/>
                </a:lnTo>
                <a:lnTo>
                  <a:pt x="174" y="90"/>
                </a:lnTo>
                <a:lnTo>
                  <a:pt x="174" y="96"/>
                </a:lnTo>
                <a:lnTo>
                  <a:pt x="180" y="96"/>
                </a:lnTo>
                <a:lnTo>
                  <a:pt x="174" y="102"/>
                </a:lnTo>
                <a:lnTo>
                  <a:pt x="180" y="102"/>
                </a:lnTo>
                <a:lnTo>
                  <a:pt x="180" y="108"/>
                </a:lnTo>
                <a:lnTo>
                  <a:pt x="180" y="114"/>
                </a:lnTo>
                <a:lnTo>
                  <a:pt x="186" y="114"/>
                </a:lnTo>
                <a:lnTo>
                  <a:pt x="186" y="120"/>
                </a:lnTo>
                <a:lnTo>
                  <a:pt x="192" y="120"/>
                </a:lnTo>
                <a:lnTo>
                  <a:pt x="192" y="126"/>
                </a:lnTo>
                <a:lnTo>
                  <a:pt x="198" y="138"/>
                </a:lnTo>
                <a:lnTo>
                  <a:pt x="198" y="144"/>
                </a:lnTo>
                <a:lnTo>
                  <a:pt x="198" y="150"/>
                </a:lnTo>
                <a:lnTo>
                  <a:pt x="192" y="150"/>
                </a:lnTo>
                <a:lnTo>
                  <a:pt x="186" y="156"/>
                </a:lnTo>
                <a:lnTo>
                  <a:pt x="186" y="162"/>
                </a:lnTo>
                <a:lnTo>
                  <a:pt x="186" y="168"/>
                </a:lnTo>
                <a:lnTo>
                  <a:pt x="186" y="162"/>
                </a:lnTo>
                <a:lnTo>
                  <a:pt x="180" y="162"/>
                </a:lnTo>
                <a:lnTo>
                  <a:pt x="180" y="168"/>
                </a:lnTo>
                <a:lnTo>
                  <a:pt x="174" y="168"/>
                </a:lnTo>
                <a:lnTo>
                  <a:pt x="168" y="168"/>
                </a:lnTo>
                <a:lnTo>
                  <a:pt x="168" y="162"/>
                </a:lnTo>
                <a:lnTo>
                  <a:pt x="162" y="162"/>
                </a:lnTo>
                <a:lnTo>
                  <a:pt x="162" y="168"/>
                </a:lnTo>
                <a:lnTo>
                  <a:pt x="156" y="168"/>
                </a:lnTo>
                <a:lnTo>
                  <a:pt x="162" y="168"/>
                </a:lnTo>
                <a:lnTo>
                  <a:pt x="156" y="168"/>
                </a:lnTo>
                <a:lnTo>
                  <a:pt x="150" y="168"/>
                </a:lnTo>
                <a:lnTo>
                  <a:pt x="150" y="162"/>
                </a:lnTo>
                <a:lnTo>
                  <a:pt x="150" y="156"/>
                </a:lnTo>
                <a:lnTo>
                  <a:pt x="144" y="156"/>
                </a:lnTo>
                <a:lnTo>
                  <a:pt x="138" y="156"/>
                </a:lnTo>
                <a:lnTo>
                  <a:pt x="132" y="156"/>
                </a:lnTo>
                <a:lnTo>
                  <a:pt x="126" y="162"/>
                </a:lnTo>
                <a:lnTo>
                  <a:pt x="126" y="156"/>
                </a:lnTo>
                <a:lnTo>
                  <a:pt x="120" y="156"/>
                </a:lnTo>
                <a:lnTo>
                  <a:pt x="114" y="156"/>
                </a:lnTo>
                <a:lnTo>
                  <a:pt x="108" y="156"/>
                </a:lnTo>
                <a:lnTo>
                  <a:pt x="108" y="162"/>
                </a:lnTo>
                <a:lnTo>
                  <a:pt x="102" y="162"/>
                </a:lnTo>
                <a:lnTo>
                  <a:pt x="102" y="168"/>
                </a:lnTo>
                <a:lnTo>
                  <a:pt x="96" y="168"/>
                </a:lnTo>
                <a:lnTo>
                  <a:pt x="90" y="168"/>
                </a:lnTo>
                <a:lnTo>
                  <a:pt x="84" y="174"/>
                </a:lnTo>
                <a:lnTo>
                  <a:pt x="84" y="174"/>
                </a:lnTo>
                <a:lnTo>
                  <a:pt x="78" y="174"/>
                </a:lnTo>
                <a:lnTo>
                  <a:pt x="72" y="174"/>
                </a:lnTo>
                <a:lnTo>
                  <a:pt x="66" y="168"/>
                </a:lnTo>
                <a:lnTo>
                  <a:pt x="60" y="162"/>
                </a:lnTo>
                <a:lnTo>
                  <a:pt x="54" y="162"/>
                </a:lnTo>
                <a:lnTo>
                  <a:pt x="54" y="156"/>
                </a:lnTo>
                <a:lnTo>
                  <a:pt x="48" y="162"/>
                </a:lnTo>
                <a:lnTo>
                  <a:pt x="42" y="162"/>
                </a:lnTo>
                <a:lnTo>
                  <a:pt x="36" y="162"/>
                </a:lnTo>
                <a:lnTo>
                  <a:pt x="36" y="156"/>
                </a:lnTo>
                <a:lnTo>
                  <a:pt x="36" y="150"/>
                </a:lnTo>
                <a:lnTo>
                  <a:pt x="30" y="150"/>
                </a:lnTo>
                <a:lnTo>
                  <a:pt x="24" y="150"/>
                </a:lnTo>
                <a:lnTo>
                  <a:pt x="24" y="144"/>
                </a:lnTo>
                <a:lnTo>
                  <a:pt x="24" y="150"/>
                </a:lnTo>
                <a:lnTo>
                  <a:pt x="18" y="150"/>
                </a:lnTo>
                <a:lnTo>
                  <a:pt x="18" y="144"/>
                </a:lnTo>
                <a:lnTo>
                  <a:pt x="18" y="150"/>
                </a:lnTo>
                <a:lnTo>
                  <a:pt x="18" y="144"/>
                </a:lnTo>
                <a:lnTo>
                  <a:pt x="18" y="138"/>
                </a:lnTo>
                <a:lnTo>
                  <a:pt x="18" y="132"/>
                </a:lnTo>
                <a:lnTo>
                  <a:pt x="12" y="132"/>
                </a:lnTo>
                <a:lnTo>
                  <a:pt x="12" y="120"/>
                </a:lnTo>
                <a:lnTo>
                  <a:pt x="12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2" y="96"/>
                </a:lnTo>
                <a:lnTo>
                  <a:pt x="12" y="90"/>
                </a:lnTo>
                <a:lnTo>
                  <a:pt x="6" y="90"/>
                </a:lnTo>
                <a:lnTo>
                  <a:pt x="6" y="90"/>
                </a:lnTo>
                <a:lnTo>
                  <a:pt x="0" y="84"/>
                </a:lnTo>
                <a:lnTo>
                  <a:pt x="0" y="78"/>
                </a:lnTo>
                <a:lnTo>
                  <a:pt x="6" y="78"/>
                </a:lnTo>
                <a:lnTo>
                  <a:pt x="6" y="84"/>
                </a:lnTo>
                <a:lnTo>
                  <a:pt x="6" y="78"/>
                </a:lnTo>
                <a:lnTo>
                  <a:pt x="12" y="72"/>
                </a:lnTo>
                <a:lnTo>
                  <a:pt x="12" y="78"/>
                </a:lnTo>
                <a:lnTo>
                  <a:pt x="18" y="72"/>
                </a:lnTo>
                <a:lnTo>
                  <a:pt x="18" y="66"/>
                </a:lnTo>
                <a:lnTo>
                  <a:pt x="18" y="60"/>
                </a:lnTo>
                <a:lnTo>
                  <a:pt x="24" y="54"/>
                </a:lnTo>
                <a:lnTo>
                  <a:pt x="24" y="48"/>
                </a:lnTo>
                <a:lnTo>
                  <a:pt x="24" y="42"/>
                </a:lnTo>
                <a:lnTo>
                  <a:pt x="18" y="42"/>
                </a:lnTo>
                <a:lnTo>
                  <a:pt x="18" y="30"/>
                </a:lnTo>
                <a:lnTo>
                  <a:pt x="18" y="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4573588" y="3873500"/>
            <a:ext cx="576262" cy="522288"/>
          </a:xfrm>
          <a:custGeom>
            <a:avLst/>
            <a:gdLst>
              <a:gd name="T0" fmla="*/ 96 w 180"/>
              <a:gd name="T1" fmla="*/ 18 h 168"/>
              <a:gd name="T2" fmla="*/ 114 w 180"/>
              <a:gd name="T3" fmla="*/ 18 h 168"/>
              <a:gd name="T4" fmla="*/ 120 w 180"/>
              <a:gd name="T5" fmla="*/ 12 h 168"/>
              <a:gd name="T6" fmla="*/ 126 w 180"/>
              <a:gd name="T7" fmla="*/ 0 h 168"/>
              <a:gd name="T8" fmla="*/ 132 w 180"/>
              <a:gd name="T9" fmla="*/ 12 h 168"/>
              <a:gd name="T10" fmla="*/ 138 w 180"/>
              <a:gd name="T11" fmla="*/ 12 h 168"/>
              <a:gd name="T12" fmla="*/ 144 w 180"/>
              <a:gd name="T13" fmla="*/ 6 h 168"/>
              <a:gd name="T14" fmla="*/ 150 w 180"/>
              <a:gd name="T15" fmla="*/ 6 h 168"/>
              <a:gd name="T16" fmla="*/ 162 w 180"/>
              <a:gd name="T17" fmla="*/ 6 h 168"/>
              <a:gd name="T18" fmla="*/ 162 w 180"/>
              <a:gd name="T19" fmla="*/ 24 h 168"/>
              <a:gd name="T20" fmla="*/ 174 w 180"/>
              <a:gd name="T21" fmla="*/ 30 h 168"/>
              <a:gd name="T22" fmla="*/ 174 w 180"/>
              <a:gd name="T23" fmla="*/ 42 h 168"/>
              <a:gd name="T24" fmla="*/ 162 w 180"/>
              <a:gd name="T25" fmla="*/ 48 h 168"/>
              <a:gd name="T26" fmla="*/ 156 w 180"/>
              <a:gd name="T27" fmla="*/ 66 h 168"/>
              <a:gd name="T28" fmla="*/ 150 w 180"/>
              <a:gd name="T29" fmla="*/ 66 h 168"/>
              <a:gd name="T30" fmla="*/ 138 w 180"/>
              <a:gd name="T31" fmla="*/ 78 h 168"/>
              <a:gd name="T32" fmla="*/ 138 w 180"/>
              <a:gd name="T33" fmla="*/ 84 h 168"/>
              <a:gd name="T34" fmla="*/ 132 w 180"/>
              <a:gd name="T35" fmla="*/ 96 h 168"/>
              <a:gd name="T36" fmla="*/ 126 w 180"/>
              <a:gd name="T37" fmla="*/ 102 h 168"/>
              <a:gd name="T38" fmla="*/ 114 w 180"/>
              <a:gd name="T39" fmla="*/ 114 h 168"/>
              <a:gd name="T40" fmla="*/ 102 w 180"/>
              <a:gd name="T41" fmla="*/ 126 h 168"/>
              <a:gd name="T42" fmla="*/ 90 w 180"/>
              <a:gd name="T43" fmla="*/ 132 h 168"/>
              <a:gd name="T44" fmla="*/ 90 w 180"/>
              <a:gd name="T45" fmla="*/ 150 h 168"/>
              <a:gd name="T46" fmla="*/ 84 w 180"/>
              <a:gd name="T47" fmla="*/ 156 h 168"/>
              <a:gd name="T48" fmla="*/ 78 w 180"/>
              <a:gd name="T49" fmla="*/ 162 h 168"/>
              <a:gd name="T50" fmla="*/ 66 w 180"/>
              <a:gd name="T51" fmla="*/ 162 h 168"/>
              <a:gd name="T52" fmla="*/ 60 w 180"/>
              <a:gd name="T53" fmla="*/ 168 h 168"/>
              <a:gd name="T54" fmla="*/ 48 w 180"/>
              <a:gd name="T55" fmla="*/ 162 h 168"/>
              <a:gd name="T56" fmla="*/ 42 w 180"/>
              <a:gd name="T57" fmla="*/ 162 h 168"/>
              <a:gd name="T58" fmla="*/ 36 w 180"/>
              <a:gd name="T59" fmla="*/ 156 h 168"/>
              <a:gd name="T60" fmla="*/ 24 w 180"/>
              <a:gd name="T61" fmla="*/ 150 h 168"/>
              <a:gd name="T62" fmla="*/ 24 w 180"/>
              <a:gd name="T63" fmla="*/ 144 h 168"/>
              <a:gd name="T64" fmla="*/ 18 w 180"/>
              <a:gd name="T65" fmla="*/ 144 h 168"/>
              <a:gd name="T66" fmla="*/ 30 w 180"/>
              <a:gd name="T67" fmla="*/ 132 h 168"/>
              <a:gd name="T68" fmla="*/ 24 w 180"/>
              <a:gd name="T69" fmla="*/ 126 h 168"/>
              <a:gd name="T70" fmla="*/ 24 w 180"/>
              <a:gd name="T71" fmla="*/ 114 h 168"/>
              <a:gd name="T72" fmla="*/ 18 w 180"/>
              <a:gd name="T73" fmla="*/ 102 h 168"/>
              <a:gd name="T74" fmla="*/ 6 w 180"/>
              <a:gd name="T75" fmla="*/ 90 h 168"/>
              <a:gd name="T76" fmla="*/ 6 w 180"/>
              <a:gd name="T77" fmla="*/ 84 h 168"/>
              <a:gd name="T78" fmla="*/ 6 w 180"/>
              <a:gd name="T79" fmla="*/ 78 h 168"/>
              <a:gd name="T80" fmla="*/ 12 w 180"/>
              <a:gd name="T81" fmla="*/ 72 h 168"/>
              <a:gd name="T82" fmla="*/ 24 w 180"/>
              <a:gd name="T83" fmla="*/ 66 h 168"/>
              <a:gd name="T84" fmla="*/ 36 w 180"/>
              <a:gd name="T85" fmla="*/ 66 h 168"/>
              <a:gd name="T86" fmla="*/ 42 w 180"/>
              <a:gd name="T87" fmla="*/ 66 h 168"/>
              <a:gd name="T88" fmla="*/ 48 w 180"/>
              <a:gd name="T89" fmla="*/ 54 h 168"/>
              <a:gd name="T90" fmla="*/ 48 w 180"/>
              <a:gd name="T91" fmla="*/ 42 h 168"/>
              <a:gd name="T92" fmla="*/ 48 w 180"/>
              <a:gd name="T93" fmla="*/ 42 h 168"/>
              <a:gd name="T94" fmla="*/ 48 w 180"/>
              <a:gd name="T95" fmla="*/ 30 h 168"/>
              <a:gd name="T96" fmla="*/ 54 w 180"/>
              <a:gd name="T97" fmla="*/ 24 h 168"/>
              <a:gd name="T98" fmla="*/ 66 w 180"/>
              <a:gd name="T99" fmla="*/ 12 h 168"/>
              <a:gd name="T100" fmla="*/ 78 w 180"/>
              <a:gd name="T101" fmla="*/ 12 h 168"/>
              <a:gd name="T102" fmla="*/ 84 w 180"/>
              <a:gd name="T103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0" h="168">
                <a:moveTo>
                  <a:pt x="84" y="12"/>
                </a:moveTo>
                <a:lnTo>
                  <a:pt x="90" y="12"/>
                </a:lnTo>
                <a:lnTo>
                  <a:pt x="96" y="18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20" y="18"/>
                </a:lnTo>
                <a:lnTo>
                  <a:pt x="126" y="12"/>
                </a:lnTo>
                <a:lnTo>
                  <a:pt x="120" y="12"/>
                </a:lnTo>
                <a:lnTo>
                  <a:pt x="120" y="6"/>
                </a:lnTo>
                <a:lnTo>
                  <a:pt x="126" y="6"/>
                </a:lnTo>
                <a:lnTo>
                  <a:pt x="126" y="0"/>
                </a:lnTo>
                <a:lnTo>
                  <a:pt x="126" y="6"/>
                </a:lnTo>
                <a:lnTo>
                  <a:pt x="132" y="6"/>
                </a:lnTo>
                <a:lnTo>
                  <a:pt x="132" y="12"/>
                </a:lnTo>
                <a:lnTo>
                  <a:pt x="138" y="12"/>
                </a:lnTo>
                <a:lnTo>
                  <a:pt x="138" y="18"/>
                </a:lnTo>
                <a:lnTo>
                  <a:pt x="138" y="12"/>
                </a:lnTo>
                <a:lnTo>
                  <a:pt x="138" y="12"/>
                </a:lnTo>
                <a:lnTo>
                  <a:pt x="144" y="12"/>
                </a:lnTo>
                <a:lnTo>
                  <a:pt x="144" y="6"/>
                </a:lnTo>
                <a:lnTo>
                  <a:pt x="150" y="6"/>
                </a:lnTo>
                <a:lnTo>
                  <a:pt x="150" y="0"/>
                </a:lnTo>
                <a:lnTo>
                  <a:pt x="150" y="6"/>
                </a:lnTo>
                <a:lnTo>
                  <a:pt x="156" y="0"/>
                </a:lnTo>
                <a:lnTo>
                  <a:pt x="156" y="6"/>
                </a:lnTo>
                <a:lnTo>
                  <a:pt x="162" y="6"/>
                </a:lnTo>
                <a:lnTo>
                  <a:pt x="162" y="12"/>
                </a:lnTo>
                <a:lnTo>
                  <a:pt x="162" y="18"/>
                </a:lnTo>
                <a:lnTo>
                  <a:pt x="162" y="24"/>
                </a:lnTo>
                <a:lnTo>
                  <a:pt x="168" y="24"/>
                </a:lnTo>
                <a:lnTo>
                  <a:pt x="174" y="24"/>
                </a:lnTo>
                <a:lnTo>
                  <a:pt x="174" y="30"/>
                </a:lnTo>
                <a:lnTo>
                  <a:pt x="180" y="30"/>
                </a:lnTo>
                <a:lnTo>
                  <a:pt x="180" y="36"/>
                </a:lnTo>
                <a:lnTo>
                  <a:pt x="174" y="42"/>
                </a:lnTo>
                <a:lnTo>
                  <a:pt x="168" y="48"/>
                </a:lnTo>
                <a:lnTo>
                  <a:pt x="162" y="42"/>
                </a:lnTo>
                <a:lnTo>
                  <a:pt x="162" y="48"/>
                </a:lnTo>
                <a:lnTo>
                  <a:pt x="162" y="54"/>
                </a:lnTo>
                <a:lnTo>
                  <a:pt x="156" y="60"/>
                </a:lnTo>
                <a:lnTo>
                  <a:pt x="156" y="66"/>
                </a:lnTo>
                <a:lnTo>
                  <a:pt x="156" y="72"/>
                </a:lnTo>
                <a:lnTo>
                  <a:pt x="150" y="72"/>
                </a:lnTo>
                <a:lnTo>
                  <a:pt x="150" y="66"/>
                </a:lnTo>
                <a:lnTo>
                  <a:pt x="150" y="78"/>
                </a:lnTo>
                <a:lnTo>
                  <a:pt x="144" y="78"/>
                </a:lnTo>
                <a:lnTo>
                  <a:pt x="138" y="78"/>
                </a:lnTo>
                <a:lnTo>
                  <a:pt x="138" y="84"/>
                </a:lnTo>
                <a:lnTo>
                  <a:pt x="138" y="84"/>
                </a:lnTo>
                <a:lnTo>
                  <a:pt x="138" y="84"/>
                </a:lnTo>
                <a:lnTo>
                  <a:pt x="138" y="90"/>
                </a:lnTo>
                <a:lnTo>
                  <a:pt x="132" y="90"/>
                </a:lnTo>
                <a:lnTo>
                  <a:pt x="132" y="96"/>
                </a:lnTo>
                <a:lnTo>
                  <a:pt x="126" y="90"/>
                </a:lnTo>
                <a:lnTo>
                  <a:pt x="126" y="96"/>
                </a:lnTo>
                <a:lnTo>
                  <a:pt x="126" y="102"/>
                </a:lnTo>
                <a:lnTo>
                  <a:pt x="126" y="108"/>
                </a:lnTo>
                <a:lnTo>
                  <a:pt x="120" y="114"/>
                </a:lnTo>
                <a:lnTo>
                  <a:pt x="114" y="114"/>
                </a:lnTo>
                <a:lnTo>
                  <a:pt x="114" y="120"/>
                </a:lnTo>
                <a:lnTo>
                  <a:pt x="108" y="120"/>
                </a:lnTo>
                <a:lnTo>
                  <a:pt x="102" y="126"/>
                </a:lnTo>
                <a:lnTo>
                  <a:pt x="96" y="126"/>
                </a:lnTo>
                <a:lnTo>
                  <a:pt x="96" y="132"/>
                </a:lnTo>
                <a:lnTo>
                  <a:pt x="90" y="132"/>
                </a:lnTo>
                <a:lnTo>
                  <a:pt x="90" y="138"/>
                </a:lnTo>
                <a:lnTo>
                  <a:pt x="90" y="144"/>
                </a:lnTo>
                <a:lnTo>
                  <a:pt x="90" y="150"/>
                </a:lnTo>
                <a:lnTo>
                  <a:pt x="90" y="156"/>
                </a:lnTo>
                <a:lnTo>
                  <a:pt x="90" y="162"/>
                </a:lnTo>
                <a:lnTo>
                  <a:pt x="84" y="156"/>
                </a:lnTo>
                <a:lnTo>
                  <a:pt x="84" y="162"/>
                </a:lnTo>
                <a:lnTo>
                  <a:pt x="78" y="162"/>
                </a:lnTo>
                <a:lnTo>
                  <a:pt x="78" y="162"/>
                </a:lnTo>
                <a:lnTo>
                  <a:pt x="72" y="168"/>
                </a:lnTo>
                <a:lnTo>
                  <a:pt x="66" y="168"/>
                </a:lnTo>
                <a:lnTo>
                  <a:pt x="66" y="162"/>
                </a:lnTo>
                <a:lnTo>
                  <a:pt x="66" y="168"/>
                </a:lnTo>
                <a:lnTo>
                  <a:pt x="60" y="162"/>
                </a:lnTo>
                <a:lnTo>
                  <a:pt x="60" y="168"/>
                </a:lnTo>
                <a:lnTo>
                  <a:pt x="54" y="168"/>
                </a:lnTo>
                <a:lnTo>
                  <a:pt x="54" y="162"/>
                </a:lnTo>
                <a:lnTo>
                  <a:pt x="48" y="162"/>
                </a:lnTo>
                <a:lnTo>
                  <a:pt x="48" y="162"/>
                </a:lnTo>
                <a:lnTo>
                  <a:pt x="42" y="162"/>
                </a:lnTo>
                <a:lnTo>
                  <a:pt x="42" y="162"/>
                </a:lnTo>
                <a:lnTo>
                  <a:pt x="48" y="156"/>
                </a:lnTo>
                <a:lnTo>
                  <a:pt x="42" y="156"/>
                </a:lnTo>
                <a:lnTo>
                  <a:pt x="36" y="156"/>
                </a:lnTo>
                <a:lnTo>
                  <a:pt x="30" y="156"/>
                </a:lnTo>
                <a:lnTo>
                  <a:pt x="30" y="150"/>
                </a:lnTo>
                <a:lnTo>
                  <a:pt x="24" y="150"/>
                </a:lnTo>
                <a:lnTo>
                  <a:pt x="24" y="156"/>
                </a:lnTo>
                <a:lnTo>
                  <a:pt x="24" y="150"/>
                </a:lnTo>
                <a:lnTo>
                  <a:pt x="24" y="144"/>
                </a:lnTo>
                <a:lnTo>
                  <a:pt x="30" y="144"/>
                </a:lnTo>
                <a:lnTo>
                  <a:pt x="24" y="144"/>
                </a:lnTo>
                <a:lnTo>
                  <a:pt x="18" y="144"/>
                </a:lnTo>
                <a:lnTo>
                  <a:pt x="18" y="138"/>
                </a:lnTo>
                <a:lnTo>
                  <a:pt x="24" y="138"/>
                </a:lnTo>
                <a:lnTo>
                  <a:pt x="30" y="132"/>
                </a:lnTo>
                <a:lnTo>
                  <a:pt x="24" y="132"/>
                </a:lnTo>
                <a:lnTo>
                  <a:pt x="30" y="126"/>
                </a:lnTo>
                <a:lnTo>
                  <a:pt x="24" y="126"/>
                </a:lnTo>
                <a:lnTo>
                  <a:pt x="24" y="120"/>
                </a:lnTo>
                <a:lnTo>
                  <a:pt x="30" y="120"/>
                </a:lnTo>
                <a:lnTo>
                  <a:pt x="24" y="114"/>
                </a:lnTo>
                <a:lnTo>
                  <a:pt x="18" y="108"/>
                </a:lnTo>
                <a:lnTo>
                  <a:pt x="24" y="102"/>
                </a:lnTo>
                <a:lnTo>
                  <a:pt x="18" y="102"/>
                </a:lnTo>
                <a:lnTo>
                  <a:pt x="12" y="96"/>
                </a:lnTo>
                <a:lnTo>
                  <a:pt x="12" y="90"/>
                </a:lnTo>
                <a:lnTo>
                  <a:pt x="6" y="90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12" y="84"/>
                </a:lnTo>
                <a:lnTo>
                  <a:pt x="6" y="84"/>
                </a:lnTo>
                <a:lnTo>
                  <a:pt x="6" y="78"/>
                </a:lnTo>
                <a:lnTo>
                  <a:pt x="0" y="78"/>
                </a:lnTo>
                <a:lnTo>
                  <a:pt x="0" y="72"/>
                </a:lnTo>
                <a:lnTo>
                  <a:pt x="12" y="72"/>
                </a:lnTo>
                <a:lnTo>
                  <a:pt x="12" y="66"/>
                </a:lnTo>
                <a:lnTo>
                  <a:pt x="18" y="66"/>
                </a:lnTo>
                <a:lnTo>
                  <a:pt x="24" y="66"/>
                </a:lnTo>
                <a:lnTo>
                  <a:pt x="30" y="66"/>
                </a:lnTo>
                <a:lnTo>
                  <a:pt x="36" y="72"/>
                </a:lnTo>
                <a:lnTo>
                  <a:pt x="36" y="66"/>
                </a:lnTo>
                <a:lnTo>
                  <a:pt x="42" y="66"/>
                </a:lnTo>
                <a:lnTo>
                  <a:pt x="42" y="72"/>
                </a:lnTo>
                <a:lnTo>
                  <a:pt x="42" y="66"/>
                </a:lnTo>
                <a:lnTo>
                  <a:pt x="48" y="60"/>
                </a:lnTo>
                <a:lnTo>
                  <a:pt x="42" y="60"/>
                </a:lnTo>
                <a:lnTo>
                  <a:pt x="48" y="54"/>
                </a:lnTo>
                <a:lnTo>
                  <a:pt x="48" y="48"/>
                </a:lnTo>
                <a:lnTo>
                  <a:pt x="42" y="48"/>
                </a:lnTo>
                <a:lnTo>
                  <a:pt x="48" y="42"/>
                </a:lnTo>
                <a:lnTo>
                  <a:pt x="42" y="42"/>
                </a:lnTo>
                <a:lnTo>
                  <a:pt x="48" y="42"/>
                </a:lnTo>
                <a:lnTo>
                  <a:pt x="48" y="42"/>
                </a:lnTo>
                <a:lnTo>
                  <a:pt x="48" y="36"/>
                </a:lnTo>
                <a:lnTo>
                  <a:pt x="48" y="36"/>
                </a:lnTo>
                <a:lnTo>
                  <a:pt x="48" y="30"/>
                </a:lnTo>
                <a:lnTo>
                  <a:pt x="48" y="30"/>
                </a:lnTo>
                <a:lnTo>
                  <a:pt x="54" y="30"/>
                </a:lnTo>
                <a:lnTo>
                  <a:pt x="54" y="24"/>
                </a:lnTo>
                <a:lnTo>
                  <a:pt x="54" y="18"/>
                </a:lnTo>
                <a:lnTo>
                  <a:pt x="60" y="18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8" y="12"/>
                </a:lnTo>
                <a:lnTo>
                  <a:pt x="78" y="6"/>
                </a:lnTo>
                <a:lnTo>
                  <a:pt x="78" y="12"/>
                </a:lnTo>
                <a:lnTo>
                  <a:pt x="84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4194175" y="3910013"/>
            <a:ext cx="93663" cy="150812"/>
          </a:xfrm>
          <a:custGeom>
            <a:avLst/>
            <a:gdLst>
              <a:gd name="T0" fmla="*/ 12 w 30"/>
              <a:gd name="T1" fmla="*/ 6 h 48"/>
              <a:gd name="T2" fmla="*/ 12 w 30"/>
              <a:gd name="T3" fmla="*/ 6 h 48"/>
              <a:gd name="T4" fmla="*/ 12 w 30"/>
              <a:gd name="T5" fmla="*/ 12 h 48"/>
              <a:gd name="T6" fmla="*/ 18 w 30"/>
              <a:gd name="T7" fmla="*/ 12 h 48"/>
              <a:gd name="T8" fmla="*/ 24 w 30"/>
              <a:gd name="T9" fmla="*/ 12 h 48"/>
              <a:gd name="T10" fmla="*/ 24 w 30"/>
              <a:gd name="T11" fmla="*/ 18 h 48"/>
              <a:gd name="T12" fmla="*/ 24 w 30"/>
              <a:gd name="T13" fmla="*/ 24 h 48"/>
              <a:gd name="T14" fmla="*/ 30 w 30"/>
              <a:gd name="T15" fmla="*/ 30 h 48"/>
              <a:gd name="T16" fmla="*/ 30 w 30"/>
              <a:gd name="T17" fmla="*/ 36 h 48"/>
              <a:gd name="T18" fmla="*/ 24 w 30"/>
              <a:gd name="T19" fmla="*/ 36 h 48"/>
              <a:gd name="T20" fmla="*/ 30 w 30"/>
              <a:gd name="T21" fmla="*/ 42 h 48"/>
              <a:gd name="T22" fmla="*/ 24 w 30"/>
              <a:gd name="T23" fmla="*/ 42 h 48"/>
              <a:gd name="T24" fmla="*/ 24 w 30"/>
              <a:gd name="T25" fmla="*/ 48 h 48"/>
              <a:gd name="T26" fmla="*/ 18 w 30"/>
              <a:gd name="T27" fmla="*/ 48 h 48"/>
              <a:gd name="T28" fmla="*/ 18 w 30"/>
              <a:gd name="T29" fmla="*/ 42 h 48"/>
              <a:gd name="T30" fmla="*/ 18 w 30"/>
              <a:gd name="T31" fmla="*/ 36 h 48"/>
              <a:gd name="T32" fmla="*/ 18 w 30"/>
              <a:gd name="T33" fmla="*/ 30 h 48"/>
              <a:gd name="T34" fmla="*/ 6 w 30"/>
              <a:gd name="T35" fmla="*/ 18 h 48"/>
              <a:gd name="T36" fmla="*/ 6 w 30"/>
              <a:gd name="T37" fmla="*/ 12 h 48"/>
              <a:gd name="T38" fmla="*/ 0 w 30"/>
              <a:gd name="T39" fmla="*/ 12 h 48"/>
              <a:gd name="T40" fmla="*/ 6 w 30"/>
              <a:gd name="T41" fmla="*/ 12 h 48"/>
              <a:gd name="T42" fmla="*/ 6 w 30"/>
              <a:gd name="T43" fmla="*/ 6 h 48"/>
              <a:gd name="T44" fmla="*/ 0 w 30"/>
              <a:gd name="T45" fmla="*/ 6 h 48"/>
              <a:gd name="T46" fmla="*/ 0 w 30"/>
              <a:gd name="T47" fmla="*/ 0 h 48"/>
              <a:gd name="T48" fmla="*/ 6 w 30"/>
              <a:gd name="T49" fmla="*/ 0 h 48"/>
              <a:gd name="T50" fmla="*/ 12 w 30"/>
              <a:gd name="T51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" h="48">
                <a:moveTo>
                  <a:pt x="12" y="6"/>
                </a:move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24" y="18"/>
                </a:lnTo>
                <a:lnTo>
                  <a:pt x="24" y="24"/>
                </a:lnTo>
                <a:lnTo>
                  <a:pt x="30" y="30"/>
                </a:lnTo>
                <a:lnTo>
                  <a:pt x="30" y="36"/>
                </a:lnTo>
                <a:lnTo>
                  <a:pt x="24" y="36"/>
                </a:lnTo>
                <a:lnTo>
                  <a:pt x="30" y="42"/>
                </a:lnTo>
                <a:lnTo>
                  <a:pt x="24" y="42"/>
                </a:lnTo>
                <a:lnTo>
                  <a:pt x="24" y="48"/>
                </a:lnTo>
                <a:lnTo>
                  <a:pt x="18" y="48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4287838" y="3929063"/>
            <a:ext cx="19050" cy="3175"/>
          </a:xfrm>
          <a:custGeom>
            <a:avLst/>
            <a:gdLst>
              <a:gd name="T0" fmla="*/ 6 w 6"/>
              <a:gd name="T1" fmla="*/ 6 w 6"/>
              <a:gd name="T2" fmla="*/ 0 w 6"/>
              <a:gd name="T3" fmla="*/ 6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4306888" y="3967163"/>
            <a:ext cx="20637" cy="3175"/>
          </a:xfrm>
          <a:custGeom>
            <a:avLst/>
            <a:gdLst>
              <a:gd name="T0" fmla="*/ 6 w 6"/>
              <a:gd name="T1" fmla="*/ 0 w 6"/>
              <a:gd name="T2" fmla="*/ 6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7" name="Freeform 87"/>
          <p:cNvSpPr>
            <a:spLocks noEditPoints="1"/>
          </p:cNvSpPr>
          <p:nvPr/>
        </p:nvSpPr>
        <p:spPr bwMode="auto">
          <a:xfrm>
            <a:off x="7019925" y="3984625"/>
            <a:ext cx="612775" cy="468313"/>
          </a:xfrm>
          <a:custGeom>
            <a:avLst/>
            <a:gdLst>
              <a:gd name="T0" fmla="*/ 4 w 32"/>
              <a:gd name="T1" fmla="*/ 1 h 25"/>
              <a:gd name="T2" fmla="*/ 5 w 32"/>
              <a:gd name="T3" fmla="*/ 3 h 25"/>
              <a:gd name="T4" fmla="*/ 6 w 32"/>
              <a:gd name="T5" fmla="*/ 3 h 25"/>
              <a:gd name="T6" fmla="*/ 7 w 32"/>
              <a:gd name="T7" fmla="*/ 5 h 25"/>
              <a:gd name="T8" fmla="*/ 9 w 32"/>
              <a:gd name="T9" fmla="*/ 6 h 25"/>
              <a:gd name="T10" fmla="*/ 11 w 32"/>
              <a:gd name="T11" fmla="*/ 5 h 25"/>
              <a:gd name="T12" fmla="*/ 12 w 32"/>
              <a:gd name="T13" fmla="*/ 6 h 25"/>
              <a:gd name="T14" fmla="*/ 15 w 32"/>
              <a:gd name="T15" fmla="*/ 6 h 25"/>
              <a:gd name="T16" fmla="*/ 16 w 32"/>
              <a:gd name="T17" fmla="*/ 5 h 25"/>
              <a:gd name="T18" fmla="*/ 16 w 32"/>
              <a:gd name="T19" fmla="*/ 3 h 25"/>
              <a:gd name="T20" fmla="*/ 18 w 32"/>
              <a:gd name="T21" fmla="*/ 1 h 25"/>
              <a:gd name="T22" fmla="*/ 19 w 32"/>
              <a:gd name="T23" fmla="*/ 0 h 25"/>
              <a:gd name="T24" fmla="*/ 19 w 32"/>
              <a:gd name="T25" fmla="*/ 3 h 25"/>
              <a:gd name="T26" fmla="*/ 22 w 32"/>
              <a:gd name="T27" fmla="*/ 4 h 25"/>
              <a:gd name="T28" fmla="*/ 23 w 32"/>
              <a:gd name="T29" fmla="*/ 4 h 25"/>
              <a:gd name="T30" fmla="*/ 25 w 32"/>
              <a:gd name="T31" fmla="*/ 5 h 25"/>
              <a:gd name="T32" fmla="*/ 26 w 32"/>
              <a:gd name="T33" fmla="*/ 6 h 25"/>
              <a:gd name="T34" fmla="*/ 28 w 32"/>
              <a:gd name="T35" fmla="*/ 6 h 25"/>
              <a:gd name="T36" fmla="*/ 29 w 32"/>
              <a:gd name="T37" fmla="*/ 10 h 25"/>
              <a:gd name="T38" fmla="*/ 30 w 32"/>
              <a:gd name="T39" fmla="*/ 12 h 25"/>
              <a:gd name="T40" fmla="*/ 32 w 32"/>
              <a:gd name="T41" fmla="*/ 13 h 25"/>
              <a:gd name="T42" fmla="*/ 32 w 32"/>
              <a:gd name="T43" fmla="*/ 15 h 25"/>
              <a:gd name="T44" fmla="*/ 32 w 32"/>
              <a:gd name="T45" fmla="*/ 18 h 25"/>
              <a:gd name="T46" fmla="*/ 31 w 32"/>
              <a:gd name="T47" fmla="*/ 20 h 25"/>
              <a:gd name="T48" fmla="*/ 29 w 32"/>
              <a:gd name="T49" fmla="*/ 21 h 25"/>
              <a:gd name="T50" fmla="*/ 27 w 32"/>
              <a:gd name="T51" fmla="*/ 22 h 25"/>
              <a:gd name="T52" fmla="*/ 24 w 32"/>
              <a:gd name="T53" fmla="*/ 22 h 25"/>
              <a:gd name="T54" fmla="*/ 22 w 32"/>
              <a:gd name="T55" fmla="*/ 23 h 25"/>
              <a:gd name="T56" fmla="*/ 19 w 32"/>
              <a:gd name="T57" fmla="*/ 24 h 25"/>
              <a:gd name="T58" fmla="*/ 18 w 32"/>
              <a:gd name="T59" fmla="*/ 25 h 25"/>
              <a:gd name="T60" fmla="*/ 17 w 32"/>
              <a:gd name="T61" fmla="*/ 24 h 25"/>
              <a:gd name="T62" fmla="*/ 15 w 32"/>
              <a:gd name="T63" fmla="*/ 24 h 25"/>
              <a:gd name="T64" fmla="*/ 14 w 32"/>
              <a:gd name="T65" fmla="*/ 22 h 25"/>
              <a:gd name="T66" fmla="*/ 12 w 32"/>
              <a:gd name="T67" fmla="*/ 22 h 25"/>
              <a:gd name="T68" fmla="*/ 11 w 32"/>
              <a:gd name="T69" fmla="*/ 21 h 25"/>
              <a:gd name="T70" fmla="*/ 11 w 32"/>
              <a:gd name="T71" fmla="*/ 19 h 25"/>
              <a:gd name="T72" fmla="*/ 12 w 32"/>
              <a:gd name="T73" fmla="*/ 17 h 25"/>
              <a:gd name="T74" fmla="*/ 11 w 32"/>
              <a:gd name="T75" fmla="*/ 15 h 25"/>
              <a:gd name="T76" fmla="*/ 9 w 32"/>
              <a:gd name="T77" fmla="*/ 14 h 25"/>
              <a:gd name="T78" fmla="*/ 7 w 32"/>
              <a:gd name="T79" fmla="*/ 13 h 25"/>
              <a:gd name="T80" fmla="*/ 6 w 32"/>
              <a:gd name="T81" fmla="*/ 15 h 25"/>
              <a:gd name="T82" fmla="*/ 4 w 32"/>
              <a:gd name="T83" fmla="*/ 15 h 25"/>
              <a:gd name="T84" fmla="*/ 3 w 32"/>
              <a:gd name="T85" fmla="*/ 14 h 25"/>
              <a:gd name="T86" fmla="*/ 1 w 32"/>
              <a:gd name="T87" fmla="*/ 12 h 25"/>
              <a:gd name="T88" fmla="*/ 0 w 32"/>
              <a:gd name="T89" fmla="*/ 10 h 25"/>
              <a:gd name="T90" fmla="*/ 2 w 32"/>
              <a:gd name="T91" fmla="*/ 8 h 25"/>
              <a:gd name="T92" fmla="*/ 3 w 32"/>
              <a:gd name="T93" fmla="*/ 6 h 25"/>
              <a:gd name="T94" fmla="*/ 3 w 32"/>
              <a:gd name="T95" fmla="*/ 3 h 25"/>
              <a:gd name="T96" fmla="*/ 4 w 32"/>
              <a:gd name="T97" fmla="*/ 1 h 25"/>
              <a:gd name="T98" fmla="*/ 4 w 32"/>
              <a:gd name="T99" fmla="*/ 4 h 25"/>
              <a:gd name="T100" fmla="*/ 4 w 32"/>
              <a:gd name="T101" fmla="*/ 8 h 25"/>
              <a:gd name="T102" fmla="*/ 5 w 32"/>
              <a:gd name="T103" fmla="*/ 8 h 25"/>
              <a:gd name="T104" fmla="*/ 4 w 32"/>
              <a:gd name="T105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" h="25">
                <a:moveTo>
                  <a:pt x="4" y="0"/>
                </a:moveTo>
                <a:lnTo>
                  <a:pt x="4" y="0"/>
                </a:lnTo>
                <a:lnTo>
                  <a:pt x="4" y="1"/>
                </a:lnTo>
                <a:lnTo>
                  <a:pt x="4" y="2"/>
                </a:lnTo>
                <a:lnTo>
                  <a:pt x="4" y="3"/>
                </a:lnTo>
                <a:lnTo>
                  <a:pt x="5" y="3"/>
                </a:lnTo>
                <a:lnTo>
                  <a:pt x="5" y="4"/>
                </a:lnTo>
                <a:lnTo>
                  <a:pt x="6" y="4"/>
                </a:lnTo>
                <a:lnTo>
                  <a:pt x="6" y="3"/>
                </a:lnTo>
                <a:lnTo>
                  <a:pt x="6" y="4"/>
                </a:lnTo>
                <a:lnTo>
                  <a:pt x="7" y="4"/>
                </a:lnTo>
                <a:lnTo>
                  <a:pt x="7" y="5"/>
                </a:lnTo>
                <a:lnTo>
                  <a:pt x="8" y="6"/>
                </a:lnTo>
                <a:lnTo>
                  <a:pt x="9" y="5"/>
                </a:lnTo>
                <a:lnTo>
                  <a:pt x="9" y="6"/>
                </a:lnTo>
                <a:lnTo>
                  <a:pt x="10" y="6"/>
                </a:lnTo>
                <a:lnTo>
                  <a:pt x="10" y="5"/>
                </a:lnTo>
                <a:lnTo>
                  <a:pt x="11" y="5"/>
                </a:lnTo>
                <a:lnTo>
                  <a:pt x="11" y="6"/>
                </a:lnTo>
                <a:lnTo>
                  <a:pt x="12" y="6"/>
                </a:lnTo>
                <a:lnTo>
                  <a:pt x="12" y="6"/>
                </a:lnTo>
                <a:lnTo>
                  <a:pt x="13" y="6"/>
                </a:lnTo>
                <a:lnTo>
                  <a:pt x="14" y="6"/>
                </a:lnTo>
                <a:lnTo>
                  <a:pt x="15" y="6"/>
                </a:lnTo>
                <a:lnTo>
                  <a:pt x="15" y="6"/>
                </a:lnTo>
                <a:lnTo>
                  <a:pt x="15" y="5"/>
                </a:lnTo>
                <a:lnTo>
                  <a:pt x="16" y="5"/>
                </a:lnTo>
                <a:lnTo>
                  <a:pt x="15" y="4"/>
                </a:lnTo>
                <a:lnTo>
                  <a:pt x="16" y="4"/>
                </a:lnTo>
                <a:lnTo>
                  <a:pt x="16" y="3"/>
                </a:lnTo>
                <a:lnTo>
                  <a:pt x="17" y="2"/>
                </a:lnTo>
                <a:lnTo>
                  <a:pt x="17" y="1"/>
                </a:lnTo>
                <a:lnTo>
                  <a:pt x="18" y="1"/>
                </a:lnTo>
                <a:lnTo>
                  <a:pt x="18" y="0"/>
                </a:lnTo>
                <a:lnTo>
                  <a:pt x="18" y="0"/>
                </a:lnTo>
                <a:lnTo>
                  <a:pt x="19" y="0"/>
                </a:lnTo>
                <a:lnTo>
                  <a:pt x="19" y="1"/>
                </a:lnTo>
                <a:lnTo>
                  <a:pt x="18" y="1"/>
                </a:lnTo>
                <a:lnTo>
                  <a:pt x="19" y="3"/>
                </a:lnTo>
                <a:lnTo>
                  <a:pt x="20" y="3"/>
                </a:lnTo>
                <a:lnTo>
                  <a:pt x="21" y="3"/>
                </a:lnTo>
                <a:lnTo>
                  <a:pt x="22" y="4"/>
                </a:lnTo>
                <a:lnTo>
                  <a:pt x="22" y="5"/>
                </a:lnTo>
                <a:lnTo>
                  <a:pt x="22" y="6"/>
                </a:lnTo>
                <a:lnTo>
                  <a:pt x="23" y="4"/>
                </a:lnTo>
                <a:lnTo>
                  <a:pt x="24" y="4"/>
                </a:lnTo>
                <a:lnTo>
                  <a:pt x="24" y="5"/>
                </a:lnTo>
                <a:lnTo>
                  <a:pt x="25" y="5"/>
                </a:lnTo>
                <a:lnTo>
                  <a:pt x="24" y="5"/>
                </a:lnTo>
                <a:lnTo>
                  <a:pt x="25" y="6"/>
                </a:lnTo>
                <a:lnTo>
                  <a:pt x="26" y="6"/>
                </a:lnTo>
                <a:lnTo>
                  <a:pt x="27" y="6"/>
                </a:lnTo>
                <a:lnTo>
                  <a:pt x="27" y="8"/>
                </a:lnTo>
                <a:lnTo>
                  <a:pt x="28" y="6"/>
                </a:lnTo>
                <a:lnTo>
                  <a:pt x="29" y="8"/>
                </a:lnTo>
                <a:lnTo>
                  <a:pt x="29" y="9"/>
                </a:lnTo>
                <a:lnTo>
                  <a:pt x="29" y="10"/>
                </a:lnTo>
                <a:lnTo>
                  <a:pt x="29" y="11"/>
                </a:lnTo>
                <a:lnTo>
                  <a:pt x="30" y="11"/>
                </a:lnTo>
                <a:lnTo>
                  <a:pt x="30" y="12"/>
                </a:lnTo>
                <a:lnTo>
                  <a:pt x="32" y="12"/>
                </a:lnTo>
                <a:lnTo>
                  <a:pt x="31" y="13"/>
                </a:lnTo>
                <a:lnTo>
                  <a:pt x="32" y="13"/>
                </a:lnTo>
                <a:lnTo>
                  <a:pt x="32" y="13"/>
                </a:lnTo>
                <a:lnTo>
                  <a:pt x="32" y="14"/>
                </a:lnTo>
                <a:lnTo>
                  <a:pt x="32" y="15"/>
                </a:lnTo>
                <a:lnTo>
                  <a:pt x="32" y="16"/>
                </a:lnTo>
                <a:lnTo>
                  <a:pt x="32" y="17"/>
                </a:lnTo>
                <a:lnTo>
                  <a:pt x="32" y="18"/>
                </a:lnTo>
                <a:lnTo>
                  <a:pt x="32" y="19"/>
                </a:lnTo>
                <a:lnTo>
                  <a:pt x="32" y="19"/>
                </a:lnTo>
                <a:lnTo>
                  <a:pt x="31" y="20"/>
                </a:lnTo>
                <a:lnTo>
                  <a:pt x="30" y="20"/>
                </a:lnTo>
                <a:lnTo>
                  <a:pt x="29" y="20"/>
                </a:lnTo>
                <a:lnTo>
                  <a:pt x="29" y="21"/>
                </a:lnTo>
                <a:lnTo>
                  <a:pt x="28" y="21"/>
                </a:lnTo>
                <a:lnTo>
                  <a:pt x="27" y="21"/>
                </a:lnTo>
                <a:lnTo>
                  <a:pt x="27" y="22"/>
                </a:lnTo>
                <a:lnTo>
                  <a:pt x="25" y="22"/>
                </a:lnTo>
                <a:lnTo>
                  <a:pt x="25" y="21"/>
                </a:lnTo>
                <a:lnTo>
                  <a:pt x="24" y="22"/>
                </a:lnTo>
                <a:lnTo>
                  <a:pt x="23" y="22"/>
                </a:lnTo>
                <a:lnTo>
                  <a:pt x="22" y="22"/>
                </a:lnTo>
                <a:lnTo>
                  <a:pt x="22" y="23"/>
                </a:lnTo>
                <a:lnTo>
                  <a:pt x="21" y="23"/>
                </a:lnTo>
                <a:lnTo>
                  <a:pt x="20" y="23"/>
                </a:lnTo>
                <a:lnTo>
                  <a:pt x="19" y="24"/>
                </a:lnTo>
                <a:lnTo>
                  <a:pt x="19" y="23"/>
                </a:lnTo>
                <a:lnTo>
                  <a:pt x="18" y="24"/>
                </a:lnTo>
                <a:lnTo>
                  <a:pt x="18" y="25"/>
                </a:lnTo>
                <a:lnTo>
                  <a:pt x="18" y="25"/>
                </a:lnTo>
                <a:lnTo>
                  <a:pt x="17" y="25"/>
                </a:lnTo>
                <a:lnTo>
                  <a:pt x="17" y="24"/>
                </a:lnTo>
                <a:lnTo>
                  <a:pt x="16" y="24"/>
                </a:lnTo>
                <a:lnTo>
                  <a:pt x="16" y="23"/>
                </a:lnTo>
                <a:lnTo>
                  <a:pt x="15" y="24"/>
                </a:lnTo>
                <a:lnTo>
                  <a:pt x="15" y="23"/>
                </a:lnTo>
                <a:lnTo>
                  <a:pt x="14" y="23"/>
                </a:lnTo>
                <a:lnTo>
                  <a:pt x="14" y="22"/>
                </a:lnTo>
                <a:lnTo>
                  <a:pt x="13" y="23"/>
                </a:lnTo>
                <a:lnTo>
                  <a:pt x="13" y="22"/>
                </a:lnTo>
                <a:lnTo>
                  <a:pt x="12" y="22"/>
                </a:lnTo>
                <a:lnTo>
                  <a:pt x="11" y="22"/>
                </a:lnTo>
                <a:lnTo>
                  <a:pt x="12" y="21"/>
                </a:lnTo>
                <a:lnTo>
                  <a:pt x="11" y="21"/>
                </a:lnTo>
                <a:lnTo>
                  <a:pt x="11" y="20"/>
                </a:lnTo>
                <a:lnTo>
                  <a:pt x="11" y="20"/>
                </a:lnTo>
                <a:lnTo>
                  <a:pt x="11" y="19"/>
                </a:lnTo>
                <a:lnTo>
                  <a:pt x="11" y="18"/>
                </a:lnTo>
                <a:lnTo>
                  <a:pt x="12" y="18"/>
                </a:lnTo>
                <a:lnTo>
                  <a:pt x="12" y="17"/>
                </a:lnTo>
                <a:lnTo>
                  <a:pt x="12" y="16"/>
                </a:lnTo>
                <a:lnTo>
                  <a:pt x="12" y="15"/>
                </a:lnTo>
                <a:lnTo>
                  <a:pt x="11" y="15"/>
                </a:lnTo>
                <a:lnTo>
                  <a:pt x="11" y="14"/>
                </a:lnTo>
                <a:lnTo>
                  <a:pt x="10" y="14"/>
                </a:lnTo>
                <a:lnTo>
                  <a:pt x="9" y="14"/>
                </a:lnTo>
                <a:lnTo>
                  <a:pt x="8" y="14"/>
                </a:lnTo>
                <a:lnTo>
                  <a:pt x="8" y="13"/>
                </a:lnTo>
                <a:lnTo>
                  <a:pt x="7" y="13"/>
                </a:lnTo>
                <a:lnTo>
                  <a:pt x="6" y="13"/>
                </a:lnTo>
                <a:lnTo>
                  <a:pt x="6" y="14"/>
                </a:lnTo>
                <a:lnTo>
                  <a:pt x="6" y="15"/>
                </a:lnTo>
                <a:lnTo>
                  <a:pt x="6" y="16"/>
                </a:lnTo>
                <a:lnTo>
                  <a:pt x="5" y="16"/>
                </a:lnTo>
                <a:lnTo>
                  <a:pt x="4" y="15"/>
                </a:lnTo>
                <a:lnTo>
                  <a:pt x="4" y="15"/>
                </a:lnTo>
                <a:lnTo>
                  <a:pt x="3" y="15"/>
                </a:lnTo>
                <a:lnTo>
                  <a:pt x="3" y="14"/>
                </a:lnTo>
                <a:lnTo>
                  <a:pt x="2" y="13"/>
                </a:lnTo>
                <a:lnTo>
                  <a:pt x="2" y="12"/>
                </a:lnTo>
                <a:lnTo>
                  <a:pt x="1" y="12"/>
                </a:lnTo>
                <a:lnTo>
                  <a:pt x="1" y="11"/>
                </a:lnTo>
                <a:lnTo>
                  <a:pt x="1" y="10"/>
                </a:lnTo>
                <a:lnTo>
                  <a:pt x="0" y="10"/>
                </a:lnTo>
                <a:lnTo>
                  <a:pt x="0" y="9"/>
                </a:lnTo>
                <a:lnTo>
                  <a:pt x="1" y="8"/>
                </a:lnTo>
                <a:lnTo>
                  <a:pt x="2" y="8"/>
                </a:lnTo>
                <a:lnTo>
                  <a:pt x="2" y="6"/>
                </a:lnTo>
                <a:lnTo>
                  <a:pt x="3" y="6"/>
                </a:lnTo>
                <a:lnTo>
                  <a:pt x="3" y="6"/>
                </a:lnTo>
                <a:lnTo>
                  <a:pt x="3" y="5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close/>
                <a:moveTo>
                  <a:pt x="4" y="4"/>
                </a:moveTo>
                <a:lnTo>
                  <a:pt x="4" y="4"/>
                </a:lnTo>
                <a:lnTo>
                  <a:pt x="4" y="6"/>
                </a:lnTo>
                <a:lnTo>
                  <a:pt x="4" y="6"/>
                </a:lnTo>
                <a:lnTo>
                  <a:pt x="4" y="8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6"/>
                </a:lnTo>
                <a:lnTo>
                  <a:pt x="4" y="5"/>
                </a:lnTo>
                <a:lnTo>
                  <a:pt x="4" y="4"/>
                </a:lnTo>
                <a:lnTo>
                  <a:pt x="4" y="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7210425" y="3984625"/>
            <a:ext cx="39688" cy="76200"/>
          </a:xfrm>
          <a:custGeom>
            <a:avLst/>
            <a:gdLst>
              <a:gd name="T0" fmla="*/ 6 w 12"/>
              <a:gd name="T1" fmla="*/ 6 h 24"/>
              <a:gd name="T2" fmla="*/ 6 w 12"/>
              <a:gd name="T3" fmla="*/ 6 h 24"/>
              <a:gd name="T4" fmla="*/ 6 w 12"/>
              <a:gd name="T5" fmla="*/ 12 h 24"/>
              <a:gd name="T6" fmla="*/ 12 w 12"/>
              <a:gd name="T7" fmla="*/ 12 h 24"/>
              <a:gd name="T8" fmla="*/ 12 w 12"/>
              <a:gd name="T9" fmla="*/ 18 h 24"/>
              <a:gd name="T10" fmla="*/ 12 w 12"/>
              <a:gd name="T11" fmla="*/ 24 h 24"/>
              <a:gd name="T12" fmla="*/ 12 w 12"/>
              <a:gd name="T13" fmla="*/ 18 h 24"/>
              <a:gd name="T14" fmla="*/ 6 w 12"/>
              <a:gd name="T15" fmla="*/ 18 h 24"/>
              <a:gd name="T16" fmla="*/ 6 w 12"/>
              <a:gd name="T17" fmla="*/ 12 h 24"/>
              <a:gd name="T18" fmla="*/ 0 w 12"/>
              <a:gd name="T19" fmla="*/ 12 h 24"/>
              <a:gd name="T20" fmla="*/ 0 w 12"/>
              <a:gd name="T21" fmla="*/ 6 h 24"/>
              <a:gd name="T22" fmla="*/ 0 w 12"/>
              <a:gd name="T23" fmla="*/ 0 h 24"/>
              <a:gd name="T24" fmla="*/ 6 w 12"/>
              <a:gd name="T25" fmla="*/ 0 h 24"/>
              <a:gd name="T26" fmla="*/ 6 w 12"/>
              <a:gd name="T2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24">
                <a:moveTo>
                  <a:pt x="6" y="6"/>
                </a:move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lnTo>
                  <a:pt x="12" y="18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Freeform 89"/>
          <p:cNvSpPr>
            <a:spLocks/>
          </p:cNvSpPr>
          <p:nvPr/>
        </p:nvSpPr>
        <p:spPr bwMode="auto">
          <a:xfrm>
            <a:off x="6656388" y="4022725"/>
            <a:ext cx="687387" cy="636588"/>
          </a:xfrm>
          <a:custGeom>
            <a:avLst/>
            <a:gdLst>
              <a:gd name="T0" fmla="*/ 54 w 216"/>
              <a:gd name="T1" fmla="*/ 12 h 204"/>
              <a:gd name="T2" fmla="*/ 60 w 216"/>
              <a:gd name="T3" fmla="*/ 24 h 204"/>
              <a:gd name="T4" fmla="*/ 66 w 216"/>
              <a:gd name="T5" fmla="*/ 12 h 204"/>
              <a:gd name="T6" fmla="*/ 78 w 216"/>
              <a:gd name="T7" fmla="*/ 0 h 204"/>
              <a:gd name="T8" fmla="*/ 84 w 216"/>
              <a:gd name="T9" fmla="*/ 12 h 204"/>
              <a:gd name="T10" fmla="*/ 96 w 216"/>
              <a:gd name="T11" fmla="*/ 30 h 204"/>
              <a:gd name="T12" fmla="*/ 102 w 216"/>
              <a:gd name="T13" fmla="*/ 36 h 204"/>
              <a:gd name="T14" fmla="*/ 114 w 216"/>
              <a:gd name="T15" fmla="*/ 36 h 204"/>
              <a:gd name="T16" fmla="*/ 120 w 216"/>
              <a:gd name="T17" fmla="*/ 48 h 204"/>
              <a:gd name="T18" fmla="*/ 126 w 216"/>
              <a:gd name="T19" fmla="*/ 60 h 204"/>
              <a:gd name="T20" fmla="*/ 132 w 216"/>
              <a:gd name="T21" fmla="*/ 78 h 204"/>
              <a:gd name="T22" fmla="*/ 144 w 216"/>
              <a:gd name="T23" fmla="*/ 84 h 204"/>
              <a:gd name="T24" fmla="*/ 150 w 216"/>
              <a:gd name="T25" fmla="*/ 72 h 204"/>
              <a:gd name="T26" fmla="*/ 162 w 216"/>
              <a:gd name="T27" fmla="*/ 66 h 204"/>
              <a:gd name="T28" fmla="*/ 174 w 216"/>
              <a:gd name="T29" fmla="*/ 72 h 204"/>
              <a:gd name="T30" fmla="*/ 186 w 216"/>
              <a:gd name="T31" fmla="*/ 78 h 204"/>
              <a:gd name="T32" fmla="*/ 186 w 216"/>
              <a:gd name="T33" fmla="*/ 96 h 204"/>
              <a:gd name="T34" fmla="*/ 180 w 216"/>
              <a:gd name="T35" fmla="*/ 108 h 204"/>
              <a:gd name="T36" fmla="*/ 186 w 216"/>
              <a:gd name="T37" fmla="*/ 114 h 204"/>
              <a:gd name="T38" fmla="*/ 192 w 216"/>
              <a:gd name="T39" fmla="*/ 120 h 204"/>
              <a:gd name="T40" fmla="*/ 198 w 216"/>
              <a:gd name="T41" fmla="*/ 126 h 204"/>
              <a:gd name="T42" fmla="*/ 192 w 216"/>
              <a:gd name="T43" fmla="*/ 138 h 204"/>
              <a:gd name="T44" fmla="*/ 210 w 216"/>
              <a:gd name="T45" fmla="*/ 150 h 204"/>
              <a:gd name="T46" fmla="*/ 216 w 216"/>
              <a:gd name="T47" fmla="*/ 162 h 204"/>
              <a:gd name="T48" fmla="*/ 216 w 216"/>
              <a:gd name="T49" fmla="*/ 180 h 204"/>
              <a:gd name="T50" fmla="*/ 204 w 216"/>
              <a:gd name="T51" fmla="*/ 174 h 204"/>
              <a:gd name="T52" fmla="*/ 186 w 216"/>
              <a:gd name="T53" fmla="*/ 180 h 204"/>
              <a:gd name="T54" fmla="*/ 168 w 216"/>
              <a:gd name="T55" fmla="*/ 186 h 204"/>
              <a:gd name="T56" fmla="*/ 162 w 216"/>
              <a:gd name="T57" fmla="*/ 192 h 204"/>
              <a:gd name="T58" fmla="*/ 150 w 216"/>
              <a:gd name="T59" fmla="*/ 198 h 204"/>
              <a:gd name="T60" fmla="*/ 144 w 216"/>
              <a:gd name="T61" fmla="*/ 198 h 204"/>
              <a:gd name="T62" fmla="*/ 132 w 216"/>
              <a:gd name="T63" fmla="*/ 204 h 204"/>
              <a:gd name="T64" fmla="*/ 120 w 216"/>
              <a:gd name="T65" fmla="*/ 198 h 204"/>
              <a:gd name="T66" fmla="*/ 102 w 216"/>
              <a:gd name="T67" fmla="*/ 198 h 204"/>
              <a:gd name="T68" fmla="*/ 96 w 216"/>
              <a:gd name="T69" fmla="*/ 186 h 204"/>
              <a:gd name="T70" fmla="*/ 102 w 216"/>
              <a:gd name="T71" fmla="*/ 174 h 204"/>
              <a:gd name="T72" fmla="*/ 102 w 216"/>
              <a:gd name="T73" fmla="*/ 156 h 204"/>
              <a:gd name="T74" fmla="*/ 96 w 216"/>
              <a:gd name="T75" fmla="*/ 144 h 204"/>
              <a:gd name="T76" fmla="*/ 96 w 216"/>
              <a:gd name="T77" fmla="*/ 138 h 204"/>
              <a:gd name="T78" fmla="*/ 90 w 216"/>
              <a:gd name="T79" fmla="*/ 150 h 204"/>
              <a:gd name="T80" fmla="*/ 84 w 216"/>
              <a:gd name="T81" fmla="*/ 150 h 204"/>
              <a:gd name="T82" fmla="*/ 66 w 216"/>
              <a:gd name="T83" fmla="*/ 144 h 204"/>
              <a:gd name="T84" fmla="*/ 54 w 216"/>
              <a:gd name="T85" fmla="*/ 138 h 204"/>
              <a:gd name="T86" fmla="*/ 54 w 216"/>
              <a:gd name="T87" fmla="*/ 126 h 204"/>
              <a:gd name="T88" fmla="*/ 60 w 216"/>
              <a:gd name="T89" fmla="*/ 114 h 204"/>
              <a:gd name="T90" fmla="*/ 54 w 216"/>
              <a:gd name="T91" fmla="*/ 114 h 204"/>
              <a:gd name="T92" fmla="*/ 48 w 216"/>
              <a:gd name="T93" fmla="*/ 102 h 204"/>
              <a:gd name="T94" fmla="*/ 36 w 216"/>
              <a:gd name="T95" fmla="*/ 102 h 204"/>
              <a:gd name="T96" fmla="*/ 24 w 216"/>
              <a:gd name="T97" fmla="*/ 108 h 204"/>
              <a:gd name="T98" fmla="*/ 6 w 216"/>
              <a:gd name="T99" fmla="*/ 108 h 204"/>
              <a:gd name="T100" fmla="*/ 6 w 216"/>
              <a:gd name="T101" fmla="*/ 90 h 204"/>
              <a:gd name="T102" fmla="*/ 6 w 216"/>
              <a:gd name="T103" fmla="*/ 78 h 204"/>
              <a:gd name="T104" fmla="*/ 12 w 216"/>
              <a:gd name="T105" fmla="*/ 66 h 204"/>
              <a:gd name="T106" fmla="*/ 12 w 216"/>
              <a:gd name="T107" fmla="*/ 60 h 204"/>
              <a:gd name="T108" fmla="*/ 12 w 216"/>
              <a:gd name="T109" fmla="*/ 54 h 204"/>
              <a:gd name="T110" fmla="*/ 24 w 216"/>
              <a:gd name="T111" fmla="*/ 48 h 204"/>
              <a:gd name="T112" fmla="*/ 36 w 216"/>
              <a:gd name="T113" fmla="*/ 42 h 204"/>
              <a:gd name="T114" fmla="*/ 42 w 216"/>
              <a:gd name="T115" fmla="*/ 36 h 204"/>
              <a:gd name="T116" fmla="*/ 54 w 216"/>
              <a:gd name="T117" fmla="*/ 36 h 204"/>
              <a:gd name="T118" fmla="*/ 48 w 216"/>
              <a:gd name="T119" fmla="*/ 24 h 204"/>
              <a:gd name="T120" fmla="*/ 48 w 216"/>
              <a:gd name="T121" fmla="*/ 1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6" h="204">
                <a:moveTo>
                  <a:pt x="48" y="12"/>
                </a:moveTo>
                <a:lnTo>
                  <a:pt x="48" y="12"/>
                </a:lnTo>
                <a:lnTo>
                  <a:pt x="54" y="12"/>
                </a:lnTo>
                <a:lnTo>
                  <a:pt x="54" y="18"/>
                </a:lnTo>
                <a:lnTo>
                  <a:pt x="54" y="24"/>
                </a:lnTo>
                <a:lnTo>
                  <a:pt x="60" y="24"/>
                </a:lnTo>
                <a:lnTo>
                  <a:pt x="60" y="18"/>
                </a:lnTo>
                <a:lnTo>
                  <a:pt x="66" y="18"/>
                </a:lnTo>
                <a:lnTo>
                  <a:pt x="66" y="12"/>
                </a:lnTo>
                <a:lnTo>
                  <a:pt x="66" y="6"/>
                </a:lnTo>
                <a:lnTo>
                  <a:pt x="72" y="0"/>
                </a:lnTo>
                <a:lnTo>
                  <a:pt x="78" y="0"/>
                </a:lnTo>
                <a:lnTo>
                  <a:pt x="84" y="6"/>
                </a:lnTo>
                <a:lnTo>
                  <a:pt x="90" y="6"/>
                </a:lnTo>
                <a:lnTo>
                  <a:pt x="84" y="12"/>
                </a:lnTo>
                <a:lnTo>
                  <a:pt x="90" y="18"/>
                </a:lnTo>
                <a:lnTo>
                  <a:pt x="96" y="24"/>
                </a:lnTo>
                <a:lnTo>
                  <a:pt x="96" y="30"/>
                </a:lnTo>
                <a:lnTo>
                  <a:pt x="102" y="30"/>
                </a:lnTo>
                <a:lnTo>
                  <a:pt x="108" y="36"/>
                </a:lnTo>
                <a:lnTo>
                  <a:pt x="102" y="36"/>
                </a:lnTo>
                <a:lnTo>
                  <a:pt x="108" y="36"/>
                </a:lnTo>
                <a:lnTo>
                  <a:pt x="108" y="36"/>
                </a:lnTo>
                <a:lnTo>
                  <a:pt x="114" y="36"/>
                </a:lnTo>
                <a:lnTo>
                  <a:pt x="114" y="42"/>
                </a:lnTo>
                <a:lnTo>
                  <a:pt x="114" y="48"/>
                </a:lnTo>
                <a:lnTo>
                  <a:pt x="120" y="48"/>
                </a:lnTo>
                <a:lnTo>
                  <a:pt x="120" y="54"/>
                </a:lnTo>
                <a:lnTo>
                  <a:pt x="120" y="60"/>
                </a:lnTo>
                <a:lnTo>
                  <a:pt x="126" y="60"/>
                </a:lnTo>
                <a:lnTo>
                  <a:pt x="126" y="66"/>
                </a:lnTo>
                <a:lnTo>
                  <a:pt x="132" y="72"/>
                </a:lnTo>
                <a:lnTo>
                  <a:pt x="132" y="78"/>
                </a:lnTo>
                <a:lnTo>
                  <a:pt x="138" y="78"/>
                </a:lnTo>
                <a:lnTo>
                  <a:pt x="138" y="78"/>
                </a:lnTo>
                <a:lnTo>
                  <a:pt x="144" y="84"/>
                </a:lnTo>
                <a:lnTo>
                  <a:pt x="150" y="84"/>
                </a:lnTo>
                <a:lnTo>
                  <a:pt x="150" y="78"/>
                </a:lnTo>
                <a:lnTo>
                  <a:pt x="150" y="72"/>
                </a:lnTo>
                <a:lnTo>
                  <a:pt x="150" y="66"/>
                </a:lnTo>
                <a:lnTo>
                  <a:pt x="156" y="66"/>
                </a:lnTo>
                <a:lnTo>
                  <a:pt x="162" y="66"/>
                </a:lnTo>
                <a:lnTo>
                  <a:pt x="162" y="72"/>
                </a:lnTo>
                <a:lnTo>
                  <a:pt x="168" y="72"/>
                </a:lnTo>
                <a:lnTo>
                  <a:pt x="174" y="72"/>
                </a:lnTo>
                <a:lnTo>
                  <a:pt x="180" y="72"/>
                </a:lnTo>
                <a:lnTo>
                  <a:pt x="180" y="78"/>
                </a:lnTo>
                <a:lnTo>
                  <a:pt x="186" y="78"/>
                </a:lnTo>
                <a:lnTo>
                  <a:pt x="186" y="84"/>
                </a:lnTo>
                <a:lnTo>
                  <a:pt x="186" y="90"/>
                </a:lnTo>
                <a:lnTo>
                  <a:pt x="186" y="96"/>
                </a:lnTo>
                <a:lnTo>
                  <a:pt x="180" y="96"/>
                </a:lnTo>
                <a:lnTo>
                  <a:pt x="180" y="102"/>
                </a:lnTo>
                <a:lnTo>
                  <a:pt x="180" y="108"/>
                </a:lnTo>
                <a:lnTo>
                  <a:pt x="180" y="114"/>
                </a:lnTo>
                <a:lnTo>
                  <a:pt x="180" y="114"/>
                </a:lnTo>
                <a:lnTo>
                  <a:pt x="186" y="114"/>
                </a:lnTo>
                <a:lnTo>
                  <a:pt x="180" y="120"/>
                </a:lnTo>
                <a:lnTo>
                  <a:pt x="186" y="120"/>
                </a:lnTo>
                <a:lnTo>
                  <a:pt x="192" y="120"/>
                </a:lnTo>
                <a:lnTo>
                  <a:pt x="192" y="126"/>
                </a:lnTo>
                <a:lnTo>
                  <a:pt x="198" y="120"/>
                </a:lnTo>
                <a:lnTo>
                  <a:pt x="198" y="126"/>
                </a:lnTo>
                <a:lnTo>
                  <a:pt x="192" y="132"/>
                </a:lnTo>
                <a:lnTo>
                  <a:pt x="198" y="138"/>
                </a:lnTo>
                <a:lnTo>
                  <a:pt x="192" y="138"/>
                </a:lnTo>
                <a:lnTo>
                  <a:pt x="192" y="150"/>
                </a:lnTo>
                <a:lnTo>
                  <a:pt x="198" y="150"/>
                </a:lnTo>
                <a:lnTo>
                  <a:pt x="210" y="150"/>
                </a:lnTo>
                <a:lnTo>
                  <a:pt x="210" y="156"/>
                </a:lnTo>
                <a:lnTo>
                  <a:pt x="210" y="162"/>
                </a:lnTo>
                <a:lnTo>
                  <a:pt x="216" y="162"/>
                </a:lnTo>
                <a:lnTo>
                  <a:pt x="216" y="168"/>
                </a:lnTo>
                <a:lnTo>
                  <a:pt x="216" y="174"/>
                </a:lnTo>
                <a:lnTo>
                  <a:pt x="216" y="180"/>
                </a:lnTo>
                <a:lnTo>
                  <a:pt x="210" y="180"/>
                </a:lnTo>
                <a:lnTo>
                  <a:pt x="210" y="174"/>
                </a:lnTo>
                <a:lnTo>
                  <a:pt x="204" y="174"/>
                </a:lnTo>
                <a:lnTo>
                  <a:pt x="198" y="180"/>
                </a:lnTo>
                <a:lnTo>
                  <a:pt x="192" y="180"/>
                </a:lnTo>
                <a:lnTo>
                  <a:pt x="186" y="180"/>
                </a:lnTo>
                <a:lnTo>
                  <a:pt x="180" y="180"/>
                </a:lnTo>
                <a:lnTo>
                  <a:pt x="174" y="186"/>
                </a:lnTo>
                <a:lnTo>
                  <a:pt x="168" y="186"/>
                </a:lnTo>
                <a:lnTo>
                  <a:pt x="162" y="186"/>
                </a:lnTo>
                <a:lnTo>
                  <a:pt x="156" y="192"/>
                </a:lnTo>
                <a:lnTo>
                  <a:pt x="162" y="192"/>
                </a:lnTo>
                <a:lnTo>
                  <a:pt x="162" y="198"/>
                </a:lnTo>
                <a:lnTo>
                  <a:pt x="156" y="198"/>
                </a:lnTo>
                <a:lnTo>
                  <a:pt x="150" y="198"/>
                </a:lnTo>
                <a:lnTo>
                  <a:pt x="150" y="198"/>
                </a:lnTo>
                <a:lnTo>
                  <a:pt x="144" y="198"/>
                </a:lnTo>
                <a:lnTo>
                  <a:pt x="144" y="198"/>
                </a:lnTo>
                <a:lnTo>
                  <a:pt x="138" y="204"/>
                </a:lnTo>
                <a:lnTo>
                  <a:pt x="138" y="204"/>
                </a:lnTo>
                <a:lnTo>
                  <a:pt x="132" y="204"/>
                </a:lnTo>
                <a:lnTo>
                  <a:pt x="126" y="204"/>
                </a:lnTo>
                <a:lnTo>
                  <a:pt x="126" y="198"/>
                </a:lnTo>
                <a:lnTo>
                  <a:pt x="120" y="198"/>
                </a:lnTo>
                <a:lnTo>
                  <a:pt x="114" y="198"/>
                </a:lnTo>
                <a:lnTo>
                  <a:pt x="108" y="198"/>
                </a:lnTo>
                <a:lnTo>
                  <a:pt x="102" y="198"/>
                </a:lnTo>
                <a:lnTo>
                  <a:pt x="96" y="192"/>
                </a:lnTo>
                <a:lnTo>
                  <a:pt x="102" y="192"/>
                </a:lnTo>
                <a:lnTo>
                  <a:pt x="96" y="186"/>
                </a:lnTo>
                <a:lnTo>
                  <a:pt x="102" y="180"/>
                </a:lnTo>
                <a:lnTo>
                  <a:pt x="96" y="180"/>
                </a:lnTo>
                <a:lnTo>
                  <a:pt x="102" y="174"/>
                </a:lnTo>
                <a:lnTo>
                  <a:pt x="102" y="168"/>
                </a:lnTo>
                <a:lnTo>
                  <a:pt x="102" y="162"/>
                </a:lnTo>
                <a:lnTo>
                  <a:pt x="102" y="156"/>
                </a:lnTo>
                <a:lnTo>
                  <a:pt x="102" y="150"/>
                </a:lnTo>
                <a:lnTo>
                  <a:pt x="96" y="150"/>
                </a:lnTo>
                <a:lnTo>
                  <a:pt x="96" y="144"/>
                </a:lnTo>
                <a:lnTo>
                  <a:pt x="102" y="144"/>
                </a:lnTo>
                <a:lnTo>
                  <a:pt x="102" y="138"/>
                </a:lnTo>
                <a:lnTo>
                  <a:pt x="96" y="138"/>
                </a:lnTo>
                <a:lnTo>
                  <a:pt x="96" y="144"/>
                </a:lnTo>
                <a:lnTo>
                  <a:pt x="90" y="144"/>
                </a:lnTo>
                <a:lnTo>
                  <a:pt x="90" y="150"/>
                </a:lnTo>
                <a:lnTo>
                  <a:pt x="84" y="144"/>
                </a:lnTo>
                <a:lnTo>
                  <a:pt x="90" y="150"/>
                </a:lnTo>
                <a:lnTo>
                  <a:pt x="84" y="150"/>
                </a:lnTo>
                <a:lnTo>
                  <a:pt x="78" y="144"/>
                </a:lnTo>
                <a:lnTo>
                  <a:pt x="72" y="144"/>
                </a:lnTo>
                <a:lnTo>
                  <a:pt x="66" y="144"/>
                </a:lnTo>
                <a:lnTo>
                  <a:pt x="60" y="144"/>
                </a:lnTo>
                <a:lnTo>
                  <a:pt x="54" y="144"/>
                </a:lnTo>
                <a:lnTo>
                  <a:pt x="54" y="138"/>
                </a:lnTo>
                <a:lnTo>
                  <a:pt x="60" y="132"/>
                </a:lnTo>
                <a:lnTo>
                  <a:pt x="60" y="126"/>
                </a:lnTo>
                <a:lnTo>
                  <a:pt x="54" y="126"/>
                </a:lnTo>
                <a:lnTo>
                  <a:pt x="54" y="120"/>
                </a:lnTo>
                <a:lnTo>
                  <a:pt x="54" y="114"/>
                </a:lnTo>
                <a:lnTo>
                  <a:pt x="60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14"/>
                </a:lnTo>
                <a:lnTo>
                  <a:pt x="54" y="108"/>
                </a:lnTo>
                <a:lnTo>
                  <a:pt x="48" y="108"/>
                </a:lnTo>
                <a:lnTo>
                  <a:pt x="48" y="102"/>
                </a:lnTo>
                <a:lnTo>
                  <a:pt x="42" y="102"/>
                </a:lnTo>
                <a:lnTo>
                  <a:pt x="36" y="96"/>
                </a:lnTo>
                <a:lnTo>
                  <a:pt x="36" y="102"/>
                </a:lnTo>
                <a:lnTo>
                  <a:pt x="30" y="102"/>
                </a:lnTo>
                <a:lnTo>
                  <a:pt x="24" y="102"/>
                </a:lnTo>
                <a:lnTo>
                  <a:pt x="24" y="108"/>
                </a:lnTo>
                <a:lnTo>
                  <a:pt x="18" y="108"/>
                </a:lnTo>
                <a:lnTo>
                  <a:pt x="12" y="108"/>
                </a:lnTo>
                <a:lnTo>
                  <a:pt x="6" y="108"/>
                </a:lnTo>
                <a:lnTo>
                  <a:pt x="6" y="102"/>
                </a:lnTo>
                <a:lnTo>
                  <a:pt x="6" y="96"/>
                </a:lnTo>
                <a:lnTo>
                  <a:pt x="6" y="90"/>
                </a:lnTo>
                <a:lnTo>
                  <a:pt x="0" y="84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12" y="72"/>
                </a:lnTo>
                <a:lnTo>
                  <a:pt x="12" y="66"/>
                </a:lnTo>
                <a:lnTo>
                  <a:pt x="18" y="66"/>
                </a:lnTo>
                <a:lnTo>
                  <a:pt x="18" y="60"/>
                </a:lnTo>
                <a:lnTo>
                  <a:pt x="12" y="60"/>
                </a:lnTo>
                <a:lnTo>
                  <a:pt x="12" y="54"/>
                </a:lnTo>
                <a:lnTo>
                  <a:pt x="6" y="54"/>
                </a:lnTo>
                <a:lnTo>
                  <a:pt x="12" y="54"/>
                </a:lnTo>
                <a:lnTo>
                  <a:pt x="18" y="54"/>
                </a:lnTo>
                <a:lnTo>
                  <a:pt x="18" y="48"/>
                </a:lnTo>
                <a:lnTo>
                  <a:pt x="24" y="48"/>
                </a:lnTo>
                <a:lnTo>
                  <a:pt x="30" y="48"/>
                </a:lnTo>
                <a:lnTo>
                  <a:pt x="36" y="48"/>
                </a:lnTo>
                <a:lnTo>
                  <a:pt x="36" y="42"/>
                </a:lnTo>
                <a:lnTo>
                  <a:pt x="42" y="48"/>
                </a:lnTo>
                <a:lnTo>
                  <a:pt x="42" y="42"/>
                </a:lnTo>
                <a:lnTo>
                  <a:pt x="42" y="36"/>
                </a:lnTo>
                <a:lnTo>
                  <a:pt x="48" y="36"/>
                </a:lnTo>
                <a:lnTo>
                  <a:pt x="48" y="36"/>
                </a:lnTo>
                <a:lnTo>
                  <a:pt x="54" y="36"/>
                </a:lnTo>
                <a:lnTo>
                  <a:pt x="54" y="30"/>
                </a:lnTo>
                <a:lnTo>
                  <a:pt x="48" y="30"/>
                </a:lnTo>
                <a:lnTo>
                  <a:pt x="48" y="24"/>
                </a:lnTo>
                <a:lnTo>
                  <a:pt x="42" y="24"/>
                </a:lnTo>
                <a:lnTo>
                  <a:pt x="42" y="18"/>
                </a:lnTo>
                <a:lnTo>
                  <a:pt x="48" y="18"/>
                </a:lnTo>
                <a:lnTo>
                  <a:pt x="48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7097713" y="4060825"/>
            <a:ext cx="17462" cy="74613"/>
          </a:xfrm>
          <a:custGeom>
            <a:avLst/>
            <a:gdLst>
              <a:gd name="T0" fmla="*/ 0 w 6"/>
              <a:gd name="T1" fmla="*/ 0 h 24"/>
              <a:gd name="T2" fmla="*/ 6 w 6"/>
              <a:gd name="T3" fmla="*/ 0 h 24"/>
              <a:gd name="T4" fmla="*/ 6 w 6"/>
              <a:gd name="T5" fmla="*/ 6 h 24"/>
              <a:gd name="T6" fmla="*/ 6 w 6"/>
              <a:gd name="T7" fmla="*/ 12 h 24"/>
              <a:gd name="T8" fmla="*/ 6 w 6"/>
              <a:gd name="T9" fmla="*/ 18 h 24"/>
              <a:gd name="T10" fmla="*/ 6 w 6"/>
              <a:gd name="T11" fmla="*/ 24 h 24"/>
              <a:gd name="T12" fmla="*/ 6 w 6"/>
              <a:gd name="T13" fmla="*/ 24 h 24"/>
              <a:gd name="T14" fmla="*/ 6 w 6"/>
              <a:gd name="T15" fmla="*/ 24 h 24"/>
              <a:gd name="T16" fmla="*/ 6 w 6"/>
              <a:gd name="T17" fmla="*/ 24 h 24"/>
              <a:gd name="T18" fmla="*/ 6 w 6"/>
              <a:gd name="T19" fmla="*/ 18 h 24"/>
              <a:gd name="T20" fmla="*/ 6 w 6"/>
              <a:gd name="T21" fmla="*/ 12 h 24"/>
              <a:gd name="T22" fmla="*/ 0 w 6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24">
                <a:moveTo>
                  <a:pt x="0" y="0"/>
                </a:move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6" y="18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18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5243513" y="4097338"/>
            <a:ext cx="515937" cy="485775"/>
          </a:xfrm>
          <a:custGeom>
            <a:avLst/>
            <a:gdLst>
              <a:gd name="T0" fmla="*/ 90 w 162"/>
              <a:gd name="T1" fmla="*/ 12 h 156"/>
              <a:gd name="T2" fmla="*/ 96 w 162"/>
              <a:gd name="T3" fmla="*/ 0 h 156"/>
              <a:gd name="T4" fmla="*/ 108 w 162"/>
              <a:gd name="T5" fmla="*/ 12 h 156"/>
              <a:gd name="T6" fmla="*/ 126 w 162"/>
              <a:gd name="T7" fmla="*/ 12 h 156"/>
              <a:gd name="T8" fmla="*/ 132 w 162"/>
              <a:gd name="T9" fmla="*/ 18 h 156"/>
              <a:gd name="T10" fmla="*/ 144 w 162"/>
              <a:gd name="T11" fmla="*/ 12 h 156"/>
              <a:gd name="T12" fmla="*/ 162 w 162"/>
              <a:gd name="T13" fmla="*/ 12 h 156"/>
              <a:gd name="T14" fmla="*/ 162 w 162"/>
              <a:gd name="T15" fmla="*/ 24 h 156"/>
              <a:gd name="T16" fmla="*/ 162 w 162"/>
              <a:gd name="T17" fmla="*/ 42 h 156"/>
              <a:gd name="T18" fmla="*/ 162 w 162"/>
              <a:gd name="T19" fmla="*/ 54 h 156"/>
              <a:gd name="T20" fmla="*/ 162 w 162"/>
              <a:gd name="T21" fmla="*/ 66 h 156"/>
              <a:gd name="T22" fmla="*/ 162 w 162"/>
              <a:gd name="T23" fmla="*/ 78 h 156"/>
              <a:gd name="T24" fmla="*/ 150 w 162"/>
              <a:gd name="T25" fmla="*/ 66 h 156"/>
              <a:gd name="T26" fmla="*/ 144 w 162"/>
              <a:gd name="T27" fmla="*/ 72 h 156"/>
              <a:gd name="T28" fmla="*/ 144 w 162"/>
              <a:gd name="T29" fmla="*/ 84 h 156"/>
              <a:gd name="T30" fmla="*/ 132 w 162"/>
              <a:gd name="T31" fmla="*/ 90 h 156"/>
              <a:gd name="T32" fmla="*/ 126 w 162"/>
              <a:gd name="T33" fmla="*/ 102 h 156"/>
              <a:gd name="T34" fmla="*/ 126 w 162"/>
              <a:gd name="T35" fmla="*/ 108 h 156"/>
              <a:gd name="T36" fmla="*/ 120 w 162"/>
              <a:gd name="T37" fmla="*/ 126 h 156"/>
              <a:gd name="T38" fmla="*/ 114 w 162"/>
              <a:gd name="T39" fmla="*/ 138 h 156"/>
              <a:gd name="T40" fmla="*/ 108 w 162"/>
              <a:gd name="T41" fmla="*/ 144 h 156"/>
              <a:gd name="T42" fmla="*/ 90 w 162"/>
              <a:gd name="T43" fmla="*/ 150 h 156"/>
              <a:gd name="T44" fmla="*/ 84 w 162"/>
              <a:gd name="T45" fmla="*/ 150 h 156"/>
              <a:gd name="T46" fmla="*/ 78 w 162"/>
              <a:gd name="T47" fmla="*/ 156 h 156"/>
              <a:gd name="T48" fmla="*/ 72 w 162"/>
              <a:gd name="T49" fmla="*/ 150 h 156"/>
              <a:gd name="T50" fmla="*/ 60 w 162"/>
              <a:gd name="T51" fmla="*/ 144 h 156"/>
              <a:gd name="T52" fmla="*/ 54 w 162"/>
              <a:gd name="T53" fmla="*/ 132 h 156"/>
              <a:gd name="T54" fmla="*/ 36 w 162"/>
              <a:gd name="T55" fmla="*/ 132 h 156"/>
              <a:gd name="T56" fmla="*/ 30 w 162"/>
              <a:gd name="T57" fmla="*/ 138 h 156"/>
              <a:gd name="T58" fmla="*/ 24 w 162"/>
              <a:gd name="T59" fmla="*/ 120 h 156"/>
              <a:gd name="T60" fmla="*/ 24 w 162"/>
              <a:gd name="T61" fmla="*/ 114 h 156"/>
              <a:gd name="T62" fmla="*/ 6 w 162"/>
              <a:gd name="T63" fmla="*/ 108 h 156"/>
              <a:gd name="T64" fmla="*/ 0 w 162"/>
              <a:gd name="T65" fmla="*/ 96 h 156"/>
              <a:gd name="T66" fmla="*/ 0 w 162"/>
              <a:gd name="T67" fmla="*/ 90 h 156"/>
              <a:gd name="T68" fmla="*/ 6 w 162"/>
              <a:gd name="T69" fmla="*/ 78 h 156"/>
              <a:gd name="T70" fmla="*/ 6 w 162"/>
              <a:gd name="T71" fmla="*/ 72 h 156"/>
              <a:gd name="T72" fmla="*/ 6 w 162"/>
              <a:gd name="T73" fmla="*/ 54 h 156"/>
              <a:gd name="T74" fmla="*/ 24 w 162"/>
              <a:gd name="T75" fmla="*/ 42 h 156"/>
              <a:gd name="T76" fmla="*/ 36 w 162"/>
              <a:gd name="T77" fmla="*/ 36 h 156"/>
              <a:gd name="T78" fmla="*/ 42 w 162"/>
              <a:gd name="T79" fmla="*/ 42 h 156"/>
              <a:gd name="T80" fmla="*/ 54 w 162"/>
              <a:gd name="T81" fmla="*/ 30 h 156"/>
              <a:gd name="T82" fmla="*/ 72 w 162"/>
              <a:gd name="T83" fmla="*/ 24 h 156"/>
              <a:gd name="T84" fmla="*/ 78 w 162"/>
              <a:gd name="T85" fmla="*/ 18 h 156"/>
              <a:gd name="T86" fmla="*/ 84 w 162"/>
              <a:gd name="T87" fmla="*/ 1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2" h="156">
                <a:moveTo>
                  <a:pt x="84" y="12"/>
                </a:moveTo>
                <a:lnTo>
                  <a:pt x="90" y="12"/>
                </a:lnTo>
                <a:lnTo>
                  <a:pt x="90" y="12"/>
                </a:lnTo>
                <a:lnTo>
                  <a:pt x="90" y="12"/>
                </a:lnTo>
                <a:lnTo>
                  <a:pt x="96" y="12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08" y="12"/>
                </a:lnTo>
                <a:lnTo>
                  <a:pt x="114" y="12"/>
                </a:lnTo>
                <a:lnTo>
                  <a:pt x="120" y="12"/>
                </a:lnTo>
                <a:lnTo>
                  <a:pt x="126" y="12"/>
                </a:lnTo>
                <a:lnTo>
                  <a:pt x="126" y="12"/>
                </a:lnTo>
                <a:lnTo>
                  <a:pt x="132" y="12"/>
                </a:lnTo>
                <a:lnTo>
                  <a:pt x="132" y="18"/>
                </a:lnTo>
                <a:lnTo>
                  <a:pt x="138" y="18"/>
                </a:lnTo>
                <a:lnTo>
                  <a:pt x="144" y="18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62" y="12"/>
                </a:lnTo>
                <a:lnTo>
                  <a:pt x="162" y="12"/>
                </a:lnTo>
                <a:lnTo>
                  <a:pt x="162" y="18"/>
                </a:lnTo>
                <a:lnTo>
                  <a:pt x="162" y="24"/>
                </a:lnTo>
                <a:lnTo>
                  <a:pt x="162" y="24"/>
                </a:lnTo>
                <a:lnTo>
                  <a:pt x="162" y="30"/>
                </a:lnTo>
                <a:lnTo>
                  <a:pt x="162" y="42"/>
                </a:lnTo>
                <a:lnTo>
                  <a:pt x="162" y="42"/>
                </a:lnTo>
                <a:lnTo>
                  <a:pt x="162" y="48"/>
                </a:lnTo>
                <a:lnTo>
                  <a:pt x="162" y="54"/>
                </a:lnTo>
                <a:lnTo>
                  <a:pt x="162" y="60"/>
                </a:lnTo>
                <a:lnTo>
                  <a:pt x="162" y="60"/>
                </a:lnTo>
                <a:lnTo>
                  <a:pt x="162" y="66"/>
                </a:lnTo>
                <a:lnTo>
                  <a:pt x="162" y="72"/>
                </a:lnTo>
                <a:lnTo>
                  <a:pt x="162" y="72"/>
                </a:lnTo>
                <a:lnTo>
                  <a:pt x="162" y="78"/>
                </a:lnTo>
                <a:lnTo>
                  <a:pt x="162" y="72"/>
                </a:lnTo>
                <a:lnTo>
                  <a:pt x="156" y="72"/>
                </a:lnTo>
                <a:lnTo>
                  <a:pt x="150" y="66"/>
                </a:lnTo>
                <a:lnTo>
                  <a:pt x="144" y="66"/>
                </a:lnTo>
                <a:lnTo>
                  <a:pt x="150" y="72"/>
                </a:lnTo>
                <a:lnTo>
                  <a:pt x="144" y="72"/>
                </a:lnTo>
                <a:lnTo>
                  <a:pt x="150" y="72"/>
                </a:lnTo>
                <a:lnTo>
                  <a:pt x="144" y="78"/>
                </a:lnTo>
                <a:lnTo>
                  <a:pt x="144" y="84"/>
                </a:lnTo>
                <a:lnTo>
                  <a:pt x="138" y="84"/>
                </a:lnTo>
                <a:lnTo>
                  <a:pt x="138" y="90"/>
                </a:lnTo>
                <a:lnTo>
                  <a:pt x="132" y="90"/>
                </a:lnTo>
                <a:lnTo>
                  <a:pt x="132" y="90"/>
                </a:lnTo>
                <a:lnTo>
                  <a:pt x="126" y="96"/>
                </a:lnTo>
                <a:lnTo>
                  <a:pt x="126" y="102"/>
                </a:lnTo>
                <a:lnTo>
                  <a:pt x="126" y="108"/>
                </a:lnTo>
                <a:lnTo>
                  <a:pt x="132" y="108"/>
                </a:lnTo>
                <a:lnTo>
                  <a:pt x="126" y="108"/>
                </a:lnTo>
                <a:lnTo>
                  <a:pt x="126" y="114"/>
                </a:lnTo>
                <a:lnTo>
                  <a:pt x="120" y="114"/>
                </a:lnTo>
                <a:lnTo>
                  <a:pt x="120" y="126"/>
                </a:lnTo>
                <a:lnTo>
                  <a:pt x="114" y="126"/>
                </a:lnTo>
                <a:lnTo>
                  <a:pt x="114" y="132"/>
                </a:lnTo>
                <a:lnTo>
                  <a:pt x="114" y="138"/>
                </a:lnTo>
                <a:lnTo>
                  <a:pt x="120" y="138"/>
                </a:lnTo>
                <a:lnTo>
                  <a:pt x="114" y="144"/>
                </a:lnTo>
                <a:lnTo>
                  <a:pt x="108" y="144"/>
                </a:lnTo>
                <a:lnTo>
                  <a:pt x="102" y="144"/>
                </a:lnTo>
                <a:lnTo>
                  <a:pt x="96" y="144"/>
                </a:lnTo>
                <a:lnTo>
                  <a:pt x="90" y="150"/>
                </a:lnTo>
                <a:lnTo>
                  <a:pt x="90" y="144"/>
                </a:lnTo>
                <a:lnTo>
                  <a:pt x="84" y="144"/>
                </a:lnTo>
                <a:lnTo>
                  <a:pt x="84" y="150"/>
                </a:lnTo>
                <a:lnTo>
                  <a:pt x="78" y="150"/>
                </a:lnTo>
                <a:lnTo>
                  <a:pt x="78" y="150"/>
                </a:lnTo>
                <a:lnTo>
                  <a:pt x="78" y="156"/>
                </a:lnTo>
                <a:lnTo>
                  <a:pt x="72" y="150"/>
                </a:lnTo>
                <a:lnTo>
                  <a:pt x="72" y="156"/>
                </a:lnTo>
                <a:lnTo>
                  <a:pt x="72" y="150"/>
                </a:lnTo>
                <a:lnTo>
                  <a:pt x="66" y="150"/>
                </a:lnTo>
                <a:lnTo>
                  <a:pt x="66" y="144"/>
                </a:lnTo>
                <a:lnTo>
                  <a:pt x="60" y="144"/>
                </a:lnTo>
                <a:lnTo>
                  <a:pt x="60" y="138"/>
                </a:lnTo>
                <a:lnTo>
                  <a:pt x="54" y="138"/>
                </a:lnTo>
                <a:lnTo>
                  <a:pt x="54" y="132"/>
                </a:lnTo>
                <a:lnTo>
                  <a:pt x="48" y="132"/>
                </a:lnTo>
                <a:lnTo>
                  <a:pt x="42" y="132"/>
                </a:lnTo>
                <a:lnTo>
                  <a:pt x="36" y="132"/>
                </a:lnTo>
                <a:lnTo>
                  <a:pt x="30" y="132"/>
                </a:lnTo>
                <a:lnTo>
                  <a:pt x="36" y="138"/>
                </a:lnTo>
                <a:lnTo>
                  <a:pt x="30" y="138"/>
                </a:lnTo>
                <a:lnTo>
                  <a:pt x="24" y="132"/>
                </a:lnTo>
                <a:lnTo>
                  <a:pt x="24" y="126"/>
                </a:lnTo>
                <a:lnTo>
                  <a:pt x="24" y="120"/>
                </a:lnTo>
                <a:lnTo>
                  <a:pt x="18" y="120"/>
                </a:lnTo>
                <a:lnTo>
                  <a:pt x="24" y="120"/>
                </a:lnTo>
                <a:lnTo>
                  <a:pt x="24" y="114"/>
                </a:lnTo>
                <a:lnTo>
                  <a:pt x="18" y="114"/>
                </a:lnTo>
                <a:lnTo>
                  <a:pt x="12" y="114"/>
                </a:lnTo>
                <a:lnTo>
                  <a:pt x="6" y="108"/>
                </a:lnTo>
                <a:lnTo>
                  <a:pt x="6" y="102"/>
                </a:lnTo>
                <a:lnTo>
                  <a:pt x="0" y="102"/>
                </a:lnTo>
                <a:lnTo>
                  <a:pt x="0" y="96"/>
                </a:lnTo>
                <a:lnTo>
                  <a:pt x="6" y="90"/>
                </a:lnTo>
                <a:lnTo>
                  <a:pt x="0" y="90"/>
                </a:lnTo>
                <a:lnTo>
                  <a:pt x="0" y="90"/>
                </a:lnTo>
                <a:lnTo>
                  <a:pt x="0" y="84"/>
                </a:lnTo>
                <a:lnTo>
                  <a:pt x="6" y="84"/>
                </a:lnTo>
                <a:lnTo>
                  <a:pt x="6" y="78"/>
                </a:lnTo>
                <a:lnTo>
                  <a:pt x="12" y="78"/>
                </a:lnTo>
                <a:lnTo>
                  <a:pt x="12" y="72"/>
                </a:lnTo>
                <a:lnTo>
                  <a:pt x="6" y="72"/>
                </a:lnTo>
                <a:lnTo>
                  <a:pt x="6" y="66"/>
                </a:lnTo>
                <a:lnTo>
                  <a:pt x="6" y="60"/>
                </a:lnTo>
                <a:lnTo>
                  <a:pt x="6" y="54"/>
                </a:lnTo>
                <a:lnTo>
                  <a:pt x="18" y="54"/>
                </a:lnTo>
                <a:lnTo>
                  <a:pt x="24" y="48"/>
                </a:lnTo>
                <a:lnTo>
                  <a:pt x="24" y="42"/>
                </a:lnTo>
                <a:lnTo>
                  <a:pt x="30" y="48"/>
                </a:lnTo>
                <a:lnTo>
                  <a:pt x="30" y="42"/>
                </a:lnTo>
                <a:lnTo>
                  <a:pt x="36" y="36"/>
                </a:lnTo>
                <a:lnTo>
                  <a:pt x="36" y="42"/>
                </a:lnTo>
                <a:lnTo>
                  <a:pt x="36" y="36"/>
                </a:lnTo>
                <a:lnTo>
                  <a:pt x="42" y="42"/>
                </a:lnTo>
                <a:lnTo>
                  <a:pt x="48" y="36"/>
                </a:lnTo>
                <a:lnTo>
                  <a:pt x="54" y="36"/>
                </a:lnTo>
                <a:lnTo>
                  <a:pt x="54" y="30"/>
                </a:lnTo>
                <a:lnTo>
                  <a:pt x="60" y="30"/>
                </a:lnTo>
                <a:lnTo>
                  <a:pt x="60" y="24"/>
                </a:lnTo>
                <a:lnTo>
                  <a:pt x="72" y="24"/>
                </a:lnTo>
                <a:lnTo>
                  <a:pt x="72" y="18"/>
                </a:lnTo>
                <a:lnTo>
                  <a:pt x="78" y="12"/>
                </a:lnTo>
                <a:lnTo>
                  <a:pt x="78" y="18"/>
                </a:lnTo>
                <a:lnTo>
                  <a:pt x="78" y="18"/>
                </a:lnTo>
                <a:lnTo>
                  <a:pt x="84" y="18"/>
                </a:lnTo>
                <a:lnTo>
                  <a:pt x="84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" name="Freeform 92"/>
          <p:cNvSpPr>
            <a:spLocks/>
          </p:cNvSpPr>
          <p:nvPr/>
        </p:nvSpPr>
        <p:spPr bwMode="auto">
          <a:xfrm>
            <a:off x="4727575" y="4116388"/>
            <a:ext cx="611188" cy="654050"/>
          </a:xfrm>
          <a:custGeom>
            <a:avLst/>
            <a:gdLst>
              <a:gd name="T0" fmla="*/ 96 w 192"/>
              <a:gd name="T1" fmla="*/ 6 h 210"/>
              <a:gd name="T2" fmla="*/ 108 w 192"/>
              <a:gd name="T3" fmla="*/ 18 h 210"/>
              <a:gd name="T4" fmla="*/ 114 w 192"/>
              <a:gd name="T5" fmla="*/ 24 h 210"/>
              <a:gd name="T6" fmla="*/ 120 w 192"/>
              <a:gd name="T7" fmla="*/ 24 h 210"/>
              <a:gd name="T8" fmla="*/ 126 w 192"/>
              <a:gd name="T9" fmla="*/ 24 h 210"/>
              <a:gd name="T10" fmla="*/ 138 w 192"/>
              <a:gd name="T11" fmla="*/ 24 h 210"/>
              <a:gd name="T12" fmla="*/ 150 w 192"/>
              <a:gd name="T13" fmla="*/ 36 h 210"/>
              <a:gd name="T14" fmla="*/ 150 w 192"/>
              <a:gd name="T15" fmla="*/ 48 h 210"/>
              <a:gd name="T16" fmla="*/ 162 w 192"/>
              <a:gd name="T17" fmla="*/ 48 h 210"/>
              <a:gd name="T18" fmla="*/ 168 w 192"/>
              <a:gd name="T19" fmla="*/ 60 h 210"/>
              <a:gd name="T20" fmla="*/ 174 w 192"/>
              <a:gd name="T21" fmla="*/ 72 h 210"/>
              <a:gd name="T22" fmla="*/ 162 w 192"/>
              <a:gd name="T23" fmla="*/ 78 h 210"/>
              <a:gd name="T24" fmla="*/ 168 w 192"/>
              <a:gd name="T25" fmla="*/ 84 h 210"/>
              <a:gd name="T26" fmla="*/ 168 w 192"/>
              <a:gd name="T27" fmla="*/ 96 h 210"/>
              <a:gd name="T28" fmla="*/ 180 w 192"/>
              <a:gd name="T29" fmla="*/ 108 h 210"/>
              <a:gd name="T30" fmla="*/ 180 w 192"/>
              <a:gd name="T31" fmla="*/ 114 h 210"/>
              <a:gd name="T32" fmla="*/ 186 w 192"/>
              <a:gd name="T33" fmla="*/ 126 h 210"/>
              <a:gd name="T34" fmla="*/ 186 w 192"/>
              <a:gd name="T35" fmla="*/ 144 h 210"/>
              <a:gd name="T36" fmla="*/ 192 w 192"/>
              <a:gd name="T37" fmla="*/ 156 h 210"/>
              <a:gd name="T38" fmla="*/ 180 w 192"/>
              <a:gd name="T39" fmla="*/ 162 h 210"/>
              <a:gd name="T40" fmla="*/ 168 w 192"/>
              <a:gd name="T41" fmla="*/ 168 h 210"/>
              <a:gd name="T42" fmla="*/ 174 w 192"/>
              <a:gd name="T43" fmla="*/ 180 h 210"/>
              <a:gd name="T44" fmla="*/ 162 w 192"/>
              <a:gd name="T45" fmla="*/ 186 h 210"/>
              <a:gd name="T46" fmla="*/ 156 w 192"/>
              <a:gd name="T47" fmla="*/ 198 h 210"/>
              <a:gd name="T48" fmla="*/ 150 w 192"/>
              <a:gd name="T49" fmla="*/ 210 h 210"/>
              <a:gd name="T50" fmla="*/ 138 w 192"/>
              <a:gd name="T51" fmla="*/ 204 h 210"/>
              <a:gd name="T52" fmla="*/ 120 w 192"/>
              <a:gd name="T53" fmla="*/ 198 h 210"/>
              <a:gd name="T54" fmla="*/ 108 w 192"/>
              <a:gd name="T55" fmla="*/ 198 h 210"/>
              <a:gd name="T56" fmla="*/ 108 w 192"/>
              <a:gd name="T57" fmla="*/ 186 h 210"/>
              <a:gd name="T58" fmla="*/ 90 w 192"/>
              <a:gd name="T59" fmla="*/ 186 h 210"/>
              <a:gd name="T60" fmla="*/ 78 w 192"/>
              <a:gd name="T61" fmla="*/ 186 h 210"/>
              <a:gd name="T62" fmla="*/ 72 w 192"/>
              <a:gd name="T63" fmla="*/ 192 h 210"/>
              <a:gd name="T64" fmla="*/ 54 w 192"/>
              <a:gd name="T65" fmla="*/ 192 h 210"/>
              <a:gd name="T66" fmla="*/ 48 w 192"/>
              <a:gd name="T67" fmla="*/ 174 h 210"/>
              <a:gd name="T68" fmla="*/ 42 w 192"/>
              <a:gd name="T69" fmla="*/ 162 h 210"/>
              <a:gd name="T70" fmla="*/ 36 w 192"/>
              <a:gd name="T71" fmla="*/ 156 h 210"/>
              <a:gd name="T72" fmla="*/ 18 w 192"/>
              <a:gd name="T73" fmla="*/ 162 h 210"/>
              <a:gd name="T74" fmla="*/ 0 w 192"/>
              <a:gd name="T75" fmla="*/ 156 h 210"/>
              <a:gd name="T76" fmla="*/ 12 w 192"/>
              <a:gd name="T77" fmla="*/ 144 h 210"/>
              <a:gd name="T78" fmla="*/ 6 w 192"/>
              <a:gd name="T79" fmla="*/ 132 h 210"/>
              <a:gd name="T80" fmla="*/ 18 w 192"/>
              <a:gd name="T81" fmla="*/ 114 h 210"/>
              <a:gd name="T82" fmla="*/ 6 w 192"/>
              <a:gd name="T83" fmla="*/ 108 h 210"/>
              <a:gd name="T84" fmla="*/ 6 w 192"/>
              <a:gd name="T85" fmla="*/ 102 h 210"/>
              <a:gd name="T86" fmla="*/ 12 w 192"/>
              <a:gd name="T87" fmla="*/ 90 h 210"/>
              <a:gd name="T88" fmla="*/ 18 w 192"/>
              <a:gd name="T89" fmla="*/ 84 h 210"/>
              <a:gd name="T90" fmla="*/ 30 w 192"/>
              <a:gd name="T91" fmla="*/ 84 h 210"/>
              <a:gd name="T92" fmla="*/ 36 w 192"/>
              <a:gd name="T93" fmla="*/ 78 h 210"/>
              <a:gd name="T94" fmla="*/ 42 w 192"/>
              <a:gd name="T95" fmla="*/ 72 h 210"/>
              <a:gd name="T96" fmla="*/ 42 w 192"/>
              <a:gd name="T97" fmla="*/ 54 h 210"/>
              <a:gd name="T98" fmla="*/ 54 w 192"/>
              <a:gd name="T99" fmla="*/ 48 h 210"/>
              <a:gd name="T100" fmla="*/ 66 w 192"/>
              <a:gd name="T101" fmla="*/ 36 h 210"/>
              <a:gd name="T102" fmla="*/ 78 w 192"/>
              <a:gd name="T103" fmla="*/ 24 h 210"/>
              <a:gd name="T104" fmla="*/ 78 w 192"/>
              <a:gd name="T105" fmla="*/ 18 h 210"/>
              <a:gd name="T106" fmla="*/ 84 w 192"/>
              <a:gd name="T107" fmla="*/ 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2" h="210">
                <a:moveTo>
                  <a:pt x="90" y="0"/>
                </a:moveTo>
                <a:lnTo>
                  <a:pt x="90" y="6"/>
                </a:lnTo>
                <a:lnTo>
                  <a:pt x="96" y="6"/>
                </a:lnTo>
                <a:lnTo>
                  <a:pt x="102" y="6"/>
                </a:lnTo>
                <a:lnTo>
                  <a:pt x="108" y="12"/>
                </a:lnTo>
                <a:lnTo>
                  <a:pt x="108" y="18"/>
                </a:lnTo>
                <a:lnTo>
                  <a:pt x="102" y="18"/>
                </a:lnTo>
                <a:lnTo>
                  <a:pt x="108" y="24"/>
                </a:lnTo>
                <a:lnTo>
                  <a:pt x="114" y="24"/>
                </a:lnTo>
                <a:lnTo>
                  <a:pt x="114" y="30"/>
                </a:lnTo>
                <a:lnTo>
                  <a:pt x="114" y="24"/>
                </a:lnTo>
                <a:lnTo>
                  <a:pt x="120" y="24"/>
                </a:lnTo>
                <a:lnTo>
                  <a:pt x="120" y="18"/>
                </a:lnTo>
                <a:lnTo>
                  <a:pt x="120" y="24"/>
                </a:lnTo>
                <a:lnTo>
                  <a:pt x="126" y="24"/>
                </a:lnTo>
                <a:lnTo>
                  <a:pt x="132" y="18"/>
                </a:lnTo>
                <a:lnTo>
                  <a:pt x="132" y="24"/>
                </a:lnTo>
                <a:lnTo>
                  <a:pt x="138" y="24"/>
                </a:lnTo>
                <a:lnTo>
                  <a:pt x="144" y="30"/>
                </a:lnTo>
                <a:lnTo>
                  <a:pt x="144" y="36"/>
                </a:lnTo>
                <a:lnTo>
                  <a:pt x="150" y="36"/>
                </a:lnTo>
                <a:lnTo>
                  <a:pt x="156" y="36"/>
                </a:lnTo>
                <a:lnTo>
                  <a:pt x="156" y="36"/>
                </a:lnTo>
                <a:lnTo>
                  <a:pt x="150" y="48"/>
                </a:lnTo>
                <a:lnTo>
                  <a:pt x="156" y="48"/>
                </a:lnTo>
                <a:lnTo>
                  <a:pt x="156" y="48"/>
                </a:lnTo>
                <a:lnTo>
                  <a:pt x="162" y="48"/>
                </a:lnTo>
                <a:lnTo>
                  <a:pt x="162" y="54"/>
                </a:lnTo>
                <a:lnTo>
                  <a:pt x="168" y="54"/>
                </a:lnTo>
                <a:lnTo>
                  <a:pt x="168" y="60"/>
                </a:lnTo>
                <a:lnTo>
                  <a:pt x="168" y="66"/>
                </a:lnTo>
                <a:lnTo>
                  <a:pt x="174" y="66"/>
                </a:lnTo>
                <a:lnTo>
                  <a:pt x="174" y="72"/>
                </a:lnTo>
                <a:lnTo>
                  <a:pt x="168" y="72"/>
                </a:lnTo>
                <a:lnTo>
                  <a:pt x="168" y="78"/>
                </a:lnTo>
                <a:lnTo>
                  <a:pt x="162" y="78"/>
                </a:lnTo>
                <a:lnTo>
                  <a:pt x="162" y="78"/>
                </a:lnTo>
                <a:lnTo>
                  <a:pt x="162" y="84"/>
                </a:lnTo>
                <a:lnTo>
                  <a:pt x="168" y="84"/>
                </a:lnTo>
                <a:lnTo>
                  <a:pt x="162" y="90"/>
                </a:lnTo>
                <a:lnTo>
                  <a:pt x="162" y="96"/>
                </a:lnTo>
                <a:lnTo>
                  <a:pt x="168" y="96"/>
                </a:lnTo>
                <a:lnTo>
                  <a:pt x="168" y="102"/>
                </a:lnTo>
                <a:lnTo>
                  <a:pt x="174" y="108"/>
                </a:lnTo>
                <a:lnTo>
                  <a:pt x="180" y="108"/>
                </a:lnTo>
                <a:lnTo>
                  <a:pt x="186" y="108"/>
                </a:lnTo>
                <a:lnTo>
                  <a:pt x="186" y="114"/>
                </a:lnTo>
                <a:lnTo>
                  <a:pt x="180" y="114"/>
                </a:lnTo>
                <a:lnTo>
                  <a:pt x="186" y="114"/>
                </a:lnTo>
                <a:lnTo>
                  <a:pt x="186" y="120"/>
                </a:lnTo>
                <a:lnTo>
                  <a:pt x="186" y="126"/>
                </a:lnTo>
                <a:lnTo>
                  <a:pt x="192" y="132"/>
                </a:lnTo>
                <a:lnTo>
                  <a:pt x="186" y="132"/>
                </a:lnTo>
                <a:lnTo>
                  <a:pt x="186" y="144"/>
                </a:lnTo>
                <a:lnTo>
                  <a:pt x="186" y="150"/>
                </a:lnTo>
                <a:lnTo>
                  <a:pt x="186" y="156"/>
                </a:lnTo>
                <a:lnTo>
                  <a:pt x="192" y="156"/>
                </a:lnTo>
                <a:lnTo>
                  <a:pt x="186" y="156"/>
                </a:lnTo>
                <a:lnTo>
                  <a:pt x="186" y="162"/>
                </a:lnTo>
                <a:lnTo>
                  <a:pt x="180" y="162"/>
                </a:lnTo>
                <a:lnTo>
                  <a:pt x="180" y="162"/>
                </a:lnTo>
                <a:lnTo>
                  <a:pt x="174" y="162"/>
                </a:lnTo>
                <a:lnTo>
                  <a:pt x="168" y="168"/>
                </a:lnTo>
                <a:lnTo>
                  <a:pt x="174" y="168"/>
                </a:lnTo>
                <a:lnTo>
                  <a:pt x="174" y="174"/>
                </a:lnTo>
                <a:lnTo>
                  <a:pt x="174" y="180"/>
                </a:lnTo>
                <a:lnTo>
                  <a:pt x="168" y="174"/>
                </a:lnTo>
                <a:lnTo>
                  <a:pt x="168" y="180"/>
                </a:lnTo>
                <a:lnTo>
                  <a:pt x="162" y="186"/>
                </a:lnTo>
                <a:lnTo>
                  <a:pt x="156" y="186"/>
                </a:lnTo>
                <a:lnTo>
                  <a:pt x="156" y="192"/>
                </a:lnTo>
                <a:lnTo>
                  <a:pt x="156" y="198"/>
                </a:lnTo>
                <a:lnTo>
                  <a:pt x="150" y="198"/>
                </a:lnTo>
                <a:lnTo>
                  <a:pt x="150" y="204"/>
                </a:lnTo>
                <a:lnTo>
                  <a:pt x="150" y="210"/>
                </a:lnTo>
                <a:lnTo>
                  <a:pt x="144" y="210"/>
                </a:lnTo>
                <a:lnTo>
                  <a:pt x="144" y="204"/>
                </a:lnTo>
                <a:lnTo>
                  <a:pt x="138" y="204"/>
                </a:lnTo>
                <a:lnTo>
                  <a:pt x="132" y="198"/>
                </a:lnTo>
                <a:lnTo>
                  <a:pt x="126" y="198"/>
                </a:lnTo>
                <a:lnTo>
                  <a:pt x="120" y="198"/>
                </a:lnTo>
                <a:lnTo>
                  <a:pt x="114" y="198"/>
                </a:lnTo>
                <a:lnTo>
                  <a:pt x="114" y="204"/>
                </a:lnTo>
                <a:lnTo>
                  <a:pt x="108" y="198"/>
                </a:lnTo>
                <a:lnTo>
                  <a:pt x="114" y="198"/>
                </a:lnTo>
                <a:lnTo>
                  <a:pt x="114" y="192"/>
                </a:lnTo>
                <a:lnTo>
                  <a:pt x="108" y="186"/>
                </a:lnTo>
                <a:lnTo>
                  <a:pt x="102" y="186"/>
                </a:lnTo>
                <a:lnTo>
                  <a:pt x="96" y="186"/>
                </a:lnTo>
                <a:lnTo>
                  <a:pt x="90" y="186"/>
                </a:lnTo>
                <a:lnTo>
                  <a:pt x="84" y="180"/>
                </a:lnTo>
                <a:lnTo>
                  <a:pt x="84" y="186"/>
                </a:lnTo>
                <a:lnTo>
                  <a:pt x="78" y="186"/>
                </a:lnTo>
                <a:lnTo>
                  <a:pt x="78" y="192"/>
                </a:lnTo>
                <a:lnTo>
                  <a:pt x="72" y="186"/>
                </a:lnTo>
                <a:lnTo>
                  <a:pt x="72" y="192"/>
                </a:lnTo>
                <a:lnTo>
                  <a:pt x="66" y="192"/>
                </a:lnTo>
                <a:lnTo>
                  <a:pt x="60" y="192"/>
                </a:lnTo>
                <a:lnTo>
                  <a:pt x="54" y="192"/>
                </a:lnTo>
                <a:lnTo>
                  <a:pt x="54" y="186"/>
                </a:lnTo>
                <a:lnTo>
                  <a:pt x="48" y="180"/>
                </a:lnTo>
                <a:lnTo>
                  <a:pt x="48" y="174"/>
                </a:lnTo>
                <a:lnTo>
                  <a:pt x="42" y="168"/>
                </a:lnTo>
                <a:lnTo>
                  <a:pt x="42" y="162"/>
                </a:lnTo>
                <a:lnTo>
                  <a:pt x="42" y="162"/>
                </a:lnTo>
                <a:lnTo>
                  <a:pt x="48" y="162"/>
                </a:lnTo>
                <a:lnTo>
                  <a:pt x="42" y="156"/>
                </a:lnTo>
                <a:lnTo>
                  <a:pt x="36" y="156"/>
                </a:lnTo>
                <a:lnTo>
                  <a:pt x="36" y="162"/>
                </a:lnTo>
                <a:lnTo>
                  <a:pt x="30" y="162"/>
                </a:lnTo>
                <a:lnTo>
                  <a:pt x="18" y="162"/>
                </a:lnTo>
                <a:lnTo>
                  <a:pt x="12" y="162"/>
                </a:lnTo>
                <a:lnTo>
                  <a:pt x="6" y="156"/>
                </a:lnTo>
                <a:lnTo>
                  <a:pt x="0" y="156"/>
                </a:lnTo>
                <a:lnTo>
                  <a:pt x="6" y="156"/>
                </a:lnTo>
                <a:lnTo>
                  <a:pt x="6" y="150"/>
                </a:lnTo>
                <a:lnTo>
                  <a:pt x="12" y="144"/>
                </a:lnTo>
                <a:lnTo>
                  <a:pt x="6" y="144"/>
                </a:lnTo>
                <a:lnTo>
                  <a:pt x="6" y="138"/>
                </a:lnTo>
                <a:lnTo>
                  <a:pt x="6" y="132"/>
                </a:lnTo>
                <a:lnTo>
                  <a:pt x="12" y="132"/>
                </a:lnTo>
                <a:lnTo>
                  <a:pt x="12" y="126"/>
                </a:lnTo>
                <a:lnTo>
                  <a:pt x="18" y="114"/>
                </a:lnTo>
                <a:lnTo>
                  <a:pt x="12" y="114"/>
                </a:lnTo>
                <a:lnTo>
                  <a:pt x="12" y="108"/>
                </a:lnTo>
                <a:lnTo>
                  <a:pt x="6" y="108"/>
                </a:lnTo>
                <a:lnTo>
                  <a:pt x="0" y="108"/>
                </a:lnTo>
                <a:lnTo>
                  <a:pt x="0" y="102"/>
                </a:lnTo>
                <a:lnTo>
                  <a:pt x="6" y="102"/>
                </a:lnTo>
                <a:lnTo>
                  <a:pt x="6" y="96"/>
                </a:lnTo>
                <a:lnTo>
                  <a:pt x="6" y="90"/>
                </a:lnTo>
                <a:lnTo>
                  <a:pt x="12" y="90"/>
                </a:lnTo>
                <a:lnTo>
                  <a:pt x="12" y="84"/>
                </a:lnTo>
                <a:lnTo>
                  <a:pt x="18" y="90"/>
                </a:lnTo>
                <a:lnTo>
                  <a:pt x="18" y="84"/>
                </a:lnTo>
                <a:lnTo>
                  <a:pt x="18" y="90"/>
                </a:lnTo>
                <a:lnTo>
                  <a:pt x="24" y="90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36" y="78"/>
                </a:lnTo>
                <a:lnTo>
                  <a:pt x="42" y="78"/>
                </a:lnTo>
                <a:lnTo>
                  <a:pt x="42" y="78"/>
                </a:lnTo>
                <a:lnTo>
                  <a:pt x="42" y="72"/>
                </a:lnTo>
                <a:lnTo>
                  <a:pt x="42" y="66"/>
                </a:lnTo>
                <a:lnTo>
                  <a:pt x="42" y="60"/>
                </a:lnTo>
                <a:lnTo>
                  <a:pt x="42" y="54"/>
                </a:lnTo>
                <a:lnTo>
                  <a:pt x="48" y="54"/>
                </a:lnTo>
                <a:lnTo>
                  <a:pt x="48" y="48"/>
                </a:lnTo>
                <a:lnTo>
                  <a:pt x="54" y="48"/>
                </a:lnTo>
                <a:lnTo>
                  <a:pt x="60" y="42"/>
                </a:lnTo>
                <a:lnTo>
                  <a:pt x="66" y="42"/>
                </a:lnTo>
                <a:lnTo>
                  <a:pt x="66" y="36"/>
                </a:lnTo>
                <a:lnTo>
                  <a:pt x="72" y="36"/>
                </a:lnTo>
                <a:lnTo>
                  <a:pt x="78" y="30"/>
                </a:lnTo>
                <a:lnTo>
                  <a:pt x="78" y="24"/>
                </a:lnTo>
                <a:lnTo>
                  <a:pt x="78" y="18"/>
                </a:lnTo>
                <a:lnTo>
                  <a:pt x="78" y="12"/>
                </a:lnTo>
                <a:lnTo>
                  <a:pt x="78" y="18"/>
                </a:lnTo>
                <a:lnTo>
                  <a:pt x="78" y="12"/>
                </a:lnTo>
                <a:lnTo>
                  <a:pt x="84" y="12"/>
                </a:lnTo>
                <a:lnTo>
                  <a:pt x="84" y="6"/>
                </a:lnTo>
                <a:lnTo>
                  <a:pt x="84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Freeform 93"/>
          <p:cNvSpPr>
            <a:spLocks noEditPoints="1"/>
          </p:cNvSpPr>
          <p:nvPr/>
        </p:nvSpPr>
        <p:spPr bwMode="auto">
          <a:xfrm>
            <a:off x="4211638" y="4191000"/>
            <a:ext cx="669925" cy="766763"/>
          </a:xfrm>
          <a:custGeom>
            <a:avLst/>
            <a:gdLst>
              <a:gd name="T0" fmla="*/ 16 w 35"/>
              <a:gd name="T1" fmla="*/ 8 h 41"/>
              <a:gd name="T2" fmla="*/ 17 w 35"/>
              <a:gd name="T3" fmla="*/ 9 h 41"/>
              <a:gd name="T4" fmla="*/ 20 w 35"/>
              <a:gd name="T5" fmla="*/ 10 h 41"/>
              <a:gd name="T6" fmla="*/ 20 w 35"/>
              <a:gd name="T7" fmla="*/ 11 h 41"/>
              <a:gd name="T8" fmla="*/ 22 w 35"/>
              <a:gd name="T9" fmla="*/ 12 h 41"/>
              <a:gd name="T10" fmla="*/ 24 w 35"/>
              <a:gd name="T11" fmla="*/ 14 h 41"/>
              <a:gd name="T12" fmla="*/ 27 w 35"/>
              <a:gd name="T13" fmla="*/ 14 h 41"/>
              <a:gd name="T14" fmla="*/ 29 w 35"/>
              <a:gd name="T15" fmla="*/ 15 h 41"/>
              <a:gd name="T16" fmla="*/ 28 w 35"/>
              <a:gd name="T17" fmla="*/ 18 h 41"/>
              <a:gd name="T18" fmla="*/ 28 w 35"/>
              <a:gd name="T19" fmla="*/ 21 h 41"/>
              <a:gd name="T20" fmla="*/ 29 w 35"/>
              <a:gd name="T21" fmla="*/ 23 h 41"/>
              <a:gd name="T22" fmla="*/ 33 w 35"/>
              <a:gd name="T23" fmla="*/ 22 h 41"/>
              <a:gd name="T24" fmla="*/ 34 w 35"/>
              <a:gd name="T25" fmla="*/ 24 h 41"/>
              <a:gd name="T26" fmla="*/ 33 w 35"/>
              <a:gd name="T27" fmla="*/ 24 h 41"/>
              <a:gd name="T28" fmla="*/ 32 w 35"/>
              <a:gd name="T29" fmla="*/ 25 h 41"/>
              <a:gd name="T30" fmla="*/ 30 w 35"/>
              <a:gd name="T31" fmla="*/ 27 h 41"/>
              <a:gd name="T32" fmla="*/ 31 w 35"/>
              <a:gd name="T33" fmla="*/ 29 h 41"/>
              <a:gd name="T34" fmla="*/ 28 w 35"/>
              <a:gd name="T35" fmla="*/ 31 h 41"/>
              <a:gd name="T36" fmla="*/ 27 w 35"/>
              <a:gd name="T37" fmla="*/ 33 h 41"/>
              <a:gd name="T38" fmla="*/ 28 w 35"/>
              <a:gd name="T39" fmla="*/ 36 h 41"/>
              <a:gd name="T40" fmla="*/ 27 w 35"/>
              <a:gd name="T41" fmla="*/ 37 h 41"/>
              <a:gd name="T42" fmla="*/ 27 w 35"/>
              <a:gd name="T43" fmla="*/ 38 h 41"/>
              <a:gd name="T44" fmla="*/ 25 w 35"/>
              <a:gd name="T45" fmla="*/ 40 h 41"/>
              <a:gd name="T46" fmla="*/ 22 w 35"/>
              <a:gd name="T47" fmla="*/ 41 h 41"/>
              <a:gd name="T48" fmla="*/ 18 w 35"/>
              <a:gd name="T49" fmla="*/ 38 h 41"/>
              <a:gd name="T50" fmla="*/ 16 w 35"/>
              <a:gd name="T51" fmla="*/ 36 h 41"/>
              <a:gd name="T52" fmla="*/ 13 w 35"/>
              <a:gd name="T53" fmla="*/ 34 h 41"/>
              <a:gd name="T54" fmla="*/ 9 w 35"/>
              <a:gd name="T55" fmla="*/ 34 h 41"/>
              <a:gd name="T56" fmla="*/ 7 w 35"/>
              <a:gd name="T57" fmla="*/ 32 h 41"/>
              <a:gd name="T58" fmla="*/ 4 w 35"/>
              <a:gd name="T59" fmla="*/ 32 h 41"/>
              <a:gd name="T60" fmla="*/ 2 w 35"/>
              <a:gd name="T61" fmla="*/ 32 h 41"/>
              <a:gd name="T62" fmla="*/ 2 w 35"/>
              <a:gd name="T63" fmla="*/ 28 h 41"/>
              <a:gd name="T64" fmla="*/ 3 w 35"/>
              <a:gd name="T65" fmla="*/ 27 h 41"/>
              <a:gd name="T66" fmla="*/ 5 w 35"/>
              <a:gd name="T67" fmla="*/ 25 h 41"/>
              <a:gd name="T68" fmla="*/ 4 w 35"/>
              <a:gd name="T69" fmla="*/ 24 h 41"/>
              <a:gd name="T70" fmla="*/ 1 w 35"/>
              <a:gd name="T71" fmla="*/ 28 h 41"/>
              <a:gd name="T72" fmla="*/ 3 w 35"/>
              <a:gd name="T73" fmla="*/ 15 h 41"/>
              <a:gd name="T74" fmla="*/ 4 w 35"/>
              <a:gd name="T75" fmla="*/ 5 h 41"/>
              <a:gd name="T76" fmla="*/ 6 w 35"/>
              <a:gd name="T77" fmla="*/ 0 h 41"/>
              <a:gd name="T78" fmla="*/ 7 w 35"/>
              <a:gd name="T79" fmla="*/ 2 h 41"/>
              <a:gd name="T80" fmla="*/ 11 w 35"/>
              <a:gd name="T81" fmla="*/ 5 h 41"/>
              <a:gd name="T82" fmla="*/ 12 w 35"/>
              <a:gd name="T83" fmla="*/ 9 h 41"/>
              <a:gd name="T84" fmla="*/ 13 w 35"/>
              <a:gd name="T85" fmla="*/ 14 h 41"/>
              <a:gd name="T86" fmla="*/ 15 w 35"/>
              <a:gd name="T87" fmla="*/ 16 h 41"/>
              <a:gd name="T88" fmla="*/ 17 w 35"/>
              <a:gd name="T89" fmla="*/ 18 h 41"/>
              <a:gd name="T90" fmla="*/ 17 w 35"/>
              <a:gd name="T91" fmla="*/ 16 h 41"/>
              <a:gd name="T92" fmla="*/ 14 w 35"/>
              <a:gd name="T93" fmla="*/ 14 h 41"/>
              <a:gd name="T94" fmla="*/ 13 w 35"/>
              <a:gd name="T95" fmla="*/ 10 h 41"/>
              <a:gd name="T96" fmla="*/ 4 w 35"/>
              <a:gd name="T97" fmla="*/ 18 h 41"/>
              <a:gd name="T98" fmla="*/ 4 w 35"/>
              <a:gd name="T99" fmla="*/ 18 h 41"/>
              <a:gd name="T100" fmla="*/ 4 w 35"/>
              <a:gd name="T101" fmla="*/ 11 h 41"/>
              <a:gd name="T102" fmla="*/ 5 w 35"/>
              <a:gd name="T103" fmla="*/ 1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" h="41">
                <a:moveTo>
                  <a:pt x="13" y="8"/>
                </a:moveTo>
                <a:lnTo>
                  <a:pt x="13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8"/>
                </a:lnTo>
                <a:lnTo>
                  <a:pt x="16" y="9"/>
                </a:lnTo>
                <a:lnTo>
                  <a:pt x="17" y="9"/>
                </a:lnTo>
                <a:lnTo>
                  <a:pt x="18" y="9"/>
                </a:lnTo>
                <a:lnTo>
                  <a:pt x="19" y="9"/>
                </a:lnTo>
                <a:lnTo>
                  <a:pt x="20" y="9"/>
                </a:lnTo>
                <a:lnTo>
                  <a:pt x="20" y="10"/>
                </a:lnTo>
                <a:lnTo>
                  <a:pt x="19" y="10"/>
                </a:lnTo>
                <a:lnTo>
                  <a:pt x="20" y="10"/>
                </a:lnTo>
                <a:lnTo>
                  <a:pt x="20" y="10"/>
                </a:lnTo>
                <a:lnTo>
                  <a:pt x="20" y="11"/>
                </a:lnTo>
                <a:lnTo>
                  <a:pt x="20" y="12"/>
                </a:lnTo>
                <a:lnTo>
                  <a:pt x="20" y="13"/>
                </a:lnTo>
                <a:lnTo>
                  <a:pt x="21" y="12"/>
                </a:lnTo>
                <a:lnTo>
                  <a:pt x="22" y="12"/>
                </a:lnTo>
                <a:lnTo>
                  <a:pt x="22" y="13"/>
                </a:lnTo>
                <a:lnTo>
                  <a:pt x="23" y="13"/>
                </a:lnTo>
                <a:lnTo>
                  <a:pt x="23" y="14"/>
                </a:lnTo>
                <a:lnTo>
                  <a:pt x="24" y="14"/>
                </a:lnTo>
                <a:lnTo>
                  <a:pt x="25" y="14"/>
                </a:lnTo>
                <a:lnTo>
                  <a:pt x="26" y="15"/>
                </a:lnTo>
                <a:lnTo>
                  <a:pt x="26" y="14"/>
                </a:lnTo>
                <a:lnTo>
                  <a:pt x="27" y="14"/>
                </a:lnTo>
                <a:lnTo>
                  <a:pt x="27" y="14"/>
                </a:lnTo>
                <a:lnTo>
                  <a:pt x="28" y="14"/>
                </a:lnTo>
                <a:lnTo>
                  <a:pt x="29" y="14"/>
                </a:lnTo>
                <a:lnTo>
                  <a:pt x="29" y="15"/>
                </a:lnTo>
                <a:lnTo>
                  <a:pt x="30" y="15"/>
                </a:lnTo>
                <a:lnTo>
                  <a:pt x="29" y="17"/>
                </a:lnTo>
                <a:lnTo>
                  <a:pt x="29" y="18"/>
                </a:lnTo>
                <a:lnTo>
                  <a:pt x="28" y="18"/>
                </a:lnTo>
                <a:lnTo>
                  <a:pt x="28" y="19"/>
                </a:lnTo>
                <a:lnTo>
                  <a:pt x="28" y="20"/>
                </a:lnTo>
                <a:lnTo>
                  <a:pt x="29" y="20"/>
                </a:lnTo>
                <a:lnTo>
                  <a:pt x="28" y="21"/>
                </a:lnTo>
                <a:lnTo>
                  <a:pt x="28" y="22"/>
                </a:lnTo>
                <a:lnTo>
                  <a:pt x="27" y="22"/>
                </a:lnTo>
                <a:lnTo>
                  <a:pt x="28" y="22"/>
                </a:lnTo>
                <a:lnTo>
                  <a:pt x="29" y="23"/>
                </a:lnTo>
                <a:lnTo>
                  <a:pt x="30" y="23"/>
                </a:lnTo>
                <a:lnTo>
                  <a:pt x="32" y="23"/>
                </a:lnTo>
                <a:lnTo>
                  <a:pt x="33" y="23"/>
                </a:lnTo>
                <a:lnTo>
                  <a:pt x="33" y="22"/>
                </a:lnTo>
                <a:lnTo>
                  <a:pt x="34" y="22"/>
                </a:lnTo>
                <a:lnTo>
                  <a:pt x="35" y="23"/>
                </a:lnTo>
                <a:lnTo>
                  <a:pt x="34" y="23"/>
                </a:lnTo>
                <a:lnTo>
                  <a:pt x="34" y="24"/>
                </a:lnTo>
                <a:lnTo>
                  <a:pt x="34" y="24"/>
                </a:lnTo>
                <a:lnTo>
                  <a:pt x="34" y="25"/>
                </a:lnTo>
                <a:lnTo>
                  <a:pt x="33" y="25"/>
                </a:lnTo>
                <a:lnTo>
                  <a:pt x="33" y="24"/>
                </a:lnTo>
                <a:lnTo>
                  <a:pt x="32" y="25"/>
                </a:lnTo>
                <a:lnTo>
                  <a:pt x="33" y="25"/>
                </a:lnTo>
                <a:lnTo>
                  <a:pt x="32" y="26"/>
                </a:lnTo>
                <a:lnTo>
                  <a:pt x="32" y="25"/>
                </a:lnTo>
                <a:lnTo>
                  <a:pt x="31" y="25"/>
                </a:lnTo>
                <a:lnTo>
                  <a:pt x="31" y="26"/>
                </a:lnTo>
                <a:lnTo>
                  <a:pt x="30" y="26"/>
                </a:lnTo>
                <a:lnTo>
                  <a:pt x="30" y="27"/>
                </a:lnTo>
                <a:lnTo>
                  <a:pt x="31" y="27"/>
                </a:lnTo>
                <a:lnTo>
                  <a:pt x="32" y="28"/>
                </a:lnTo>
                <a:lnTo>
                  <a:pt x="31" y="28"/>
                </a:lnTo>
                <a:lnTo>
                  <a:pt x="31" y="29"/>
                </a:lnTo>
                <a:lnTo>
                  <a:pt x="30" y="30"/>
                </a:lnTo>
                <a:lnTo>
                  <a:pt x="29" y="30"/>
                </a:lnTo>
                <a:lnTo>
                  <a:pt x="29" y="31"/>
                </a:lnTo>
                <a:lnTo>
                  <a:pt x="28" y="31"/>
                </a:lnTo>
                <a:lnTo>
                  <a:pt x="27" y="31"/>
                </a:lnTo>
                <a:lnTo>
                  <a:pt x="28" y="32"/>
                </a:lnTo>
                <a:lnTo>
                  <a:pt x="27" y="32"/>
                </a:lnTo>
                <a:lnTo>
                  <a:pt x="27" y="33"/>
                </a:lnTo>
                <a:lnTo>
                  <a:pt x="27" y="34"/>
                </a:lnTo>
                <a:lnTo>
                  <a:pt x="27" y="35"/>
                </a:lnTo>
                <a:lnTo>
                  <a:pt x="27" y="36"/>
                </a:lnTo>
                <a:lnTo>
                  <a:pt x="28" y="36"/>
                </a:lnTo>
                <a:lnTo>
                  <a:pt x="27" y="36"/>
                </a:lnTo>
                <a:lnTo>
                  <a:pt x="28" y="37"/>
                </a:lnTo>
                <a:lnTo>
                  <a:pt x="27" y="37"/>
                </a:lnTo>
                <a:lnTo>
                  <a:pt x="27" y="37"/>
                </a:lnTo>
                <a:lnTo>
                  <a:pt x="26" y="37"/>
                </a:lnTo>
                <a:lnTo>
                  <a:pt x="26" y="38"/>
                </a:lnTo>
                <a:lnTo>
                  <a:pt x="27" y="38"/>
                </a:lnTo>
                <a:lnTo>
                  <a:pt x="27" y="38"/>
                </a:lnTo>
                <a:lnTo>
                  <a:pt x="27" y="39"/>
                </a:lnTo>
                <a:lnTo>
                  <a:pt x="27" y="40"/>
                </a:lnTo>
                <a:lnTo>
                  <a:pt x="26" y="40"/>
                </a:lnTo>
                <a:lnTo>
                  <a:pt x="25" y="40"/>
                </a:lnTo>
                <a:lnTo>
                  <a:pt x="24" y="39"/>
                </a:lnTo>
                <a:lnTo>
                  <a:pt x="23" y="39"/>
                </a:lnTo>
                <a:lnTo>
                  <a:pt x="23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9" y="38"/>
                </a:lnTo>
                <a:lnTo>
                  <a:pt x="18" y="38"/>
                </a:lnTo>
                <a:lnTo>
                  <a:pt x="18" y="38"/>
                </a:lnTo>
                <a:lnTo>
                  <a:pt x="17" y="38"/>
                </a:lnTo>
                <a:lnTo>
                  <a:pt x="16" y="37"/>
                </a:lnTo>
                <a:lnTo>
                  <a:pt x="16" y="36"/>
                </a:lnTo>
                <a:lnTo>
                  <a:pt x="15" y="36"/>
                </a:lnTo>
                <a:lnTo>
                  <a:pt x="14" y="35"/>
                </a:lnTo>
                <a:lnTo>
                  <a:pt x="14" y="34"/>
                </a:lnTo>
                <a:lnTo>
                  <a:pt x="13" y="34"/>
                </a:lnTo>
                <a:lnTo>
                  <a:pt x="12" y="34"/>
                </a:lnTo>
                <a:lnTo>
                  <a:pt x="11" y="34"/>
                </a:lnTo>
                <a:lnTo>
                  <a:pt x="10" y="34"/>
                </a:lnTo>
                <a:lnTo>
                  <a:pt x="9" y="34"/>
                </a:lnTo>
                <a:lnTo>
                  <a:pt x="8" y="34"/>
                </a:lnTo>
                <a:lnTo>
                  <a:pt x="6" y="34"/>
                </a:lnTo>
                <a:lnTo>
                  <a:pt x="7" y="33"/>
                </a:lnTo>
                <a:lnTo>
                  <a:pt x="7" y="32"/>
                </a:lnTo>
                <a:lnTo>
                  <a:pt x="6" y="31"/>
                </a:lnTo>
                <a:lnTo>
                  <a:pt x="5" y="31"/>
                </a:lnTo>
                <a:lnTo>
                  <a:pt x="4" y="31"/>
                </a:lnTo>
                <a:lnTo>
                  <a:pt x="4" y="32"/>
                </a:lnTo>
                <a:lnTo>
                  <a:pt x="3" y="31"/>
                </a:lnTo>
                <a:lnTo>
                  <a:pt x="3" y="30"/>
                </a:lnTo>
                <a:lnTo>
                  <a:pt x="2" y="31"/>
                </a:lnTo>
                <a:lnTo>
                  <a:pt x="2" y="32"/>
                </a:lnTo>
                <a:lnTo>
                  <a:pt x="1" y="33"/>
                </a:lnTo>
                <a:lnTo>
                  <a:pt x="0" y="30"/>
                </a:lnTo>
                <a:lnTo>
                  <a:pt x="1" y="30"/>
                </a:lnTo>
                <a:lnTo>
                  <a:pt x="2" y="28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3" y="27"/>
                </a:lnTo>
                <a:lnTo>
                  <a:pt x="4" y="27"/>
                </a:lnTo>
                <a:lnTo>
                  <a:pt x="6" y="27"/>
                </a:lnTo>
                <a:lnTo>
                  <a:pt x="6" y="26"/>
                </a:lnTo>
                <a:lnTo>
                  <a:pt x="5" y="25"/>
                </a:lnTo>
                <a:lnTo>
                  <a:pt x="6" y="26"/>
                </a:lnTo>
                <a:lnTo>
                  <a:pt x="6" y="25"/>
                </a:lnTo>
                <a:lnTo>
                  <a:pt x="5" y="25"/>
                </a:lnTo>
                <a:lnTo>
                  <a:pt x="4" y="24"/>
                </a:lnTo>
                <a:lnTo>
                  <a:pt x="3" y="24"/>
                </a:lnTo>
                <a:lnTo>
                  <a:pt x="2" y="25"/>
                </a:lnTo>
                <a:lnTo>
                  <a:pt x="1" y="27"/>
                </a:lnTo>
                <a:lnTo>
                  <a:pt x="1" y="28"/>
                </a:lnTo>
                <a:lnTo>
                  <a:pt x="1" y="26"/>
                </a:lnTo>
                <a:lnTo>
                  <a:pt x="2" y="23"/>
                </a:lnTo>
                <a:lnTo>
                  <a:pt x="2" y="19"/>
                </a:lnTo>
                <a:lnTo>
                  <a:pt x="3" y="15"/>
                </a:lnTo>
                <a:lnTo>
                  <a:pt x="3" y="12"/>
                </a:lnTo>
                <a:lnTo>
                  <a:pt x="4" y="10"/>
                </a:lnTo>
                <a:lnTo>
                  <a:pt x="4" y="9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5" y="1"/>
                </a:lnTo>
                <a:lnTo>
                  <a:pt x="6" y="0"/>
                </a:lnTo>
                <a:lnTo>
                  <a:pt x="7" y="0"/>
                </a:lnTo>
                <a:lnTo>
                  <a:pt x="6" y="0"/>
                </a:lnTo>
                <a:lnTo>
                  <a:pt x="6" y="1"/>
                </a:lnTo>
                <a:lnTo>
                  <a:pt x="7" y="2"/>
                </a:lnTo>
                <a:lnTo>
                  <a:pt x="8" y="3"/>
                </a:lnTo>
                <a:lnTo>
                  <a:pt x="9" y="4"/>
                </a:lnTo>
                <a:lnTo>
                  <a:pt x="10" y="5"/>
                </a:lnTo>
                <a:lnTo>
                  <a:pt x="11" y="5"/>
                </a:lnTo>
                <a:lnTo>
                  <a:pt x="11" y="6"/>
                </a:lnTo>
                <a:lnTo>
                  <a:pt x="12" y="7"/>
                </a:lnTo>
                <a:lnTo>
                  <a:pt x="12" y="8"/>
                </a:lnTo>
                <a:lnTo>
                  <a:pt x="12" y="9"/>
                </a:lnTo>
                <a:lnTo>
                  <a:pt x="12" y="10"/>
                </a:lnTo>
                <a:lnTo>
                  <a:pt x="12" y="11"/>
                </a:lnTo>
                <a:lnTo>
                  <a:pt x="13" y="13"/>
                </a:lnTo>
                <a:lnTo>
                  <a:pt x="13" y="14"/>
                </a:lnTo>
                <a:lnTo>
                  <a:pt x="13" y="15"/>
                </a:lnTo>
                <a:lnTo>
                  <a:pt x="14" y="15"/>
                </a:lnTo>
                <a:lnTo>
                  <a:pt x="14" y="16"/>
                </a:lnTo>
                <a:lnTo>
                  <a:pt x="15" y="16"/>
                </a:lnTo>
                <a:lnTo>
                  <a:pt x="15" y="17"/>
                </a:lnTo>
                <a:lnTo>
                  <a:pt x="16" y="17"/>
                </a:lnTo>
                <a:lnTo>
                  <a:pt x="16" y="18"/>
                </a:lnTo>
                <a:lnTo>
                  <a:pt x="17" y="18"/>
                </a:lnTo>
                <a:lnTo>
                  <a:pt x="15" y="16"/>
                </a:lnTo>
                <a:lnTo>
                  <a:pt x="17" y="17"/>
                </a:lnTo>
                <a:lnTo>
                  <a:pt x="18" y="17"/>
                </a:lnTo>
                <a:lnTo>
                  <a:pt x="17" y="16"/>
                </a:lnTo>
                <a:lnTo>
                  <a:pt x="16" y="16"/>
                </a:lnTo>
                <a:lnTo>
                  <a:pt x="15" y="16"/>
                </a:lnTo>
                <a:lnTo>
                  <a:pt x="15" y="15"/>
                </a:lnTo>
                <a:lnTo>
                  <a:pt x="14" y="14"/>
                </a:lnTo>
                <a:lnTo>
                  <a:pt x="14" y="13"/>
                </a:lnTo>
                <a:lnTo>
                  <a:pt x="14" y="12"/>
                </a:lnTo>
                <a:lnTo>
                  <a:pt x="14" y="11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8"/>
                </a:lnTo>
                <a:close/>
                <a:moveTo>
                  <a:pt x="4" y="18"/>
                </a:moveTo>
                <a:lnTo>
                  <a:pt x="5" y="18"/>
                </a:lnTo>
                <a:lnTo>
                  <a:pt x="5" y="17"/>
                </a:lnTo>
                <a:lnTo>
                  <a:pt x="4" y="17"/>
                </a:lnTo>
                <a:lnTo>
                  <a:pt x="4" y="18"/>
                </a:lnTo>
                <a:close/>
                <a:moveTo>
                  <a:pt x="5" y="13"/>
                </a:moveTo>
                <a:lnTo>
                  <a:pt x="6" y="11"/>
                </a:lnTo>
                <a:lnTo>
                  <a:pt x="5" y="10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5"/>
                </a:lnTo>
                <a:lnTo>
                  <a:pt x="5" y="14"/>
                </a:lnTo>
                <a:lnTo>
                  <a:pt x="5" y="1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5588000" y="4265613"/>
            <a:ext cx="515938" cy="485775"/>
          </a:xfrm>
          <a:custGeom>
            <a:avLst/>
            <a:gdLst>
              <a:gd name="T0" fmla="*/ 60 w 162"/>
              <a:gd name="T1" fmla="*/ 6 h 156"/>
              <a:gd name="T2" fmla="*/ 66 w 162"/>
              <a:gd name="T3" fmla="*/ 6 h 156"/>
              <a:gd name="T4" fmla="*/ 72 w 162"/>
              <a:gd name="T5" fmla="*/ 6 h 156"/>
              <a:gd name="T6" fmla="*/ 78 w 162"/>
              <a:gd name="T7" fmla="*/ 18 h 156"/>
              <a:gd name="T8" fmla="*/ 96 w 162"/>
              <a:gd name="T9" fmla="*/ 12 h 156"/>
              <a:gd name="T10" fmla="*/ 108 w 162"/>
              <a:gd name="T11" fmla="*/ 24 h 156"/>
              <a:gd name="T12" fmla="*/ 126 w 162"/>
              <a:gd name="T13" fmla="*/ 36 h 156"/>
              <a:gd name="T14" fmla="*/ 132 w 162"/>
              <a:gd name="T15" fmla="*/ 30 h 156"/>
              <a:gd name="T16" fmla="*/ 144 w 162"/>
              <a:gd name="T17" fmla="*/ 36 h 156"/>
              <a:gd name="T18" fmla="*/ 144 w 162"/>
              <a:gd name="T19" fmla="*/ 36 h 156"/>
              <a:gd name="T20" fmla="*/ 150 w 162"/>
              <a:gd name="T21" fmla="*/ 42 h 156"/>
              <a:gd name="T22" fmla="*/ 156 w 162"/>
              <a:gd name="T23" fmla="*/ 60 h 156"/>
              <a:gd name="T24" fmla="*/ 150 w 162"/>
              <a:gd name="T25" fmla="*/ 66 h 156"/>
              <a:gd name="T26" fmla="*/ 156 w 162"/>
              <a:gd name="T27" fmla="*/ 78 h 156"/>
              <a:gd name="T28" fmla="*/ 162 w 162"/>
              <a:gd name="T29" fmla="*/ 78 h 156"/>
              <a:gd name="T30" fmla="*/ 162 w 162"/>
              <a:gd name="T31" fmla="*/ 90 h 156"/>
              <a:gd name="T32" fmla="*/ 150 w 162"/>
              <a:gd name="T33" fmla="*/ 102 h 156"/>
              <a:gd name="T34" fmla="*/ 144 w 162"/>
              <a:gd name="T35" fmla="*/ 102 h 156"/>
              <a:gd name="T36" fmla="*/ 144 w 162"/>
              <a:gd name="T37" fmla="*/ 108 h 156"/>
              <a:gd name="T38" fmla="*/ 132 w 162"/>
              <a:gd name="T39" fmla="*/ 108 h 156"/>
              <a:gd name="T40" fmla="*/ 126 w 162"/>
              <a:gd name="T41" fmla="*/ 120 h 156"/>
              <a:gd name="T42" fmla="*/ 120 w 162"/>
              <a:gd name="T43" fmla="*/ 132 h 156"/>
              <a:gd name="T44" fmla="*/ 114 w 162"/>
              <a:gd name="T45" fmla="*/ 150 h 156"/>
              <a:gd name="T46" fmla="*/ 108 w 162"/>
              <a:gd name="T47" fmla="*/ 132 h 156"/>
              <a:gd name="T48" fmla="*/ 114 w 162"/>
              <a:gd name="T49" fmla="*/ 120 h 156"/>
              <a:gd name="T50" fmla="*/ 102 w 162"/>
              <a:gd name="T51" fmla="*/ 108 h 156"/>
              <a:gd name="T52" fmla="*/ 90 w 162"/>
              <a:gd name="T53" fmla="*/ 108 h 156"/>
              <a:gd name="T54" fmla="*/ 84 w 162"/>
              <a:gd name="T55" fmla="*/ 102 h 156"/>
              <a:gd name="T56" fmla="*/ 72 w 162"/>
              <a:gd name="T57" fmla="*/ 114 h 156"/>
              <a:gd name="T58" fmla="*/ 66 w 162"/>
              <a:gd name="T59" fmla="*/ 120 h 156"/>
              <a:gd name="T60" fmla="*/ 60 w 162"/>
              <a:gd name="T61" fmla="*/ 132 h 156"/>
              <a:gd name="T62" fmla="*/ 54 w 162"/>
              <a:gd name="T63" fmla="*/ 150 h 156"/>
              <a:gd name="T64" fmla="*/ 36 w 162"/>
              <a:gd name="T65" fmla="*/ 150 h 156"/>
              <a:gd name="T66" fmla="*/ 24 w 162"/>
              <a:gd name="T67" fmla="*/ 150 h 156"/>
              <a:gd name="T68" fmla="*/ 18 w 162"/>
              <a:gd name="T69" fmla="*/ 156 h 156"/>
              <a:gd name="T70" fmla="*/ 12 w 162"/>
              <a:gd name="T71" fmla="*/ 138 h 156"/>
              <a:gd name="T72" fmla="*/ 12 w 162"/>
              <a:gd name="T73" fmla="*/ 126 h 156"/>
              <a:gd name="T74" fmla="*/ 6 w 162"/>
              <a:gd name="T75" fmla="*/ 120 h 156"/>
              <a:gd name="T76" fmla="*/ 0 w 162"/>
              <a:gd name="T77" fmla="*/ 102 h 156"/>
              <a:gd name="T78" fmla="*/ 0 w 162"/>
              <a:gd name="T79" fmla="*/ 90 h 156"/>
              <a:gd name="T80" fmla="*/ 6 w 162"/>
              <a:gd name="T81" fmla="*/ 84 h 156"/>
              <a:gd name="T82" fmla="*/ 12 w 162"/>
              <a:gd name="T83" fmla="*/ 72 h 156"/>
              <a:gd name="T84" fmla="*/ 18 w 162"/>
              <a:gd name="T85" fmla="*/ 54 h 156"/>
              <a:gd name="T86" fmla="*/ 18 w 162"/>
              <a:gd name="T87" fmla="*/ 48 h 156"/>
              <a:gd name="T88" fmla="*/ 24 w 162"/>
              <a:gd name="T89" fmla="*/ 36 h 156"/>
              <a:gd name="T90" fmla="*/ 36 w 162"/>
              <a:gd name="T91" fmla="*/ 30 h 156"/>
              <a:gd name="T92" fmla="*/ 36 w 162"/>
              <a:gd name="T93" fmla="*/ 18 h 156"/>
              <a:gd name="T94" fmla="*/ 42 w 162"/>
              <a:gd name="T95" fmla="*/ 12 h 156"/>
              <a:gd name="T96" fmla="*/ 54 w 162"/>
              <a:gd name="T97" fmla="*/ 24 h 156"/>
              <a:gd name="T98" fmla="*/ 54 w 162"/>
              <a:gd name="T99" fmla="*/ 12 h 156"/>
              <a:gd name="T100" fmla="*/ 60 w 162"/>
              <a:gd name="T10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2" h="156">
                <a:moveTo>
                  <a:pt x="60" y="0"/>
                </a:moveTo>
                <a:lnTo>
                  <a:pt x="60" y="0"/>
                </a:lnTo>
                <a:lnTo>
                  <a:pt x="60" y="6"/>
                </a:lnTo>
                <a:lnTo>
                  <a:pt x="60" y="0"/>
                </a:lnTo>
                <a:lnTo>
                  <a:pt x="60" y="6"/>
                </a:lnTo>
                <a:lnTo>
                  <a:pt x="66" y="6"/>
                </a:lnTo>
                <a:lnTo>
                  <a:pt x="66" y="0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78" y="12"/>
                </a:lnTo>
                <a:lnTo>
                  <a:pt x="78" y="18"/>
                </a:lnTo>
                <a:lnTo>
                  <a:pt x="84" y="18"/>
                </a:lnTo>
                <a:lnTo>
                  <a:pt x="90" y="18"/>
                </a:lnTo>
                <a:lnTo>
                  <a:pt x="96" y="12"/>
                </a:lnTo>
                <a:lnTo>
                  <a:pt x="96" y="18"/>
                </a:lnTo>
                <a:lnTo>
                  <a:pt x="102" y="18"/>
                </a:lnTo>
                <a:lnTo>
                  <a:pt x="108" y="24"/>
                </a:lnTo>
                <a:lnTo>
                  <a:pt x="114" y="30"/>
                </a:lnTo>
                <a:lnTo>
                  <a:pt x="120" y="36"/>
                </a:lnTo>
                <a:lnTo>
                  <a:pt x="126" y="36"/>
                </a:lnTo>
                <a:lnTo>
                  <a:pt x="126" y="30"/>
                </a:lnTo>
                <a:lnTo>
                  <a:pt x="132" y="24"/>
                </a:lnTo>
                <a:lnTo>
                  <a:pt x="132" y="30"/>
                </a:lnTo>
                <a:lnTo>
                  <a:pt x="132" y="36"/>
                </a:lnTo>
                <a:lnTo>
                  <a:pt x="138" y="36"/>
                </a:lnTo>
                <a:lnTo>
                  <a:pt x="144" y="36"/>
                </a:lnTo>
                <a:lnTo>
                  <a:pt x="144" y="36"/>
                </a:lnTo>
                <a:lnTo>
                  <a:pt x="144" y="36"/>
                </a:lnTo>
                <a:lnTo>
                  <a:pt x="144" y="36"/>
                </a:lnTo>
                <a:lnTo>
                  <a:pt x="144" y="36"/>
                </a:lnTo>
                <a:lnTo>
                  <a:pt x="144" y="42"/>
                </a:lnTo>
                <a:lnTo>
                  <a:pt x="150" y="42"/>
                </a:lnTo>
                <a:lnTo>
                  <a:pt x="150" y="48"/>
                </a:lnTo>
                <a:lnTo>
                  <a:pt x="150" y="54"/>
                </a:lnTo>
                <a:lnTo>
                  <a:pt x="156" y="60"/>
                </a:lnTo>
                <a:lnTo>
                  <a:pt x="162" y="66"/>
                </a:lnTo>
                <a:lnTo>
                  <a:pt x="156" y="66"/>
                </a:lnTo>
                <a:lnTo>
                  <a:pt x="150" y="66"/>
                </a:lnTo>
                <a:lnTo>
                  <a:pt x="156" y="66"/>
                </a:lnTo>
                <a:lnTo>
                  <a:pt x="156" y="72"/>
                </a:lnTo>
                <a:lnTo>
                  <a:pt x="156" y="78"/>
                </a:lnTo>
                <a:lnTo>
                  <a:pt x="156" y="84"/>
                </a:lnTo>
                <a:lnTo>
                  <a:pt x="156" y="78"/>
                </a:lnTo>
                <a:lnTo>
                  <a:pt x="162" y="78"/>
                </a:lnTo>
                <a:lnTo>
                  <a:pt x="156" y="84"/>
                </a:lnTo>
                <a:lnTo>
                  <a:pt x="162" y="84"/>
                </a:lnTo>
                <a:lnTo>
                  <a:pt x="162" y="90"/>
                </a:lnTo>
                <a:lnTo>
                  <a:pt x="162" y="96"/>
                </a:lnTo>
                <a:lnTo>
                  <a:pt x="156" y="102"/>
                </a:lnTo>
                <a:lnTo>
                  <a:pt x="150" y="102"/>
                </a:lnTo>
                <a:lnTo>
                  <a:pt x="150" y="96"/>
                </a:lnTo>
                <a:lnTo>
                  <a:pt x="150" y="102"/>
                </a:lnTo>
                <a:lnTo>
                  <a:pt x="144" y="102"/>
                </a:lnTo>
                <a:lnTo>
                  <a:pt x="144" y="108"/>
                </a:lnTo>
                <a:lnTo>
                  <a:pt x="144" y="114"/>
                </a:lnTo>
                <a:lnTo>
                  <a:pt x="144" y="108"/>
                </a:lnTo>
                <a:lnTo>
                  <a:pt x="138" y="108"/>
                </a:lnTo>
                <a:lnTo>
                  <a:pt x="138" y="102"/>
                </a:lnTo>
                <a:lnTo>
                  <a:pt x="132" y="108"/>
                </a:lnTo>
                <a:lnTo>
                  <a:pt x="132" y="114"/>
                </a:lnTo>
                <a:lnTo>
                  <a:pt x="132" y="120"/>
                </a:lnTo>
                <a:lnTo>
                  <a:pt x="126" y="120"/>
                </a:lnTo>
                <a:lnTo>
                  <a:pt x="126" y="126"/>
                </a:lnTo>
                <a:lnTo>
                  <a:pt x="126" y="132"/>
                </a:lnTo>
                <a:lnTo>
                  <a:pt x="120" y="132"/>
                </a:lnTo>
                <a:lnTo>
                  <a:pt x="120" y="144"/>
                </a:lnTo>
                <a:lnTo>
                  <a:pt x="120" y="150"/>
                </a:lnTo>
                <a:lnTo>
                  <a:pt x="114" y="150"/>
                </a:lnTo>
                <a:lnTo>
                  <a:pt x="114" y="144"/>
                </a:lnTo>
                <a:lnTo>
                  <a:pt x="108" y="138"/>
                </a:lnTo>
                <a:lnTo>
                  <a:pt x="108" y="132"/>
                </a:lnTo>
                <a:lnTo>
                  <a:pt x="114" y="132"/>
                </a:lnTo>
                <a:lnTo>
                  <a:pt x="108" y="126"/>
                </a:lnTo>
                <a:lnTo>
                  <a:pt x="114" y="120"/>
                </a:lnTo>
                <a:lnTo>
                  <a:pt x="108" y="120"/>
                </a:lnTo>
                <a:lnTo>
                  <a:pt x="102" y="120"/>
                </a:lnTo>
                <a:lnTo>
                  <a:pt x="102" y="108"/>
                </a:lnTo>
                <a:lnTo>
                  <a:pt x="96" y="114"/>
                </a:lnTo>
                <a:lnTo>
                  <a:pt x="90" y="114"/>
                </a:lnTo>
                <a:lnTo>
                  <a:pt x="90" y="108"/>
                </a:lnTo>
                <a:lnTo>
                  <a:pt x="90" y="102"/>
                </a:lnTo>
                <a:lnTo>
                  <a:pt x="84" y="96"/>
                </a:lnTo>
                <a:lnTo>
                  <a:pt x="84" y="102"/>
                </a:lnTo>
                <a:lnTo>
                  <a:pt x="78" y="102"/>
                </a:lnTo>
                <a:lnTo>
                  <a:pt x="78" y="108"/>
                </a:lnTo>
                <a:lnTo>
                  <a:pt x="72" y="114"/>
                </a:lnTo>
                <a:lnTo>
                  <a:pt x="72" y="108"/>
                </a:lnTo>
                <a:lnTo>
                  <a:pt x="66" y="114"/>
                </a:lnTo>
                <a:lnTo>
                  <a:pt x="66" y="120"/>
                </a:lnTo>
                <a:lnTo>
                  <a:pt x="66" y="120"/>
                </a:lnTo>
                <a:lnTo>
                  <a:pt x="60" y="126"/>
                </a:lnTo>
                <a:lnTo>
                  <a:pt x="60" y="132"/>
                </a:lnTo>
                <a:lnTo>
                  <a:pt x="60" y="138"/>
                </a:lnTo>
                <a:lnTo>
                  <a:pt x="54" y="144"/>
                </a:lnTo>
                <a:lnTo>
                  <a:pt x="54" y="150"/>
                </a:lnTo>
                <a:lnTo>
                  <a:pt x="48" y="150"/>
                </a:lnTo>
                <a:lnTo>
                  <a:pt x="42" y="150"/>
                </a:lnTo>
                <a:lnTo>
                  <a:pt x="36" y="150"/>
                </a:lnTo>
                <a:lnTo>
                  <a:pt x="36" y="144"/>
                </a:lnTo>
                <a:lnTo>
                  <a:pt x="24" y="144"/>
                </a:lnTo>
                <a:lnTo>
                  <a:pt x="24" y="150"/>
                </a:lnTo>
                <a:lnTo>
                  <a:pt x="24" y="144"/>
                </a:lnTo>
                <a:lnTo>
                  <a:pt x="18" y="150"/>
                </a:lnTo>
                <a:lnTo>
                  <a:pt x="18" y="156"/>
                </a:lnTo>
                <a:lnTo>
                  <a:pt x="12" y="150"/>
                </a:lnTo>
                <a:lnTo>
                  <a:pt x="12" y="144"/>
                </a:lnTo>
                <a:lnTo>
                  <a:pt x="12" y="138"/>
                </a:lnTo>
                <a:lnTo>
                  <a:pt x="6" y="138"/>
                </a:lnTo>
                <a:lnTo>
                  <a:pt x="12" y="132"/>
                </a:lnTo>
                <a:lnTo>
                  <a:pt x="12" y="126"/>
                </a:lnTo>
                <a:lnTo>
                  <a:pt x="12" y="120"/>
                </a:lnTo>
                <a:lnTo>
                  <a:pt x="12" y="120"/>
                </a:lnTo>
                <a:lnTo>
                  <a:pt x="6" y="120"/>
                </a:lnTo>
                <a:lnTo>
                  <a:pt x="6" y="114"/>
                </a:lnTo>
                <a:lnTo>
                  <a:pt x="0" y="108"/>
                </a:lnTo>
                <a:lnTo>
                  <a:pt x="0" y="102"/>
                </a:lnTo>
                <a:lnTo>
                  <a:pt x="6" y="102"/>
                </a:lnTo>
                <a:lnTo>
                  <a:pt x="0" y="96"/>
                </a:lnTo>
                <a:lnTo>
                  <a:pt x="0" y="90"/>
                </a:lnTo>
                <a:lnTo>
                  <a:pt x="6" y="90"/>
                </a:lnTo>
                <a:lnTo>
                  <a:pt x="12" y="84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12" y="72"/>
                </a:lnTo>
                <a:lnTo>
                  <a:pt x="12" y="60"/>
                </a:lnTo>
                <a:lnTo>
                  <a:pt x="18" y="60"/>
                </a:lnTo>
                <a:lnTo>
                  <a:pt x="18" y="54"/>
                </a:lnTo>
                <a:lnTo>
                  <a:pt x="24" y="54"/>
                </a:lnTo>
                <a:lnTo>
                  <a:pt x="18" y="54"/>
                </a:lnTo>
                <a:lnTo>
                  <a:pt x="18" y="48"/>
                </a:lnTo>
                <a:lnTo>
                  <a:pt x="18" y="42"/>
                </a:lnTo>
                <a:lnTo>
                  <a:pt x="24" y="36"/>
                </a:lnTo>
                <a:lnTo>
                  <a:pt x="24" y="36"/>
                </a:lnTo>
                <a:lnTo>
                  <a:pt x="30" y="36"/>
                </a:lnTo>
                <a:lnTo>
                  <a:pt x="30" y="30"/>
                </a:lnTo>
                <a:lnTo>
                  <a:pt x="36" y="30"/>
                </a:lnTo>
                <a:lnTo>
                  <a:pt x="36" y="24"/>
                </a:lnTo>
                <a:lnTo>
                  <a:pt x="42" y="18"/>
                </a:lnTo>
                <a:lnTo>
                  <a:pt x="36" y="18"/>
                </a:lnTo>
                <a:lnTo>
                  <a:pt x="42" y="18"/>
                </a:lnTo>
                <a:lnTo>
                  <a:pt x="36" y="12"/>
                </a:lnTo>
                <a:lnTo>
                  <a:pt x="42" y="12"/>
                </a:lnTo>
                <a:lnTo>
                  <a:pt x="48" y="18"/>
                </a:lnTo>
                <a:lnTo>
                  <a:pt x="54" y="18"/>
                </a:lnTo>
                <a:lnTo>
                  <a:pt x="54" y="24"/>
                </a:lnTo>
                <a:lnTo>
                  <a:pt x="54" y="18"/>
                </a:lnTo>
                <a:lnTo>
                  <a:pt x="60" y="18"/>
                </a:lnTo>
                <a:lnTo>
                  <a:pt x="54" y="12"/>
                </a:lnTo>
                <a:lnTo>
                  <a:pt x="54" y="6"/>
                </a:lnTo>
                <a:lnTo>
                  <a:pt x="60" y="6"/>
                </a:lnTo>
                <a:lnTo>
                  <a:pt x="6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6008688" y="4303713"/>
            <a:ext cx="573087" cy="355600"/>
          </a:xfrm>
          <a:custGeom>
            <a:avLst/>
            <a:gdLst>
              <a:gd name="T0" fmla="*/ 12 w 180"/>
              <a:gd name="T1" fmla="*/ 12 h 114"/>
              <a:gd name="T2" fmla="*/ 18 w 180"/>
              <a:gd name="T3" fmla="*/ 0 h 114"/>
              <a:gd name="T4" fmla="*/ 36 w 180"/>
              <a:gd name="T5" fmla="*/ 0 h 114"/>
              <a:gd name="T6" fmla="*/ 48 w 180"/>
              <a:gd name="T7" fmla="*/ 0 h 114"/>
              <a:gd name="T8" fmla="*/ 60 w 180"/>
              <a:gd name="T9" fmla="*/ 6 h 114"/>
              <a:gd name="T10" fmla="*/ 72 w 180"/>
              <a:gd name="T11" fmla="*/ 12 h 114"/>
              <a:gd name="T12" fmla="*/ 72 w 180"/>
              <a:gd name="T13" fmla="*/ 6 h 114"/>
              <a:gd name="T14" fmla="*/ 84 w 180"/>
              <a:gd name="T15" fmla="*/ 12 h 114"/>
              <a:gd name="T16" fmla="*/ 96 w 180"/>
              <a:gd name="T17" fmla="*/ 6 h 114"/>
              <a:gd name="T18" fmla="*/ 102 w 180"/>
              <a:gd name="T19" fmla="*/ 6 h 114"/>
              <a:gd name="T20" fmla="*/ 114 w 180"/>
              <a:gd name="T21" fmla="*/ 12 h 114"/>
              <a:gd name="T22" fmla="*/ 126 w 180"/>
              <a:gd name="T23" fmla="*/ 6 h 114"/>
              <a:gd name="T24" fmla="*/ 132 w 180"/>
              <a:gd name="T25" fmla="*/ 6 h 114"/>
              <a:gd name="T26" fmla="*/ 138 w 180"/>
              <a:gd name="T27" fmla="*/ 6 h 114"/>
              <a:gd name="T28" fmla="*/ 150 w 180"/>
              <a:gd name="T29" fmla="*/ 6 h 114"/>
              <a:gd name="T30" fmla="*/ 156 w 180"/>
              <a:gd name="T31" fmla="*/ 18 h 114"/>
              <a:gd name="T32" fmla="*/ 168 w 180"/>
              <a:gd name="T33" fmla="*/ 24 h 114"/>
              <a:gd name="T34" fmla="*/ 180 w 180"/>
              <a:gd name="T35" fmla="*/ 24 h 114"/>
              <a:gd name="T36" fmla="*/ 174 w 180"/>
              <a:gd name="T37" fmla="*/ 36 h 114"/>
              <a:gd name="T38" fmla="*/ 168 w 180"/>
              <a:gd name="T39" fmla="*/ 42 h 114"/>
              <a:gd name="T40" fmla="*/ 168 w 180"/>
              <a:gd name="T41" fmla="*/ 48 h 114"/>
              <a:gd name="T42" fmla="*/ 162 w 180"/>
              <a:gd name="T43" fmla="*/ 54 h 114"/>
              <a:gd name="T44" fmla="*/ 156 w 180"/>
              <a:gd name="T45" fmla="*/ 66 h 114"/>
              <a:gd name="T46" fmla="*/ 150 w 180"/>
              <a:gd name="T47" fmla="*/ 78 h 114"/>
              <a:gd name="T48" fmla="*/ 138 w 180"/>
              <a:gd name="T49" fmla="*/ 90 h 114"/>
              <a:gd name="T50" fmla="*/ 126 w 180"/>
              <a:gd name="T51" fmla="*/ 96 h 114"/>
              <a:gd name="T52" fmla="*/ 120 w 180"/>
              <a:gd name="T53" fmla="*/ 102 h 114"/>
              <a:gd name="T54" fmla="*/ 114 w 180"/>
              <a:gd name="T55" fmla="*/ 108 h 114"/>
              <a:gd name="T56" fmla="*/ 102 w 180"/>
              <a:gd name="T57" fmla="*/ 108 h 114"/>
              <a:gd name="T58" fmla="*/ 96 w 180"/>
              <a:gd name="T59" fmla="*/ 114 h 114"/>
              <a:gd name="T60" fmla="*/ 90 w 180"/>
              <a:gd name="T61" fmla="*/ 108 h 114"/>
              <a:gd name="T62" fmla="*/ 84 w 180"/>
              <a:gd name="T63" fmla="*/ 102 h 114"/>
              <a:gd name="T64" fmla="*/ 72 w 180"/>
              <a:gd name="T65" fmla="*/ 96 h 114"/>
              <a:gd name="T66" fmla="*/ 54 w 180"/>
              <a:gd name="T67" fmla="*/ 108 h 114"/>
              <a:gd name="T68" fmla="*/ 42 w 180"/>
              <a:gd name="T69" fmla="*/ 96 h 114"/>
              <a:gd name="T70" fmla="*/ 36 w 180"/>
              <a:gd name="T71" fmla="*/ 84 h 114"/>
              <a:gd name="T72" fmla="*/ 24 w 180"/>
              <a:gd name="T73" fmla="*/ 72 h 114"/>
              <a:gd name="T74" fmla="*/ 24 w 180"/>
              <a:gd name="T75" fmla="*/ 72 h 114"/>
              <a:gd name="T76" fmla="*/ 24 w 180"/>
              <a:gd name="T77" fmla="*/ 54 h 114"/>
              <a:gd name="T78" fmla="*/ 30 w 180"/>
              <a:gd name="T79" fmla="*/ 54 h 114"/>
              <a:gd name="T80" fmla="*/ 18 w 180"/>
              <a:gd name="T81" fmla="*/ 36 h 114"/>
              <a:gd name="T82" fmla="*/ 12 w 180"/>
              <a:gd name="T83" fmla="*/ 24 h 114"/>
              <a:gd name="T84" fmla="*/ 12 w 180"/>
              <a:gd name="T85" fmla="*/ 24 h 114"/>
              <a:gd name="T86" fmla="*/ 0 w 180"/>
              <a:gd name="T87" fmla="*/ 2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0" h="114">
                <a:moveTo>
                  <a:pt x="0" y="12"/>
                </a:move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0"/>
                </a:lnTo>
                <a:lnTo>
                  <a:pt x="36" y="6"/>
                </a:lnTo>
                <a:lnTo>
                  <a:pt x="42" y="0"/>
                </a:lnTo>
                <a:lnTo>
                  <a:pt x="48" y="0"/>
                </a:lnTo>
                <a:lnTo>
                  <a:pt x="54" y="0"/>
                </a:lnTo>
                <a:lnTo>
                  <a:pt x="60" y="0"/>
                </a:lnTo>
                <a:lnTo>
                  <a:pt x="60" y="6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8" y="6"/>
                </a:lnTo>
                <a:lnTo>
                  <a:pt x="78" y="12"/>
                </a:lnTo>
                <a:lnTo>
                  <a:pt x="84" y="12"/>
                </a:lnTo>
                <a:lnTo>
                  <a:pt x="90" y="12"/>
                </a:lnTo>
                <a:lnTo>
                  <a:pt x="90" y="6"/>
                </a:lnTo>
                <a:lnTo>
                  <a:pt x="96" y="6"/>
                </a:lnTo>
                <a:lnTo>
                  <a:pt x="102" y="12"/>
                </a:lnTo>
                <a:lnTo>
                  <a:pt x="102" y="12"/>
                </a:lnTo>
                <a:lnTo>
                  <a:pt x="102" y="6"/>
                </a:lnTo>
                <a:lnTo>
                  <a:pt x="108" y="6"/>
                </a:lnTo>
                <a:lnTo>
                  <a:pt x="108" y="12"/>
                </a:lnTo>
                <a:lnTo>
                  <a:pt x="114" y="12"/>
                </a:lnTo>
                <a:lnTo>
                  <a:pt x="120" y="12"/>
                </a:lnTo>
                <a:lnTo>
                  <a:pt x="120" y="6"/>
                </a:lnTo>
                <a:lnTo>
                  <a:pt x="126" y="6"/>
                </a:lnTo>
                <a:lnTo>
                  <a:pt x="126" y="12"/>
                </a:lnTo>
                <a:lnTo>
                  <a:pt x="126" y="6"/>
                </a:lnTo>
                <a:lnTo>
                  <a:pt x="132" y="6"/>
                </a:lnTo>
                <a:lnTo>
                  <a:pt x="132" y="0"/>
                </a:lnTo>
                <a:lnTo>
                  <a:pt x="138" y="0"/>
                </a:lnTo>
                <a:lnTo>
                  <a:pt x="138" y="6"/>
                </a:lnTo>
                <a:lnTo>
                  <a:pt x="144" y="0"/>
                </a:lnTo>
                <a:lnTo>
                  <a:pt x="144" y="6"/>
                </a:lnTo>
                <a:lnTo>
                  <a:pt x="150" y="6"/>
                </a:lnTo>
                <a:lnTo>
                  <a:pt x="156" y="6"/>
                </a:lnTo>
                <a:lnTo>
                  <a:pt x="162" y="12"/>
                </a:lnTo>
                <a:lnTo>
                  <a:pt x="156" y="18"/>
                </a:lnTo>
                <a:lnTo>
                  <a:pt x="162" y="18"/>
                </a:lnTo>
                <a:lnTo>
                  <a:pt x="162" y="24"/>
                </a:lnTo>
                <a:lnTo>
                  <a:pt x="168" y="24"/>
                </a:lnTo>
                <a:lnTo>
                  <a:pt x="174" y="24"/>
                </a:lnTo>
                <a:lnTo>
                  <a:pt x="174" y="24"/>
                </a:lnTo>
                <a:lnTo>
                  <a:pt x="180" y="24"/>
                </a:lnTo>
                <a:lnTo>
                  <a:pt x="180" y="30"/>
                </a:lnTo>
                <a:lnTo>
                  <a:pt x="180" y="36"/>
                </a:lnTo>
                <a:lnTo>
                  <a:pt x="174" y="36"/>
                </a:lnTo>
                <a:lnTo>
                  <a:pt x="174" y="42"/>
                </a:lnTo>
                <a:lnTo>
                  <a:pt x="174" y="48"/>
                </a:lnTo>
                <a:lnTo>
                  <a:pt x="168" y="42"/>
                </a:lnTo>
                <a:lnTo>
                  <a:pt x="162" y="42"/>
                </a:lnTo>
                <a:lnTo>
                  <a:pt x="162" y="48"/>
                </a:lnTo>
                <a:lnTo>
                  <a:pt x="168" y="48"/>
                </a:lnTo>
                <a:lnTo>
                  <a:pt x="168" y="54"/>
                </a:lnTo>
                <a:lnTo>
                  <a:pt x="162" y="48"/>
                </a:lnTo>
                <a:lnTo>
                  <a:pt x="162" y="54"/>
                </a:lnTo>
                <a:lnTo>
                  <a:pt x="162" y="60"/>
                </a:lnTo>
                <a:lnTo>
                  <a:pt x="162" y="66"/>
                </a:lnTo>
                <a:lnTo>
                  <a:pt x="156" y="66"/>
                </a:lnTo>
                <a:lnTo>
                  <a:pt x="156" y="72"/>
                </a:lnTo>
                <a:lnTo>
                  <a:pt x="156" y="78"/>
                </a:lnTo>
                <a:lnTo>
                  <a:pt x="150" y="78"/>
                </a:lnTo>
                <a:lnTo>
                  <a:pt x="144" y="78"/>
                </a:lnTo>
                <a:lnTo>
                  <a:pt x="144" y="84"/>
                </a:lnTo>
                <a:lnTo>
                  <a:pt x="138" y="90"/>
                </a:lnTo>
                <a:lnTo>
                  <a:pt x="138" y="96"/>
                </a:lnTo>
                <a:lnTo>
                  <a:pt x="132" y="96"/>
                </a:lnTo>
                <a:lnTo>
                  <a:pt x="126" y="96"/>
                </a:lnTo>
                <a:lnTo>
                  <a:pt x="120" y="96"/>
                </a:lnTo>
                <a:lnTo>
                  <a:pt x="114" y="102"/>
                </a:lnTo>
                <a:lnTo>
                  <a:pt x="120" y="102"/>
                </a:lnTo>
                <a:lnTo>
                  <a:pt x="114" y="108"/>
                </a:lnTo>
                <a:lnTo>
                  <a:pt x="114" y="102"/>
                </a:lnTo>
                <a:lnTo>
                  <a:pt x="114" y="108"/>
                </a:lnTo>
                <a:lnTo>
                  <a:pt x="108" y="102"/>
                </a:lnTo>
                <a:lnTo>
                  <a:pt x="108" y="108"/>
                </a:lnTo>
                <a:lnTo>
                  <a:pt x="102" y="108"/>
                </a:lnTo>
                <a:lnTo>
                  <a:pt x="102" y="114"/>
                </a:lnTo>
                <a:lnTo>
                  <a:pt x="102" y="114"/>
                </a:lnTo>
                <a:lnTo>
                  <a:pt x="96" y="114"/>
                </a:lnTo>
                <a:lnTo>
                  <a:pt x="96" y="108"/>
                </a:lnTo>
                <a:lnTo>
                  <a:pt x="90" y="114"/>
                </a:lnTo>
                <a:lnTo>
                  <a:pt x="90" y="108"/>
                </a:lnTo>
                <a:lnTo>
                  <a:pt x="84" y="108"/>
                </a:lnTo>
                <a:lnTo>
                  <a:pt x="84" y="108"/>
                </a:lnTo>
                <a:lnTo>
                  <a:pt x="84" y="102"/>
                </a:lnTo>
                <a:lnTo>
                  <a:pt x="72" y="108"/>
                </a:lnTo>
                <a:lnTo>
                  <a:pt x="72" y="102"/>
                </a:lnTo>
                <a:lnTo>
                  <a:pt x="72" y="96"/>
                </a:lnTo>
                <a:lnTo>
                  <a:pt x="66" y="96"/>
                </a:lnTo>
                <a:lnTo>
                  <a:pt x="60" y="108"/>
                </a:lnTo>
                <a:lnTo>
                  <a:pt x="54" y="108"/>
                </a:lnTo>
                <a:lnTo>
                  <a:pt x="48" y="108"/>
                </a:lnTo>
                <a:lnTo>
                  <a:pt x="42" y="102"/>
                </a:lnTo>
                <a:lnTo>
                  <a:pt x="42" y="96"/>
                </a:lnTo>
                <a:lnTo>
                  <a:pt x="42" y="90"/>
                </a:lnTo>
                <a:lnTo>
                  <a:pt x="42" y="84"/>
                </a:lnTo>
                <a:lnTo>
                  <a:pt x="36" y="84"/>
                </a:lnTo>
                <a:lnTo>
                  <a:pt x="30" y="78"/>
                </a:lnTo>
                <a:lnTo>
                  <a:pt x="30" y="72"/>
                </a:lnTo>
                <a:lnTo>
                  <a:pt x="24" y="72"/>
                </a:lnTo>
                <a:lnTo>
                  <a:pt x="30" y="66"/>
                </a:lnTo>
                <a:lnTo>
                  <a:pt x="24" y="66"/>
                </a:lnTo>
                <a:lnTo>
                  <a:pt x="24" y="72"/>
                </a:lnTo>
                <a:lnTo>
                  <a:pt x="24" y="66"/>
                </a:lnTo>
                <a:lnTo>
                  <a:pt x="24" y="60"/>
                </a:lnTo>
                <a:lnTo>
                  <a:pt x="24" y="54"/>
                </a:lnTo>
                <a:lnTo>
                  <a:pt x="18" y="54"/>
                </a:lnTo>
                <a:lnTo>
                  <a:pt x="24" y="54"/>
                </a:lnTo>
                <a:lnTo>
                  <a:pt x="30" y="54"/>
                </a:lnTo>
                <a:lnTo>
                  <a:pt x="24" y="48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12" y="30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6" y="24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6313488" y="4321175"/>
            <a:ext cx="420687" cy="598488"/>
          </a:xfrm>
          <a:custGeom>
            <a:avLst/>
            <a:gdLst>
              <a:gd name="T0" fmla="*/ 114 w 132"/>
              <a:gd name="T1" fmla="*/ 6 h 192"/>
              <a:gd name="T2" fmla="*/ 120 w 132"/>
              <a:gd name="T3" fmla="*/ 18 h 192"/>
              <a:gd name="T4" fmla="*/ 120 w 132"/>
              <a:gd name="T5" fmla="*/ 30 h 192"/>
              <a:gd name="T6" fmla="*/ 120 w 132"/>
              <a:gd name="T7" fmla="*/ 42 h 192"/>
              <a:gd name="T8" fmla="*/ 126 w 132"/>
              <a:gd name="T9" fmla="*/ 54 h 192"/>
              <a:gd name="T10" fmla="*/ 126 w 132"/>
              <a:gd name="T11" fmla="*/ 72 h 192"/>
              <a:gd name="T12" fmla="*/ 126 w 132"/>
              <a:gd name="T13" fmla="*/ 84 h 192"/>
              <a:gd name="T14" fmla="*/ 126 w 132"/>
              <a:gd name="T15" fmla="*/ 90 h 192"/>
              <a:gd name="T16" fmla="*/ 120 w 132"/>
              <a:gd name="T17" fmla="*/ 102 h 192"/>
              <a:gd name="T18" fmla="*/ 120 w 132"/>
              <a:gd name="T19" fmla="*/ 102 h 192"/>
              <a:gd name="T20" fmla="*/ 120 w 132"/>
              <a:gd name="T21" fmla="*/ 114 h 192"/>
              <a:gd name="T22" fmla="*/ 114 w 132"/>
              <a:gd name="T23" fmla="*/ 126 h 192"/>
              <a:gd name="T24" fmla="*/ 108 w 132"/>
              <a:gd name="T25" fmla="*/ 138 h 192"/>
              <a:gd name="T26" fmla="*/ 108 w 132"/>
              <a:gd name="T27" fmla="*/ 156 h 192"/>
              <a:gd name="T28" fmla="*/ 108 w 132"/>
              <a:gd name="T29" fmla="*/ 174 h 192"/>
              <a:gd name="T30" fmla="*/ 102 w 132"/>
              <a:gd name="T31" fmla="*/ 186 h 192"/>
              <a:gd name="T32" fmla="*/ 90 w 132"/>
              <a:gd name="T33" fmla="*/ 186 h 192"/>
              <a:gd name="T34" fmla="*/ 84 w 132"/>
              <a:gd name="T35" fmla="*/ 186 h 192"/>
              <a:gd name="T36" fmla="*/ 78 w 132"/>
              <a:gd name="T37" fmla="*/ 192 h 192"/>
              <a:gd name="T38" fmla="*/ 72 w 132"/>
              <a:gd name="T39" fmla="*/ 186 h 192"/>
              <a:gd name="T40" fmla="*/ 60 w 132"/>
              <a:gd name="T41" fmla="*/ 186 h 192"/>
              <a:gd name="T42" fmla="*/ 48 w 132"/>
              <a:gd name="T43" fmla="*/ 192 h 192"/>
              <a:gd name="T44" fmla="*/ 36 w 132"/>
              <a:gd name="T45" fmla="*/ 186 h 192"/>
              <a:gd name="T46" fmla="*/ 24 w 132"/>
              <a:gd name="T47" fmla="*/ 186 h 192"/>
              <a:gd name="T48" fmla="*/ 24 w 132"/>
              <a:gd name="T49" fmla="*/ 174 h 192"/>
              <a:gd name="T50" fmla="*/ 24 w 132"/>
              <a:gd name="T51" fmla="*/ 162 h 192"/>
              <a:gd name="T52" fmla="*/ 18 w 132"/>
              <a:gd name="T53" fmla="*/ 150 h 192"/>
              <a:gd name="T54" fmla="*/ 6 w 132"/>
              <a:gd name="T55" fmla="*/ 144 h 192"/>
              <a:gd name="T56" fmla="*/ 6 w 132"/>
              <a:gd name="T57" fmla="*/ 126 h 192"/>
              <a:gd name="T58" fmla="*/ 0 w 132"/>
              <a:gd name="T59" fmla="*/ 108 h 192"/>
              <a:gd name="T60" fmla="*/ 12 w 132"/>
              <a:gd name="T61" fmla="*/ 102 h 192"/>
              <a:gd name="T62" fmla="*/ 18 w 132"/>
              <a:gd name="T63" fmla="*/ 96 h 192"/>
              <a:gd name="T64" fmla="*/ 18 w 132"/>
              <a:gd name="T65" fmla="*/ 96 h 192"/>
              <a:gd name="T66" fmla="*/ 36 w 132"/>
              <a:gd name="T67" fmla="*/ 90 h 192"/>
              <a:gd name="T68" fmla="*/ 48 w 132"/>
              <a:gd name="T69" fmla="*/ 78 h 192"/>
              <a:gd name="T70" fmla="*/ 60 w 132"/>
              <a:gd name="T71" fmla="*/ 72 h 192"/>
              <a:gd name="T72" fmla="*/ 66 w 132"/>
              <a:gd name="T73" fmla="*/ 60 h 192"/>
              <a:gd name="T74" fmla="*/ 66 w 132"/>
              <a:gd name="T75" fmla="*/ 42 h 192"/>
              <a:gd name="T76" fmla="*/ 66 w 132"/>
              <a:gd name="T77" fmla="*/ 42 h 192"/>
              <a:gd name="T78" fmla="*/ 78 w 132"/>
              <a:gd name="T79" fmla="*/ 42 h 192"/>
              <a:gd name="T80" fmla="*/ 84 w 132"/>
              <a:gd name="T81" fmla="*/ 30 h 192"/>
              <a:gd name="T82" fmla="*/ 84 w 132"/>
              <a:gd name="T83" fmla="*/ 18 h 192"/>
              <a:gd name="T84" fmla="*/ 90 w 132"/>
              <a:gd name="T85" fmla="*/ 12 h 192"/>
              <a:gd name="T86" fmla="*/ 102 w 132"/>
              <a:gd name="T87" fmla="*/ 0 h 192"/>
              <a:gd name="T88" fmla="*/ 114 w 132"/>
              <a:gd name="T89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2" h="192">
                <a:moveTo>
                  <a:pt x="114" y="0"/>
                </a:moveTo>
                <a:lnTo>
                  <a:pt x="114" y="0"/>
                </a:lnTo>
                <a:lnTo>
                  <a:pt x="114" y="6"/>
                </a:lnTo>
                <a:lnTo>
                  <a:pt x="114" y="12"/>
                </a:lnTo>
                <a:lnTo>
                  <a:pt x="120" y="12"/>
                </a:lnTo>
                <a:lnTo>
                  <a:pt x="120" y="18"/>
                </a:lnTo>
                <a:lnTo>
                  <a:pt x="120" y="18"/>
                </a:lnTo>
                <a:lnTo>
                  <a:pt x="120" y="24"/>
                </a:lnTo>
                <a:lnTo>
                  <a:pt x="120" y="30"/>
                </a:lnTo>
                <a:lnTo>
                  <a:pt x="126" y="36"/>
                </a:lnTo>
                <a:lnTo>
                  <a:pt x="120" y="36"/>
                </a:lnTo>
                <a:lnTo>
                  <a:pt x="120" y="42"/>
                </a:lnTo>
                <a:lnTo>
                  <a:pt x="126" y="42"/>
                </a:lnTo>
                <a:lnTo>
                  <a:pt x="126" y="48"/>
                </a:lnTo>
                <a:lnTo>
                  <a:pt x="126" y="54"/>
                </a:lnTo>
                <a:lnTo>
                  <a:pt x="126" y="60"/>
                </a:lnTo>
                <a:lnTo>
                  <a:pt x="126" y="66"/>
                </a:lnTo>
                <a:lnTo>
                  <a:pt x="126" y="72"/>
                </a:lnTo>
                <a:lnTo>
                  <a:pt x="132" y="72"/>
                </a:lnTo>
                <a:lnTo>
                  <a:pt x="132" y="78"/>
                </a:lnTo>
                <a:lnTo>
                  <a:pt x="126" y="84"/>
                </a:lnTo>
                <a:lnTo>
                  <a:pt x="132" y="84"/>
                </a:lnTo>
                <a:lnTo>
                  <a:pt x="132" y="90"/>
                </a:lnTo>
                <a:lnTo>
                  <a:pt x="126" y="90"/>
                </a:lnTo>
                <a:lnTo>
                  <a:pt x="126" y="96"/>
                </a:lnTo>
                <a:lnTo>
                  <a:pt x="120" y="96"/>
                </a:lnTo>
                <a:lnTo>
                  <a:pt x="120" y="102"/>
                </a:lnTo>
                <a:lnTo>
                  <a:pt x="120" y="102"/>
                </a:lnTo>
                <a:lnTo>
                  <a:pt x="114" y="102"/>
                </a:lnTo>
                <a:lnTo>
                  <a:pt x="120" y="102"/>
                </a:lnTo>
                <a:lnTo>
                  <a:pt x="114" y="108"/>
                </a:lnTo>
                <a:lnTo>
                  <a:pt x="120" y="108"/>
                </a:lnTo>
                <a:lnTo>
                  <a:pt x="120" y="114"/>
                </a:lnTo>
                <a:lnTo>
                  <a:pt x="120" y="120"/>
                </a:lnTo>
                <a:lnTo>
                  <a:pt x="120" y="126"/>
                </a:lnTo>
                <a:lnTo>
                  <a:pt x="114" y="126"/>
                </a:lnTo>
                <a:lnTo>
                  <a:pt x="114" y="132"/>
                </a:lnTo>
                <a:lnTo>
                  <a:pt x="114" y="138"/>
                </a:lnTo>
                <a:lnTo>
                  <a:pt x="108" y="138"/>
                </a:lnTo>
                <a:lnTo>
                  <a:pt x="108" y="144"/>
                </a:lnTo>
                <a:lnTo>
                  <a:pt x="108" y="150"/>
                </a:lnTo>
                <a:lnTo>
                  <a:pt x="108" y="156"/>
                </a:lnTo>
                <a:lnTo>
                  <a:pt x="108" y="162"/>
                </a:lnTo>
                <a:lnTo>
                  <a:pt x="108" y="168"/>
                </a:lnTo>
                <a:lnTo>
                  <a:pt x="108" y="174"/>
                </a:lnTo>
                <a:lnTo>
                  <a:pt x="102" y="180"/>
                </a:lnTo>
                <a:lnTo>
                  <a:pt x="102" y="186"/>
                </a:lnTo>
                <a:lnTo>
                  <a:pt x="102" y="186"/>
                </a:lnTo>
                <a:lnTo>
                  <a:pt x="102" y="192"/>
                </a:lnTo>
                <a:lnTo>
                  <a:pt x="96" y="186"/>
                </a:lnTo>
                <a:lnTo>
                  <a:pt x="90" y="186"/>
                </a:lnTo>
                <a:lnTo>
                  <a:pt x="90" y="186"/>
                </a:lnTo>
                <a:lnTo>
                  <a:pt x="84" y="186"/>
                </a:lnTo>
                <a:lnTo>
                  <a:pt x="84" y="186"/>
                </a:lnTo>
                <a:lnTo>
                  <a:pt x="84" y="186"/>
                </a:lnTo>
                <a:lnTo>
                  <a:pt x="84" y="192"/>
                </a:lnTo>
                <a:lnTo>
                  <a:pt x="78" y="192"/>
                </a:lnTo>
                <a:lnTo>
                  <a:pt x="72" y="186"/>
                </a:lnTo>
                <a:lnTo>
                  <a:pt x="78" y="186"/>
                </a:lnTo>
                <a:lnTo>
                  <a:pt x="72" y="186"/>
                </a:lnTo>
                <a:lnTo>
                  <a:pt x="66" y="186"/>
                </a:lnTo>
                <a:lnTo>
                  <a:pt x="66" y="186"/>
                </a:lnTo>
                <a:lnTo>
                  <a:pt x="60" y="186"/>
                </a:lnTo>
                <a:lnTo>
                  <a:pt x="60" y="192"/>
                </a:lnTo>
                <a:lnTo>
                  <a:pt x="54" y="192"/>
                </a:lnTo>
                <a:lnTo>
                  <a:pt x="48" y="192"/>
                </a:lnTo>
                <a:lnTo>
                  <a:pt x="48" y="186"/>
                </a:lnTo>
                <a:lnTo>
                  <a:pt x="42" y="186"/>
                </a:lnTo>
                <a:lnTo>
                  <a:pt x="36" y="186"/>
                </a:lnTo>
                <a:lnTo>
                  <a:pt x="30" y="186"/>
                </a:lnTo>
                <a:lnTo>
                  <a:pt x="30" y="186"/>
                </a:lnTo>
                <a:lnTo>
                  <a:pt x="24" y="186"/>
                </a:lnTo>
                <a:lnTo>
                  <a:pt x="24" y="186"/>
                </a:lnTo>
                <a:lnTo>
                  <a:pt x="24" y="180"/>
                </a:lnTo>
                <a:lnTo>
                  <a:pt x="24" y="174"/>
                </a:lnTo>
                <a:lnTo>
                  <a:pt x="30" y="174"/>
                </a:lnTo>
                <a:lnTo>
                  <a:pt x="24" y="168"/>
                </a:lnTo>
                <a:lnTo>
                  <a:pt x="24" y="162"/>
                </a:lnTo>
                <a:lnTo>
                  <a:pt x="18" y="162"/>
                </a:lnTo>
                <a:lnTo>
                  <a:pt x="18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6" y="144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0" y="120"/>
                </a:lnTo>
                <a:lnTo>
                  <a:pt x="0" y="114"/>
                </a:lnTo>
                <a:lnTo>
                  <a:pt x="0" y="108"/>
                </a:lnTo>
                <a:lnTo>
                  <a:pt x="6" y="108"/>
                </a:lnTo>
                <a:lnTo>
                  <a:pt x="6" y="102"/>
                </a:lnTo>
                <a:lnTo>
                  <a:pt x="12" y="102"/>
                </a:lnTo>
                <a:lnTo>
                  <a:pt x="12" y="96"/>
                </a:lnTo>
                <a:lnTo>
                  <a:pt x="18" y="102"/>
                </a:lnTo>
                <a:lnTo>
                  <a:pt x="18" y="96"/>
                </a:lnTo>
                <a:lnTo>
                  <a:pt x="18" y="102"/>
                </a:lnTo>
                <a:lnTo>
                  <a:pt x="24" y="96"/>
                </a:lnTo>
                <a:lnTo>
                  <a:pt x="18" y="96"/>
                </a:lnTo>
                <a:lnTo>
                  <a:pt x="24" y="90"/>
                </a:lnTo>
                <a:lnTo>
                  <a:pt x="30" y="90"/>
                </a:lnTo>
                <a:lnTo>
                  <a:pt x="36" y="90"/>
                </a:lnTo>
                <a:lnTo>
                  <a:pt x="42" y="90"/>
                </a:lnTo>
                <a:lnTo>
                  <a:pt x="42" y="84"/>
                </a:lnTo>
                <a:lnTo>
                  <a:pt x="48" y="78"/>
                </a:lnTo>
                <a:lnTo>
                  <a:pt x="48" y="72"/>
                </a:lnTo>
                <a:lnTo>
                  <a:pt x="54" y="72"/>
                </a:lnTo>
                <a:lnTo>
                  <a:pt x="60" y="72"/>
                </a:lnTo>
                <a:lnTo>
                  <a:pt x="60" y="66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lnTo>
                  <a:pt x="66" y="48"/>
                </a:lnTo>
                <a:lnTo>
                  <a:pt x="66" y="42"/>
                </a:lnTo>
                <a:lnTo>
                  <a:pt x="72" y="48"/>
                </a:lnTo>
                <a:lnTo>
                  <a:pt x="72" y="42"/>
                </a:lnTo>
                <a:lnTo>
                  <a:pt x="66" y="42"/>
                </a:lnTo>
                <a:lnTo>
                  <a:pt x="66" y="36"/>
                </a:lnTo>
                <a:lnTo>
                  <a:pt x="72" y="36"/>
                </a:lnTo>
                <a:lnTo>
                  <a:pt x="78" y="42"/>
                </a:lnTo>
                <a:lnTo>
                  <a:pt x="78" y="36"/>
                </a:lnTo>
                <a:lnTo>
                  <a:pt x="78" y="30"/>
                </a:lnTo>
                <a:lnTo>
                  <a:pt x="84" y="30"/>
                </a:lnTo>
                <a:lnTo>
                  <a:pt x="84" y="24"/>
                </a:lnTo>
                <a:lnTo>
                  <a:pt x="84" y="18"/>
                </a:lnTo>
                <a:lnTo>
                  <a:pt x="84" y="18"/>
                </a:lnTo>
                <a:lnTo>
                  <a:pt x="90" y="18"/>
                </a:lnTo>
                <a:lnTo>
                  <a:pt x="90" y="18"/>
                </a:lnTo>
                <a:lnTo>
                  <a:pt x="90" y="12"/>
                </a:lnTo>
                <a:lnTo>
                  <a:pt x="96" y="12"/>
                </a:lnTo>
                <a:lnTo>
                  <a:pt x="96" y="6"/>
                </a:lnTo>
                <a:lnTo>
                  <a:pt x="102" y="0"/>
                </a:lnTo>
                <a:lnTo>
                  <a:pt x="102" y="6"/>
                </a:lnTo>
                <a:lnTo>
                  <a:pt x="108" y="0"/>
                </a:lnTo>
                <a:lnTo>
                  <a:pt x="11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Freeform 97"/>
          <p:cNvSpPr>
            <a:spLocks noEditPoints="1"/>
          </p:cNvSpPr>
          <p:nvPr/>
        </p:nvSpPr>
        <p:spPr bwMode="auto">
          <a:xfrm>
            <a:off x="6638925" y="4321175"/>
            <a:ext cx="476250" cy="674688"/>
          </a:xfrm>
          <a:custGeom>
            <a:avLst/>
            <a:gdLst>
              <a:gd name="T0" fmla="*/ 5 w 25"/>
              <a:gd name="T1" fmla="*/ 2 h 36"/>
              <a:gd name="T2" fmla="*/ 7 w 25"/>
              <a:gd name="T3" fmla="*/ 0 h 36"/>
              <a:gd name="T4" fmla="*/ 10 w 25"/>
              <a:gd name="T5" fmla="*/ 2 h 36"/>
              <a:gd name="T6" fmla="*/ 12 w 25"/>
              <a:gd name="T7" fmla="*/ 3 h 36"/>
              <a:gd name="T8" fmla="*/ 12 w 25"/>
              <a:gd name="T9" fmla="*/ 5 h 36"/>
              <a:gd name="T10" fmla="*/ 12 w 25"/>
              <a:gd name="T11" fmla="*/ 8 h 36"/>
              <a:gd name="T12" fmla="*/ 15 w 25"/>
              <a:gd name="T13" fmla="*/ 9 h 36"/>
              <a:gd name="T14" fmla="*/ 16 w 25"/>
              <a:gd name="T15" fmla="*/ 8 h 36"/>
              <a:gd name="T16" fmla="*/ 18 w 25"/>
              <a:gd name="T17" fmla="*/ 8 h 36"/>
              <a:gd name="T18" fmla="*/ 18 w 25"/>
              <a:gd name="T19" fmla="*/ 10 h 36"/>
              <a:gd name="T20" fmla="*/ 17 w 25"/>
              <a:gd name="T21" fmla="*/ 14 h 36"/>
              <a:gd name="T22" fmla="*/ 17 w 25"/>
              <a:gd name="T23" fmla="*/ 16 h 36"/>
              <a:gd name="T24" fmla="*/ 21 w 25"/>
              <a:gd name="T25" fmla="*/ 17 h 36"/>
              <a:gd name="T26" fmla="*/ 24 w 25"/>
              <a:gd name="T27" fmla="*/ 18 h 36"/>
              <a:gd name="T28" fmla="*/ 25 w 25"/>
              <a:gd name="T29" fmla="*/ 19 h 36"/>
              <a:gd name="T30" fmla="*/ 22 w 25"/>
              <a:gd name="T31" fmla="*/ 20 h 36"/>
              <a:gd name="T32" fmla="*/ 21 w 25"/>
              <a:gd name="T33" fmla="*/ 23 h 36"/>
              <a:gd name="T34" fmla="*/ 21 w 25"/>
              <a:gd name="T35" fmla="*/ 25 h 36"/>
              <a:gd name="T36" fmla="*/ 18 w 25"/>
              <a:gd name="T37" fmla="*/ 25 h 36"/>
              <a:gd name="T38" fmla="*/ 18 w 25"/>
              <a:gd name="T39" fmla="*/ 27 h 36"/>
              <a:gd name="T40" fmla="*/ 17 w 25"/>
              <a:gd name="T41" fmla="*/ 29 h 36"/>
              <a:gd name="T42" fmla="*/ 20 w 25"/>
              <a:gd name="T43" fmla="*/ 30 h 36"/>
              <a:gd name="T44" fmla="*/ 22 w 25"/>
              <a:gd name="T45" fmla="*/ 31 h 36"/>
              <a:gd name="T46" fmla="*/ 23 w 25"/>
              <a:gd name="T47" fmla="*/ 33 h 36"/>
              <a:gd name="T48" fmla="*/ 22 w 25"/>
              <a:gd name="T49" fmla="*/ 34 h 36"/>
              <a:gd name="T50" fmla="*/ 20 w 25"/>
              <a:gd name="T51" fmla="*/ 36 h 36"/>
              <a:gd name="T52" fmla="*/ 17 w 25"/>
              <a:gd name="T53" fmla="*/ 35 h 36"/>
              <a:gd name="T54" fmla="*/ 15 w 25"/>
              <a:gd name="T55" fmla="*/ 34 h 36"/>
              <a:gd name="T56" fmla="*/ 13 w 25"/>
              <a:gd name="T57" fmla="*/ 33 h 36"/>
              <a:gd name="T58" fmla="*/ 12 w 25"/>
              <a:gd name="T59" fmla="*/ 31 h 36"/>
              <a:gd name="T60" fmla="*/ 8 w 25"/>
              <a:gd name="T61" fmla="*/ 31 h 36"/>
              <a:gd name="T62" fmla="*/ 5 w 25"/>
              <a:gd name="T63" fmla="*/ 33 h 36"/>
              <a:gd name="T64" fmla="*/ 3 w 25"/>
              <a:gd name="T65" fmla="*/ 31 h 36"/>
              <a:gd name="T66" fmla="*/ 0 w 25"/>
              <a:gd name="T67" fmla="*/ 30 h 36"/>
              <a:gd name="T68" fmla="*/ 1 w 25"/>
              <a:gd name="T69" fmla="*/ 26 h 36"/>
              <a:gd name="T70" fmla="*/ 2 w 25"/>
              <a:gd name="T71" fmla="*/ 23 h 36"/>
              <a:gd name="T72" fmla="*/ 3 w 25"/>
              <a:gd name="T73" fmla="*/ 20 h 36"/>
              <a:gd name="T74" fmla="*/ 3 w 25"/>
              <a:gd name="T75" fmla="*/ 17 h 36"/>
              <a:gd name="T76" fmla="*/ 3 w 25"/>
              <a:gd name="T77" fmla="*/ 16 h 36"/>
              <a:gd name="T78" fmla="*/ 5 w 25"/>
              <a:gd name="T79" fmla="*/ 14 h 36"/>
              <a:gd name="T80" fmla="*/ 4 w 25"/>
              <a:gd name="T81" fmla="*/ 12 h 36"/>
              <a:gd name="T82" fmla="*/ 4 w 25"/>
              <a:gd name="T83" fmla="*/ 8 h 36"/>
              <a:gd name="T84" fmla="*/ 4 w 25"/>
              <a:gd name="T85" fmla="*/ 6 h 36"/>
              <a:gd name="T86" fmla="*/ 3 w 25"/>
              <a:gd name="T87" fmla="*/ 3 h 36"/>
              <a:gd name="T88" fmla="*/ 7 w 25"/>
              <a:gd name="T89" fmla="*/ 28 h 36"/>
              <a:gd name="T90" fmla="*/ 5 w 25"/>
              <a:gd name="T91" fmla="*/ 30 h 36"/>
              <a:gd name="T92" fmla="*/ 8 w 25"/>
              <a:gd name="T93" fmla="*/ 31 h 36"/>
              <a:gd name="T94" fmla="*/ 10 w 25"/>
              <a:gd name="T95" fmla="*/ 2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" h="36">
                <a:moveTo>
                  <a:pt x="3" y="2"/>
                </a:move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5" y="1"/>
                </a:lnTo>
                <a:lnTo>
                  <a:pt x="6" y="1"/>
                </a:lnTo>
                <a:lnTo>
                  <a:pt x="7" y="1"/>
                </a:lnTo>
                <a:lnTo>
                  <a:pt x="7" y="0"/>
                </a:lnTo>
                <a:lnTo>
                  <a:pt x="8" y="1"/>
                </a:lnTo>
                <a:lnTo>
                  <a:pt x="9" y="1"/>
                </a:lnTo>
                <a:lnTo>
                  <a:pt x="9" y="2"/>
                </a:lnTo>
                <a:lnTo>
                  <a:pt x="10" y="2"/>
                </a:lnTo>
                <a:lnTo>
                  <a:pt x="10" y="3"/>
                </a:lnTo>
                <a:lnTo>
                  <a:pt x="11" y="3"/>
                </a:lnTo>
                <a:lnTo>
                  <a:pt x="11" y="3"/>
                </a:lnTo>
                <a:lnTo>
                  <a:pt x="12" y="3"/>
                </a:lnTo>
                <a:lnTo>
                  <a:pt x="11" y="3"/>
                </a:lnTo>
                <a:lnTo>
                  <a:pt x="11" y="5"/>
                </a:lnTo>
                <a:lnTo>
                  <a:pt x="11" y="5"/>
                </a:lnTo>
                <a:lnTo>
                  <a:pt x="12" y="5"/>
                </a:lnTo>
                <a:lnTo>
                  <a:pt x="12" y="6"/>
                </a:lnTo>
                <a:lnTo>
                  <a:pt x="11" y="7"/>
                </a:lnTo>
                <a:lnTo>
                  <a:pt x="11" y="8"/>
                </a:lnTo>
                <a:lnTo>
                  <a:pt x="12" y="8"/>
                </a:lnTo>
                <a:lnTo>
                  <a:pt x="13" y="8"/>
                </a:lnTo>
                <a:lnTo>
                  <a:pt x="13" y="8"/>
                </a:lnTo>
                <a:lnTo>
                  <a:pt x="14" y="8"/>
                </a:lnTo>
                <a:lnTo>
                  <a:pt x="15" y="9"/>
                </a:lnTo>
                <a:lnTo>
                  <a:pt x="16" y="9"/>
                </a:lnTo>
                <a:lnTo>
                  <a:pt x="15" y="8"/>
                </a:lnTo>
                <a:lnTo>
                  <a:pt x="16" y="9"/>
                </a:lnTo>
                <a:lnTo>
                  <a:pt x="16" y="8"/>
                </a:lnTo>
                <a:lnTo>
                  <a:pt x="17" y="8"/>
                </a:lnTo>
                <a:lnTo>
                  <a:pt x="17" y="7"/>
                </a:lnTo>
                <a:lnTo>
                  <a:pt x="18" y="7"/>
                </a:lnTo>
                <a:lnTo>
                  <a:pt x="18" y="8"/>
                </a:lnTo>
                <a:lnTo>
                  <a:pt x="17" y="8"/>
                </a:lnTo>
                <a:lnTo>
                  <a:pt x="17" y="9"/>
                </a:lnTo>
                <a:lnTo>
                  <a:pt x="18" y="9"/>
                </a:lnTo>
                <a:lnTo>
                  <a:pt x="18" y="10"/>
                </a:lnTo>
                <a:lnTo>
                  <a:pt x="18" y="11"/>
                </a:lnTo>
                <a:lnTo>
                  <a:pt x="18" y="12"/>
                </a:lnTo>
                <a:lnTo>
                  <a:pt x="18" y="13"/>
                </a:lnTo>
                <a:lnTo>
                  <a:pt x="17" y="14"/>
                </a:lnTo>
                <a:lnTo>
                  <a:pt x="18" y="14"/>
                </a:lnTo>
                <a:lnTo>
                  <a:pt x="17" y="15"/>
                </a:lnTo>
                <a:lnTo>
                  <a:pt x="18" y="16"/>
                </a:lnTo>
                <a:lnTo>
                  <a:pt x="17" y="16"/>
                </a:lnTo>
                <a:lnTo>
                  <a:pt x="18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2" y="17"/>
                </a:lnTo>
                <a:lnTo>
                  <a:pt x="22" y="18"/>
                </a:lnTo>
                <a:lnTo>
                  <a:pt x="23" y="18"/>
                </a:lnTo>
                <a:lnTo>
                  <a:pt x="24" y="18"/>
                </a:lnTo>
                <a:lnTo>
                  <a:pt x="25" y="18"/>
                </a:lnTo>
                <a:lnTo>
                  <a:pt x="25" y="18"/>
                </a:lnTo>
                <a:lnTo>
                  <a:pt x="25" y="19"/>
                </a:lnTo>
                <a:lnTo>
                  <a:pt x="25" y="19"/>
                </a:lnTo>
                <a:lnTo>
                  <a:pt x="25" y="20"/>
                </a:lnTo>
                <a:lnTo>
                  <a:pt x="24" y="20"/>
                </a:lnTo>
                <a:lnTo>
                  <a:pt x="23" y="20"/>
                </a:lnTo>
                <a:lnTo>
                  <a:pt x="22" y="20"/>
                </a:lnTo>
                <a:lnTo>
                  <a:pt x="22" y="21"/>
                </a:lnTo>
                <a:lnTo>
                  <a:pt x="22" y="22"/>
                </a:lnTo>
                <a:lnTo>
                  <a:pt x="21" y="22"/>
                </a:lnTo>
                <a:lnTo>
                  <a:pt x="21" y="23"/>
                </a:lnTo>
                <a:lnTo>
                  <a:pt x="21" y="24"/>
                </a:lnTo>
                <a:lnTo>
                  <a:pt x="22" y="24"/>
                </a:lnTo>
                <a:lnTo>
                  <a:pt x="22" y="25"/>
                </a:lnTo>
                <a:lnTo>
                  <a:pt x="21" y="25"/>
                </a:lnTo>
                <a:lnTo>
                  <a:pt x="21" y="26"/>
                </a:lnTo>
                <a:lnTo>
                  <a:pt x="20" y="26"/>
                </a:lnTo>
                <a:lnTo>
                  <a:pt x="19" y="25"/>
                </a:lnTo>
                <a:lnTo>
                  <a:pt x="18" y="25"/>
                </a:lnTo>
                <a:lnTo>
                  <a:pt x="18" y="26"/>
                </a:lnTo>
                <a:lnTo>
                  <a:pt x="18" y="27"/>
                </a:lnTo>
                <a:lnTo>
                  <a:pt x="19" y="27"/>
                </a:lnTo>
                <a:lnTo>
                  <a:pt x="18" y="27"/>
                </a:lnTo>
                <a:lnTo>
                  <a:pt x="18" y="28"/>
                </a:lnTo>
                <a:lnTo>
                  <a:pt x="17" y="27"/>
                </a:lnTo>
                <a:lnTo>
                  <a:pt x="17" y="28"/>
                </a:lnTo>
                <a:lnTo>
                  <a:pt x="17" y="29"/>
                </a:lnTo>
                <a:lnTo>
                  <a:pt x="18" y="29"/>
                </a:lnTo>
                <a:lnTo>
                  <a:pt x="18" y="30"/>
                </a:lnTo>
                <a:lnTo>
                  <a:pt x="19" y="30"/>
                </a:lnTo>
                <a:lnTo>
                  <a:pt x="20" y="30"/>
                </a:lnTo>
                <a:lnTo>
                  <a:pt x="21" y="30"/>
                </a:lnTo>
                <a:lnTo>
                  <a:pt x="22" y="30"/>
                </a:lnTo>
                <a:lnTo>
                  <a:pt x="21" y="31"/>
                </a:lnTo>
                <a:lnTo>
                  <a:pt x="22" y="31"/>
                </a:lnTo>
                <a:lnTo>
                  <a:pt x="22" y="31"/>
                </a:lnTo>
                <a:lnTo>
                  <a:pt x="23" y="31"/>
                </a:lnTo>
                <a:lnTo>
                  <a:pt x="23" y="32"/>
                </a:lnTo>
                <a:lnTo>
                  <a:pt x="23" y="33"/>
                </a:lnTo>
                <a:lnTo>
                  <a:pt x="23" y="34"/>
                </a:lnTo>
                <a:lnTo>
                  <a:pt x="23" y="35"/>
                </a:lnTo>
                <a:lnTo>
                  <a:pt x="22" y="35"/>
                </a:lnTo>
                <a:lnTo>
                  <a:pt x="22" y="34"/>
                </a:lnTo>
                <a:lnTo>
                  <a:pt x="21" y="34"/>
                </a:lnTo>
                <a:lnTo>
                  <a:pt x="21" y="35"/>
                </a:lnTo>
                <a:lnTo>
                  <a:pt x="20" y="35"/>
                </a:lnTo>
                <a:lnTo>
                  <a:pt x="20" y="36"/>
                </a:lnTo>
                <a:lnTo>
                  <a:pt x="19" y="36"/>
                </a:lnTo>
                <a:lnTo>
                  <a:pt x="18" y="36"/>
                </a:lnTo>
                <a:lnTo>
                  <a:pt x="18" y="35"/>
                </a:lnTo>
                <a:lnTo>
                  <a:pt x="17" y="35"/>
                </a:lnTo>
                <a:lnTo>
                  <a:pt x="16" y="35"/>
                </a:lnTo>
                <a:lnTo>
                  <a:pt x="16" y="34"/>
                </a:lnTo>
                <a:lnTo>
                  <a:pt x="16" y="33"/>
                </a:lnTo>
                <a:lnTo>
                  <a:pt x="15" y="34"/>
                </a:lnTo>
                <a:lnTo>
                  <a:pt x="15" y="33"/>
                </a:lnTo>
                <a:lnTo>
                  <a:pt x="14" y="34"/>
                </a:lnTo>
                <a:lnTo>
                  <a:pt x="14" y="33"/>
                </a:lnTo>
                <a:lnTo>
                  <a:pt x="13" y="33"/>
                </a:lnTo>
                <a:lnTo>
                  <a:pt x="12" y="33"/>
                </a:lnTo>
                <a:lnTo>
                  <a:pt x="12" y="32"/>
                </a:lnTo>
                <a:lnTo>
                  <a:pt x="12" y="31"/>
                </a:lnTo>
                <a:lnTo>
                  <a:pt x="12" y="31"/>
                </a:lnTo>
                <a:lnTo>
                  <a:pt x="11" y="31"/>
                </a:lnTo>
                <a:lnTo>
                  <a:pt x="10" y="31"/>
                </a:lnTo>
                <a:lnTo>
                  <a:pt x="9" y="31"/>
                </a:lnTo>
                <a:lnTo>
                  <a:pt x="8" y="31"/>
                </a:lnTo>
                <a:lnTo>
                  <a:pt x="7" y="32"/>
                </a:lnTo>
                <a:lnTo>
                  <a:pt x="6" y="32"/>
                </a:lnTo>
                <a:lnTo>
                  <a:pt x="5" y="32"/>
                </a:lnTo>
                <a:lnTo>
                  <a:pt x="5" y="33"/>
                </a:lnTo>
                <a:lnTo>
                  <a:pt x="4" y="33"/>
                </a:lnTo>
                <a:lnTo>
                  <a:pt x="4" y="32"/>
                </a:lnTo>
                <a:lnTo>
                  <a:pt x="4" y="31"/>
                </a:lnTo>
                <a:lnTo>
                  <a:pt x="3" y="31"/>
                </a:lnTo>
                <a:lnTo>
                  <a:pt x="2" y="31"/>
                </a:lnTo>
                <a:lnTo>
                  <a:pt x="1" y="31"/>
                </a:lnTo>
                <a:lnTo>
                  <a:pt x="0" y="31"/>
                </a:lnTo>
                <a:lnTo>
                  <a:pt x="0" y="30"/>
                </a:lnTo>
                <a:lnTo>
                  <a:pt x="1" y="29"/>
                </a:lnTo>
                <a:lnTo>
                  <a:pt x="1" y="28"/>
                </a:lnTo>
                <a:lnTo>
                  <a:pt x="1" y="27"/>
                </a:lnTo>
                <a:lnTo>
                  <a:pt x="1" y="26"/>
                </a:lnTo>
                <a:lnTo>
                  <a:pt x="1" y="25"/>
                </a:lnTo>
                <a:lnTo>
                  <a:pt x="1" y="24"/>
                </a:lnTo>
                <a:lnTo>
                  <a:pt x="1" y="23"/>
                </a:lnTo>
                <a:lnTo>
                  <a:pt x="2" y="23"/>
                </a:lnTo>
                <a:lnTo>
                  <a:pt x="2" y="22"/>
                </a:lnTo>
                <a:lnTo>
                  <a:pt x="2" y="21"/>
                </a:lnTo>
                <a:lnTo>
                  <a:pt x="3" y="21"/>
                </a:lnTo>
                <a:lnTo>
                  <a:pt x="3" y="20"/>
                </a:lnTo>
                <a:lnTo>
                  <a:pt x="3" y="19"/>
                </a:lnTo>
                <a:lnTo>
                  <a:pt x="3" y="18"/>
                </a:lnTo>
                <a:lnTo>
                  <a:pt x="2" y="18"/>
                </a:lnTo>
                <a:lnTo>
                  <a:pt x="3" y="17"/>
                </a:lnTo>
                <a:lnTo>
                  <a:pt x="2" y="17"/>
                </a:lnTo>
                <a:lnTo>
                  <a:pt x="3" y="17"/>
                </a:lnTo>
                <a:lnTo>
                  <a:pt x="3" y="17"/>
                </a:lnTo>
                <a:lnTo>
                  <a:pt x="3" y="16"/>
                </a:lnTo>
                <a:lnTo>
                  <a:pt x="4" y="16"/>
                </a:lnTo>
                <a:lnTo>
                  <a:pt x="4" y="15"/>
                </a:lnTo>
                <a:lnTo>
                  <a:pt x="5" y="15"/>
                </a:lnTo>
                <a:lnTo>
                  <a:pt x="5" y="14"/>
                </a:lnTo>
                <a:lnTo>
                  <a:pt x="4" y="14"/>
                </a:lnTo>
                <a:lnTo>
                  <a:pt x="5" y="13"/>
                </a:lnTo>
                <a:lnTo>
                  <a:pt x="5" y="12"/>
                </a:lnTo>
                <a:lnTo>
                  <a:pt x="4" y="12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3" y="7"/>
                </a:lnTo>
                <a:lnTo>
                  <a:pt x="3" y="6"/>
                </a:lnTo>
                <a:lnTo>
                  <a:pt x="4" y="6"/>
                </a:lnTo>
                <a:lnTo>
                  <a:pt x="3" y="5"/>
                </a:lnTo>
                <a:lnTo>
                  <a:pt x="3" y="5"/>
                </a:lnTo>
                <a:lnTo>
                  <a:pt x="3" y="3"/>
                </a:lnTo>
                <a:lnTo>
                  <a:pt x="3" y="3"/>
                </a:lnTo>
                <a:lnTo>
                  <a:pt x="3" y="2"/>
                </a:lnTo>
                <a:close/>
                <a:moveTo>
                  <a:pt x="8" y="28"/>
                </a:moveTo>
                <a:lnTo>
                  <a:pt x="8" y="28"/>
                </a:lnTo>
                <a:lnTo>
                  <a:pt x="7" y="28"/>
                </a:lnTo>
                <a:lnTo>
                  <a:pt x="6" y="28"/>
                </a:lnTo>
                <a:lnTo>
                  <a:pt x="6" y="29"/>
                </a:lnTo>
                <a:lnTo>
                  <a:pt x="6" y="30"/>
                </a:lnTo>
                <a:lnTo>
                  <a:pt x="5" y="30"/>
                </a:lnTo>
                <a:lnTo>
                  <a:pt x="6" y="31"/>
                </a:lnTo>
                <a:lnTo>
                  <a:pt x="6" y="31"/>
                </a:lnTo>
                <a:lnTo>
                  <a:pt x="7" y="31"/>
                </a:lnTo>
                <a:lnTo>
                  <a:pt x="8" y="31"/>
                </a:lnTo>
                <a:lnTo>
                  <a:pt x="8" y="31"/>
                </a:lnTo>
                <a:lnTo>
                  <a:pt x="9" y="31"/>
                </a:lnTo>
                <a:lnTo>
                  <a:pt x="9" y="30"/>
                </a:lnTo>
                <a:lnTo>
                  <a:pt x="10" y="29"/>
                </a:lnTo>
                <a:lnTo>
                  <a:pt x="9" y="29"/>
                </a:lnTo>
                <a:lnTo>
                  <a:pt x="9" y="28"/>
                </a:lnTo>
                <a:lnTo>
                  <a:pt x="8" y="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4287838" y="4379913"/>
            <a:ext cx="39687" cy="90487"/>
          </a:xfrm>
          <a:custGeom>
            <a:avLst/>
            <a:gdLst>
              <a:gd name="T0" fmla="*/ 6 w 12"/>
              <a:gd name="T1" fmla="*/ 18 h 30"/>
              <a:gd name="T2" fmla="*/ 6 w 12"/>
              <a:gd name="T3" fmla="*/ 24 h 30"/>
              <a:gd name="T4" fmla="*/ 0 w 12"/>
              <a:gd name="T5" fmla="*/ 30 h 30"/>
              <a:gd name="T6" fmla="*/ 0 w 12"/>
              <a:gd name="T7" fmla="*/ 24 h 30"/>
              <a:gd name="T8" fmla="*/ 0 w 12"/>
              <a:gd name="T9" fmla="*/ 18 h 30"/>
              <a:gd name="T10" fmla="*/ 0 w 12"/>
              <a:gd name="T11" fmla="*/ 12 h 30"/>
              <a:gd name="T12" fmla="*/ 6 w 12"/>
              <a:gd name="T13" fmla="*/ 0 h 30"/>
              <a:gd name="T14" fmla="*/ 12 w 12"/>
              <a:gd name="T15" fmla="*/ 12 h 30"/>
              <a:gd name="T16" fmla="*/ 6 w 12"/>
              <a:gd name="T17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30">
                <a:moveTo>
                  <a:pt x="6" y="18"/>
                </a:moveTo>
                <a:lnTo>
                  <a:pt x="6" y="24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6" y="0"/>
                </a:lnTo>
                <a:lnTo>
                  <a:pt x="12" y="12"/>
                </a:lnTo>
                <a:lnTo>
                  <a:pt x="6" y="18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6964363" y="4414838"/>
            <a:ext cx="668337" cy="542925"/>
          </a:xfrm>
          <a:custGeom>
            <a:avLst/>
            <a:gdLst>
              <a:gd name="T0" fmla="*/ 108 w 210"/>
              <a:gd name="T1" fmla="*/ 6 h 174"/>
              <a:gd name="T2" fmla="*/ 120 w 210"/>
              <a:gd name="T3" fmla="*/ 6 h 174"/>
              <a:gd name="T4" fmla="*/ 132 w 210"/>
              <a:gd name="T5" fmla="*/ 12 h 174"/>
              <a:gd name="T6" fmla="*/ 132 w 210"/>
              <a:gd name="T7" fmla="*/ 6 h 174"/>
              <a:gd name="T8" fmla="*/ 156 w 210"/>
              <a:gd name="T9" fmla="*/ 18 h 174"/>
              <a:gd name="T10" fmla="*/ 168 w 210"/>
              <a:gd name="T11" fmla="*/ 30 h 174"/>
              <a:gd name="T12" fmla="*/ 180 w 210"/>
              <a:gd name="T13" fmla="*/ 48 h 174"/>
              <a:gd name="T14" fmla="*/ 198 w 210"/>
              <a:gd name="T15" fmla="*/ 48 h 174"/>
              <a:gd name="T16" fmla="*/ 204 w 210"/>
              <a:gd name="T17" fmla="*/ 66 h 174"/>
              <a:gd name="T18" fmla="*/ 210 w 210"/>
              <a:gd name="T19" fmla="*/ 72 h 174"/>
              <a:gd name="T20" fmla="*/ 198 w 210"/>
              <a:gd name="T21" fmla="*/ 78 h 174"/>
              <a:gd name="T22" fmla="*/ 174 w 210"/>
              <a:gd name="T23" fmla="*/ 90 h 174"/>
              <a:gd name="T24" fmla="*/ 156 w 210"/>
              <a:gd name="T25" fmla="*/ 120 h 174"/>
              <a:gd name="T26" fmla="*/ 138 w 210"/>
              <a:gd name="T27" fmla="*/ 126 h 174"/>
              <a:gd name="T28" fmla="*/ 126 w 210"/>
              <a:gd name="T29" fmla="*/ 120 h 174"/>
              <a:gd name="T30" fmla="*/ 120 w 210"/>
              <a:gd name="T31" fmla="*/ 114 h 174"/>
              <a:gd name="T32" fmla="*/ 108 w 210"/>
              <a:gd name="T33" fmla="*/ 120 h 174"/>
              <a:gd name="T34" fmla="*/ 108 w 210"/>
              <a:gd name="T35" fmla="*/ 138 h 174"/>
              <a:gd name="T36" fmla="*/ 90 w 210"/>
              <a:gd name="T37" fmla="*/ 120 h 174"/>
              <a:gd name="T38" fmla="*/ 78 w 210"/>
              <a:gd name="T39" fmla="*/ 126 h 174"/>
              <a:gd name="T40" fmla="*/ 72 w 210"/>
              <a:gd name="T41" fmla="*/ 138 h 174"/>
              <a:gd name="T42" fmla="*/ 60 w 210"/>
              <a:gd name="T43" fmla="*/ 150 h 174"/>
              <a:gd name="T44" fmla="*/ 66 w 210"/>
              <a:gd name="T45" fmla="*/ 156 h 174"/>
              <a:gd name="T46" fmla="*/ 60 w 210"/>
              <a:gd name="T47" fmla="*/ 156 h 174"/>
              <a:gd name="T48" fmla="*/ 48 w 210"/>
              <a:gd name="T49" fmla="*/ 156 h 174"/>
              <a:gd name="T50" fmla="*/ 60 w 210"/>
              <a:gd name="T51" fmla="*/ 162 h 174"/>
              <a:gd name="T52" fmla="*/ 48 w 210"/>
              <a:gd name="T53" fmla="*/ 168 h 174"/>
              <a:gd name="T54" fmla="*/ 36 w 210"/>
              <a:gd name="T55" fmla="*/ 174 h 174"/>
              <a:gd name="T56" fmla="*/ 36 w 210"/>
              <a:gd name="T57" fmla="*/ 156 h 174"/>
              <a:gd name="T58" fmla="*/ 24 w 210"/>
              <a:gd name="T59" fmla="*/ 156 h 174"/>
              <a:gd name="T60" fmla="*/ 18 w 210"/>
              <a:gd name="T61" fmla="*/ 150 h 174"/>
              <a:gd name="T62" fmla="*/ 6 w 210"/>
              <a:gd name="T63" fmla="*/ 144 h 174"/>
              <a:gd name="T64" fmla="*/ 0 w 210"/>
              <a:gd name="T65" fmla="*/ 132 h 174"/>
              <a:gd name="T66" fmla="*/ 12 w 210"/>
              <a:gd name="T67" fmla="*/ 132 h 174"/>
              <a:gd name="T68" fmla="*/ 6 w 210"/>
              <a:gd name="T69" fmla="*/ 120 h 174"/>
              <a:gd name="T70" fmla="*/ 24 w 210"/>
              <a:gd name="T71" fmla="*/ 126 h 174"/>
              <a:gd name="T72" fmla="*/ 30 w 210"/>
              <a:gd name="T73" fmla="*/ 114 h 174"/>
              <a:gd name="T74" fmla="*/ 24 w 210"/>
              <a:gd name="T75" fmla="*/ 102 h 174"/>
              <a:gd name="T76" fmla="*/ 30 w 210"/>
              <a:gd name="T77" fmla="*/ 90 h 174"/>
              <a:gd name="T78" fmla="*/ 48 w 210"/>
              <a:gd name="T79" fmla="*/ 90 h 174"/>
              <a:gd name="T80" fmla="*/ 48 w 210"/>
              <a:gd name="T81" fmla="*/ 78 h 174"/>
              <a:gd name="T82" fmla="*/ 48 w 210"/>
              <a:gd name="T83" fmla="*/ 72 h 174"/>
              <a:gd name="T84" fmla="*/ 60 w 210"/>
              <a:gd name="T85" fmla="*/ 72 h 174"/>
              <a:gd name="T86" fmla="*/ 60 w 210"/>
              <a:gd name="T87" fmla="*/ 66 h 174"/>
              <a:gd name="T88" fmla="*/ 78 w 210"/>
              <a:gd name="T89" fmla="*/ 60 h 174"/>
              <a:gd name="T90" fmla="*/ 96 w 210"/>
              <a:gd name="T91" fmla="*/ 54 h 174"/>
              <a:gd name="T92" fmla="*/ 114 w 210"/>
              <a:gd name="T93" fmla="*/ 48 h 174"/>
              <a:gd name="T94" fmla="*/ 120 w 210"/>
              <a:gd name="T95" fmla="*/ 48 h 174"/>
              <a:gd name="T96" fmla="*/ 114 w 210"/>
              <a:gd name="T97" fmla="*/ 36 h 174"/>
              <a:gd name="T98" fmla="*/ 102 w 210"/>
              <a:gd name="T99" fmla="*/ 24 h 174"/>
              <a:gd name="T100" fmla="*/ 102 w 210"/>
              <a:gd name="T101" fmla="*/ 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0" h="174">
                <a:moveTo>
                  <a:pt x="102" y="0"/>
                </a:moveTo>
                <a:lnTo>
                  <a:pt x="108" y="0"/>
                </a:lnTo>
                <a:lnTo>
                  <a:pt x="108" y="6"/>
                </a:lnTo>
                <a:lnTo>
                  <a:pt x="114" y="0"/>
                </a:lnTo>
                <a:lnTo>
                  <a:pt x="114" y="6"/>
                </a:lnTo>
                <a:lnTo>
                  <a:pt x="120" y="6"/>
                </a:lnTo>
                <a:lnTo>
                  <a:pt x="120" y="12"/>
                </a:lnTo>
                <a:lnTo>
                  <a:pt x="126" y="12"/>
                </a:lnTo>
                <a:lnTo>
                  <a:pt x="132" y="12"/>
                </a:lnTo>
                <a:lnTo>
                  <a:pt x="132" y="6"/>
                </a:lnTo>
                <a:lnTo>
                  <a:pt x="132" y="0"/>
                </a:lnTo>
                <a:lnTo>
                  <a:pt x="132" y="6"/>
                </a:lnTo>
                <a:lnTo>
                  <a:pt x="138" y="0"/>
                </a:lnTo>
                <a:lnTo>
                  <a:pt x="144" y="0"/>
                </a:lnTo>
                <a:lnTo>
                  <a:pt x="156" y="18"/>
                </a:lnTo>
                <a:lnTo>
                  <a:pt x="162" y="18"/>
                </a:lnTo>
                <a:lnTo>
                  <a:pt x="162" y="24"/>
                </a:lnTo>
                <a:lnTo>
                  <a:pt x="168" y="30"/>
                </a:lnTo>
                <a:lnTo>
                  <a:pt x="162" y="30"/>
                </a:lnTo>
                <a:lnTo>
                  <a:pt x="168" y="42"/>
                </a:lnTo>
                <a:lnTo>
                  <a:pt x="180" y="48"/>
                </a:lnTo>
                <a:lnTo>
                  <a:pt x="186" y="48"/>
                </a:lnTo>
                <a:lnTo>
                  <a:pt x="192" y="48"/>
                </a:lnTo>
                <a:lnTo>
                  <a:pt x="198" y="48"/>
                </a:lnTo>
                <a:lnTo>
                  <a:pt x="204" y="54"/>
                </a:lnTo>
                <a:lnTo>
                  <a:pt x="198" y="60"/>
                </a:lnTo>
                <a:lnTo>
                  <a:pt x="204" y="66"/>
                </a:lnTo>
                <a:lnTo>
                  <a:pt x="204" y="72"/>
                </a:lnTo>
                <a:lnTo>
                  <a:pt x="210" y="72"/>
                </a:lnTo>
                <a:lnTo>
                  <a:pt x="210" y="72"/>
                </a:lnTo>
                <a:lnTo>
                  <a:pt x="210" y="72"/>
                </a:lnTo>
                <a:lnTo>
                  <a:pt x="204" y="72"/>
                </a:lnTo>
                <a:lnTo>
                  <a:pt x="198" y="78"/>
                </a:lnTo>
                <a:lnTo>
                  <a:pt x="192" y="78"/>
                </a:lnTo>
                <a:lnTo>
                  <a:pt x="180" y="90"/>
                </a:lnTo>
                <a:lnTo>
                  <a:pt x="174" y="90"/>
                </a:lnTo>
                <a:lnTo>
                  <a:pt x="162" y="102"/>
                </a:lnTo>
                <a:lnTo>
                  <a:pt x="156" y="114"/>
                </a:lnTo>
                <a:lnTo>
                  <a:pt x="156" y="120"/>
                </a:lnTo>
                <a:lnTo>
                  <a:pt x="150" y="126"/>
                </a:lnTo>
                <a:lnTo>
                  <a:pt x="144" y="126"/>
                </a:lnTo>
                <a:lnTo>
                  <a:pt x="138" y="126"/>
                </a:lnTo>
                <a:lnTo>
                  <a:pt x="132" y="126"/>
                </a:lnTo>
                <a:lnTo>
                  <a:pt x="132" y="120"/>
                </a:lnTo>
                <a:lnTo>
                  <a:pt x="126" y="120"/>
                </a:lnTo>
                <a:lnTo>
                  <a:pt x="126" y="114"/>
                </a:lnTo>
                <a:lnTo>
                  <a:pt x="120" y="108"/>
                </a:lnTo>
                <a:lnTo>
                  <a:pt x="120" y="114"/>
                </a:lnTo>
                <a:lnTo>
                  <a:pt x="120" y="120"/>
                </a:lnTo>
                <a:lnTo>
                  <a:pt x="114" y="120"/>
                </a:lnTo>
                <a:lnTo>
                  <a:pt x="108" y="120"/>
                </a:lnTo>
                <a:lnTo>
                  <a:pt x="108" y="126"/>
                </a:lnTo>
                <a:lnTo>
                  <a:pt x="108" y="132"/>
                </a:lnTo>
                <a:lnTo>
                  <a:pt x="108" y="138"/>
                </a:lnTo>
                <a:lnTo>
                  <a:pt x="102" y="138"/>
                </a:lnTo>
                <a:lnTo>
                  <a:pt x="96" y="126"/>
                </a:lnTo>
                <a:lnTo>
                  <a:pt x="90" y="120"/>
                </a:lnTo>
                <a:lnTo>
                  <a:pt x="84" y="120"/>
                </a:lnTo>
                <a:lnTo>
                  <a:pt x="84" y="126"/>
                </a:lnTo>
                <a:lnTo>
                  <a:pt x="78" y="126"/>
                </a:lnTo>
                <a:lnTo>
                  <a:pt x="78" y="132"/>
                </a:lnTo>
                <a:lnTo>
                  <a:pt x="72" y="132"/>
                </a:lnTo>
                <a:lnTo>
                  <a:pt x="72" y="138"/>
                </a:lnTo>
                <a:lnTo>
                  <a:pt x="66" y="138"/>
                </a:lnTo>
                <a:lnTo>
                  <a:pt x="66" y="144"/>
                </a:lnTo>
                <a:lnTo>
                  <a:pt x="60" y="150"/>
                </a:lnTo>
                <a:lnTo>
                  <a:pt x="66" y="156"/>
                </a:lnTo>
                <a:lnTo>
                  <a:pt x="60" y="156"/>
                </a:lnTo>
                <a:lnTo>
                  <a:pt x="66" y="156"/>
                </a:lnTo>
                <a:lnTo>
                  <a:pt x="66" y="162"/>
                </a:lnTo>
                <a:lnTo>
                  <a:pt x="60" y="162"/>
                </a:lnTo>
                <a:lnTo>
                  <a:pt x="60" y="156"/>
                </a:lnTo>
                <a:lnTo>
                  <a:pt x="60" y="156"/>
                </a:lnTo>
                <a:lnTo>
                  <a:pt x="54" y="156"/>
                </a:lnTo>
                <a:lnTo>
                  <a:pt x="48" y="156"/>
                </a:lnTo>
                <a:lnTo>
                  <a:pt x="54" y="156"/>
                </a:lnTo>
                <a:lnTo>
                  <a:pt x="54" y="162"/>
                </a:lnTo>
                <a:lnTo>
                  <a:pt x="60" y="162"/>
                </a:lnTo>
                <a:lnTo>
                  <a:pt x="60" y="168"/>
                </a:lnTo>
                <a:lnTo>
                  <a:pt x="54" y="168"/>
                </a:lnTo>
                <a:lnTo>
                  <a:pt x="48" y="168"/>
                </a:lnTo>
                <a:lnTo>
                  <a:pt x="48" y="168"/>
                </a:lnTo>
                <a:lnTo>
                  <a:pt x="42" y="174"/>
                </a:lnTo>
                <a:lnTo>
                  <a:pt x="36" y="174"/>
                </a:lnTo>
                <a:lnTo>
                  <a:pt x="36" y="168"/>
                </a:lnTo>
                <a:lnTo>
                  <a:pt x="36" y="162"/>
                </a:lnTo>
                <a:lnTo>
                  <a:pt x="36" y="156"/>
                </a:lnTo>
                <a:lnTo>
                  <a:pt x="30" y="156"/>
                </a:lnTo>
                <a:lnTo>
                  <a:pt x="30" y="156"/>
                </a:lnTo>
                <a:lnTo>
                  <a:pt x="24" y="156"/>
                </a:lnTo>
                <a:lnTo>
                  <a:pt x="30" y="150"/>
                </a:lnTo>
                <a:lnTo>
                  <a:pt x="24" y="150"/>
                </a:lnTo>
                <a:lnTo>
                  <a:pt x="18" y="150"/>
                </a:lnTo>
                <a:lnTo>
                  <a:pt x="12" y="150"/>
                </a:lnTo>
                <a:lnTo>
                  <a:pt x="6" y="150"/>
                </a:lnTo>
                <a:lnTo>
                  <a:pt x="6" y="144"/>
                </a:lnTo>
                <a:lnTo>
                  <a:pt x="0" y="144"/>
                </a:lnTo>
                <a:lnTo>
                  <a:pt x="0" y="138"/>
                </a:lnTo>
                <a:lnTo>
                  <a:pt x="0" y="132"/>
                </a:lnTo>
                <a:lnTo>
                  <a:pt x="6" y="138"/>
                </a:lnTo>
                <a:lnTo>
                  <a:pt x="6" y="132"/>
                </a:lnTo>
                <a:lnTo>
                  <a:pt x="12" y="132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12" y="120"/>
                </a:lnTo>
                <a:lnTo>
                  <a:pt x="18" y="126"/>
                </a:lnTo>
                <a:lnTo>
                  <a:pt x="24" y="126"/>
                </a:lnTo>
                <a:lnTo>
                  <a:pt x="24" y="120"/>
                </a:lnTo>
                <a:lnTo>
                  <a:pt x="30" y="120"/>
                </a:lnTo>
                <a:lnTo>
                  <a:pt x="30" y="114"/>
                </a:lnTo>
                <a:lnTo>
                  <a:pt x="24" y="114"/>
                </a:lnTo>
                <a:lnTo>
                  <a:pt x="24" y="108"/>
                </a:lnTo>
                <a:lnTo>
                  <a:pt x="24" y="102"/>
                </a:lnTo>
                <a:lnTo>
                  <a:pt x="30" y="102"/>
                </a:lnTo>
                <a:lnTo>
                  <a:pt x="30" y="96"/>
                </a:lnTo>
                <a:lnTo>
                  <a:pt x="30" y="90"/>
                </a:lnTo>
                <a:lnTo>
                  <a:pt x="36" y="90"/>
                </a:lnTo>
                <a:lnTo>
                  <a:pt x="42" y="90"/>
                </a:lnTo>
                <a:lnTo>
                  <a:pt x="48" y="90"/>
                </a:lnTo>
                <a:lnTo>
                  <a:pt x="48" y="84"/>
                </a:lnTo>
                <a:lnTo>
                  <a:pt x="48" y="84"/>
                </a:lnTo>
                <a:lnTo>
                  <a:pt x="48" y="78"/>
                </a:lnTo>
                <a:lnTo>
                  <a:pt x="48" y="78"/>
                </a:lnTo>
                <a:lnTo>
                  <a:pt x="48" y="72"/>
                </a:lnTo>
                <a:lnTo>
                  <a:pt x="48" y="72"/>
                </a:lnTo>
                <a:lnTo>
                  <a:pt x="54" y="72"/>
                </a:lnTo>
                <a:lnTo>
                  <a:pt x="54" y="72"/>
                </a:lnTo>
                <a:lnTo>
                  <a:pt x="60" y="72"/>
                </a:lnTo>
                <a:lnTo>
                  <a:pt x="66" y="72"/>
                </a:lnTo>
                <a:lnTo>
                  <a:pt x="66" y="66"/>
                </a:lnTo>
                <a:lnTo>
                  <a:pt x="60" y="66"/>
                </a:lnTo>
                <a:lnTo>
                  <a:pt x="66" y="60"/>
                </a:lnTo>
                <a:lnTo>
                  <a:pt x="72" y="60"/>
                </a:lnTo>
                <a:lnTo>
                  <a:pt x="78" y="60"/>
                </a:lnTo>
                <a:lnTo>
                  <a:pt x="84" y="54"/>
                </a:lnTo>
                <a:lnTo>
                  <a:pt x="90" y="54"/>
                </a:lnTo>
                <a:lnTo>
                  <a:pt x="96" y="54"/>
                </a:lnTo>
                <a:lnTo>
                  <a:pt x="102" y="54"/>
                </a:lnTo>
                <a:lnTo>
                  <a:pt x="108" y="48"/>
                </a:lnTo>
                <a:lnTo>
                  <a:pt x="114" y="48"/>
                </a:lnTo>
                <a:lnTo>
                  <a:pt x="114" y="54"/>
                </a:lnTo>
                <a:lnTo>
                  <a:pt x="120" y="54"/>
                </a:lnTo>
                <a:lnTo>
                  <a:pt x="120" y="48"/>
                </a:lnTo>
                <a:lnTo>
                  <a:pt x="120" y="42"/>
                </a:lnTo>
                <a:lnTo>
                  <a:pt x="120" y="36"/>
                </a:lnTo>
                <a:lnTo>
                  <a:pt x="114" y="36"/>
                </a:lnTo>
                <a:lnTo>
                  <a:pt x="114" y="30"/>
                </a:lnTo>
                <a:lnTo>
                  <a:pt x="114" y="24"/>
                </a:lnTo>
                <a:lnTo>
                  <a:pt x="102" y="24"/>
                </a:lnTo>
                <a:lnTo>
                  <a:pt x="96" y="24"/>
                </a:lnTo>
                <a:lnTo>
                  <a:pt x="96" y="12"/>
                </a:lnTo>
                <a:lnTo>
                  <a:pt x="102" y="12"/>
                </a:lnTo>
                <a:lnTo>
                  <a:pt x="96" y="6"/>
                </a:lnTo>
                <a:lnTo>
                  <a:pt x="10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4287838" y="4508500"/>
            <a:ext cx="19050" cy="20638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0 h 6"/>
              <a:gd name="T8" fmla="*/ 6 w 6"/>
              <a:gd name="T9" fmla="*/ 6 h 6"/>
              <a:gd name="T10" fmla="*/ 0 w 6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5149850" y="4508500"/>
            <a:ext cx="495300" cy="468313"/>
          </a:xfrm>
          <a:custGeom>
            <a:avLst/>
            <a:gdLst>
              <a:gd name="T0" fmla="*/ 60 w 156"/>
              <a:gd name="T1" fmla="*/ 6 h 150"/>
              <a:gd name="T2" fmla="*/ 60 w 156"/>
              <a:gd name="T3" fmla="*/ 0 h 150"/>
              <a:gd name="T4" fmla="*/ 72 w 156"/>
              <a:gd name="T5" fmla="*/ 0 h 150"/>
              <a:gd name="T6" fmla="*/ 84 w 156"/>
              <a:gd name="T7" fmla="*/ 0 h 150"/>
              <a:gd name="T8" fmla="*/ 90 w 156"/>
              <a:gd name="T9" fmla="*/ 6 h 150"/>
              <a:gd name="T10" fmla="*/ 96 w 156"/>
              <a:gd name="T11" fmla="*/ 12 h 150"/>
              <a:gd name="T12" fmla="*/ 102 w 156"/>
              <a:gd name="T13" fmla="*/ 18 h 150"/>
              <a:gd name="T14" fmla="*/ 102 w 156"/>
              <a:gd name="T15" fmla="*/ 18 h 150"/>
              <a:gd name="T16" fmla="*/ 108 w 156"/>
              <a:gd name="T17" fmla="*/ 18 h 150"/>
              <a:gd name="T18" fmla="*/ 114 w 156"/>
              <a:gd name="T19" fmla="*/ 18 h 150"/>
              <a:gd name="T20" fmla="*/ 120 w 156"/>
              <a:gd name="T21" fmla="*/ 12 h 150"/>
              <a:gd name="T22" fmla="*/ 126 w 156"/>
              <a:gd name="T23" fmla="*/ 12 h 150"/>
              <a:gd name="T24" fmla="*/ 138 w 156"/>
              <a:gd name="T25" fmla="*/ 12 h 150"/>
              <a:gd name="T26" fmla="*/ 144 w 156"/>
              <a:gd name="T27" fmla="*/ 24 h 150"/>
              <a:gd name="T28" fmla="*/ 138 w 156"/>
              <a:gd name="T29" fmla="*/ 30 h 150"/>
              <a:gd name="T30" fmla="*/ 144 w 156"/>
              <a:gd name="T31" fmla="*/ 36 h 150"/>
              <a:gd name="T32" fmla="*/ 150 w 156"/>
              <a:gd name="T33" fmla="*/ 42 h 150"/>
              <a:gd name="T34" fmla="*/ 150 w 156"/>
              <a:gd name="T35" fmla="*/ 54 h 150"/>
              <a:gd name="T36" fmla="*/ 150 w 156"/>
              <a:gd name="T37" fmla="*/ 60 h 150"/>
              <a:gd name="T38" fmla="*/ 150 w 156"/>
              <a:gd name="T39" fmla="*/ 72 h 150"/>
              <a:gd name="T40" fmla="*/ 150 w 156"/>
              <a:gd name="T41" fmla="*/ 84 h 150"/>
              <a:gd name="T42" fmla="*/ 150 w 156"/>
              <a:gd name="T43" fmla="*/ 84 h 150"/>
              <a:gd name="T44" fmla="*/ 138 w 156"/>
              <a:gd name="T45" fmla="*/ 84 h 150"/>
              <a:gd name="T46" fmla="*/ 126 w 156"/>
              <a:gd name="T47" fmla="*/ 90 h 150"/>
              <a:gd name="T48" fmla="*/ 114 w 156"/>
              <a:gd name="T49" fmla="*/ 96 h 150"/>
              <a:gd name="T50" fmla="*/ 114 w 156"/>
              <a:gd name="T51" fmla="*/ 96 h 150"/>
              <a:gd name="T52" fmla="*/ 114 w 156"/>
              <a:gd name="T53" fmla="*/ 114 h 150"/>
              <a:gd name="T54" fmla="*/ 114 w 156"/>
              <a:gd name="T55" fmla="*/ 120 h 150"/>
              <a:gd name="T56" fmla="*/ 108 w 156"/>
              <a:gd name="T57" fmla="*/ 126 h 150"/>
              <a:gd name="T58" fmla="*/ 96 w 156"/>
              <a:gd name="T59" fmla="*/ 126 h 150"/>
              <a:gd name="T60" fmla="*/ 90 w 156"/>
              <a:gd name="T61" fmla="*/ 132 h 150"/>
              <a:gd name="T62" fmla="*/ 84 w 156"/>
              <a:gd name="T63" fmla="*/ 138 h 150"/>
              <a:gd name="T64" fmla="*/ 72 w 156"/>
              <a:gd name="T65" fmla="*/ 132 h 150"/>
              <a:gd name="T66" fmla="*/ 72 w 156"/>
              <a:gd name="T67" fmla="*/ 144 h 150"/>
              <a:gd name="T68" fmla="*/ 66 w 156"/>
              <a:gd name="T69" fmla="*/ 138 h 150"/>
              <a:gd name="T70" fmla="*/ 60 w 156"/>
              <a:gd name="T71" fmla="*/ 132 h 150"/>
              <a:gd name="T72" fmla="*/ 54 w 156"/>
              <a:gd name="T73" fmla="*/ 144 h 150"/>
              <a:gd name="T74" fmla="*/ 42 w 156"/>
              <a:gd name="T75" fmla="*/ 150 h 150"/>
              <a:gd name="T76" fmla="*/ 42 w 156"/>
              <a:gd name="T77" fmla="*/ 144 h 150"/>
              <a:gd name="T78" fmla="*/ 42 w 156"/>
              <a:gd name="T79" fmla="*/ 132 h 150"/>
              <a:gd name="T80" fmla="*/ 36 w 156"/>
              <a:gd name="T81" fmla="*/ 138 h 150"/>
              <a:gd name="T82" fmla="*/ 24 w 156"/>
              <a:gd name="T83" fmla="*/ 132 h 150"/>
              <a:gd name="T84" fmla="*/ 18 w 156"/>
              <a:gd name="T85" fmla="*/ 126 h 150"/>
              <a:gd name="T86" fmla="*/ 12 w 156"/>
              <a:gd name="T87" fmla="*/ 120 h 150"/>
              <a:gd name="T88" fmla="*/ 18 w 156"/>
              <a:gd name="T89" fmla="*/ 120 h 150"/>
              <a:gd name="T90" fmla="*/ 6 w 156"/>
              <a:gd name="T91" fmla="*/ 120 h 150"/>
              <a:gd name="T92" fmla="*/ 12 w 156"/>
              <a:gd name="T93" fmla="*/ 108 h 150"/>
              <a:gd name="T94" fmla="*/ 6 w 156"/>
              <a:gd name="T95" fmla="*/ 102 h 150"/>
              <a:gd name="T96" fmla="*/ 0 w 156"/>
              <a:gd name="T97" fmla="*/ 90 h 150"/>
              <a:gd name="T98" fmla="*/ 6 w 156"/>
              <a:gd name="T99" fmla="*/ 90 h 150"/>
              <a:gd name="T100" fmla="*/ 12 w 156"/>
              <a:gd name="T101" fmla="*/ 84 h 150"/>
              <a:gd name="T102" fmla="*/ 18 w 156"/>
              <a:gd name="T103" fmla="*/ 78 h 150"/>
              <a:gd name="T104" fmla="*/ 24 w 156"/>
              <a:gd name="T105" fmla="*/ 72 h 150"/>
              <a:gd name="T106" fmla="*/ 30 w 156"/>
              <a:gd name="T107" fmla="*/ 60 h 150"/>
              <a:gd name="T108" fmla="*/ 42 w 156"/>
              <a:gd name="T109" fmla="*/ 54 h 150"/>
              <a:gd name="T110" fmla="*/ 42 w 156"/>
              <a:gd name="T111" fmla="*/ 54 h 150"/>
              <a:gd name="T112" fmla="*/ 42 w 156"/>
              <a:gd name="T113" fmla="*/ 42 h 150"/>
              <a:gd name="T114" fmla="*/ 42 w 156"/>
              <a:gd name="T115" fmla="*/ 36 h 150"/>
              <a:gd name="T116" fmla="*/ 48 w 156"/>
              <a:gd name="T117" fmla="*/ 36 h 150"/>
              <a:gd name="T118" fmla="*/ 54 w 156"/>
              <a:gd name="T119" fmla="*/ 30 h 150"/>
              <a:gd name="T120" fmla="*/ 54 w 156"/>
              <a:gd name="T121" fmla="*/ 30 h 150"/>
              <a:gd name="T122" fmla="*/ 54 w 156"/>
              <a:gd name="T123" fmla="*/ 18 h 150"/>
              <a:gd name="T124" fmla="*/ 60 w 156"/>
              <a:gd name="T125" fmla="*/ 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" h="150">
                <a:moveTo>
                  <a:pt x="60" y="6"/>
                </a:moveTo>
                <a:lnTo>
                  <a:pt x="60" y="6"/>
                </a:lnTo>
                <a:lnTo>
                  <a:pt x="66" y="6"/>
                </a:lnTo>
                <a:lnTo>
                  <a:pt x="60" y="0"/>
                </a:lnTo>
                <a:lnTo>
                  <a:pt x="66" y="0"/>
                </a:lnTo>
                <a:lnTo>
                  <a:pt x="72" y="0"/>
                </a:lnTo>
                <a:lnTo>
                  <a:pt x="78" y="0"/>
                </a:lnTo>
                <a:lnTo>
                  <a:pt x="84" y="0"/>
                </a:lnTo>
                <a:lnTo>
                  <a:pt x="84" y="6"/>
                </a:lnTo>
                <a:lnTo>
                  <a:pt x="90" y="6"/>
                </a:lnTo>
                <a:lnTo>
                  <a:pt x="90" y="12"/>
                </a:lnTo>
                <a:lnTo>
                  <a:pt x="96" y="12"/>
                </a:lnTo>
                <a:lnTo>
                  <a:pt x="96" y="18"/>
                </a:lnTo>
                <a:lnTo>
                  <a:pt x="102" y="18"/>
                </a:lnTo>
                <a:lnTo>
                  <a:pt x="102" y="24"/>
                </a:lnTo>
                <a:lnTo>
                  <a:pt x="102" y="18"/>
                </a:lnTo>
                <a:lnTo>
                  <a:pt x="108" y="24"/>
                </a:lnTo>
                <a:lnTo>
                  <a:pt x="108" y="18"/>
                </a:lnTo>
                <a:lnTo>
                  <a:pt x="114" y="18"/>
                </a:lnTo>
                <a:lnTo>
                  <a:pt x="114" y="18"/>
                </a:lnTo>
                <a:lnTo>
                  <a:pt x="114" y="12"/>
                </a:lnTo>
                <a:lnTo>
                  <a:pt x="120" y="12"/>
                </a:lnTo>
                <a:lnTo>
                  <a:pt x="120" y="18"/>
                </a:lnTo>
                <a:lnTo>
                  <a:pt x="126" y="12"/>
                </a:lnTo>
                <a:lnTo>
                  <a:pt x="132" y="12"/>
                </a:lnTo>
                <a:lnTo>
                  <a:pt x="138" y="12"/>
                </a:lnTo>
                <a:lnTo>
                  <a:pt x="138" y="18"/>
                </a:lnTo>
                <a:lnTo>
                  <a:pt x="144" y="24"/>
                </a:lnTo>
                <a:lnTo>
                  <a:pt x="138" y="24"/>
                </a:lnTo>
                <a:lnTo>
                  <a:pt x="138" y="30"/>
                </a:lnTo>
                <a:lnTo>
                  <a:pt x="144" y="36"/>
                </a:lnTo>
                <a:lnTo>
                  <a:pt x="144" y="36"/>
                </a:lnTo>
                <a:lnTo>
                  <a:pt x="150" y="36"/>
                </a:lnTo>
                <a:lnTo>
                  <a:pt x="150" y="42"/>
                </a:lnTo>
                <a:lnTo>
                  <a:pt x="150" y="48"/>
                </a:lnTo>
                <a:lnTo>
                  <a:pt x="150" y="54"/>
                </a:lnTo>
                <a:lnTo>
                  <a:pt x="144" y="60"/>
                </a:lnTo>
                <a:lnTo>
                  <a:pt x="150" y="60"/>
                </a:lnTo>
                <a:lnTo>
                  <a:pt x="150" y="66"/>
                </a:lnTo>
                <a:lnTo>
                  <a:pt x="150" y="72"/>
                </a:lnTo>
                <a:lnTo>
                  <a:pt x="156" y="78"/>
                </a:lnTo>
                <a:lnTo>
                  <a:pt x="150" y="84"/>
                </a:lnTo>
                <a:lnTo>
                  <a:pt x="150" y="78"/>
                </a:lnTo>
                <a:lnTo>
                  <a:pt x="150" y="84"/>
                </a:lnTo>
                <a:lnTo>
                  <a:pt x="144" y="84"/>
                </a:lnTo>
                <a:lnTo>
                  <a:pt x="138" y="84"/>
                </a:lnTo>
                <a:lnTo>
                  <a:pt x="132" y="84"/>
                </a:lnTo>
                <a:lnTo>
                  <a:pt x="126" y="90"/>
                </a:lnTo>
                <a:lnTo>
                  <a:pt x="120" y="96"/>
                </a:lnTo>
                <a:lnTo>
                  <a:pt x="114" y="96"/>
                </a:lnTo>
                <a:lnTo>
                  <a:pt x="114" y="102"/>
                </a:lnTo>
                <a:lnTo>
                  <a:pt x="114" y="96"/>
                </a:lnTo>
                <a:lnTo>
                  <a:pt x="114" y="102"/>
                </a:lnTo>
                <a:lnTo>
                  <a:pt x="114" y="114"/>
                </a:lnTo>
                <a:lnTo>
                  <a:pt x="114" y="120"/>
                </a:lnTo>
                <a:lnTo>
                  <a:pt x="114" y="120"/>
                </a:lnTo>
                <a:lnTo>
                  <a:pt x="114" y="126"/>
                </a:lnTo>
                <a:lnTo>
                  <a:pt x="108" y="126"/>
                </a:lnTo>
                <a:lnTo>
                  <a:pt x="102" y="126"/>
                </a:lnTo>
                <a:lnTo>
                  <a:pt x="96" y="126"/>
                </a:lnTo>
                <a:lnTo>
                  <a:pt x="90" y="126"/>
                </a:lnTo>
                <a:lnTo>
                  <a:pt x="90" y="132"/>
                </a:lnTo>
                <a:lnTo>
                  <a:pt x="84" y="132"/>
                </a:lnTo>
                <a:lnTo>
                  <a:pt x="84" y="138"/>
                </a:lnTo>
                <a:lnTo>
                  <a:pt x="78" y="132"/>
                </a:lnTo>
                <a:lnTo>
                  <a:pt x="72" y="132"/>
                </a:lnTo>
                <a:lnTo>
                  <a:pt x="78" y="138"/>
                </a:lnTo>
                <a:lnTo>
                  <a:pt x="72" y="144"/>
                </a:lnTo>
                <a:lnTo>
                  <a:pt x="66" y="144"/>
                </a:lnTo>
                <a:lnTo>
                  <a:pt x="66" y="138"/>
                </a:lnTo>
                <a:lnTo>
                  <a:pt x="60" y="138"/>
                </a:lnTo>
                <a:lnTo>
                  <a:pt x="60" y="132"/>
                </a:lnTo>
                <a:lnTo>
                  <a:pt x="54" y="138"/>
                </a:lnTo>
                <a:lnTo>
                  <a:pt x="54" y="144"/>
                </a:lnTo>
                <a:lnTo>
                  <a:pt x="48" y="144"/>
                </a:lnTo>
                <a:lnTo>
                  <a:pt x="42" y="150"/>
                </a:lnTo>
                <a:lnTo>
                  <a:pt x="42" y="144"/>
                </a:lnTo>
                <a:lnTo>
                  <a:pt x="42" y="144"/>
                </a:lnTo>
                <a:lnTo>
                  <a:pt x="42" y="138"/>
                </a:lnTo>
                <a:lnTo>
                  <a:pt x="42" y="132"/>
                </a:lnTo>
                <a:lnTo>
                  <a:pt x="36" y="132"/>
                </a:lnTo>
                <a:lnTo>
                  <a:pt x="36" y="138"/>
                </a:lnTo>
                <a:lnTo>
                  <a:pt x="30" y="132"/>
                </a:lnTo>
                <a:lnTo>
                  <a:pt x="24" y="132"/>
                </a:lnTo>
                <a:lnTo>
                  <a:pt x="24" y="126"/>
                </a:lnTo>
                <a:lnTo>
                  <a:pt x="18" y="126"/>
                </a:lnTo>
                <a:lnTo>
                  <a:pt x="18" y="120"/>
                </a:lnTo>
                <a:lnTo>
                  <a:pt x="12" y="120"/>
                </a:lnTo>
                <a:lnTo>
                  <a:pt x="12" y="120"/>
                </a:lnTo>
                <a:lnTo>
                  <a:pt x="18" y="120"/>
                </a:lnTo>
                <a:lnTo>
                  <a:pt x="12" y="120"/>
                </a:lnTo>
                <a:lnTo>
                  <a:pt x="6" y="120"/>
                </a:lnTo>
                <a:lnTo>
                  <a:pt x="12" y="114"/>
                </a:lnTo>
                <a:lnTo>
                  <a:pt x="12" y="108"/>
                </a:lnTo>
                <a:lnTo>
                  <a:pt x="6" y="108"/>
                </a:lnTo>
                <a:lnTo>
                  <a:pt x="6" y="102"/>
                </a:lnTo>
                <a:lnTo>
                  <a:pt x="6" y="96"/>
                </a:lnTo>
                <a:lnTo>
                  <a:pt x="0" y="90"/>
                </a:lnTo>
                <a:lnTo>
                  <a:pt x="0" y="84"/>
                </a:lnTo>
                <a:lnTo>
                  <a:pt x="6" y="90"/>
                </a:lnTo>
                <a:lnTo>
                  <a:pt x="6" y="84"/>
                </a:lnTo>
                <a:lnTo>
                  <a:pt x="12" y="84"/>
                </a:lnTo>
                <a:lnTo>
                  <a:pt x="18" y="84"/>
                </a:lnTo>
                <a:lnTo>
                  <a:pt x="18" y="78"/>
                </a:lnTo>
                <a:lnTo>
                  <a:pt x="18" y="72"/>
                </a:lnTo>
                <a:lnTo>
                  <a:pt x="24" y="72"/>
                </a:lnTo>
                <a:lnTo>
                  <a:pt x="24" y="66"/>
                </a:lnTo>
                <a:lnTo>
                  <a:pt x="30" y="60"/>
                </a:lnTo>
                <a:lnTo>
                  <a:pt x="36" y="60"/>
                </a:lnTo>
                <a:lnTo>
                  <a:pt x="42" y="54"/>
                </a:lnTo>
                <a:lnTo>
                  <a:pt x="42" y="48"/>
                </a:lnTo>
                <a:lnTo>
                  <a:pt x="42" y="54"/>
                </a:lnTo>
                <a:lnTo>
                  <a:pt x="42" y="48"/>
                </a:lnTo>
                <a:lnTo>
                  <a:pt x="42" y="42"/>
                </a:lnTo>
                <a:lnTo>
                  <a:pt x="42" y="42"/>
                </a:lnTo>
                <a:lnTo>
                  <a:pt x="42" y="36"/>
                </a:lnTo>
                <a:lnTo>
                  <a:pt x="48" y="36"/>
                </a:lnTo>
                <a:lnTo>
                  <a:pt x="48" y="36"/>
                </a:lnTo>
                <a:lnTo>
                  <a:pt x="54" y="36"/>
                </a:lnTo>
                <a:lnTo>
                  <a:pt x="54" y="30"/>
                </a:lnTo>
                <a:lnTo>
                  <a:pt x="60" y="30"/>
                </a:lnTo>
                <a:lnTo>
                  <a:pt x="54" y="30"/>
                </a:lnTo>
                <a:lnTo>
                  <a:pt x="54" y="24"/>
                </a:lnTo>
                <a:lnTo>
                  <a:pt x="54" y="18"/>
                </a:lnTo>
                <a:lnTo>
                  <a:pt x="54" y="6"/>
                </a:lnTo>
                <a:lnTo>
                  <a:pt x="60" y="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" name="Freeform 102"/>
          <p:cNvSpPr>
            <a:spLocks/>
          </p:cNvSpPr>
          <p:nvPr/>
        </p:nvSpPr>
        <p:spPr bwMode="auto">
          <a:xfrm>
            <a:off x="5969000" y="4548188"/>
            <a:ext cx="401638" cy="484187"/>
          </a:xfrm>
          <a:custGeom>
            <a:avLst/>
            <a:gdLst>
              <a:gd name="T0" fmla="*/ 42 w 126"/>
              <a:gd name="T1" fmla="*/ 0 h 156"/>
              <a:gd name="T2" fmla="*/ 54 w 126"/>
              <a:gd name="T3" fmla="*/ 6 h 156"/>
              <a:gd name="T4" fmla="*/ 54 w 126"/>
              <a:gd name="T5" fmla="*/ 18 h 156"/>
              <a:gd name="T6" fmla="*/ 60 w 126"/>
              <a:gd name="T7" fmla="*/ 30 h 156"/>
              <a:gd name="T8" fmla="*/ 72 w 126"/>
              <a:gd name="T9" fmla="*/ 30 h 156"/>
              <a:gd name="T10" fmla="*/ 84 w 126"/>
              <a:gd name="T11" fmla="*/ 18 h 156"/>
              <a:gd name="T12" fmla="*/ 84 w 126"/>
              <a:gd name="T13" fmla="*/ 30 h 156"/>
              <a:gd name="T14" fmla="*/ 96 w 126"/>
              <a:gd name="T15" fmla="*/ 30 h 156"/>
              <a:gd name="T16" fmla="*/ 102 w 126"/>
              <a:gd name="T17" fmla="*/ 30 h 156"/>
              <a:gd name="T18" fmla="*/ 108 w 126"/>
              <a:gd name="T19" fmla="*/ 30 h 156"/>
              <a:gd name="T20" fmla="*/ 108 w 126"/>
              <a:gd name="T21" fmla="*/ 36 h 156"/>
              <a:gd name="T22" fmla="*/ 108 w 126"/>
              <a:gd name="T23" fmla="*/ 48 h 156"/>
              <a:gd name="T24" fmla="*/ 114 w 126"/>
              <a:gd name="T25" fmla="*/ 60 h 156"/>
              <a:gd name="T26" fmla="*/ 114 w 126"/>
              <a:gd name="T27" fmla="*/ 72 h 156"/>
              <a:gd name="T28" fmla="*/ 120 w 126"/>
              <a:gd name="T29" fmla="*/ 78 h 156"/>
              <a:gd name="T30" fmla="*/ 126 w 126"/>
              <a:gd name="T31" fmla="*/ 84 h 156"/>
              <a:gd name="T32" fmla="*/ 126 w 126"/>
              <a:gd name="T33" fmla="*/ 96 h 156"/>
              <a:gd name="T34" fmla="*/ 114 w 126"/>
              <a:gd name="T35" fmla="*/ 102 h 156"/>
              <a:gd name="T36" fmla="*/ 120 w 126"/>
              <a:gd name="T37" fmla="*/ 114 h 156"/>
              <a:gd name="T38" fmla="*/ 120 w 126"/>
              <a:gd name="T39" fmla="*/ 120 h 156"/>
              <a:gd name="T40" fmla="*/ 120 w 126"/>
              <a:gd name="T41" fmla="*/ 120 h 156"/>
              <a:gd name="T42" fmla="*/ 120 w 126"/>
              <a:gd name="T43" fmla="*/ 126 h 156"/>
              <a:gd name="T44" fmla="*/ 120 w 126"/>
              <a:gd name="T45" fmla="*/ 138 h 156"/>
              <a:gd name="T46" fmla="*/ 120 w 126"/>
              <a:gd name="T47" fmla="*/ 138 h 156"/>
              <a:gd name="T48" fmla="*/ 114 w 126"/>
              <a:gd name="T49" fmla="*/ 144 h 156"/>
              <a:gd name="T50" fmla="*/ 108 w 126"/>
              <a:gd name="T51" fmla="*/ 150 h 156"/>
              <a:gd name="T52" fmla="*/ 102 w 126"/>
              <a:gd name="T53" fmla="*/ 144 h 156"/>
              <a:gd name="T54" fmla="*/ 90 w 126"/>
              <a:gd name="T55" fmla="*/ 144 h 156"/>
              <a:gd name="T56" fmla="*/ 84 w 126"/>
              <a:gd name="T57" fmla="*/ 144 h 156"/>
              <a:gd name="T58" fmla="*/ 84 w 126"/>
              <a:gd name="T59" fmla="*/ 144 h 156"/>
              <a:gd name="T60" fmla="*/ 72 w 126"/>
              <a:gd name="T61" fmla="*/ 150 h 156"/>
              <a:gd name="T62" fmla="*/ 66 w 126"/>
              <a:gd name="T63" fmla="*/ 150 h 156"/>
              <a:gd name="T64" fmla="*/ 54 w 126"/>
              <a:gd name="T65" fmla="*/ 144 h 156"/>
              <a:gd name="T66" fmla="*/ 42 w 126"/>
              <a:gd name="T67" fmla="*/ 138 h 156"/>
              <a:gd name="T68" fmla="*/ 30 w 126"/>
              <a:gd name="T69" fmla="*/ 138 h 156"/>
              <a:gd name="T70" fmla="*/ 24 w 126"/>
              <a:gd name="T71" fmla="*/ 132 h 156"/>
              <a:gd name="T72" fmla="*/ 24 w 126"/>
              <a:gd name="T73" fmla="*/ 126 h 156"/>
              <a:gd name="T74" fmla="*/ 18 w 126"/>
              <a:gd name="T75" fmla="*/ 120 h 156"/>
              <a:gd name="T76" fmla="*/ 18 w 126"/>
              <a:gd name="T77" fmla="*/ 114 h 156"/>
              <a:gd name="T78" fmla="*/ 18 w 126"/>
              <a:gd name="T79" fmla="*/ 108 h 156"/>
              <a:gd name="T80" fmla="*/ 18 w 126"/>
              <a:gd name="T81" fmla="*/ 96 h 156"/>
              <a:gd name="T82" fmla="*/ 12 w 126"/>
              <a:gd name="T83" fmla="*/ 90 h 156"/>
              <a:gd name="T84" fmla="*/ 12 w 126"/>
              <a:gd name="T85" fmla="*/ 78 h 156"/>
              <a:gd name="T86" fmla="*/ 6 w 126"/>
              <a:gd name="T87" fmla="*/ 72 h 156"/>
              <a:gd name="T88" fmla="*/ 0 w 126"/>
              <a:gd name="T89" fmla="*/ 60 h 156"/>
              <a:gd name="T90" fmla="*/ 0 w 126"/>
              <a:gd name="T91" fmla="*/ 42 h 156"/>
              <a:gd name="T92" fmla="*/ 6 w 126"/>
              <a:gd name="T93" fmla="*/ 36 h 156"/>
              <a:gd name="T94" fmla="*/ 12 w 126"/>
              <a:gd name="T95" fmla="*/ 30 h 156"/>
              <a:gd name="T96" fmla="*/ 12 w 126"/>
              <a:gd name="T97" fmla="*/ 18 h 156"/>
              <a:gd name="T98" fmla="*/ 18 w 126"/>
              <a:gd name="T99" fmla="*/ 18 h 156"/>
              <a:gd name="T100" fmla="*/ 24 w 126"/>
              <a:gd name="T101" fmla="*/ 24 h 156"/>
              <a:gd name="T102" fmla="*/ 24 w 126"/>
              <a:gd name="T103" fmla="*/ 12 h 156"/>
              <a:gd name="T104" fmla="*/ 30 w 126"/>
              <a:gd name="T105" fmla="*/ 6 h 156"/>
              <a:gd name="T106" fmla="*/ 36 w 126"/>
              <a:gd name="T107" fmla="*/ 12 h 156"/>
              <a:gd name="T108" fmla="*/ 42 w 126"/>
              <a:gd name="T10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156">
                <a:moveTo>
                  <a:pt x="42" y="0"/>
                </a:moveTo>
                <a:lnTo>
                  <a:pt x="42" y="0"/>
                </a:lnTo>
                <a:lnTo>
                  <a:pt x="48" y="6"/>
                </a:lnTo>
                <a:lnTo>
                  <a:pt x="54" y="6"/>
                </a:lnTo>
                <a:lnTo>
                  <a:pt x="54" y="12"/>
                </a:lnTo>
                <a:lnTo>
                  <a:pt x="54" y="18"/>
                </a:lnTo>
                <a:lnTo>
                  <a:pt x="54" y="24"/>
                </a:lnTo>
                <a:lnTo>
                  <a:pt x="60" y="30"/>
                </a:lnTo>
                <a:lnTo>
                  <a:pt x="66" y="30"/>
                </a:lnTo>
                <a:lnTo>
                  <a:pt x="72" y="30"/>
                </a:lnTo>
                <a:lnTo>
                  <a:pt x="78" y="18"/>
                </a:lnTo>
                <a:lnTo>
                  <a:pt x="84" y="18"/>
                </a:lnTo>
                <a:lnTo>
                  <a:pt x="84" y="24"/>
                </a:lnTo>
                <a:lnTo>
                  <a:pt x="84" y="30"/>
                </a:lnTo>
                <a:lnTo>
                  <a:pt x="96" y="24"/>
                </a:lnTo>
                <a:lnTo>
                  <a:pt x="96" y="30"/>
                </a:lnTo>
                <a:lnTo>
                  <a:pt x="96" y="30"/>
                </a:lnTo>
                <a:lnTo>
                  <a:pt x="102" y="30"/>
                </a:lnTo>
                <a:lnTo>
                  <a:pt x="102" y="36"/>
                </a:lnTo>
                <a:lnTo>
                  <a:pt x="108" y="30"/>
                </a:lnTo>
                <a:lnTo>
                  <a:pt x="108" y="36"/>
                </a:lnTo>
                <a:lnTo>
                  <a:pt x="108" y="36"/>
                </a:lnTo>
                <a:lnTo>
                  <a:pt x="108" y="42"/>
                </a:lnTo>
                <a:lnTo>
                  <a:pt x="108" y="48"/>
                </a:lnTo>
                <a:lnTo>
                  <a:pt x="114" y="54"/>
                </a:lnTo>
                <a:lnTo>
                  <a:pt x="114" y="60"/>
                </a:lnTo>
                <a:lnTo>
                  <a:pt x="114" y="66"/>
                </a:lnTo>
                <a:lnTo>
                  <a:pt x="114" y="72"/>
                </a:lnTo>
                <a:lnTo>
                  <a:pt x="120" y="72"/>
                </a:lnTo>
                <a:lnTo>
                  <a:pt x="120" y="78"/>
                </a:lnTo>
                <a:lnTo>
                  <a:pt x="126" y="78"/>
                </a:lnTo>
                <a:lnTo>
                  <a:pt x="126" y="84"/>
                </a:lnTo>
                <a:lnTo>
                  <a:pt x="126" y="90"/>
                </a:lnTo>
                <a:lnTo>
                  <a:pt x="126" y="96"/>
                </a:lnTo>
                <a:lnTo>
                  <a:pt x="120" y="102"/>
                </a:lnTo>
                <a:lnTo>
                  <a:pt x="114" y="102"/>
                </a:lnTo>
                <a:lnTo>
                  <a:pt x="114" y="108"/>
                </a:lnTo>
                <a:lnTo>
                  <a:pt x="120" y="114"/>
                </a:lnTo>
                <a:lnTo>
                  <a:pt x="120" y="114"/>
                </a:lnTo>
                <a:lnTo>
                  <a:pt x="120" y="120"/>
                </a:lnTo>
                <a:lnTo>
                  <a:pt x="120" y="126"/>
                </a:lnTo>
                <a:lnTo>
                  <a:pt x="120" y="120"/>
                </a:lnTo>
                <a:lnTo>
                  <a:pt x="126" y="126"/>
                </a:lnTo>
                <a:lnTo>
                  <a:pt x="120" y="126"/>
                </a:lnTo>
                <a:lnTo>
                  <a:pt x="120" y="132"/>
                </a:lnTo>
                <a:lnTo>
                  <a:pt x="120" y="138"/>
                </a:lnTo>
                <a:lnTo>
                  <a:pt x="126" y="144"/>
                </a:lnTo>
                <a:lnTo>
                  <a:pt x="120" y="138"/>
                </a:lnTo>
                <a:lnTo>
                  <a:pt x="120" y="144"/>
                </a:lnTo>
                <a:lnTo>
                  <a:pt x="114" y="144"/>
                </a:lnTo>
                <a:lnTo>
                  <a:pt x="108" y="150"/>
                </a:lnTo>
                <a:lnTo>
                  <a:pt x="108" y="150"/>
                </a:lnTo>
                <a:lnTo>
                  <a:pt x="102" y="150"/>
                </a:lnTo>
                <a:lnTo>
                  <a:pt x="102" y="144"/>
                </a:lnTo>
                <a:lnTo>
                  <a:pt x="96" y="144"/>
                </a:lnTo>
                <a:lnTo>
                  <a:pt x="90" y="144"/>
                </a:lnTo>
                <a:lnTo>
                  <a:pt x="90" y="138"/>
                </a:lnTo>
                <a:lnTo>
                  <a:pt x="84" y="144"/>
                </a:lnTo>
                <a:lnTo>
                  <a:pt x="84" y="138"/>
                </a:lnTo>
                <a:lnTo>
                  <a:pt x="84" y="144"/>
                </a:lnTo>
                <a:lnTo>
                  <a:pt x="84" y="150"/>
                </a:lnTo>
                <a:lnTo>
                  <a:pt x="72" y="150"/>
                </a:lnTo>
                <a:lnTo>
                  <a:pt x="72" y="156"/>
                </a:lnTo>
                <a:lnTo>
                  <a:pt x="66" y="150"/>
                </a:lnTo>
                <a:lnTo>
                  <a:pt x="54" y="150"/>
                </a:lnTo>
                <a:lnTo>
                  <a:pt x="54" y="144"/>
                </a:lnTo>
                <a:lnTo>
                  <a:pt x="48" y="144"/>
                </a:lnTo>
                <a:lnTo>
                  <a:pt x="42" y="138"/>
                </a:lnTo>
                <a:lnTo>
                  <a:pt x="36" y="138"/>
                </a:lnTo>
                <a:lnTo>
                  <a:pt x="30" y="138"/>
                </a:lnTo>
                <a:lnTo>
                  <a:pt x="24" y="138"/>
                </a:lnTo>
                <a:lnTo>
                  <a:pt x="24" y="132"/>
                </a:lnTo>
                <a:lnTo>
                  <a:pt x="24" y="126"/>
                </a:lnTo>
                <a:lnTo>
                  <a:pt x="24" y="126"/>
                </a:lnTo>
                <a:lnTo>
                  <a:pt x="18" y="126"/>
                </a:lnTo>
                <a:lnTo>
                  <a:pt x="18" y="120"/>
                </a:lnTo>
                <a:lnTo>
                  <a:pt x="24" y="114"/>
                </a:lnTo>
                <a:lnTo>
                  <a:pt x="18" y="114"/>
                </a:lnTo>
                <a:lnTo>
                  <a:pt x="18" y="114"/>
                </a:lnTo>
                <a:lnTo>
                  <a:pt x="18" y="108"/>
                </a:lnTo>
                <a:lnTo>
                  <a:pt x="18" y="102"/>
                </a:lnTo>
                <a:lnTo>
                  <a:pt x="18" y="96"/>
                </a:lnTo>
                <a:lnTo>
                  <a:pt x="18" y="90"/>
                </a:lnTo>
                <a:lnTo>
                  <a:pt x="12" y="90"/>
                </a:lnTo>
                <a:lnTo>
                  <a:pt x="12" y="84"/>
                </a:lnTo>
                <a:lnTo>
                  <a:pt x="12" y="78"/>
                </a:lnTo>
                <a:lnTo>
                  <a:pt x="12" y="72"/>
                </a:lnTo>
                <a:lnTo>
                  <a:pt x="6" y="72"/>
                </a:lnTo>
                <a:lnTo>
                  <a:pt x="6" y="66"/>
                </a:lnTo>
                <a:lnTo>
                  <a:pt x="0" y="60"/>
                </a:lnTo>
                <a:lnTo>
                  <a:pt x="0" y="54"/>
                </a:lnTo>
                <a:lnTo>
                  <a:pt x="0" y="42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12" y="30"/>
                </a:lnTo>
                <a:lnTo>
                  <a:pt x="12" y="24"/>
                </a:lnTo>
                <a:lnTo>
                  <a:pt x="12" y="18"/>
                </a:lnTo>
                <a:lnTo>
                  <a:pt x="18" y="12"/>
                </a:lnTo>
                <a:lnTo>
                  <a:pt x="18" y="18"/>
                </a:lnTo>
                <a:lnTo>
                  <a:pt x="24" y="18"/>
                </a:lnTo>
                <a:lnTo>
                  <a:pt x="24" y="24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0" y="6"/>
                </a:lnTo>
                <a:lnTo>
                  <a:pt x="30" y="12"/>
                </a:lnTo>
                <a:lnTo>
                  <a:pt x="36" y="12"/>
                </a:lnTo>
                <a:lnTo>
                  <a:pt x="42" y="6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" name="Freeform 103"/>
          <p:cNvSpPr>
            <a:spLocks/>
          </p:cNvSpPr>
          <p:nvPr/>
        </p:nvSpPr>
        <p:spPr bwMode="auto">
          <a:xfrm>
            <a:off x="5511800" y="4564063"/>
            <a:ext cx="647700" cy="693737"/>
          </a:xfrm>
          <a:custGeom>
            <a:avLst/>
            <a:gdLst>
              <a:gd name="T0" fmla="*/ 48 w 204"/>
              <a:gd name="T1" fmla="*/ 48 h 222"/>
              <a:gd name="T2" fmla="*/ 60 w 204"/>
              <a:gd name="T3" fmla="*/ 48 h 222"/>
              <a:gd name="T4" fmla="*/ 72 w 204"/>
              <a:gd name="T5" fmla="*/ 54 h 222"/>
              <a:gd name="T6" fmla="*/ 84 w 204"/>
              <a:gd name="T7" fmla="*/ 42 h 222"/>
              <a:gd name="T8" fmla="*/ 90 w 204"/>
              <a:gd name="T9" fmla="*/ 24 h 222"/>
              <a:gd name="T10" fmla="*/ 96 w 204"/>
              <a:gd name="T11" fmla="*/ 12 h 222"/>
              <a:gd name="T12" fmla="*/ 102 w 204"/>
              <a:gd name="T13" fmla="*/ 6 h 222"/>
              <a:gd name="T14" fmla="*/ 114 w 204"/>
              <a:gd name="T15" fmla="*/ 6 h 222"/>
              <a:gd name="T16" fmla="*/ 120 w 204"/>
              <a:gd name="T17" fmla="*/ 18 h 222"/>
              <a:gd name="T18" fmla="*/ 132 w 204"/>
              <a:gd name="T19" fmla="*/ 24 h 222"/>
              <a:gd name="T20" fmla="*/ 138 w 204"/>
              <a:gd name="T21" fmla="*/ 36 h 222"/>
              <a:gd name="T22" fmla="*/ 138 w 204"/>
              <a:gd name="T23" fmla="*/ 48 h 222"/>
              <a:gd name="T24" fmla="*/ 150 w 204"/>
              <a:gd name="T25" fmla="*/ 60 h 222"/>
              <a:gd name="T26" fmla="*/ 156 w 204"/>
              <a:gd name="T27" fmla="*/ 72 h 222"/>
              <a:gd name="T28" fmla="*/ 162 w 204"/>
              <a:gd name="T29" fmla="*/ 84 h 222"/>
              <a:gd name="T30" fmla="*/ 162 w 204"/>
              <a:gd name="T31" fmla="*/ 102 h 222"/>
              <a:gd name="T32" fmla="*/ 168 w 204"/>
              <a:gd name="T33" fmla="*/ 108 h 222"/>
              <a:gd name="T34" fmla="*/ 168 w 204"/>
              <a:gd name="T35" fmla="*/ 120 h 222"/>
              <a:gd name="T36" fmla="*/ 168 w 204"/>
              <a:gd name="T37" fmla="*/ 132 h 222"/>
              <a:gd name="T38" fmla="*/ 186 w 204"/>
              <a:gd name="T39" fmla="*/ 132 h 222"/>
              <a:gd name="T40" fmla="*/ 186 w 204"/>
              <a:gd name="T41" fmla="*/ 144 h 222"/>
              <a:gd name="T42" fmla="*/ 174 w 204"/>
              <a:gd name="T43" fmla="*/ 150 h 222"/>
              <a:gd name="T44" fmla="*/ 186 w 204"/>
              <a:gd name="T45" fmla="*/ 162 h 222"/>
              <a:gd name="T46" fmla="*/ 204 w 204"/>
              <a:gd name="T47" fmla="*/ 168 h 222"/>
              <a:gd name="T48" fmla="*/ 186 w 204"/>
              <a:gd name="T49" fmla="*/ 180 h 222"/>
              <a:gd name="T50" fmla="*/ 186 w 204"/>
              <a:gd name="T51" fmla="*/ 192 h 222"/>
              <a:gd name="T52" fmla="*/ 174 w 204"/>
              <a:gd name="T53" fmla="*/ 192 h 222"/>
              <a:gd name="T54" fmla="*/ 162 w 204"/>
              <a:gd name="T55" fmla="*/ 198 h 222"/>
              <a:gd name="T56" fmla="*/ 156 w 204"/>
              <a:gd name="T57" fmla="*/ 204 h 222"/>
              <a:gd name="T58" fmla="*/ 156 w 204"/>
              <a:gd name="T59" fmla="*/ 222 h 222"/>
              <a:gd name="T60" fmla="*/ 138 w 204"/>
              <a:gd name="T61" fmla="*/ 222 h 222"/>
              <a:gd name="T62" fmla="*/ 126 w 204"/>
              <a:gd name="T63" fmla="*/ 210 h 222"/>
              <a:gd name="T64" fmla="*/ 114 w 204"/>
              <a:gd name="T65" fmla="*/ 216 h 222"/>
              <a:gd name="T66" fmla="*/ 96 w 204"/>
              <a:gd name="T67" fmla="*/ 210 h 222"/>
              <a:gd name="T68" fmla="*/ 90 w 204"/>
              <a:gd name="T69" fmla="*/ 198 h 222"/>
              <a:gd name="T70" fmla="*/ 90 w 204"/>
              <a:gd name="T71" fmla="*/ 192 h 222"/>
              <a:gd name="T72" fmla="*/ 84 w 204"/>
              <a:gd name="T73" fmla="*/ 174 h 222"/>
              <a:gd name="T74" fmla="*/ 78 w 204"/>
              <a:gd name="T75" fmla="*/ 168 h 222"/>
              <a:gd name="T76" fmla="*/ 72 w 204"/>
              <a:gd name="T77" fmla="*/ 156 h 222"/>
              <a:gd name="T78" fmla="*/ 54 w 204"/>
              <a:gd name="T79" fmla="*/ 150 h 222"/>
              <a:gd name="T80" fmla="*/ 36 w 204"/>
              <a:gd name="T81" fmla="*/ 144 h 222"/>
              <a:gd name="T82" fmla="*/ 42 w 204"/>
              <a:gd name="T83" fmla="*/ 138 h 222"/>
              <a:gd name="T84" fmla="*/ 30 w 204"/>
              <a:gd name="T85" fmla="*/ 132 h 222"/>
              <a:gd name="T86" fmla="*/ 24 w 204"/>
              <a:gd name="T87" fmla="*/ 132 h 222"/>
              <a:gd name="T88" fmla="*/ 18 w 204"/>
              <a:gd name="T89" fmla="*/ 132 h 222"/>
              <a:gd name="T90" fmla="*/ 12 w 204"/>
              <a:gd name="T91" fmla="*/ 144 h 222"/>
              <a:gd name="T92" fmla="*/ 12 w 204"/>
              <a:gd name="T93" fmla="*/ 132 h 222"/>
              <a:gd name="T94" fmla="*/ 12 w 204"/>
              <a:gd name="T95" fmla="*/ 120 h 222"/>
              <a:gd name="T96" fmla="*/ 0 w 204"/>
              <a:gd name="T97" fmla="*/ 114 h 222"/>
              <a:gd name="T98" fmla="*/ 0 w 204"/>
              <a:gd name="T99" fmla="*/ 102 h 222"/>
              <a:gd name="T100" fmla="*/ 6 w 204"/>
              <a:gd name="T101" fmla="*/ 78 h 222"/>
              <a:gd name="T102" fmla="*/ 12 w 204"/>
              <a:gd name="T103" fmla="*/ 78 h 222"/>
              <a:gd name="T104" fmla="*/ 24 w 204"/>
              <a:gd name="T105" fmla="*/ 66 h 222"/>
              <a:gd name="T106" fmla="*/ 36 w 204"/>
              <a:gd name="T107" fmla="*/ 6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4" h="222">
                <a:moveTo>
                  <a:pt x="42" y="60"/>
                </a:moveTo>
                <a:lnTo>
                  <a:pt x="42" y="54"/>
                </a:lnTo>
                <a:lnTo>
                  <a:pt x="48" y="48"/>
                </a:lnTo>
                <a:lnTo>
                  <a:pt x="48" y="54"/>
                </a:lnTo>
                <a:lnTo>
                  <a:pt x="48" y="48"/>
                </a:lnTo>
                <a:lnTo>
                  <a:pt x="60" y="48"/>
                </a:lnTo>
                <a:lnTo>
                  <a:pt x="60" y="54"/>
                </a:lnTo>
                <a:lnTo>
                  <a:pt x="66" y="54"/>
                </a:lnTo>
                <a:lnTo>
                  <a:pt x="72" y="54"/>
                </a:lnTo>
                <a:lnTo>
                  <a:pt x="78" y="54"/>
                </a:lnTo>
                <a:lnTo>
                  <a:pt x="78" y="48"/>
                </a:lnTo>
                <a:lnTo>
                  <a:pt x="84" y="42"/>
                </a:lnTo>
                <a:lnTo>
                  <a:pt x="90" y="36"/>
                </a:lnTo>
                <a:lnTo>
                  <a:pt x="90" y="30"/>
                </a:lnTo>
                <a:lnTo>
                  <a:pt x="90" y="24"/>
                </a:lnTo>
                <a:lnTo>
                  <a:pt x="90" y="24"/>
                </a:lnTo>
                <a:lnTo>
                  <a:pt x="90" y="18"/>
                </a:lnTo>
                <a:lnTo>
                  <a:pt x="96" y="12"/>
                </a:lnTo>
                <a:lnTo>
                  <a:pt x="96" y="18"/>
                </a:lnTo>
                <a:lnTo>
                  <a:pt x="102" y="12"/>
                </a:lnTo>
                <a:lnTo>
                  <a:pt x="102" y="6"/>
                </a:lnTo>
                <a:lnTo>
                  <a:pt x="108" y="6"/>
                </a:lnTo>
                <a:lnTo>
                  <a:pt x="108" y="0"/>
                </a:lnTo>
                <a:lnTo>
                  <a:pt x="114" y="6"/>
                </a:lnTo>
                <a:lnTo>
                  <a:pt x="114" y="12"/>
                </a:lnTo>
                <a:lnTo>
                  <a:pt x="114" y="18"/>
                </a:lnTo>
                <a:lnTo>
                  <a:pt x="120" y="18"/>
                </a:lnTo>
                <a:lnTo>
                  <a:pt x="126" y="12"/>
                </a:lnTo>
                <a:lnTo>
                  <a:pt x="126" y="24"/>
                </a:lnTo>
                <a:lnTo>
                  <a:pt x="132" y="24"/>
                </a:lnTo>
                <a:lnTo>
                  <a:pt x="138" y="24"/>
                </a:lnTo>
                <a:lnTo>
                  <a:pt x="132" y="30"/>
                </a:lnTo>
                <a:lnTo>
                  <a:pt x="138" y="36"/>
                </a:lnTo>
                <a:lnTo>
                  <a:pt x="132" y="36"/>
                </a:lnTo>
                <a:lnTo>
                  <a:pt x="132" y="42"/>
                </a:lnTo>
                <a:lnTo>
                  <a:pt x="138" y="48"/>
                </a:lnTo>
                <a:lnTo>
                  <a:pt x="138" y="54"/>
                </a:lnTo>
                <a:lnTo>
                  <a:pt x="144" y="54"/>
                </a:lnTo>
                <a:lnTo>
                  <a:pt x="150" y="60"/>
                </a:lnTo>
                <a:lnTo>
                  <a:pt x="150" y="66"/>
                </a:lnTo>
                <a:lnTo>
                  <a:pt x="156" y="66"/>
                </a:lnTo>
                <a:lnTo>
                  <a:pt x="156" y="72"/>
                </a:lnTo>
                <a:lnTo>
                  <a:pt x="156" y="78"/>
                </a:lnTo>
                <a:lnTo>
                  <a:pt x="156" y="84"/>
                </a:lnTo>
                <a:lnTo>
                  <a:pt x="162" y="84"/>
                </a:lnTo>
                <a:lnTo>
                  <a:pt x="162" y="90"/>
                </a:lnTo>
                <a:lnTo>
                  <a:pt x="162" y="96"/>
                </a:lnTo>
                <a:lnTo>
                  <a:pt x="162" y="102"/>
                </a:lnTo>
                <a:lnTo>
                  <a:pt x="162" y="108"/>
                </a:lnTo>
                <a:lnTo>
                  <a:pt x="162" y="108"/>
                </a:lnTo>
                <a:lnTo>
                  <a:pt x="168" y="108"/>
                </a:lnTo>
                <a:lnTo>
                  <a:pt x="162" y="114"/>
                </a:lnTo>
                <a:lnTo>
                  <a:pt x="162" y="120"/>
                </a:lnTo>
                <a:lnTo>
                  <a:pt x="168" y="120"/>
                </a:lnTo>
                <a:lnTo>
                  <a:pt x="168" y="120"/>
                </a:lnTo>
                <a:lnTo>
                  <a:pt x="168" y="126"/>
                </a:lnTo>
                <a:lnTo>
                  <a:pt x="168" y="132"/>
                </a:lnTo>
                <a:lnTo>
                  <a:pt x="174" y="132"/>
                </a:lnTo>
                <a:lnTo>
                  <a:pt x="180" y="132"/>
                </a:lnTo>
                <a:lnTo>
                  <a:pt x="186" y="132"/>
                </a:lnTo>
                <a:lnTo>
                  <a:pt x="192" y="138"/>
                </a:lnTo>
                <a:lnTo>
                  <a:pt x="186" y="138"/>
                </a:lnTo>
                <a:lnTo>
                  <a:pt x="186" y="144"/>
                </a:lnTo>
                <a:lnTo>
                  <a:pt x="186" y="150"/>
                </a:lnTo>
                <a:lnTo>
                  <a:pt x="180" y="150"/>
                </a:lnTo>
                <a:lnTo>
                  <a:pt x="174" y="150"/>
                </a:lnTo>
                <a:lnTo>
                  <a:pt x="180" y="156"/>
                </a:lnTo>
                <a:lnTo>
                  <a:pt x="186" y="156"/>
                </a:lnTo>
                <a:lnTo>
                  <a:pt x="186" y="162"/>
                </a:lnTo>
                <a:lnTo>
                  <a:pt x="192" y="162"/>
                </a:lnTo>
                <a:lnTo>
                  <a:pt x="198" y="162"/>
                </a:lnTo>
                <a:lnTo>
                  <a:pt x="204" y="168"/>
                </a:lnTo>
                <a:lnTo>
                  <a:pt x="198" y="174"/>
                </a:lnTo>
                <a:lnTo>
                  <a:pt x="192" y="174"/>
                </a:lnTo>
                <a:lnTo>
                  <a:pt x="186" y="180"/>
                </a:lnTo>
                <a:lnTo>
                  <a:pt x="192" y="186"/>
                </a:lnTo>
                <a:lnTo>
                  <a:pt x="186" y="186"/>
                </a:lnTo>
                <a:lnTo>
                  <a:pt x="186" y="192"/>
                </a:lnTo>
                <a:lnTo>
                  <a:pt x="180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8"/>
                </a:lnTo>
                <a:lnTo>
                  <a:pt x="168" y="198"/>
                </a:lnTo>
                <a:lnTo>
                  <a:pt x="162" y="198"/>
                </a:lnTo>
                <a:lnTo>
                  <a:pt x="156" y="198"/>
                </a:lnTo>
                <a:lnTo>
                  <a:pt x="150" y="204"/>
                </a:lnTo>
                <a:lnTo>
                  <a:pt x="156" y="204"/>
                </a:lnTo>
                <a:lnTo>
                  <a:pt x="156" y="210"/>
                </a:lnTo>
                <a:lnTo>
                  <a:pt x="156" y="216"/>
                </a:lnTo>
                <a:lnTo>
                  <a:pt x="156" y="222"/>
                </a:lnTo>
                <a:lnTo>
                  <a:pt x="150" y="222"/>
                </a:lnTo>
                <a:lnTo>
                  <a:pt x="144" y="222"/>
                </a:lnTo>
                <a:lnTo>
                  <a:pt x="138" y="222"/>
                </a:lnTo>
                <a:lnTo>
                  <a:pt x="132" y="216"/>
                </a:lnTo>
                <a:lnTo>
                  <a:pt x="126" y="216"/>
                </a:lnTo>
                <a:lnTo>
                  <a:pt x="126" y="210"/>
                </a:lnTo>
                <a:lnTo>
                  <a:pt x="120" y="210"/>
                </a:lnTo>
                <a:lnTo>
                  <a:pt x="114" y="210"/>
                </a:lnTo>
                <a:lnTo>
                  <a:pt x="114" y="216"/>
                </a:lnTo>
                <a:lnTo>
                  <a:pt x="108" y="216"/>
                </a:lnTo>
                <a:lnTo>
                  <a:pt x="102" y="216"/>
                </a:lnTo>
                <a:lnTo>
                  <a:pt x="96" y="210"/>
                </a:lnTo>
                <a:lnTo>
                  <a:pt x="96" y="204"/>
                </a:lnTo>
                <a:lnTo>
                  <a:pt x="90" y="204"/>
                </a:lnTo>
                <a:lnTo>
                  <a:pt x="90" y="198"/>
                </a:lnTo>
                <a:lnTo>
                  <a:pt x="90" y="192"/>
                </a:lnTo>
                <a:lnTo>
                  <a:pt x="90" y="192"/>
                </a:lnTo>
                <a:lnTo>
                  <a:pt x="90" y="192"/>
                </a:lnTo>
                <a:lnTo>
                  <a:pt x="90" y="186"/>
                </a:lnTo>
                <a:lnTo>
                  <a:pt x="84" y="180"/>
                </a:lnTo>
                <a:lnTo>
                  <a:pt x="84" y="174"/>
                </a:lnTo>
                <a:lnTo>
                  <a:pt x="78" y="168"/>
                </a:lnTo>
                <a:lnTo>
                  <a:pt x="84" y="168"/>
                </a:lnTo>
                <a:lnTo>
                  <a:pt x="78" y="168"/>
                </a:lnTo>
                <a:lnTo>
                  <a:pt x="78" y="162"/>
                </a:lnTo>
                <a:lnTo>
                  <a:pt x="72" y="162"/>
                </a:lnTo>
                <a:lnTo>
                  <a:pt x="72" y="156"/>
                </a:lnTo>
                <a:lnTo>
                  <a:pt x="66" y="150"/>
                </a:lnTo>
                <a:lnTo>
                  <a:pt x="60" y="150"/>
                </a:lnTo>
                <a:lnTo>
                  <a:pt x="54" y="150"/>
                </a:lnTo>
                <a:lnTo>
                  <a:pt x="54" y="144"/>
                </a:lnTo>
                <a:lnTo>
                  <a:pt x="48" y="144"/>
                </a:lnTo>
                <a:lnTo>
                  <a:pt x="36" y="144"/>
                </a:lnTo>
                <a:lnTo>
                  <a:pt x="42" y="144"/>
                </a:lnTo>
                <a:lnTo>
                  <a:pt x="48" y="138"/>
                </a:lnTo>
                <a:lnTo>
                  <a:pt x="42" y="138"/>
                </a:lnTo>
                <a:lnTo>
                  <a:pt x="36" y="138"/>
                </a:lnTo>
                <a:lnTo>
                  <a:pt x="36" y="132"/>
                </a:lnTo>
                <a:lnTo>
                  <a:pt x="30" y="132"/>
                </a:lnTo>
                <a:lnTo>
                  <a:pt x="30" y="138"/>
                </a:lnTo>
                <a:lnTo>
                  <a:pt x="24" y="138"/>
                </a:lnTo>
                <a:lnTo>
                  <a:pt x="24" y="132"/>
                </a:lnTo>
                <a:lnTo>
                  <a:pt x="24" y="138"/>
                </a:lnTo>
                <a:lnTo>
                  <a:pt x="24" y="132"/>
                </a:lnTo>
                <a:lnTo>
                  <a:pt x="18" y="132"/>
                </a:lnTo>
                <a:lnTo>
                  <a:pt x="24" y="138"/>
                </a:lnTo>
                <a:lnTo>
                  <a:pt x="18" y="138"/>
                </a:lnTo>
                <a:lnTo>
                  <a:pt x="12" y="144"/>
                </a:lnTo>
                <a:lnTo>
                  <a:pt x="12" y="138"/>
                </a:lnTo>
                <a:lnTo>
                  <a:pt x="12" y="138"/>
                </a:lnTo>
                <a:lnTo>
                  <a:pt x="12" y="132"/>
                </a:lnTo>
                <a:lnTo>
                  <a:pt x="6" y="132"/>
                </a:lnTo>
                <a:lnTo>
                  <a:pt x="12" y="126"/>
                </a:lnTo>
                <a:lnTo>
                  <a:pt x="12" y="120"/>
                </a:lnTo>
                <a:lnTo>
                  <a:pt x="12" y="114"/>
                </a:lnTo>
                <a:lnTo>
                  <a:pt x="6" y="114"/>
                </a:lnTo>
                <a:lnTo>
                  <a:pt x="0" y="114"/>
                </a:lnTo>
                <a:lnTo>
                  <a:pt x="0" y="108"/>
                </a:lnTo>
                <a:lnTo>
                  <a:pt x="6" y="108"/>
                </a:lnTo>
                <a:lnTo>
                  <a:pt x="0" y="102"/>
                </a:lnTo>
                <a:lnTo>
                  <a:pt x="0" y="96"/>
                </a:lnTo>
                <a:lnTo>
                  <a:pt x="0" y="84"/>
                </a:lnTo>
                <a:lnTo>
                  <a:pt x="6" y="78"/>
                </a:lnTo>
                <a:lnTo>
                  <a:pt x="6" y="84"/>
                </a:lnTo>
                <a:lnTo>
                  <a:pt x="6" y="78"/>
                </a:lnTo>
                <a:lnTo>
                  <a:pt x="12" y="78"/>
                </a:lnTo>
                <a:lnTo>
                  <a:pt x="12" y="72"/>
                </a:lnTo>
                <a:lnTo>
                  <a:pt x="18" y="66"/>
                </a:lnTo>
                <a:lnTo>
                  <a:pt x="24" y="66"/>
                </a:lnTo>
                <a:lnTo>
                  <a:pt x="30" y="66"/>
                </a:lnTo>
                <a:lnTo>
                  <a:pt x="36" y="66"/>
                </a:lnTo>
                <a:lnTo>
                  <a:pt x="36" y="60"/>
                </a:lnTo>
                <a:lnTo>
                  <a:pt x="36" y="66"/>
                </a:lnTo>
                <a:lnTo>
                  <a:pt x="42" y="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" name="Freeform 104"/>
          <p:cNvSpPr>
            <a:spLocks/>
          </p:cNvSpPr>
          <p:nvPr/>
        </p:nvSpPr>
        <p:spPr bwMode="auto">
          <a:xfrm>
            <a:off x="4689475" y="4638675"/>
            <a:ext cx="496888" cy="469900"/>
          </a:xfrm>
          <a:custGeom>
            <a:avLst/>
            <a:gdLst>
              <a:gd name="T0" fmla="*/ 60 w 156"/>
              <a:gd name="T1" fmla="*/ 12 h 150"/>
              <a:gd name="T2" fmla="*/ 72 w 156"/>
              <a:gd name="T3" fmla="*/ 24 h 150"/>
              <a:gd name="T4" fmla="*/ 84 w 156"/>
              <a:gd name="T5" fmla="*/ 18 h 150"/>
              <a:gd name="T6" fmla="*/ 96 w 156"/>
              <a:gd name="T7" fmla="*/ 18 h 150"/>
              <a:gd name="T8" fmla="*/ 108 w 156"/>
              <a:gd name="T9" fmla="*/ 18 h 150"/>
              <a:gd name="T10" fmla="*/ 126 w 156"/>
              <a:gd name="T11" fmla="*/ 24 h 150"/>
              <a:gd name="T12" fmla="*/ 126 w 156"/>
              <a:gd name="T13" fmla="*/ 36 h 150"/>
              <a:gd name="T14" fmla="*/ 138 w 156"/>
              <a:gd name="T15" fmla="*/ 30 h 150"/>
              <a:gd name="T16" fmla="*/ 156 w 156"/>
              <a:gd name="T17" fmla="*/ 36 h 150"/>
              <a:gd name="T18" fmla="*/ 150 w 156"/>
              <a:gd name="T19" fmla="*/ 48 h 150"/>
              <a:gd name="T20" fmla="*/ 150 w 156"/>
              <a:gd name="T21" fmla="*/ 54 h 150"/>
              <a:gd name="T22" fmla="*/ 156 w 156"/>
              <a:gd name="T23" fmla="*/ 66 h 150"/>
              <a:gd name="T24" fmla="*/ 156 w 156"/>
              <a:gd name="T25" fmla="*/ 78 h 150"/>
              <a:gd name="T26" fmla="*/ 144 w 156"/>
              <a:gd name="T27" fmla="*/ 84 h 150"/>
              <a:gd name="T28" fmla="*/ 132 w 156"/>
              <a:gd name="T29" fmla="*/ 84 h 150"/>
              <a:gd name="T30" fmla="*/ 132 w 156"/>
              <a:gd name="T31" fmla="*/ 90 h 150"/>
              <a:gd name="T32" fmla="*/ 138 w 156"/>
              <a:gd name="T33" fmla="*/ 90 h 150"/>
              <a:gd name="T34" fmla="*/ 132 w 156"/>
              <a:gd name="T35" fmla="*/ 102 h 150"/>
              <a:gd name="T36" fmla="*/ 126 w 156"/>
              <a:gd name="T37" fmla="*/ 114 h 150"/>
              <a:gd name="T38" fmla="*/ 126 w 156"/>
              <a:gd name="T39" fmla="*/ 114 h 150"/>
              <a:gd name="T40" fmla="*/ 114 w 156"/>
              <a:gd name="T41" fmla="*/ 120 h 150"/>
              <a:gd name="T42" fmla="*/ 102 w 156"/>
              <a:gd name="T43" fmla="*/ 132 h 150"/>
              <a:gd name="T44" fmla="*/ 96 w 156"/>
              <a:gd name="T45" fmla="*/ 132 h 150"/>
              <a:gd name="T46" fmla="*/ 90 w 156"/>
              <a:gd name="T47" fmla="*/ 132 h 150"/>
              <a:gd name="T48" fmla="*/ 72 w 156"/>
              <a:gd name="T49" fmla="*/ 132 h 150"/>
              <a:gd name="T50" fmla="*/ 48 w 156"/>
              <a:gd name="T51" fmla="*/ 144 h 150"/>
              <a:gd name="T52" fmla="*/ 36 w 156"/>
              <a:gd name="T53" fmla="*/ 144 h 150"/>
              <a:gd name="T54" fmla="*/ 24 w 156"/>
              <a:gd name="T55" fmla="*/ 144 h 150"/>
              <a:gd name="T56" fmla="*/ 24 w 156"/>
              <a:gd name="T57" fmla="*/ 126 h 150"/>
              <a:gd name="T58" fmla="*/ 12 w 156"/>
              <a:gd name="T59" fmla="*/ 114 h 150"/>
              <a:gd name="T60" fmla="*/ 0 w 156"/>
              <a:gd name="T61" fmla="*/ 102 h 150"/>
              <a:gd name="T62" fmla="*/ 12 w 156"/>
              <a:gd name="T63" fmla="*/ 96 h 150"/>
              <a:gd name="T64" fmla="*/ 12 w 156"/>
              <a:gd name="T65" fmla="*/ 84 h 150"/>
              <a:gd name="T66" fmla="*/ 12 w 156"/>
              <a:gd name="T67" fmla="*/ 78 h 150"/>
              <a:gd name="T68" fmla="*/ 12 w 156"/>
              <a:gd name="T69" fmla="*/ 72 h 150"/>
              <a:gd name="T70" fmla="*/ 12 w 156"/>
              <a:gd name="T71" fmla="*/ 66 h 150"/>
              <a:gd name="T72" fmla="*/ 12 w 156"/>
              <a:gd name="T73" fmla="*/ 48 h 150"/>
              <a:gd name="T74" fmla="*/ 18 w 156"/>
              <a:gd name="T75" fmla="*/ 42 h 150"/>
              <a:gd name="T76" fmla="*/ 30 w 156"/>
              <a:gd name="T77" fmla="*/ 36 h 150"/>
              <a:gd name="T78" fmla="*/ 42 w 156"/>
              <a:gd name="T79" fmla="*/ 24 h 150"/>
              <a:gd name="T80" fmla="*/ 30 w 156"/>
              <a:gd name="T81" fmla="*/ 12 h 150"/>
              <a:gd name="T82" fmla="*/ 42 w 156"/>
              <a:gd name="T83" fmla="*/ 6 h 150"/>
              <a:gd name="T84" fmla="*/ 42 w 156"/>
              <a:gd name="T85" fmla="*/ 6 h 150"/>
              <a:gd name="T86" fmla="*/ 54 w 156"/>
              <a:gd name="T87" fmla="*/ 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6" h="150">
                <a:moveTo>
                  <a:pt x="54" y="0"/>
                </a:moveTo>
                <a:lnTo>
                  <a:pt x="60" y="6"/>
                </a:lnTo>
                <a:lnTo>
                  <a:pt x="60" y="12"/>
                </a:lnTo>
                <a:lnTo>
                  <a:pt x="66" y="18"/>
                </a:lnTo>
                <a:lnTo>
                  <a:pt x="66" y="24"/>
                </a:lnTo>
                <a:lnTo>
                  <a:pt x="72" y="24"/>
                </a:lnTo>
                <a:lnTo>
                  <a:pt x="78" y="24"/>
                </a:lnTo>
                <a:lnTo>
                  <a:pt x="84" y="24"/>
                </a:lnTo>
                <a:lnTo>
                  <a:pt x="84" y="18"/>
                </a:lnTo>
                <a:lnTo>
                  <a:pt x="90" y="24"/>
                </a:lnTo>
                <a:lnTo>
                  <a:pt x="96" y="18"/>
                </a:lnTo>
                <a:lnTo>
                  <a:pt x="96" y="18"/>
                </a:lnTo>
                <a:lnTo>
                  <a:pt x="96" y="12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20" y="18"/>
                </a:lnTo>
                <a:lnTo>
                  <a:pt x="126" y="24"/>
                </a:lnTo>
                <a:lnTo>
                  <a:pt x="126" y="30"/>
                </a:lnTo>
                <a:lnTo>
                  <a:pt x="120" y="30"/>
                </a:lnTo>
                <a:lnTo>
                  <a:pt x="126" y="36"/>
                </a:lnTo>
                <a:lnTo>
                  <a:pt x="126" y="30"/>
                </a:lnTo>
                <a:lnTo>
                  <a:pt x="132" y="30"/>
                </a:lnTo>
                <a:lnTo>
                  <a:pt x="138" y="30"/>
                </a:lnTo>
                <a:lnTo>
                  <a:pt x="144" y="30"/>
                </a:lnTo>
                <a:lnTo>
                  <a:pt x="150" y="36"/>
                </a:lnTo>
                <a:lnTo>
                  <a:pt x="156" y="36"/>
                </a:lnTo>
                <a:lnTo>
                  <a:pt x="156" y="42"/>
                </a:lnTo>
                <a:lnTo>
                  <a:pt x="150" y="42"/>
                </a:lnTo>
                <a:lnTo>
                  <a:pt x="150" y="48"/>
                </a:lnTo>
                <a:lnTo>
                  <a:pt x="144" y="42"/>
                </a:lnTo>
                <a:lnTo>
                  <a:pt x="144" y="48"/>
                </a:lnTo>
                <a:lnTo>
                  <a:pt x="150" y="54"/>
                </a:lnTo>
                <a:lnTo>
                  <a:pt x="150" y="60"/>
                </a:lnTo>
                <a:lnTo>
                  <a:pt x="150" y="66"/>
                </a:lnTo>
                <a:lnTo>
                  <a:pt x="156" y="66"/>
                </a:lnTo>
                <a:lnTo>
                  <a:pt x="156" y="72"/>
                </a:lnTo>
                <a:lnTo>
                  <a:pt x="150" y="78"/>
                </a:lnTo>
                <a:lnTo>
                  <a:pt x="156" y="78"/>
                </a:lnTo>
                <a:lnTo>
                  <a:pt x="150" y="78"/>
                </a:lnTo>
                <a:lnTo>
                  <a:pt x="144" y="78"/>
                </a:lnTo>
                <a:lnTo>
                  <a:pt x="144" y="84"/>
                </a:lnTo>
                <a:lnTo>
                  <a:pt x="138" y="84"/>
                </a:lnTo>
                <a:lnTo>
                  <a:pt x="132" y="78"/>
                </a:lnTo>
                <a:lnTo>
                  <a:pt x="132" y="84"/>
                </a:lnTo>
                <a:lnTo>
                  <a:pt x="132" y="84"/>
                </a:lnTo>
                <a:lnTo>
                  <a:pt x="126" y="84"/>
                </a:lnTo>
                <a:lnTo>
                  <a:pt x="132" y="90"/>
                </a:lnTo>
                <a:lnTo>
                  <a:pt x="132" y="84"/>
                </a:lnTo>
                <a:lnTo>
                  <a:pt x="132" y="90"/>
                </a:lnTo>
                <a:lnTo>
                  <a:pt x="138" y="90"/>
                </a:lnTo>
                <a:lnTo>
                  <a:pt x="138" y="96"/>
                </a:lnTo>
                <a:lnTo>
                  <a:pt x="132" y="96"/>
                </a:lnTo>
                <a:lnTo>
                  <a:pt x="132" y="102"/>
                </a:lnTo>
                <a:lnTo>
                  <a:pt x="132" y="108"/>
                </a:lnTo>
                <a:lnTo>
                  <a:pt x="126" y="108"/>
                </a:lnTo>
                <a:lnTo>
                  <a:pt x="126" y="114"/>
                </a:lnTo>
                <a:lnTo>
                  <a:pt x="126" y="108"/>
                </a:lnTo>
                <a:lnTo>
                  <a:pt x="132" y="114"/>
                </a:lnTo>
                <a:lnTo>
                  <a:pt x="126" y="114"/>
                </a:lnTo>
                <a:lnTo>
                  <a:pt x="126" y="120"/>
                </a:lnTo>
                <a:lnTo>
                  <a:pt x="120" y="120"/>
                </a:lnTo>
                <a:lnTo>
                  <a:pt x="114" y="120"/>
                </a:lnTo>
                <a:lnTo>
                  <a:pt x="108" y="126"/>
                </a:lnTo>
                <a:lnTo>
                  <a:pt x="108" y="132"/>
                </a:lnTo>
                <a:lnTo>
                  <a:pt x="102" y="132"/>
                </a:lnTo>
                <a:lnTo>
                  <a:pt x="102" y="138"/>
                </a:lnTo>
                <a:lnTo>
                  <a:pt x="96" y="138"/>
                </a:lnTo>
                <a:lnTo>
                  <a:pt x="96" y="132"/>
                </a:lnTo>
                <a:lnTo>
                  <a:pt x="96" y="126"/>
                </a:lnTo>
                <a:lnTo>
                  <a:pt x="90" y="126"/>
                </a:lnTo>
                <a:lnTo>
                  <a:pt x="90" y="132"/>
                </a:lnTo>
                <a:lnTo>
                  <a:pt x="84" y="132"/>
                </a:lnTo>
                <a:lnTo>
                  <a:pt x="78" y="132"/>
                </a:lnTo>
                <a:lnTo>
                  <a:pt x="72" y="132"/>
                </a:lnTo>
                <a:lnTo>
                  <a:pt x="72" y="138"/>
                </a:lnTo>
                <a:lnTo>
                  <a:pt x="54" y="144"/>
                </a:lnTo>
                <a:lnTo>
                  <a:pt x="48" y="144"/>
                </a:lnTo>
                <a:lnTo>
                  <a:pt x="42" y="138"/>
                </a:lnTo>
                <a:lnTo>
                  <a:pt x="36" y="138"/>
                </a:lnTo>
                <a:lnTo>
                  <a:pt x="36" y="144"/>
                </a:lnTo>
                <a:lnTo>
                  <a:pt x="36" y="150"/>
                </a:lnTo>
                <a:lnTo>
                  <a:pt x="30" y="144"/>
                </a:lnTo>
                <a:lnTo>
                  <a:pt x="24" y="144"/>
                </a:lnTo>
                <a:lnTo>
                  <a:pt x="18" y="138"/>
                </a:lnTo>
                <a:lnTo>
                  <a:pt x="24" y="132"/>
                </a:lnTo>
                <a:lnTo>
                  <a:pt x="24" y="126"/>
                </a:lnTo>
                <a:lnTo>
                  <a:pt x="30" y="120"/>
                </a:lnTo>
                <a:lnTo>
                  <a:pt x="18" y="114"/>
                </a:lnTo>
                <a:lnTo>
                  <a:pt x="12" y="114"/>
                </a:lnTo>
                <a:lnTo>
                  <a:pt x="12" y="114"/>
                </a:lnTo>
                <a:lnTo>
                  <a:pt x="0" y="114"/>
                </a:lnTo>
                <a:lnTo>
                  <a:pt x="0" y="102"/>
                </a:lnTo>
                <a:lnTo>
                  <a:pt x="0" y="96"/>
                </a:lnTo>
                <a:lnTo>
                  <a:pt x="6" y="96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12" y="84"/>
                </a:lnTo>
                <a:lnTo>
                  <a:pt x="6" y="84"/>
                </a:lnTo>
                <a:lnTo>
                  <a:pt x="6" y="78"/>
                </a:lnTo>
                <a:lnTo>
                  <a:pt x="12" y="78"/>
                </a:lnTo>
                <a:lnTo>
                  <a:pt x="12" y="78"/>
                </a:lnTo>
                <a:lnTo>
                  <a:pt x="18" y="78"/>
                </a:lnTo>
                <a:lnTo>
                  <a:pt x="12" y="72"/>
                </a:lnTo>
                <a:lnTo>
                  <a:pt x="18" y="72"/>
                </a:lnTo>
                <a:lnTo>
                  <a:pt x="12" y="72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18" y="48"/>
                </a:lnTo>
                <a:lnTo>
                  <a:pt x="12" y="42"/>
                </a:lnTo>
                <a:lnTo>
                  <a:pt x="18" y="42"/>
                </a:lnTo>
                <a:lnTo>
                  <a:pt x="24" y="42"/>
                </a:lnTo>
                <a:lnTo>
                  <a:pt x="24" y="36"/>
                </a:lnTo>
                <a:lnTo>
                  <a:pt x="30" y="36"/>
                </a:lnTo>
                <a:lnTo>
                  <a:pt x="36" y="30"/>
                </a:lnTo>
                <a:lnTo>
                  <a:pt x="36" y="24"/>
                </a:lnTo>
                <a:lnTo>
                  <a:pt x="42" y="24"/>
                </a:lnTo>
                <a:lnTo>
                  <a:pt x="36" y="18"/>
                </a:lnTo>
                <a:lnTo>
                  <a:pt x="30" y="18"/>
                </a:lnTo>
                <a:lnTo>
                  <a:pt x="30" y="12"/>
                </a:lnTo>
                <a:lnTo>
                  <a:pt x="36" y="12"/>
                </a:lnTo>
                <a:lnTo>
                  <a:pt x="36" y="6"/>
                </a:lnTo>
                <a:lnTo>
                  <a:pt x="42" y="6"/>
                </a:lnTo>
                <a:lnTo>
                  <a:pt x="42" y="12"/>
                </a:lnTo>
                <a:lnTo>
                  <a:pt x="48" y="6"/>
                </a:lnTo>
                <a:lnTo>
                  <a:pt x="42" y="6"/>
                </a:lnTo>
                <a:lnTo>
                  <a:pt x="48" y="0"/>
                </a:lnTo>
                <a:lnTo>
                  <a:pt x="48" y="6"/>
                </a:lnTo>
                <a:lnTo>
                  <a:pt x="54" y="6"/>
                </a:lnTo>
                <a:lnTo>
                  <a:pt x="5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5" name="Freeform 105"/>
          <p:cNvSpPr>
            <a:spLocks/>
          </p:cNvSpPr>
          <p:nvPr/>
        </p:nvSpPr>
        <p:spPr bwMode="auto">
          <a:xfrm>
            <a:off x="7002463" y="4659313"/>
            <a:ext cx="609600" cy="579437"/>
          </a:xfrm>
          <a:custGeom>
            <a:avLst/>
            <a:gdLst>
              <a:gd name="T0" fmla="*/ 180 w 192"/>
              <a:gd name="T1" fmla="*/ 12 h 186"/>
              <a:gd name="T2" fmla="*/ 174 w 192"/>
              <a:gd name="T3" fmla="*/ 30 h 186"/>
              <a:gd name="T4" fmla="*/ 180 w 192"/>
              <a:gd name="T5" fmla="*/ 42 h 186"/>
              <a:gd name="T6" fmla="*/ 180 w 192"/>
              <a:gd name="T7" fmla="*/ 48 h 186"/>
              <a:gd name="T8" fmla="*/ 174 w 192"/>
              <a:gd name="T9" fmla="*/ 66 h 186"/>
              <a:gd name="T10" fmla="*/ 162 w 192"/>
              <a:gd name="T11" fmla="*/ 78 h 186"/>
              <a:gd name="T12" fmla="*/ 156 w 192"/>
              <a:gd name="T13" fmla="*/ 90 h 186"/>
              <a:gd name="T14" fmla="*/ 156 w 192"/>
              <a:gd name="T15" fmla="*/ 102 h 186"/>
              <a:gd name="T16" fmla="*/ 168 w 192"/>
              <a:gd name="T17" fmla="*/ 120 h 186"/>
              <a:gd name="T18" fmla="*/ 186 w 192"/>
              <a:gd name="T19" fmla="*/ 138 h 186"/>
              <a:gd name="T20" fmla="*/ 180 w 192"/>
              <a:gd name="T21" fmla="*/ 138 h 186"/>
              <a:gd name="T22" fmla="*/ 168 w 192"/>
              <a:gd name="T23" fmla="*/ 144 h 186"/>
              <a:gd name="T24" fmla="*/ 156 w 192"/>
              <a:gd name="T25" fmla="*/ 144 h 186"/>
              <a:gd name="T26" fmla="*/ 162 w 192"/>
              <a:gd name="T27" fmla="*/ 162 h 186"/>
              <a:gd name="T28" fmla="*/ 138 w 192"/>
              <a:gd name="T29" fmla="*/ 162 h 186"/>
              <a:gd name="T30" fmla="*/ 126 w 192"/>
              <a:gd name="T31" fmla="*/ 162 h 186"/>
              <a:gd name="T32" fmla="*/ 120 w 192"/>
              <a:gd name="T33" fmla="*/ 162 h 186"/>
              <a:gd name="T34" fmla="*/ 114 w 192"/>
              <a:gd name="T35" fmla="*/ 174 h 186"/>
              <a:gd name="T36" fmla="*/ 90 w 192"/>
              <a:gd name="T37" fmla="*/ 162 h 186"/>
              <a:gd name="T38" fmla="*/ 78 w 192"/>
              <a:gd name="T39" fmla="*/ 174 h 186"/>
              <a:gd name="T40" fmla="*/ 72 w 192"/>
              <a:gd name="T41" fmla="*/ 186 h 186"/>
              <a:gd name="T42" fmla="*/ 60 w 192"/>
              <a:gd name="T43" fmla="*/ 174 h 186"/>
              <a:gd name="T44" fmla="*/ 54 w 192"/>
              <a:gd name="T45" fmla="*/ 174 h 186"/>
              <a:gd name="T46" fmla="*/ 36 w 192"/>
              <a:gd name="T47" fmla="*/ 174 h 186"/>
              <a:gd name="T48" fmla="*/ 24 w 192"/>
              <a:gd name="T49" fmla="*/ 162 h 186"/>
              <a:gd name="T50" fmla="*/ 12 w 192"/>
              <a:gd name="T51" fmla="*/ 162 h 186"/>
              <a:gd name="T52" fmla="*/ 12 w 192"/>
              <a:gd name="T53" fmla="*/ 156 h 186"/>
              <a:gd name="T54" fmla="*/ 12 w 192"/>
              <a:gd name="T55" fmla="*/ 144 h 186"/>
              <a:gd name="T56" fmla="*/ 6 w 192"/>
              <a:gd name="T57" fmla="*/ 132 h 186"/>
              <a:gd name="T58" fmla="*/ 0 w 192"/>
              <a:gd name="T59" fmla="*/ 120 h 186"/>
              <a:gd name="T60" fmla="*/ 6 w 192"/>
              <a:gd name="T61" fmla="*/ 102 h 186"/>
              <a:gd name="T62" fmla="*/ 18 w 192"/>
              <a:gd name="T63" fmla="*/ 96 h 186"/>
              <a:gd name="T64" fmla="*/ 24 w 192"/>
              <a:gd name="T65" fmla="*/ 96 h 186"/>
              <a:gd name="T66" fmla="*/ 36 w 192"/>
              <a:gd name="T67" fmla="*/ 90 h 186"/>
              <a:gd name="T68" fmla="*/ 48 w 192"/>
              <a:gd name="T69" fmla="*/ 84 h 186"/>
              <a:gd name="T70" fmla="*/ 36 w 192"/>
              <a:gd name="T71" fmla="*/ 78 h 186"/>
              <a:gd name="T72" fmla="*/ 48 w 192"/>
              <a:gd name="T73" fmla="*/ 78 h 186"/>
              <a:gd name="T74" fmla="*/ 54 w 192"/>
              <a:gd name="T75" fmla="*/ 78 h 186"/>
              <a:gd name="T76" fmla="*/ 48 w 192"/>
              <a:gd name="T77" fmla="*/ 72 h 186"/>
              <a:gd name="T78" fmla="*/ 60 w 192"/>
              <a:gd name="T79" fmla="*/ 60 h 186"/>
              <a:gd name="T80" fmla="*/ 66 w 192"/>
              <a:gd name="T81" fmla="*/ 48 h 186"/>
              <a:gd name="T82" fmla="*/ 78 w 192"/>
              <a:gd name="T83" fmla="*/ 42 h 186"/>
              <a:gd name="T84" fmla="*/ 96 w 192"/>
              <a:gd name="T85" fmla="*/ 60 h 186"/>
              <a:gd name="T86" fmla="*/ 96 w 192"/>
              <a:gd name="T87" fmla="*/ 42 h 186"/>
              <a:gd name="T88" fmla="*/ 108 w 192"/>
              <a:gd name="T89" fmla="*/ 36 h 186"/>
              <a:gd name="T90" fmla="*/ 114 w 192"/>
              <a:gd name="T91" fmla="*/ 42 h 186"/>
              <a:gd name="T92" fmla="*/ 126 w 192"/>
              <a:gd name="T93" fmla="*/ 48 h 186"/>
              <a:gd name="T94" fmla="*/ 144 w 192"/>
              <a:gd name="T95" fmla="*/ 42 h 186"/>
              <a:gd name="T96" fmla="*/ 162 w 192"/>
              <a:gd name="T97" fmla="*/ 12 h 186"/>
              <a:gd name="T98" fmla="*/ 186 w 192"/>
              <a:gd name="T9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" h="186">
                <a:moveTo>
                  <a:pt x="186" y="0"/>
                </a:moveTo>
                <a:lnTo>
                  <a:pt x="186" y="6"/>
                </a:lnTo>
                <a:lnTo>
                  <a:pt x="180" y="12"/>
                </a:lnTo>
                <a:lnTo>
                  <a:pt x="180" y="18"/>
                </a:lnTo>
                <a:lnTo>
                  <a:pt x="174" y="24"/>
                </a:lnTo>
                <a:lnTo>
                  <a:pt x="174" y="30"/>
                </a:lnTo>
                <a:lnTo>
                  <a:pt x="174" y="36"/>
                </a:lnTo>
                <a:lnTo>
                  <a:pt x="180" y="36"/>
                </a:lnTo>
                <a:lnTo>
                  <a:pt x="180" y="42"/>
                </a:lnTo>
                <a:lnTo>
                  <a:pt x="186" y="42"/>
                </a:lnTo>
                <a:lnTo>
                  <a:pt x="186" y="48"/>
                </a:lnTo>
                <a:lnTo>
                  <a:pt x="180" y="48"/>
                </a:lnTo>
                <a:lnTo>
                  <a:pt x="180" y="60"/>
                </a:lnTo>
                <a:lnTo>
                  <a:pt x="174" y="60"/>
                </a:lnTo>
                <a:lnTo>
                  <a:pt x="174" y="66"/>
                </a:lnTo>
                <a:lnTo>
                  <a:pt x="168" y="66"/>
                </a:lnTo>
                <a:lnTo>
                  <a:pt x="168" y="78"/>
                </a:lnTo>
                <a:lnTo>
                  <a:pt x="162" y="78"/>
                </a:lnTo>
                <a:lnTo>
                  <a:pt x="156" y="78"/>
                </a:lnTo>
                <a:lnTo>
                  <a:pt x="156" y="84"/>
                </a:lnTo>
                <a:lnTo>
                  <a:pt x="156" y="90"/>
                </a:lnTo>
                <a:lnTo>
                  <a:pt x="150" y="90"/>
                </a:lnTo>
                <a:lnTo>
                  <a:pt x="156" y="96"/>
                </a:lnTo>
                <a:lnTo>
                  <a:pt x="156" y="102"/>
                </a:lnTo>
                <a:lnTo>
                  <a:pt x="162" y="108"/>
                </a:lnTo>
                <a:lnTo>
                  <a:pt x="162" y="114"/>
                </a:lnTo>
                <a:lnTo>
                  <a:pt x="168" y="120"/>
                </a:lnTo>
                <a:lnTo>
                  <a:pt x="174" y="126"/>
                </a:lnTo>
                <a:lnTo>
                  <a:pt x="180" y="132"/>
                </a:lnTo>
                <a:lnTo>
                  <a:pt x="186" y="138"/>
                </a:lnTo>
                <a:lnTo>
                  <a:pt x="192" y="144"/>
                </a:lnTo>
                <a:lnTo>
                  <a:pt x="186" y="144"/>
                </a:lnTo>
                <a:lnTo>
                  <a:pt x="180" y="138"/>
                </a:lnTo>
                <a:lnTo>
                  <a:pt x="174" y="138"/>
                </a:lnTo>
                <a:lnTo>
                  <a:pt x="168" y="138"/>
                </a:lnTo>
                <a:lnTo>
                  <a:pt x="168" y="144"/>
                </a:lnTo>
                <a:lnTo>
                  <a:pt x="162" y="150"/>
                </a:lnTo>
                <a:lnTo>
                  <a:pt x="162" y="144"/>
                </a:lnTo>
                <a:lnTo>
                  <a:pt x="156" y="144"/>
                </a:lnTo>
                <a:lnTo>
                  <a:pt x="156" y="150"/>
                </a:lnTo>
                <a:lnTo>
                  <a:pt x="156" y="156"/>
                </a:lnTo>
                <a:lnTo>
                  <a:pt x="162" y="162"/>
                </a:lnTo>
                <a:lnTo>
                  <a:pt x="150" y="162"/>
                </a:lnTo>
                <a:lnTo>
                  <a:pt x="144" y="162"/>
                </a:lnTo>
                <a:lnTo>
                  <a:pt x="138" y="162"/>
                </a:lnTo>
                <a:lnTo>
                  <a:pt x="132" y="162"/>
                </a:lnTo>
                <a:lnTo>
                  <a:pt x="126" y="162"/>
                </a:lnTo>
                <a:lnTo>
                  <a:pt x="126" y="162"/>
                </a:lnTo>
                <a:lnTo>
                  <a:pt x="126" y="162"/>
                </a:lnTo>
                <a:lnTo>
                  <a:pt x="120" y="162"/>
                </a:lnTo>
                <a:lnTo>
                  <a:pt x="120" y="162"/>
                </a:lnTo>
                <a:lnTo>
                  <a:pt x="120" y="168"/>
                </a:lnTo>
                <a:lnTo>
                  <a:pt x="120" y="168"/>
                </a:lnTo>
                <a:lnTo>
                  <a:pt x="114" y="174"/>
                </a:lnTo>
                <a:lnTo>
                  <a:pt x="102" y="162"/>
                </a:lnTo>
                <a:lnTo>
                  <a:pt x="96" y="162"/>
                </a:lnTo>
                <a:lnTo>
                  <a:pt x="90" y="162"/>
                </a:lnTo>
                <a:lnTo>
                  <a:pt x="90" y="168"/>
                </a:lnTo>
                <a:lnTo>
                  <a:pt x="84" y="174"/>
                </a:lnTo>
                <a:lnTo>
                  <a:pt x="78" y="174"/>
                </a:lnTo>
                <a:lnTo>
                  <a:pt x="78" y="180"/>
                </a:lnTo>
                <a:lnTo>
                  <a:pt x="72" y="180"/>
                </a:lnTo>
                <a:lnTo>
                  <a:pt x="72" y="186"/>
                </a:lnTo>
                <a:lnTo>
                  <a:pt x="66" y="186"/>
                </a:lnTo>
                <a:lnTo>
                  <a:pt x="66" y="180"/>
                </a:lnTo>
                <a:lnTo>
                  <a:pt x="60" y="174"/>
                </a:lnTo>
                <a:lnTo>
                  <a:pt x="54" y="174"/>
                </a:lnTo>
                <a:lnTo>
                  <a:pt x="54" y="168"/>
                </a:lnTo>
                <a:lnTo>
                  <a:pt x="54" y="174"/>
                </a:lnTo>
                <a:lnTo>
                  <a:pt x="48" y="180"/>
                </a:lnTo>
                <a:lnTo>
                  <a:pt x="42" y="174"/>
                </a:lnTo>
                <a:lnTo>
                  <a:pt x="36" y="174"/>
                </a:lnTo>
                <a:lnTo>
                  <a:pt x="30" y="174"/>
                </a:lnTo>
                <a:lnTo>
                  <a:pt x="30" y="168"/>
                </a:lnTo>
                <a:lnTo>
                  <a:pt x="24" y="162"/>
                </a:lnTo>
                <a:lnTo>
                  <a:pt x="24" y="162"/>
                </a:lnTo>
                <a:lnTo>
                  <a:pt x="18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62"/>
                </a:lnTo>
                <a:lnTo>
                  <a:pt x="12" y="156"/>
                </a:lnTo>
                <a:lnTo>
                  <a:pt x="18" y="150"/>
                </a:lnTo>
                <a:lnTo>
                  <a:pt x="12" y="150"/>
                </a:lnTo>
                <a:lnTo>
                  <a:pt x="12" y="144"/>
                </a:lnTo>
                <a:lnTo>
                  <a:pt x="6" y="144"/>
                </a:lnTo>
                <a:lnTo>
                  <a:pt x="6" y="138"/>
                </a:lnTo>
                <a:lnTo>
                  <a:pt x="6" y="132"/>
                </a:lnTo>
                <a:lnTo>
                  <a:pt x="6" y="126"/>
                </a:lnTo>
                <a:lnTo>
                  <a:pt x="6" y="120"/>
                </a:lnTo>
                <a:lnTo>
                  <a:pt x="0" y="120"/>
                </a:lnTo>
                <a:lnTo>
                  <a:pt x="0" y="108"/>
                </a:lnTo>
                <a:lnTo>
                  <a:pt x="6" y="108"/>
                </a:lnTo>
                <a:lnTo>
                  <a:pt x="6" y="102"/>
                </a:lnTo>
                <a:lnTo>
                  <a:pt x="12" y="102"/>
                </a:lnTo>
                <a:lnTo>
                  <a:pt x="12" y="96"/>
                </a:lnTo>
                <a:lnTo>
                  <a:pt x="18" y="96"/>
                </a:lnTo>
                <a:lnTo>
                  <a:pt x="18" y="102"/>
                </a:lnTo>
                <a:lnTo>
                  <a:pt x="24" y="102"/>
                </a:lnTo>
                <a:lnTo>
                  <a:pt x="24" y="96"/>
                </a:lnTo>
                <a:lnTo>
                  <a:pt x="30" y="96"/>
                </a:lnTo>
                <a:lnTo>
                  <a:pt x="36" y="90"/>
                </a:lnTo>
                <a:lnTo>
                  <a:pt x="36" y="90"/>
                </a:lnTo>
                <a:lnTo>
                  <a:pt x="42" y="90"/>
                </a:lnTo>
                <a:lnTo>
                  <a:pt x="48" y="90"/>
                </a:lnTo>
                <a:lnTo>
                  <a:pt x="48" y="84"/>
                </a:lnTo>
                <a:lnTo>
                  <a:pt x="42" y="84"/>
                </a:lnTo>
                <a:lnTo>
                  <a:pt x="42" y="78"/>
                </a:lnTo>
                <a:lnTo>
                  <a:pt x="36" y="78"/>
                </a:lnTo>
                <a:lnTo>
                  <a:pt x="42" y="78"/>
                </a:lnTo>
                <a:lnTo>
                  <a:pt x="48" y="78"/>
                </a:lnTo>
                <a:lnTo>
                  <a:pt x="48" y="78"/>
                </a:lnTo>
                <a:lnTo>
                  <a:pt x="48" y="84"/>
                </a:lnTo>
                <a:lnTo>
                  <a:pt x="54" y="84"/>
                </a:lnTo>
                <a:lnTo>
                  <a:pt x="54" y="78"/>
                </a:lnTo>
                <a:lnTo>
                  <a:pt x="48" y="78"/>
                </a:lnTo>
                <a:lnTo>
                  <a:pt x="54" y="78"/>
                </a:lnTo>
                <a:lnTo>
                  <a:pt x="48" y="72"/>
                </a:lnTo>
                <a:lnTo>
                  <a:pt x="54" y="66"/>
                </a:lnTo>
                <a:lnTo>
                  <a:pt x="54" y="60"/>
                </a:lnTo>
                <a:lnTo>
                  <a:pt x="60" y="60"/>
                </a:lnTo>
                <a:lnTo>
                  <a:pt x="60" y="54"/>
                </a:lnTo>
                <a:lnTo>
                  <a:pt x="66" y="54"/>
                </a:lnTo>
                <a:lnTo>
                  <a:pt x="66" y="48"/>
                </a:lnTo>
                <a:lnTo>
                  <a:pt x="72" y="48"/>
                </a:lnTo>
                <a:lnTo>
                  <a:pt x="72" y="42"/>
                </a:lnTo>
                <a:lnTo>
                  <a:pt x="78" y="42"/>
                </a:lnTo>
                <a:lnTo>
                  <a:pt x="84" y="48"/>
                </a:lnTo>
                <a:lnTo>
                  <a:pt x="90" y="60"/>
                </a:lnTo>
                <a:lnTo>
                  <a:pt x="96" y="60"/>
                </a:lnTo>
                <a:lnTo>
                  <a:pt x="96" y="54"/>
                </a:lnTo>
                <a:lnTo>
                  <a:pt x="96" y="48"/>
                </a:lnTo>
                <a:lnTo>
                  <a:pt x="96" y="42"/>
                </a:lnTo>
                <a:lnTo>
                  <a:pt x="102" y="42"/>
                </a:lnTo>
                <a:lnTo>
                  <a:pt x="108" y="42"/>
                </a:lnTo>
                <a:lnTo>
                  <a:pt x="108" y="36"/>
                </a:lnTo>
                <a:lnTo>
                  <a:pt x="108" y="30"/>
                </a:lnTo>
                <a:lnTo>
                  <a:pt x="114" y="36"/>
                </a:lnTo>
                <a:lnTo>
                  <a:pt x="114" y="42"/>
                </a:lnTo>
                <a:lnTo>
                  <a:pt x="120" y="42"/>
                </a:lnTo>
                <a:lnTo>
                  <a:pt x="120" y="48"/>
                </a:lnTo>
                <a:lnTo>
                  <a:pt x="126" y="48"/>
                </a:lnTo>
                <a:lnTo>
                  <a:pt x="132" y="48"/>
                </a:lnTo>
                <a:lnTo>
                  <a:pt x="138" y="48"/>
                </a:lnTo>
                <a:lnTo>
                  <a:pt x="144" y="42"/>
                </a:lnTo>
                <a:lnTo>
                  <a:pt x="144" y="36"/>
                </a:lnTo>
                <a:lnTo>
                  <a:pt x="150" y="24"/>
                </a:lnTo>
                <a:lnTo>
                  <a:pt x="162" y="12"/>
                </a:lnTo>
                <a:lnTo>
                  <a:pt x="168" y="12"/>
                </a:lnTo>
                <a:lnTo>
                  <a:pt x="180" y="0"/>
                </a:lnTo>
                <a:lnTo>
                  <a:pt x="18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>
            <a:off x="4251325" y="4751388"/>
            <a:ext cx="55563" cy="76200"/>
          </a:xfrm>
          <a:custGeom>
            <a:avLst/>
            <a:gdLst>
              <a:gd name="T0" fmla="*/ 0 w 18"/>
              <a:gd name="T1" fmla="*/ 12 h 24"/>
              <a:gd name="T2" fmla="*/ 0 w 18"/>
              <a:gd name="T3" fmla="*/ 6 h 24"/>
              <a:gd name="T4" fmla="*/ 6 w 18"/>
              <a:gd name="T5" fmla="*/ 0 h 24"/>
              <a:gd name="T6" fmla="*/ 6 w 18"/>
              <a:gd name="T7" fmla="*/ 6 h 24"/>
              <a:gd name="T8" fmla="*/ 12 w 18"/>
              <a:gd name="T9" fmla="*/ 12 h 24"/>
              <a:gd name="T10" fmla="*/ 18 w 18"/>
              <a:gd name="T11" fmla="*/ 12 h 24"/>
              <a:gd name="T12" fmla="*/ 12 w 18"/>
              <a:gd name="T13" fmla="*/ 18 h 24"/>
              <a:gd name="T14" fmla="*/ 0 w 18"/>
              <a:gd name="T15" fmla="*/ 24 h 24"/>
              <a:gd name="T16" fmla="*/ 0 w 18"/>
              <a:gd name="T17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24">
                <a:moveTo>
                  <a:pt x="0" y="12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lnTo>
                  <a:pt x="12" y="12"/>
                </a:lnTo>
                <a:lnTo>
                  <a:pt x="18" y="12"/>
                </a:lnTo>
                <a:lnTo>
                  <a:pt x="12" y="18"/>
                </a:lnTo>
                <a:lnTo>
                  <a:pt x="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7" name="Freeform 107"/>
          <p:cNvSpPr>
            <a:spLocks noEditPoints="1"/>
          </p:cNvSpPr>
          <p:nvPr/>
        </p:nvSpPr>
        <p:spPr bwMode="auto">
          <a:xfrm>
            <a:off x="4097338" y="4770438"/>
            <a:ext cx="688975" cy="579437"/>
          </a:xfrm>
          <a:custGeom>
            <a:avLst/>
            <a:gdLst>
              <a:gd name="T0" fmla="*/ 8 w 36"/>
              <a:gd name="T1" fmla="*/ 3 h 31"/>
              <a:gd name="T2" fmla="*/ 10 w 36"/>
              <a:gd name="T3" fmla="*/ 1 h 31"/>
              <a:gd name="T4" fmla="*/ 12 w 36"/>
              <a:gd name="T5" fmla="*/ 0 h 31"/>
              <a:gd name="T6" fmla="*/ 12 w 36"/>
              <a:gd name="T7" fmla="*/ 3 h 31"/>
              <a:gd name="T8" fmla="*/ 16 w 36"/>
              <a:gd name="T9" fmla="*/ 3 h 31"/>
              <a:gd name="T10" fmla="*/ 19 w 36"/>
              <a:gd name="T11" fmla="*/ 3 h 31"/>
              <a:gd name="T12" fmla="*/ 21 w 36"/>
              <a:gd name="T13" fmla="*/ 5 h 31"/>
              <a:gd name="T14" fmla="*/ 23 w 36"/>
              <a:gd name="T15" fmla="*/ 7 h 31"/>
              <a:gd name="T16" fmla="*/ 25 w 36"/>
              <a:gd name="T17" fmla="*/ 7 h 31"/>
              <a:gd name="T18" fmla="*/ 28 w 36"/>
              <a:gd name="T19" fmla="*/ 10 h 31"/>
              <a:gd name="T20" fmla="*/ 30 w 36"/>
              <a:gd name="T21" fmla="*/ 8 h 31"/>
              <a:gd name="T22" fmla="*/ 31 w 36"/>
              <a:gd name="T23" fmla="*/ 12 h 31"/>
              <a:gd name="T24" fmla="*/ 34 w 36"/>
              <a:gd name="T25" fmla="*/ 12 h 31"/>
              <a:gd name="T26" fmla="*/ 35 w 36"/>
              <a:gd name="T27" fmla="*/ 15 h 31"/>
              <a:gd name="T28" fmla="*/ 34 w 36"/>
              <a:gd name="T29" fmla="*/ 17 h 31"/>
              <a:gd name="T30" fmla="*/ 34 w 36"/>
              <a:gd name="T31" fmla="*/ 20 h 31"/>
              <a:gd name="T32" fmla="*/ 33 w 36"/>
              <a:gd name="T33" fmla="*/ 18 h 31"/>
              <a:gd name="T34" fmla="*/ 32 w 36"/>
              <a:gd name="T35" fmla="*/ 18 h 31"/>
              <a:gd name="T36" fmla="*/ 31 w 36"/>
              <a:gd name="T37" fmla="*/ 19 h 31"/>
              <a:gd name="T38" fmla="*/ 29 w 36"/>
              <a:gd name="T39" fmla="*/ 19 h 31"/>
              <a:gd name="T40" fmla="*/ 29 w 36"/>
              <a:gd name="T41" fmla="*/ 21 h 31"/>
              <a:gd name="T42" fmla="*/ 29 w 36"/>
              <a:gd name="T43" fmla="*/ 21 h 31"/>
              <a:gd name="T44" fmla="*/ 29 w 36"/>
              <a:gd name="T45" fmla="*/ 24 h 31"/>
              <a:gd name="T46" fmla="*/ 28 w 36"/>
              <a:gd name="T47" fmla="*/ 26 h 31"/>
              <a:gd name="T48" fmla="*/ 27 w 36"/>
              <a:gd name="T49" fmla="*/ 28 h 31"/>
              <a:gd name="T50" fmla="*/ 27 w 36"/>
              <a:gd name="T51" fmla="*/ 29 h 31"/>
              <a:gd name="T52" fmla="*/ 25 w 36"/>
              <a:gd name="T53" fmla="*/ 30 h 31"/>
              <a:gd name="T54" fmla="*/ 23 w 36"/>
              <a:gd name="T55" fmla="*/ 30 h 31"/>
              <a:gd name="T56" fmla="*/ 22 w 36"/>
              <a:gd name="T57" fmla="*/ 29 h 31"/>
              <a:gd name="T58" fmla="*/ 20 w 36"/>
              <a:gd name="T59" fmla="*/ 30 h 31"/>
              <a:gd name="T60" fmla="*/ 19 w 36"/>
              <a:gd name="T61" fmla="*/ 30 h 31"/>
              <a:gd name="T62" fmla="*/ 18 w 36"/>
              <a:gd name="T63" fmla="*/ 29 h 31"/>
              <a:gd name="T64" fmla="*/ 17 w 36"/>
              <a:gd name="T65" fmla="*/ 29 h 31"/>
              <a:gd name="T66" fmla="*/ 15 w 36"/>
              <a:gd name="T67" fmla="*/ 29 h 31"/>
              <a:gd name="T68" fmla="*/ 14 w 36"/>
              <a:gd name="T69" fmla="*/ 29 h 31"/>
              <a:gd name="T70" fmla="*/ 12 w 36"/>
              <a:gd name="T71" fmla="*/ 30 h 31"/>
              <a:gd name="T72" fmla="*/ 10 w 36"/>
              <a:gd name="T73" fmla="*/ 31 h 31"/>
              <a:gd name="T74" fmla="*/ 8 w 36"/>
              <a:gd name="T75" fmla="*/ 31 h 31"/>
              <a:gd name="T76" fmla="*/ 8 w 36"/>
              <a:gd name="T77" fmla="*/ 30 h 31"/>
              <a:gd name="T78" fmla="*/ 5 w 36"/>
              <a:gd name="T79" fmla="*/ 30 h 31"/>
              <a:gd name="T80" fmla="*/ 3 w 36"/>
              <a:gd name="T81" fmla="*/ 31 h 31"/>
              <a:gd name="T82" fmla="*/ 1 w 36"/>
              <a:gd name="T83" fmla="*/ 29 h 31"/>
              <a:gd name="T84" fmla="*/ 1 w 36"/>
              <a:gd name="T85" fmla="*/ 27 h 31"/>
              <a:gd name="T86" fmla="*/ 2 w 36"/>
              <a:gd name="T87" fmla="*/ 23 h 31"/>
              <a:gd name="T88" fmla="*/ 4 w 36"/>
              <a:gd name="T89" fmla="*/ 19 h 31"/>
              <a:gd name="T90" fmla="*/ 5 w 36"/>
              <a:gd name="T91" fmla="*/ 11 h 31"/>
              <a:gd name="T92" fmla="*/ 6 w 36"/>
              <a:gd name="T93" fmla="*/ 6 h 31"/>
              <a:gd name="T94" fmla="*/ 9 w 36"/>
              <a:gd name="T95" fmla="*/ 5 h 31"/>
              <a:gd name="T96" fmla="*/ 8 w 36"/>
              <a:gd name="T97" fmla="*/ 7 h 31"/>
              <a:gd name="T98" fmla="*/ 10 w 36"/>
              <a:gd name="T9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" h="31">
                <a:moveTo>
                  <a:pt x="7" y="2"/>
                </a:moveTo>
                <a:lnTo>
                  <a:pt x="8" y="1"/>
                </a:lnTo>
                <a:lnTo>
                  <a:pt x="8" y="3"/>
                </a:lnTo>
                <a:lnTo>
                  <a:pt x="10" y="2"/>
                </a:lnTo>
                <a:lnTo>
                  <a:pt x="11" y="1"/>
                </a:lnTo>
                <a:lnTo>
                  <a:pt x="10" y="1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1"/>
                </a:lnTo>
                <a:lnTo>
                  <a:pt x="13" y="2"/>
                </a:lnTo>
                <a:lnTo>
                  <a:pt x="12" y="3"/>
                </a:lnTo>
                <a:lnTo>
                  <a:pt x="14" y="3"/>
                </a:lnTo>
                <a:lnTo>
                  <a:pt x="15" y="3"/>
                </a:lnTo>
                <a:lnTo>
                  <a:pt x="16" y="3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20" y="3"/>
                </a:lnTo>
                <a:lnTo>
                  <a:pt x="20" y="4"/>
                </a:lnTo>
                <a:lnTo>
                  <a:pt x="21" y="5"/>
                </a:lnTo>
                <a:lnTo>
                  <a:pt x="22" y="5"/>
                </a:lnTo>
                <a:lnTo>
                  <a:pt x="22" y="6"/>
                </a:lnTo>
                <a:lnTo>
                  <a:pt x="23" y="7"/>
                </a:lnTo>
                <a:lnTo>
                  <a:pt x="24" y="7"/>
                </a:lnTo>
                <a:lnTo>
                  <a:pt x="24" y="7"/>
                </a:lnTo>
                <a:lnTo>
                  <a:pt x="25" y="7"/>
                </a:lnTo>
                <a:lnTo>
                  <a:pt x="25" y="10"/>
                </a:lnTo>
                <a:lnTo>
                  <a:pt x="27" y="10"/>
                </a:lnTo>
                <a:lnTo>
                  <a:pt x="28" y="10"/>
                </a:lnTo>
                <a:lnTo>
                  <a:pt x="29" y="10"/>
                </a:lnTo>
                <a:lnTo>
                  <a:pt x="29" y="8"/>
                </a:lnTo>
                <a:lnTo>
                  <a:pt x="30" y="8"/>
                </a:lnTo>
                <a:lnTo>
                  <a:pt x="31" y="9"/>
                </a:lnTo>
                <a:lnTo>
                  <a:pt x="31" y="10"/>
                </a:lnTo>
                <a:lnTo>
                  <a:pt x="31" y="12"/>
                </a:lnTo>
                <a:lnTo>
                  <a:pt x="32" y="12"/>
                </a:lnTo>
                <a:lnTo>
                  <a:pt x="33" y="12"/>
                </a:lnTo>
                <a:lnTo>
                  <a:pt x="34" y="12"/>
                </a:lnTo>
                <a:lnTo>
                  <a:pt x="36" y="13"/>
                </a:lnTo>
                <a:lnTo>
                  <a:pt x="35" y="14"/>
                </a:lnTo>
                <a:lnTo>
                  <a:pt x="35" y="15"/>
                </a:lnTo>
                <a:lnTo>
                  <a:pt x="34" y="16"/>
                </a:lnTo>
                <a:lnTo>
                  <a:pt x="35" y="17"/>
                </a:lnTo>
                <a:lnTo>
                  <a:pt x="34" y="17"/>
                </a:lnTo>
                <a:lnTo>
                  <a:pt x="34" y="18"/>
                </a:lnTo>
                <a:lnTo>
                  <a:pt x="35" y="19"/>
                </a:lnTo>
                <a:lnTo>
                  <a:pt x="34" y="20"/>
                </a:lnTo>
                <a:lnTo>
                  <a:pt x="33" y="20"/>
                </a:lnTo>
                <a:lnTo>
                  <a:pt x="32" y="19"/>
                </a:lnTo>
                <a:lnTo>
                  <a:pt x="33" y="18"/>
                </a:lnTo>
                <a:lnTo>
                  <a:pt x="32" y="17"/>
                </a:lnTo>
                <a:lnTo>
                  <a:pt x="32" y="18"/>
                </a:lnTo>
                <a:lnTo>
                  <a:pt x="32" y="18"/>
                </a:lnTo>
                <a:lnTo>
                  <a:pt x="31" y="19"/>
                </a:lnTo>
                <a:lnTo>
                  <a:pt x="31" y="18"/>
                </a:lnTo>
                <a:lnTo>
                  <a:pt x="31" y="19"/>
                </a:lnTo>
                <a:lnTo>
                  <a:pt x="30" y="18"/>
                </a:lnTo>
                <a:lnTo>
                  <a:pt x="30" y="19"/>
                </a:lnTo>
                <a:lnTo>
                  <a:pt x="29" y="19"/>
                </a:lnTo>
                <a:lnTo>
                  <a:pt x="28" y="20"/>
                </a:lnTo>
                <a:lnTo>
                  <a:pt x="29" y="20"/>
                </a:lnTo>
                <a:lnTo>
                  <a:pt x="29" y="21"/>
                </a:lnTo>
                <a:lnTo>
                  <a:pt x="29" y="21"/>
                </a:lnTo>
                <a:lnTo>
                  <a:pt x="29" y="22"/>
                </a:lnTo>
                <a:lnTo>
                  <a:pt x="29" y="21"/>
                </a:lnTo>
                <a:lnTo>
                  <a:pt x="29" y="22"/>
                </a:lnTo>
                <a:lnTo>
                  <a:pt x="29" y="23"/>
                </a:lnTo>
                <a:lnTo>
                  <a:pt x="29" y="24"/>
                </a:lnTo>
                <a:lnTo>
                  <a:pt x="29" y="25"/>
                </a:lnTo>
                <a:lnTo>
                  <a:pt x="28" y="25"/>
                </a:lnTo>
                <a:lnTo>
                  <a:pt x="28" y="26"/>
                </a:lnTo>
                <a:lnTo>
                  <a:pt x="28" y="27"/>
                </a:lnTo>
                <a:lnTo>
                  <a:pt x="27" y="27"/>
                </a:lnTo>
                <a:lnTo>
                  <a:pt x="27" y="28"/>
                </a:lnTo>
                <a:lnTo>
                  <a:pt x="28" y="28"/>
                </a:lnTo>
                <a:lnTo>
                  <a:pt x="28" y="29"/>
                </a:lnTo>
                <a:lnTo>
                  <a:pt x="27" y="29"/>
                </a:lnTo>
                <a:lnTo>
                  <a:pt x="26" y="29"/>
                </a:lnTo>
                <a:lnTo>
                  <a:pt x="26" y="30"/>
                </a:lnTo>
                <a:lnTo>
                  <a:pt x="25" y="30"/>
                </a:lnTo>
                <a:lnTo>
                  <a:pt x="25" y="29"/>
                </a:lnTo>
                <a:lnTo>
                  <a:pt x="24" y="29"/>
                </a:lnTo>
                <a:lnTo>
                  <a:pt x="23" y="30"/>
                </a:lnTo>
                <a:lnTo>
                  <a:pt x="23" y="29"/>
                </a:lnTo>
                <a:lnTo>
                  <a:pt x="23" y="28"/>
                </a:lnTo>
                <a:lnTo>
                  <a:pt x="22" y="29"/>
                </a:lnTo>
                <a:lnTo>
                  <a:pt x="21" y="29"/>
                </a:lnTo>
                <a:lnTo>
                  <a:pt x="21" y="30"/>
                </a:lnTo>
                <a:lnTo>
                  <a:pt x="20" y="30"/>
                </a:lnTo>
                <a:lnTo>
                  <a:pt x="20" y="29"/>
                </a:lnTo>
                <a:lnTo>
                  <a:pt x="20" y="30"/>
                </a:lnTo>
                <a:lnTo>
                  <a:pt x="19" y="30"/>
                </a:lnTo>
                <a:lnTo>
                  <a:pt x="19" y="29"/>
                </a:lnTo>
                <a:lnTo>
                  <a:pt x="18" y="29"/>
                </a:lnTo>
                <a:lnTo>
                  <a:pt x="18" y="29"/>
                </a:lnTo>
                <a:lnTo>
                  <a:pt x="18" y="30"/>
                </a:lnTo>
                <a:lnTo>
                  <a:pt x="17" y="30"/>
                </a:lnTo>
                <a:lnTo>
                  <a:pt x="17" y="29"/>
                </a:lnTo>
                <a:lnTo>
                  <a:pt x="16" y="28"/>
                </a:lnTo>
                <a:lnTo>
                  <a:pt x="16" y="29"/>
                </a:lnTo>
                <a:lnTo>
                  <a:pt x="15" y="29"/>
                </a:lnTo>
                <a:lnTo>
                  <a:pt x="15" y="30"/>
                </a:lnTo>
                <a:lnTo>
                  <a:pt x="14" y="30"/>
                </a:lnTo>
                <a:lnTo>
                  <a:pt x="14" y="29"/>
                </a:lnTo>
                <a:lnTo>
                  <a:pt x="13" y="29"/>
                </a:lnTo>
                <a:lnTo>
                  <a:pt x="13" y="30"/>
                </a:lnTo>
                <a:lnTo>
                  <a:pt x="12" y="30"/>
                </a:lnTo>
                <a:lnTo>
                  <a:pt x="11" y="30"/>
                </a:lnTo>
                <a:lnTo>
                  <a:pt x="11" y="31"/>
                </a:lnTo>
                <a:lnTo>
                  <a:pt x="10" y="31"/>
                </a:lnTo>
                <a:lnTo>
                  <a:pt x="10" y="30"/>
                </a:lnTo>
                <a:lnTo>
                  <a:pt x="9" y="30"/>
                </a:lnTo>
                <a:lnTo>
                  <a:pt x="8" y="31"/>
                </a:lnTo>
                <a:lnTo>
                  <a:pt x="7" y="31"/>
                </a:lnTo>
                <a:lnTo>
                  <a:pt x="7" y="30"/>
                </a:lnTo>
                <a:lnTo>
                  <a:pt x="8" y="30"/>
                </a:lnTo>
                <a:lnTo>
                  <a:pt x="7" y="29"/>
                </a:lnTo>
                <a:lnTo>
                  <a:pt x="6" y="29"/>
                </a:lnTo>
                <a:lnTo>
                  <a:pt x="5" y="30"/>
                </a:lnTo>
                <a:lnTo>
                  <a:pt x="4" y="30"/>
                </a:lnTo>
                <a:lnTo>
                  <a:pt x="4" y="30"/>
                </a:lnTo>
                <a:lnTo>
                  <a:pt x="3" y="31"/>
                </a:lnTo>
                <a:lnTo>
                  <a:pt x="2" y="30"/>
                </a:lnTo>
                <a:lnTo>
                  <a:pt x="1" y="30"/>
                </a:lnTo>
                <a:lnTo>
                  <a:pt x="1" y="29"/>
                </a:lnTo>
                <a:lnTo>
                  <a:pt x="0" y="29"/>
                </a:lnTo>
                <a:lnTo>
                  <a:pt x="1" y="28"/>
                </a:lnTo>
                <a:lnTo>
                  <a:pt x="1" y="27"/>
                </a:lnTo>
                <a:lnTo>
                  <a:pt x="2" y="25"/>
                </a:lnTo>
                <a:lnTo>
                  <a:pt x="2" y="24"/>
                </a:lnTo>
                <a:lnTo>
                  <a:pt x="2" y="23"/>
                </a:lnTo>
                <a:lnTo>
                  <a:pt x="3" y="21"/>
                </a:lnTo>
                <a:lnTo>
                  <a:pt x="3" y="21"/>
                </a:lnTo>
                <a:lnTo>
                  <a:pt x="4" y="19"/>
                </a:lnTo>
                <a:lnTo>
                  <a:pt x="4" y="15"/>
                </a:lnTo>
                <a:lnTo>
                  <a:pt x="4" y="13"/>
                </a:lnTo>
                <a:lnTo>
                  <a:pt x="5" y="11"/>
                </a:lnTo>
                <a:lnTo>
                  <a:pt x="5" y="7"/>
                </a:lnTo>
                <a:lnTo>
                  <a:pt x="6" y="7"/>
                </a:lnTo>
                <a:lnTo>
                  <a:pt x="6" y="6"/>
                </a:lnTo>
                <a:lnTo>
                  <a:pt x="7" y="2"/>
                </a:lnTo>
                <a:close/>
                <a:moveTo>
                  <a:pt x="9" y="5"/>
                </a:moveTo>
                <a:lnTo>
                  <a:pt x="9" y="5"/>
                </a:lnTo>
                <a:lnTo>
                  <a:pt x="8" y="4"/>
                </a:lnTo>
                <a:lnTo>
                  <a:pt x="8" y="6"/>
                </a:lnTo>
                <a:lnTo>
                  <a:pt x="8" y="7"/>
                </a:lnTo>
                <a:lnTo>
                  <a:pt x="8" y="6"/>
                </a:lnTo>
                <a:lnTo>
                  <a:pt x="9" y="6"/>
                </a:lnTo>
                <a:lnTo>
                  <a:pt x="10" y="6"/>
                </a:lnTo>
                <a:lnTo>
                  <a:pt x="9" y="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Freeform 108"/>
          <p:cNvSpPr>
            <a:spLocks/>
          </p:cNvSpPr>
          <p:nvPr/>
        </p:nvSpPr>
        <p:spPr bwMode="auto">
          <a:xfrm>
            <a:off x="6064250" y="4827588"/>
            <a:ext cx="669925" cy="560387"/>
          </a:xfrm>
          <a:custGeom>
            <a:avLst/>
            <a:gdLst>
              <a:gd name="T0" fmla="*/ 102 w 210"/>
              <a:gd name="T1" fmla="*/ 6 h 180"/>
              <a:gd name="T2" fmla="*/ 102 w 210"/>
              <a:gd name="T3" fmla="*/ 18 h 180"/>
              <a:gd name="T4" fmla="*/ 108 w 210"/>
              <a:gd name="T5" fmla="*/ 30 h 180"/>
              <a:gd name="T6" fmla="*/ 120 w 210"/>
              <a:gd name="T7" fmla="*/ 30 h 180"/>
              <a:gd name="T8" fmla="*/ 132 w 210"/>
              <a:gd name="T9" fmla="*/ 30 h 180"/>
              <a:gd name="T10" fmla="*/ 144 w 210"/>
              <a:gd name="T11" fmla="*/ 30 h 180"/>
              <a:gd name="T12" fmla="*/ 150 w 210"/>
              <a:gd name="T13" fmla="*/ 24 h 180"/>
              <a:gd name="T14" fmla="*/ 162 w 210"/>
              <a:gd name="T15" fmla="*/ 30 h 180"/>
              <a:gd name="T16" fmla="*/ 162 w 210"/>
              <a:gd name="T17" fmla="*/ 24 h 180"/>
              <a:gd name="T18" fmla="*/ 174 w 210"/>
              <a:gd name="T19" fmla="*/ 30 h 180"/>
              <a:gd name="T20" fmla="*/ 186 w 210"/>
              <a:gd name="T21" fmla="*/ 42 h 180"/>
              <a:gd name="T22" fmla="*/ 192 w 210"/>
              <a:gd name="T23" fmla="*/ 54 h 180"/>
              <a:gd name="T24" fmla="*/ 198 w 210"/>
              <a:gd name="T25" fmla="*/ 66 h 180"/>
              <a:gd name="T26" fmla="*/ 204 w 210"/>
              <a:gd name="T27" fmla="*/ 78 h 180"/>
              <a:gd name="T28" fmla="*/ 204 w 210"/>
              <a:gd name="T29" fmla="*/ 84 h 180"/>
              <a:gd name="T30" fmla="*/ 198 w 210"/>
              <a:gd name="T31" fmla="*/ 96 h 180"/>
              <a:gd name="T32" fmla="*/ 186 w 210"/>
              <a:gd name="T33" fmla="*/ 114 h 180"/>
              <a:gd name="T34" fmla="*/ 180 w 210"/>
              <a:gd name="T35" fmla="*/ 132 h 180"/>
              <a:gd name="T36" fmla="*/ 174 w 210"/>
              <a:gd name="T37" fmla="*/ 132 h 180"/>
              <a:gd name="T38" fmla="*/ 162 w 210"/>
              <a:gd name="T39" fmla="*/ 150 h 180"/>
              <a:gd name="T40" fmla="*/ 150 w 210"/>
              <a:gd name="T41" fmla="*/ 156 h 180"/>
              <a:gd name="T42" fmla="*/ 150 w 210"/>
              <a:gd name="T43" fmla="*/ 162 h 180"/>
              <a:gd name="T44" fmla="*/ 144 w 210"/>
              <a:gd name="T45" fmla="*/ 162 h 180"/>
              <a:gd name="T46" fmla="*/ 132 w 210"/>
              <a:gd name="T47" fmla="*/ 174 h 180"/>
              <a:gd name="T48" fmla="*/ 120 w 210"/>
              <a:gd name="T49" fmla="*/ 174 h 180"/>
              <a:gd name="T50" fmla="*/ 114 w 210"/>
              <a:gd name="T51" fmla="*/ 156 h 180"/>
              <a:gd name="T52" fmla="*/ 126 w 210"/>
              <a:gd name="T53" fmla="*/ 138 h 180"/>
              <a:gd name="T54" fmla="*/ 114 w 210"/>
              <a:gd name="T55" fmla="*/ 126 h 180"/>
              <a:gd name="T56" fmla="*/ 102 w 210"/>
              <a:gd name="T57" fmla="*/ 120 h 180"/>
              <a:gd name="T58" fmla="*/ 96 w 210"/>
              <a:gd name="T59" fmla="*/ 114 h 180"/>
              <a:gd name="T60" fmla="*/ 78 w 210"/>
              <a:gd name="T61" fmla="*/ 108 h 180"/>
              <a:gd name="T62" fmla="*/ 78 w 210"/>
              <a:gd name="T63" fmla="*/ 96 h 180"/>
              <a:gd name="T64" fmla="*/ 66 w 210"/>
              <a:gd name="T65" fmla="*/ 96 h 180"/>
              <a:gd name="T66" fmla="*/ 54 w 210"/>
              <a:gd name="T67" fmla="*/ 102 h 180"/>
              <a:gd name="T68" fmla="*/ 42 w 210"/>
              <a:gd name="T69" fmla="*/ 114 h 180"/>
              <a:gd name="T70" fmla="*/ 24 w 210"/>
              <a:gd name="T71" fmla="*/ 108 h 180"/>
              <a:gd name="T72" fmla="*/ 12 w 210"/>
              <a:gd name="T73" fmla="*/ 96 h 180"/>
              <a:gd name="T74" fmla="*/ 30 w 210"/>
              <a:gd name="T75" fmla="*/ 84 h 180"/>
              <a:gd name="T76" fmla="*/ 12 w 210"/>
              <a:gd name="T77" fmla="*/ 78 h 180"/>
              <a:gd name="T78" fmla="*/ 0 w 210"/>
              <a:gd name="T79" fmla="*/ 66 h 180"/>
              <a:gd name="T80" fmla="*/ 12 w 210"/>
              <a:gd name="T81" fmla="*/ 60 h 180"/>
              <a:gd name="T82" fmla="*/ 24 w 210"/>
              <a:gd name="T83" fmla="*/ 54 h 180"/>
              <a:gd name="T84" fmla="*/ 42 w 210"/>
              <a:gd name="T85" fmla="*/ 66 h 180"/>
              <a:gd name="T86" fmla="*/ 54 w 210"/>
              <a:gd name="T87" fmla="*/ 54 h 180"/>
              <a:gd name="T88" fmla="*/ 60 w 210"/>
              <a:gd name="T89" fmla="*/ 48 h 180"/>
              <a:gd name="T90" fmla="*/ 72 w 210"/>
              <a:gd name="T91" fmla="*/ 54 h 180"/>
              <a:gd name="T92" fmla="*/ 78 w 210"/>
              <a:gd name="T93" fmla="*/ 60 h 180"/>
              <a:gd name="T94" fmla="*/ 90 w 210"/>
              <a:gd name="T95" fmla="*/ 48 h 180"/>
              <a:gd name="T96" fmla="*/ 90 w 210"/>
              <a:gd name="T97" fmla="*/ 42 h 180"/>
              <a:gd name="T98" fmla="*/ 90 w 210"/>
              <a:gd name="T99" fmla="*/ 30 h 180"/>
              <a:gd name="T100" fmla="*/ 90 w 210"/>
              <a:gd name="T101" fmla="*/ 30 h 180"/>
              <a:gd name="T102" fmla="*/ 84 w 210"/>
              <a:gd name="T103" fmla="*/ 12 h 180"/>
              <a:gd name="T104" fmla="*/ 96 w 210"/>
              <a:gd name="T10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0" h="180">
                <a:moveTo>
                  <a:pt x="96" y="0"/>
                </a:moveTo>
                <a:lnTo>
                  <a:pt x="102" y="0"/>
                </a:lnTo>
                <a:lnTo>
                  <a:pt x="102" y="6"/>
                </a:lnTo>
                <a:lnTo>
                  <a:pt x="108" y="12"/>
                </a:lnTo>
                <a:lnTo>
                  <a:pt x="102" y="12"/>
                </a:lnTo>
                <a:lnTo>
                  <a:pt x="102" y="18"/>
                </a:lnTo>
                <a:lnTo>
                  <a:pt x="102" y="24"/>
                </a:lnTo>
                <a:lnTo>
                  <a:pt x="102" y="30"/>
                </a:lnTo>
                <a:lnTo>
                  <a:pt x="108" y="30"/>
                </a:lnTo>
                <a:lnTo>
                  <a:pt x="108" y="24"/>
                </a:lnTo>
                <a:lnTo>
                  <a:pt x="114" y="24"/>
                </a:lnTo>
                <a:lnTo>
                  <a:pt x="120" y="30"/>
                </a:lnTo>
                <a:lnTo>
                  <a:pt x="126" y="30"/>
                </a:lnTo>
                <a:lnTo>
                  <a:pt x="126" y="30"/>
                </a:lnTo>
                <a:lnTo>
                  <a:pt x="132" y="30"/>
                </a:lnTo>
                <a:lnTo>
                  <a:pt x="138" y="30"/>
                </a:lnTo>
                <a:lnTo>
                  <a:pt x="138" y="30"/>
                </a:lnTo>
                <a:lnTo>
                  <a:pt x="144" y="30"/>
                </a:lnTo>
                <a:lnTo>
                  <a:pt x="144" y="24"/>
                </a:lnTo>
                <a:lnTo>
                  <a:pt x="150" y="24"/>
                </a:lnTo>
                <a:lnTo>
                  <a:pt x="150" y="24"/>
                </a:lnTo>
                <a:lnTo>
                  <a:pt x="150" y="30"/>
                </a:lnTo>
                <a:lnTo>
                  <a:pt x="150" y="30"/>
                </a:lnTo>
                <a:lnTo>
                  <a:pt x="162" y="30"/>
                </a:lnTo>
                <a:lnTo>
                  <a:pt x="162" y="30"/>
                </a:lnTo>
                <a:lnTo>
                  <a:pt x="162" y="24"/>
                </a:lnTo>
                <a:lnTo>
                  <a:pt x="162" y="24"/>
                </a:lnTo>
                <a:lnTo>
                  <a:pt x="168" y="24"/>
                </a:lnTo>
                <a:lnTo>
                  <a:pt x="168" y="30"/>
                </a:lnTo>
                <a:lnTo>
                  <a:pt x="174" y="30"/>
                </a:lnTo>
                <a:lnTo>
                  <a:pt x="180" y="30"/>
                </a:lnTo>
                <a:lnTo>
                  <a:pt x="186" y="36"/>
                </a:lnTo>
                <a:lnTo>
                  <a:pt x="186" y="42"/>
                </a:lnTo>
                <a:lnTo>
                  <a:pt x="192" y="42"/>
                </a:lnTo>
                <a:lnTo>
                  <a:pt x="192" y="48"/>
                </a:lnTo>
                <a:lnTo>
                  <a:pt x="192" y="54"/>
                </a:lnTo>
                <a:lnTo>
                  <a:pt x="192" y="60"/>
                </a:lnTo>
                <a:lnTo>
                  <a:pt x="192" y="66"/>
                </a:lnTo>
                <a:lnTo>
                  <a:pt x="198" y="66"/>
                </a:lnTo>
                <a:lnTo>
                  <a:pt x="204" y="66"/>
                </a:lnTo>
                <a:lnTo>
                  <a:pt x="204" y="72"/>
                </a:lnTo>
                <a:lnTo>
                  <a:pt x="204" y="78"/>
                </a:lnTo>
                <a:lnTo>
                  <a:pt x="210" y="78"/>
                </a:lnTo>
                <a:lnTo>
                  <a:pt x="210" y="84"/>
                </a:lnTo>
                <a:lnTo>
                  <a:pt x="204" y="84"/>
                </a:lnTo>
                <a:lnTo>
                  <a:pt x="204" y="90"/>
                </a:lnTo>
                <a:lnTo>
                  <a:pt x="204" y="96"/>
                </a:lnTo>
                <a:lnTo>
                  <a:pt x="198" y="96"/>
                </a:lnTo>
                <a:lnTo>
                  <a:pt x="192" y="102"/>
                </a:lnTo>
                <a:lnTo>
                  <a:pt x="186" y="108"/>
                </a:lnTo>
                <a:lnTo>
                  <a:pt x="186" y="114"/>
                </a:lnTo>
                <a:lnTo>
                  <a:pt x="186" y="114"/>
                </a:lnTo>
                <a:lnTo>
                  <a:pt x="180" y="120"/>
                </a:lnTo>
                <a:lnTo>
                  <a:pt x="180" y="132"/>
                </a:lnTo>
                <a:lnTo>
                  <a:pt x="180" y="138"/>
                </a:lnTo>
                <a:lnTo>
                  <a:pt x="174" y="138"/>
                </a:lnTo>
                <a:lnTo>
                  <a:pt x="174" y="132"/>
                </a:lnTo>
                <a:lnTo>
                  <a:pt x="162" y="132"/>
                </a:lnTo>
                <a:lnTo>
                  <a:pt x="162" y="138"/>
                </a:lnTo>
                <a:lnTo>
                  <a:pt x="162" y="150"/>
                </a:lnTo>
                <a:lnTo>
                  <a:pt x="162" y="150"/>
                </a:lnTo>
                <a:lnTo>
                  <a:pt x="162" y="156"/>
                </a:lnTo>
                <a:lnTo>
                  <a:pt x="150" y="156"/>
                </a:lnTo>
                <a:lnTo>
                  <a:pt x="162" y="162"/>
                </a:lnTo>
                <a:lnTo>
                  <a:pt x="150" y="168"/>
                </a:lnTo>
                <a:lnTo>
                  <a:pt x="150" y="162"/>
                </a:lnTo>
                <a:lnTo>
                  <a:pt x="150" y="168"/>
                </a:lnTo>
                <a:lnTo>
                  <a:pt x="144" y="168"/>
                </a:lnTo>
                <a:lnTo>
                  <a:pt x="144" y="162"/>
                </a:lnTo>
                <a:lnTo>
                  <a:pt x="144" y="168"/>
                </a:lnTo>
                <a:lnTo>
                  <a:pt x="138" y="174"/>
                </a:lnTo>
                <a:lnTo>
                  <a:pt x="132" y="174"/>
                </a:lnTo>
                <a:lnTo>
                  <a:pt x="132" y="180"/>
                </a:lnTo>
                <a:lnTo>
                  <a:pt x="126" y="180"/>
                </a:lnTo>
                <a:lnTo>
                  <a:pt x="120" y="174"/>
                </a:lnTo>
                <a:lnTo>
                  <a:pt x="120" y="168"/>
                </a:lnTo>
                <a:lnTo>
                  <a:pt x="114" y="162"/>
                </a:lnTo>
                <a:lnTo>
                  <a:pt x="114" y="156"/>
                </a:lnTo>
                <a:lnTo>
                  <a:pt x="120" y="156"/>
                </a:lnTo>
                <a:lnTo>
                  <a:pt x="126" y="144"/>
                </a:lnTo>
                <a:lnTo>
                  <a:pt x="126" y="138"/>
                </a:lnTo>
                <a:lnTo>
                  <a:pt x="120" y="132"/>
                </a:lnTo>
                <a:lnTo>
                  <a:pt x="120" y="126"/>
                </a:lnTo>
                <a:lnTo>
                  <a:pt x="114" y="126"/>
                </a:lnTo>
                <a:lnTo>
                  <a:pt x="108" y="126"/>
                </a:lnTo>
                <a:lnTo>
                  <a:pt x="108" y="120"/>
                </a:lnTo>
                <a:lnTo>
                  <a:pt x="102" y="120"/>
                </a:lnTo>
                <a:lnTo>
                  <a:pt x="102" y="114"/>
                </a:lnTo>
                <a:lnTo>
                  <a:pt x="96" y="114"/>
                </a:lnTo>
                <a:lnTo>
                  <a:pt x="96" y="114"/>
                </a:lnTo>
                <a:lnTo>
                  <a:pt x="90" y="114"/>
                </a:lnTo>
                <a:lnTo>
                  <a:pt x="90" y="108"/>
                </a:lnTo>
                <a:lnTo>
                  <a:pt x="78" y="108"/>
                </a:lnTo>
                <a:lnTo>
                  <a:pt x="78" y="108"/>
                </a:lnTo>
                <a:lnTo>
                  <a:pt x="78" y="102"/>
                </a:lnTo>
                <a:lnTo>
                  <a:pt x="78" y="96"/>
                </a:lnTo>
                <a:lnTo>
                  <a:pt x="78" y="90"/>
                </a:lnTo>
                <a:lnTo>
                  <a:pt x="66" y="90"/>
                </a:lnTo>
                <a:lnTo>
                  <a:pt x="66" y="96"/>
                </a:lnTo>
                <a:lnTo>
                  <a:pt x="60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08"/>
                </a:lnTo>
                <a:lnTo>
                  <a:pt x="48" y="114"/>
                </a:lnTo>
                <a:lnTo>
                  <a:pt x="42" y="114"/>
                </a:lnTo>
                <a:lnTo>
                  <a:pt x="36" y="108"/>
                </a:lnTo>
                <a:lnTo>
                  <a:pt x="24" y="114"/>
                </a:lnTo>
                <a:lnTo>
                  <a:pt x="24" y="108"/>
                </a:lnTo>
                <a:lnTo>
                  <a:pt x="24" y="102"/>
                </a:lnTo>
                <a:lnTo>
                  <a:pt x="18" y="102"/>
                </a:lnTo>
                <a:lnTo>
                  <a:pt x="12" y="96"/>
                </a:lnTo>
                <a:lnTo>
                  <a:pt x="18" y="90"/>
                </a:lnTo>
                <a:lnTo>
                  <a:pt x="24" y="90"/>
                </a:lnTo>
                <a:lnTo>
                  <a:pt x="30" y="84"/>
                </a:lnTo>
                <a:lnTo>
                  <a:pt x="24" y="78"/>
                </a:lnTo>
                <a:lnTo>
                  <a:pt x="18" y="78"/>
                </a:lnTo>
                <a:lnTo>
                  <a:pt x="12" y="78"/>
                </a:lnTo>
                <a:lnTo>
                  <a:pt x="12" y="72"/>
                </a:lnTo>
                <a:lnTo>
                  <a:pt x="6" y="72"/>
                </a:lnTo>
                <a:lnTo>
                  <a:pt x="0" y="66"/>
                </a:lnTo>
                <a:lnTo>
                  <a:pt x="6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8" y="54"/>
                </a:lnTo>
                <a:lnTo>
                  <a:pt x="24" y="54"/>
                </a:lnTo>
                <a:lnTo>
                  <a:pt x="24" y="60"/>
                </a:lnTo>
                <a:lnTo>
                  <a:pt x="36" y="60"/>
                </a:lnTo>
                <a:lnTo>
                  <a:pt x="42" y="66"/>
                </a:lnTo>
                <a:lnTo>
                  <a:pt x="42" y="60"/>
                </a:lnTo>
                <a:lnTo>
                  <a:pt x="54" y="60"/>
                </a:lnTo>
                <a:lnTo>
                  <a:pt x="54" y="54"/>
                </a:lnTo>
                <a:lnTo>
                  <a:pt x="54" y="48"/>
                </a:lnTo>
                <a:lnTo>
                  <a:pt x="54" y="54"/>
                </a:lnTo>
                <a:lnTo>
                  <a:pt x="60" y="48"/>
                </a:lnTo>
                <a:lnTo>
                  <a:pt x="60" y="54"/>
                </a:lnTo>
                <a:lnTo>
                  <a:pt x="66" y="54"/>
                </a:lnTo>
                <a:lnTo>
                  <a:pt x="72" y="54"/>
                </a:lnTo>
                <a:lnTo>
                  <a:pt x="72" y="60"/>
                </a:lnTo>
                <a:lnTo>
                  <a:pt x="78" y="60"/>
                </a:lnTo>
                <a:lnTo>
                  <a:pt x="78" y="60"/>
                </a:lnTo>
                <a:lnTo>
                  <a:pt x="84" y="54"/>
                </a:lnTo>
                <a:lnTo>
                  <a:pt x="90" y="54"/>
                </a:lnTo>
                <a:lnTo>
                  <a:pt x="90" y="48"/>
                </a:lnTo>
                <a:lnTo>
                  <a:pt x="96" y="54"/>
                </a:lnTo>
                <a:lnTo>
                  <a:pt x="90" y="48"/>
                </a:lnTo>
                <a:lnTo>
                  <a:pt x="90" y="42"/>
                </a:lnTo>
                <a:lnTo>
                  <a:pt x="90" y="36"/>
                </a:lnTo>
                <a:lnTo>
                  <a:pt x="96" y="36"/>
                </a:lnTo>
                <a:lnTo>
                  <a:pt x="90" y="30"/>
                </a:lnTo>
                <a:lnTo>
                  <a:pt x="90" y="36"/>
                </a:lnTo>
                <a:lnTo>
                  <a:pt x="90" y="30"/>
                </a:lnTo>
                <a:lnTo>
                  <a:pt x="90" y="30"/>
                </a:lnTo>
                <a:lnTo>
                  <a:pt x="90" y="24"/>
                </a:lnTo>
                <a:lnTo>
                  <a:pt x="84" y="18"/>
                </a:lnTo>
                <a:lnTo>
                  <a:pt x="84" y="12"/>
                </a:lnTo>
                <a:lnTo>
                  <a:pt x="90" y="12"/>
                </a:lnTo>
                <a:lnTo>
                  <a:pt x="96" y="6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9" name="Freeform 109"/>
          <p:cNvSpPr>
            <a:spLocks/>
          </p:cNvSpPr>
          <p:nvPr/>
        </p:nvSpPr>
        <p:spPr bwMode="auto">
          <a:xfrm>
            <a:off x="7478713" y="4846638"/>
            <a:ext cx="441325" cy="484187"/>
          </a:xfrm>
          <a:custGeom>
            <a:avLst/>
            <a:gdLst>
              <a:gd name="T0" fmla="*/ 0 w 138"/>
              <a:gd name="T1" fmla="*/ 102 h 156"/>
              <a:gd name="T2" fmla="*/ 6 w 138"/>
              <a:gd name="T3" fmla="*/ 96 h 156"/>
              <a:gd name="T4" fmla="*/ 6 w 138"/>
              <a:gd name="T5" fmla="*/ 84 h 156"/>
              <a:gd name="T6" fmla="*/ 12 w 138"/>
              <a:gd name="T7" fmla="*/ 90 h 156"/>
              <a:gd name="T8" fmla="*/ 18 w 138"/>
              <a:gd name="T9" fmla="*/ 78 h 156"/>
              <a:gd name="T10" fmla="*/ 30 w 138"/>
              <a:gd name="T11" fmla="*/ 78 h 156"/>
              <a:gd name="T12" fmla="*/ 42 w 138"/>
              <a:gd name="T13" fmla="*/ 84 h 156"/>
              <a:gd name="T14" fmla="*/ 30 w 138"/>
              <a:gd name="T15" fmla="*/ 72 h 156"/>
              <a:gd name="T16" fmla="*/ 18 w 138"/>
              <a:gd name="T17" fmla="*/ 60 h 156"/>
              <a:gd name="T18" fmla="*/ 12 w 138"/>
              <a:gd name="T19" fmla="*/ 48 h 156"/>
              <a:gd name="T20" fmla="*/ 6 w 138"/>
              <a:gd name="T21" fmla="*/ 36 h 156"/>
              <a:gd name="T22" fmla="*/ 6 w 138"/>
              <a:gd name="T23" fmla="*/ 30 h 156"/>
              <a:gd name="T24" fmla="*/ 6 w 138"/>
              <a:gd name="T25" fmla="*/ 18 h 156"/>
              <a:gd name="T26" fmla="*/ 18 w 138"/>
              <a:gd name="T27" fmla="*/ 18 h 156"/>
              <a:gd name="T28" fmla="*/ 24 w 138"/>
              <a:gd name="T29" fmla="*/ 6 h 156"/>
              <a:gd name="T30" fmla="*/ 30 w 138"/>
              <a:gd name="T31" fmla="*/ 0 h 156"/>
              <a:gd name="T32" fmla="*/ 36 w 138"/>
              <a:gd name="T33" fmla="*/ 12 h 156"/>
              <a:gd name="T34" fmla="*/ 48 w 138"/>
              <a:gd name="T35" fmla="*/ 18 h 156"/>
              <a:gd name="T36" fmla="*/ 54 w 138"/>
              <a:gd name="T37" fmla="*/ 18 h 156"/>
              <a:gd name="T38" fmla="*/ 66 w 138"/>
              <a:gd name="T39" fmla="*/ 24 h 156"/>
              <a:gd name="T40" fmla="*/ 72 w 138"/>
              <a:gd name="T41" fmla="*/ 24 h 156"/>
              <a:gd name="T42" fmla="*/ 90 w 138"/>
              <a:gd name="T43" fmla="*/ 30 h 156"/>
              <a:gd name="T44" fmla="*/ 96 w 138"/>
              <a:gd name="T45" fmla="*/ 36 h 156"/>
              <a:gd name="T46" fmla="*/ 120 w 138"/>
              <a:gd name="T47" fmla="*/ 30 h 156"/>
              <a:gd name="T48" fmla="*/ 126 w 138"/>
              <a:gd name="T49" fmla="*/ 24 h 156"/>
              <a:gd name="T50" fmla="*/ 132 w 138"/>
              <a:gd name="T51" fmla="*/ 30 h 156"/>
              <a:gd name="T52" fmla="*/ 138 w 138"/>
              <a:gd name="T53" fmla="*/ 36 h 156"/>
              <a:gd name="T54" fmla="*/ 138 w 138"/>
              <a:gd name="T55" fmla="*/ 48 h 156"/>
              <a:gd name="T56" fmla="*/ 132 w 138"/>
              <a:gd name="T57" fmla="*/ 54 h 156"/>
              <a:gd name="T58" fmla="*/ 126 w 138"/>
              <a:gd name="T59" fmla="*/ 66 h 156"/>
              <a:gd name="T60" fmla="*/ 120 w 138"/>
              <a:gd name="T61" fmla="*/ 78 h 156"/>
              <a:gd name="T62" fmla="*/ 114 w 138"/>
              <a:gd name="T63" fmla="*/ 84 h 156"/>
              <a:gd name="T64" fmla="*/ 114 w 138"/>
              <a:gd name="T65" fmla="*/ 96 h 156"/>
              <a:gd name="T66" fmla="*/ 114 w 138"/>
              <a:gd name="T67" fmla="*/ 102 h 156"/>
              <a:gd name="T68" fmla="*/ 108 w 138"/>
              <a:gd name="T69" fmla="*/ 102 h 156"/>
              <a:gd name="T70" fmla="*/ 102 w 138"/>
              <a:gd name="T71" fmla="*/ 102 h 156"/>
              <a:gd name="T72" fmla="*/ 96 w 138"/>
              <a:gd name="T73" fmla="*/ 108 h 156"/>
              <a:gd name="T74" fmla="*/ 96 w 138"/>
              <a:gd name="T75" fmla="*/ 114 h 156"/>
              <a:gd name="T76" fmla="*/ 90 w 138"/>
              <a:gd name="T77" fmla="*/ 108 h 156"/>
              <a:gd name="T78" fmla="*/ 84 w 138"/>
              <a:gd name="T79" fmla="*/ 114 h 156"/>
              <a:gd name="T80" fmla="*/ 78 w 138"/>
              <a:gd name="T81" fmla="*/ 120 h 156"/>
              <a:gd name="T82" fmla="*/ 66 w 138"/>
              <a:gd name="T83" fmla="*/ 120 h 156"/>
              <a:gd name="T84" fmla="*/ 66 w 138"/>
              <a:gd name="T85" fmla="*/ 138 h 156"/>
              <a:gd name="T86" fmla="*/ 60 w 138"/>
              <a:gd name="T87" fmla="*/ 138 h 156"/>
              <a:gd name="T88" fmla="*/ 54 w 138"/>
              <a:gd name="T89" fmla="*/ 144 h 156"/>
              <a:gd name="T90" fmla="*/ 42 w 138"/>
              <a:gd name="T91" fmla="*/ 150 h 156"/>
              <a:gd name="T92" fmla="*/ 48 w 138"/>
              <a:gd name="T93" fmla="*/ 156 h 156"/>
              <a:gd name="T94" fmla="*/ 36 w 138"/>
              <a:gd name="T95" fmla="*/ 150 h 156"/>
              <a:gd name="T96" fmla="*/ 42 w 138"/>
              <a:gd name="T97" fmla="*/ 138 h 156"/>
              <a:gd name="T98" fmla="*/ 42 w 138"/>
              <a:gd name="T99" fmla="*/ 132 h 156"/>
              <a:gd name="T100" fmla="*/ 30 w 138"/>
              <a:gd name="T101" fmla="*/ 132 h 156"/>
              <a:gd name="T102" fmla="*/ 18 w 138"/>
              <a:gd name="T103" fmla="*/ 120 h 156"/>
              <a:gd name="T104" fmla="*/ 18 w 138"/>
              <a:gd name="T105" fmla="*/ 108 h 156"/>
              <a:gd name="T106" fmla="*/ 6 w 138"/>
              <a:gd name="T107" fmla="*/ 102 h 156"/>
              <a:gd name="T108" fmla="*/ 0 w 138"/>
              <a:gd name="T109" fmla="*/ 10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8" h="156">
                <a:moveTo>
                  <a:pt x="0" y="102"/>
                </a:moveTo>
                <a:lnTo>
                  <a:pt x="0" y="102"/>
                </a:lnTo>
                <a:lnTo>
                  <a:pt x="12" y="102"/>
                </a:ln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12" y="84"/>
                </a:lnTo>
                <a:lnTo>
                  <a:pt x="12" y="90"/>
                </a:lnTo>
                <a:lnTo>
                  <a:pt x="18" y="84"/>
                </a:lnTo>
                <a:lnTo>
                  <a:pt x="18" y="78"/>
                </a:lnTo>
                <a:lnTo>
                  <a:pt x="24" y="78"/>
                </a:lnTo>
                <a:lnTo>
                  <a:pt x="30" y="78"/>
                </a:lnTo>
                <a:lnTo>
                  <a:pt x="36" y="84"/>
                </a:lnTo>
                <a:lnTo>
                  <a:pt x="42" y="84"/>
                </a:lnTo>
                <a:lnTo>
                  <a:pt x="36" y="78"/>
                </a:lnTo>
                <a:lnTo>
                  <a:pt x="30" y="72"/>
                </a:lnTo>
                <a:lnTo>
                  <a:pt x="24" y="66"/>
                </a:lnTo>
                <a:lnTo>
                  <a:pt x="18" y="60"/>
                </a:lnTo>
                <a:lnTo>
                  <a:pt x="12" y="54"/>
                </a:lnTo>
                <a:lnTo>
                  <a:pt x="12" y="48"/>
                </a:lnTo>
                <a:lnTo>
                  <a:pt x="6" y="42"/>
                </a:lnTo>
                <a:lnTo>
                  <a:pt x="6" y="36"/>
                </a:lnTo>
                <a:lnTo>
                  <a:pt x="0" y="30"/>
                </a:lnTo>
                <a:lnTo>
                  <a:pt x="6" y="30"/>
                </a:lnTo>
                <a:lnTo>
                  <a:pt x="6" y="24"/>
                </a:lnTo>
                <a:lnTo>
                  <a:pt x="6" y="18"/>
                </a:lnTo>
                <a:lnTo>
                  <a:pt x="12" y="18"/>
                </a:lnTo>
                <a:lnTo>
                  <a:pt x="18" y="18"/>
                </a:lnTo>
                <a:lnTo>
                  <a:pt x="18" y="6"/>
                </a:lnTo>
                <a:lnTo>
                  <a:pt x="24" y="6"/>
                </a:lnTo>
                <a:lnTo>
                  <a:pt x="24" y="0"/>
                </a:lnTo>
                <a:lnTo>
                  <a:pt x="30" y="0"/>
                </a:lnTo>
                <a:lnTo>
                  <a:pt x="36" y="6"/>
                </a:lnTo>
                <a:lnTo>
                  <a:pt x="36" y="12"/>
                </a:lnTo>
                <a:lnTo>
                  <a:pt x="42" y="12"/>
                </a:lnTo>
                <a:lnTo>
                  <a:pt x="48" y="18"/>
                </a:lnTo>
                <a:lnTo>
                  <a:pt x="48" y="18"/>
                </a:lnTo>
                <a:lnTo>
                  <a:pt x="54" y="18"/>
                </a:lnTo>
                <a:lnTo>
                  <a:pt x="60" y="24"/>
                </a:lnTo>
                <a:lnTo>
                  <a:pt x="66" y="24"/>
                </a:lnTo>
                <a:lnTo>
                  <a:pt x="72" y="30"/>
                </a:lnTo>
                <a:lnTo>
                  <a:pt x="72" y="24"/>
                </a:lnTo>
                <a:lnTo>
                  <a:pt x="78" y="30"/>
                </a:lnTo>
                <a:lnTo>
                  <a:pt x="90" y="30"/>
                </a:lnTo>
                <a:lnTo>
                  <a:pt x="90" y="36"/>
                </a:lnTo>
                <a:lnTo>
                  <a:pt x="96" y="36"/>
                </a:lnTo>
                <a:lnTo>
                  <a:pt x="102" y="36"/>
                </a:lnTo>
                <a:lnTo>
                  <a:pt x="120" y="30"/>
                </a:lnTo>
                <a:lnTo>
                  <a:pt x="126" y="30"/>
                </a:lnTo>
                <a:lnTo>
                  <a:pt x="126" y="24"/>
                </a:lnTo>
                <a:lnTo>
                  <a:pt x="132" y="24"/>
                </a:lnTo>
                <a:lnTo>
                  <a:pt x="132" y="30"/>
                </a:lnTo>
                <a:lnTo>
                  <a:pt x="132" y="36"/>
                </a:lnTo>
                <a:lnTo>
                  <a:pt x="138" y="36"/>
                </a:lnTo>
                <a:lnTo>
                  <a:pt x="138" y="42"/>
                </a:lnTo>
                <a:lnTo>
                  <a:pt x="138" y="48"/>
                </a:lnTo>
                <a:lnTo>
                  <a:pt x="132" y="48"/>
                </a:lnTo>
                <a:lnTo>
                  <a:pt x="132" y="54"/>
                </a:lnTo>
                <a:lnTo>
                  <a:pt x="132" y="60"/>
                </a:lnTo>
                <a:lnTo>
                  <a:pt x="126" y="66"/>
                </a:lnTo>
                <a:lnTo>
                  <a:pt x="120" y="66"/>
                </a:lnTo>
                <a:lnTo>
                  <a:pt x="120" y="78"/>
                </a:lnTo>
                <a:lnTo>
                  <a:pt x="114" y="78"/>
                </a:lnTo>
                <a:lnTo>
                  <a:pt x="114" y="84"/>
                </a:lnTo>
                <a:lnTo>
                  <a:pt x="114" y="90"/>
                </a:lnTo>
                <a:lnTo>
                  <a:pt x="114" y="96"/>
                </a:lnTo>
                <a:lnTo>
                  <a:pt x="120" y="96"/>
                </a:lnTo>
                <a:lnTo>
                  <a:pt x="114" y="102"/>
                </a:lnTo>
                <a:lnTo>
                  <a:pt x="114" y="102"/>
                </a:lnTo>
                <a:lnTo>
                  <a:pt x="108" y="102"/>
                </a:lnTo>
                <a:lnTo>
                  <a:pt x="108" y="102"/>
                </a:lnTo>
                <a:lnTo>
                  <a:pt x="102" y="102"/>
                </a:lnTo>
                <a:lnTo>
                  <a:pt x="102" y="108"/>
                </a:lnTo>
                <a:lnTo>
                  <a:pt x="96" y="108"/>
                </a:lnTo>
                <a:lnTo>
                  <a:pt x="90" y="108"/>
                </a:lnTo>
                <a:lnTo>
                  <a:pt x="96" y="114"/>
                </a:lnTo>
                <a:lnTo>
                  <a:pt x="90" y="114"/>
                </a:lnTo>
                <a:lnTo>
                  <a:pt x="90" y="108"/>
                </a:lnTo>
                <a:lnTo>
                  <a:pt x="90" y="114"/>
                </a:lnTo>
                <a:lnTo>
                  <a:pt x="84" y="114"/>
                </a:lnTo>
                <a:lnTo>
                  <a:pt x="78" y="114"/>
                </a:lnTo>
                <a:lnTo>
                  <a:pt x="78" y="120"/>
                </a:lnTo>
                <a:lnTo>
                  <a:pt x="72" y="120"/>
                </a:lnTo>
                <a:lnTo>
                  <a:pt x="66" y="120"/>
                </a:lnTo>
                <a:lnTo>
                  <a:pt x="66" y="126"/>
                </a:lnTo>
                <a:lnTo>
                  <a:pt x="66" y="138"/>
                </a:lnTo>
                <a:lnTo>
                  <a:pt x="66" y="144"/>
                </a:lnTo>
                <a:lnTo>
                  <a:pt x="60" y="138"/>
                </a:lnTo>
                <a:lnTo>
                  <a:pt x="60" y="144"/>
                </a:lnTo>
                <a:lnTo>
                  <a:pt x="54" y="144"/>
                </a:lnTo>
                <a:lnTo>
                  <a:pt x="48" y="144"/>
                </a:lnTo>
                <a:lnTo>
                  <a:pt x="42" y="150"/>
                </a:lnTo>
                <a:lnTo>
                  <a:pt x="48" y="150"/>
                </a:lnTo>
                <a:lnTo>
                  <a:pt x="48" y="156"/>
                </a:lnTo>
                <a:lnTo>
                  <a:pt x="42" y="156"/>
                </a:lnTo>
                <a:lnTo>
                  <a:pt x="36" y="150"/>
                </a:lnTo>
                <a:lnTo>
                  <a:pt x="36" y="144"/>
                </a:lnTo>
                <a:lnTo>
                  <a:pt x="42" y="138"/>
                </a:lnTo>
                <a:lnTo>
                  <a:pt x="36" y="138"/>
                </a:lnTo>
                <a:lnTo>
                  <a:pt x="42" y="132"/>
                </a:lnTo>
                <a:lnTo>
                  <a:pt x="36" y="132"/>
                </a:lnTo>
                <a:lnTo>
                  <a:pt x="30" y="132"/>
                </a:lnTo>
                <a:lnTo>
                  <a:pt x="24" y="126"/>
                </a:lnTo>
                <a:lnTo>
                  <a:pt x="18" y="120"/>
                </a:lnTo>
                <a:lnTo>
                  <a:pt x="18" y="114"/>
                </a:lnTo>
                <a:lnTo>
                  <a:pt x="18" y="108"/>
                </a:lnTo>
                <a:lnTo>
                  <a:pt x="12" y="108"/>
                </a:lnTo>
                <a:lnTo>
                  <a:pt x="6" y="102"/>
                </a:lnTo>
                <a:lnTo>
                  <a:pt x="6" y="108"/>
                </a:lnTo>
                <a:lnTo>
                  <a:pt x="0" y="102"/>
                </a:lnTo>
                <a:lnTo>
                  <a:pt x="0" y="1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4251325" y="4846638"/>
            <a:ext cx="36513" cy="34925"/>
          </a:xfrm>
          <a:custGeom>
            <a:avLst/>
            <a:gdLst>
              <a:gd name="T0" fmla="*/ 6 w 12"/>
              <a:gd name="T1" fmla="*/ 6 h 12"/>
              <a:gd name="T2" fmla="*/ 12 w 12"/>
              <a:gd name="T3" fmla="*/ 12 h 12"/>
              <a:gd name="T4" fmla="*/ 6 w 12"/>
              <a:gd name="T5" fmla="*/ 12 h 12"/>
              <a:gd name="T6" fmla="*/ 0 w 12"/>
              <a:gd name="T7" fmla="*/ 12 h 12"/>
              <a:gd name="T8" fmla="*/ 0 w 12"/>
              <a:gd name="T9" fmla="*/ 12 h 12"/>
              <a:gd name="T10" fmla="*/ 0 w 12"/>
              <a:gd name="T11" fmla="*/ 12 h 12"/>
              <a:gd name="T12" fmla="*/ 0 w 12"/>
              <a:gd name="T13" fmla="*/ 0 h 12"/>
              <a:gd name="T14" fmla="*/ 6 w 12"/>
              <a:gd name="T1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12">
                <a:moveTo>
                  <a:pt x="6" y="6"/>
                </a:move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5033963" y="4881563"/>
            <a:ext cx="514350" cy="336550"/>
          </a:xfrm>
          <a:custGeom>
            <a:avLst/>
            <a:gdLst>
              <a:gd name="T0" fmla="*/ 48 w 162"/>
              <a:gd name="T1" fmla="*/ 0 h 108"/>
              <a:gd name="T2" fmla="*/ 54 w 162"/>
              <a:gd name="T3" fmla="*/ 6 h 108"/>
              <a:gd name="T4" fmla="*/ 60 w 162"/>
              <a:gd name="T5" fmla="*/ 12 h 108"/>
              <a:gd name="T6" fmla="*/ 72 w 162"/>
              <a:gd name="T7" fmla="*/ 12 h 108"/>
              <a:gd name="T8" fmla="*/ 78 w 162"/>
              <a:gd name="T9" fmla="*/ 24 h 108"/>
              <a:gd name="T10" fmla="*/ 90 w 162"/>
              <a:gd name="T11" fmla="*/ 24 h 108"/>
              <a:gd name="T12" fmla="*/ 96 w 162"/>
              <a:gd name="T13" fmla="*/ 18 h 108"/>
              <a:gd name="T14" fmla="*/ 108 w 162"/>
              <a:gd name="T15" fmla="*/ 24 h 108"/>
              <a:gd name="T16" fmla="*/ 114 w 162"/>
              <a:gd name="T17" fmla="*/ 12 h 108"/>
              <a:gd name="T18" fmla="*/ 126 w 162"/>
              <a:gd name="T19" fmla="*/ 12 h 108"/>
              <a:gd name="T20" fmla="*/ 138 w 162"/>
              <a:gd name="T21" fmla="*/ 6 h 108"/>
              <a:gd name="T22" fmla="*/ 144 w 162"/>
              <a:gd name="T23" fmla="*/ 12 h 108"/>
              <a:gd name="T24" fmla="*/ 156 w 162"/>
              <a:gd name="T25" fmla="*/ 18 h 108"/>
              <a:gd name="T26" fmla="*/ 156 w 162"/>
              <a:gd name="T27" fmla="*/ 30 h 108"/>
              <a:gd name="T28" fmla="*/ 162 w 162"/>
              <a:gd name="T29" fmla="*/ 42 h 108"/>
              <a:gd name="T30" fmla="*/ 150 w 162"/>
              <a:gd name="T31" fmla="*/ 42 h 108"/>
              <a:gd name="T32" fmla="*/ 144 w 162"/>
              <a:gd name="T33" fmla="*/ 48 h 108"/>
              <a:gd name="T34" fmla="*/ 132 w 162"/>
              <a:gd name="T35" fmla="*/ 48 h 108"/>
              <a:gd name="T36" fmla="*/ 120 w 162"/>
              <a:gd name="T37" fmla="*/ 54 h 108"/>
              <a:gd name="T38" fmla="*/ 126 w 162"/>
              <a:gd name="T39" fmla="*/ 66 h 108"/>
              <a:gd name="T40" fmla="*/ 114 w 162"/>
              <a:gd name="T41" fmla="*/ 78 h 108"/>
              <a:gd name="T42" fmla="*/ 108 w 162"/>
              <a:gd name="T43" fmla="*/ 78 h 108"/>
              <a:gd name="T44" fmla="*/ 102 w 162"/>
              <a:gd name="T45" fmla="*/ 90 h 108"/>
              <a:gd name="T46" fmla="*/ 96 w 162"/>
              <a:gd name="T47" fmla="*/ 90 h 108"/>
              <a:gd name="T48" fmla="*/ 78 w 162"/>
              <a:gd name="T49" fmla="*/ 90 h 108"/>
              <a:gd name="T50" fmla="*/ 72 w 162"/>
              <a:gd name="T51" fmla="*/ 96 h 108"/>
              <a:gd name="T52" fmla="*/ 72 w 162"/>
              <a:gd name="T53" fmla="*/ 96 h 108"/>
              <a:gd name="T54" fmla="*/ 60 w 162"/>
              <a:gd name="T55" fmla="*/ 108 h 108"/>
              <a:gd name="T56" fmla="*/ 60 w 162"/>
              <a:gd name="T57" fmla="*/ 96 h 108"/>
              <a:gd name="T58" fmla="*/ 48 w 162"/>
              <a:gd name="T59" fmla="*/ 102 h 108"/>
              <a:gd name="T60" fmla="*/ 42 w 162"/>
              <a:gd name="T61" fmla="*/ 96 h 108"/>
              <a:gd name="T62" fmla="*/ 24 w 162"/>
              <a:gd name="T63" fmla="*/ 102 h 108"/>
              <a:gd name="T64" fmla="*/ 18 w 162"/>
              <a:gd name="T65" fmla="*/ 90 h 108"/>
              <a:gd name="T66" fmla="*/ 24 w 162"/>
              <a:gd name="T67" fmla="*/ 90 h 108"/>
              <a:gd name="T68" fmla="*/ 12 w 162"/>
              <a:gd name="T69" fmla="*/ 84 h 108"/>
              <a:gd name="T70" fmla="*/ 0 w 162"/>
              <a:gd name="T71" fmla="*/ 78 h 108"/>
              <a:gd name="T72" fmla="*/ 12 w 162"/>
              <a:gd name="T73" fmla="*/ 66 h 108"/>
              <a:gd name="T74" fmla="*/ 18 w 162"/>
              <a:gd name="T75" fmla="*/ 54 h 108"/>
              <a:gd name="T76" fmla="*/ 0 w 162"/>
              <a:gd name="T77" fmla="*/ 60 h 108"/>
              <a:gd name="T78" fmla="*/ 6 w 162"/>
              <a:gd name="T79" fmla="*/ 42 h 108"/>
              <a:gd name="T80" fmla="*/ 18 w 162"/>
              <a:gd name="T81" fmla="*/ 36 h 108"/>
              <a:gd name="T82" fmla="*/ 18 w 162"/>
              <a:gd name="T83" fmla="*/ 36 h 108"/>
              <a:gd name="T84" fmla="*/ 24 w 162"/>
              <a:gd name="T85" fmla="*/ 24 h 108"/>
              <a:gd name="T86" fmla="*/ 30 w 162"/>
              <a:gd name="T87" fmla="*/ 12 h 108"/>
              <a:gd name="T88" fmla="*/ 24 w 162"/>
              <a:gd name="T89" fmla="*/ 12 h 108"/>
              <a:gd name="T90" fmla="*/ 24 w 162"/>
              <a:gd name="T91" fmla="*/ 6 h 108"/>
              <a:gd name="T92" fmla="*/ 36 w 162"/>
              <a:gd name="T93" fmla="*/ 6 h 108"/>
              <a:gd name="T94" fmla="*/ 48 w 162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2" h="108">
                <a:moveTo>
                  <a:pt x="48" y="0"/>
                </a:moveTo>
                <a:lnTo>
                  <a:pt x="54" y="0"/>
                </a:lnTo>
                <a:lnTo>
                  <a:pt x="48" y="0"/>
                </a:lnTo>
                <a:lnTo>
                  <a:pt x="48" y="6"/>
                </a:lnTo>
                <a:lnTo>
                  <a:pt x="54" y="6"/>
                </a:lnTo>
                <a:lnTo>
                  <a:pt x="54" y="6"/>
                </a:lnTo>
                <a:lnTo>
                  <a:pt x="60" y="6"/>
                </a:lnTo>
                <a:lnTo>
                  <a:pt x="60" y="12"/>
                </a:lnTo>
                <a:lnTo>
                  <a:pt x="60" y="12"/>
                </a:lnTo>
                <a:lnTo>
                  <a:pt x="66" y="18"/>
                </a:lnTo>
                <a:lnTo>
                  <a:pt x="66" y="12"/>
                </a:lnTo>
                <a:lnTo>
                  <a:pt x="72" y="12"/>
                </a:lnTo>
                <a:lnTo>
                  <a:pt x="72" y="18"/>
                </a:lnTo>
                <a:lnTo>
                  <a:pt x="72" y="24"/>
                </a:lnTo>
                <a:lnTo>
                  <a:pt x="78" y="24"/>
                </a:lnTo>
                <a:lnTo>
                  <a:pt x="78" y="30"/>
                </a:lnTo>
                <a:lnTo>
                  <a:pt x="84" y="24"/>
                </a:lnTo>
                <a:lnTo>
                  <a:pt x="90" y="24"/>
                </a:lnTo>
                <a:lnTo>
                  <a:pt x="90" y="18"/>
                </a:lnTo>
                <a:lnTo>
                  <a:pt x="96" y="12"/>
                </a:lnTo>
                <a:lnTo>
                  <a:pt x="96" y="18"/>
                </a:lnTo>
                <a:lnTo>
                  <a:pt x="102" y="18"/>
                </a:lnTo>
                <a:lnTo>
                  <a:pt x="102" y="24"/>
                </a:lnTo>
                <a:lnTo>
                  <a:pt x="108" y="24"/>
                </a:lnTo>
                <a:lnTo>
                  <a:pt x="114" y="18"/>
                </a:lnTo>
                <a:lnTo>
                  <a:pt x="108" y="12"/>
                </a:lnTo>
                <a:lnTo>
                  <a:pt x="114" y="12"/>
                </a:lnTo>
                <a:lnTo>
                  <a:pt x="120" y="18"/>
                </a:lnTo>
                <a:lnTo>
                  <a:pt x="120" y="12"/>
                </a:lnTo>
                <a:lnTo>
                  <a:pt x="126" y="12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44" y="6"/>
                </a:lnTo>
                <a:lnTo>
                  <a:pt x="144" y="6"/>
                </a:lnTo>
                <a:lnTo>
                  <a:pt x="144" y="12"/>
                </a:lnTo>
                <a:lnTo>
                  <a:pt x="150" y="12"/>
                </a:lnTo>
                <a:lnTo>
                  <a:pt x="156" y="12"/>
                </a:lnTo>
                <a:lnTo>
                  <a:pt x="156" y="18"/>
                </a:lnTo>
                <a:lnTo>
                  <a:pt x="156" y="24"/>
                </a:lnTo>
                <a:lnTo>
                  <a:pt x="150" y="30"/>
                </a:lnTo>
                <a:lnTo>
                  <a:pt x="156" y="30"/>
                </a:lnTo>
                <a:lnTo>
                  <a:pt x="156" y="36"/>
                </a:lnTo>
                <a:lnTo>
                  <a:pt x="162" y="36"/>
                </a:lnTo>
                <a:lnTo>
                  <a:pt x="162" y="42"/>
                </a:lnTo>
                <a:lnTo>
                  <a:pt x="156" y="42"/>
                </a:lnTo>
                <a:lnTo>
                  <a:pt x="150" y="36"/>
                </a:lnTo>
                <a:lnTo>
                  <a:pt x="150" y="42"/>
                </a:lnTo>
                <a:lnTo>
                  <a:pt x="144" y="42"/>
                </a:lnTo>
                <a:lnTo>
                  <a:pt x="144" y="42"/>
                </a:lnTo>
                <a:lnTo>
                  <a:pt x="144" y="48"/>
                </a:lnTo>
                <a:lnTo>
                  <a:pt x="144" y="42"/>
                </a:lnTo>
                <a:lnTo>
                  <a:pt x="138" y="48"/>
                </a:lnTo>
                <a:lnTo>
                  <a:pt x="132" y="48"/>
                </a:lnTo>
                <a:lnTo>
                  <a:pt x="120" y="48"/>
                </a:lnTo>
                <a:lnTo>
                  <a:pt x="126" y="54"/>
                </a:lnTo>
                <a:lnTo>
                  <a:pt x="120" y="54"/>
                </a:lnTo>
                <a:lnTo>
                  <a:pt x="126" y="54"/>
                </a:lnTo>
                <a:lnTo>
                  <a:pt x="126" y="60"/>
                </a:lnTo>
                <a:lnTo>
                  <a:pt x="126" y="66"/>
                </a:lnTo>
                <a:lnTo>
                  <a:pt x="120" y="66"/>
                </a:lnTo>
                <a:lnTo>
                  <a:pt x="120" y="72"/>
                </a:lnTo>
                <a:lnTo>
                  <a:pt x="114" y="78"/>
                </a:lnTo>
                <a:lnTo>
                  <a:pt x="108" y="78"/>
                </a:lnTo>
                <a:lnTo>
                  <a:pt x="102" y="78"/>
                </a:lnTo>
                <a:lnTo>
                  <a:pt x="108" y="78"/>
                </a:lnTo>
                <a:lnTo>
                  <a:pt x="108" y="84"/>
                </a:lnTo>
                <a:lnTo>
                  <a:pt x="102" y="84"/>
                </a:lnTo>
                <a:lnTo>
                  <a:pt x="102" y="90"/>
                </a:lnTo>
                <a:lnTo>
                  <a:pt x="96" y="90"/>
                </a:lnTo>
                <a:lnTo>
                  <a:pt x="96" y="84"/>
                </a:lnTo>
                <a:lnTo>
                  <a:pt x="96" y="90"/>
                </a:lnTo>
                <a:lnTo>
                  <a:pt x="90" y="90"/>
                </a:lnTo>
                <a:lnTo>
                  <a:pt x="84" y="90"/>
                </a:lnTo>
                <a:lnTo>
                  <a:pt x="78" y="90"/>
                </a:lnTo>
                <a:lnTo>
                  <a:pt x="78" y="90"/>
                </a:lnTo>
                <a:lnTo>
                  <a:pt x="72" y="90"/>
                </a:lnTo>
                <a:lnTo>
                  <a:pt x="72" y="96"/>
                </a:lnTo>
                <a:lnTo>
                  <a:pt x="78" y="90"/>
                </a:lnTo>
                <a:lnTo>
                  <a:pt x="78" y="96"/>
                </a:lnTo>
                <a:lnTo>
                  <a:pt x="72" y="96"/>
                </a:lnTo>
                <a:lnTo>
                  <a:pt x="72" y="102"/>
                </a:lnTo>
                <a:lnTo>
                  <a:pt x="66" y="102"/>
                </a:lnTo>
                <a:lnTo>
                  <a:pt x="60" y="108"/>
                </a:lnTo>
                <a:lnTo>
                  <a:pt x="60" y="102"/>
                </a:lnTo>
                <a:lnTo>
                  <a:pt x="60" y="102"/>
                </a:lnTo>
                <a:lnTo>
                  <a:pt x="60" y="96"/>
                </a:lnTo>
                <a:lnTo>
                  <a:pt x="54" y="96"/>
                </a:lnTo>
                <a:lnTo>
                  <a:pt x="54" y="102"/>
                </a:lnTo>
                <a:lnTo>
                  <a:pt x="48" y="102"/>
                </a:lnTo>
                <a:lnTo>
                  <a:pt x="48" y="96"/>
                </a:lnTo>
                <a:lnTo>
                  <a:pt x="42" y="102"/>
                </a:lnTo>
                <a:lnTo>
                  <a:pt x="42" y="96"/>
                </a:lnTo>
                <a:lnTo>
                  <a:pt x="36" y="102"/>
                </a:lnTo>
                <a:lnTo>
                  <a:pt x="30" y="102"/>
                </a:lnTo>
                <a:lnTo>
                  <a:pt x="24" y="102"/>
                </a:lnTo>
                <a:lnTo>
                  <a:pt x="24" y="96"/>
                </a:lnTo>
                <a:lnTo>
                  <a:pt x="24" y="90"/>
                </a:lnTo>
                <a:lnTo>
                  <a:pt x="18" y="90"/>
                </a:lnTo>
                <a:lnTo>
                  <a:pt x="24" y="90"/>
                </a:lnTo>
                <a:lnTo>
                  <a:pt x="18" y="90"/>
                </a:lnTo>
                <a:lnTo>
                  <a:pt x="24" y="90"/>
                </a:lnTo>
                <a:lnTo>
                  <a:pt x="24" y="84"/>
                </a:lnTo>
                <a:lnTo>
                  <a:pt x="18" y="84"/>
                </a:lnTo>
                <a:lnTo>
                  <a:pt x="12" y="84"/>
                </a:lnTo>
                <a:lnTo>
                  <a:pt x="12" y="78"/>
                </a:lnTo>
                <a:lnTo>
                  <a:pt x="6" y="84"/>
                </a:lnTo>
                <a:lnTo>
                  <a:pt x="0" y="78"/>
                </a:lnTo>
                <a:lnTo>
                  <a:pt x="6" y="72"/>
                </a:lnTo>
                <a:lnTo>
                  <a:pt x="12" y="72"/>
                </a:lnTo>
                <a:lnTo>
                  <a:pt x="12" y="66"/>
                </a:lnTo>
                <a:lnTo>
                  <a:pt x="12" y="60"/>
                </a:lnTo>
                <a:lnTo>
                  <a:pt x="18" y="60"/>
                </a:lnTo>
                <a:lnTo>
                  <a:pt x="18" y="54"/>
                </a:lnTo>
                <a:lnTo>
                  <a:pt x="12" y="54"/>
                </a:lnTo>
                <a:lnTo>
                  <a:pt x="6" y="60"/>
                </a:lnTo>
                <a:lnTo>
                  <a:pt x="0" y="60"/>
                </a:lnTo>
                <a:lnTo>
                  <a:pt x="0" y="54"/>
                </a:lnTo>
                <a:lnTo>
                  <a:pt x="0" y="48"/>
                </a:lnTo>
                <a:lnTo>
                  <a:pt x="6" y="42"/>
                </a:lnTo>
                <a:lnTo>
                  <a:pt x="12" y="42"/>
                </a:lnTo>
                <a:lnTo>
                  <a:pt x="18" y="42"/>
                </a:lnTo>
                <a:lnTo>
                  <a:pt x="18" y="36"/>
                </a:lnTo>
                <a:lnTo>
                  <a:pt x="24" y="36"/>
                </a:lnTo>
                <a:lnTo>
                  <a:pt x="18" y="30"/>
                </a:lnTo>
                <a:lnTo>
                  <a:pt x="18" y="36"/>
                </a:lnTo>
                <a:lnTo>
                  <a:pt x="18" y="30"/>
                </a:lnTo>
                <a:lnTo>
                  <a:pt x="24" y="30"/>
                </a:lnTo>
                <a:lnTo>
                  <a:pt x="24" y="24"/>
                </a:lnTo>
                <a:lnTo>
                  <a:pt x="24" y="18"/>
                </a:lnTo>
                <a:lnTo>
                  <a:pt x="30" y="18"/>
                </a:lnTo>
                <a:lnTo>
                  <a:pt x="30" y="12"/>
                </a:lnTo>
                <a:lnTo>
                  <a:pt x="24" y="12"/>
                </a:lnTo>
                <a:lnTo>
                  <a:pt x="24" y="6"/>
                </a:lnTo>
                <a:lnTo>
                  <a:pt x="24" y="12"/>
                </a:lnTo>
                <a:lnTo>
                  <a:pt x="18" y="6"/>
                </a:lnTo>
                <a:lnTo>
                  <a:pt x="24" y="6"/>
                </a:lnTo>
                <a:lnTo>
                  <a:pt x="24" y="6"/>
                </a:lnTo>
                <a:lnTo>
                  <a:pt x="24" y="0"/>
                </a:lnTo>
                <a:lnTo>
                  <a:pt x="30" y="6"/>
                </a:lnTo>
                <a:lnTo>
                  <a:pt x="36" y="6"/>
                </a:lnTo>
                <a:lnTo>
                  <a:pt x="36" y="0"/>
                </a:lnTo>
                <a:lnTo>
                  <a:pt x="42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6638925" y="4881563"/>
            <a:ext cx="476250" cy="376237"/>
          </a:xfrm>
          <a:custGeom>
            <a:avLst/>
            <a:gdLst>
              <a:gd name="T0" fmla="*/ 0 w 150"/>
              <a:gd name="T1" fmla="*/ 6 h 120"/>
              <a:gd name="T2" fmla="*/ 6 w 150"/>
              <a:gd name="T3" fmla="*/ 0 h 120"/>
              <a:gd name="T4" fmla="*/ 18 w 150"/>
              <a:gd name="T5" fmla="*/ 0 h 120"/>
              <a:gd name="T6" fmla="*/ 24 w 150"/>
              <a:gd name="T7" fmla="*/ 12 h 120"/>
              <a:gd name="T8" fmla="*/ 30 w 150"/>
              <a:gd name="T9" fmla="*/ 18 h 120"/>
              <a:gd name="T10" fmla="*/ 36 w 150"/>
              <a:gd name="T11" fmla="*/ 12 h 120"/>
              <a:gd name="T12" fmla="*/ 48 w 150"/>
              <a:gd name="T13" fmla="*/ 6 h 120"/>
              <a:gd name="T14" fmla="*/ 60 w 150"/>
              <a:gd name="T15" fmla="*/ 6 h 120"/>
              <a:gd name="T16" fmla="*/ 72 w 150"/>
              <a:gd name="T17" fmla="*/ 0 h 120"/>
              <a:gd name="T18" fmla="*/ 72 w 150"/>
              <a:gd name="T19" fmla="*/ 12 h 120"/>
              <a:gd name="T20" fmla="*/ 78 w 150"/>
              <a:gd name="T21" fmla="*/ 18 h 120"/>
              <a:gd name="T22" fmla="*/ 84 w 150"/>
              <a:gd name="T23" fmla="*/ 24 h 120"/>
              <a:gd name="T24" fmla="*/ 90 w 150"/>
              <a:gd name="T25" fmla="*/ 24 h 120"/>
              <a:gd name="T26" fmla="*/ 96 w 150"/>
              <a:gd name="T27" fmla="*/ 24 h 120"/>
              <a:gd name="T28" fmla="*/ 102 w 150"/>
              <a:gd name="T29" fmla="*/ 30 h 120"/>
              <a:gd name="T30" fmla="*/ 108 w 150"/>
              <a:gd name="T31" fmla="*/ 36 h 120"/>
              <a:gd name="T32" fmla="*/ 114 w 150"/>
              <a:gd name="T33" fmla="*/ 48 h 120"/>
              <a:gd name="T34" fmla="*/ 120 w 150"/>
              <a:gd name="T35" fmla="*/ 54 h 120"/>
              <a:gd name="T36" fmla="*/ 120 w 150"/>
              <a:gd name="T37" fmla="*/ 66 h 120"/>
              <a:gd name="T38" fmla="*/ 126 w 150"/>
              <a:gd name="T39" fmla="*/ 72 h 120"/>
              <a:gd name="T40" fmla="*/ 132 w 150"/>
              <a:gd name="T41" fmla="*/ 78 h 120"/>
              <a:gd name="T42" fmla="*/ 126 w 150"/>
              <a:gd name="T43" fmla="*/ 90 h 120"/>
              <a:gd name="T44" fmla="*/ 126 w 150"/>
              <a:gd name="T45" fmla="*/ 90 h 120"/>
              <a:gd name="T46" fmla="*/ 138 w 150"/>
              <a:gd name="T47" fmla="*/ 90 h 120"/>
              <a:gd name="T48" fmla="*/ 144 w 150"/>
              <a:gd name="T49" fmla="*/ 96 h 120"/>
              <a:gd name="T50" fmla="*/ 150 w 150"/>
              <a:gd name="T51" fmla="*/ 102 h 120"/>
              <a:gd name="T52" fmla="*/ 150 w 150"/>
              <a:gd name="T53" fmla="*/ 108 h 120"/>
              <a:gd name="T54" fmla="*/ 144 w 150"/>
              <a:gd name="T55" fmla="*/ 114 h 120"/>
              <a:gd name="T56" fmla="*/ 138 w 150"/>
              <a:gd name="T57" fmla="*/ 120 h 120"/>
              <a:gd name="T58" fmla="*/ 126 w 150"/>
              <a:gd name="T59" fmla="*/ 120 h 120"/>
              <a:gd name="T60" fmla="*/ 108 w 150"/>
              <a:gd name="T61" fmla="*/ 114 h 120"/>
              <a:gd name="T62" fmla="*/ 102 w 150"/>
              <a:gd name="T63" fmla="*/ 108 h 120"/>
              <a:gd name="T64" fmla="*/ 90 w 150"/>
              <a:gd name="T65" fmla="*/ 108 h 120"/>
              <a:gd name="T66" fmla="*/ 90 w 150"/>
              <a:gd name="T67" fmla="*/ 108 h 120"/>
              <a:gd name="T68" fmla="*/ 78 w 150"/>
              <a:gd name="T69" fmla="*/ 102 h 120"/>
              <a:gd name="T70" fmla="*/ 72 w 150"/>
              <a:gd name="T71" fmla="*/ 102 h 120"/>
              <a:gd name="T72" fmla="*/ 60 w 150"/>
              <a:gd name="T73" fmla="*/ 96 h 120"/>
              <a:gd name="T74" fmla="*/ 54 w 150"/>
              <a:gd name="T75" fmla="*/ 90 h 120"/>
              <a:gd name="T76" fmla="*/ 48 w 150"/>
              <a:gd name="T77" fmla="*/ 84 h 120"/>
              <a:gd name="T78" fmla="*/ 36 w 150"/>
              <a:gd name="T79" fmla="*/ 84 h 120"/>
              <a:gd name="T80" fmla="*/ 24 w 150"/>
              <a:gd name="T81" fmla="*/ 78 h 120"/>
              <a:gd name="T82" fmla="*/ 24 w 150"/>
              <a:gd name="T83" fmla="*/ 78 h 120"/>
              <a:gd name="T84" fmla="*/ 24 w 150"/>
              <a:gd name="T85" fmla="*/ 66 h 120"/>
              <a:gd name="T86" fmla="*/ 30 w 150"/>
              <a:gd name="T87" fmla="*/ 60 h 120"/>
              <a:gd name="T88" fmla="*/ 24 w 150"/>
              <a:gd name="T89" fmla="*/ 54 h 120"/>
              <a:gd name="T90" fmla="*/ 18 w 150"/>
              <a:gd name="T91" fmla="*/ 48 h 120"/>
              <a:gd name="T92" fmla="*/ 12 w 150"/>
              <a:gd name="T93" fmla="*/ 42 h 120"/>
              <a:gd name="T94" fmla="*/ 12 w 150"/>
              <a:gd name="T95" fmla="*/ 30 h 120"/>
              <a:gd name="T96" fmla="*/ 6 w 150"/>
              <a:gd name="T97" fmla="*/ 24 h 120"/>
              <a:gd name="T98" fmla="*/ 0 w 150"/>
              <a:gd name="T99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0" h="120">
                <a:moveTo>
                  <a:pt x="0" y="12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6"/>
                </a:lnTo>
                <a:lnTo>
                  <a:pt x="24" y="12"/>
                </a:lnTo>
                <a:lnTo>
                  <a:pt x="24" y="18"/>
                </a:lnTo>
                <a:lnTo>
                  <a:pt x="30" y="18"/>
                </a:lnTo>
                <a:lnTo>
                  <a:pt x="30" y="12"/>
                </a:lnTo>
                <a:lnTo>
                  <a:pt x="36" y="12"/>
                </a:lnTo>
                <a:lnTo>
                  <a:pt x="42" y="12"/>
                </a:lnTo>
                <a:lnTo>
                  <a:pt x="48" y="6"/>
                </a:lnTo>
                <a:lnTo>
                  <a:pt x="54" y="6"/>
                </a:lnTo>
                <a:lnTo>
                  <a:pt x="60" y="6"/>
                </a:lnTo>
                <a:lnTo>
                  <a:pt x="66" y="6"/>
                </a:lnTo>
                <a:lnTo>
                  <a:pt x="72" y="0"/>
                </a:lnTo>
                <a:lnTo>
                  <a:pt x="72" y="6"/>
                </a:lnTo>
                <a:lnTo>
                  <a:pt x="72" y="12"/>
                </a:lnTo>
                <a:lnTo>
                  <a:pt x="72" y="18"/>
                </a:lnTo>
                <a:lnTo>
                  <a:pt x="78" y="18"/>
                </a:lnTo>
                <a:lnTo>
                  <a:pt x="84" y="18"/>
                </a:lnTo>
                <a:lnTo>
                  <a:pt x="84" y="24"/>
                </a:lnTo>
                <a:lnTo>
                  <a:pt x="90" y="18"/>
                </a:lnTo>
                <a:lnTo>
                  <a:pt x="90" y="24"/>
                </a:lnTo>
                <a:lnTo>
                  <a:pt x="96" y="18"/>
                </a:lnTo>
                <a:lnTo>
                  <a:pt x="96" y="24"/>
                </a:lnTo>
                <a:lnTo>
                  <a:pt x="96" y="30"/>
                </a:lnTo>
                <a:lnTo>
                  <a:pt x="102" y="30"/>
                </a:lnTo>
                <a:lnTo>
                  <a:pt x="108" y="30"/>
                </a:lnTo>
                <a:lnTo>
                  <a:pt x="108" y="36"/>
                </a:lnTo>
                <a:lnTo>
                  <a:pt x="114" y="36"/>
                </a:lnTo>
                <a:lnTo>
                  <a:pt x="114" y="48"/>
                </a:lnTo>
                <a:lnTo>
                  <a:pt x="120" y="48"/>
                </a:lnTo>
                <a:lnTo>
                  <a:pt x="120" y="54"/>
                </a:lnTo>
                <a:lnTo>
                  <a:pt x="120" y="60"/>
                </a:lnTo>
                <a:lnTo>
                  <a:pt x="120" y="66"/>
                </a:lnTo>
                <a:lnTo>
                  <a:pt x="120" y="72"/>
                </a:lnTo>
                <a:lnTo>
                  <a:pt x="126" y="72"/>
                </a:lnTo>
                <a:lnTo>
                  <a:pt x="126" y="78"/>
                </a:lnTo>
                <a:lnTo>
                  <a:pt x="132" y="78"/>
                </a:lnTo>
                <a:lnTo>
                  <a:pt x="126" y="84"/>
                </a:lnTo>
                <a:lnTo>
                  <a:pt x="126" y="90"/>
                </a:lnTo>
                <a:lnTo>
                  <a:pt x="126" y="90"/>
                </a:lnTo>
                <a:lnTo>
                  <a:pt x="126" y="90"/>
                </a:lnTo>
                <a:lnTo>
                  <a:pt x="132" y="90"/>
                </a:lnTo>
                <a:lnTo>
                  <a:pt x="138" y="90"/>
                </a:lnTo>
                <a:lnTo>
                  <a:pt x="138" y="90"/>
                </a:lnTo>
                <a:lnTo>
                  <a:pt x="144" y="96"/>
                </a:lnTo>
                <a:lnTo>
                  <a:pt x="144" y="102"/>
                </a:lnTo>
                <a:lnTo>
                  <a:pt x="150" y="102"/>
                </a:lnTo>
                <a:lnTo>
                  <a:pt x="150" y="108"/>
                </a:lnTo>
                <a:lnTo>
                  <a:pt x="150" y="108"/>
                </a:lnTo>
                <a:lnTo>
                  <a:pt x="150" y="114"/>
                </a:lnTo>
                <a:lnTo>
                  <a:pt x="144" y="114"/>
                </a:lnTo>
                <a:lnTo>
                  <a:pt x="138" y="114"/>
                </a:lnTo>
                <a:lnTo>
                  <a:pt x="138" y="120"/>
                </a:lnTo>
                <a:lnTo>
                  <a:pt x="132" y="120"/>
                </a:lnTo>
                <a:lnTo>
                  <a:pt x="126" y="120"/>
                </a:lnTo>
                <a:lnTo>
                  <a:pt x="114" y="120"/>
                </a:lnTo>
                <a:lnTo>
                  <a:pt x="108" y="114"/>
                </a:lnTo>
                <a:lnTo>
                  <a:pt x="102" y="114"/>
                </a:lnTo>
                <a:lnTo>
                  <a:pt x="102" y="108"/>
                </a:lnTo>
                <a:lnTo>
                  <a:pt x="96" y="108"/>
                </a:lnTo>
                <a:lnTo>
                  <a:pt x="90" y="108"/>
                </a:lnTo>
                <a:lnTo>
                  <a:pt x="90" y="102"/>
                </a:lnTo>
                <a:lnTo>
                  <a:pt x="90" y="108"/>
                </a:lnTo>
                <a:lnTo>
                  <a:pt x="84" y="102"/>
                </a:lnTo>
                <a:lnTo>
                  <a:pt x="78" y="102"/>
                </a:lnTo>
                <a:lnTo>
                  <a:pt x="78" y="108"/>
                </a:lnTo>
                <a:lnTo>
                  <a:pt x="72" y="102"/>
                </a:lnTo>
                <a:lnTo>
                  <a:pt x="66" y="102"/>
                </a:lnTo>
                <a:lnTo>
                  <a:pt x="60" y="96"/>
                </a:lnTo>
                <a:lnTo>
                  <a:pt x="60" y="90"/>
                </a:lnTo>
                <a:lnTo>
                  <a:pt x="54" y="90"/>
                </a:lnTo>
                <a:lnTo>
                  <a:pt x="48" y="90"/>
                </a:lnTo>
                <a:lnTo>
                  <a:pt x="48" y="84"/>
                </a:lnTo>
                <a:lnTo>
                  <a:pt x="42" y="84"/>
                </a:lnTo>
                <a:lnTo>
                  <a:pt x="36" y="84"/>
                </a:lnTo>
                <a:lnTo>
                  <a:pt x="30" y="78"/>
                </a:lnTo>
                <a:lnTo>
                  <a:pt x="24" y="78"/>
                </a:lnTo>
                <a:lnTo>
                  <a:pt x="18" y="78"/>
                </a:lnTo>
                <a:lnTo>
                  <a:pt x="24" y="78"/>
                </a:lnTo>
                <a:lnTo>
                  <a:pt x="24" y="72"/>
                </a:lnTo>
                <a:lnTo>
                  <a:pt x="24" y="66"/>
                </a:lnTo>
                <a:lnTo>
                  <a:pt x="30" y="66"/>
                </a:lnTo>
                <a:lnTo>
                  <a:pt x="30" y="60"/>
                </a:lnTo>
                <a:lnTo>
                  <a:pt x="24" y="60"/>
                </a:lnTo>
                <a:lnTo>
                  <a:pt x="24" y="54"/>
                </a:lnTo>
                <a:lnTo>
                  <a:pt x="24" y="48"/>
                </a:lnTo>
                <a:lnTo>
                  <a:pt x="18" y="48"/>
                </a:lnTo>
                <a:lnTo>
                  <a:pt x="12" y="48"/>
                </a:lnTo>
                <a:lnTo>
                  <a:pt x="12" y="42"/>
                </a:lnTo>
                <a:lnTo>
                  <a:pt x="12" y="36"/>
                </a:lnTo>
                <a:lnTo>
                  <a:pt x="12" y="30"/>
                </a:lnTo>
                <a:lnTo>
                  <a:pt x="12" y="24"/>
                </a:lnTo>
                <a:lnTo>
                  <a:pt x="6" y="24"/>
                </a:lnTo>
                <a:lnTo>
                  <a:pt x="6" y="18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5357813" y="4976813"/>
            <a:ext cx="592137" cy="449262"/>
          </a:xfrm>
          <a:custGeom>
            <a:avLst/>
            <a:gdLst>
              <a:gd name="T0" fmla="*/ 6 w 186"/>
              <a:gd name="T1" fmla="*/ 48 h 144"/>
              <a:gd name="T2" fmla="*/ 12 w 186"/>
              <a:gd name="T3" fmla="*/ 48 h 144"/>
              <a:gd name="T4" fmla="*/ 24 w 186"/>
              <a:gd name="T5" fmla="*/ 36 h 144"/>
              <a:gd name="T6" fmla="*/ 18 w 186"/>
              <a:gd name="T7" fmla="*/ 24 h 144"/>
              <a:gd name="T8" fmla="*/ 30 w 186"/>
              <a:gd name="T9" fmla="*/ 18 h 144"/>
              <a:gd name="T10" fmla="*/ 42 w 186"/>
              <a:gd name="T11" fmla="*/ 18 h 144"/>
              <a:gd name="T12" fmla="*/ 48 w 186"/>
              <a:gd name="T13" fmla="*/ 12 h 144"/>
              <a:gd name="T14" fmla="*/ 60 w 186"/>
              <a:gd name="T15" fmla="*/ 12 h 144"/>
              <a:gd name="T16" fmla="*/ 66 w 186"/>
              <a:gd name="T17" fmla="*/ 0 h 144"/>
              <a:gd name="T18" fmla="*/ 72 w 186"/>
              <a:gd name="T19" fmla="*/ 0 h 144"/>
              <a:gd name="T20" fmla="*/ 78 w 186"/>
              <a:gd name="T21" fmla="*/ 0 h 144"/>
              <a:gd name="T22" fmla="*/ 90 w 186"/>
              <a:gd name="T23" fmla="*/ 6 h 144"/>
              <a:gd name="T24" fmla="*/ 84 w 186"/>
              <a:gd name="T25" fmla="*/ 12 h 144"/>
              <a:gd name="T26" fmla="*/ 102 w 186"/>
              <a:gd name="T27" fmla="*/ 18 h 144"/>
              <a:gd name="T28" fmla="*/ 120 w 186"/>
              <a:gd name="T29" fmla="*/ 24 h 144"/>
              <a:gd name="T30" fmla="*/ 126 w 186"/>
              <a:gd name="T31" fmla="*/ 36 h 144"/>
              <a:gd name="T32" fmla="*/ 132 w 186"/>
              <a:gd name="T33" fmla="*/ 42 h 144"/>
              <a:gd name="T34" fmla="*/ 132 w 186"/>
              <a:gd name="T35" fmla="*/ 60 h 144"/>
              <a:gd name="T36" fmla="*/ 138 w 186"/>
              <a:gd name="T37" fmla="*/ 66 h 144"/>
              <a:gd name="T38" fmla="*/ 144 w 186"/>
              <a:gd name="T39" fmla="*/ 78 h 144"/>
              <a:gd name="T40" fmla="*/ 162 w 186"/>
              <a:gd name="T41" fmla="*/ 84 h 144"/>
              <a:gd name="T42" fmla="*/ 174 w 186"/>
              <a:gd name="T43" fmla="*/ 78 h 144"/>
              <a:gd name="T44" fmla="*/ 186 w 186"/>
              <a:gd name="T45" fmla="*/ 90 h 144"/>
              <a:gd name="T46" fmla="*/ 168 w 186"/>
              <a:gd name="T47" fmla="*/ 102 h 144"/>
              <a:gd name="T48" fmla="*/ 150 w 186"/>
              <a:gd name="T49" fmla="*/ 102 h 144"/>
              <a:gd name="T50" fmla="*/ 144 w 186"/>
              <a:gd name="T51" fmla="*/ 108 h 144"/>
              <a:gd name="T52" fmla="*/ 144 w 186"/>
              <a:gd name="T53" fmla="*/ 114 h 144"/>
              <a:gd name="T54" fmla="*/ 150 w 186"/>
              <a:gd name="T55" fmla="*/ 132 h 144"/>
              <a:gd name="T56" fmla="*/ 138 w 186"/>
              <a:gd name="T57" fmla="*/ 138 h 144"/>
              <a:gd name="T58" fmla="*/ 132 w 186"/>
              <a:gd name="T59" fmla="*/ 144 h 144"/>
              <a:gd name="T60" fmla="*/ 120 w 186"/>
              <a:gd name="T61" fmla="*/ 144 h 144"/>
              <a:gd name="T62" fmla="*/ 102 w 186"/>
              <a:gd name="T63" fmla="*/ 138 h 144"/>
              <a:gd name="T64" fmla="*/ 90 w 186"/>
              <a:gd name="T65" fmla="*/ 144 h 144"/>
              <a:gd name="T66" fmla="*/ 72 w 186"/>
              <a:gd name="T67" fmla="*/ 144 h 144"/>
              <a:gd name="T68" fmla="*/ 60 w 186"/>
              <a:gd name="T69" fmla="*/ 138 h 144"/>
              <a:gd name="T70" fmla="*/ 60 w 186"/>
              <a:gd name="T71" fmla="*/ 126 h 144"/>
              <a:gd name="T72" fmla="*/ 48 w 186"/>
              <a:gd name="T73" fmla="*/ 126 h 144"/>
              <a:gd name="T74" fmla="*/ 48 w 186"/>
              <a:gd name="T75" fmla="*/ 114 h 144"/>
              <a:gd name="T76" fmla="*/ 36 w 186"/>
              <a:gd name="T77" fmla="*/ 108 h 144"/>
              <a:gd name="T78" fmla="*/ 30 w 186"/>
              <a:gd name="T79" fmla="*/ 96 h 144"/>
              <a:gd name="T80" fmla="*/ 24 w 186"/>
              <a:gd name="T81" fmla="*/ 90 h 144"/>
              <a:gd name="T82" fmla="*/ 18 w 186"/>
              <a:gd name="T83" fmla="*/ 78 h 144"/>
              <a:gd name="T84" fmla="*/ 12 w 186"/>
              <a:gd name="T85" fmla="*/ 66 h 144"/>
              <a:gd name="T86" fmla="*/ 6 w 186"/>
              <a:gd name="T87" fmla="*/ 5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144">
                <a:moveTo>
                  <a:pt x="6" y="54"/>
                </a:moveTo>
                <a:lnTo>
                  <a:pt x="6" y="54"/>
                </a:lnTo>
                <a:lnTo>
                  <a:pt x="6" y="48"/>
                </a:lnTo>
                <a:lnTo>
                  <a:pt x="0" y="48"/>
                </a:lnTo>
                <a:lnTo>
                  <a:pt x="6" y="48"/>
                </a:lnTo>
                <a:lnTo>
                  <a:pt x="12" y="48"/>
                </a:lnTo>
                <a:lnTo>
                  <a:pt x="18" y="42"/>
                </a:lnTo>
                <a:lnTo>
                  <a:pt x="18" y="36"/>
                </a:lnTo>
                <a:lnTo>
                  <a:pt x="24" y="36"/>
                </a:lnTo>
                <a:lnTo>
                  <a:pt x="24" y="30"/>
                </a:lnTo>
                <a:lnTo>
                  <a:pt x="24" y="24"/>
                </a:lnTo>
                <a:lnTo>
                  <a:pt x="18" y="24"/>
                </a:lnTo>
                <a:lnTo>
                  <a:pt x="24" y="24"/>
                </a:lnTo>
                <a:lnTo>
                  <a:pt x="18" y="18"/>
                </a:lnTo>
                <a:lnTo>
                  <a:pt x="30" y="18"/>
                </a:lnTo>
                <a:lnTo>
                  <a:pt x="36" y="18"/>
                </a:lnTo>
                <a:lnTo>
                  <a:pt x="42" y="12"/>
                </a:lnTo>
                <a:lnTo>
                  <a:pt x="42" y="18"/>
                </a:lnTo>
                <a:lnTo>
                  <a:pt x="42" y="12"/>
                </a:lnTo>
                <a:lnTo>
                  <a:pt x="48" y="12"/>
                </a:lnTo>
                <a:lnTo>
                  <a:pt x="48" y="12"/>
                </a:lnTo>
                <a:lnTo>
                  <a:pt x="48" y="6"/>
                </a:lnTo>
                <a:lnTo>
                  <a:pt x="54" y="12"/>
                </a:lnTo>
                <a:lnTo>
                  <a:pt x="60" y="12"/>
                </a:lnTo>
                <a:lnTo>
                  <a:pt x="66" y="6"/>
                </a:lnTo>
                <a:lnTo>
                  <a:pt x="72" y="6"/>
                </a:lnTo>
                <a:lnTo>
                  <a:pt x="66" y="0"/>
                </a:lnTo>
                <a:lnTo>
                  <a:pt x="72" y="0"/>
                </a:lnTo>
                <a:lnTo>
                  <a:pt x="72" y="6"/>
                </a:lnTo>
                <a:lnTo>
                  <a:pt x="72" y="0"/>
                </a:lnTo>
                <a:lnTo>
                  <a:pt x="72" y="6"/>
                </a:lnTo>
                <a:lnTo>
                  <a:pt x="78" y="6"/>
                </a:lnTo>
                <a:lnTo>
                  <a:pt x="78" y="0"/>
                </a:lnTo>
                <a:lnTo>
                  <a:pt x="84" y="0"/>
                </a:lnTo>
                <a:lnTo>
                  <a:pt x="84" y="6"/>
                </a:lnTo>
                <a:lnTo>
                  <a:pt x="90" y="6"/>
                </a:lnTo>
                <a:lnTo>
                  <a:pt x="96" y="6"/>
                </a:lnTo>
                <a:lnTo>
                  <a:pt x="90" y="12"/>
                </a:lnTo>
                <a:lnTo>
                  <a:pt x="84" y="12"/>
                </a:lnTo>
                <a:lnTo>
                  <a:pt x="96" y="12"/>
                </a:lnTo>
                <a:lnTo>
                  <a:pt x="102" y="12"/>
                </a:lnTo>
                <a:lnTo>
                  <a:pt x="102" y="18"/>
                </a:lnTo>
                <a:lnTo>
                  <a:pt x="108" y="18"/>
                </a:lnTo>
                <a:lnTo>
                  <a:pt x="114" y="18"/>
                </a:lnTo>
                <a:lnTo>
                  <a:pt x="120" y="24"/>
                </a:lnTo>
                <a:lnTo>
                  <a:pt x="120" y="30"/>
                </a:lnTo>
                <a:lnTo>
                  <a:pt x="126" y="30"/>
                </a:lnTo>
                <a:lnTo>
                  <a:pt x="126" y="36"/>
                </a:lnTo>
                <a:lnTo>
                  <a:pt x="132" y="36"/>
                </a:lnTo>
                <a:lnTo>
                  <a:pt x="126" y="36"/>
                </a:lnTo>
                <a:lnTo>
                  <a:pt x="132" y="42"/>
                </a:lnTo>
                <a:lnTo>
                  <a:pt x="132" y="48"/>
                </a:lnTo>
                <a:lnTo>
                  <a:pt x="132" y="54"/>
                </a:lnTo>
                <a:lnTo>
                  <a:pt x="132" y="60"/>
                </a:lnTo>
                <a:lnTo>
                  <a:pt x="138" y="60"/>
                </a:lnTo>
                <a:lnTo>
                  <a:pt x="132" y="60"/>
                </a:lnTo>
                <a:lnTo>
                  <a:pt x="138" y="66"/>
                </a:lnTo>
                <a:lnTo>
                  <a:pt x="138" y="72"/>
                </a:lnTo>
                <a:lnTo>
                  <a:pt x="144" y="72"/>
                </a:lnTo>
                <a:lnTo>
                  <a:pt x="144" y="78"/>
                </a:lnTo>
                <a:lnTo>
                  <a:pt x="150" y="84"/>
                </a:lnTo>
                <a:lnTo>
                  <a:pt x="156" y="84"/>
                </a:lnTo>
                <a:lnTo>
                  <a:pt x="162" y="84"/>
                </a:lnTo>
                <a:lnTo>
                  <a:pt x="162" y="78"/>
                </a:lnTo>
                <a:lnTo>
                  <a:pt x="168" y="78"/>
                </a:lnTo>
                <a:lnTo>
                  <a:pt x="174" y="78"/>
                </a:lnTo>
                <a:lnTo>
                  <a:pt x="174" y="84"/>
                </a:lnTo>
                <a:lnTo>
                  <a:pt x="180" y="84"/>
                </a:lnTo>
                <a:lnTo>
                  <a:pt x="186" y="90"/>
                </a:lnTo>
                <a:lnTo>
                  <a:pt x="180" y="102"/>
                </a:lnTo>
                <a:lnTo>
                  <a:pt x="174" y="102"/>
                </a:lnTo>
                <a:lnTo>
                  <a:pt x="168" y="102"/>
                </a:lnTo>
                <a:lnTo>
                  <a:pt x="162" y="108"/>
                </a:lnTo>
                <a:lnTo>
                  <a:pt x="156" y="102"/>
                </a:lnTo>
                <a:lnTo>
                  <a:pt x="150" y="102"/>
                </a:lnTo>
                <a:lnTo>
                  <a:pt x="144" y="102"/>
                </a:lnTo>
                <a:lnTo>
                  <a:pt x="144" y="96"/>
                </a:lnTo>
                <a:lnTo>
                  <a:pt x="144" y="108"/>
                </a:lnTo>
                <a:lnTo>
                  <a:pt x="144" y="114"/>
                </a:lnTo>
                <a:lnTo>
                  <a:pt x="138" y="114"/>
                </a:lnTo>
                <a:lnTo>
                  <a:pt x="144" y="114"/>
                </a:lnTo>
                <a:lnTo>
                  <a:pt x="144" y="120"/>
                </a:lnTo>
                <a:lnTo>
                  <a:pt x="150" y="126"/>
                </a:lnTo>
                <a:lnTo>
                  <a:pt x="150" y="132"/>
                </a:lnTo>
                <a:lnTo>
                  <a:pt x="150" y="138"/>
                </a:lnTo>
                <a:lnTo>
                  <a:pt x="144" y="138"/>
                </a:lnTo>
                <a:lnTo>
                  <a:pt x="138" y="138"/>
                </a:lnTo>
                <a:lnTo>
                  <a:pt x="138" y="144"/>
                </a:lnTo>
                <a:lnTo>
                  <a:pt x="132" y="144"/>
                </a:lnTo>
                <a:lnTo>
                  <a:pt x="132" y="144"/>
                </a:lnTo>
                <a:lnTo>
                  <a:pt x="132" y="138"/>
                </a:lnTo>
                <a:lnTo>
                  <a:pt x="126" y="144"/>
                </a:lnTo>
                <a:lnTo>
                  <a:pt x="120" y="144"/>
                </a:lnTo>
                <a:lnTo>
                  <a:pt x="114" y="144"/>
                </a:lnTo>
                <a:lnTo>
                  <a:pt x="108" y="144"/>
                </a:lnTo>
                <a:lnTo>
                  <a:pt x="102" y="138"/>
                </a:lnTo>
                <a:lnTo>
                  <a:pt x="96" y="138"/>
                </a:lnTo>
                <a:lnTo>
                  <a:pt x="90" y="144"/>
                </a:lnTo>
                <a:lnTo>
                  <a:pt x="90" y="144"/>
                </a:lnTo>
                <a:lnTo>
                  <a:pt x="84" y="144"/>
                </a:lnTo>
                <a:lnTo>
                  <a:pt x="78" y="144"/>
                </a:lnTo>
                <a:lnTo>
                  <a:pt x="72" y="144"/>
                </a:lnTo>
                <a:lnTo>
                  <a:pt x="66" y="144"/>
                </a:lnTo>
                <a:lnTo>
                  <a:pt x="66" y="138"/>
                </a:lnTo>
                <a:lnTo>
                  <a:pt x="60" y="138"/>
                </a:lnTo>
                <a:lnTo>
                  <a:pt x="66" y="132"/>
                </a:lnTo>
                <a:lnTo>
                  <a:pt x="66" y="126"/>
                </a:lnTo>
                <a:lnTo>
                  <a:pt x="60" y="126"/>
                </a:lnTo>
                <a:lnTo>
                  <a:pt x="60" y="132"/>
                </a:lnTo>
                <a:lnTo>
                  <a:pt x="54" y="132"/>
                </a:lnTo>
                <a:lnTo>
                  <a:pt x="48" y="126"/>
                </a:lnTo>
                <a:lnTo>
                  <a:pt x="48" y="126"/>
                </a:lnTo>
                <a:lnTo>
                  <a:pt x="48" y="120"/>
                </a:lnTo>
                <a:lnTo>
                  <a:pt x="48" y="114"/>
                </a:lnTo>
                <a:lnTo>
                  <a:pt x="42" y="114"/>
                </a:lnTo>
                <a:lnTo>
                  <a:pt x="36" y="114"/>
                </a:lnTo>
                <a:lnTo>
                  <a:pt x="36" y="108"/>
                </a:lnTo>
                <a:lnTo>
                  <a:pt x="30" y="108"/>
                </a:lnTo>
                <a:lnTo>
                  <a:pt x="24" y="102"/>
                </a:lnTo>
                <a:lnTo>
                  <a:pt x="30" y="96"/>
                </a:lnTo>
                <a:lnTo>
                  <a:pt x="30" y="90"/>
                </a:lnTo>
                <a:lnTo>
                  <a:pt x="18" y="90"/>
                </a:lnTo>
                <a:lnTo>
                  <a:pt x="24" y="90"/>
                </a:lnTo>
                <a:lnTo>
                  <a:pt x="24" y="84"/>
                </a:lnTo>
                <a:lnTo>
                  <a:pt x="18" y="84"/>
                </a:lnTo>
                <a:lnTo>
                  <a:pt x="18" y="78"/>
                </a:lnTo>
                <a:lnTo>
                  <a:pt x="18" y="72"/>
                </a:lnTo>
                <a:lnTo>
                  <a:pt x="12" y="72"/>
                </a:lnTo>
                <a:lnTo>
                  <a:pt x="12" y="66"/>
                </a:lnTo>
                <a:lnTo>
                  <a:pt x="6" y="60"/>
                </a:lnTo>
                <a:lnTo>
                  <a:pt x="6" y="60"/>
                </a:lnTo>
                <a:lnTo>
                  <a:pt x="6" y="54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4614863" y="5032375"/>
            <a:ext cx="609600" cy="428625"/>
          </a:xfrm>
          <a:custGeom>
            <a:avLst/>
            <a:gdLst>
              <a:gd name="T0" fmla="*/ 54 w 192"/>
              <a:gd name="T1" fmla="*/ 18 h 138"/>
              <a:gd name="T2" fmla="*/ 60 w 192"/>
              <a:gd name="T3" fmla="*/ 12 h 138"/>
              <a:gd name="T4" fmla="*/ 78 w 192"/>
              <a:gd name="T5" fmla="*/ 18 h 138"/>
              <a:gd name="T6" fmla="*/ 102 w 192"/>
              <a:gd name="T7" fmla="*/ 6 h 138"/>
              <a:gd name="T8" fmla="*/ 114 w 192"/>
              <a:gd name="T9" fmla="*/ 0 h 138"/>
              <a:gd name="T10" fmla="*/ 120 w 192"/>
              <a:gd name="T11" fmla="*/ 12 h 138"/>
              <a:gd name="T12" fmla="*/ 132 w 192"/>
              <a:gd name="T13" fmla="*/ 6 h 138"/>
              <a:gd name="T14" fmla="*/ 144 w 192"/>
              <a:gd name="T15" fmla="*/ 6 h 138"/>
              <a:gd name="T16" fmla="*/ 144 w 192"/>
              <a:gd name="T17" fmla="*/ 12 h 138"/>
              <a:gd name="T18" fmla="*/ 138 w 192"/>
              <a:gd name="T19" fmla="*/ 24 h 138"/>
              <a:gd name="T20" fmla="*/ 144 w 192"/>
              <a:gd name="T21" fmla="*/ 30 h 138"/>
              <a:gd name="T22" fmla="*/ 156 w 192"/>
              <a:gd name="T23" fmla="*/ 36 h 138"/>
              <a:gd name="T24" fmla="*/ 156 w 192"/>
              <a:gd name="T25" fmla="*/ 48 h 138"/>
              <a:gd name="T26" fmla="*/ 156 w 192"/>
              <a:gd name="T27" fmla="*/ 48 h 138"/>
              <a:gd name="T28" fmla="*/ 162 w 192"/>
              <a:gd name="T29" fmla="*/ 60 h 138"/>
              <a:gd name="T30" fmla="*/ 174 w 192"/>
              <a:gd name="T31" fmla="*/ 72 h 138"/>
              <a:gd name="T32" fmla="*/ 180 w 192"/>
              <a:gd name="T33" fmla="*/ 84 h 138"/>
              <a:gd name="T34" fmla="*/ 192 w 192"/>
              <a:gd name="T35" fmla="*/ 90 h 138"/>
              <a:gd name="T36" fmla="*/ 180 w 192"/>
              <a:gd name="T37" fmla="*/ 96 h 138"/>
              <a:gd name="T38" fmla="*/ 180 w 192"/>
              <a:gd name="T39" fmla="*/ 102 h 138"/>
              <a:gd name="T40" fmla="*/ 174 w 192"/>
              <a:gd name="T41" fmla="*/ 114 h 138"/>
              <a:gd name="T42" fmla="*/ 174 w 192"/>
              <a:gd name="T43" fmla="*/ 120 h 138"/>
              <a:gd name="T44" fmla="*/ 168 w 192"/>
              <a:gd name="T45" fmla="*/ 132 h 138"/>
              <a:gd name="T46" fmla="*/ 156 w 192"/>
              <a:gd name="T47" fmla="*/ 132 h 138"/>
              <a:gd name="T48" fmla="*/ 144 w 192"/>
              <a:gd name="T49" fmla="*/ 126 h 138"/>
              <a:gd name="T50" fmla="*/ 132 w 192"/>
              <a:gd name="T51" fmla="*/ 132 h 138"/>
              <a:gd name="T52" fmla="*/ 120 w 192"/>
              <a:gd name="T53" fmla="*/ 132 h 138"/>
              <a:gd name="T54" fmla="*/ 114 w 192"/>
              <a:gd name="T55" fmla="*/ 138 h 138"/>
              <a:gd name="T56" fmla="*/ 108 w 192"/>
              <a:gd name="T57" fmla="*/ 132 h 138"/>
              <a:gd name="T58" fmla="*/ 96 w 192"/>
              <a:gd name="T59" fmla="*/ 132 h 138"/>
              <a:gd name="T60" fmla="*/ 78 w 192"/>
              <a:gd name="T61" fmla="*/ 132 h 138"/>
              <a:gd name="T62" fmla="*/ 72 w 192"/>
              <a:gd name="T63" fmla="*/ 132 h 138"/>
              <a:gd name="T64" fmla="*/ 54 w 192"/>
              <a:gd name="T65" fmla="*/ 132 h 138"/>
              <a:gd name="T66" fmla="*/ 48 w 192"/>
              <a:gd name="T67" fmla="*/ 120 h 138"/>
              <a:gd name="T68" fmla="*/ 48 w 192"/>
              <a:gd name="T69" fmla="*/ 114 h 138"/>
              <a:gd name="T70" fmla="*/ 42 w 192"/>
              <a:gd name="T71" fmla="*/ 102 h 138"/>
              <a:gd name="T72" fmla="*/ 30 w 192"/>
              <a:gd name="T73" fmla="*/ 90 h 138"/>
              <a:gd name="T74" fmla="*/ 30 w 192"/>
              <a:gd name="T75" fmla="*/ 90 h 138"/>
              <a:gd name="T76" fmla="*/ 12 w 192"/>
              <a:gd name="T77" fmla="*/ 84 h 138"/>
              <a:gd name="T78" fmla="*/ 6 w 192"/>
              <a:gd name="T79" fmla="*/ 84 h 138"/>
              <a:gd name="T80" fmla="*/ 6 w 192"/>
              <a:gd name="T81" fmla="*/ 78 h 138"/>
              <a:gd name="T82" fmla="*/ 12 w 192"/>
              <a:gd name="T83" fmla="*/ 66 h 138"/>
              <a:gd name="T84" fmla="*/ 12 w 192"/>
              <a:gd name="T85" fmla="*/ 48 h 138"/>
              <a:gd name="T86" fmla="*/ 12 w 192"/>
              <a:gd name="T87" fmla="*/ 48 h 138"/>
              <a:gd name="T88" fmla="*/ 6 w 192"/>
              <a:gd name="T89" fmla="*/ 36 h 138"/>
              <a:gd name="T90" fmla="*/ 18 w 192"/>
              <a:gd name="T91" fmla="*/ 24 h 138"/>
              <a:gd name="T92" fmla="*/ 24 w 192"/>
              <a:gd name="T93" fmla="*/ 30 h 138"/>
              <a:gd name="T94" fmla="*/ 30 w 192"/>
              <a:gd name="T95" fmla="*/ 18 h 138"/>
              <a:gd name="T96" fmla="*/ 36 w 192"/>
              <a:gd name="T97" fmla="*/ 36 h 138"/>
              <a:gd name="T98" fmla="*/ 42 w 192"/>
              <a:gd name="T99" fmla="*/ 2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2" h="138">
                <a:moveTo>
                  <a:pt x="48" y="18"/>
                </a:moveTo>
                <a:lnTo>
                  <a:pt x="48" y="18"/>
                </a:lnTo>
                <a:lnTo>
                  <a:pt x="54" y="18"/>
                </a:lnTo>
                <a:lnTo>
                  <a:pt x="60" y="24"/>
                </a:lnTo>
                <a:lnTo>
                  <a:pt x="60" y="18"/>
                </a:lnTo>
                <a:lnTo>
                  <a:pt x="60" y="12"/>
                </a:lnTo>
                <a:lnTo>
                  <a:pt x="66" y="12"/>
                </a:lnTo>
                <a:lnTo>
                  <a:pt x="72" y="18"/>
                </a:lnTo>
                <a:lnTo>
                  <a:pt x="78" y="18"/>
                </a:lnTo>
                <a:lnTo>
                  <a:pt x="96" y="12"/>
                </a:lnTo>
                <a:lnTo>
                  <a:pt x="96" y="6"/>
                </a:lnTo>
                <a:lnTo>
                  <a:pt x="102" y="6"/>
                </a:lnTo>
                <a:lnTo>
                  <a:pt x="108" y="6"/>
                </a:lnTo>
                <a:lnTo>
                  <a:pt x="114" y="6"/>
                </a:lnTo>
                <a:lnTo>
                  <a:pt x="114" y="0"/>
                </a:lnTo>
                <a:lnTo>
                  <a:pt x="120" y="0"/>
                </a:lnTo>
                <a:lnTo>
                  <a:pt x="120" y="6"/>
                </a:lnTo>
                <a:lnTo>
                  <a:pt x="120" y="12"/>
                </a:lnTo>
                <a:lnTo>
                  <a:pt x="126" y="12"/>
                </a:lnTo>
                <a:lnTo>
                  <a:pt x="126" y="6"/>
                </a:lnTo>
                <a:lnTo>
                  <a:pt x="132" y="6"/>
                </a:lnTo>
                <a:lnTo>
                  <a:pt x="132" y="12"/>
                </a:lnTo>
                <a:lnTo>
                  <a:pt x="138" y="12"/>
                </a:lnTo>
                <a:lnTo>
                  <a:pt x="144" y="6"/>
                </a:lnTo>
                <a:lnTo>
                  <a:pt x="150" y="6"/>
                </a:lnTo>
                <a:lnTo>
                  <a:pt x="150" y="12"/>
                </a:lnTo>
                <a:lnTo>
                  <a:pt x="144" y="12"/>
                </a:lnTo>
                <a:lnTo>
                  <a:pt x="144" y="18"/>
                </a:lnTo>
                <a:lnTo>
                  <a:pt x="144" y="24"/>
                </a:lnTo>
                <a:lnTo>
                  <a:pt x="138" y="24"/>
                </a:lnTo>
                <a:lnTo>
                  <a:pt x="132" y="30"/>
                </a:lnTo>
                <a:lnTo>
                  <a:pt x="138" y="36"/>
                </a:lnTo>
                <a:lnTo>
                  <a:pt x="144" y="30"/>
                </a:lnTo>
                <a:lnTo>
                  <a:pt x="144" y="36"/>
                </a:lnTo>
                <a:lnTo>
                  <a:pt x="150" y="36"/>
                </a:lnTo>
                <a:lnTo>
                  <a:pt x="156" y="36"/>
                </a:lnTo>
                <a:lnTo>
                  <a:pt x="156" y="42"/>
                </a:lnTo>
                <a:lnTo>
                  <a:pt x="150" y="42"/>
                </a:lnTo>
                <a:lnTo>
                  <a:pt x="156" y="48"/>
                </a:lnTo>
                <a:lnTo>
                  <a:pt x="150" y="48"/>
                </a:lnTo>
                <a:lnTo>
                  <a:pt x="156" y="48"/>
                </a:lnTo>
                <a:lnTo>
                  <a:pt x="156" y="48"/>
                </a:lnTo>
                <a:lnTo>
                  <a:pt x="156" y="54"/>
                </a:lnTo>
                <a:lnTo>
                  <a:pt x="162" y="54"/>
                </a:lnTo>
                <a:lnTo>
                  <a:pt x="162" y="60"/>
                </a:lnTo>
                <a:lnTo>
                  <a:pt x="168" y="60"/>
                </a:lnTo>
                <a:lnTo>
                  <a:pt x="168" y="66"/>
                </a:lnTo>
                <a:lnTo>
                  <a:pt x="174" y="72"/>
                </a:lnTo>
                <a:lnTo>
                  <a:pt x="174" y="78"/>
                </a:lnTo>
                <a:lnTo>
                  <a:pt x="180" y="78"/>
                </a:lnTo>
                <a:lnTo>
                  <a:pt x="180" y="84"/>
                </a:lnTo>
                <a:lnTo>
                  <a:pt x="186" y="84"/>
                </a:lnTo>
                <a:lnTo>
                  <a:pt x="186" y="90"/>
                </a:lnTo>
                <a:lnTo>
                  <a:pt x="192" y="90"/>
                </a:lnTo>
                <a:lnTo>
                  <a:pt x="192" y="96"/>
                </a:lnTo>
                <a:lnTo>
                  <a:pt x="186" y="96"/>
                </a:lnTo>
                <a:lnTo>
                  <a:pt x="180" y="96"/>
                </a:lnTo>
                <a:lnTo>
                  <a:pt x="180" y="102"/>
                </a:lnTo>
                <a:lnTo>
                  <a:pt x="174" y="102"/>
                </a:lnTo>
                <a:lnTo>
                  <a:pt x="180" y="102"/>
                </a:lnTo>
                <a:lnTo>
                  <a:pt x="174" y="102"/>
                </a:lnTo>
                <a:lnTo>
                  <a:pt x="174" y="108"/>
                </a:lnTo>
                <a:lnTo>
                  <a:pt x="174" y="114"/>
                </a:lnTo>
                <a:lnTo>
                  <a:pt x="168" y="114"/>
                </a:lnTo>
                <a:lnTo>
                  <a:pt x="174" y="114"/>
                </a:lnTo>
                <a:lnTo>
                  <a:pt x="174" y="120"/>
                </a:lnTo>
                <a:lnTo>
                  <a:pt x="168" y="120"/>
                </a:lnTo>
                <a:lnTo>
                  <a:pt x="168" y="126"/>
                </a:lnTo>
                <a:lnTo>
                  <a:pt x="168" y="132"/>
                </a:lnTo>
                <a:lnTo>
                  <a:pt x="162" y="132"/>
                </a:lnTo>
                <a:lnTo>
                  <a:pt x="162" y="132"/>
                </a:lnTo>
                <a:lnTo>
                  <a:pt x="156" y="132"/>
                </a:lnTo>
                <a:lnTo>
                  <a:pt x="156" y="126"/>
                </a:lnTo>
                <a:lnTo>
                  <a:pt x="150" y="126"/>
                </a:lnTo>
                <a:lnTo>
                  <a:pt x="144" y="126"/>
                </a:lnTo>
                <a:lnTo>
                  <a:pt x="138" y="126"/>
                </a:lnTo>
                <a:lnTo>
                  <a:pt x="132" y="126"/>
                </a:lnTo>
                <a:lnTo>
                  <a:pt x="132" y="132"/>
                </a:lnTo>
                <a:lnTo>
                  <a:pt x="126" y="132"/>
                </a:lnTo>
                <a:lnTo>
                  <a:pt x="126" y="132"/>
                </a:lnTo>
                <a:lnTo>
                  <a:pt x="120" y="132"/>
                </a:lnTo>
                <a:lnTo>
                  <a:pt x="120" y="138"/>
                </a:lnTo>
                <a:lnTo>
                  <a:pt x="120" y="138"/>
                </a:lnTo>
                <a:lnTo>
                  <a:pt x="114" y="138"/>
                </a:lnTo>
                <a:lnTo>
                  <a:pt x="108" y="132"/>
                </a:lnTo>
                <a:lnTo>
                  <a:pt x="108" y="138"/>
                </a:lnTo>
                <a:lnTo>
                  <a:pt x="108" y="132"/>
                </a:lnTo>
                <a:lnTo>
                  <a:pt x="102" y="132"/>
                </a:lnTo>
                <a:lnTo>
                  <a:pt x="102" y="138"/>
                </a:lnTo>
                <a:lnTo>
                  <a:pt x="96" y="132"/>
                </a:lnTo>
                <a:lnTo>
                  <a:pt x="84" y="132"/>
                </a:lnTo>
                <a:lnTo>
                  <a:pt x="78" y="132"/>
                </a:lnTo>
                <a:lnTo>
                  <a:pt x="78" y="132"/>
                </a:lnTo>
                <a:lnTo>
                  <a:pt x="72" y="132"/>
                </a:lnTo>
                <a:lnTo>
                  <a:pt x="72" y="126"/>
                </a:lnTo>
                <a:lnTo>
                  <a:pt x="72" y="132"/>
                </a:lnTo>
                <a:lnTo>
                  <a:pt x="66" y="132"/>
                </a:lnTo>
                <a:lnTo>
                  <a:pt x="60" y="132"/>
                </a:lnTo>
                <a:lnTo>
                  <a:pt x="54" y="132"/>
                </a:lnTo>
                <a:lnTo>
                  <a:pt x="54" y="126"/>
                </a:lnTo>
                <a:lnTo>
                  <a:pt x="54" y="120"/>
                </a:lnTo>
                <a:lnTo>
                  <a:pt x="48" y="120"/>
                </a:lnTo>
                <a:lnTo>
                  <a:pt x="54" y="120"/>
                </a:lnTo>
                <a:lnTo>
                  <a:pt x="54" y="114"/>
                </a:lnTo>
                <a:lnTo>
                  <a:pt x="48" y="114"/>
                </a:lnTo>
                <a:lnTo>
                  <a:pt x="48" y="108"/>
                </a:lnTo>
                <a:lnTo>
                  <a:pt x="48" y="102"/>
                </a:lnTo>
                <a:lnTo>
                  <a:pt x="42" y="102"/>
                </a:lnTo>
                <a:lnTo>
                  <a:pt x="36" y="96"/>
                </a:lnTo>
                <a:lnTo>
                  <a:pt x="30" y="96"/>
                </a:lnTo>
                <a:lnTo>
                  <a:pt x="30" y="90"/>
                </a:lnTo>
                <a:lnTo>
                  <a:pt x="30" y="84"/>
                </a:lnTo>
                <a:lnTo>
                  <a:pt x="30" y="84"/>
                </a:lnTo>
                <a:lnTo>
                  <a:pt x="30" y="90"/>
                </a:lnTo>
                <a:lnTo>
                  <a:pt x="24" y="90"/>
                </a:lnTo>
                <a:lnTo>
                  <a:pt x="18" y="90"/>
                </a:lnTo>
                <a:lnTo>
                  <a:pt x="12" y="84"/>
                </a:lnTo>
                <a:lnTo>
                  <a:pt x="12" y="90"/>
                </a:lnTo>
                <a:lnTo>
                  <a:pt x="6" y="90"/>
                </a:lnTo>
                <a:lnTo>
                  <a:pt x="6" y="84"/>
                </a:lnTo>
                <a:lnTo>
                  <a:pt x="0" y="84"/>
                </a:lnTo>
                <a:lnTo>
                  <a:pt x="0" y="78"/>
                </a:lnTo>
                <a:lnTo>
                  <a:pt x="6" y="78"/>
                </a:lnTo>
                <a:lnTo>
                  <a:pt x="6" y="72"/>
                </a:lnTo>
                <a:lnTo>
                  <a:pt x="6" y="66"/>
                </a:lnTo>
                <a:lnTo>
                  <a:pt x="12" y="66"/>
                </a:lnTo>
                <a:lnTo>
                  <a:pt x="12" y="60"/>
                </a:lnTo>
                <a:lnTo>
                  <a:pt x="12" y="54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2"/>
                </a:lnTo>
                <a:lnTo>
                  <a:pt x="12" y="36"/>
                </a:lnTo>
                <a:lnTo>
                  <a:pt x="6" y="36"/>
                </a:lnTo>
                <a:lnTo>
                  <a:pt x="12" y="30"/>
                </a:lnTo>
                <a:lnTo>
                  <a:pt x="18" y="30"/>
                </a:lnTo>
                <a:lnTo>
                  <a:pt x="18" y="24"/>
                </a:lnTo>
                <a:lnTo>
                  <a:pt x="24" y="30"/>
                </a:lnTo>
                <a:lnTo>
                  <a:pt x="24" y="24"/>
                </a:lnTo>
                <a:lnTo>
                  <a:pt x="24" y="30"/>
                </a:lnTo>
                <a:lnTo>
                  <a:pt x="30" y="24"/>
                </a:lnTo>
                <a:lnTo>
                  <a:pt x="30" y="24"/>
                </a:lnTo>
                <a:lnTo>
                  <a:pt x="30" y="18"/>
                </a:lnTo>
                <a:lnTo>
                  <a:pt x="36" y="24"/>
                </a:lnTo>
                <a:lnTo>
                  <a:pt x="30" y="30"/>
                </a:lnTo>
                <a:lnTo>
                  <a:pt x="36" y="36"/>
                </a:lnTo>
                <a:lnTo>
                  <a:pt x="42" y="36"/>
                </a:lnTo>
                <a:lnTo>
                  <a:pt x="48" y="30"/>
                </a:lnTo>
                <a:lnTo>
                  <a:pt x="42" y="24"/>
                </a:lnTo>
                <a:lnTo>
                  <a:pt x="42" y="18"/>
                </a:lnTo>
                <a:lnTo>
                  <a:pt x="48" y="18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5" name="Freeform 115"/>
          <p:cNvSpPr>
            <a:spLocks noEditPoints="1"/>
          </p:cNvSpPr>
          <p:nvPr/>
        </p:nvSpPr>
        <p:spPr bwMode="auto">
          <a:xfrm>
            <a:off x="5778500" y="5108575"/>
            <a:ext cx="688975" cy="428625"/>
          </a:xfrm>
          <a:custGeom>
            <a:avLst/>
            <a:gdLst>
              <a:gd name="T0" fmla="*/ 10 w 36"/>
              <a:gd name="T1" fmla="*/ 8 h 23"/>
              <a:gd name="T2" fmla="*/ 12 w 36"/>
              <a:gd name="T3" fmla="*/ 7 h 23"/>
              <a:gd name="T4" fmla="*/ 11 w 36"/>
              <a:gd name="T5" fmla="*/ 5 h 23"/>
              <a:gd name="T6" fmla="*/ 14 w 36"/>
              <a:gd name="T7" fmla="*/ 4 h 23"/>
              <a:gd name="T8" fmla="*/ 15 w 36"/>
              <a:gd name="T9" fmla="*/ 3 h 23"/>
              <a:gd name="T10" fmla="*/ 17 w 36"/>
              <a:gd name="T11" fmla="*/ 2 h 23"/>
              <a:gd name="T12" fmla="*/ 19 w 36"/>
              <a:gd name="T13" fmla="*/ 3 h 23"/>
              <a:gd name="T14" fmla="*/ 22 w 36"/>
              <a:gd name="T15" fmla="*/ 3 h 23"/>
              <a:gd name="T16" fmla="*/ 24 w 36"/>
              <a:gd name="T17" fmla="*/ 2 h 23"/>
              <a:gd name="T18" fmla="*/ 26 w 36"/>
              <a:gd name="T19" fmla="*/ 1 h 23"/>
              <a:gd name="T20" fmla="*/ 28 w 36"/>
              <a:gd name="T21" fmla="*/ 1 h 23"/>
              <a:gd name="T22" fmla="*/ 28 w 36"/>
              <a:gd name="T23" fmla="*/ 3 h 23"/>
              <a:gd name="T24" fmla="*/ 31 w 36"/>
              <a:gd name="T25" fmla="*/ 3 h 23"/>
              <a:gd name="T26" fmla="*/ 32 w 36"/>
              <a:gd name="T27" fmla="*/ 5 h 23"/>
              <a:gd name="T28" fmla="*/ 34 w 36"/>
              <a:gd name="T29" fmla="*/ 6 h 23"/>
              <a:gd name="T30" fmla="*/ 36 w 36"/>
              <a:gd name="T31" fmla="*/ 8 h 23"/>
              <a:gd name="T32" fmla="*/ 34 w 36"/>
              <a:gd name="T33" fmla="*/ 11 h 23"/>
              <a:gd name="T34" fmla="*/ 31 w 36"/>
              <a:gd name="T35" fmla="*/ 13 h 23"/>
              <a:gd name="T36" fmla="*/ 33 w 36"/>
              <a:gd name="T37" fmla="*/ 12 h 23"/>
              <a:gd name="T38" fmla="*/ 31 w 36"/>
              <a:gd name="T39" fmla="*/ 13 h 23"/>
              <a:gd name="T40" fmla="*/ 28 w 36"/>
              <a:gd name="T41" fmla="*/ 15 h 23"/>
              <a:gd name="T42" fmla="*/ 25 w 36"/>
              <a:gd name="T43" fmla="*/ 17 h 23"/>
              <a:gd name="T44" fmla="*/ 22 w 36"/>
              <a:gd name="T45" fmla="*/ 19 h 23"/>
              <a:gd name="T46" fmla="*/ 20 w 36"/>
              <a:gd name="T47" fmla="*/ 20 h 23"/>
              <a:gd name="T48" fmla="*/ 16 w 36"/>
              <a:gd name="T49" fmla="*/ 22 h 23"/>
              <a:gd name="T50" fmla="*/ 14 w 36"/>
              <a:gd name="T51" fmla="*/ 22 h 23"/>
              <a:gd name="T52" fmla="*/ 12 w 36"/>
              <a:gd name="T53" fmla="*/ 21 h 23"/>
              <a:gd name="T54" fmla="*/ 11 w 36"/>
              <a:gd name="T55" fmla="*/ 19 h 23"/>
              <a:gd name="T56" fmla="*/ 9 w 36"/>
              <a:gd name="T57" fmla="*/ 19 h 23"/>
              <a:gd name="T58" fmla="*/ 7 w 36"/>
              <a:gd name="T59" fmla="*/ 17 h 23"/>
              <a:gd name="T60" fmla="*/ 7 w 36"/>
              <a:gd name="T61" fmla="*/ 19 h 23"/>
              <a:gd name="T62" fmla="*/ 6 w 36"/>
              <a:gd name="T63" fmla="*/ 21 h 23"/>
              <a:gd name="T64" fmla="*/ 3 w 36"/>
              <a:gd name="T65" fmla="*/ 20 h 23"/>
              <a:gd name="T66" fmla="*/ 3 w 36"/>
              <a:gd name="T67" fmla="*/ 20 h 23"/>
              <a:gd name="T68" fmla="*/ 1 w 36"/>
              <a:gd name="T69" fmla="*/ 19 h 23"/>
              <a:gd name="T70" fmla="*/ 0 w 36"/>
              <a:gd name="T71" fmla="*/ 17 h 23"/>
              <a:gd name="T72" fmla="*/ 0 w 36"/>
              <a:gd name="T73" fmla="*/ 17 h 23"/>
              <a:gd name="T74" fmla="*/ 2 w 36"/>
              <a:gd name="T75" fmla="*/ 15 h 23"/>
              <a:gd name="T76" fmla="*/ 3 w 36"/>
              <a:gd name="T77" fmla="*/ 14 h 23"/>
              <a:gd name="T78" fmla="*/ 1 w 36"/>
              <a:gd name="T79" fmla="*/ 12 h 23"/>
              <a:gd name="T80" fmla="*/ 2 w 36"/>
              <a:gd name="T81" fmla="*/ 9 h 23"/>
              <a:gd name="T82" fmla="*/ 4 w 36"/>
              <a:gd name="T83" fmla="*/ 10 h 23"/>
              <a:gd name="T84" fmla="*/ 7 w 36"/>
              <a:gd name="T85" fmla="*/ 10 h 23"/>
              <a:gd name="T86" fmla="*/ 25 w 36"/>
              <a:gd name="T87" fmla="*/ 15 h 23"/>
              <a:gd name="T88" fmla="*/ 23 w 36"/>
              <a:gd name="T89" fmla="*/ 17 h 23"/>
              <a:gd name="T90" fmla="*/ 23 w 36"/>
              <a:gd name="T91" fmla="*/ 19 h 23"/>
              <a:gd name="T92" fmla="*/ 26 w 36"/>
              <a:gd name="T93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" h="23">
                <a:moveTo>
                  <a:pt x="9" y="8"/>
                </a:moveTo>
                <a:lnTo>
                  <a:pt x="9" y="8"/>
                </a:lnTo>
                <a:lnTo>
                  <a:pt x="10" y="8"/>
                </a:lnTo>
                <a:lnTo>
                  <a:pt x="11" y="8"/>
                </a:lnTo>
                <a:lnTo>
                  <a:pt x="12" y="8"/>
                </a:lnTo>
                <a:lnTo>
                  <a:pt x="12" y="7"/>
                </a:lnTo>
                <a:lnTo>
                  <a:pt x="12" y="6"/>
                </a:lnTo>
                <a:lnTo>
                  <a:pt x="12" y="5"/>
                </a:lnTo>
                <a:lnTo>
                  <a:pt x="11" y="5"/>
                </a:lnTo>
                <a:lnTo>
                  <a:pt x="12" y="4"/>
                </a:lnTo>
                <a:lnTo>
                  <a:pt x="13" y="4"/>
                </a:lnTo>
                <a:lnTo>
                  <a:pt x="14" y="4"/>
                </a:lnTo>
                <a:lnTo>
                  <a:pt x="15" y="4"/>
                </a:lnTo>
                <a:lnTo>
                  <a:pt x="15" y="3"/>
                </a:lnTo>
                <a:lnTo>
                  <a:pt x="15" y="3"/>
                </a:lnTo>
                <a:lnTo>
                  <a:pt x="16" y="3"/>
                </a:lnTo>
                <a:lnTo>
                  <a:pt x="17" y="3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3"/>
                </a:lnTo>
                <a:lnTo>
                  <a:pt x="19" y="3"/>
                </a:lnTo>
                <a:lnTo>
                  <a:pt x="21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5" y="2"/>
                </a:lnTo>
                <a:lnTo>
                  <a:pt x="25" y="1"/>
                </a:lnTo>
                <a:lnTo>
                  <a:pt x="26" y="1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28" y="2"/>
                </a:lnTo>
                <a:lnTo>
                  <a:pt x="28" y="3"/>
                </a:lnTo>
                <a:lnTo>
                  <a:pt x="28" y="3"/>
                </a:lnTo>
                <a:lnTo>
                  <a:pt x="30" y="3"/>
                </a:lnTo>
                <a:lnTo>
                  <a:pt x="30" y="3"/>
                </a:lnTo>
                <a:lnTo>
                  <a:pt x="31" y="3"/>
                </a:lnTo>
                <a:lnTo>
                  <a:pt x="31" y="4"/>
                </a:lnTo>
                <a:lnTo>
                  <a:pt x="32" y="4"/>
                </a:lnTo>
                <a:lnTo>
                  <a:pt x="32" y="5"/>
                </a:lnTo>
                <a:lnTo>
                  <a:pt x="33" y="5"/>
                </a:lnTo>
                <a:lnTo>
                  <a:pt x="33" y="6"/>
                </a:lnTo>
                <a:lnTo>
                  <a:pt x="34" y="6"/>
                </a:lnTo>
                <a:lnTo>
                  <a:pt x="35" y="6"/>
                </a:lnTo>
                <a:lnTo>
                  <a:pt x="35" y="7"/>
                </a:lnTo>
                <a:lnTo>
                  <a:pt x="36" y="8"/>
                </a:lnTo>
                <a:lnTo>
                  <a:pt x="36" y="9"/>
                </a:lnTo>
                <a:lnTo>
                  <a:pt x="35" y="11"/>
                </a:lnTo>
                <a:lnTo>
                  <a:pt x="34" y="11"/>
                </a:lnTo>
                <a:lnTo>
                  <a:pt x="32" y="11"/>
                </a:lnTo>
                <a:lnTo>
                  <a:pt x="31" y="12"/>
                </a:lnTo>
                <a:lnTo>
                  <a:pt x="31" y="13"/>
                </a:lnTo>
                <a:lnTo>
                  <a:pt x="30" y="13"/>
                </a:lnTo>
                <a:lnTo>
                  <a:pt x="31" y="13"/>
                </a:lnTo>
                <a:lnTo>
                  <a:pt x="33" y="12"/>
                </a:lnTo>
                <a:lnTo>
                  <a:pt x="34" y="12"/>
                </a:lnTo>
                <a:lnTo>
                  <a:pt x="33" y="12"/>
                </a:lnTo>
                <a:lnTo>
                  <a:pt x="31" y="13"/>
                </a:lnTo>
                <a:lnTo>
                  <a:pt x="30" y="14"/>
                </a:lnTo>
                <a:lnTo>
                  <a:pt x="28" y="15"/>
                </a:lnTo>
                <a:lnTo>
                  <a:pt x="28" y="15"/>
                </a:lnTo>
                <a:lnTo>
                  <a:pt x="26" y="17"/>
                </a:lnTo>
                <a:lnTo>
                  <a:pt x="26" y="17"/>
                </a:lnTo>
                <a:lnTo>
                  <a:pt x="25" y="17"/>
                </a:lnTo>
                <a:lnTo>
                  <a:pt x="24" y="17"/>
                </a:lnTo>
                <a:lnTo>
                  <a:pt x="23" y="19"/>
                </a:lnTo>
                <a:lnTo>
                  <a:pt x="22" y="19"/>
                </a:lnTo>
                <a:lnTo>
                  <a:pt x="22" y="20"/>
                </a:lnTo>
                <a:lnTo>
                  <a:pt x="21" y="21"/>
                </a:lnTo>
                <a:lnTo>
                  <a:pt x="20" y="20"/>
                </a:lnTo>
                <a:lnTo>
                  <a:pt x="18" y="21"/>
                </a:lnTo>
                <a:lnTo>
                  <a:pt x="17" y="21"/>
                </a:lnTo>
                <a:lnTo>
                  <a:pt x="16" y="22"/>
                </a:lnTo>
                <a:lnTo>
                  <a:pt x="15" y="23"/>
                </a:lnTo>
                <a:lnTo>
                  <a:pt x="14" y="22"/>
                </a:lnTo>
                <a:lnTo>
                  <a:pt x="14" y="22"/>
                </a:lnTo>
                <a:lnTo>
                  <a:pt x="14" y="21"/>
                </a:lnTo>
                <a:lnTo>
                  <a:pt x="13" y="21"/>
                </a:lnTo>
                <a:lnTo>
                  <a:pt x="12" y="21"/>
                </a:lnTo>
                <a:lnTo>
                  <a:pt x="11" y="21"/>
                </a:lnTo>
                <a:lnTo>
                  <a:pt x="11" y="20"/>
                </a:lnTo>
                <a:lnTo>
                  <a:pt x="11" y="19"/>
                </a:lnTo>
                <a:lnTo>
                  <a:pt x="10" y="19"/>
                </a:lnTo>
                <a:lnTo>
                  <a:pt x="9" y="20"/>
                </a:lnTo>
                <a:lnTo>
                  <a:pt x="9" y="19"/>
                </a:lnTo>
                <a:lnTo>
                  <a:pt x="8" y="19"/>
                </a:lnTo>
                <a:lnTo>
                  <a:pt x="8" y="18"/>
                </a:lnTo>
                <a:lnTo>
                  <a:pt x="7" y="17"/>
                </a:lnTo>
                <a:lnTo>
                  <a:pt x="7" y="18"/>
                </a:lnTo>
                <a:lnTo>
                  <a:pt x="8" y="19"/>
                </a:lnTo>
                <a:lnTo>
                  <a:pt x="7" y="19"/>
                </a:lnTo>
                <a:lnTo>
                  <a:pt x="6" y="19"/>
                </a:lnTo>
                <a:lnTo>
                  <a:pt x="6" y="20"/>
                </a:lnTo>
                <a:lnTo>
                  <a:pt x="6" y="21"/>
                </a:lnTo>
                <a:lnTo>
                  <a:pt x="5" y="21"/>
                </a:lnTo>
                <a:lnTo>
                  <a:pt x="4" y="21"/>
                </a:lnTo>
                <a:lnTo>
                  <a:pt x="3" y="20"/>
                </a:lnTo>
                <a:lnTo>
                  <a:pt x="4" y="20"/>
                </a:lnTo>
                <a:lnTo>
                  <a:pt x="3" y="19"/>
                </a:lnTo>
                <a:lnTo>
                  <a:pt x="3" y="20"/>
                </a:lnTo>
                <a:lnTo>
                  <a:pt x="2" y="20"/>
                </a:lnTo>
                <a:lnTo>
                  <a:pt x="1" y="20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7"/>
                </a:lnTo>
                <a:lnTo>
                  <a:pt x="1" y="17"/>
                </a:lnTo>
                <a:lnTo>
                  <a:pt x="1" y="17"/>
                </a:lnTo>
                <a:lnTo>
                  <a:pt x="0" y="17"/>
                </a:lnTo>
                <a:lnTo>
                  <a:pt x="1" y="17"/>
                </a:lnTo>
                <a:lnTo>
                  <a:pt x="1" y="15"/>
                </a:lnTo>
                <a:lnTo>
                  <a:pt x="2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2" y="13"/>
                </a:lnTo>
                <a:lnTo>
                  <a:pt x="2" y="12"/>
                </a:lnTo>
                <a:lnTo>
                  <a:pt x="1" y="12"/>
                </a:lnTo>
                <a:lnTo>
                  <a:pt x="2" y="12"/>
                </a:lnTo>
                <a:lnTo>
                  <a:pt x="2" y="11"/>
                </a:lnTo>
                <a:lnTo>
                  <a:pt x="2" y="9"/>
                </a:lnTo>
                <a:lnTo>
                  <a:pt x="2" y="10"/>
                </a:lnTo>
                <a:lnTo>
                  <a:pt x="3" y="10"/>
                </a:lnTo>
                <a:lnTo>
                  <a:pt x="4" y="10"/>
                </a:lnTo>
                <a:lnTo>
                  <a:pt x="5" y="11"/>
                </a:lnTo>
                <a:lnTo>
                  <a:pt x="6" y="10"/>
                </a:lnTo>
                <a:lnTo>
                  <a:pt x="7" y="10"/>
                </a:lnTo>
                <a:lnTo>
                  <a:pt x="8" y="10"/>
                </a:lnTo>
                <a:lnTo>
                  <a:pt x="9" y="8"/>
                </a:lnTo>
                <a:close/>
                <a:moveTo>
                  <a:pt x="25" y="15"/>
                </a:moveTo>
                <a:lnTo>
                  <a:pt x="25" y="15"/>
                </a:lnTo>
                <a:lnTo>
                  <a:pt x="24" y="17"/>
                </a:lnTo>
                <a:lnTo>
                  <a:pt x="23" y="17"/>
                </a:lnTo>
                <a:lnTo>
                  <a:pt x="22" y="18"/>
                </a:lnTo>
                <a:lnTo>
                  <a:pt x="22" y="19"/>
                </a:lnTo>
                <a:lnTo>
                  <a:pt x="23" y="19"/>
                </a:lnTo>
                <a:lnTo>
                  <a:pt x="23" y="18"/>
                </a:lnTo>
                <a:lnTo>
                  <a:pt x="25" y="17"/>
                </a:lnTo>
                <a:lnTo>
                  <a:pt x="26" y="17"/>
                </a:lnTo>
                <a:lnTo>
                  <a:pt x="26" y="15"/>
                </a:lnTo>
                <a:lnTo>
                  <a:pt x="25" y="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" name="Freeform 116"/>
          <p:cNvSpPr>
            <a:spLocks noEditPoints="1"/>
          </p:cNvSpPr>
          <p:nvPr/>
        </p:nvSpPr>
        <p:spPr bwMode="auto">
          <a:xfrm>
            <a:off x="6484938" y="5126038"/>
            <a:ext cx="650875" cy="411162"/>
          </a:xfrm>
          <a:custGeom>
            <a:avLst/>
            <a:gdLst>
              <a:gd name="T0" fmla="*/ 13 w 34"/>
              <a:gd name="T1" fmla="*/ 0 h 22"/>
              <a:gd name="T2" fmla="*/ 16 w 34"/>
              <a:gd name="T3" fmla="*/ 1 h 22"/>
              <a:gd name="T4" fmla="*/ 18 w 34"/>
              <a:gd name="T5" fmla="*/ 2 h 22"/>
              <a:gd name="T6" fmla="*/ 20 w 34"/>
              <a:gd name="T7" fmla="*/ 4 h 22"/>
              <a:gd name="T8" fmla="*/ 22 w 34"/>
              <a:gd name="T9" fmla="*/ 4 h 22"/>
              <a:gd name="T10" fmla="*/ 23 w 34"/>
              <a:gd name="T11" fmla="*/ 5 h 22"/>
              <a:gd name="T12" fmla="*/ 25 w 34"/>
              <a:gd name="T13" fmla="*/ 6 h 22"/>
              <a:gd name="T14" fmla="*/ 29 w 34"/>
              <a:gd name="T15" fmla="*/ 7 h 22"/>
              <a:gd name="T16" fmla="*/ 31 w 34"/>
              <a:gd name="T17" fmla="*/ 6 h 22"/>
              <a:gd name="T18" fmla="*/ 33 w 34"/>
              <a:gd name="T19" fmla="*/ 5 h 22"/>
              <a:gd name="T20" fmla="*/ 34 w 34"/>
              <a:gd name="T21" fmla="*/ 6 h 22"/>
              <a:gd name="T22" fmla="*/ 32 w 34"/>
              <a:gd name="T23" fmla="*/ 8 h 22"/>
              <a:gd name="T24" fmla="*/ 31 w 34"/>
              <a:gd name="T25" fmla="*/ 10 h 22"/>
              <a:gd name="T26" fmla="*/ 33 w 34"/>
              <a:gd name="T27" fmla="*/ 13 h 22"/>
              <a:gd name="T28" fmla="*/ 34 w 34"/>
              <a:gd name="T29" fmla="*/ 15 h 22"/>
              <a:gd name="T30" fmla="*/ 32 w 34"/>
              <a:gd name="T31" fmla="*/ 15 h 22"/>
              <a:gd name="T32" fmla="*/ 33 w 34"/>
              <a:gd name="T33" fmla="*/ 16 h 22"/>
              <a:gd name="T34" fmla="*/ 33 w 34"/>
              <a:gd name="T35" fmla="*/ 17 h 22"/>
              <a:gd name="T36" fmla="*/ 33 w 34"/>
              <a:gd name="T37" fmla="*/ 19 h 22"/>
              <a:gd name="T38" fmla="*/ 32 w 34"/>
              <a:gd name="T39" fmla="*/ 21 h 22"/>
              <a:gd name="T40" fmla="*/ 30 w 34"/>
              <a:gd name="T41" fmla="*/ 21 h 22"/>
              <a:gd name="T42" fmla="*/ 26 w 34"/>
              <a:gd name="T43" fmla="*/ 20 h 22"/>
              <a:gd name="T44" fmla="*/ 25 w 34"/>
              <a:gd name="T45" fmla="*/ 18 h 22"/>
              <a:gd name="T46" fmla="*/ 23 w 34"/>
              <a:gd name="T47" fmla="*/ 16 h 22"/>
              <a:gd name="T48" fmla="*/ 20 w 34"/>
              <a:gd name="T49" fmla="*/ 17 h 22"/>
              <a:gd name="T50" fmla="*/ 18 w 34"/>
              <a:gd name="T51" fmla="*/ 16 h 22"/>
              <a:gd name="T52" fmla="*/ 18 w 34"/>
              <a:gd name="T53" fmla="*/ 16 h 22"/>
              <a:gd name="T54" fmla="*/ 20 w 34"/>
              <a:gd name="T55" fmla="*/ 16 h 22"/>
              <a:gd name="T56" fmla="*/ 21 w 34"/>
              <a:gd name="T57" fmla="*/ 13 h 22"/>
              <a:gd name="T58" fmla="*/ 20 w 34"/>
              <a:gd name="T59" fmla="*/ 12 h 22"/>
              <a:gd name="T60" fmla="*/ 17 w 34"/>
              <a:gd name="T61" fmla="*/ 11 h 22"/>
              <a:gd name="T62" fmla="*/ 17 w 34"/>
              <a:gd name="T63" fmla="*/ 13 h 22"/>
              <a:gd name="T64" fmla="*/ 18 w 34"/>
              <a:gd name="T65" fmla="*/ 15 h 22"/>
              <a:gd name="T66" fmla="*/ 17 w 34"/>
              <a:gd name="T67" fmla="*/ 15 h 22"/>
              <a:gd name="T68" fmla="*/ 15 w 34"/>
              <a:gd name="T69" fmla="*/ 16 h 22"/>
              <a:gd name="T70" fmla="*/ 9 w 34"/>
              <a:gd name="T71" fmla="*/ 17 h 22"/>
              <a:gd name="T72" fmla="*/ 8 w 34"/>
              <a:gd name="T73" fmla="*/ 16 h 22"/>
              <a:gd name="T74" fmla="*/ 8 w 34"/>
              <a:gd name="T75" fmla="*/ 17 h 22"/>
              <a:gd name="T76" fmla="*/ 7 w 34"/>
              <a:gd name="T77" fmla="*/ 16 h 22"/>
              <a:gd name="T78" fmla="*/ 7 w 34"/>
              <a:gd name="T79" fmla="*/ 14 h 22"/>
              <a:gd name="T80" fmla="*/ 0 w 34"/>
              <a:gd name="T81" fmla="*/ 14 h 22"/>
              <a:gd name="T82" fmla="*/ 2 w 34"/>
              <a:gd name="T83" fmla="*/ 12 h 22"/>
              <a:gd name="T84" fmla="*/ 3 w 34"/>
              <a:gd name="T85" fmla="*/ 12 h 22"/>
              <a:gd name="T86" fmla="*/ 5 w 34"/>
              <a:gd name="T87" fmla="*/ 11 h 22"/>
              <a:gd name="T88" fmla="*/ 5 w 34"/>
              <a:gd name="T89" fmla="*/ 9 h 22"/>
              <a:gd name="T90" fmla="*/ 5 w 34"/>
              <a:gd name="T91" fmla="*/ 6 h 22"/>
              <a:gd name="T92" fmla="*/ 8 w 34"/>
              <a:gd name="T93" fmla="*/ 7 h 22"/>
              <a:gd name="T94" fmla="*/ 9 w 34"/>
              <a:gd name="T95" fmla="*/ 3 h 22"/>
              <a:gd name="T96" fmla="*/ 10 w 34"/>
              <a:gd name="T97" fmla="*/ 1 h 22"/>
              <a:gd name="T98" fmla="*/ 2 w 34"/>
              <a:gd name="T99" fmla="*/ 13 h 22"/>
              <a:gd name="T100" fmla="*/ 2 w 34"/>
              <a:gd name="T101" fmla="*/ 14 h 22"/>
              <a:gd name="T102" fmla="*/ 6 w 34"/>
              <a:gd name="T103" fmla="*/ 13 h 22"/>
              <a:gd name="T104" fmla="*/ 7 w 34"/>
              <a:gd name="T105" fmla="*/ 14 h 22"/>
              <a:gd name="T106" fmla="*/ 8 w 34"/>
              <a:gd name="T107" fmla="*/ 13 h 22"/>
              <a:gd name="T108" fmla="*/ 6 w 34"/>
              <a:gd name="T109" fmla="*/ 11 h 22"/>
              <a:gd name="T110" fmla="*/ 7 w 34"/>
              <a:gd name="T111" fmla="*/ 12 h 22"/>
              <a:gd name="T112" fmla="*/ 5 w 34"/>
              <a:gd name="T113" fmla="*/ 14 h 22"/>
              <a:gd name="T114" fmla="*/ 8 w 34"/>
              <a:gd name="T115" fmla="*/ 15 h 22"/>
              <a:gd name="T116" fmla="*/ 8 w 34"/>
              <a:gd name="T117" fmla="*/ 15 h 22"/>
              <a:gd name="T118" fmla="*/ 11 w 34"/>
              <a:gd name="T119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" h="22">
                <a:moveTo>
                  <a:pt x="11" y="0"/>
                </a:moveTo>
                <a:lnTo>
                  <a:pt x="12" y="0"/>
                </a:lnTo>
                <a:lnTo>
                  <a:pt x="13" y="0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6" y="2"/>
                </a:lnTo>
                <a:lnTo>
                  <a:pt x="17" y="2"/>
                </a:lnTo>
                <a:lnTo>
                  <a:pt x="18" y="2"/>
                </a:lnTo>
                <a:lnTo>
                  <a:pt x="18" y="3"/>
                </a:lnTo>
                <a:lnTo>
                  <a:pt x="18" y="4"/>
                </a:lnTo>
                <a:lnTo>
                  <a:pt x="20" y="4"/>
                </a:lnTo>
                <a:lnTo>
                  <a:pt x="20" y="5"/>
                </a:lnTo>
                <a:lnTo>
                  <a:pt x="21" y="4"/>
                </a:lnTo>
                <a:lnTo>
                  <a:pt x="22" y="4"/>
                </a:lnTo>
                <a:lnTo>
                  <a:pt x="23" y="5"/>
                </a:lnTo>
                <a:lnTo>
                  <a:pt x="23" y="4"/>
                </a:lnTo>
                <a:lnTo>
                  <a:pt x="23" y="5"/>
                </a:lnTo>
                <a:lnTo>
                  <a:pt x="24" y="5"/>
                </a:lnTo>
                <a:lnTo>
                  <a:pt x="25" y="5"/>
                </a:lnTo>
                <a:lnTo>
                  <a:pt x="25" y="6"/>
                </a:lnTo>
                <a:lnTo>
                  <a:pt x="26" y="6"/>
                </a:lnTo>
                <a:lnTo>
                  <a:pt x="27" y="7"/>
                </a:lnTo>
                <a:lnTo>
                  <a:pt x="29" y="7"/>
                </a:lnTo>
                <a:lnTo>
                  <a:pt x="30" y="7"/>
                </a:lnTo>
                <a:lnTo>
                  <a:pt x="31" y="7"/>
                </a:lnTo>
                <a:lnTo>
                  <a:pt x="31" y="6"/>
                </a:lnTo>
                <a:lnTo>
                  <a:pt x="32" y="6"/>
                </a:lnTo>
                <a:lnTo>
                  <a:pt x="33" y="6"/>
                </a:lnTo>
                <a:lnTo>
                  <a:pt x="33" y="5"/>
                </a:lnTo>
                <a:lnTo>
                  <a:pt x="33" y="5"/>
                </a:lnTo>
                <a:lnTo>
                  <a:pt x="33" y="6"/>
                </a:lnTo>
                <a:lnTo>
                  <a:pt x="34" y="6"/>
                </a:lnTo>
                <a:lnTo>
                  <a:pt x="34" y="7"/>
                </a:lnTo>
                <a:lnTo>
                  <a:pt x="33" y="7"/>
                </a:lnTo>
                <a:lnTo>
                  <a:pt x="32" y="8"/>
                </a:lnTo>
                <a:lnTo>
                  <a:pt x="32" y="9"/>
                </a:lnTo>
                <a:lnTo>
                  <a:pt x="31" y="9"/>
                </a:lnTo>
                <a:lnTo>
                  <a:pt x="31" y="10"/>
                </a:lnTo>
                <a:lnTo>
                  <a:pt x="33" y="10"/>
                </a:lnTo>
                <a:lnTo>
                  <a:pt x="33" y="12"/>
                </a:lnTo>
                <a:lnTo>
                  <a:pt x="33" y="13"/>
                </a:lnTo>
                <a:lnTo>
                  <a:pt x="33" y="14"/>
                </a:lnTo>
                <a:lnTo>
                  <a:pt x="34" y="14"/>
                </a:lnTo>
                <a:lnTo>
                  <a:pt x="34" y="15"/>
                </a:lnTo>
                <a:lnTo>
                  <a:pt x="33" y="15"/>
                </a:lnTo>
                <a:lnTo>
                  <a:pt x="33" y="15"/>
                </a:lnTo>
                <a:lnTo>
                  <a:pt x="32" y="15"/>
                </a:lnTo>
                <a:lnTo>
                  <a:pt x="33" y="16"/>
                </a:lnTo>
                <a:lnTo>
                  <a:pt x="32" y="16"/>
                </a:lnTo>
                <a:lnTo>
                  <a:pt x="33" y="16"/>
                </a:lnTo>
                <a:lnTo>
                  <a:pt x="32" y="16"/>
                </a:lnTo>
                <a:lnTo>
                  <a:pt x="32" y="17"/>
                </a:lnTo>
                <a:lnTo>
                  <a:pt x="33" y="17"/>
                </a:lnTo>
                <a:lnTo>
                  <a:pt x="33" y="17"/>
                </a:lnTo>
                <a:lnTo>
                  <a:pt x="33" y="18"/>
                </a:lnTo>
                <a:lnTo>
                  <a:pt x="33" y="19"/>
                </a:lnTo>
                <a:lnTo>
                  <a:pt x="32" y="19"/>
                </a:lnTo>
                <a:lnTo>
                  <a:pt x="32" y="20"/>
                </a:lnTo>
                <a:lnTo>
                  <a:pt x="32" y="21"/>
                </a:lnTo>
                <a:lnTo>
                  <a:pt x="31" y="21"/>
                </a:lnTo>
                <a:lnTo>
                  <a:pt x="31" y="22"/>
                </a:lnTo>
                <a:lnTo>
                  <a:pt x="30" y="21"/>
                </a:lnTo>
                <a:lnTo>
                  <a:pt x="29" y="20"/>
                </a:lnTo>
                <a:lnTo>
                  <a:pt x="28" y="21"/>
                </a:lnTo>
                <a:lnTo>
                  <a:pt x="26" y="20"/>
                </a:lnTo>
                <a:lnTo>
                  <a:pt x="24" y="20"/>
                </a:lnTo>
                <a:lnTo>
                  <a:pt x="25" y="19"/>
                </a:lnTo>
                <a:lnTo>
                  <a:pt x="25" y="18"/>
                </a:lnTo>
                <a:lnTo>
                  <a:pt x="25" y="17"/>
                </a:lnTo>
                <a:lnTo>
                  <a:pt x="24" y="16"/>
                </a:lnTo>
                <a:lnTo>
                  <a:pt x="23" y="16"/>
                </a:lnTo>
                <a:lnTo>
                  <a:pt x="22" y="17"/>
                </a:lnTo>
                <a:lnTo>
                  <a:pt x="21" y="17"/>
                </a:lnTo>
                <a:lnTo>
                  <a:pt x="2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6"/>
                </a:lnTo>
                <a:lnTo>
                  <a:pt x="17" y="16"/>
                </a:lnTo>
                <a:lnTo>
                  <a:pt x="18" y="16"/>
                </a:lnTo>
                <a:lnTo>
                  <a:pt x="18" y="16"/>
                </a:lnTo>
                <a:lnTo>
                  <a:pt x="20" y="16"/>
                </a:lnTo>
                <a:lnTo>
                  <a:pt x="20" y="15"/>
                </a:lnTo>
                <a:lnTo>
                  <a:pt x="20" y="16"/>
                </a:lnTo>
                <a:lnTo>
                  <a:pt x="20" y="15"/>
                </a:lnTo>
                <a:lnTo>
                  <a:pt x="21" y="14"/>
                </a:lnTo>
                <a:lnTo>
                  <a:pt x="21" y="13"/>
                </a:lnTo>
                <a:lnTo>
                  <a:pt x="20" y="14"/>
                </a:lnTo>
                <a:lnTo>
                  <a:pt x="20" y="13"/>
                </a:lnTo>
                <a:lnTo>
                  <a:pt x="20" y="12"/>
                </a:lnTo>
                <a:lnTo>
                  <a:pt x="18" y="12"/>
                </a:lnTo>
                <a:lnTo>
                  <a:pt x="18" y="11"/>
                </a:lnTo>
                <a:lnTo>
                  <a:pt x="17" y="11"/>
                </a:lnTo>
                <a:lnTo>
                  <a:pt x="18" y="12"/>
                </a:lnTo>
                <a:lnTo>
                  <a:pt x="17" y="12"/>
                </a:lnTo>
                <a:lnTo>
                  <a:pt x="17" y="13"/>
                </a:lnTo>
                <a:lnTo>
                  <a:pt x="18" y="13"/>
                </a:lnTo>
                <a:lnTo>
                  <a:pt x="18" y="14"/>
                </a:lnTo>
                <a:lnTo>
                  <a:pt x="18" y="15"/>
                </a:lnTo>
                <a:lnTo>
                  <a:pt x="18" y="16"/>
                </a:lnTo>
                <a:lnTo>
                  <a:pt x="17" y="16"/>
                </a:lnTo>
                <a:lnTo>
                  <a:pt x="17" y="15"/>
                </a:lnTo>
                <a:lnTo>
                  <a:pt x="15" y="15"/>
                </a:lnTo>
                <a:lnTo>
                  <a:pt x="14" y="16"/>
                </a:lnTo>
                <a:lnTo>
                  <a:pt x="15" y="16"/>
                </a:lnTo>
                <a:lnTo>
                  <a:pt x="14" y="17"/>
                </a:lnTo>
                <a:lnTo>
                  <a:pt x="12" y="17"/>
                </a:lnTo>
                <a:lnTo>
                  <a:pt x="9" y="17"/>
                </a:lnTo>
                <a:lnTo>
                  <a:pt x="9" y="16"/>
                </a:lnTo>
                <a:lnTo>
                  <a:pt x="9" y="16"/>
                </a:lnTo>
                <a:lnTo>
                  <a:pt x="8" y="16"/>
                </a:lnTo>
                <a:lnTo>
                  <a:pt x="9" y="16"/>
                </a:lnTo>
                <a:lnTo>
                  <a:pt x="8" y="16"/>
                </a:lnTo>
                <a:lnTo>
                  <a:pt x="8" y="17"/>
                </a:lnTo>
                <a:lnTo>
                  <a:pt x="8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5"/>
                </a:lnTo>
                <a:lnTo>
                  <a:pt x="7" y="14"/>
                </a:lnTo>
                <a:lnTo>
                  <a:pt x="5" y="14"/>
                </a:lnTo>
                <a:lnTo>
                  <a:pt x="4" y="15"/>
                </a:lnTo>
                <a:lnTo>
                  <a:pt x="0" y="14"/>
                </a:lnTo>
                <a:lnTo>
                  <a:pt x="0" y="13"/>
                </a:lnTo>
                <a:lnTo>
                  <a:pt x="1" y="13"/>
                </a:lnTo>
                <a:lnTo>
                  <a:pt x="2" y="12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1"/>
                </a:lnTo>
                <a:lnTo>
                  <a:pt x="3" y="12"/>
                </a:lnTo>
                <a:lnTo>
                  <a:pt x="5" y="11"/>
                </a:lnTo>
                <a:lnTo>
                  <a:pt x="4" y="10"/>
                </a:lnTo>
                <a:lnTo>
                  <a:pt x="5" y="10"/>
                </a:lnTo>
                <a:lnTo>
                  <a:pt x="5" y="9"/>
                </a:lnTo>
                <a:lnTo>
                  <a:pt x="5" y="9"/>
                </a:lnTo>
                <a:lnTo>
                  <a:pt x="5" y="7"/>
                </a:lnTo>
                <a:lnTo>
                  <a:pt x="5" y="6"/>
                </a:lnTo>
                <a:lnTo>
                  <a:pt x="7" y="6"/>
                </a:lnTo>
                <a:lnTo>
                  <a:pt x="7" y="7"/>
                </a:lnTo>
                <a:lnTo>
                  <a:pt x="8" y="7"/>
                </a:lnTo>
                <a:lnTo>
                  <a:pt x="8" y="6"/>
                </a:lnTo>
                <a:lnTo>
                  <a:pt x="8" y="4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10" y="1"/>
                </a:lnTo>
                <a:lnTo>
                  <a:pt x="11" y="0"/>
                </a:lnTo>
                <a:close/>
                <a:moveTo>
                  <a:pt x="2" y="14"/>
                </a:moveTo>
                <a:lnTo>
                  <a:pt x="2" y="13"/>
                </a:lnTo>
                <a:lnTo>
                  <a:pt x="1" y="13"/>
                </a:lnTo>
                <a:lnTo>
                  <a:pt x="1" y="14"/>
                </a:lnTo>
                <a:lnTo>
                  <a:pt x="2" y="14"/>
                </a:lnTo>
                <a:close/>
                <a:moveTo>
                  <a:pt x="5" y="14"/>
                </a:moveTo>
                <a:lnTo>
                  <a:pt x="5" y="14"/>
                </a:lnTo>
                <a:lnTo>
                  <a:pt x="6" y="13"/>
                </a:lnTo>
                <a:lnTo>
                  <a:pt x="8" y="13"/>
                </a:lnTo>
                <a:lnTo>
                  <a:pt x="7" y="13"/>
                </a:lnTo>
                <a:lnTo>
                  <a:pt x="7" y="14"/>
                </a:lnTo>
                <a:lnTo>
                  <a:pt x="8" y="14"/>
                </a:lnTo>
                <a:lnTo>
                  <a:pt x="9" y="13"/>
                </a:lnTo>
                <a:lnTo>
                  <a:pt x="8" y="13"/>
                </a:lnTo>
                <a:lnTo>
                  <a:pt x="8" y="12"/>
                </a:lnTo>
                <a:lnTo>
                  <a:pt x="8" y="11"/>
                </a:lnTo>
                <a:lnTo>
                  <a:pt x="6" y="11"/>
                </a:lnTo>
                <a:lnTo>
                  <a:pt x="5" y="11"/>
                </a:lnTo>
                <a:lnTo>
                  <a:pt x="5" y="12"/>
                </a:lnTo>
                <a:lnTo>
                  <a:pt x="7" y="12"/>
                </a:lnTo>
                <a:lnTo>
                  <a:pt x="5" y="12"/>
                </a:lnTo>
                <a:lnTo>
                  <a:pt x="5" y="13"/>
                </a:lnTo>
                <a:lnTo>
                  <a:pt x="5" y="14"/>
                </a:lnTo>
                <a:close/>
                <a:moveTo>
                  <a:pt x="8" y="15"/>
                </a:moveTo>
                <a:lnTo>
                  <a:pt x="7" y="14"/>
                </a:lnTo>
                <a:lnTo>
                  <a:pt x="8" y="15"/>
                </a:lnTo>
                <a:lnTo>
                  <a:pt x="9" y="16"/>
                </a:lnTo>
                <a:lnTo>
                  <a:pt x="9" y="15"/>
                </a:lnTo>
                <a:lnTo>
                  <a:pt x="8" y="15"/>
                </a:lnTo>
                <a:close/>
                <a:moveTo>
                  <a:pt x="10" y="16"/>
                </a:moveTo>
                <a:lnTo>
                  <a:pt x="11" y="16"/>
                </a:lnTo>
                <a:lnTo>
                  <a:pt x="11" y="16"/>
                </a:lnTo>
                <a:lnTo>
                  <a:pt x="10" y="16"/>
                </a:lnTo>
                <a:lnTo>
                  <a:pt x="10" y="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4899025" y="5145088"/>
            <a:ext cx="669925" cy="673100"/>
          </a:xfrm>
          <a:custGeom>
            <a:avLst/>
            <a:gdLst>
              <a:gd name="T0" fmla="*/ 84 w 210"/>
              <a:gd name="T1" fmla="*/ 12 h 216"/>
              <a:gd name="T2" fmla="*/ 96 w 210"/>
              <a:gd name="T3" fmla="*/ 18 h 216"/>
              <a:gd name="T4" fmla="*/ 108 w 210"/>
              <a:gd name="T5" fmla="*/ 18 h 216"/>
              <a:gd name="T6" fmla="*/ 114 w 210"/>
              <a:gd name="T7" fmla="*/ 12 h 216"/>
              <a:gd name="T8" fmla="*/ 114 w 210"/>
              <a:gd name="T9" fmla="*/ 6 h 216"/>
              <a:gd name="T10" fmla="*/ 132 w 210"/>
              <a:gd name="T11" fmla="*/ 6 h 216"/>
              <a:gd name="T12" fmla="*/ 144 w 210"/>
              <a:gd name="T13" fmla="*/ 6 h 216"/>
              <a:gd name="T14" fmla="*/ 150 w 210"/>
              <a:gd name="T15" fmla="*/ 6 h 216"/>
              <a:gd name="T16" fmla="*/ 162 w 210"/>
              <a:gd name="T17" fmla="*/ 24 h 216"/>
              <a:gd name="T18" fmla="*/ 162 w 210"/>
              <a:gd name="T19" fmla="*/ 36 h 216"/>
              <a:gd name="T20" fmla="*/ 174 w 210"/>
              <a:gd name="T21" fmla="*/ 54 h 216"/>
              <a:gd name="T22" fmla="*/ 192 w 210"/>
              <a:gd name="T23" fmla="*/ 60 h 216"/>
              <a:gd name="T24" fmla="*/ 198 w 210"/>
              <a:gd name="T25" fmla="*/ 78 h 216"/>
              <a:gd name="T26" fmla="*/ 210 w 210"/>
              <a:gd name="T27" fmla="*/ 78 h 216"/>
              <a:gd name="T28" fmla="*/ 204 w 210"/>
              <a:gd name="T29" fmla="*/ 90 h 216"/>
              <a:gd name="T30" fmla="*/ 192 w 210"/>
              <a:gd name="T31" fmla="*/ 90 h 216"/>
              <a:gd name="T32" fmla="*/ 192 w 210"/>
              <a:gd name="T33" fmla="*/ 90 h 216"/>
              <a:gd name="T34" fmla="*/ 186 w 210"/>
              <a:gd name="T35" fmla="*/ 96 h 216"/>
              <a:gd name="T36" fmla="*/ 174 w 210"/>
              <a:gd name="T37" fmla="*/ 96 h 216"/>
              <a:gd name="T38" fmla="*/ 162 w 210"/>
              <a:gd name="T39" fmla="*/ 114 h 216"/>
              <a:gd name="T40" fmla="*/ 144 w 210"/>
              <a:gd name="T41" fmla="*/ 114 h 216"/>
              <a:gd name="T42" fmla="*/ 138 w 210"/>
              <a:gd name="T43" fmla="*/ 120 h 216"/>
              <a:gd name="T44" fmla="*/ 132 w 210"/>
              <a:gd name="T45" fmla="*/ 126 h 216"/>
              <a:gd name="T46" fmla="*/ 126 w 210"/>
              <a:gd name="T47" fmla="*/ 114 h 216"/>
              <a:gd name="T48" fmla="*/ 114 w 210"/>
              <a:gd name="T49" fmla="*/ 114 h 216"/>
              <a:gd name="T50" fmla="*/ 114 w 210"/>
              <a:gd name="T51" fmla="*/ 126 h 216"/>
              <a:gd name="T52" fmla="*/ 108 w 210"/>
              <a:gd name="T53" fmla="*/ 138 h 216"/>
              <a:gd name="T54" fmla="*/ 108 w 210"/>
              <a:gd name="T55" fmla="*/ 150 h 216"/>
              <a:gd name="T56" fmla="*/ 96 w 210"/>
              <a:gd name="T57" fmla="*/ 138 h 216"/>
              <a:gd name="T58" fmla="*/ 84 w 210"/>
              <a:gd name="T59" fmla="*/ 138 h 216"/>
              <a:gd name="T60" fmla="*/ 72 w 210"/>
              <a:gd name="T61" fmla="*/ 150 h 216"/>
              <a:gd name="T62" fmla="*/ 72 w 210"/>
              <a:gd name="T63" fmla="*/ 168 h 216"/>
              <a:gd name="T64" fmla="*/ 48 w 210"/>
              <a:gd name="T65" fmla="*/ 180 h 216"/>
              <a:gd name="T66" fmla="*/ 54 w 210"/>
              <a:gd name="T67" fmla="*/ 192 h 216"/>
              <a:gd name="T68" fmla="*/ 30 w 210"/>
              <a:gd name="T69" fmla="*/ 186 h 216"/>
              <a:gd name="T70" fmla="*/ 30 w 210"/>
              <a:gd name="T71" fmla="*/ 192 h 216"/>
              <a:gd name="T72" fmla="*/ 24 w 210"/>
              <a:gd name="T73" fmla="*/ 216 h 216"/>
              <a:gd name="T74" fmla="*/ 0 w 210"/>
              <a:gd name="T75" fmla="*/ 210 h 216"/>
              <a:gd name="T76" fmla="*/ 6 w 210"/>
              <a:gd name="T77" fmla="*/ 192 h 216"/>
              <a:gd name="T78" fmla="*/ 6 w 210"/>
              <a:gd name="T79" fmla="*/ 180 h 216"/>
              <a:gd name="T80" fmla="*/ 24 w 210"/>
              <a:gd name="T81" fmla="*/ 180 h 216"/>
              <a:gd name="T82" fmla="*/ 24 w 210"/>
              <a:gd name="T83" fmla="*/ 168 h 216"/>
              <a:gd name="T84" fmla="*/ 24 w 210"/>
              <a:gd name="T85" fmla="*/ 156 h 216"/>
              <a:gd name="T86" fmla="*/ 18 w 210"/>
              <a:gd name="T87" fmla="*/ 156 h 216"/>
              <a:gd name="T88" fmla="*/ 12 w 210"/>
              <a:gd name="T89" fmla="*/ 138 h 216"/>
              <a:gd name="T90" fmla="*/ 12 w 210"/>
              <a:gd name="T91" fmla="*/ 120 h 216"/>
              <a:gd name="T92" fmla="*/ 24 w 210"/>
              <a:gd name="T93" fmla="*/ 114 h 216"/>
              <a:gd name="T94" fmla="*/ 30 w 210"/>
              <a:gd name="T95" fmla="*/ 102 h 216"/>
              <a:gd name="T96" fmla="*/ 42 w 210"/>
              <a:gd name="T97" fmla="*/ 90 h 216"/>
              <a:gd name="T98" fmla="*/ 60 w 210"/>
              <a:gd name="T99" fmla="*/ 90 h 216"/>
              <a:gd name="T100" fmla="*/ 72 w 210"/>
              <a:gd name="T101" fmla="*/ 96 h 216"/>
              <a:gd name="T102" fmla="*/ 84 w 210"/>
              <a:gd name="T103" fmla="*/ 84 h 216"/>
              <a:gd name="T104" fmla="*/ 84 w 210"/>
              <a:gd name="T105" fmla="*/ 72 h 216"/>
              <a:gd name="T106" fmla="*/ 90 w 210"/>
              <a:gd name="T107" fmla="*/ 66 h 216"/>
              <a:gd name="T108" fmla="*/ 102 w 210"/>
              <a:gd name="T109" fmla="*/ 54 h 216"/>
              <a:gd name="T110" fmla="*/ 90 w 210"/>
              <a:gd name="T111" fmla="*/ 42 h 216"/>
              <a:gd name="T112" fmla="*/ 78 w 210"/>
              <a:gd name="T113" fmla="*/ 2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0" h="216">
                <a:moveTo>
                  <a:pt x="72" y="18"/>
                </a:moveTo>
                <a:lnTo>
                  <a:pt x="72" y="18"/>
                </a:lnTo>
                <a:lnTo>
                  <a:pt x="78" y="18"/>
                </a:lnTo>
                <a:lnTo>
                  <a:pt x="84" y="12"/>
                </a:lnTo>
                <a:lnTo>
                  <a:pt x="84" y="18"/>
                </a:lnTo>
                <a:lnTo>
                  <a:pt x="90" y="12"/>
                </a:lnTo>
                <a:lnTo>
                  <a:pt x="90" y="18"/>
                </a:lnTo>
                <a:lnTo>
                  <a:pt x="96" y="18"/>
                </a:lnTo>
                <a:lnTo>
                  <a:pt x="96" y="12"/>
                </a:lnTo>
                <a:lnTo>
                  <a:pt x="102" y="12"/>
                </a:lnTo>
                <a:lnTo>
                  <a:pt x="102" y="18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14" y="18"/>
                </a:lnTo>
                <a:lnTo>
                  <a:pt x="114" y="12"/>
                </a:lnTo>
                <a:lnTo>
                  <a:pt x="120" y="12"/>
                </a:lnTo>
                <a:lnTo>
                  <a:pt x="120" y="6"/>
                </a:lnTo>
                <a:lnTo>
                  <a:pt x="114" y="12"/>
                </a:lnTo>
                <a:lnTo>
                  <a:pt x="114" y="6"/>
                </a:lnTo>
                <a:lnTo>
                  <a:pt x="120" y="6"/>
                </a:lnTo>
                <a:lnTo>
                  <a:pt x="120" y="6"/>
                </a:lnTo>
                <a:lnTo>
                  <a:pt x="126" y="6"/>
                </a:lnTo>
                <a:lnTo>
                  <a:pt x="132" y="6"/>
                </a:lnTo>
                <a:lnTo>
                  <a:pt x="138" y="6"/>
                </a:lnTo>
                <a:lnTo>
                  <a:pt x="138" y="0"/>
                </a:lnTo>
                <a:lnTo>
                  <a:pt x="138" y="6"/>
                </a:lnTo>
                <a:lnTo>
                  <a:pt x="144" y="6"/>
                </a:lnTo>
                <a:lnTo>
                  <a:pt x="144" y="0"/>
                </a:lnTo>
                <a:lnTo>
                  <a:pt x="150" y="0"/>
                </a:lnTo>
                <a:lnTo>
                  <a:pt x="150" y="6"/>
                </a:lnTo>
                <a:lnTo>
                  <a:pt x="150" y="6"/>
                </a:lnTo>
                <a:lnTo>
                  <a:pt x="156" y="12"/>
                </a:lnTo>
                <a:lnTo>
                  <a:pt x="156" y="18"/>
                </a:lnTo>
                <a:lnTo>
                  <a:pt x="162" y="18"/>
                </a:lnTo>
                <a:lnTo>
                  <a:pt x="162" y="24"/>
                </a:lnTo>
                <a:lnTo>
                  <a:pt x="162" y="30"/>
                </a:lnTo>
                <a:lnTo>
                  <a:pt x="168" y="30"/>
                </a:lnTo>
                <a:lnTo>
                  <a:pt x="168" y="36"/>
                </a:lnTo>
                <a:lnTo>
                  <a:pt x="162" y="36"/>
                </a:lnTo>
                <a:lnTo>
                  <a:pt x="174" y="36"/>
                </a:lnTo>
                <a:lnTo>
                  <a:pt x="174" y="42"/>
                </a:lnTo>
                <a:lnTo>
                  <a:pt x="168" y="48"/>
                </a:lnTo>
                <a:lnTo>
                  <a:pt x="174" y="54"/>
                </a:lnTo>
                <a:lnTo>
                  <a:pt x="180" y="54"/>
                </a:lnTo>
                <a:lnTo>
                  <a:pt x="180" y="60"/>
                </a:lnTo>
                <a:lnTo>
                  <a:pt x="186" y="60"/>
                </a:lnTo>
                <a:lnTo>
                  <a:pt x="192" y="60"/>
                </a:lnTo>
                <a:lnTo>
                  <a:pt x="192" y="66"/>
                </a:lnTo>
                <a:lnTo>
                  <a:pt x="192" y="72"/>
                </a:lnTo>
                <a:lnTo>
                  <a:pt x="192" y="72"/>
                </a:lnTo>
                <a:lnTo>
                  <a:pt x="198" y="78"/>
                </a:lnTo>
                <a:lnTo>
                  <a:pt x="204" y="78"/>
                </a:lnTo>
                <a:lnTo>
                  <a:pt x="204" y="72"/>
                </a:lnTo>
                <a:lnTo>
                  <a:pt x="210" y="72"/>
                </a:lnTo>
                <a:lnTo>
                  <a:pt x="210" y="78"/>
                </a:lnTo>
                <a:lnTo>
                  <a:pt x="204" y="84"/>
                </a:lnTo>
                <a:lnTo>
                  <a:pt x="210" y="84"/>
                </a:lnTo>
                <a:lnTo>
                  <a:pt x="210" y="90"/>
                </a:lnTo>
                <a:lnTo>
                  <a:pt x="204" y="90"/>
                </a:lnTo>
                <a:lnTo>
                  <a:pt x="198" y="90"/>
                </a:lnTo>
                <a:lnTo>
                  <a:pt x="192" y="90"/>
                </a:lnTo>
                <a:lnTo>
                  <a:pt x="192" y="90"/>
                </a:lnTo>
                <a:lnTo>
                  <a:pt x="192" y="90"/>
                </a:lnTo>
                <a:lnTo>
                  <a:pt x="192" y="90"/>
                </a:lnTo>
                <a:lnTo>
                  <a:pt x="192" y="84"/>
                </a:lnTo>
                <a:lnTo>
                  <a:pt x="186" y="90"/>
                </a:lnTo>
                <a:lnTo>
                  <a:pt x="192" y="90"/>
                </a:lnTo>
                <a:lnTo>
                  <a:pt x="186" y="90"/>
                </a:lnTo>
                <a:lnTo>
                  <a:pt x="186" y="90"/>
                </a:lnTo>
                <a:lnTo>
                  <a:pt x="180" y="90"/>
                </a:lnTo>
                <a:lnTo>
                  <a:pt x="186" y="96"/>
                </a:lnTo>
                <a:lnTo>
                  <a:pt x="180" y="102"/>
                </a:lnTo>
                <a:lnTo>
                  <a:pt x="180" y="96"/>
                </a:lnTo>
                <a:lnTo>
                  <a:pt x="180" y="102"/>
                </a:lnTo>
                <a:lnTo>
                  <a:pt x="174" y="96"/>
                </a:lnTo>
                <a:lnTo>
                  <a:pt x="174" y="102"/>
                </a:lnTo>
                <a:lnTo>
                  <a:pt x="168" y="108"/>
                </a:lnTo>
                <a:lnTo>
                  <a:pt x="168" y="114"/>
                </a:lnTo>
                <a:lnTo>
                  <a:pt x="162" y="114"/>
                </a:lnTo>
                <a:lnTo>
                  <a:pt x="162" y="120"/>
                </a:lnTo>
                <a:lnTo>
                  <a:pt x="162" y="114"/>
                </a:lnTo>
                <a:lnTo>
                  <a:pt x="150" y="114"/>
                </a:lnTo>
                <a:lnTo>
                  <a:pt x="144" y="114"/>
                </a:lnTo>
                <a:lnTo>
                  <a:pt x="144" y="108"/>
                </a:lnTo>
                <a:lnTo>
                  <a:pt x="138" y="108"/>
                </a:lnTo>
                <a:lnTo>
                  <a:pt x="138" y="114"/>
                </a:lnTo>
                <a:lnTo>
                  <a:pt x="138" y="120"/>
                </a:lnTo>
                <a:lnTo>
                  <a:pt x="144" y="120"/>
                </a:lnTo>
                <a:lnTo>
                  <a:pt x="138" y="120"/>
                </a:lnTo>
                <a:lnTo>
                  <a:pt x="138" y="126"/>
                </a:lnTo>
                <a:lnTo>
                  <a:pt x="132" y="126"/>
                </a:lnTo>
                <a:lnTo>
                  <a:pt x="132" y="120"/>
                </a:lnTo>
                <a:lnTo>
                  <a:pt x="126" y="120"/>
                </a:lnTo>
                <a:lnTo>
                  <a:pt x="132" y="114"/>
                </a:lnTo>
                <a:lnTo>
                  <a:pt x="126" y="114"/>
                </a:lnTo>
                <a:lnTo>
                  <a:pt x="126" y="108"/>
                </a:lnTo>
                <a:lnTo>
                  <a:pt x="120" y="102"/>
                </a:lnTo>
                <a:lnTo>
                  <a:pt x="114" y="108"/>
                </a:lnTo>
                <a:lnTo>
                  <a:pt x="114" y="114"/>
                </a:lnTo>
                <a:lnTo>
                  <a:pt x="120" y="120"/>
                </a:lnTo>
                <a:lnTo>
                  <a:pt x="126" y="120"/>
                </a:lnTo>
                <a:lnTo>
                  <a:pt x="120" y="126"/>
                </a:lnTo>
                <a:lnTo>
                  <a:pt x="114" y="126"/>
                </a:lnTo>
                <a:lnTo>
                  <a:pt x="114" y="126"/>
                </a:lnTo>
                <a:lnTo>
                  <a:pt x="108" y="126"/>
                </a:lnTo>
                <a:lnTo>
                  <a:pt x="108" y="132"/>
                </a:lnTo>
                <a:lnTo>
                  <a:pt x="108" y="138"/>
                </a:lnTo>
                <a:lnTo>
                  <a:pt x="114" y="138"/>
                </a:lnTo>
                <a:lnTo>
                  <a:pt x="114" y="138"/>
                </a:lnTo>
                <a:lnTo>
                  <a:pt x="114" y="144"/>
                </a:lnTo>
                <a:lnTo>
                  <a:pt x="108" y="150"/>
                </a:lnTo>
                <a:lnTo>
                  <a:pt x="102" y="144"/>
                </a:lnTo>
                <a:lnTo>
                  <a:pt x="108" y="144"/>
                </a:lnTo>
                <a:lnTo>
                  <a:pt x="102" y="138"/>
                </a:lnTo>
                <a:lnTo>
                  <a:pt x="96" y="138"/>
                </a:lnTo>
                <a:lnTo>
                  <a:pt x="96" y="132"/>
                </a:lnTo>
                <a:lnTo>
                  <a:pt x="90" y="132"/>
                </a:lnTo>
                <a:lnTo>
                  <a:pt x="90" y="138"/>
                </a:lnTo>
                <a:lnTo>
                  <a:pt x="84" y="138"/>
                </a:lnTo>
                <a:lnTo>
                  <a:pt x="78" y="144"/>
                </a:lnTo>
                <a:lnTo>
                  <a:pt x="72" y="144"/>
                </a:lnTo>
                <a:lnTo>
                  <a:pt x="78" y="150"/>
                </a:lnTo>
                <a:lnTo>
                  <a:pt x="72" y="150"/>
                </a:lnTo>
                <a:lnTo>
                  <a:pt x="72" y="156"/>
                </a:lnTo>
                <a:lnTo>
                  <a:pt x="78" y="156"/>
                </a:lnTo>
                <a:lnTo>
                  <a:pt x="78" y="162"/>
                </a:lnTo>
                <a:lnTo>
                  <a:pt x="72" y="168"/>
                </a:lnTo>
                <a:lnTo>
                  <a:pt x="66" y="168"/>
                </a:lnTo>
                <a:lnTo>
                  <a:pt x="60" y="168"/>
                </a:lnTo>
                <a:lnTo>
                  <a:pt x="54" y="180"/>
                </a:lnTo>
                <a:lnTo>
                  <a:pt x="48" y="180"/>
                </a:lnTo>
                <a:lnTo>
                  <a:pt x="54" y="180"/>
                </a:lnTo>
                <a:lnTo>
                  <a:pt x="54" y="180"/>
                </a:lnTo>
                <a:lnTo>
                  <a:pt x="54" y="186"/>
                </a:lnTo>
                <a:lnTo>
                  <a:pt x="54" y="192"/>
                </a:lnTo>
                <a:lnTo>
                  <a:pt x="48" y="186"/>
                </a:lnTo>
                <a:lnTo>
                  <a:pt x="42" y="186"/>
                </a:lnTo>
                <a:lnTo>
                  <a:pt x="36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92"/>
                </a:lnTo>
                <a:lnTo>
                  <a:pt x="30" y="192"/>
                </a:lnTo>
                <a:lnTo>
                  <a:pt x="30" y="192"/>
                </a:lnTo>
                <a:lnTo>
                  <a:pt x="30" y="198"/>
                </a:lnTo>
                <a:lnTo>
                  <a:pt x="30" y="204"/>
                </a:lnTo>
                <a:lnTo>
                  <a:pt x="30" y="216"/>
                </a:lnTo>
                <a:lnTo>
                  <a:pt x="24" y="216"/>
                </a:lnTo>
                <a:lnTo>
                  <a:pt x="12" y="216"/>
                </a:lnTo>
                <a:lnTo>
                  <a:pt x="6" y="216"/>
                </a:lnTo>
                <a:lnTo>
                  <a:pt x="6" y="210"/>
                </a:lnTo>
                <a:lnTo>
                  <a:pt x="0" y="210"/>
                </a:lnTo>
                <a:lnTo>
                  <a:pt x="6" y="204"/>
                </a:lnTo>
                <a:lnTo>
                  <a:pt x="0" y="198"/>
                </a:lnTo>
                <a:lnTo>
                  <a:pt x="6" y="198"/>
                </a:lnTo>
                <a:lnTo>
                  <a:pt x="6" y="192"/>
                </a:lnTo>
                <a:lnTo>
                  <a:pt x="0" y="192"/>
                </a:lnTo>
                <a:lnTo>
                  <a:pt x="6" y="192"/>
                </a:lnTo>
                <a:lnTo>
                  <a:pt x="6" y="186"/>
                </a:lnTo>
                <a:lnTo>
                  <a:pt x="6" y="180"/>
                </a:lnTo>
                <a:lnTo>
                  <a:pt x="12" y="180"/>
                </a:lnTo>
                <a:lnTo>
                  <a:pt x="18" y="186"/>
                </a:lnTo>
                <a:lnTo>
                  <a:pt x="18" y="180"/>
                </a:lnTo>
                <a:lnTo>
                  <a:pt x="24" y="180"/>
                </a:lnTo>
                <a:lnTo>
                  <a:pt x="24" y="168"/>
                </a:lnTo>
                <a:lnTo>
                  <a:pt x="30" y="168"/>
                </a:lnTo>
                <a:lnTo>
                  <a:pt x="30" y="168"/>
                </a:lnTo>
                <a:lnTo>
                  <a:pt x="24" y="168"/>
                </a:lnTo>
                <a:lnTo>
                  <a:pt x="24" y="162"/>
                </a:lnTo>
                <a:lnTo>
                  <a:pt x="30" y="162"/>
                </a:lnTo>
                <a:lnTo>
                  <a:pt x="24" y="162"/>
                </a:lnTo>
                <a:lnTo>
                  <a:pt x="24" y="156"/>
                </a:lnTo>
                <a:lnTo>
                  <a:pt x="18" y="156"/>
                </a:lnTo>
                <a:lnTo>
                  <a:pt x="18" y="162"/>
                </a:lnTo>
                <a:lnTo>
                  <a:pt x="12" y="162"/>
                </a:lnTo>
                <a:lnTo>
                  <a:pt x="18" y="156"/>
                </a:lnTo>
                <a:lnTo>
                  <a:pt x="18" y="150"/>
                </a:lnTo>
                <a:lnTo>
                  <a:pt x="18" y="144"/>
                </a:lnTo>
                <a:lnTo>
                  <a:pt x="12" y="144"/>
                </a:lnTo>
                <a:lnTo>
                  <a:pt x="12" y="138"/>
                </a:lnTo>
                <a:lnTo>
                  <a:pt x="6" y="138"/>
                </a:lnTo>
                <a:lnTo>
                  <a:pt x="6" y="132"/>
                </a:lnTo>
                <a:lnTo>
                  <a:pt x="12" y="126"/>
                </a:lnTo>
                <a:lnTo>
                  <a:pt x="12" y="120"/>
                </a:lnTo>
                <a:lnTo>
                  <a:pt x="18" y="120"/>
                </a:lnTo>
                <a:lnTo>
                  <a:pt x="24" y="120"/>
                </a:lnTo>
                <a:lnTo>
                  <a:pt x="18" y="114"/>
                </a:lnTo>
                <a:lnTo>
                  <a:pt x="24" y="114"/>
                </a:lnTo>
                <a:lnTo>
                  <a:pt x="24" y="108"/>
                </a:lnTo>
                <a:lnTo>
                  <a:pt x="30" y="108"/>
                </a:lnTo>
                <a:lnTo>
                  <a:pt x="30" y="102"/>
                </a:lnTo>
                <a:lnTo>
                  <a:pt x="30" y="102"/>
                </a:lnTo>
                <a:lnTo>
                  <a:pt x="30" y="96"/>
                </a:lnTo>
                <a:lnTo>
                  <a:pt x="36" y="96"/>
                </a:lnTo>
                <a:lnTo>
                  <a:pt x="36" y="90"/>
                </a:lnTo>
                <a:lnTo>
                  <a:pt x="42" y="90"/>
                </a:lnTo>
                <a:lnTo>
                  <a:pt x="42" y="90"/>
                </a:lnTo>
                <a:lnTo>
                  <a:pt x="48" y="90"/>
                </a:lnTo>
                <a:lnTo>
                  <a:pt x="54" y="90"/>
                </a:lnTo>
                <a:lnTo>
                  <a:pt x="60" y="90"/>
                </a:lnTo>
                <a:lnTo>
                  <a:pt x="66" y="90"/>
                </a:lnTo>
                <a:lnTo>
                  <a:pt x="66" y="90"/>
                </a:lnTo>
                <a:lnTo>
                  <a:pt x="72" y="90"/>
                </a:lnTo>
                <a:lnTo>
                  <a:pt x="72" y="96"/>
                </a:lnTo>
                <a:lnTo>
                  <a:pt x="78" y="90"/>
                </a:lnTo>
                <a:lnTo>
                  <a:pt x="78" y="90"/>
                </a:lnTo>
                <a:lnTo>
                  <a:pt x="78" y="84"/>
                </a:lnTo>
                <a:lnTo>
                  <a:pt x="84" y="84"/>
                </a:lnTo>
                <a:lnTo>
                  <a:pt x="84" y="78"/>
                </a:lnTo>
                <a:lnTo>
                  <a:pt x="78" y="78"/>
                </a:lnTo>
                <a:lnTo>
                  <a:pt x="84" y="78"/>
                </a:lnTo>
                <a:lnTo>
                  <a:pt x="84" y="72"/>
                </a:lnTo>
                <a:lnTo>
                  <a:pt x="84" y="66"/>
                </a:lnTo>
                <a:lnTo>
                  <a:pt x="90" y="66"/>
                </a:lnTo>
                <a:lnTo>
                  <a:pt x="84" y="66"/>
                </a:lnTo>
                <a:lnTo>
                  <a:pt x="90" y="66"/>
                </a:lnTo>
                <a:lnTo>
                  <a:pt x="90" y="60"/>
                </a:lnTo>
                <a:lnTo>
                  <a:pt x="96" y="60"/>
                </a:lnTo>
                <a:lnTo>
                  <a:pt x="102" y="60"/>
                </a:lnTo>
                <a:lnTo>
                  <a:pt x="102" y="54"/>
                </a:lnTo>
                <a:lnTo>
                  <a:pt x="96" y="54"/>
                </a:lnTo>
                <a:lnTo>
                  <a:pt x="96" y="48"/>
                </a:lnTo>
                <a:lnTo>
                  <a:pt x="90" y="48"/>
                </a:lnTo>
                <a:lnTo>
                  <a:pt x="90" y="42"/>
                </a:lnTo>
                <a:lnTo>
                  <a:pt x="84" y="42"/>
                </a:lnTo>
                <a:lnTo>
                  <a:pt x="84" y="36"/>
                </a:lnTo>
                <a:lnTo>
                  <a:pt x="78" y="30"/>
                </a:lnTo>
                <a:lnTo>
                  <a:pt x="78" y="24"/>
                </a:lnTo>
                <a:lnTo>
                  <a:pt x="72" y="24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8" name="Freeform 118"/>
          <p:cNvSpPr>
            <a:spLocks/>
          </p:cNvSpPr>
          <p:nvPr/>
        </p:nvSpPr>
        <p:spPr bwMode="auto">
          <a:xfrm>
            <a:off x="7077075" y="5145088"/>
            <a:ext cx="534988" cy="465137"/>
          </a:xfrm>
          <a:custGeom>
            <a:avLst/>
            <a:gdLst>
              <a:gd name="T0" fmla="*/ 18 w 168"/>
              <a:gd name="T1" fmla="*/ 18 h 150"/>
              <a:gd name="T2" fmla="*/ 30 w 168"/>
              <a:gd name="T3" fmla="*/ 12 h 150"/>
              <a:gd name="T4" fmla="*/ 42 w 168"/>
              <a:gd name="T5" fmla="*/ 24 h 150"/>
              <a:gd name="T6" fmla="*/ 48 w 168"/>
              <a:gd name="T7" fmla="*/ 24 h 150"/>
              <a:gd name="T8" fmla="*/ 60 w 168"/>
              <a:gd name="T9" fmla="*/ 18 h 150"/>
              <a:gd name="T10" fmla="*/ 72 w 168"/>
              <a:gd name="T11" fmla="*/ 6 h 150"/>
              <a:gd name="T12" fmla="*/ 90 w 168"/>
              <a:gd name="T13" fmla="*/ 12 h 150"/>
              <a:gd name="T14" fmla="*/ 96 w 168"/>
              <a:gd name="T15" fmla="*/ 0 h 150"/>
              <a:gd name="T16" fmla="*/ 102 w 168"/>
              <a:gd name="T17" fmla="*/ 6 h 150"/>
              <a:gd name="T18" fmla="*/ 120 w 168"/>
              <a:gd name="T19" fmla="*/ 0 h 150"/>
              <a:gd name="T20" fmla="*/ 132 w 168"/>
              <a:gd name="T21" fmla="*/ 12 h 150"/>
              <a:gd name="T22" fmla="*/ 144 w 168"/>
              <a:gd name="T23" fmla="*/ 12 h 150"/>
              <a:gd name="T24" fmla="*/ 150 w 168"/>
              <a:gd name="T25" fmla="*/ 30 h 150"/>
              <a:gd name="T26" fmla="*/ 168 w 168"/>
              <a:gd name="T27" fmla="*/ 36 h 150"/>
              <a:gd name="T28" fmla="*/ 162 w 168"/>
              <a:gd name="T29" fmla="*/ 48 h 150"/>
              <a:gd name="T30" fmla="*/ 168 w 168"/>
              <a:gd name="T31" fmla="*/ 66 h 150"/>
              <a:gd name="T32" fmla="*/ 144 w 168"/>
              <a:gd name="T33" fmla="*/ 72 h 150"/>
              <a:gd name="T34" fmla="*/ 132 w 168"/>
              <a:gd name="T35" fmla="*/ 90 h 150"/>
              <a:gd name="T36" fmla="*/ 132 w 168"/>
              <a:gd name="T37" fmla="*/ 96 h 150"/>
              <a:gd name="T38" fmla="*/ 132 w 168"/>
              <a:gd name="T39" fmla="*/ 102 h 150"/>
              <a:gd name="T40" fmla="*/ 132 w 168"/>
              <a:gd name="T41" fmla="*/ 114 h 150"/>
              <a:gd name="T42" fmla="*/ 120 w 168"/>
              <a:gd name="T43" fmla="*/ 114 h 150"/>
              <a:gd name="T44" fmla="*/ 102 w 168"/>
              <a:gd name="T45" fmla="*/ 120 h 150"/>
              <a:gd name="T46" fmla="*/ 84 w 168"/>
              <a:gd name="T47" fmla="*/ 126 h 150"/>
              <a:gd name="T48" fmla="*/ 72 w 168"/>
              <a:gd name="T49" fmla="*/ 138 h 150"/>
              <a:gd name="T50" fmla="*/ 66 w 168"/>
              <a:gd name="T51" fmla="*/ 150 h 150"/>
              <a:gd name="T52" fmla="*/ 66 w 168"/>
              <a:gd name="T53" fmla="*/ 138 h 150"/>
              <a:gd name="T54" fmla="*/ 48 w 168"/>
              <a:gd name="T55" fmla="*/ 132 h 150"/>
              <a:gd name="T56" fmla="*/ 30 w 168"/>
              <a:gd name="T57" fmla="*/ 132 h 150"/>
              <a:gd name="T58" fmla="*/ 42 w 168"/>
              <a:gd name="T59" fmla="*/ 138 h 150"/>
              <a:gd name="T60" fmla="*/ 30 w 168"/>
              <a:gd name="T61" fmla="*/ 138 h 150"/>
              <a:gd name="T62" fmla="*/ 18 w 168"/>
              <a:gd name="T63" fmla="*/ 138 h 150"/>
              <a:gd name="T64" fmla="*/ 18 w 168"/>
              <a:gd name="T65" fmla="*/ 132 h 150"/>
              <a:gd name="T66" fmla="*/ 6 w 168"/>
              <a:gd name="T67" fmla="*/ 126 h 150"/>
              <a:gd name="T68" fmla="*/ 6 w 168"/>
              <a:gd name="T69" fmla="*/ 114 h 150"/>
              <a:gd name="T70" fmla="*/ 12 w 168"/>
              <a:gd name="T71" fmla="*/ 102 h 150"/>
              <a:gd name="T72" fmla="*/ 6 w 168"/>
              <a:gd name="T73" fmla="*/ 96 h 150"/>
              <a:gd name="T74" fmla="*/ 6 w 168"/>
              <a:gd name="T75" fmla="*/ 90 h 150"/>
              <a:gd name="T76" fmla="*/ 6 w 168"/>
              <a:gd name="T77" fmla="*/ 84 h 150"/>
              <a:gd name="T78" fmla="*/ 18 w 168"/>
              <a:gd name="T79" fmla="*/ 78 h 150"/>
              <a:gd name="T80" fmla="*/ 6 w 168"/>
              <a:gd name="T81" fmla="*/ 66 h 150"/>
              <a:gd name="T82" fmla="*/ 0 w 168"/>
              <a:gd name="T83" fmla="*/ 48 h 150"/>
              <a:gd name="T84" fmla="*/ 6 w 168"/>
              <a:gd name="T85" fmla="*/ 36 h 150"/>
              <a:gd name="T86" fmla="*/ 12 w 168"/>
              <a:gd name="T87" fmla="*/ 3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8" h="150">
                <a:moveTo>
                  <a:pt x="12" y="24"/>
                </a:moveTo>
                <a:lnTo>
                  <a:pt x="12" y="18"/>
                </a:lnTo>
                <a:lnTo>
                  <a:pt x="18" y="18"/>
                </a:lnTo>
                <a:lnTo>
                  <a:pt x="24" y="24"/>
                </a:lnTo>
                <a:lnTo>
                  <a:pt x="30" y="18"/>
                </a:lnTo>
                <a:lnTo>
                  <a:pt x="30" y="12"/>
                </a:lnTo>
                <a:lnTo>
                  <a:pt x="30" y="18"/>
                </a:lnTo>
                <a:lnTo>
                  <a:pt x="36" y="18"/>
                </a:lnTo>
                <a:lnTo>
                  <a:pt x="42" y="24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54" y="24"/>
                </a:lnTo>
                <a:lnTo>
                  <a:pt x="54" y="18"/>
                </a:lnTo>
                <a:lnTo>
                  <a:pt x="60" y="18"/>
                </a:lnTo>
                <a:lnTo>
                  <a:pt x="66" y="12"/>
                </a:lnTo>
                <a:lnTo>
                  <a:pt x="66" y="6"/>
                </a:lnTo>
                <a:lnTo>
                  <a:pt x="72" y="6"/>
                </a:lnTo>
                <a:lnTo>
                  <a:pt x="78" y="6"/>
                </a:lnTo>
                <a:lnTo>
                  <a:pt x="90" y="18"/>
                </a:lnTo>
                <a:lnTo>
                  <a:pt x="90" y="12"/>
                </a:lnTo>
                <a:lnTo>
                  <a:pt x="96" y="12"/>
                </a:lnTo>
                <a:lnTo>
                  <a:pt x="96" y="6"/>
                </a:lnTo>
                <a:lnTo>
                  <a:pt x="96" y="0"/>
                </a:lnTo>
                <a:lnTo>
                  <a:pt x="102" y="6"/>
                </a:lnTo>
                <a:lnTo>
                  <a:pt x="102" y="0"/>
                </a:lnTo>
                <a:lnTo>
                  <a:pt x="102" y="6"/>
                </a:lnTo>
                <a:lnTo>
                  <a:pt x="108" y="0"/>
                </a:lnTo>
                <a:lnTo>
                  <a:pt x="114" y="6"/>
                </a:lnTo>
                <a:lnTo>
                  <a:pt x="120" y="0"/>
                </a:lnTo>
                <a:lnTo>
                  <a:pt x="126" y="0"/>
                </a:lnTo>
                <a:lnTo>
                  <a:pt x="126" y="6"/>
                </a:lnTo>
                <a:lnTo>
                  <a:pt x="132" y="12"/>
                </a:lnTo>
                <a:lnTo>
                  <a:pt x="132" y="6"/>
                </a:lnTo>
                <a:lnTo>
                  <a:pt x="138" y="12"/>
                </a:lnTo>
                <a:lnTo>
                  <a:pt x="144" y="12"/>
                </a:lnTo>
                <a:lnTo>
                  <a:pt x="144" y="18"/>
                </a:lnTo>
                <a:lnTo>
                  <a:pt x="144" y="24"/>
                </a:lnTo>
                <a:lnTo>
                  <a:pt x="150" y="30"/>
                </a:lnTo>
                <a:lnTo>
                  <a:pt x="156" y="36"/>
                </a:lnTo>
                <a:lnTo>
                  <a:pt x="162" y="36"/>
                </a:lnTo>
                <a:lnTo>
                  <a:pt x="168" y="36"/>
                </a:lnTo>
                <a:lnTo>
                  <a:pt x="162" y="42"/>
                </a:lnTo>
                <a:lnTo>
                  <a:pt x="168" y="42"/>
                </a:lnTo>
                <a:lnTo>
                  <a:pt x="162" y="48"/>
                </a:lnTo>
                <a:lnTo>
                  <a:pt x="162" y="54"/>
                </a:lnTo>
                <a:lnTo>
                  <a:pt x="168" y="60"/>
                </a:lnTo>
                <a:lnTo>
                  <a:pt x="168" y="66"/>
                </a:lnTo>
                <a:lnTo>
                  <a:pt x="162" y="72"/>
                </a:lnTo>
                <a:lnTo>
                  <a:pt x="150" y="72"/>
                </a:lnTo>
                <a:lnTo>
                  <a:pt x="144" y="72"/>
                </a:lnTo>
                <a:lnTo>
                  <a:pt x="138" y="84"/>
                </a:lnTo>
                <a:lnTo>
                  <a:pt x="138" y="90"/>
                </a:lnTo>
                <a:lnTo>
                  <a:pt x="132" y="90"/>
                </a:lnTo>
                <a:lnTo>
                  <a:pt x="126" y="90"/>
                </a:lnTo>
                <a:lnTo>
                  <a:pt x="126" y="96"/>
                </a:lnTo>
                <a:lnTo>
                  <a:pt x="132" y="96"/>
                </a:lnTo>
                <a:lnTo>
                  <a:pt x="138" y="96"/>
                </a:lnTo>
                <a:lnTo>
                  <a:pt x="138" y="102"/>
                </a:lnTo>
                <a:lnTo>
                  <a:pt x="132" y="102"/>
                </a:lnTo>
                <a:lnTo>
                  <a:pt x="138" y="108"/>
                </a:lnTo>
                <a:lnTo>
                  <a:pt x="138" y="114"/>
                </a:lnTo>
                <a:lnTo>
                  <a:pt x="132" y="114"/>
                </a:lnTo>
                <a:lnTo>
                  <a:pt x="126" y="120"/>
                </a:lnTo>
                <a:lnTo>
                  <a:pt x="126" y="114"/>
                </a:lnTo>
                <a:lnTo>
                  <a:pt x="120" y="114"/>
                </a:lnTo>
                <a:lnTo>
                  <a:pt x="114" y="120"/>
                </a:lnTo>
                <a:lnTo>
                  <a:pt x="108" y="120"/>
                </a:lnTo>
                <a:lnTo>
                  <a:pt x="102" y="120"/>
                </a:lnTo>
                <a:lnTo>
                  <a:pt x="96" y="126"/>
                </a:lnTo>
                <a:lnTo>
                  <a:pt x="96" y="132"/>
                </a:lnTo>
                <a:lnTo>
                  <a:pt x="84" y="126"/>
                </a:lnTo>
                <a:lnTo>
                  <a:pt x="84" y="132"/>
                </a:lnTo>
                <a:lnTo>
                  <a:pt x="78" y="132"/>
                </a:lnTo>
                <a:lnTo>
                  <a:pt x="72" y="138"/>
                </a:lnTo>
                <a:lnTo>
                  <a:pt x="72" y="144"/>
                </a:lnTo>
                <a:lnTo>
                  <a:pt x="66" y="144"/>
                </a:lnTo>
                <a:lnTo>
                  <a:pt x="66" y="150"/>
                </a:lnTo>
                <a:lnTo>
                  <a:pt x="60" y="144"/>
                </a:lnTo>
                <a:lnTo>
                  <a:pt x="66" y="144"/>
                </a:lnTo>
                <a:lnTo>
                  <a:pt x="66" y="138"/>
                </a:lnTo>
                <a:lnTo>
                  <a:pt x="54" y="138"/>
                </a:lnTo>
                <a:lnTo>
                  <a:pt x="54" y="132"/>
                </a:lnTo>
                <a:lnTo>
                  <a:pt x="48" y="132"/>
                </a:lnTo>
                <a:lnTo>
                  <a:pt x="36" y="132"/>
                </a:lnTo>
                <a:lnTo>
                  <a:pt x="42" y="132"/>
                </a:lnTo>
                <a:lnTo>
                  <a:pt x="30" y="132"/>
                </a:lnTo>
                <a:lnTo>
                  <a:pt x="36" y="132"/>
                </a:lnTo>
                <a:lnTo>
                  <a:pt x="36" y="138"/>
                </a:lnTo>
                <a:lnTo>
                  <a:pt x="42" y="138"/>
                </a:lnTo>
                <a:lnTo>
                  <a:pt x="36" y="144"/>
                </a:lnTo>
                <a:lnTo>
                  <a:pt x="36" y="138"/>
                </a:lnTo>
                <a:lnTo>
                  <a:pt x="30" y="138"/>
                </a:lnTo>
                <a:lnTo>
                  <a:pt x="30" y="144"/>
                </a:lnTo>
                <a:lnTo>
                  <a:pt x="24" y="144"/>
                </a:lnTo>
                <a:lnTo>
                  <a:pt x="18" y="138"/>
                </a:lnTo>
                <a:lnTo>
                  <a:pt x="24" y="138"/>
                </a:lnTo>
                <a:lnTo>
                  <a:pt x="24" y="132"/>
                </a:lnTo>
                <a:lnTo>
                  <a:pt x="18" y="132"/>
                </a:lnTo>
                <a:lnTo>
                  <a:pt x="18" y="126"/>
                </a:lnTo>
                <a:lnTo>
                  <a:pt x="12" y="126"/>
                </a:lnTo>
                <a:lnTo>
                  <a:pt x="6" y="126"/>
                </a:lnTo>
                <a:lnTo>
                  <a:pt x="6" y="120"/>
                </a:lnTo>
                <a:lnTo>
                  <a:pt x="6" y="120"/>
                </a:lnTo>
                <a:lnTo>
                  <a:pt x="6" y="114"/>
                </a:lnTo>
                <a:lnTo>
                  <a:pt x="6" y="108"/>
                </a:lnTo>
                <a:lnTo>
                  <a:pt x="6" y="108"/>
                </a:lnTo>
                <a:lnTo>
                  <a:pt x="12" y="102"/>
                </a:lnTo>
                <a:lnTo>
                  <a:pt x="12" y="96"/>
                </a:lnTo>
                <a:lnTo>
                  <a:pt x="6" y="96"/>
                </a:lnTo>
                <a:lnTo>
                  <a:pt x="6" y="96"/>
                </a:lnTo>
                <a:lnTo>
                  <a:pt x="6" y="90"/>
                </a:lnTo>
                <a:lnTo>
                  <a:pt x="6" y="90"/>
                </a:lnTo>
                <a:lnTo>
                  <a:pt x="6" y="90"/>
                </a:lnTo>
                <a:lnTo>
                  <a:pt x="6" y="90"/>
                </a:lnTo>
                <a:lnTo>
                  <a:pt x="6" y="84"/>
                </a:lnTo>
                <a:lnTo>
                  <a:pt x="6" y="84"/>
                </a:lnTo>
                <a:lnTo>
                  <a:pt x="12" y="84"/>
                </a:lnTo>
                <a:lnTo>
                  <a:pt x="18" y="84"/>
                </a:lnTo>
                <a:lnTo>
                  <a:pt x="18" y="78"/>
                </a:lnTo>
                <a:lnTo>
                  <a:pt x="12" y="78"/>
                </a:lnTo>
                <a:lnTo>
                  <a:pt x="6" y="72"/>
                </a:lnTo>
                <a:lnTo>
                  <a:pt x="6" y="66"/>
                </a:lnTo>
                <a:lnTo>
                  <a:pt x="6" y="54"/>
                </a:lnTo>
                <a:lnTo>
                  <a:pt x="0" y="54"/>
                </a:lnTo>
                <a:lnTo>
                  <a:pt x="0" y="48"/>
                </a:lnTo>
                <a:lnTo>
                  <a:pt x="6" y="48"/>
                </a:lnTo>
                <a:lnTo>
                  <a:pt x="6" y="42"/>
                </a:lnTo>
                <a:lnTo>
                  <a:pt x="6" y="36"/>
                </a:lnTo>
                <a:lnTo>
                  <a:pt x="18" y="36"/>
                </a:lnTo>
                <a:lnTo>
                  <a:pt x="18" y="30"/>
                </a:lnTo>
                <a:lnTo>
                  <a:pt x="12" y="30"/>
                </a:lnTo>
                <a:lnTo>
                  <a:pt x="12" y="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" name="Freeform 119"/>
          <p:cNvSpPr>
            <a:spLocks/>
          </p:cNvSpPr>
          <p:nvPr/>
        </p:nvSpPr>
        <p:spPr bwMode="auto">
          <a:xfrm>
            <a:off x="4573588" y="5294313"/>
            <a:ext cx="403225" cy="523875"/>
          </a:xfrm>
          <a:custGeom>
            <a:avLst/>
            <a:gdLst>
              <a:gd name="T0" fmla="*/ 42 w 126"/>
              <a:gd name="T1" fmla="*/ 6 h 168"/>
              <a:gd name="T2" fmla="*/ 48 w 126"/>
              <a:gd name="T3" fmla="*/ 6 h 168"/>
              <a:gd name="T4" fmla="*/ 54 w 126"/>
              <a:gd name="T5" fmla="*/ 18 h 168"/>
              <a:gd name="T6" fmla="*/ 60 w 126"/>
              <a:gd name="T7" fmla="*/ 30 h 168"/>
              <a:gd name="T8" fmla="*/ 60 w 126"/>
              <a:gd name="T9" fmla="*/ 36 h 168"/>
              <a:gd name="T10" fmla="*/ 66 w 126"/>
              <a:gd name="T11" fmla="*/ 48 h 168"/>
              <a:gd name="T12" fmla="*/ 84 w 126"/>
              <a:gd name="T13" fmla="*/ 48 h 168"/>
              <a:gd name="T14" fmla="*/ 90 w 126"/>
              <a:gd name="T15" fmla="*/ 48 h 168"/>
              <a:gd name="T16" fmla="*/ 108 w 126"/>
              <a:gd name="T17" fmla="*/ 48 h 168"/>
              <a:gd name="T18" fmla="*/ 120 w 126"/>
              <a:gd name="T19" fmla="*/ 48 h 168"/>
              <a:gd name="T20" fmla="*/ 126 w 126"/>
              <a:gd name="T21" fmla="*/ 54 h 168"/>
              <a:gd name="T22" fmla="*/ 126 w 126"/>
              <a:gd name="T23" fmla="*/ 60 h 168"/>
              <a:gd name="T24" fmla="*/ 126 w 126"/>
              <a:gd name="T25" fmla="*/ 72 h 168"/>
              <a:gd name="T26" fmla="*/ 114 w 126"/>
              <a:gd name="T27" fmla="*/ 78 h 168"/>
              <a:gd name="T28" fmla="*/ 114 w 126"/>
              <a:gd name="T29" fmla="*/ 90 h 168"/>
              <a:gd name="T30" fmla="*/ 120 w 126"/>
              <a:gd name="T31" fmla="*/ 102 h 168"/>
              <a:gd name="T32" fmla="*/ 120 w 126"/>
              <a:gd name="T33" fmla="*/ 114 h 168"/>
              <a:gd name="T34" fmla="*/ 126 w 126"/>
              <a:gd name="T35" fmla="*/ 114 h 168"/>
              <a:gd name="T36" fmla="*/ 126 w 126"/>
              <a:gd name="T37" fmla="*/ 120 h 168"/>
              <a:gd name="T38" fmla="*/ 126 w 126"/>
              <a:gd name="T39" fmla="*/ 120 h 168"/>
              <a:gd name="T40" fmla="*/ 120 w 126"/>
              <a:gd name="T41" fmla="*/ 138 h 168"/>
              <a:gd name="T42" fmla="*/ 108 w 126"/>
              <a:gd name="T43" fmla="*/ 138 h 168"/>
              <a:gd name="T44" fmla="*/ 108 w 126"/>
              <a:gd name="T45" fmla="*/ 144 h 168"/>
              <a:gd name="T46" fmla="*/ 108 w 126"/>
              <a:gd name="T47" fmla="*/ 156 h 168"/>
              <a:gd name="T48" fmla="*/ 108 w 126"/>
              <a:gd name="T49" fmla="*/ 168 h 168"/>
              <a:gd name="T50" fmla="*/ 96 w 126"/>
              <a:gd name="T51" fmla="*/ 162 h 168"/>
              <a:gd name="T52" fmla="*/ 84 w 126"/>
              <a:gd name="T53" fmla="*/ 168 h 168"/>
              <a:gd name="T54" fmla="*/ 72 w 126"/>
              <a:gd name="T55" fmla="*/ 162 h 168"/>
              <a:gd name="T56" fmla="*/ 54 w 126"/>
              <a:gd name="T57" fmla="*/ 162 h 168"/>
              <a:gd name="T58" fmla="*/ 48 w 126"/>
              <a:gd name="T59" fmla="*/ 168 h 168"/>
              <a:gd name="T60" fmla="*/ 30 w 126"/>
              <a:gd name="T61" fmla="*/ 162 h 168"/>
              <a:gd name="T62" fmla="*/ 18 w 126"/>
              <a:gd name="T63" fmla="*/ 144 h 168"/>
              <a:gd name="T64" fmla="*/ 0 w 126"/>
              <a:gd name="T65" fmla="*/ 132 h 168"/>
              <a:gd name="T66" fmla="*/ 6 w 126"/>
              <a:gd name="T67" fmla="*/ 120 h 168"/>
              <a:gd name="T68" fmla="*/ 12 w 126"/>
              <a:gd name="T69" fmla="*/ 102 h 168"/>
              <a:gd name="T70" fmla="*/ 18 w 126"/>
              <a:gd name="T71" fmla="*/ 102 h 168"/>
              <a:gd name="T72" fmla="*/ 30 w 126"/>
              <a:gd name="T73" fmla="*/ 90 h 168"/>
              <a:gd name="T74" fmla="*/ 36 w 126"/>
              <a:gd name="T75" fmla="*/ 78 h 168"/>
              <a:gd name="T76" fmla="*/ 42 w 126"/>
              <a:gd name="T77" fmla="*/ 66 h 168"/>
              <a:gd name="T78" fmla="*/ 48 w 126"/>
              <a:gd name="T79" fmla="*/ 48 h 168"/>
              <a:gd name="T80" fmla="*/ 48 w 126"/>
              <a:gd name="T81" fmla="*/ 48 h 168"/>
              <a:gd name="T82" fmla="*/ 48 w 126"/>
              <a:gd name="T83" fmla="*/ 36 h 168"/>
              <a:gd name="T84" fmla="*/ 42 w 126"/>
              <a:gd name="T85" fmla="*/ 42 h 168"/>
              <a:gd name="T86" fmla="*/ 48 w 126"/>
              <a:gd name="T87" fmla="*/ 30 h 168"/>
              <a:gd name="T88" fmla="*/ 42 w 126"/>
              <a:gd name="T89" fmla="*/ 18 h 168"/>
              <a:gd name="T90" fmla="*/ 42 w 126"/>
              <a:gd name="T91" fmla="*/ 1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6" h="168">
                <a:moveTo>
                  <a:pt x="36" y="6"/>
                </a:moveTo>
                <a:lnTo>
                  <a:pt x="36" y="6"/>
                </a:lnTo>
                <a:lnTo>
                  <a:pt x="42" y="6"/>
                </a:lnTo>
                <a:lnTo>
                  <a:pt x="42" y="0"/>
                </a:lnTo>
                <a:lnTo>
                  <a:pt x="48" y="0"/>
                </a:lnTo>
                <a:lnTo>
                  <a:pt x="48" y="6"/>
                </a:lnTo>
                <a:lnTo>
                  <a:pt x="48" y="12"/>
                </a:lnTo>
                <a:lnTo>
                  <a:pt x="48" y="12"/>
                </a:lnTo>
                <a:lnTo>
                  <a:pt x="54" y="18"/>
                </a:lnTo>
                <a:lnTo>
                  <a:pt x="60" y="18"/>
                </a:lnTo>
                <a:lnTo>
                  <a:pt x="60" y="24"/>
                </a:lnTo>
                <a:lnTo>
                  <a:pt x="60" y="30"/>
                </a:lnTo>
                <a:lnTo>
                  <a:pt x="66" y="30"/>
                </a:lnTo>
                <a:lnTo>
                  <a:pt x="66" y="36"/>
                </a:lnTo>
                <a:lnTo>
                  <a:pt x="60" y="36"/>
                </a:lnTo>
                <a:lnTo>
                  <a:pt x="66" y="36"/>
                </a:lnTo>
                <a:lnTo>
                  <a:pt x="66" y="42"/>
                </a:lnTo>
                <a:lnTo>
                  <a:pt x="66" y="48"/>
                </a:lnTo>
                <a:lnTo>
                  <a:pt x="72" y="48"/>
                </a:lnTo>
                <a:lnTo>
                  <a:pt x="78" y="48"/>
                </a:lnTo>
                <a:lnTo>
                  <a:pt x="84" y="48"/>
                </a:lnTo>
                <a:lnTo>
                  <a:pt x="84" y="42"/>
                </a:lnTo>
                <a:lnTo>
                  <a:pt x="84" y="48"/>
                </a:lnTo>
                <a:lnTo>
                  <a:pt x="90" y="48"/>
                </a:lnTo>
                <a:lnTo>
                  <a:pt x="90" y="48"/>
                </a:lnTo>
                <a:lnTo>
                  <a:pt x="96" y="48"/>
                </a:lnTo>
                <a:lnTo>
                  <a:pt x="108" y="48"/>
                </a:lnTo>
                <a:lnTo>
                  <a:pt x="114" y="54"/>
                </a:lnTo>
                <a:lnTo>
                  <a:pt x="114" y="48"/>
                </a:lnTo>
                <a:lnTo>
                  <a:pt x="120" y="48"/>
                </a:lnTo>
                <a:lnTo>
                  <a:pt x="120" y="54"/>
                </a:lnTo>
                <a:lnTo>
                  <a:pt x="120" y="48"/>
                </a:lnTo>
                <a:lnTo>
                  <a:pt x="126" y="54"/>
                </a:lnTo>
                <a:lnTo>
                  <a:pt x="126" y="54"/>
                </a:lnTo>
                <a:lnTo>
                  <a:pt x="126" y="60"/>
                </a:lnTo>
                <a:lnTo>
                  <a:pt x="126" y="60"/>
                </a:lnTo>
                <a:lnTo>
                  <a:pt x="126" y="66"/>
                </a:lnTo>
                <a:lnTo>
                  <a:pt x="120" y="66"/>
                </a:lnTo>
                <a:lnTo>
                  <a:pt x="126" y="72"/>
                </a:lnTo>
                <a:lnTo>
                  <a:pt x="120" y="72"/>
                </a:lnTo>
                <a:lnTo>
                  <a:pt x="114" y="72"/>
                </a:lnTo>
                <a:lnTo>
                  <a:pt x="114" y="78"/>
                </a:lnTo>
                <a:lnTo>
                  <a:pt x="108" y="84"/>
                </a:lnTo>
                <a:lnTo>
                  <a:pt x="108" y="90"/>
                </a:lnTo>
                <a:lnTo>
                  <a:pt x="114" y="90"/>
                </a:lnTo>
                <a:lnTo>
                  <a:pt x="114" y="96"/>
                </a:lnTo>
                <a:lnTo>
                  <a:pt x="120" y="96"/>
                </a:lnTo>
                <a:lnTo>
                  <a:pt x="120" y="102"/>
                </a:lnTo>
                <a:lnTo>
                  <a:pt x="120" y="108"/>
                </a:lnTo>
                <a:lnTo>
                  <a:pt x="114" y="114"/>
                </a:lnTo>
                <a:lnTo>
                  <a:pt x="120" y="114"/>
                </a:lnTo>
                <a:lnTo>
                  <a:pt x="120" y="108"/>
                </a:lnTo>
                <a:lnTo>
                  <a:pt x="126" y="108"/>
                </a:lnTo>
                <a:lnTo>
                  <a:pt x="126" y="114"/>
                </a:lnTo>
                <a:lnTo>
                  <a:pt x="126" y="114"/>
                </a:lnTo>
                <a:lnTo>
                  <a:pt x="126" y="114"/>
                </a:lnTo>
                <a:lnTo>
                  <a:pt x="126" y="120"/>
                </a:lnTo>
                <a:lnTo>
                  <a:pt x="126" y="120"/>
                </a:lnTo>
                <a:lnTo>
                  <a:pt x="126" y="120"/>
                </a:lnTo>
                <a:lnTo>
                  <a:pt x="126" y="120"/>
                </a:lnTo>
                <a:lnTo>
                  <a:pt x="126" y="132"/>
                </a:lnTo>
                <a:lnTo>
                  <a:pt x="120" y="132"/>
                </a:lnTo>
                <a:lnTo>
                  <a:pt x="120" y="138"/>
                </a:lnTo>
                <a:lnTo>
                  <a:pt x="114" y="132"/>
                </a:lnTo>
                <a:lnTo>
                  <a:pt x="108" y="132"/>
                </a:lnTo>
                <a:lnTo>
                  <a:pt x="108" y="138"/>
                </a:lnTo>
                <a:lnTo>
                  <a:pt x="108" y="144"/>
                </a:lnTo>
                <a:lnTo>
                  <a:pt x="102" y="144"/>
                </a:lnTo>
                <a:lnTo>
                  <a:pt x="108" y="144"/>
                </a:lnTo>
                <a:lnTo>
                  <a:pt x="108" y="150"/>
                </a:lnTo>
                <a:lnTo>
                  <a:pt x="102" y="150"/>
                </a:lnTo>
                <a:lnTo>
                  <a:pt x="108" y="156"/>
                </a:lnTo>
                <a:lnTo>
                  <a:pt x="102" y="162"/>
                </a:lnTo>
                <a:lnTo>
                  <a:pt x="108" y="162"/>
                </a:lnTo>
                <a:lnTo>
                  <a:pt x="108" y="168"/>
                </a:lnTo>
                <a:lnTo>
                  <a:pt x="102" y="168"/>
                </a:lnTo>
                <a:lnTo>
                  <a:pt x="96" y="168"/>
                </a:lnTo>
                <a:lnTo>
                  <a:pt x="96" y="162"/>
                </a:lnTo>
                <a:lnTo>
                  <a:pt x="90" y="162"/>
                </a:lnTo>
                <a:lnTo>
                  <a:pt x="84" y="162"/>
                </a:lnTo>
                <a:lnTo>
                  <a:pt x="84" y="168"/>
                </a:lnTo>
                <a:lnTo>
                  <a:pt x="78" y="168"/>
                </a:lnTo>
                <a:lnTo>
                  <a:pt x="78" y="162"/>
                </a:lnTo>
                <a:lnTo>
                  <a:pt x="72" y="162"/>
                </a:lnTo>
                <a:lnTo>
                  <a:pt x="66" y="156"/>
                </a:lnTo>
                <a:lnTo>
                  <a:pt x="60" y="162"/>
                </a:lnTo>
                <a:lnTo>
                  <a:pt x="54" y="162"/>
                </a:lnTo>
                <a:lnTo>
                  <a:pt x="48" y="168"/>
                </a:lnTo>
                <a:lnTo>
                  <a:pt x="48" y="162"/>
                </a:lnTo>
                <a:lnTo>
                  <a:pt x="48" y="168"/>
                </a:lnTo>
                <a:lnTo>
                  <a:pt x="36" y="168"/>
                </a:lnTo>
                <a:lnTo>
                  <a:pt x="36" y="162"/>
                </a:lnTo>
                <a:lnTo>
                  <a:pt x="30" y="162"/>
                </a:lnTo>
                <a:lnTo>
                  <a:pt x="24" y="150"/>
                </a:lnTo>
                <a:lnTo>
                  <a:pt x="24" y="144"/>
                </a:lnTo>
                <a:lnTo>
                  <a:pt x="18" y="144"/>
                </a:lnTo>
                <a:lnTo>
                  <a:pt x="12" y="144"/>
                </a:lnTo>
                <a:lnTo>
                  <a:pt x="12" y="138"/>
                </a:lnTo>
                <a:lnTo>
                  <a:pt x="0" y="132"/>
                </a:lnTo>
                <a:lnTo>
                  <a:pt x="0" y="120"/>
                </a:lnTo>
                <a:lnTo>
                  <a:pt x="6" y="120"/>
                </a:lnTo>
                <a:lnTo>
                  <a:pt x="6" y="120"/>
                </a:lnTo>
                <a:lnTo>
                  <a:pt x="6" y="108"/>
                </a:lnTo>
                <a:lnTo>
                  <a:pt x="12" y="108"/>
                </a:lnTo>
                <a:lnTo>
                  <a:pt x="12" y="102"/>
                </a:lnTo>
                <a:lnTo>
                  <a:pt x="18" y="102"/>
                </a:lnTo>
                <a:lnTo>
                  <a:pt x="24" y="102"/>
                </a:lnTo>
                <a:lnTo>
                  <a:pt x="18" y="102"/>
                </a:lnTo>
                <a:lnTo>
                  <a:pt x="18" y="90"/>
                </a:lnTo>
                <a:lnTo>
                  <a:pt x="24" y="90"/>
                </a:lnTo>
                <a:lnTo>
                  <a:pt x="30" y="90"/>
                </a:lnTo>
                <a:lnTo>
                  <a:pt x="30" y="84"/>
                </a:lnTo>
                <a:lnTo>
                  <a:pt x="30" y="78"/>
                </a:lnTo>
                <a:lnTo>
                  <a:pt x="36" y="78"/>
                </a:lnTo>
                <a:lnTo>
                  <a:pt x="36" y="72"/>
                </a:lnTo>
                <a:lnTo>
                  <a:pt x="42" y="72"/>
                </a:lnTo>
                <a:lnTo>
                  <a:pt x="42" y="66"/>
                </a:lnTo>
                <a:lnTo>
                  <a:pt x="48" y="60"/>
                </a:lnTo>
                <a:lnTo>
                  <a:pt x="42" y="54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48"/>
                </a:lnTo>
                <a:lnTo>
                  <a:pt x="48" y="42"/>
                </a:lnTo>
                <a:lnTo>
                  <a:pt x="48" y="36"/>
                </a:lnTo>
                <a:lnTo>
                  <a:pt x="48" y="36"/>
                </a:lnTo>
                <a:lnTo>
                  <a:pt x="48" y="30"/>
                </a:lnTo>
                <a:lnTo>
                  <a:pt x="48" y="36"/>
                </a:lnTo>
                <a:lnTo>
                  <a:pt x="42" y="42"/>
                </a:lnTo>
                <a:lnTo>
                  <a:pt x="42" y="36"/>
                </a:lnTo>
                <a:lnTo>
                  <a:pt x="42" y="30"/>
                </a:lnTo>
                <a:lnTo>
                  <a:pt x="48" y="30"/>
                </a:lnTo>
                <a:lnTo>
                  <a:pt x="48" y="24"/>
                </a:lnTo>
                <a:lnTo>
                  <a:pt x="42" y="24"/>
                </a:lnTo>
                <a:lnTo>
                  <a:pt x="42" y="18"/>
                </a:lnTo>
                <a:lnTo>
                  <a:pt x="48" y="18"/>
                </a:lnTo>
                <a:lnTo>
                  <a:pt x="42" y="18"/>
                </a:lnTo>
                <a:lnTo>
                  <a:pt x="42" y="12"/>
                </a:lnTo>
                <a:lnTo>
                  <a:pt x="36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" name="Freeform 120"/>
          <p:cNvSpPr>
            <a:spLocks noEditPoints="1"/>
          </p:cNvSpPr>
          <p:nvPr/>
        </p:nvSpPr>
        <p:spPr bwMode="auto">
          <a:xfrm>
            <a:off x="3963988" y="5294313"/>
            <a:ext cx="763587" cy="449262"/>
          </a:xfrm>
          <a:custGeom>
            <a:avLst/>
            <a:gdLst>
              <a:gd name="T0" fmla="*/ 36 w 40"/>
              <a:gd name="T1" fmla="*/ 0 h 24"/>
              <a:gd name="T2" fmla="*/ 38 w 40"/>
              <a:gd name="T3" fmla="*/ 2 h 24"/>
              <a:gd name="T4" fmla="*/ 39 w 40"/>
              <a:gd name="T5" fmla="*/ 3 h 24"/>
              <a:gd name="T6" fmla="*/ 39 w 40"/>
              <a:gd name="T7" fmla="*/ 4 h 24"/>
              <a:gd name="T8" fmla="*/ 39 w 40"/>
              <a:gd name="T9" fmla="*/ 6 h 24"/>
              <a:gd name="T10" fmla="*/ 39 w 40"/>
              <a:gd name="T11" fmla="*/ 5 h 24"/>
              <a:gd name="T12" fmla="*/ 39 w 40"/>
              <a:gd name="T13" fmla="*/ 7 h 24"/>
              <a:gd name="T14" fmla="*/ 40 w 40"/>
              <a:gd name="T15" fmla="*/ 8 h 24"/>
              <a:gd name="T16" fmla="*/ 39 w 40"/>
              <a:gd name="T17" fmla="*/ 10 h 24"/>
              <a:gd name="T18" fmla="*/ 38 w 40"/>
              <a:gd name="T19" fmla="*/ 12 h 24"/>
              <a:gd name="T20" fmla="*/ 37 w 40"/>
              <a:gd name="T21" fmla="*/ 14 h 24"/>
              <a:gd name="T22" fmla="*/ 35 w 40"/>
              <a:gd name="T23" fmla="*/ 15 h 24"/>
              <a:gd name="T24" fmla="*/ 35 w 40"/>
              <a:gd name="T25" fmla="*/ 17 h 24"/>
              <a:gd name="T26" fmla="*/ 33 w 40"/>
              <a:gd name="T27" fmla="*/ 18 h 24"/>
              <a:gd name="T28" fmla="*/ 32 w 40"/>
              <a:gd name="T29" fmla="*/ 20 h 24"/>
              <a:gd name="T30" fmla="*/ 28 w 40"/>
              <a:gd name="T31" fmla="*/ 23 h 24"/>
              <a:gd name="T32" fmla="*/ 26 w 40"/>
              <a:gd name="T33" fmla="*/ 23 h 24"/>
              <a:gd name="T34" fmla="*/ 25 w 40"/>
              <a:gd name="T35" fmla="*/ 22 h 24"/>
              <a:gd name="T36" fmla="*/ 23 w 40"/>
              <a:gd name="T37" fmla="*/ 20 h 24"/>
              <a:gd name="T38" fmla="*/ 23 w 40"/>
              <a:gd name="T39" fmla="*/ 20 h 24"/>
              <a:gd name="T40" fmla="*/ 22 w 40"/>
              <a:gd name="T41" fmla="*/ 20 h 24"/>
              <a:gd name="T42" fmla="*/ 17 w 40"/>
              <a:gd name="T43" fmla="*/ 18 h 24"/>
              <a:gd name="T44" fmla="*/ 13 w 40"/>
              <a:gd name="T45" fmla="*/ 17 h 24"/>
              <a:gd name="T46" fmla="*/ 11 w 40"/>
              <a:gd name="T47" fmla="*/ 15 h 24"/>
              <a:gd name="T48" fmla="*/ 10 w 40"/>
              <a:gd name="T49" fmla="*/ 17 h 24"/>
              <a:gd name="T50" fmla="*/ 8 w 40"/>
              <a:gd name="T51" fmla="*/ 15 h 24"/>
              <a:gd name="T52" fmla="*/ 9 w 40"/>
              <a:gd name="T53" fmla="*/ 12 h 24"/>
              <a:gd name="T54" fmla="*/ 9 w 40"/>
              <a:gd name="T55" fmla="*/ 9 h 24"/>
              <a:gd name="T56" fmla="*/ 6 w 40"/>
              <a:gd name="T57" fmla="*/ 8 h 24"/>
              <a:gd name="T58" fmla="*/ 4 w 40"/>
              <a:gd name="T59" fmla="*/ 8 h 24"/>
              <a:gd name="T60" fmla="*/ 2 w 40"/>
              <a:gd name="T61" fmla="*/ 7 h 24"/>
              <a:gd name="T62" fmla="*/ 1 w 40"/>
              <a:gd name="T63" fmla="*/ 6 h 24"/>
              <a:gd name="T64" fmla="*/ 3 w 40"/>
              <a:gd name="T65" fmla="*/ 6 h 24"/>
              <a:gd name="T66" fmla="*/ 4 w 40"/>
              <a:gd name="T67" fmla="*/ 5 h 24"/>
              <a:gd name="T68" fmla="*/ 6 w 40"/>
              <a:gd name="T69" fmla="*/ 3 h 24"/>
              <a:gd name="T70" fmla="*/ 7 w 40"/>
              <a:gd name="T71" fmla="*/ 1 h 24"/>
              <a:gd name="T72" fmla="*/ 9 w 40"/>
              <a:gd name="T73" fmla="*/ 2 h 24"/>
              <a:gd name="T74" fmla="*/ 11 w 40"/>
              <a:gd name="T75" fmla="*/ 2 h 24"/>
              <a:gd name="T76" fmla="*/ 14 w 40"/>
              <a:gd name="T77" fmla="*/ 1 h 24"/>
              <a:gd name="T78" fmla="*/ 14 w 40"/>
              <a:gd name="T79" fmla="*/ 3 h 24"/>
              <a:gd name="T80" fmla="*/ 17 w 40"/>
              <a:gd name="T81" fmla="*/ 2 h 24"/>
              <a:gd name="T82" fmla="*/ 18 w 40"/>
              <a:gd name="T83" fmla="*/ 2 h 24"/>
              <a:gd name="T84" fmla="*/ 20 w 40"/>
              <a:gd name="T85" fmla="*/ 1 h 24"/>
              <a:gd name="T86" fmla="*/ 22 w 40"/>
              <a:gd name="T87" fmla="*/ 2 h 24"/>
              <a:gd name="T88" fmla="*/ 23 w 40"/>
              <a:gd name="T89" fmla="*/ 0 h 24"/>
              <a:gd name="T90" fmla="*/ 25 w 40"/>
              <a:gd name="T91" fmla="*/ 2 h 24"/>
              <a:gd name="T92" fmla="*/ 26 w 40"/>
              <a:gd name="T93" fmla="*/ 1 h 24"/>
              <a:gd name="T94" fmla="*/ 27 w 40"/>
              <a:gd name="T95" fmla="*/ 1 h 24"/>
              <a:gd name="T96" fmla="*/ 28 w 40"/>
              <a:gd name="T97" fmla="*/ 1 h 24"/>
              <a:gd name="T98" fmla="*/ 30 w 40"/>
              <a:gd name="T99" fmla="*/ 1 h 24"/>
              <a:gd name="T100" fmla="*/ 32 w 40"/>
              <a:gd name="T101" fmla="*/ 1 h 24"/>
              <a:gd name="T102" fmla="*/ 33 w 40"/>
              <a:gd name="T103" fmla="*/ 1 h 24"/>
              <a:gd name="T104" fmla="*/ 38 w 40"/>
              <a:gd name="T105" fmla="*/ 7 h 24"/>
              <a:gd name="T106" fmla="*/ 38 w 40"/>
              <a:gd name="T107" fmla="*/ 9 h 24"/>
              <a:gd name="T108" fmla="*/ 38 w 40"/>
              <a:gd name="T109" fmla="*/ 7 h 24"/>
              <a:gd name="T110" fmla="*/ 37 w 40"/>
              <a:gd name="T111" fmla="*/ 9 h 24"/>
              <a:gd name="T112" fmla="*/ 38 w 40"/>
              <a:gd name="T113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0" h="24">
                <a:moveTo>
                  <a:pt x="35" y="1"/>
                </a:moveTo>
                <a:lnTo>
                  <a:pt x="36" y="1"/>
                </a:lnTo>
                <a:lnTo>
                  <a:pt x="36" y="0"/>
                </a:lnTo>
                <a:lnTo>
                  <a:pt x="37" y="1"/>
                </a:lnTo>
                <a:lnTo>
                  <a:pt x="38" y="1"/>
                </a:lnTo>
                <a:lnTo>
                  <a:pt x="38" y="2"/>
                </a:lnTo>
                <a:lnTo>
                  <a:pt x="39" y="2"/>
                </a:lnTo>
                <a:lnTo>
                  <a:pt x="39" y="3"/>
                </a:lnTo>
                <a:lnTo>
                  <a:pt x="39" y="3"/>
                </a:lnTo>
                <a:lnTo>
                  <a:pt x="39" y="3"/>
                </a:lnTo>
                <a:lnTo>
                  <a:pt x="39" y="4"/>
                </a:lnTo>
                <a:lnTo>
                  <a:pt x="39" y="4"/>
                </a:lnTo>
                <a:lnTo>
                  <a:pt x="39" y="5"/>
                </a:lnTo>
                <a:lnTo>
                  <a:pt x="39" y="5"/>
                </a:lnTo>
                <a:lnTo>
                  <a:pt x="39" y="6"/>
                </a:lnTo>
                <a:lnTo>
                  <a:pt x="39" y="7"/>
                </a:lnTo>
                <a:lnTo>
                  <a:pt x="39" y="6"/>
                </a:lnTo>
                <a:lnTo>
                  <a:pt x="39" y="5"/>
                </a:lnTo>
                <a:lnTo>
                  <a:pt x="39" y="6"/>
                </a:lnTo>
                <a:lnTo>
                  <a:pt x="40" y="6"/>
                </a:lnTo>
                <a:lnTo>
                  <a:pt x="39" y="7"/>
                </a:lnTo>
                <a:lnTo>
                  <a:pt x="39" y="7"/>
                </a:lnTo>
                <a:lnTo>
                  <a:pt x="40" y="7"/>
                </a:lnTo>
                <a:lnTo>
                  <a:pt x="40" y="8"/>
                </a:lnTo>
                <a:lnTo>
                  <a:pt x="39" y="8"/>
                </a:lnTo>
                <a:lnTo>
                  <a:pt x="39" y="9"/>
                </a:lnTo>
                <a:lnTo>
                  <a:pt x="39" y="10"/>
                </a:lnTo>
                <a:lnTo>
                  <a:pt x="39" y="11"/>
                </a:lnTo>
                <a:lnTo>
                  <a:pt x="39" y="12"/>
                </a:lnTo>
                <a:lnTo>
                  <a:pt x="38" y="12"/>
                </a:lnTo>
                <a:lnTo>
                  <a:pt x="38" y="13"/>
                </a:lnTo>
                <a:lnTo>
                  <a:pt x="37" y="13"/>
                </a:lnTo>
                <a:lnTo>
                  <a:pt x="37" y="14"/>
                </a:lnTo>
                <a:lnTo>
                  <a:pt x="37" y="15"/>
                </a:lnTo>
                <a:lnTo>
                  <a:pt x="36" y="15"/>
                </a:lnTo>
                <a:lnTo>
                  <a:pt x="35" y="15"/>
                </a:lnTo>
                <a:lnTo>
                  <a:pt x="35" y="17"/>
                </a:lnTo>
                <a:lnTo>
                  <a:pt x="36" y="17"/>
                </a:lnTo>
                <a:lnTo>
                  <a:pt x="35" y="17"/>
                </a:lnTo>
                <a:lnTo>
                  <a:pt x="34" y="17"/>
                </a:lnTo>
                <a:lnTo>
                  <a:pt x="34" y="18"/>
                </a:lnTo>
                <a:lnTo>
                  <a:pt x="33" y="18"/>
                </a:lnTo>
                <a:lnTo>
                  <a:pt x="33" y="20"/>
                </a:lnTo>
                <a:lnTo>
                  <a:pt x="33" y="20"/>
                </a:lnTo>
                <a:lnTo>
                  <a:pt x="32" y="20"/>
                </a:lnTo>
                <a:lnTo>
                  <a:pt x="32" y="22"/>
                </a:lnTo>
                <a:lnTo>
                  <a:pt x="29" y="24"/>
                </a:lnTo>
                <a:lnTo>
                  <a:pt x="28" y="23"/>
                </a:lnTo>
                <a:lnTo>
                  <a:pt x="27" y="24"/>
                </a:lnTo>
                <a:lnTo>
                  <a:pt x="26" y="24"/>
                </a:lnTo>
                <a:lnTo>
                  <a:pt x="26" y="23"/>
                </a:lnTo>
                <a:lnTo>
                  <a:pt x="25" y="23"/>
                </a:lnTo>
                <a:lnTo>
                  <a:pt x="25" y="22"/>
                </a:lnTo>
                <a:lnTo>
                  <a:pt x="25" y="22"/>
                </a:lnTo>
                <a:lnTo>
                  <a:pt x="25" y="21"/>
                </a:lnTo>
                <a:lnTo>
                  <a:pt x="24" y="21"/>
                </a:lnTo>
                <a:lnTo>
                  <a:pt x="23" y="20"/>
                </a:lnTo>
                <a:lnTo>
                  <a:pt x="24" y="20"/>
                </a:lnTo>
                <a:lnTo>
                  <a:pt x="24" y="20"/>
                </a:lnTo>
                <a:lnTo>
                  <a:pt x="23" y="20"/>
                </a:lnTo>
                <a:lnTo>
                  <a:pt x="23" y="19"/>
                </a:lnTo>
                <a:lnTo>
                  <a:pt x="22" y="19"/>
                </a:lnTo>
                <a:lnTo>
                  <a:pt x="22" y="20"/>
                </a:lnTo>
                <a:lnTo>
                  <a:pt x="20" y="19"/>
                </a:lnTo>
                <a:lnTo>
                  <a:pt x="18" y="19"/>
                </a:lnTo>
                <a:lnTo>
                  <a:pt x="17" y="18"/>
                </a:lnTo>
                <a:lnTo>
                  <a:pt x="15" y="17"/>
                </a:lnTo>
                <a:lnTo>
                  <a:pt x="14" y="17"/>
                </a:lnTo>
                <a:lnTo>
                  <a:pt x="13" y="17"/>
                </a:lnTo>
                <a:lnTo>
                  <a:pt x="12" y="16"/>
                </a:lnTo>
                <a:lnTo>
                  <a:pt x="11" y="16"/>
                </a:lnTo>
                <a:lnTo>
                  <a:pt x="11" y="15"/>
                </a:lnTo>
                <a:lnTo>
                  <a:pt x="11" y="14"/>
                </a:lnTo>
                <a:lnTo>
                  <a:pt x="11" y="14"/>
                </a:lnTo>
                <a:lnTo>
                  <a:pt x="10" y="17"/>
                </a:lnTo>
                <a:lnTo>
                  <a:pt x="10" y="16"/>
                </a:lnTo>
                <a:lnTo>
                  <a:pt x="8" y="16"/>
                </a:lnTo>
                <a:lnTo>
                  <a:pt x="8" y="15"/>
                </a:lnTo>
                <a:lnTo>
                  <a:pt x="7" y="14"/>
                </a:lnTo>
                <a:lnTo>
                  <a:pt x="9" y="13"/>
                </a:lnTo>
                <a:lnTo>
                  <a:pt x="9" y="12"/>
                </a:lnTo>
                <a:lnTo>
                  <a:pt x="10" y="10"/>
                </a:lnTo>
                <a:lnTo>
                  <a:pt x="10" y="9"/>
                </a:lnTo>
                <a:lnTo>
                  <a:pt x="9" y="9"/>
                </a:lnTo>
                <a:lnTo>
                  <a:pt x="8" y="9"/>
                </a:lnTo>
                <a:lnTo>
                  <a:pt x="7" y="8"/>
                </a:lnTo>
                <a:lnTo>
                  <a:pt x="6" y="8"/>
                </a:lnTo>
                <a:lnTo>
                  <a:pt x="5" y="9"/>
                </a:lnTo>
                <a:lnTo>
                  <a:pt x="4" y="9"/>
                </a:lnTo>
                <a:lnTo>
                  <a:pt x="4" y="8"/>
                </a:lnTo>
                <a:lnTo>
                  <a:pt x="4" y="7"/>
                </a:lnTo>
                <a:lnTo>
                  <a:pt x="3" y="7"/>
                </a:lnTo>
                <a:lnTo>
                  <a:pt x="2" y="7"/>
                </a:lnTo>
                <a:lnTo>
                  <a:pt x="1" y="7"/>
                </a:lnTo>
                <a:lnTo>
                  <a:pt x="0" y="6"/>
                </a:lnTo>
                <a:lnTo>
                  <a:pt x="1" y="6"/>
                </a:lnTo>
                <a:lnTo>
                  <a:pt x="2" y="6"/>
                </a:lnTo>
                <a:lnTo>
                  <a:pt x="3" y="5"/>
                </a:lnTo>
                <a:lnTo>
                  <a:pt x="3" y="6"/>
                </a:lnTo>
                <a:lnTo>
                  <a:pt x="4" y="5"/>
                </a:lnTo>
                <a:lnTo>
                  <a:pt x="3" y="5"/>
                </a:lnTo>
                <a:lnTo>
                  <a:pt x="4" y="5"/>
                </a:lnTo>
                <a:lnTo>
                  <a:pt x="5" y="4"/>
                </a:lnTo>
                <a:lnTo>
                  <a:pt x="5" y="3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8" y="2"/>
                </a:lnTo>
                <a:lnTo>
                  <a:pt x="9" y="2"/>
                </a:lnTo>
                <a:lnTo>
                  <a:pt x="10" y="3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3" y="1"/>
                </a:lnTo>
                <a:lnTo>
                  <a:pt x="14" y="1"/>
                </a:lnTo>
                <a:lnTo>
                  <a:pt x="15" y="2"/>
                </a:lnTo>
                <a:lnTo>
                  <a:pt x="14" y="2"/>
                </a:lnTo>
                <a:lnTo>
                  <a:pt x="14" y="3"/>
                </a:lnTo>
                <a:lnTo>
                  <a:pt x="15" y="3"/>
                </a:lnTo>
                <a:lnTo>
                  <a:pt x="16" y="2"/>
                </a:lnTo>
                <a:lnTo>
                  <a:pt x="17" y="2"/>
                </a:lnTo>
                <a:lnTo>
                  <a:pt x="17" y="3"/>
                </a:lnTo>
                <a:lnTo>
                  <a:pt x="18" y="3"/>
                </a:lnTo>
                <a:lnTo>
                  <a:pt x="18" y="2"/>
                </a:lnTo>
                <a:lnTo>
                  <a:pt x="19" y="2"/>
                </a:lnTo>
                <a:lnTo>
                  <a:pt x="20" y="2"/>
                </a:lnTo>
                <a:lnTo>
                  <a:pt x="20" y="1"/>
                </a:lnTo>
                <a:lnTo>
                  <a:pt x="21" y="1"/>
                </a:lnTo>
                <a:lnTo>
                  <a:pt x="21" y="2"/>
                </a:lnTo>
                <a:lnTo>
                  <a:pt x="22" y="2"/>
                </a:lnTo>
                <a:lnTo>
                  <a:pt x="22" y="1"/>
                </a:lnTo>
                <a:lnTo>
                  <a:pt x="23" y="1"/>
                </a:lnTo>
                <a:lnTo>
                  <a:pt x="23" y="0"/>
                </a:lnTo>
                <a:lnTo>
                  <a:pt x="24" y="1"/>
                </a:lnTo>
                <a:lnTo>
                  <a:pt x="24" y="2"/>
                </a:lnTo>
                <a:lnTo>
                  <a:pt x="25" y="2"/>
                </a:lnTo>
                <a:lnTo>
                  <a:pt x="25" y="1"/>
                </a:lnTo>
                <a:lnTo>
                  <a:pt x="25" y="1"/>
                </a:lnTo>
                <a:lnTo>
                  <a:pt x="26" y="1"/>
                </a:lnTo>
                <a:lnTo>
                  <a:pt x="26" y="2"/>
                </a:lnTo>
                <a:lnTo>
                  <a:pt x="27" y="2"/>
                </a:lnTo>
                <a:lnTo>
                  <a:pt x="27" y="1"/>
                </a:lnTo>
                <a:lnTo>
                  <a:pt x="27" y="2"/>
                </a:lnTo>
                <a:lnTo>
                  <a:pt x="28" y="2"/>
                </a:lnTo>
                <a:lnTo>
                  <a:pt x="28" y="1"/>
                </a:lnTo>
                <a:lnTo>
                  <a:pt x="29" y="1"/>
                </a:lnTo>
                <a:lnTo>
                  <a:pt x="30" y="0"/>
                </a:lnTo>
                <a:lnTo>
                  <a:pt x="30" y="1"/>
                </a:lnTo>
                <a:lnTo>
                  <a:pt x="30" y="2"/>
                </a:lnTo>
                <a:lnTo>
                  <a:pt x="31" y="1"/>
                </a:lnTo>
                <a:lnTo>
                  <a:pt x="32" y="1"/>
                </a:lnTo>
                <a:lnTo>
                  <a:pt x="32" y="2"/>
                </a:lnTo>
                <a:lnTo>
                  <a:pt x="33" y="2"/>
                </a:lnTo>
                <a:lnTo>
                  <a:pt x="33" y="1"/>
                </a:lnTo>
                <a:lnTo>
                  <a:pt x="34" y="1"/>
                </a:lnTo>
                <a:lnTo>
                  <a:pt x="35" y="1"/>
                </a:lnTo>
                <a:close/>
                <a:moveTo>
                  <a:pt x="38" y="7"/>
                </a:moveTo>
                <a:lnTo>
                  <a:pt x="38" y="7"/>
                </a:lnTo>
                <a:lnTo>
                  <a:pt x="38" y="8"/>
                </a:lnTo>
                <a:lnTo>
                  <a:pt x="38" y="9"/>
                </a:lnTo>
                <a:lnTo>
                  <a:pt x="39" y="8"/>
                </a:lnTo>
                <a:lnTo>
                  <a:pt x="39" y="7"/>
                </a:lnTo>
                <a:lnTo>
                  <a:pt x="38" y="7"/>
                </a:lnTo>
                <a:close/>
                <a:moveTo>
                  <a:pt x="38" y="9"/>
                </a:moveTo>
                <a:lnTo>
                  <a:pt x="38" y="9"/>
                </a:lnTo>
                <a:lnTo>
                  <a:pt x="37" y="9"/>
                </a:lnTo>
                <a:lnTo>
                  <a:pt x="37" y="10"/>
                </a:lnTo>
                <a:lnTo>
                  <a:pt x="37" y="11"/>
                </a:lnTo>
                <a:lnTo>
                  <a:pt x="38" y="11"/>
                </a:lnTo>
                <a:lnTo>
                  <a:pt x="38" y="10"/>
                </a:lnTo>
                <a:lnTo>
                  <a:pt x="38" y="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" name="Freeform 121"/>
          <p:cNvSpPr>
            <a:spLocks/>
          </p:cNvSpPr>
          <p:nvPr/>
        </p:nvSpPr>
        <p:spPr bwMode="auto">
          <a:xfrm>
            <a:off x="7650163" y="5294313"/>
            <a:ext cx="20637" cy="17462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6 h 6"/>
              <a:gd name="T8" fmla="*/ 0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" name="Freeform 122"/>
          <p:cNvSpPr>
            <a:spLocks/>
          </p:cNvSpPr>
          <p:nvPr/>
        </p:nvSpPr>
        <p:spPr bwMode="auto">
          <a:xfrm>
            <a:off x="6351588" y="5311775"/>
            <a:ext cx="76200" cy="38100"/>
          </a:xfrm>
          <a:custGeom>
            <a:avLst/>
            <a:gdLst>
              <a:gd name="T0" fmla="*/ 24 w 24"/>
              <a:gd name="T1" fmla="*/ 0 h 12"/>
              <a:gd name="T2" fmla="*/ 24 w 24"/>
              <a:gd name="T3" fmla="*/ 6 h 12"/>
              <a:gd name="T4" fmla="*/ 18 w 24"/>
              <a:gd name="T5" fmla="*/ 6 h 12"/>
              <a:gd name="T6" fmla="*/ 6 w 24"/>
              <a:gd name="T7" fmla="*/ 12 h 12"/>
              <a:gd name="T8" fmla="*/ 0 w 24"/>
              <a:gd name="T9" fmla="*/ 12 h 12"/>
              <a:gd name="T10" fmla="*/ 6 w 24"/>
              <a:gd name="T11" fmla="*/ 12 h 12"/>
              <a:gd name="T12" fmla="*/ 6 w 24"/>
              <a:gd name="T13" fmla="*/ 6 h 12"/>
              <a:gd name="T14" fmla="*/ 12 w 24"/>
              <a:gd name="T15" fmla="*/ 0 h 12"/>
              <a:gd name="T16" fmla="*/ 24 w 24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12">
                <a:moveTo>
                  <a:pt x="24" y="0"/>
                </a:moveTo>
                <a:lnTo>
                  <a:pt x="24" y="6"/>
                </a:lnTo>
                <a:lnTo>
                  <a:pt x="18" y="6"/>
                </a:lnTo>
                <a:lnTo>
                  <a:pt x="6" y="12"/>
                </a:ln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" name="Rectangle 123"/>
          <p:cNvSpPr>
            <a:spLocks noChangeArrowheads="1"/>
          </p:cNvSpPr>
          <p:nvPr/>
        </p:nvSpPr>
        <p:spPr bwMode="auto">
          <a:xfrm>
            <a:off x="7670800" y="5311775"/>
            <a:ext cx="3175" cy="4763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" name="Freeform 124"/>
          <p:cNvSpPr>
            <a:spLocks/>
          </p:cNvSpPr>
          <p:nvPr/>
        </p:nvSpPr>
        <p:spPr bwMode="auto">
          <a:xfrm>
            <a:off x="6581775" y="5330825"/>
            <a:ext cx="74613" cy="57150"/>
          </a:xfrm>
          <a:custGeom>
            <a:avLst/>
            <a:gdLst>
              <a:gd name="T0" fmla="*/ 0 w 24"/>
              <a:gd name="T1" fmla="*/ 18 h 18"/>
              <a:gd name="T2" fmla="*/ 6 w 24"/>
              <a:gd name="T3" fmla="*/ 12 h 18"/>
              <a:gd name="T4" fmla="*/ 6 w 24"/>
              <a:gd name="T5" fmla="*/ 6 h 18"/>
              <a:gd name="T6" fmla="*/ 12 w 24"/>
              <a:gd name="T7" fmla="*/ 6 h 18"/>
              <a:gd name="T8" fmla="*/ 6 w 24"/>
              <a:gd name="T9" fmla="*/ 6 h 18"/>
              <a:gd name="T10" fmla="*/ 6 w 24"/>
              <a:gd name="T11" fmla="*/ 0 h 18"/>
              <a:gd name="T12" fmla="*/ 6 w 24"/>
              <a:gd name="T13" fmla="*/ 0 h 18"/>
              <a:gd name="T14" fmla="*/ 18 w 24"/>
              <a:gd name="T15" fmla="*/ 0 h 18"/>
              <a:gd name="T16" fmla="*/ 18 w 24"/>
              <a:gd name="T17" fmla="*/ 6 h 18"/>
              <a:gd name="T18" fmla="*/ 18 w 24"/>
              <a:gd name="T19" fmla="*/ 12 h 18"/>
              <a:gd name="T20" fmla="*/ 24 w 24"/>
              <a:gd name="T21" fmla="*/ 12 h 18"/>
              <a:gd name="T22" fmla="*/ 18 w 24"/>
              <a:gd name="T23" fmla="*/ 18 h 18"/>
              <a:gd name="T24" fmla="*/ 12 w 24"/>
              <a:gd name="T25" fmla="*/ 18 h 18"/>
              <a:gd name="T26" fmla="*/ 12 w 24"/>
              <a:gd name="T27" fmla="*/ 12 h 18"/>
              <a:gd name="T28" fmla="*/ 18 w 24"/>
              <a:gd name="T29" fmla="*/ 12 h 18"/>
              <a:gd name="T30" fmla="*/ 6 w 24"/>
              <a:gd name="T31" fmla="*/ 12 h 18"/>
              <a:gd name="T32" fmla="*/ 6 w 24"/>
              <a:gd name="T33" fmla="*/ 18 h 18"/>
              <a:gd name="T34" fmla="*/ 0 w 24"/>
              <a:gd name="T3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18">
                <a:moveTo>
                  <a:pt x="0" y="18"/>
                </a:move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18" y="0"/>
                </a:lnTo>
                <a:lnTo>
                  <a:pt x="18" y="6"/>
                </a:lnTo>
                <a:lnTo>
                  <a:pt x="18" y="12"/>
                </a:lnTo>
                <a:lnTo>
                  <a:pt x="24" y="12"/>
                </a:lnTo>
                <a:lnTo>
                  <a:pt x="18" y="18"/>
                </a:lnTo>
                <a:lnTo>
                  <a:pt x="12" y="18"/>
                </a:lnTo>
                <a:lnTo>
                  <a:pt x="12" y="12"/>
                </a:lnTo>
                <a:lnTo>
                  <a:pt x="18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5" name="Rectangle 125"/>
          <p:cNvSpPr>
            <a:spLocks noChangeArrowheads="1"/>
          </p:cNvSpPr>
          <p:nvPr/>
        </p:nvSpPr>
        <p:spPr bwMode="auto">
          <a:xfrm>
            <a:off x="6503988" y="5368925"/>
            <a:ext cx="19050" cy="1905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" name="Freeform 126"/>
          <p:cNvSpPr>
            <a:spLocks/>
          </p:cNvSpPr>
          <p:nvPr/>
        </p:nvSpPr>
        <p:spPr bwMode="auto">
          <a:xfrm>
            <a:off x="6618288" y="5387975"/>
            <a:ext cx="38100" cy="19050"/>
          </a:xfrm>
          <a:custGeom>
            <a:avLst/>
            <a:gdLst>
              <a:gd name="T0" fmla="*/ 6 w 12"/>
              <a:gd name="T1" fmla="*/ 6 h 6"/>
              <a:gd name="T2" fmla="*/ 12 w 12"/>
              <a:gd name="T3" fmla="*/ 6 h 6"/>
              <a:gd name="T4" fmla="*/ 12 w 12"/>
              <a:gd name="T5" fmla="*/ 6 h 6"/>
              <a:gd name="T6" fmla="*/ 6 w 12"/>
              <a:gd name="T7" fmla="*/ 6 h 6"/>
              <a:gd name="T8" fmla="*/ 0 w 12"/>
              <a:gd name="T9" fmla="*/ 0 h 6"/>
              <a:gd name="T10" fmla="*/ 6 w 12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6">
                <a:moveTo>
                  <a:pt x="6" y="6"/>
                </a:move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7" name="Freeform 127"/>
          <p:cNvSpPr>
            <a:spLocks noEditPoints="1"/>
          </p:cNvSpPr>
          <p:nvPr/>
        </p:nvSpPr>
        <p:spPr bwMode="auto">
          <a:xfrm>
            <a:off x="5434013" y="5387975"/>
            <a:ext cx="630237" cy="466725"/>
          </a:xfrm>
          <a:custGeom>
            <a:avLst/>
            <a:gdLst>
              <a:gd name="T0" fmla="*/ 8 w 33"/>
              <a:gd name="T1" fmla="*/ 2 h 25"/>
              <a:gd name="T2" fmla="*/ 11 w 33"/>
              <a:gd name="T3" fmla="*/ 2 h 25"/>
              <a:gd name="T4" fmla="*/ 13 w 33"/>
              <a:gd name="T5" fmla="*/ 0 h 25"/>
              <a:gd name="T6" fmla="*/ 16 w 33"/>
              <a:gd name="T7" fmla="*/ 2 h 25"/>
              <a:gd name="T8" fmla="*/ 18 w 33"/>
              <a:gd name="T9" fmla="*/ 2 h 25"/>
              <a:gd name="T10" fmla="*/ 19 w 33"/>
              <a:gd name="T11" fmla="*/ 2 h 25"/>
              <a:gd name="T12" fmla="*/ 18 w 33"/>
              <a:gd name="T13" fmla="*/ 4 h 25"/>
              <a:gd name="T14" fmla="*/ 20 w 33"/>
              <a:gd name="T15" fmla="*/ 5 h 25"/>
              <a:gd name="T16" fmla="*/ 22 w 33"/>
              <a:gd name="T17" fmla="*/ 5 h 25"/>
              <a:gd name="T18" fmla="*/ 23 w 33"/>
              <a:gd name="T19" fmla="*/ 6 h 25"/>
              <a:gd name="T20" fmla="*/ 24 w 33"/>
              <a:gd name="T21" fmla="*/ 4 h 25"/>
              <a:gd name="T22" fmla="*/ 25 w 33"/>
              <a:gd name="T23" fmla="*/ 3 h 25"/>
              <a:gd name="T24" fmla="*/ 26 w 33"/>
              <a:gd name="T25" fmla="*/ 4 h 25"/>
              <a:gd name="T26" fmla="*/ 28 w 33"/>
              <a:gd name="T27" fmla="*/ 4 h 25"/>
              <a:gd name="T28" fmla="*/ 29 w 33"/>
              <a:gd name="T29" fmla="*/ 6 h 25"/>
              <a:gd name="T30" fmla="*/ 32 w 33"/>
              <a:gd name="T31" fmla="*/ 6 h 25"/>
              <a:gd name="T32" fmla="*/ 33 w 33"/>
              <a:gd name="T33" fmla="*/ 8 h 25"/>
              <a:gd name="T34" fmla="*/ 31 w 33"/>
              <a:gd name="T35" fmla="*/ 12 h 25"/>
              <a:gd name="T36" fmla="*/ 29 w 33"/>
              <a:gd name="T37" fmla="*/ 11 h 25"/>
              <a:gd name="T38" fmla="*/ 31 w 33"/>
              <a:gd name="T39" fmla="*/ 13 h 25"/>
              <a:gd name="T40" fmla="*/ 29 w 33"/>
              <a:gd name="T41" fmla="*/ 15 h 25"/>
              <a:gd name="T42" fmla="*/ 29 w 33"/>
              <a:gd name="T43" fmla="*/ 15 h 25"/>
              <a:gd name="T44" fmla="*/ 30 w 33"/>
              <a:gd name="T45" fmla="*/ 19 h 25"/>
              <a:gd name="T46" fmla="*/ 29 w 33"/>
              <a:gd name="T47" fmla="*/ 17 h 25"/>
              <a:gd name="T48" fmla="*/ 29 w 33"/>
              <a:gd name="T49" fmla="*/ 16 h 25"/>
              <a:gd name="T50" fmla="*/ 27 w 33"/>
              <a:gd name="T51" fmla="*/ 17 h 25"/>
              <a:gd name="T52" fmla="*/ 24 w 33"/>
              <a:gd name="T53" fmla="*/ 17 h 25"/>
              <a:gd name="T54" fmla="*/ 21 w 33"/>
              <a:gd name="T55" fmla="*/ 19 h 25"/>
              <a:gd name="T56" fmla="*/ 18 w 33"/>
              <a:gd name="T57" fmla="*/ 19 h 25"/>
              <a:gd name="T58" fmla="*/ 16 w 33"/>
              <a:gd name="T59" fmla="*/ 19 h 25"/>
              <a:gd name="T60" fmla="*/ 14 w 33"/>
              <a:gd name="T61" fmla="*/ 19 h 25"/>
              <a:gd name="T62" fmla="*/ 14 w 33"/>
              <a:gd name="T63" fmla="*/ 22 h 25"/>
              <a:gd name="T64" fmla="*/ 12 w 33"/>
              <a:gd name="T65" fmla="*/ 23 h 25"/>
              <a:gd name="T66" fmla="*/ 11 w 33"/>
              <a:gd name="T67" fmla="*/ 25 h 25"/>
              <a:gd name="T68" fmla="*/ 10 w 33"/>
              <a:gd name="T69" fmla="*/ 23 h 25"/>
              <a:gd name="T70" fmla="*/ 8 w 33"/>
              <a:gd name="T71" fmla="*/ 22 h 25"/>
              <a:gd name="T72" fmla="*/ 7 w 33"/>
              <a:gd name="T73" fmla="*/ 22 h 25"/>
              <a:gd name="T74" fmla="*/ 4 w 33"/>
              <a:gd name="T75" fmla="*/ 22 h 25"/>
              <a:gd name="T76" fmla="*/ 4 w 33"/>
              <a:gd name="T77" fmla="*/ 19 h 25"/>
              <a:gd name="T78" fmla="*/ 6 w 33"/>
              <a:gd name="T79" fmla="*/ 18 h 25"/>
              <a:gd name="T80" fmla="*/ 5 w 33"/>
              <a:gd name="T81" fmla="*/ 16 h 25"/>
              <a:gd name="T82" fmla="*/ 6 w 33"/>
              <a:gd name="T83" fmla="*/ 15 h 25"/>
              <a:gd name="T84" fmla="*/ 5 w 33"/>
              <a:gd name="T85" fmla="*/ 14 h 25"/>
              <a:gd name="T86" fmla="*/ 5 w 33"/>
              <a:gd name="T87" fmla="*/ 12 h 25"/>
              <a:gd name="T88" fmla="*/ 4 w 33"/>
              <a:gd name="T89" fmla="*/ 10 h 25"/>
              <a:gd name="T90" fmla="*/ 4 w 33"/>
              <a:gd name="T91" fmla="*/ 10 h 25"/>
              <a:gd name="T92" fmla="*/ 2 w 33"/>
              <a:gd name="T93" fmla="*/ 10 h 25"/>
              <a:gd name="T94" fmla="*/ 1 w 33"/>
              <a:gd name="T95" fmla="*/ 8 h 25"/>
              <a:gd name="T96" fmla="*/ 0 w 33"/>
              <a:gd name="T97" fmla="*/ 5 h 25"/>
              <a:gd name="T98" fmla="*/ 2 w 33"/>
              <a:gd name="T99" fmla="*/ 4 h 25"/>
              <a:gd name="T100" fmla="*/ 3 w 33"/>
              <a:gd name="T101" fmla="*/ 3 h 25"/>
              <a:gd name="T102" fmla="*/ 3 w 33"/>
              <a:gd name="T103" fmla="*/ 2 h 25"/>
              <a:gd name="T104" fmla="*/ 4 w 33"/>
              <a:gd name="T105" fmla="*/ 0 h 25"/>
              <a:gd name="T106" fmla="*/ 4 w 33"/>
              <a:gd name="T107" fmla="*/ 2 h 25"/>
              <a:gd name="T108" fmla="*/ 6 w 33"/>
              <a:gd name="T109" fmla="*/ 2 h 25"/>
              <a:gd name="T110" fmla="*/ 28 w 33"/>
              <a:gd name="T111" fmla="*/ 11 h 25"/>
              <a:gd name="T112" fmla="*/ 29 w 33"/>
              <a:gd name="T113" fmla="*/ 13 h 25"/>
              <a:gd name="T114" fmla="*/ 29 w 33"/>
              <a:gd name="T115" fmla="*/ 1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" h="25">
                <a:moveTo>
                  <a:pt x="7" y="2"/>
                </a:move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2" y="0"/>
                </a:lnTo>
                <a:lnTo>
                  <a:pt x="13" y="0"/>
                </a:lnTo>
                <a:lnTo>
                  <a:pt x="14" y="2"/>
                </a:lnTo>
                <a:lnTo>
                  <a:pt x="15" y="2"/>
                </a:lnTo>
                <a:lnTo>
                  <a:pt x="16" y="2"/>
                </a:lnTo>
                <a:lnTo>
                  <a:pt x="17" y="2"/>
                </a:lnTo>
                <a:lnTo>
                  <a:pt x="18" y="0"/>
                </a:lnTo>
                <a:lnTo>
                  <a:pt x="18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18" y="2"/>
                </a:lnTo>
                <a:lnTo>
                  <a:pt x="18" y="3"/>
                </a:lnTo>
                <a:lnTo>
                  <a:pt x="18" y="4"/>
                </a:lnTo>
                <a:lnTo>
                  <a:pt x="19" y="4"/>
                </a:lnTo>
                <a:lnTo>
                  <a:pt x="19" y="5"/>
                </a:lnTo>
                <a:lnTo>
                  <a:pt x="20" y="5"/>
                </a:lnTo>
                <a:lnTo>
                  <a:pt x="21" y="5"/>
                </a:lnTo>
                <a:lnTo>
                  <a:pt x="21" y="4"/>
                </a:lnTo>
                <a:lnTo>
                  <a:pt x="22" y="5"/>
                </a:lnTo>
                <a:lnTo>
                  <a:pt x="21" y="5"/>
                </a:lnTo>
                <a:lnTo>
                  <a:pt x="22" y="6"/>
                </a:lnTo>
                <a:lnTo>
                  <a:pt x="23" y="6"/>
                </a:lnTo>
                <a:lnTo>
                  <a:pt x="24" y="6"/>
                </a:lnTo>
                <a:lnTo>
                  <a:pt x="24" y="5"/>
                </a:lnTo>
                <a:lnTo>
                  <a:pt x="24" y="4"/>
                </a:lnTo>
                <a:lnTo>
                  <a:pt x="25" y="4"/>
                </a:lnTo>
                <a:lnTo>
                  <a:pt x="26" y="4"/>
                </a:lnTo>
                <a:lnTo>
                  <a:pt x="25" y="3"/>
                </a:lnTo>
                <a:lnTo>
                  <a:pt x="25" y="2"/>
                </a:lnTo>
                <a:lnTo>
                  <a:pt x="26" y="3"/>
                </a:lnTo>
                <a:lnTo>
                  <a:pt x="26" y="4"/>
                </a:lnTo>
                <a:lnTo>
                  <a:pt x="27" y="4"/>
                </a:lnTo>
                <a:lnTo>
                  <a:pt x="27" y="5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29" y="6"/>
                </a:lnTo>
                <a:lnTo>
                  <a:pt x="30" y="6"/>
                </a:lnTo>
                <a:lnTo>
                  <a:pt x="31" y="6"/>
                </a:lnTo>
                <a:lnTo>
                  <a:pt x="32" y="6"/>
                </a:lnTo>
                <a:lnTo>
                  <a:pt x="32" y="7"/>
                </a:lnTo>
                <a:lnTo>
                  <a:pt x="32" y="7"/>
                </a:lnTo>
                <a:lnTo>
                  <a:pt x="33" y="8"/>
                </a:lnTo>
                <a:lnTo>
                  <a:pt x="32" y="9"/>
                </a:lnTo>
                <a:lnTo>
                  <a:pt x="32" y="10"/>
                </a:lnTo>
                <a:lnTo>
                  <a:pt x="31" y="12"/>
                </a:lnTo>
                <a:lnTo>
                  <a:pt x="30" y="12"/>
                </a:lnTo>
                <a:lnTo>
                  <a:pt x="30" y="11"/>
                </a:lnTo>
                <a:lnTo>
                  <a:pt x="29" y="11"/>
                </a:lnTo>
                <a:lnTo>
                  <a:pt x="29" y="12"/>
                </a:lnTo>
                <a:lnTo>
                  <a:pt x="30" y="13"/>
                </a:lnTo>
                <a:lnTo>
                  <a:pt x="31" y="13"/>
                </a:lnTo>
                <a:lnTo>
                  <a:pt x="30" y="15"/>
                </a:lnTo>
                <a:lnTo>
                  <a:pt x="30" y="15"/>
                </a:lnTo>
                <a:lnTo>
                  <a:pt x="29" y="15"/>
                </a:lnTo>
                <a:lnTo>
                  <a:pt x="29" y="15"/>
                </a:lnTo>
                <a:lnTo>
                  <a:pt x="28" y="15"/>
                </a:lnTo>
                <a:lnTo>
                  <a:pt x="29" y="15"/>
                </a:lnTo>
                <a:lnTo>
                  <a:pt x="29" y="16"/>
                </a:lnTo>
                <a:lnTo>
                  <a:pt x="30" y="16"/>
                </a:lnTo>
                <a:lnTo>
                  <a:pt x="30" y="19"/>
                </a:lnTo>
                <a:lnTo>
                  <a:pt x="29" y="19"/>
                </a:lnTo>
                <a:lnTo>
                  <a:pt x="29" y="18"/>
                </a:lnTo>
                <a:lnTo>
                  <a:pt x="29" y="17"/>
                </a:lnTo>
                <a:lnTo>
                  <a:pt x="29" y="16"/>
                </a:lnTo>
                <a:lnTo>
                  <a:pt x="29" y="17"/>
                </a:lnTo>
                <a:lnTo>
                  <a:pt x="29" y="16"/>
                </a:lnTo>
                <a:lnTo>
                  <a:pt x="28" y="17"/>
                </a:lnTo>
                <a:lnTo>
                  <a:pt x="28" y="18"/>
                </a:lnTo>
                <a:lnTo>
                  <a:pt x="27" y="17"/>
                </a:lnTo>
                <a:lnTo>
                  <a:pt x="26" y="17"/>
                </a:lnTo>
                <a:lnTo>
                  <a:pt x="26" y="16"/>
                </a:lnTo>
                <a:lnTo>
                  <a:pt x="24" y="17"/>
                </a:lnTo>
                <a:lnTo>
                  <a:pt x="23" y="18"/>
                </a:lnTo>
                <a:lnTo>
                  <a:pt x="22" y="19"/>
                </a:lnTo>
                <a:lnTo>
                  <a:pt x="21" y="19"/>
                </a:lnTo>
                <a:lnTo>
                  <a:pt x="20" y="19"/>
                </a:lnTo>
                <a:lnTo>
                  <a:pt x="19" y="19"/>
                </a:lnTo>
                <a:lnTo>
                  <a:pt x="18" y="19"/>
                </a:lnTo>
                <a:lnTo>
                  <a:pt x="18" y="19"/>
                </a:lnTo>
                <a:lnTo>
                  <a:pt x="17" y="19"/>
                </a:lnTo>
                <a:lnTo>
                  <a:pt x="16" y="19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0"/>
                </a:lnTo>
                <a:lnTo>
                  <a:pt x="14" y="21"/>
                </a:lnTo>
                <a:lnTo>
                  <a:pt x="14" y="22"/>
                </a:lnTo>
                <a:lnTo>
                  <a:pt x="14" y="23"/>
                </a:lnTo>
                <a:lnTo>
                  <a:pt x="13" y="23"/>
                </a:lnTo>
                <a:lnTo>
                  <a:pt x="12" y="23"/>
                </a:lnTo>
                <a:lnTo>
                  <a:pt x="12" y="24"/>
                </a:lnTo>
                <a:lnTo>
                  <a:pt x="11" y="24"/>
                </a:lnTo>
                <a:lnTo>
                  <a:pt x="11" y="25"/>
                </a:lnTo>
                <a:lnTo>
                  <a:pt x="10" y="25"/>
                </a:lnTo>
                <a:lnTo>
                  <a:pt x="10" y="24"/>
                </a:lnTo>
                <a:lnTo>
                  <a:pt x="10" y="23"/>
                </a:lnTo>
                <a:lnTo>
                  <a:pt x="9" y="23"/>
                </a:lnTo>
                <a:lnTo>
                  <a:pt x="9" y="22"/>
                </a:lnTo>
                <a:lnTo>
                  <a:pt x="8" y="22"/>
                </a:lnTo>
                <a:lnTo>
                  <a:pt x="8" y="21"/>
                </a:lnTo>
                <a:lnTo>
                  <a:pt x="7" y="21"/>
                </a:lnTo>
                <a:lnTo>
                  <a:pt x="7" y="22"/>
                </a:lnTo>
                <a:lnTo>
                  <a:pt x="6" y="22"/>
                </a:lnTo>
                <a:lnTo>
                  <a:pt x="5" y="22"/>
                </a:lnTo>
                <a:lnTo>
                  <a:pt x="4" y="22"/>
                </a:lnTo>
                <a:lnTo>
                  <a:pt x="4" y="21"/>
                </a:lnTo>
                <a:lnTo>
                  <a:pt x="4" y="20"/>
                </a:lnTo>
                <a:lnTo>
                  <a:pt x="4" y="19"/>
                </a:lnTo>
                <a:lnTo>
                  <a:pt x="4" y="18"/>
                </a:lnTo>
                <a:lnTo>
                  <a:pt x="5" y="18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4" y="15"/>
                </a:lnTo>
                <a:lnTo>
                  <a:pt x="5" y="15"/>
                </a:lnTo>
                <a:lnTo>
                  <a:pt x="6" y="15"/>
                </a:lnTo>
                <a:lnTo>
                  <a:pt x="6" y="15"/>
                </a:lnTo>
                <a:lnTo>
                  <a:pt x="6" y="14"/>
                </a:lnTo>
                <a:lnTo>
                  <a:pt x="5" y="14"/>
                </a:lnTo>
                <a:lnTo>
                  <a:pt x="6" y="14"/>
                </a:lnTo>
                <a:lnTo>
                  <a:pt x="5" y="13"/>
                </a:lnTo>
                <a:lnTo>
                  <a:pt x="5" y="12"/>
                </a:lnTo>
                <a:lnTo>
                  <a:pt x="5" y="11"/>
                </a:lnTo>
                <a:lnTo>
                  <a:pt x="4" y="11"/>
                </a:lnTo>
                <a:lnTo>
                  <a:pt x="4" y="10"/>
                </a:lnTo>
                <a:lnTo>
                  <a:pt x="4" y="11"/>
                </a:lnTo>
                <a:lnTo>
                  <a:pt x="4" y="11"/>
                </a:lnTo>
                <a:lnTo>
                  <a:pt x="4" y="10"/>
                </a:lnTo>
                <a:lnTo>
                  <a:pt x="4" y="9"/>
                </a:lnTo>
                <a:lnTo>
                  <a:pt x="3" y="10"/>
                </a:lnTo>
                <a:lnTo>
                  <a:pt x="2" y="10"/>
                </a:lnTo>
                <a:lnTo>
                  <a:pt x="2" y="9"/>
                </a:lnTo>
                <a:lnTo>
                  <a:pt x="0" y="8"/>
                </a:lnTo>
                <a:lnTo>
                  <a:pt x="1" y="8"/>
                </a:lnTo>
                <a:lnTo>
                  <a:pt x="1" y="7"/>
                </a:lnTo>
                <a:lnTo>
                  <a:pt x="0" y="6"/>
                </a:lnTo>
                <a:lnTo>
                  <a:pt x="0" y="5"/>
                </a:lnTo>
                <a:lnTo>
                  <a:pt x="1" y="4"/>
                </a:lnTo>
                <a:lnTo>
                  <a:pt x="1" y="3"/>
                </a:lnTo>
                <a:lnTo>
                  <a:pt x="2" y="4"/>
                </a:lnTo>
                <a:lnTo>
                  <a:pt x="2" y="3"/>
                </a:lnTo>
                <a:lnTo>
                  <a:pt x="2" y="4"/>
                </a:lnTo>
                <a:lnTo>
                  <a:pt x="3" y="3"/>
                </a:lnTo>
                <a:lnTo>
                  <a:pt x="2" y="2"/>
                </a:lnTo>
                <a:lnTo>
                  <a:pt x="3" y="2"/>
                </a:lnTo>
                <a:lnTo>
                  <a:pt x="3" y="2"/>
                </a:lnTo>
                <a:lnTo>
                  <a:pt x="4" y="2"/>
                </a:lnTo>
                <a:lnTo>
                  <a:pt x="3" y="2"/>
                </a:ln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close/>
                <a:moveTo>
                  <a:pt x="28" y="11"/>
                </a:moveTo>
                <a:lnTo>
                  <a:pt x="28" y="11"/>
                </a:lnTo>
                <a:lnTo>
                  <a:pt x="28" y="12"/>
                </a:lnTo>
                <a:lnTo>
                  <a:pt x="28" y="13"/>
                </a:lnTo>
                <a:lnTo>
                  <a:pt x="29" y="13"/>
                </a:lnTo>
                <a:lnTo>
                  <a:pt x="29" y="12"/>
                </a:lnTo>
                <a:lnTo>
                  <a:pt x="29" y="11"/>
                </a:lnTo>
                <a:lnTo>
                  <a:pt x="29" y="10"/>
                </a:lnTo>
                <a:lnTo>
                  <a:pt x="28" y="10"/>
                </a:lnTo>
                <a:lnTo>
                  <a:pt x="28" y="1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Freeform 128"/>
          <p:cNvSpPr>
            <a:spLocks/>
          </p:cNvSpPr>
          <p:nvPr/>
        </p:nvSpPr>
        <p:spPr bwMode="auto">
          <a:xfrm>
            <a:off x="6199188" y="5387975"/>
            <a:ext cx="77787" cy="73025"/>
          </a:xfrm>
          <a:custGeom>
            <a:avLst/>
            <a:gdLst>
              <a:gd name="T0" fmla="*/ 18 w 24"/>
              <a:gd name="T1" fmla="*/ 0 h 24"/>
              <a:gd name="T2" fmla="*/ 18 w 24"/>
              <a:gd name="T3" fmla="*/ 0 h 24"/>
              <a:gd name="T4" fmla="*/ 24 w 24"/>
              <a:gd name="T5" fmla="*/ 0 h 24"/>
              <a:gd name="T6" fmla="*/ 24 w 24"/>
              <a:gd name="T7" fmla="*/ 12 h 24"/>
              <a:gd name="T8" fmla="*/ 18 w 24"/>
              <a:gd name="T9" fmla="*/ 12 h 24"/>
              <a:gd name="T10" fmla="*/ 6 w 24"/>
              <a:gd name="T11" fmla="*/ 18 h 24"/>
              <a:gd name="T12" fmla="*/ 6 w 24"/>
              <a:gd name="T13" fmla="*/ 24 h 24"/>
              <a:gd name="T14" fmla="*/ 0 w 24"/>
              <a:gd name="T15" fmla="*/ 24 h 24"/>
              <a:gd name="T16" fmla="*/ 0 w 24"/>
              <a:gd name="T17" fmla="*/ 18 h 24"/>
              <a:gd name="T18" fmla="*/ 6 w 24"/>
              <a:gd name="T19" fmla="*/ 12 h 24"/>
              <a:gd name="T20" fmla="*/ 12 w 24"/>
              <a:gd name="T21" fmla="*/ 12 h 24"/>
              <a:gd name="T22" fmla="*/ 18 w 24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" h="24">
                <a:moveTo>
                  <a:pt x="18" y="0"/>
                </a:moveTo>
                <a:lnTo>
                  <a:pt x="18" y="0"/>
                </a:lnTo>
                <a:lnTo>
                  <a:pt x="24" y="0"/>
                </a:lnTo>
                <a:lnTo>
                  <a:pt x="24" y="12"/>
                </a:lnTo>
                <a:lnTo>
                  <a:pt x="18" y="12"/>
                </a:lnTo>
                <a:lnTo>
                  <a:pt x="6" y="18"/>
                </a:lnTo>
                <a:lnTo>
                  <a:pt x="6" y="24"/>
                </a:lnTo>
                <a:lnTo>
                  <a:pt x="0" y="24"/>
                </a:lnTo>
                <a:lnTo>
                  <a:pt x="0" y="18"/>
                </a:lnTo>
                <a:lnTo>
                  <a:pt x="6" y="12"/>
                </a:lnTo>
                <a:lnTo>
                  <a:pt x="12" y="12"/>
                </a:lnTo>
                <a:lnTo>
                  <a:pt x="18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6677025" y="5407025"/>
            <a:ext cx="20638" cy="19050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0 h 6"/>
              <a:gd name="T8" fmla="*/ 6 w 6"/>
              <a:gd name="T9" fmla="*/ 6 h 6"/>
              <a:gd name="T10" fmla="*/ 0 w 6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0" name="Freeform 130"/>
          <p:cNvSpPr>
            <a:spLocks/>
          </p:cNvSpPr>
          <p:nvPr/>
        </p:nvSpPr>
        <p:spPr bwMode="auto">
          <a:xfrm>
            <a:off x="4689475" y="5426075"/>
            <a:ext cx="3175" cy="34925"/>
          </a:xfrm>
          <a:custGeom>
            <a:avLst/>
            <a:gdLst>
              <a:gd name="T0" fmla="*/ 0 h 12"/>
              <a:gd name="T1" fmla="*/ 0 h 12"/>
              <a:gd name="T2" fmla="*/ 0 h 12"/>
              <a:gd name="T3" fmla="*/ 6 h 12"/>
              <a:gd name="T4" fmla="*/ 12 h 12"/>
              <a:gd name="T5" fmla="*/ 6 h 12"/>
              <a:gd name="T6" fmla="*/ 0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" name="Freeform 131"/>
          <p:cNvSpPr>
            <a:spLocks/>
          </p:cNvSpPr>
          <p:nvPr/>
        </p:nvSpPr>
        <p:spPr bwMode="auto">
          <a:xfrm>
            <a:off x="6638925" y="5426075"/>
            <a:ext cx="17463" cy="17463"/>
          </a:xfrm>
          <a:custGeom>
            <a:avLst/>
            <a:gdLst>
              <a:gd name="T0" fmla="*/ 6 w 6"/>
              <a:gd name="T1" fmla="*/ 6 h 6"/>
              <a:gd name="T2" fmla="*/ 0 w 6"/>
              <a:gd name="T3" fmla="*/ 6 h 6"/>
              <a:gd name="T4" fmla="*/ 6 w 6"/>
              <a:gd name="T5" fmla="*/ 0 h 6"/>
              <a:gd name="T6" fmla="*/ 6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6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" name="Freeform 132"/>
          <p:cNvSpPr>
            <a:spLocks/>
          </p:cNvSpPr>
          <p:nvPr/>
        </p:nvSpPr>
        <p:spPr bwMode="auto">
          <a:xfrm>
            <a:off x="4670425" y="5461000"/>
            <a:ext cx="19050" cy="38100"/>
          </a:xfrm>
          <a:custGeom>
            <a:avLst/>
            <a:gdLst>
              <a:gd name="T0" fmla="*/ 6 w 6"/>
              <a:gd name="T1" fmla="*/ 0 h 12"/>
              <a:gd name="T2" fmla="*/ 6 w 6"/>
              <a:gd name="T3" fmla="*/ 0 h 12"/>
              <a:gd name="T4" fmla="*/ 6 w 6"/>
              <a:gd name="T5" fmla="*/ 6 h 12"/>
              <a:gd name="T6" fmla="*/ 6 w 6"/>
              <a:gd name="T7" fmla="*/ 12 h 12"/>
              <a:gd name="T8" fmla="*/ 0 w 6"/>
              <a:gd name="T9" fmla="*/ 12 h 12"/>
              <a:gd name="T10" fmla="*/ 0 w 6"/>
              <a:gd name="T11" fmla="*/ 6 h 12"/>
              <a:gd name="T12" fmla="*/ 0 w 6"/>
              <a:gd name="T13" fmla="*/ 0 h 12"/>
              <a:gd name="T14" fmla="*/ 6 w 6"/>
              <a:gd name="T1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" name="Freeform 133"/>
          <p:cNvSpPr>
            <a:spLocks/>
          </p:cNvSpPr>
          <p:nvPr/>
        </p:nvSpPr>
        <p:spPr bwMode="auto">
          <a:xfrm>
            <a:off x="6923088" y="5461000"/>
            <a:ext cx="22225" cy="19050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0 h 6"/>
              <a:gd name="T8" fmla="*/ 0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Freeform 134"/>
          <p:cNvSpPr>
            <a:spLocks/>
          </p:cNvSpPr>
          <p:nvPr/>
        </p:nvSpPr>
        <p:spPr bwMode="auto">
          <a:xfrm>
            <a:off x="5053013" y="5461000"/>
            <a:ext cx="573087" cy="431800"/>
          </a:xfrm>
          <a:custGeom>
            <a:avLst/>
            <a:gdLst>
              <a:gd name="T0" fmla="*/ 6 w 180"/>
              <a:gd name="T1" fmla="*/ 78 h 138"/>
              <a:gd name="T2" fmla="*/ 6 w 180"/>
              <a:gd name="T3" fmla="*/ 72 h 138"/>
              <a:gd name="T4" fmla="*/ 24 w 180"/>
              <a:gd name="T5" fmla="*/ 66 h 138"/>
              <a:gd name="T6" fmla="*/ 24 w 180"/>
              <a:gd name="T7" fmla="*/ 54 h 138"/>
              <a:gd name="T8" fmla="*/ 24 w 180"/>
              <a:gd name="T9" fmla="*/ 42 h 138"/>
              <a:gd name="T10" fmla="*/ 42 w 180"/>
              <a:gd name="T11" fmla="*/ 36 h 138"/>
              <a:gd name="T12" fmla="*/ 48 w 180"/>
              <a:gd name="T13" fmla="*/ 36 h 138"/>
              <a:gd name="T14" fmla="*/ 54 w 180"/>
              <a:gd name="T15" fmla="*/ 42 h 138"/>
              <a:gd name="T16" fmla="*/ 66 w 180"/>
              <a:gd name="T17" fmla="*/ 36 h 138"/>
              <a:gd name="T18" fmla="*/ 60 w 180"/>
              <a:gd name="T19" fmla="*/ 30 h 138"/>
              <a:gd name="T20" fmla="*/ 66 w 180"/>
              <a:gd name="T21" fmla="*/ 24 h 138"/>
              <a:gd name="T22" fmla="*/ 72 w 180"/>
              <a:gd name="T23" fmla="*/ 18 h 138"/>
              <a:gd name="T24" fmla="*/ 72 w 180"/>
              <a:gd name="T25" fmla="*/ 0 h 138"/>
              <a:gd name="T26" fmla="*/ 84 w 180"/>
              <a:gd name="T27" fmla="*/ 12 h 138"/>
              <a:gd name="T28" fmla="*/ 84 w 180"/>
              <a:gd name="T29" fmla="*/ 24 h 138"/>
              <a:gd name="T30" fmla="*/ 96 w 180"/>
              <a:gd name="T31" fmla="*/ 18 h 138"/>
              <a:gd name="T32" fmla="*/ 90 w 180"/>
              <a:gd name="T33" fmla="*/ 6 h 138"/>
              <a:gd name="T34" fmla="*/ 102 w 180"/>
              <a:gd name="T35" fmla="*/ 12 h 138"/>
              <a:gd name="T36" fmla="*/ 114 w 180"/>
              <a:gd name="T37" fmla="*/ 12 h 138"/>
              <a:gd name="T38" fmla="*/ 126 w 180"/>
              <a:gd name="T39" fmla="*/ 24 h 138"/>
              <a:gd name="T40" fmla="*/ 132 w 180"/>
              <a:gd name="T41" fmla="*/ 36 h 138"/>
              <a:gd name="T42" fmla="*/ 144 w 180"/>
              <a:gd name="T43" fmla="*/ 36 h 138"/>
              <a:gd name="T44" fmla="*/ 144 w 180"/>
              <a:gd name="T45" fmla="*/ 36 h 138"/>
              <a:gd name="T46" fmla="*/ 150 w 180"/>
              <a:gd name="T47" fmla="*/ 48 h 138"/>
              <a:gd name="T48" fmla="*/ 150 w 180"/>
              <a:gd name="T49" fmla="*/ 60 h 138"/>
              <a:gd name="T50" fmla="*/ 156 w 180"/>
              <a:gd name="T51" fmla="*/ 66 h 138"/>
              <a:gd name="T52" fmla="*/ 150 w 180"/>
              <a:gd name="T53" fmla="*/ 72 h 138"/>
              <a:gd name="T54" fmla="*/ 156 w 180"/>
              <a:gd name="T55" fmla="*/ 84 h 138"/>
              <a:gd name="T56" fmla="*/ 144 w 180"/>
              <a:gd name="T57" fmla="*/ 90 h 138"/>
              <a:gd name="T58" fmla="*/ 144 w 180"/>
              <a:gd name="T59" fmla="*/ 108 h 138"/>
              <a:gd name="T60" fmla="*/ 162 w 180"/>
              <a:gd name="T61" fmla="*/ 108 h 138"/>
              <a:gd name="T62" fmla="*/ 168 w 180"/>
              <a:gd name="T63" fmla="*/ 108 h 138"/>
              <a:gd name="T64" fmla="*/ 180 w 180"/>
              <a:gd name="T65" fmla="*/ 114 h 138"/>
              <a:gd name="T66" fmla="*/ 162 w 180"/>
              <a:gd name="T67" fmla="*/ 120 h 138"/>
              <a:gd name="T68" fmla="*/ 150 w 180"/>
              <a:gd name="T69" fmla="*/ 132 h 138"/>
              <a:gd name="T70" fmla="*/ 138 w 180"/>
              <a:gd name="T71" fmla="*/ 138 h 138"/>
              <a:gd name="T72" fmla="*/ 126 w 180"/>
              <a:gd name="T73" fmla="*/ 132 h 138"/>
              <a:gd name="T74" fmla="*/ 96 w 180"/>
              <a:gd name="T75" fmla="*/ 126 h 138"/>
              <a:gd name="T76" fmla="*/ 84 w 180"/>
              <a:gd name="T77" fmla="*/ 132 h 138"/>
              <a:gd name="T78" fmla="*/ 66 w 180"/>
              <a:gd name="T79" fmla="*/ 108 h 138"/>
              <a:gd name="T80" fmla="*/ 48 w 180"/>
              <a:gd name="T81" fmla="*/ 108 h 138"/>
              <a:gd name="T82" fmla="*/ 30 w 180"/>
              <a:gd name="T83" fmla="*/ 96 h 138"/>
              <a:gd name="T84" fmla="*/ 6 w 180"/>
              <a:gd name="T85" fmla="*/ 9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0" h="138">
                <a:moveTo>
                  <a:pt x="6" y="90"/>
                </a:move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0" y="72"/>
                </a:lnTo>
                <a:lnTo>
                  <a:pt x="6" y="72"/>
                </a:lnTo>
                <a:lnTo>
                  <a:pt x="12" y="66"/>
                </a:lnTo>
                <a:lnTo>
                  <a:pt x="18" y="66"/>
                </a:lnTo>
                <a:lnTo>
                  <a:pt x="24" y="66"/>
                </a:lnTo>
                <a:lnTo>
                  <a:pt x="30" y="60"/>
                </a:lnTo>
                <a:lnTo>
                  <a:pt x="30" y="54"/>
                </a:lnTo>
                <a:lnTo>
                  <a:pt x="24" y="54"/>
                </a:lnTo>
                <a:lnTo>
                  <a:pt x="24" y="48"/>
                </a:lnTo>
                <a:lnTo>
                  <a:pt x="30" y="48"/>
                </a:lnTo>
                <a:lnTo>
                  <a:pt x="24" y="42"/>
                </a:lnTo>
                <a:lnTo>
                  <a:pt x="30" y="42"/>
                </a:lnTo>
                <a:lnTo>
                  <a:pt x="36" y="36"/>
                </a:lnTo>
                <a:lnTo>
                  <a:pt x="42" y="36"/>
                </a:lnTo>
                <a:lnTo>
                  <a:pt x="42" y="30"/>
                </a:lnTo>
                <a:lnTo>
                  <a:pt x="48" y="30"/>
                </a:lnTo>
                <a:lnTo>
                  <a:pt x="48" y="36"/>
                </a:lnTo>
                <a:lnTo>
                  <a:pt x="54" y="36"/>
                </a:lnTo>
                <a:lnTo>
                  <a:pt x="60" y="42"/>
                </a:lnTo>
                <a:lnTo>
                  <a:pt x="54" y="42"/>
                </a:lnTo>
                <a:lnTo>
                  <a:pt x="60" y="48"/>
                </a:lnTo>
                <a:lnTo>
                  <a:pt x="66" y="42"/>
                </a:lnTo>
                <a:lnTo>
                  <a:pt x="66" y="36"/>
                </a:lnTo>
                <a:lnTo>
                  <a:pt x="66" y="36"/>
                </a:lnTo>
                <a:lnTo>
                  <a:pt x="60" y="36"/>
                </a:lnTo>
                <a:lnTo>
                  <a:pt x="60" y="30"/>
                </a:lnTo>
                <a:lnTo>
                  <a:pt x="60" y="24"/>
                </a:lnTo>
                <a:lnTo>
                  <a:pt x="66" y="24"/>
                </a:lnTo>
                <a:lnTo>
                  <a:pt x="66" y="24"/>
                </a:lnTo>
                <a:lnTo>
                  <a:pt x="72" y="24"/>
                </a:lnTo>
                <a:lnTo>
                  <a:pt x="78" y="18"/>
                </a:lnTo>
                <a:lnTo>
                  <a:pt x="72" y="18"/>
                </a:lnTo>
                <a:lnTo>
                  <a:pt x="66" y="12"/>
                </a:lnTo>
                <a:lnTo>
                  <a:pt x="66" y="6"/>
                </a:lnTo>
                <a:lnTo>
                  <a:pt x="72" y="0"/>
                </a:lnTo>
                <a:lnTo>
                  <a:pt x="78" y="6"/>
                </a:lnTo>
                <a:lnTo>
                  <a:pt x="78" y="12"/>
                </a:lnTo>
                <a:lnTo>
                  <a:pt x="84" y="12"/>
                </a:lnTo>
                <a:lnTo>
                  <a:pt x="78" y="18"/>
                </a:lnTo>
                <a:lnTo>
                  <a:pt x="84" y="18"/>
                </a:lnTo>
                <a:lnTo>
                  <a:pt x="84" y="24"/>
                </a:lnTo>
                <a:lnTo>
                  <a:pt x="90" y="24"/>
                </a:lnTo>
                <a:lnTo>
                  <a:pt x="90" y="18"/>
                </a:lnTo>
                <a:lnTo>
                  <a:pt x="96" y="18"/>
                </a:lnTo>
                <a:lnTo>
                  <a:pt x="90" y="18"/>
                </a:lnTo>
                <a:lnTo>
                  <a:pt x="90" y="12"/>
                </a:lnTo>
                <a:lnTo>
                  <a:pt x="90" y="6"/>
                </a:lnTo>
                <a:lnTo>
                  <a:pt x="96" y="6"/>
                </a:lnTo>
                <a:lnTo>
                  <a:pt x="96" y="12"/>
                </a:lnTo>
                <a:lnTo>
                  <a:pt x="102" y="12"/>
                </a:lnTo>
                <a:lnTo>
                  <a:pt x="114" y="12"/>
                </a:lnTo>
                <a:lnTo>
                  <a:pt x="114" y="18"/>
                </a:lnTo>
                <a:lnTo>
                  <a:pt x="114" y="12"/>
                </a:lnTo>
                <a:lnTo>
                  <a:pt x="120" y="12"/>
                </a:lnTo>
                <a:lnTo>
                  <a:pt x="126" y="18"/>
                </a:lnTo>
                <a:lnTo>
                  <a:pt x="126" y="24"/>
                </a:lnTo>
                <a:lnTo>
                  <a:pt x="120" y="24"/>
                </a:lnTo>
                <a:lnTo>
                  <a:pt x="132" y="30"/>
                </a:lnTo>
                <a:lnTo>
                  <a:pt x="132" y="36"/>
                </a:lnTo>
                <a:lnTo>
                  <a:pt x="138" y="36"/>
                </a:lnTo>
                <a:lnTo>
                  <a:pt x="144" y="30"/>
                </a:lnTo>
                <a:lnTo>
                  <a:pt x="144" y="36"/>
                </a:lnTo>
                <a:lnTo>
                  <a:pt x="144" y="42"/>
                </a:lnTo>
                <a:lnTo>
                  <a:pt x="144" y="42"/>
                </a:lnTo>
                <a:lnTo>
                  <a:pt x="144" y="36"/>
                </a:lnTo>
                <a:lnTo>
                  <a:pt x="144" y="42"/>
                </a:lnTo>
                <a:lnTo>
                  <a:pt x="150" y="42"/>
                </a:lnTo>
                <a:lnTo>
                  <a:pt x="150" y="48"/>
                </a:lnTo>
                <a:lnTo>
                  <a:pt x="150" y="54"/>
                </a:lnTo>
                <a:lnTo>
                  <a:pt x="156" y="60"/>
                </a:lnTo>
                <a:lnTo>
                  <a:pt x="150" y="60"/>
                </a:lnTo>
                <a:lnTo>
                  <a:pt x="156" y="60"/>
                </a:lnTo>
                <a:lnTo>
                  <a:pt x="156" y="66"/>
                </a:lnTo>
                <a:lnTo>
                  <a:pt x="156" y="66"/>
                </a:lnTo>
                <a:lnTo>
                  <a:pt x="150" y="66"/>
                </a:lnTo>
                <a:lnTo>
                  <a:pt x="144" y="66"/>
                </a:lnTo>
                <a:lnTo>
                  <a:pt x="150" y="72"/>
                </a:lnTo>
                <a:lnTo>
                  <a:pt x="156" y="72"/>
                </a:lnTo>
                <a:lnTo>
                  <a:pt x="156" y="78"/>
                </a:lnTo>
                <a:lnTo>
                  <a:pt x="156" y="84"/>
                </a:lnTo>
                <a:lnTo>
                  <a:pt x="150" y="84"/>
                </a:lnTo>
                <a:lnTo>
                  <a:pt x="144" y="84"/>
                </a:lnTo>
                <a:lnTo>
                  <a:pt x="144" y="90"/>
                </a:lnTo>
                <a:lnTo>
                  <a:pt x="144" y="96"/>
                </a:lnTo>
                <a:lnTo>
                  <a:pt x="144" y="102"/>
                </a:lnTo>
                <a:lnTo>
                  <a:pt x="144" y="108"/>
                </a:lnTo>
                <a:lnTo>
                  <a:pt x="150" y="108"/>
                </a:lnTo>
                <a:lnTo>
                  <a:pt x="156" y="108"/>
                </a:lnTo>
                <a:lnTo>
                  <a:pt x="162" y="108"/>
                </a:lnTo>
                <a:lnTo>
                  <a:pt x="162" y="102"/>
                </a:lnTo>
                <a:lnTo>
                  <a:pt x="168" y="102"/>
                </a:lnTo>
                <a:lnTo>
                  <a:pt x="168" y="108"/>
                </a:lnTo>
                <a:lnTo>
                  <a:pt x="174" y="108"/>
                </a:lnTo>
                <a:lnTo>
                  <a:pt x="174" y="114"/>
                </a:lnTo>
                <a:lnTo>
                  <a:pt x="180" y="114"/>
                </a:lnTo>
                <a:lnTo>
                  <a:pt x="180" y="120"/>
                </a:lnTo>
                <a:lnTo>
                  <a:pt x="174" y="120"/>
                </a:lnTo>
                <a:lnTo>
                  <a:pt x="162" y="120"/>
                </a:lnTo>
                <a:lnTo>
                  <a:pt x="162" y="126"/>
                </a:lnTo>
                <a:lnTo>
                  <a:pt x="156" y="126"/>
                </a:lnTo>
                <a:lnTo>
                  <a:pt x="150" y="132"/>
                </a:lnTo>
                <a:lnTo>
                  <a:pt x="144" y="132"/>
                </a:lnTo>
                <a:lnTo>
                  <a:pt x="144" y="138"/>
                </a:lnTo>
                <a:lnTo>
                  <a:pt x="138" y="138"/>
                </a:lnTo>
                <a:lnTo>
                  <a:pt x="132" y="138"/>
                </a:lnTo>
                <a:lnTo>
                  <a:pt x="126" y="138"/>
                </a:lnTo>
                <a:lnTo>
                  <a:pt x="126" y="132"/>
                </a:lnTo>
                <a:lnTo>
                  <a:pt x="108" y="126"/>
                </a:lnTo>
                <a:lnTo>
                  <a:pt x="102" y="126"/>
                </a:lnTo>
                <a:lnTo>
                  <a:pt x="96" y="126"/>
                </a:lnTo>
                <a:lnTo>
                  <a:pt x="90" y="126"/>
                </a:lnTo>
                <a:lnTo>
                  <a:pt x="90" y="132"/>
                </a:lnTo>
                <a:lnTo>
                  <a:pt x="84" y="132"/>
                </a:lnTo>
                <a:lnTo>
                  <a:pt x="72" y="114"/>
                </a:lnTo>
                <a:lnTo>
                  <a:pt x="72" y="108"/>
                </a:lnTo>
                <a:lnTo>
                  <a:pt x="66" y="108"/>
                </a:lnTo>
                <a:lnTo>
                  <a:pt x="60" y="108"/>
                </a:lnTo>
                <a:lnTo>
                  <a:pt x="48" y="114"/>
                </a:lnTo>
                <a:lnTo>
                  <a:pt x="48" y="108"/>
                </a:lnTo>
                <a:lnTo>
                  <a:pt x="42" y="102"/>
                </a:lnTo>
                <a:lnTo>
                  <a:pt x="36" y="96"/>
                </a:lnTo>
                <a:lnTo>
                  <a:pt x="30" y="96"/>
                </a:lnTo>
                <a:lnTo>
                  <a:pt x="24" y="96"/>
                </a:lnTo>
                <a:lnTo>
                  <a:pt x="18" y="96"/>
                </a:lnTo>
                <a:lnTo>
                  <a:pt x="6" y="9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>
            <a:off x="6964363" y="5518150"/>
            <a:ext cx="1587" cy="317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6" name="Freeform 136"/>
          <p:cNvSpPr>
            <a:spLocks/>
          </p:cNvSpPr>
          <p:nvPr/>
        </p:nvSpPr>
        <p:spPr bwMode="auto">
          <a:xfrm>
            <a:off x="7618413" y="5518150"/>
            <a:ext cx="401637" cy="654050"/>
          </a:xfrm>
          <a:custGeom>
            <a:avLst/>
            <a:gdLst>
              <a:gd name="T0" fmla="*/ 0 w 126"/>
              <a:gd name="T1" fmla="*/ 120 h 210"/>
              <a:gd name="T2" fmla="*/ 6 w 126"/>
              <a:gd name="T3" fmla="*/ 114 h 210"/>
              <a:gd name="T4" fmla="*/ 12 w 126"/>
              <a:gd name="T5" fmla="*/ 108 h 210"/>
              <a:gd name="T6" fmla="*/ 6 w 126"/>
              <a:gd name="T7" fmla="*/ 102 h 210"/>
              <a:gd name="T8" fmla="*/ 12 w 126"/>
              <a:gd name="T9" fmla="*/ 96 h 210"/>
              <a:gd name="T10" fmla="*/ 12 w 126"/>
              <a:gd name="T11" fmla="*/ 84 h 210"/>
              <a:gd name="T12" fmla="*/ 24 w 126"/>
              <a:gd name="T13" fmla="*/ 90 h 210"/>
              <a:gd name="T14" fmla="*/ 24 w 126"/>
              <a:gd name="T15" fmla="*/ 78 h 210"/>
              <a:gd name="T16" fmla="*/ 36 w 126"/>
              <a:gd name="T17" fmla="*/ 78 h 210"/>
              <a:gd name="T18" fmla="*/ 36 w 126"/>
              <a:gd name="T19" fmla="*/ 72 h 210"/>
              <a:gd name="T20" fmla="*/ 48 w 126"/>
              <a:gd name="T21" fmla="*/ 66 h 210"/>
              <a:gd name="T22" fmla="*/ 54 w 126"/>
              <a:gd name="T23" fmla="*/ 60 h 210"/>
              <a:gd name="T24" fmla="*/ 66 w 126"/>
              <a:gd name="T25" fmla="*/ 48 h 210"/>
              <a:gd name="T26" fmla="*/ 78 w 126"/>
              <a:gd name="T27" fmla="*/ 48 h 210"/>
              <a:gd name="T28" fmla="*/ 84 w 126"/>
              <a:gd name="T29" fmla="*/ 60 h 210"/>
              <a:gd name="T30" fmla="*/ 90 w 126"/>
              <a:gd name="T31" fmla="*/ 48 h 210"/>
              <a:gd name="T32" fmla="*/ 96 w 126"/>
              <a:gd name="T33" fmla="*/ 48 h 210"/>
              <a:gd name="T34" fmla="*/ 90 w 126"/>
              <a:gd name="T35" fmla="*/ 36 h 210"/>
              <a:gd name="T36" fmla="*/ 90 w 126"/>
              <a:gd name="T37" fmla="*/ 24 h 210"/>
              <a:gd name="T38" fmla="*/ 90 w 126"/>
              <a:gd name="T39" fmla="*/ 12 h 210"/>
              <a:gd name="T40" fmla="*/ 96 w 126"/>
              <a:gd name="T41" fmla="*/ 0 h 210"/>
              <a:gd name="T42" fmla="*/ 108 w 126"/>
              <a:gd name="T43" fmla="*/ 0 h 210"/>
              <a:gd name="T44" fmla="*/ 108 w 126"/>
              <a:gd name="T45" fmla="*/ 12 h 210"/>
              <a:gd name="T46" fmla="*/ 108 w 126"/>
              <a:gd name="T47" fmla="*/ 24 h 210"/>
              <a:gd name="T48" fmla="*/ 108 w 126"/>
              <a:gd name="T49" fmla="*/ 36 h 210"/>
              <a:gd name="T50" fmla="*/ 108 w 126"/>
              <a:gd name="T51" fmla="*/ 48 h 210"/>
              <a:gd name="T52" fmla="*/ 108 w 126"/>
              <a:gd name="T53" fmla="*/ 60 h 210"/>
              <a:gd name="T54" fmla="*/ 120 w 126"/>
              <a:gd name="T55" fmla="*/ 78 h 210"/>
              <a:gd name="T56" fmla="*/ 120 w 126"/>
              <a:gd name="T57" fmla="*/ 90 h 210"/>
              <a:gd name="T58" fmla="*/ 120 w 126"/>
              <a:gd name="T59" fmla="*/ 102 h 210"/>
              <a:gd name="T60" fmla="*/ 120 w 126"/>
              <a:gd name="T61" fmla="*/ 114 h 210"/>
              <a:gd name="T62" fmla="*/ 126 w 126"/>
              <a:gd name="T63" fmla="*/ 120 h 210"/>
              <a:gd name="T64" fmla="*/ 126 w 126"/>
              <a:gd name="T65" fmla="*/ 132 h 210"/>
              <a:gd name="T66" fmla="*/ 126 w 126"/>
              <a:gd name="T67" fmla="*/ 150 h 210"/>
              <a:gd name="T68" fmla="*/ 120 w 126"/>
              <a:gd name="T69" fmla="*/ 168 h 210"/>
              <a:gd name="T70" fmla="*/ 114 w 126"/>
              <a:gd name="T71" fmla="*/ 192 h 210"/>
              <a:gd name="T72" fmla="*/ 108 w 126"/>
              <a:gd name="T73" fmla="*/ 210 h 210"/>
              <a:gd name="T74" fmla="*/ 108 w 126"/>
              <a:gd name="T75" fmla="*/ 210 h 210"/>
              <a:gd name="T76" fmla="*/ 90 w 126"/>
              <a:gd name="T77" fmla="*/ 210 h 210"/>
              <a:gd name="T78" fmla="*/ 96 w 126"/>
              <a:gd name="T79" fmla="*/ 198 h 210"/>
              <a:gd name="T80" fmla="*/ 90 w 126"/>
              <a:gd name="T81" fmla="*/ 192 h 210"/>
              <a:gd name="T82" fmla="*/ 90 w 126"/>
              <a:gd name="T83" fmla="*/ 180 h 210"/>
              <a:gd name="T84" fmla="*/ 78 w 126"/>
              <a:gd name="T85" fmla="*/ 174 h 210"/>
              <a:gd name="T86" fmla="*/ 72 w 126"/>
              <a:gd name="T87" fmla="*/ 168 h 210"/>
              <a:gd name="T88" fmla="*/ 66 w 126"/>
              <a:gd name="T89" fmla="*/ 156 h 210"/>
              <a:gd name="T90" fmla="*/ 60 w 126"/>
              <a:gd name="T91" fmla="*/ 144 h 210"/>
              <a:gd name="T92" fmla="*/ 48 w 126"/>
              <a:gd name="T93" fmla="*/ 144 h 210"/>
              <a:gd name="T94" fmla="*/ 36 w 126"/>
              <a:gd name="T95" fmla="*/ 138 h 210"/>
              <a:gd name="T96" fmla="*/ 36 w 126"/>
              <a:gd name="T97" fmla="*/ 132 h 210"/>
              <a:gd name="T98" fmla="*/ 24 w 126"/>
              <a:gd name="T99" fmla="*/ 132 h 210"/>
              <a:gd name="T100" fmla="*/ 12 w 126"/>
              <a:gd name="T101" fmla="*/ 126 h 210"/>
              <a:gd name="T102" fmla="*/ 0 w 126"/>
              <a:gd name="T103" fmla="*/ 12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210">
                <a:moveTo>
                  <a:pt x="0" y="126"/>
                </a:moveTo>
                <a:lnTo>
                  <a:pt x="0" y="120"/>
                </a:lnTo>
                <a:lnTo>
                  <a:pt x="0" y="114"/>
                </a:lnTo>
                <a:lnTo>
                  <a:pt x="6" y="114"/>
                </a:lnTo>
                <a:lnTo>
                  <a:pt x="6" y="108"/>
                </a:lnTo>
                <a:lnTo>
                  <a:pt x="12" y="108"/>
                </a:lnTo>
                <a:lnTo>
                  <a:pt x="12" y="102"/>
                </a:lnTo>
                <a:lnTo>
                  <a:pt x="6" y="102"/>
                </a:lnTo>
                <a:lnTo>
                  <a:pt x="6" y="96"/>
                </a:lnTo>
                <a:lnTo>
                  <a:pt x="12" y="96"/>
                </a:lnTo>
                <a:lnTo>
                  <a:pt x="12" y="90"/>
                </a:lnTo>
                <a:lnTo>
                  <a:pt x="12" y="84"/>
                </a:lnTo>
                <a:lnTo>
                  <a:pt x="18" y="84"/>
                </a:lnTo>
                <a:lnTo>
                  <a:pt x="24" y="90"/>
                </a:lnTo>
                <a:lnTo>
                  <a:pt x="24" y="84"/>
                </a:lnTo>
                <a:lnTo>
                  <a:pt x="24" y="78"/>
                </a:lnTo>
                <a:lnTo>
                  <a:pt x="24" y="78"/>
                </a:lnTo>
                <a:lnTo>
                  <a:pt x="36" y="78"/>
                </a:lnTo>
                <a:lnTo>
                  <a:pt x="36" y="72"/>
                </a:lnTo>
                <a:lnTo>
                  <a:pt x="36" y="72"/>
                </a:lnTo>
                <a:lnTo>
                  <a:pt x="42" y="72"/>
                </a:lnTo>
                <a:lnTo>
                  <a:pt x="48" y="66"/>
                </a:lnTo>
                <a:lnTo>
                  <a:pt x="54" y="66"/>
                </a:lnTo>
                <a:lnTo>
                  <a:pt x="54" y="60"/>
                </a:lnTo>
                <a:lnTo>
                  <a:pt x="60" y="54"/>
                </a:lnTo>
                <a:lnTo>
                  <a:pt x="66" y="48"/>
                </a:lnTo>
                <a:lnTo>
                  <a:pt x="72" y="48"/>
                </a:lnTo>
                <a:lnTo>
                  <a:pt x="78" y="48"/>
                </a:lnTo>
                <a:lnTo>
                  <a:pt x="84" y="54"/>
                </a:lnTo>
                <a:lnTo>
                  <a:pt x="84" y="60"/>
                </a:lnTo>
                <a:lnTo>
                  <a:pt x="90" y="54"/>
                </a:lnTo>
                <a:lnTo>
                  <a:pt x="90" y="48"/>
                </a:lnTo>
                <a:lnTo>
                  <a:pt x="96" y="48"/>
                </a:lnTo>
                <a:lnTo>
                  <a:pt x="96" y="48"/>
                </a:lnTo>
                <a:lnTo>
                  <a:pt x="90" y="42"/>
                </a:lnTo>
                <a:lnTo>
                  <a:pt x="90" y="36"/>
                </a:lnTo>
                <a:lnTo>
                  <a:pt x="90" y="30"/>
                </a:lnTo>
                <a:lnTo>
                  <a:pt x="90" y="24"/>
                </a:lnTo>
                <a:lnTo>
                  <a:pt x="90" y="18"/>
                </a:lnTo>
                <a:lnTo>
                  <a:pt x="90" y="12"/>
                </a:lnTo>
                <a:lnTo>
                  <a:pt x="90" y="0"/>
                </a:lnTo>
                <a:lnTo>
                  <a:pt x="96" y="0"/>
                </a:lnTo>
                <a:lnTo>
                  <a:pt x="102" y="0"/>
                </a:lnTo>
                <a:lnTo>
                  <a:pt x="108" y="0"/>
                </a:lnTo>
                <a:lnTo>
                  <a:pt x="108" y="6"/>
                </a:lnTo>
                <a:lnTo>
                  <a:pt x="108" y="12"/>
                </a:lnTo>
                <a:lnTo>
                  <a:pt x="108" y="18"/>
                </a:lnTo>
                <a:lnTo>
                  <a:pt x="108" y="24"/>
                </a:lnTo>
                <a:lnTo>
                  <a:pt x="108" y="30"/>
                </a:lnTo>
                <a:lnTo>
                  <a:pt x="108" y="36"/>
                </a:lnTo>
                <a:lnTo>
                  <a:pt x="108" y="48"/>
                </a:lnTo>
                <a:lnTo>
                  <a:pt x="108" y="48"/>
                </a:lnTo>
                <a:lnTo>
                  <a:pt x="108" y="60"/>
                </a:lnTo>
                <a:lnTo>
                  <a:pt x="108" y="60"/>
                </a:lnTo>
                <a:lnTo>
                  <a:pt x="108" y="66"/>
                </a:lnTo>
                <a:lnTo>
                  <a:pt x="120" y="78"/>
                </a:lnTo>
                <a:lnTo>
                  <a:pt x="120" y="84"/>
                </a:lnTo>
                <a:lnTo>
                  <a:pt x="120" y="90"/>
                </a:lnTo>
                <a:lnTo>
                  <a:pt x="120" y="96"/>
                </a:lnTo>
                <a:lnTo>
                  <a:pt x="120" y="102"/>
                </a:lnTo>
                <a:lnTo>
                  <a:pt x="120" y="108"/>
                </a:lnTo>
                <a:lnTo>
                  <a:pt x="120" y="114"/>
                </a:lnTo>
                <a:lnTo>
                  <a:pt x="120" y="120"/>
                </a:lnTo>
                <a:lnTo>
                  <a:pt x="126" y="120"/>
                </a:lnTo>
                <a:lnTo>
                  <a:pt x="126" y="126"/>
                </a:lnTo>
                <a:lnTo>
                  <a:pt x="126" y="132"/>
                </a:lnTo>
                <a:lnTo>
                  <a:pt x="126" y="132"/>
                </a:lnTo>
                <a:lnTo>
                  <a:pt x="126" y="150"/>
                </a:lnTo>
                <a:lnTo>
                  <a:pt x="126" y="156"/>
                </a:lnTo>
                <a:lnTo>
                  <a:pt x="120" y="168"/>
                </a:lnTo>
                <a:lnTo>
                  <a:pt x="114" y="180"/>
                </a:lnTo>
                <a:lnTo>
                  <a:pt x="114" y="192"/>
                </a:lnTo>
                <a:lnTo>
                  <a:pt x="108" y="198"/>
                </a:lnTo>
                <a:lnTo>
                  <a:pt x="108" y="210"/>
                </a:lnTo>
                <a:lnTo>
                  <a:pt x="108" y="204"/>
                </a:lnTo>
                <a:lnTo>
                  <a:pt x="108" y="210"/>
                </a:lnTo>
                <a:lnTo>
                  <a:pt x="102" y="210"/>
                </a:lnTo>
                <a:lnTo>
                  <a:pt x="90" y="210"/>
                </a:lnTo>
                <a:lnTo>
                  <a:pt x="96" y="204"/>
                </a:lnTo>
                <a:lnTo>
                  <a:pt x="96" y="198"/>
                </a:lnTo>
                <a:lnTo>
                  <a:pt x="90" y="198"/>
                </a:lnTo>
                <a:lnTo>
                  <a:pt x="90" y="192"/>
                </a:lnTo>
                <a:lnTo>
                  <a:pt x="90" y="186"/>
                </a:lnTo>
                <a:lnTo>
                  <a:pt x="90" y="180"/>
                </a:lnTo>
                <a:lnTo>
                  <a:pt x="78" y="180"/>
                </a:lnTo>
                <a:lnTo>
                  <a:pt x="78" y="174"/>
                </a:lnTo>
                <a:lnTo>
                  <a:pt x="72" y="174"/>
                </a:lnTo>
                <a:lnTo>
                  <a:pt x="72" y="168"/>
                </a:lnTo>
                <a:lnTo>
                  <a:pt x="66" y="162"/>
                </a:lnTo>
                <a:lnTo>
                  <a:pt x="66" y="156"/>
                </a:lnTo>
                <a:lnTo>
                  <a:pt x="60" y="150"/>
                </a:lnTo>
                <a:lnTo>
                  <a:pt x="60" y="144"/>
                </a:lnTo>
                <a:lnTo>
                  <a:pt x="54" y="144"/>
                </a:lnTo>
                <a:lnTo>
                  <a:pt x="48" y="144"/>
                </a:lnTo>
                <a:lnTo>
                  <a:pt x="42" y="138"/>
                </a:lnTo>
                <a:lnTo>
                  <a:pt x="36" y="138"/>
                </a:lnTo>
                <a:lnTo>
                  <a:pt x="36" y="132"/>
                </a:lnTo>
                <a:lnTo>
                  <a:pt x="36" y="132"/>
                </a:lnTo>
                <a:lnTo>
                  <a:pt x="36" y="132"/>
                </a:lnTo>
                <a:lnTo>
                  <a:pt x="24" y="132"/>
                </a:lnTo>
                <a:lnTo>
                  <a:pt x="18" y="126"/>
                </a:lnTo>
                <a:lnTo>
                  <a:pt x="12" y="126"/>
                </a:lnTo>
                <a:lnTo>
                  <a:pt x="6" y="126"/>
                </a:lnTo>
                <a:lnTo>
                  <a:pt x="0" y="12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" name="Freeform 137"/>
          <p:cNvSpPr>
            <a:spLocks/>
          </p:cNvSpPr>
          <p:nvPr/>
        </p:nvSpPr>
        <p:spPr bwMode="auto">
          <a:xfrm>
            <a:off x="6964363" y="5518150"/>
            <a:ext cx="17462" cy="3175"/>
          </a:xfrm>
          <a:custGeom>
            <a:avLst/>
            <a:gdLst>
              <a:gd name="T0" fmla="*/ 6 w 6"/>
              <a:gd name="T1" fmla="*/ 0 w 6"/>
              <a:gd name="T2" fmla="*/ 6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8" name="Freeform 138"/>
          <p:cNvSpPr>
            <a:spLocks/>
          </p:cNvSpPr>
          <p:nvPr/>
        </p:nvSpPr>
        <p:spPr bwMode="auto">
          <a:xfrm>
            <a:off x="6964363" y="5518150"/>
            <a:ext cx="17462" cy="19050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6 h 6"/>
              <a:gd name="T8" fmla="*/ 0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7077075" y="5537200"/>
            <a:ext cx="3175" cy="317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0" name="Freeform 140"/>
          <p:cNvSpPr>
            <a:spLocks/>
          </p:cNvSpPr>
          <p:nvPr/>
        </p:nvSpPr>
        <p:spPr bwMode="auto">
          <a:xfrm>
            <a:off x="5969000" y="5575300"/>
            <a:ext cx="20638" cy="53975"/>
          </a:xfrm>
          <a:custGeom>
            <a:avLst/>
            <a:gdLst>
              <a:gd name="T0" fmla="*/ 0 w 6"/>
              <a:gd name="T1" fmla="*/ 6 h 18"/>
              <a:gd name="T2" fmla="*/ 0 w 6"/>
              <a:gd name="T3" fmla="*/ 6 h 18"/>
              <a:gd name="T4" fmla="*/ 0 w 6"/>
              <a:gd name="T5" fmla="*/ 0 h 18"/>
              <a:gd name="T6" fmla="*/ 6 w 6"/>
              <a:gd name="T7" fmla="*/ 0 h 18"/>
              <a:gd name="T8" fmla="*/ 6 w 6"/>
              <a:gd name="T9" fmla="*/ 6 h 18"/>
              <a:gd name="T10" fmla="*/ 6 w 6"/>
              <a:gd name="T11" fmla="*/ 12 h 18"/>
              <a:gd name="T12" fmla="*/ 6 w 6"/>
              <a:gd name="T13" fmla="*/ 18 h 18"/>
              <a:gd name="T14" fmla="*/ 0 w 6"/>
              <a:gd name="T15" fmla="*/ 18 h 18"/>
              <a:gd name="T16" fmla="*/ 0 w 6"/>
              <a:gd name="T17" fmla="*/ 12 h 18"/>
              <a:gd name="T18" fmla="*/ 0 w 6"/>
              <a:gd name="T19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18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1" name="Freeform 141"/>
          <p:cNvSpPr>
            <a:spLocks/>
          </p:cNvSpPr>
          <p:nvPr/>
        </p:nvSpPr>
        <p:spPr bwMode="auto">
          <a:xfrm>
            <a:off x="7135813" y="5575300"/>
            <a:ext cx="3175" cy="19050"/>
          </a:xfrm>
          <a:custGeom>
            <a:avLst/>
            <a:gdLst>
              <a:gd name="T0" fmla="*/ 6 h 6"/>
              <a:gd name="T1" fmla="*/ 0 h 6"/>
              <a:gd name="T2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" name="Freeform 142"/>
          <p:cNvSpPr>
            <a:spLocks/>
          </p:cNvSpPr>
          <p:nvPr/>
        </p:nvSpPr>
        <p:spPr bwMode="auto">
          <a:xfrm>
            <a:off x="7402513" y="5575300"/>
            <a:ext cx="38100" cy="34925"/>
          </a:xfrm>
          <a:custGeom>
            <a:avLst/>
            <a:gdLst>
              <a:gd name="T0" fmla="*/ 6 w 12"/>
              <a:gd name="T1" fmla="*/ 12 h 12"/>
              <a:gd name="T2" fmla="*/ 0 w 12"/>
              <a:gd name="T3" fmla="*/ 12 h 12"/>
              <a:gd name="T4" fmla="*/ 0 w 12"/>
              <a:gd name="T5" fmla="*/ 6 h 12"/>
              <a:gd name="T6" fmla="*/ 6 w 12"/>
              <a:gd name="T7" fmla="*/ 6 h 12"/>
              <a:gd name="T8" fmla="*/ 6 w 12"/>
              <a:gd name="T9" fmla="*/ 0 h 12"/>
              <a:gd name="T10" fmla="*/ 12 w 12"/>
              <a:gd name="T11" fmla="*/ 0 h 12"/>
              <a:gd name="T12" fmla="*/ 12 w 12"/>
              <a:gd name="T13" fmla="*/ 6 h 12"/>
              <a:gd name="T14" fmla="*/ 6 w 12"/>
              <a:gd name="T15" fmla="*/ 6 h 12"/>
              <a:gd name="T16" fmla="*/ 6 w 12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2">
                <a:moveTo>
                  <a:pt x="6" y="12"/>
                </a:moveTo>
                <a:lnTo>
                  <a:pt x="0" y="12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6" y="6"/>
                </a:lnTo>
                <a:lnTo>
                  <a:pt x="6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" name="Rectangle 143"/>
          <p:cNvSpPr>
            <a:spLocks noChangeArrowheads="1"/>
          </p:cNvSpPr>
          <p:nvPr/>
        </p:nvSpPr>
        <p:spPr bwMode="auto">
          <a:xfrm>
            <a:off x="7402513" y="5594350"/>
            <a:ext cx="4762" cy="15875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4" name="Freeform 144"/>
          <p:cNvSpPr>
            <a:spLocks/>
          </p:cNvSpPr>
          <p:nvPr/>
        </p:nvSpPr>
        <p:spPr bwMode="auto">
          <a:xfrm>
            <a:off x="7307263" y="5594350"/>
            <a:ext cx="36512" cy="34925"/>
          </a:xfrm>
          <a:custGeom>
            <a:avLst/>
            <a:gdLst>
              <a:gd name="T0" fmla="*/ 6 w 12"/>
              <a:gd name="T1" fmla="*/ 12 h 12"/>
              <a:gd name="T2" fmla="*/ 0 w 12"/>
              <a:gd name="T3" fmla="*/ 6 h 12"/>
              <a:gd name="T4" fmla="*/ 6 w 12"/>
              <a:gd name="T5" fmla="*/ 6 h 12"/>
              <a:gd name="T6" fmla="*/ 12 w 12"/>
              <a:gd name="T7" fmla="*/ 0 h 12"/>
              <a:gd name="T8" fmla="*/ 12 w 12"/>
              <a:gd name="T9" fmla="*/ 6 h 12"/>
              <a:gd name="T10" fmla="*/ 6 w 12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2">
                <a:moveTo>
                  <a:pt x="6" y="12"/>
                </a:moveTo>
                <a:lnTo>
                  <a:pt x="0" y="6"/>
                </a:lnTo>
                <a:lnTo>
                  <a:pt x="6" y="6"/>
                </a:lnTo>
                <a:lnTo>
                  <a:pt x="12" y="0"/>
                </a:lnTo>
                <a:lnTo>
                  <a:pt x="12" y="6"/>
                </a:lnTo>
                <a:lnTo>
                  <a:pt x="6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5" name="Freeform 145"/>
          <p:cNvSpPr>
            <a:spLocks/>
          </p:cNvSpPr>
          <p:nvPr/>
        </p:nvSpPr>
        <p:spPr bwMode="auto">
          <a:xfrm>
            <a:off x="7383463" y="5610225"/>
            <a:ext cx="19050" cy="4763"/>
          </a:xfrm>
          <a:custGeom>
            <a:avLst/>
            <a:gdLst>
              <a:gd name="T0" fmla="*/ 0 w 6"/>
              <a:gd name="T1" fmla="*/ 0 w 6"/>
              <a:gd name="T2" fmla="*/ 6 w 6"/>
              <a:gd name="T3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6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Line 146"/>
          <p:cNvSpPr>
            <a:spLocks noChangeShapeType="1"/>
          </p:cNvSpPr>
          <p:nvPr/>
        </p:nvSpPr>
        <p:spPr bwMode="auto">
          <a:xfrm>
            <a:off x="7307263" y="5610225"/>
            <a:ext cx="3175" cy="4763"/>
          </a:xfrm>
          <a:prstGeom prst="line">
            <a:avLst/>
          </a:prstGeom>
          <a:noFill/>
          <a:ln w="19050" cap="rnd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7" name="Freeform 147"/>
          <p:cNvSpPr>
            <a:spLocks/>
          </p:cNvSpPr>
          <p:nvPr/>
        </p:nvSpPr>
        <p:spPr bwMode="auto">
          <a:xfrm>
            <a:off x="5949950" y="5686425"/>
            <a:ext cx="39688" cy="76200"/>
          </a:xfrm>
          <a:custGeom>
            <a:avLst/>
            <a:gdLst>
              <a:gd name="T0" fmla="*/ 6 w 12"/>
              <a:gd name="T1" fmla="*/ 12 h 24"/>
              <a:gd name="T2" fmla="*/ 6 w 12"/>
              <a:gd name="T3" fmla="*/ 6 h 24"/>
              <a:gd name="T4" fmla="*/ 12 w 12"/>
              <a:gd name="T5" fmla="*/ 0 h 24"/>
              <a:gd name="T6" fmla="*/ 12 w 12"/>
              <a:gd name="T7" fmla="*/ 6 h 24"/>
              <a:gd name="T8" fmla="*/ 12 w 12"/>
              <a:gd name="T9" fmla="*/ 0 h 24"/>
              <a:gd name="T10" fmla="*/ 12 w 12"/>
              <a:gd name="T11" fmla="*/ 6 h 24"/>
              <a:gd name="T12" fmla="*/ 12 w 12"/>
              <a:gd name="T13" fmla="*/ 12 h 24"/>
              <a:gd name="T14" fmla="*/ 12 w 12"/>
              <a:gd name="T15" fmla="*/ 18 h 24"/>
              <a:gd name="T16" fmla="*/ 12 w 12"/>
              <a:gd name="T17" fmla="*/ 24 h 24"/>
              <a:gd name="T18" fmla="*/ 6 w 12"/>
              <a:gd name="T19" fmla="*/ 24 h 24"/>
              <a:gd name="T20" fmla="*/ 6 w 12"/>
              <a:gd name="T21" fmla="*/ 18 h 24"/>
              <a:gd name="T22" fmla="*/ 0 w 12"/>
              <a:gd name="T23" fmla="*/ 18 h 24"/>
              <a:gd name="T24" fmla="*/ 0 w 12"/>
              <a:gd name="T25" fmla="*/ 12 h 24"/>
              <a:gd name="T26" fmla="*/ 6 w 12"/>
              <a:gd name="T27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24">
                <a:moveTo>
                  <a:pt x="6" y="12"/>
                </a:moveTo>
                <a:lnTo>
                  <a:pt x="6" y="6"/>
                </a:lnTo>
                <a:lnTo>
                  <a:pt x="12" y="0"/>
                </a:lnTo>
                <a:lnTo>
                  <a:pt x="12" y="6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12" y="18"/>
                </a:lnTo>
                <a:lnTo>
                  <a:pt x="12" y="24"/>
                </a:lnTo>
                <a:lnTo>
                  <a:pt x="6" y="24"/>
                </a:lnTo>
                <a:lnTo>
                  <a:pt x="6" y="18"/>
                </a:lnTo>
                <a:lnTo>
                  <a:pt x="0" y="18"/>
                </a:lnTo>
                <a:lnTo>
                  <a:pt x="0" y="12"/>
                </a:lnTo>
                <a:lnTo>
                  <a:pt x="6" y="12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8" name="Freeform 148"/>
          <p:cNvSpPr>
            <a:spLocks noEditPoints="1"/>
          </p:cNvSpPr>
          <p:nvPr/>
        </p:nvSpPr>
        <p:spPr bwMode="auto">
          <a:xfrm>
            <a:off x="5434013" y="5686425"/>
            <a:ext cx="612775" cy="336550"/>
          </a:xfrm>
          <a:custGeom>
            <a:avLst/>
            <a:gdLst>
              <a:gd name="T0" fmla="*/ 30 w 32"/>
              <a:gd name="T1" fmla="*/ 3 h 18"/>
              <a:gd name="T2" fmla="*/ 29 w 32"/>
              <a:gd name="T3" fmla="*/ 6 h 18"/>
              <a:gd name="T4" fmla="*/ 30 w 32"/>
              <a:gd name="T5" fmla="*/ 8 h 18"/>
              <a:gd name="T6" fmla="*/ 30 w 32"/>
              <a:gd name="T7" fmla="*/ 10 h 18"/>
              <a:gd name="T8" fmla="*/ 30 w 32"/>
              <a:gd name="T9" fmla="*/ 12 h 18"/>
              <a:gd name="T10" fmla="*/ 32 w 32"/>
              <a:gd name="T11" fmla="*/ 13 h 18"/>
              <a:gd name="T12" fmla="*/ 32 w 32"/>
              <a:gd name="T13" fmla="*/ 14 h 18"/>
              <a:gd name="T14" fmla="*/ 32 w 32"/>
              <a:gd name="T15" fmla="*/ 15 h 18"/>
              <a:gd name="T16" fmla="*/ 30 w 32"/>
              <a:gd name="T17" fmla="*/ 13 h 18"/>
              <a:gd name="T18" fmla="*/ 29 w 32"/>
              <a:gd name="T19" fmla="*/ 13 h 18"/>
              <a:gd name="T20" fmla="*/ 27 w 32"/>
              <a:gd name="T21" fmla="*/ 13 h 18"/>
              <a:gd name="T22" fmla="*/ 26 w 32"/>
              <a:gd name="T23" fmla="*/ 14 h 18"/>
              <a:gd name="T24" fmla="*/ 23 w 32"/>
              <a:gd name="T25" fmla="*/ 15 h 18"/>
              <a:gd name="T26" fmla="*/ 21 w 32"/>
              <a:gd name="T27" fmla="*/ 16 h 18"/>
              <a:gd name="T28" fmla="*/ 21 w 32"/>
              <a:gd name="T29" fmla="*/ 18 h 18"/>
              <a:gd name="T30" fmla="*/ 19 w 32"/>
              <a:gd name="T31" fmla="*/ 17 h 18"/>
              <a:gd name="T32" fmla="*/ 18 w 32"/>
              <a:gd name="T33" fmla="*/ 18 h 18"/>
              <a:gd name="T34" fmla="*/ 17 w 32"/>
              <a:gd name="T35" fmla="*/ 17 h 18"/>
              <a:gd name="T36" fmla="*/ 14 w 32"/>
              <a:gd name="T37" fmla="*/ 15 h 18"/>
              <a:gd name="T38" fmla="*/ 11 w 32"/>
              <a:gd name="T39" fmla="*/ 15 h 18"/>
              <a:gd name="T40" fmla="*/ 9 w 32"/>
              <a:gd name="T41" fmla="*/ 15 h 18"/>
              <a:gd name="T42" fmla="*/ 8 w 32"/>
              <a:gd name="T43" fmla="*/ 17 h 18"/>
              <a:gd name="T44" fmla="*/ 6 w 32"/>
              <a:gd name="T45" fmla="*/ 18 h 18"/>
              <a:gd name="T46" fmla="*/ 6 w 32"/>
              <a:gd name="T47" fmla="*/ 16 h 18"/>
              <a:gd name="T48" fmla="*/ 6 w 32"/>
              <a:gd name="T49" fmla="*/ 14 h 18"/>
              <a:gd name="T50" fmla="*/ 4 w 32"/>
              <a:gd name="T51" fmla="*/ 14 h 18"/>
              <a:gd name="T52" fmla="*/ 1 w 32"/>
              <a:gd name="T53" fmla="*/ 13 h 18"/>
              <a:gd name="T54" fmla="*/ 1 w 32"/>
              <a:gd name="T55" fmla="*/ 12 h 18"/>
              <a:gd name="T56" fmla="*/ 3 w 32"/>
              <a:gd name="T57" fmla="*/ 11 h 18"/>
              <a:gd name="T58" fmla="*/ 4 w 32"/>
              <a:gd name="T59" fmla="*/ 10 h 18"/>
              <a:gd name="T60" fmla="*/ 6 w 32"/>
              <a:gd name="T61" fmla="*/ 9 h 18"/>
              <a:gd name="T62" fmla="*/ 7 w 32"/>
              <a:gd name="T63" fmla="*/ 8 h 18"/>
              <a:gd name="T64" fmla="*/ 10 w 32"/>
              <a:gd name="T65" fmla="*/ 8 h 18"/>
              <a:gd name="T66" fmla="*/ 11 w 32"/>
              <a:gd name="T67" fmla="*/ 9 h 18"/>
              <a:gd name="T68" fmla="*/ 12 w 32"/>
              <a:gd name="T69" fmla="*/ 8 h 18"/>
              <a:gd name="T70" fmla="*/ 13 w 32"/>
              <a:gd name="T71" fmla="*/ 7 h 18"/>
              <a:gd name="T72" fmla="*/ 14 w 32"/>
              <a:gd name="T73" fmla="*/ 6 h 18"/>
              <a:gd name="T74" fmla="*/ 14 w 32"/>
              <a:gd name="T75" fmla="*/ 4 h 18"/>
              <a:gd name="T76" fmla="*/ 15 w 32"/>
              <a:gd name="T77" fmla="*/ 3 h 18"/>
              <a:gd name="T78" fmla="*/ 16 w 32"/>
              <a:gd name="T79" fmla="*/ 3 h 18"/>
              <a:gd name="T80" fmla="*/ 18 w 32"/>
              <a:gd name="T81" fmla="*/ 3 h 18"/>
              <a:gd name="T82" fmla="*/ 19 w 32"/>
              <a:gd name="T83" fmla="*/ 3 h 18"/>
              <a:gd name="T84" fmla="*/ 21 w 32"/>
              <a:gd name="T85" fmla="*/ 3 h 18"/>
              <a:gd name="T86" fmla="*/ 23 w 32"/>
              <a:gd name="T87" fmla="*/ 2 h 18"/>
              <a:gd name="T88" fmla="*/ 26 w 32"/>
              <a:gd name="T89" fmla="*/ 0 h 18"/>
              <a:gd name="T90" fmla="*/ 27 w 32"/>
              <a:gd name="T91" fmla="*/ 1 h 18"/>
              <a:gd name="T92" fmla="*/ 27 w 32"/>
              <a:gd name="T93" fmla="*/ 2 h 18"/>
              <a:gd name="T94" fmla="*/ 28 w 32"/>
              <a:gd name="T95" fmla="*/ 3 h 18"/>
              <a:gd name="T96" fmla="*/ 29 w 32"/>
              <a:gd name="T97" fmla="*/ 4 h 18"/>
              <a:gd name="T98" fmla="*/ 29 w 32"/>
              <a:gd name="T99" fmla="*/ 8 h 18"/>
              <a:gd name="T100" fmla="*/ 29 w 32"/>
              <a:gd name="T101" fmla="*/ 8 h 18"/>
              <a:gd name="T102" fmla="*/ 6 w 32"/>
              <a:gd name="T103" fmla="*/ 13 h 18"/>
              <a:gd name="T104" fmla="*/ 6 w 32"/>
              <a:gd name="T105" fmla="*/ 1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" h="18">
                <a:moveTo>
                  <a:pt x="29" y="3"/>
                </a:moveTo>
                <a:lnTo>
                  <a:pt x="30" y="3"/>
                </a:lnTo>
                <a:lnTo>
                  <a:pt x="29" y="5"/>
                </a:lnTo>
                <a:lnTo>
                  <a:pt x="29" y="6"/>
                </a:lnTo>
                <a:lnTo>
                  <a:pt x="30" y="7"/>
                </a:lnTo>
                <a:lnTo>
                  <a:pt x="30" y="8"/>
                </a:lnTo>
                <a:lnTo>
                  <a:pt x="30" y="9"/>
                </a:lnTo>
                <a:lnTo>
                  <a:pt x="30" y="10"/>
                </a:lnTo>
                <a:lnTo>
                  <a:pt x="30" y="11"/>
                </a:lnTo>
                <a:lnTo>
                  <a:pt x="30" y="12"/>
                </a:lnTo>
                <a:lnTo>
                  <a:pt x="31" y="13"/>
                </a:lnTo>
                <a:lnTo>
                  <a:pt x="32" y="13"/>
                </a:lnTo>
                <a:lnTo>
                  <a:pt x="32" y="13"/>
                </a:lnTo>
                <a:lnTo>
                  <a:pt x="32" y="14"/>
                </a:lnTo>
                <a:lnTo>
                  <a:pt x="32" y="15"/>
                </a:lnTo>
                <a:lnTo>
                  <a:pt x="32" y="15"/>
                </a:lnTo>
                <a:lnTo>
                  <a:pt x="31" y="15"/>
                </a:lnTo>
                <a:lnTo>
                  <a:pt x="30" y="13"/>
                </a:lnTo>
                <a:lnTo>
                  <a:pt x="29" y="14"/>
                </a:lnTo>
                <a:lnTo>
                  <a:pt x="29" y="13"/>
                </a:lnTo>
                <a:lnTo>
                  <a:pt x="28" y="14"/>
                </a:lnTo>
                <a:lnTo>
                  <a:pt x="27" y="13"/>
                </a:lnTo>
                <a:lnTo>
                  <a:pt x="27" y="14"/>
                </a:lnTo>
                <a:lnTo>
                  <a:pt x="26" y="14"/>
                </a:lnTo>
                <a:lnTo>
                  <a:pt x="25" y="14"/>
                </a:lnTo>
                <a:lnTo>
                  <a:pt x="23" y="15"/>
                </a:lnTo>
                <a:lnTo>
                  <a:pt x="22" y="15"/>
                </a:lnTo>
                <a:lnTo>
                  <a:pt x="21" y="16"/>
                </a:lnTo>
                <a:lnTo>
                  <a:pt x="21" y="17"/>
                </a:lnTo>
                <a:lnTo>
                  <a:pt x="21" y="18"/>
                </a:lnTo>
                <a:lnTo>
                  <a:pt x="20" y="18"/>
                </a:lnTo>
                <a:lnTo>
                  <a:pt x="19" y="17"/>
                </a:lnTo>
                <a:lnTo>
                  <a:pt x="18" y="17"/>
                </a:lnTo>
                <a:lnTo>
                  <a:pt x="18" y="18"/>
                </a:lnTo>
                <a:lnTo>
                  <a:pt x="18" y="18"/>
                </a:lnTo>
                <a:lnTo>
                  <a:pt x="17" y="17"/>
                </a:lnTo>
                <a:lnTo>
                  <a:pt x="16" y="16"/>
                </a:lnTo>
                <a:lnTo>
                  <a:pt x="14" y="15"/>
                </a:lnTo>
                <a:lnTo>
                  <a:pt x="12" y="15"/>
                </a:lnTo>
                <a:lnTo>
                  <a:pt x="11" y="15"/>
                </a:lnTo>
                <a:lnTo>
                  <a:pt x="10" y="15"/>
                </a:lnTo>
                <a:lnTo>
                  <a:pt x="9" y="15"/>
                </a:lnTo>
                <a:lnTo>
                  <a:pt x="9" y="16"/>
                </a:lnTo>
                <a:lnTo>
                  <a:pt x="8" y="17"/>
                </a:lnTo>
                <a:lnTo>
                  <a:pt x="7" y="17"/>
                </a:lnTo>
                <a:lnTo>
                  <a:pt x="6" y="18"/>
                </a:lnTo>
                <a:lnTo>
                  <a:pt x="6" y="17"/>
                </a:lnTo>
                <a:lnTo>
                  <a:pt x="6" y="16"/>
                </a:lnTo>
                <a:lnTo>
                  <a:pt x="6" y="15"/>
                </a:lnTo>
                <a:lnTo>
                  <a:pt x="6" y="14"/>
                </a:lnTo>
                <a:lnTo>
                  <a:pt x="4" y="14"/>
                </a:lnTo>
                <a:lnTo>
                  <a:pt x="4" y="14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1" y="12"/>
                </a:lnTo>
                <a:lnTo>
                  <a:pt x="2" y="11"/>
                </a:lnTo>
                <a:lnTo>
                  <a:pt x="3" y="11"/>
                </a:lnTo>
                <a:lnTo>
                  <a:pt x="4" y="11"/>
                </a:lnTo>
                <a:lnTo>
                  <a:pt x="4" y="10"/>
                </a:lnTo>
                <a:lnTo>
                  <a:pt x="6" y="10"/>
                </a:lnTo>
                <a:lnTo>
                  <a:pt x="6" y="9"/>
                </a:lnTo>
                <a:lnTo>
                  <a:pt x="7" y="9"/>
                </a:lnTo>
                <a:lnTo>
                  <a:pt x="7" y="8"/>
                </a:lnTo>
                <a:lnTo>
                  <a:pt x="9" y="8"/>
                </a:lnTo>
                <a:lnTo>
                  <a:pt x="10" y="8"/>
                </a:lnTo>
                <a:lnTo>
                  <a:pt x="10" y="9"/>
                </a:lnTo>
                <a:lnTo>
                  <a:pt x="11" y="9"/>
                </a:lnTo>
                <a:lnTo>
                  <a:pt x="11" y="8"/>
                </a:lnTo>
                <a:lnTo>
                  <a:pt x="12" y="8"/>
                </a:lnTo>
                <a:lnTo>
                  <a:pt x="12" y="7"/>
                </a:lnTo>
                <a:lnTo>
                  <a:pt x="13" y="7"/>
                </a:lnTo>
                <a:lnTo>
                  <a:pt x="14" y="7"/>
                </a:lnTo>
                <a:lnTo>
                  <a:pt x="14" y="6"/>
                </a:lnTo>
                <a:lnTo>
                  <a:pt x="14" y="5"/>
                </a:lnTo>
                <a:lnTo>
                  <a:pt x="14" y="4"/>
                </a:lnTo>
                <a:lnTo>
                  <a:pt x="14" y="3"/>
                </a:lnTo>
                <a:lnTo>
                  <a:pt x="15" y="3"/>
                </a:lnTo>
                <a:lnTo>
                  <a:pt x="15" y="2"/>
                </a:lnTo>
                <a:lnTo>
                  <a:pt x="16" y="3"/>
                </a:lnTo>
                <a:lnTo>
                  <a:pt x="17" y="3"/>
                </a:lnTo>
                <a:lnTo>
                  <a:pt x="18" y="3"/>
                </a:lnTo>
                <a:lnTo>
                  <a:pt x="18" y="3"/>
                </a:lnTo>
                <a:lnTo>
                  <a:pt x="19" y="3"/>
                </a:lnTo>
                <a:lnTo>
                  <a:pt x="20" y="3"/>
                </a:lnTo>
                <a:lnTo>
                  <a:pt x="21" y="3"/>
                </a:lnTo>
                <a:lnTo>
                  <a:pt x="22" y="3"/>
                </a:lnTo>
                <a:lnTo>
                  <a:pt x="23" y="2"/>
                </a:lnTo>
                <a:lnTo>
                  <a:pt x="24" y="1"/>
                </a:lnTo>
                <a:lnTo>
                  <a:pt x="26" y="0"/>
                </a:lnTo>
                <a:lnTo>
                  <a:pt x="26" y="1"/>
                </a:lnTo>
                <a:lnTo>
                  <a:pt x="27" y="1"/>
                </a:lnTo>
                <a:lnTo>
                  <a:pt x="28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3"/>
                </a:lnTo>
                <a:close/>
                <a:moveTo>
                  <a:pt x="29" y="8"/>
                </a:moveTo>
                <a:lnTo>
                  <a:pt x="29" y="7"/>
                </a:lnTo>
                <a:lnTo>
                  <a:pt x="29" y="8"/>
                </a:lnTo>
                <a:close/>
                <a:moveTo>
                  <a:pt x="6" y="13"/>
                </a:moveTo>
                <a:lnTo>
                  <a:pt x="6" y="13"/>
                </a:lnTo>
                <a:lnTo>
                  <a:pt x="6" y="14"/>
                </a:lnTo>
                <a:lnTo>
                  <a:pt x="6" y="14"/>
                </a:lnTo>
                <a:lnTo>
                  <a:pt x="6" y="1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9" name="Freeform 149"/>
          <p:cNvSpPr>
            <a:spLocks/>
          </p:cNvSpPr>
          <p:nvPr/>
        </p:nvSpPr>
        <p:spPr bwMode="auto">
          <a:xfrm>
            <a:off x="5989638" y="5818188"/>
            <a:ext cx="1587" cy="19050"/>
          </a:xfrm>
          <a:custGeom>
            <a:avLst/>
            <a:gdLst>
              <a:gd name="T0" fmla="*/ 6 h 6"/>
              <a:gd name="T1" fmla="*/ 6 h 6"/>
              <a:gd name="T2" fmla="*/ 0 h 6"/>
              <a:gd name="T3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0" name="Freeform 150"/>
          <p:cNvSpPr>
            <a:spLocks/>
          </p:cNvSpPr>
          <p:nvPr/>
        </p:nvSpPr>
        <p:spPr bwMode="auto">
          <a:xfrm>
            <a:off x="7599363" y="5911850"/>
            <a:ext cx="382587" cy="541338"/>
          </a:xfrm>
          <a:custGeom>
            <a:avLst/>
            <a:gdLst>
              <a:gd name="T0" fmla="*/ 6 w 120"/>
              <a:gd name="T1" fmla="*/ 0 h 174"/>
              <a:gd name="T2" fmla="*/ 18 w 120"/>
              <a:gd name="T3" fmla="*/ 0 h 174"/>
              <a:gd name="T4" fmla="*/ 30 w 120"/>
              <a:gd name="T5" fmla="*/ 6 h 174"/>
              <a:gd name="T6" fmla="*/ 42 w 120"/>
              <a:gd name="T7" fmla="*/ 12 h 174"/>
              <a:gd name="T8" fmla="*/ 48 w 120"/>
              <a:gd name="T9" fmla="*/ 12 h 174"/>
              <a:gd name="T10" fmla="*/ 54 w 120"/>
              <a:gd name="T11" fmla="*/ 18 h 174"/>
              <a:gd name="T12" fmla="*/ 66 w 120"/>
              <a:gd name="T13" fmla="*/ 18 h 174"/>
              <a:gd name="T14" fmla="*/ 72 w 120"/>
              <a:gd name="T15" fmla="*/ 30 h 174"/>
              <a:gd name="T16" fmla="*/ 78 w 120"/>
              <a:gd name="T17" fmla="*/ 42 h 174"/>
              <a:gd name="T18" fmla="*/ 84 w 120"/>
              <a:gd name="T19" fmla="*/ 48 h 174"/>
              <a:gd name="T20" fmla="*/ 96 w 120"/>
              <a:gd name="T21" fmla="*/ 54 h 174"/>
              <a:gd name="T22" fmla="*/ 96 w 120"/>
              <a:gd name="T23" fmla="*/ 66 h 174"/>
              <a:gd name="T24" fmla="*/ 102 w 120"/>
              <a:gd name="T25" fmla="*/ 72 h 174"/>
              <a:gd name="T26" fmla="*/ 96 w 120"/>
              <a:gd name="T27" fmla="*/ 84 h 174"/>
              <a:gd name="T28" fmla="*/ 120 w 120"/>
              <a:gd name="T29" fmla="*/ 84 h 174"/>
              <a:gd name="T30" fmla="*/ 120 w 120"/>
              <a:gd name="T31" fmla="*/ 84 h 174"/>
              <a:gd name="T32" fmla="*/ 120 w 120"/>
              <a:gd name="T33" fmla="*/ 96 h 174"/>
              <a:gd name="T34" fmla="*/ 120 w 120"/>
              <a:gd name="T35" fmla="*/ 108 h 174"/>
              <a:gd name="T36" fmla="*/ 120 w 120"/>
              <a:gd name="T37" fmla="*/ 120 h 174"/>
              <a:gd name="T38" fmla="*/ 120 w 120"/>
              <a:gd name="T39" fmla="*/ 126 h 174"/>
              <a:gd name="T40" fmla="*/ 114 w 120"/>
              <a:gd name="T41" fmla="*/ 138 h 174"/>
              <a:gd name="T42" fmla="*/ 108 w 120"/>
              <a:gd name="T43" fmla="*/ 156 h 174"/>
              <a:gd name="T44" fmla="*/ 114 w 120"/>
              <a:gd name="T45" fmla="*/ 162 h 174"/>
              <a:gd name="T46" fmla="*/ 96 w 120"/>
              <a:gd name="T47" fmla="*/ 174 h 174"/>
              <a:gd name="T48" fmla="*/ 90 w 120"/>
              <a:gd name="T49" fmla="*/ 168 h 174"/>
              <a:gd name="T50" fmla="*/ 90 w 120"/>
              <a:gd name="T51" fmla="*/ 162 h 174"/>
              <a:gd name="T52" fmla="*/ 84 w 120"/>
              <a:gd name="T53" fmla="*/ 162 h 174"/>
              <a:gd name="T54" fmla="*/ 78 w 120"/>
              <a:gd name="T55" fmla="*/ 156 h 174"/>
              <a:gd name="T56" fmla="*/ 60 w 120"/>
              <a:gd name="T57" fmla="*/ 150 h 174"/>
              <a:gd name="T58" fmla="*/ 42 w 120"/>
              <a:gd name="T59" fmla="*/ 138 h 174"/>
              <a:gd name="T60" fmla="*/ 42 w 120"/>
              <a:gd name="T61" fmla="*/ 132 h 174"/>
              <a:gd name="T62" fmla="*/ 48 w 120"/>
              <a:gd name="T63" fmla="*/ 120 h 174"/>
              <a:gd name="T64" fmla="*/ 54 w 120"/>
              <a:gd name="T65" fmla="*/ 114 h 174"/>
              <a:gd name="T66" fmla="*/ 48 w 120"/>
              <a:gd name="T67" fmla="*/ 114 h 174"/>
              <a:gd name="T68" fmla="*/ 42 w 120"/>
              <a:gd name="T69" fmla="*/ 108 h 174"/>
              <a:gd name="T70" fmla="*/ 24 w 120"/>
              <a:gd name="T71" fmla="*/ 108 h 174"/>
              <a:gd name="T72" fmla="*/ 36 w 120"/>
              <a:gd name="T73" fmla="*/ 102 h 174"/>
              <a:gd name="T74" fmla="*/ 36 w 120"/>
              <a:gd name="T75" fmla="*/ 96 h 174"/>
              <a:gd name="T76" fmla="*/ 42 w 120"/>
              <a:gd name="T77" fmla="*/ 96 h 174"/>
              <a:gd name="T78" fmla="*/ 42 w 120"/>
              <a:gd name="T79" fmla="*/ 90 h 174"/>
              <a:gd name="T80" fmla="*/ 42 w 120"/>
              <a:gd name="T81" fmla="*/ 78 h 174"/>
              <a:gd name="T82" fmla="*/ 30 w 120"/>
              <a:gd name="T83" fmla="*/ 78 h 174"/>
              <a:gd name="T84" fmla="*/ 18 w 120"/>
              <a:gd name="T85" fmla="*/ 78 h 174"/>
              <a:gd name="T86" fmla="*/ 18 w 120"/>
              <a:gd name="T87" fmla="*/ 78 h 174"/>
              <a:gd name="T88" fmla="*/ 18 w 120"/>
              <a:gd name="T89" fmla="*/ 72 h 174"/>
              <a:gd name="T90" fmla="*/ 18 w 120"/>
              <a:gd name="T91" fmla="*/ 60 h 174"/>
              <a:gd name="T92" fmla="*/ 30 w 120"/>
              <a:gd name="T93" fmla="*/ 48 h 174"/>
              <a:gd name="T94" fmla="*/ 24 w 120"/>
              <a:gd name="T95" fmla="*/ 42 h 174"/>
              <a:gd name="T96" fmla="*/ 6 w 120"/>
              <a:gd name="T97" fmla="*/ 42 h 174"/>
              <a:gd name="T98" fmla="*/ 6 w 120"/>
              <a:gd name="T99" fmla="*/ 30 h 174"/>
              <a:gd name="T100" fmla="*/ 0 w 120"/>
              <a:gd name="T101" fmla="*/ 24 h 174"/>
              <a:gd name="T102" fmla="*/ 18 w 120"/>
              <a:gd name="T103" fmla="*/ 12 h 174"/>
              <a:gd name="T104" fmla="*/ 12 w 120"/>
              <a:gd name="T105" fmla="*/ 12 h 174"/>
              <a:gd name="T106" fmla="*/ 6 w 120"/>
              <a:gd name="T107" fmla="*/ 6 h 174"/>
              <a:gd name="T108" fmla="*/ 6 w 120"/>
              <a:gd name="T109" fmla="*/ 0 h 174"/>
              <a:gd name="T110" fmla="*/ 0 w 120"/>
              <a:gd name="T111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0" h="174">
                <a:moveTo>
                  <a:pt x="6" y="0"/>
                </a:move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0" y="6"/>
                </a:lnTo>
                <a:lnTo>
                  <a:pt x="42" y="6"/>
                </a:lnTo>
                <a:lnTo>
                  <a:pt x="42" y="12"/>
                </a:lnTo>
                <a:lnTo>
                  <a:pt x="48" y="12"/>
                </a:lnTo>
                <a:lnTo>
                  <a:pt x="48" y="12"/>
                </a:lnTo>
                <a:lnTo>
                  <a:pt x="48" y="12"/>
                </a:lnTo>
                <a:lnTo>
                  <a:pt x="54" y="18"/>
                </a:lnTo>
                <a:lnTo>
                  <a:pt x="60" y="18"/>
                </a:lnTo>
                <a:lnTo>
                  <a:pt x="66" y="18"/>
                </a:lnTo>
                <a:lnTo>
                  <a:pt x="66" y="24"/>
                </a:lnTo>
                <a:lnTo>
                  <a:pt x="72" y="30"/>
                </a:lnTo>
                <a:lnTo>
                  <a:pt x="72" y="36"/>
                </a:lnTo>
                <a:lnTo>
                  <a:pt x="78" y="42"/>
                </a:lnTo>
                <a:lnTo>
                  <a:pt x="78" y="48"/>
                </a:lnTo>
                <a:lnTo>
                  <a:pt x="84" y="48"/>
                </a:lnTo>
                <a:lnTo>
                  <a:pt x="84" y="54"/>
                </a:lnTo>
                <a:lnTo>
                  <a:pt x="96" y="54"/>
                </a:lnTo>
                <a:lnTo>
                  <a:pt x="96" y="60"/>
                </a:lnTo>
                <a:lnTo>
                  <a:pt x="96" y="66"/>
                </a:lnTo>
                <a:lnTo>
                  <a:pt x="96" y="72"/>
                </a:lnTo>
                <a:lnTo>
                  <a:pt x="102" y="72"/>
                </a:lnTo>
                <a:lnTo>
                  <a:pt x="102" y="78"/>
                </a:lnTo>
                <a:lnTo>
                  <a:pt x="96" y="84"/>
                </a:lnTo>
                <a:lnTo>
                  <a:pt x="108" y="90"/>
                </a:lnTo>
                <a:lnTo>
                  <a:pt x="120" y="84"/>
                </a:lnTo>
                <a:lnTo>
                  <a:pt x="120" y="78"/>
                </a:lnTo>
                <a:lnTo>
                  <a:pt x="120" y="84"/>
                </a:lnTo>
                <a:lnTo>
                  <a:pt x="120" y="96"/>
                </a:lnTo>
                <a:lnTo>
                  <a:pt x="120" y="96"/>
                </a:lnTo>
                <a:lnTo>
                  <a:pt x="120" y="102"/>
                </a:lnTo>
                <a:lnTo>
                  <a:pt x="120" y="108"/>
                </a:lnTo>
                <a:lnTo>
                  <a:pt x="120" y="114"/>
                </a:lnTo>
                <a:lnTo>
                  <a:pt x="120" y="120"/>
                </a:lnTo>
                <a:lnTo>
                  <a:pt x="120" y="126"/>
                </a:lnTo>
                <a:lnTo>
                  <a:pt x="120" y="126"/>
                </a:lnTo>
                <a:lnTo>
                  <a:pt x="120" y="132"/>
                </a:lnTo>
                <a:lnTo>
                  <a:pt x="114" y="138"/>
                </a:lnTo>
                <a:lnTo>
                  <a:pt x="114" y="150"/>
                </a:lnTo>
                <a:lnTo>
                  <a:pt x="108" y="156"/>
                </a:lnTo>
                <a:lnTo>
                  <a:pt x="108" y="162"/>
                </a:lnTo>
                <a:lnTo>
                  <a:pt x="114" y="162"/>
                </a:lnTo>
                <a:lnTo>
                  <a:pt x="108" y="174"/>
                </a:lnTo>
                <a:lnTo>
                  <a:pt x="96" y="174"/>
                </a:lnTo>
                <a:lnTo>
                  <a:pt x="96" y="168"/>
                </a:lnTo>
                <a:lnTo>
                  <a:pt x="90" y="168"/>
                </a:lnTo>
                <a:lnTo>
                  <a:pt x="84" y="168"/>
                </a:lnTo>
                <a:lnTo>
                  <a:pt x="90" y="162"/>
                </a:lnTo>
                <a:lnTo>
                  <a:pt x="84" y="156"/>
                </a:lnTo>
                <a:lnTo>
                  <a:pt x="84" y="162"/>
                </a:lnTo>
                <a:lnTo>
                  <a:pt x="84" y="156"/>
                </a:lnTo>
                <a:lnTo>
                  <a:pt x="78" y="156"/>
                </a:lnTo>
                <a:lnTo>
                  <a:pt x="72" y="156"/>
                </a:lnTo>
                <a:lnTo>
                  <a:pt x="60" y="150"/>
                </a:lnTo>
                <a:lnTo>
                  <a:pt x="54" y="150"/>
                </a:lnTo>
                <a:lnTo>
                  <a:pt x="42" y="138"/>
                </a:lnTo>
                <a:lnTo>
                  <a:pt x="48" y="138"/>
                </a:lnTo>
                <a:lnTo>
                  <a:pt x="42" y="132"/>
                </a:lnTo>
                <a:lnTo>
                  <a:pt x="48" y="126"/>
                </a:lnTo>
                <a:lnTo>
                  <a:pt x="48" y="120"/>
                </a:lnTo>
                <a:lnTo>
                  <a:pt x="54" y="120"/>
                </a:lnTo>
                <a:lnTo>
                  <a:pt x="54" y="114"/>
                </a:lnTo>
                <a:lnTo>
                  <a:pt x="48" y="114"/>
                </a:lnTo>
                <a:lnTo>
                  <a:pt x="48" y="114"/>
                </a:lnTo>
                <a:lnTo>
                  <a:pt x="42" y="114"/>
                </a:lnTo>
                <a:lnTo>
                  <a:pt x="42" y="108"/>
                </a:lnTo>
                <a:lnTo>
                  <a:pt x="30" y="108"/>
                </a:lnTo>
                <a:lnTo>
                  <a:pt x="24" y="108"/>
                </a:lnTo>
                <a:lnTo>
                  <a:pt x="30" y="102"/>
                </a:lnTo>
                <a:lnTo>
                  <a:pt x="36" y="102"/>
                </a:lnTo>
                <a:lnTo>
                  <a:pt x="30" y="96"/>
                </a:lnTo>
                <a:lnTo>
                  <a:pt x="36" y="96"/>
                </a:lnTo>
                <a:lnTo>
                  <a:pt x="36" y="96"/>
                </a:lnTo>
                <a:lnTo>
                  <a:pt x="42" y="96"/>
                </a:lnTo>
                <a:lnTo>
                  <a:pt x="36" y="90"/>
                </a:lnTo>
                <a:lnTo>
                  <a:pt x="42" y="90"/>
                </a:lnTo>
                <a:lnTo>
                  <a:pt x="42" y="84"/>
                </a:lnTo>
                <a:lnTo>
                  <a:pt x="42" y="78"/>
                </a:lnTo>
                <a:lnTo>
                  <a:pt x="36" y="78"/>
                </a:lnTo>
                <a:lnTo>
                  <a:pt x="30" y="78"/>
                </a:lnTo>
                <a:lnTo>
                  <a:pt x="24" y="84"/>
                </a:lnTo>
                <a:lnTo>
                  <a:pt x="18" y="78"/>
                </a:lnTo>
                <a:lnTo>
                  <a:pt x="12" y="84"/>
                </a:lnTo>
                <a:lnTo>
                  <a:pt x="18" y="78"/>
                </a:lnTo>
                <a:lnTo>
                  <a:pt x="12" y="72"/>
                </a:lnTo>
                <a:lnTo>
                  <a:pt x="18" y="72"/>
                </a:lnTo>
                <a:lnTo>
                  <a:pt x="24" y="66"/>
                </a:lnTo>
                <a:lnTo>
                  <a:pt x="18" y="60"/>
                </a:lnTo>
                <a:lnTo>
                  <a:pt x="30" y="54"/>
                </a:lnTo>
                <a:lnTo>
                  <a:pt x="30" y="48"/>
                </a:lnTo>
                <a:lnTo>
                  <a:pt x="24" y="48"/>
                </a:lnTo>
                <a:lnTo>
                  <a:pt x="24" y="42"/>
                </a:lnTo>
                <a:lnTo>
                  <a:pt x="18" y="42"/>
                </a:lnTo>
                <a:lnTo>
                  <a:pt x="6" y="42"/>
                </a:lnTo>
                <a:lnTo>
                  <a:pt x="6" y="36"/>
                </a:lnTo>
                <a:lnTo>
                  <a:pt x="6" y="30"/>
                </a:lnTo>
                <a:lnTo>
                  <a:pt x="6" y="18"/>
                </a:lnTo>
                <a:lnTo>
                  <a:pt x="0" y="24"/>
                </a:lnTo>
                <a:lnTo>
                  <a:pt x="0" y="18"/>
                </a:lnTo>
                <a:lnTo>
                  <a:pt x="18" y="12"/>
                </a:lnTo>
                <a:lnTo>
                  <a:pt x="18" y="12"/>
                </a:lnTo>
                <a:lnTo>
                  <a:pt x="12" y="12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6" y="0"/>
                </a:lnTo>
                <a:lnTo>
                  <a:pt x="0" y="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1" name="Rectangle 151"/>
          <p:cNvSpPr>
            <a:spLocks noChangeArrowheads="1"/>
          </p:cNvSpPr>
          <p:nvPr/>
        </p:nvSpPr>
        <p:spPr bwMode="auto">
          <a:xfrm>
            <a:off x="5529263" y="5927725"/>
            <a:ext cx="19050" cy="20638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2" name="Rectangle 152"/>
          <p:cNvSpPr>
            <a:spLocks noChangeArrowheads="1"/>
          </p:cNvSpPr>
          <p:nvPr/>
        </p:nvSpPr>
        <p:spPr bwMode="auto">
          <a:xfrm>
            <a:off x="7637463" y="6172200"/>
            <a:ext cx="3175" cy="19050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" name="Freeform 153"/>
          <p:cNvSpPr>
            <a:spLocks/>
          </p:cNvSpPr>
          <p:nvPr/>
        </p:nvSpPr>
        <p:spPr bwMode="auto">
          <a:xfrm>
            <a:off x="7962900" y="6323013"/>
            <a:ext cx="19050" cy="17462"/>
          </a:xfrm>
          <a:custGeom>
            <a:avLst/>
            <a:gdLst>
              <a:gd name="T0" fmla="*/ 0 w 6"/>
              <a:gd name="T1" fmla="*/ 6 h 6"/>
              <a:gd name="T2" fmla="*/ 0 w 6"/>
              <a:gd name="T3" fmla="*/ 6 h 6"/>
              <a:gd name="T4" fmla="*/ 6 w 6"/>
              <a:gd name="T5" fmla="*/ 0 h 6"/>
              <a:gd name="T6" fmla="*/ 0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0" y="6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Rectangle 154"/>
          <p:cNvSpPr>
            <a:spLocks noChangeArrowheads="1"/>
          </p:cNvSpPr>
          <p:nvPr/>
        </p:nvSpPr>
        <p:spPr bwMode="auto">
          <a:xfrm>
            <a:off x="7943850" y="6434138"/>
            <a:ext cx="1588" cy="4762"/>
          </a:xfrm>
          <a:prstGeom prst="rect">
            <a:avLst/>
          </a:prstGeom>
          <a:solidFill>
            <a:schemeClr val="bg1"/>
          </a:solidFill>
          <a:ln w="19050" cap="rnd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Rectangle 155"/>
          <p:cNvSpPr>
            <a:spLocks noChangeAspect="1" noChangeArrowheads="1"/>
          </p:cNvSpPr>
          <p:nvPr/>
        </p:nvSpPr>
        <p:spPr bwMode="auto">
          <a:xfrm>
            <a:off x="323850" y="4041254"/>
            <a:ext cx="454025" cy="323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Text Box 156"/>
          <p:cNvSpPr txBox="1">
            <a:spLocks noChangeArrowheads="1"/>
          </p:cNvSpPr>
          <p:nvPr/>
        </p:nvSpPr>
        <p:spPr bwMode="auto">
          <a:xfrm>
            <a:off x="900113" y="4005064"/>
            <a:ext cx="2879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/>
          <a:p>
            <a:pPr eaLnBrk="0" hangingPunct="0"/>
            <a:r>
              <a:rPr lang="fr-FR" altLang="fr-FR" dirty="0" smtClean="0">
                <a:latin typeface="Comic Sans MS" pitchFamily="66" charset="0"/>
              </a:rPr>
              <a:t>Bases expertisées </a:t>
            </a:r>
            <a:endParaRPr lang="fr-FR" altLang="fr-FR" dirty="0">
              <a:latin typeface="Times New Roman" pitchFamily="18" charset="0"/>
            </a:endParaRPr>
          </a:p>
        </p:txBody>
      </p:sp>
      <p:sp>
        <p:nvSpPr>
          <p:cNvPr id="157" name="Rectangle 157"/>
          <p:cNvSpPr>
            <a:spLocks noChangeAspect="1" noChangeArrowheads="1"/>
          </p:cNvSpPr>
          <p:nvPr/>
        </p:nvSpPr>
        <p:spPr bwMode="auto">
          <a:xfrm>
            <a:off x="323850" y="3465513"/>
            <a:ext cx="454025" cy="3238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8" name="Text Box 158"/>
          <p:cNvSpPr txBox="1">
            <a:spLocks noChangeArrowheads="1"/>
          </p:cNvSpPr>
          <p:nvPr/>
        </p:nvSpPr>
        <p:spPr bwMode="auto">
          <a:xfrm>
            <a:off x="898525" y="340995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 rIns="54000">
            <a:spAutoFit/>
          </a:bodyPr>
          <a:lstStyle/>
          <a:p>
            <a:pPr eaLnBrk="0" hangingPunct="0"/>
            <a:r>
              <a:rPr lang="fr-FR" altLang="fr-FR" dirty="0">
                <a:latin typeface="Comic Sans MS" pitchFamily="66" charset="0"/>
              </a:rPr>
              <a:t>Bases labellisées</a:t>
            </a:r>
            <a:endParaRPr lang="fr-FR" altLang="fr-FR" dirty="0">
              <a:latin typeface="Times New Roman" pitchFamily="18" charset="0"/>
            </a:endParaRPr>
          </a:p>
        </p:txBody>
      </p:sp>
      <p:sp>
        <p:nvSpPr>
          <p:cNvPr id="160" name="ZoneTexte 5"/>
          <p:cNvSpPr txBox="1">
            <a:spLocks noChangeArrowheads="1"/>
          </p:cNvSpPr>
          <p:nvPr/>
        </p:nvSpPr>
        <p:spPr bwMode="auto">
          <a:xfrm>
            <a:off x="250825" y="12700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Sols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441449" y="640507"/>
            <a:ext cx="83755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F9D20"/>
                </a:solidFill>
                <a:latin typeface="Comic Sans MS" pitchFamily="66" charset="0"/>
              </a:rPr>
              <a:t>Attribution des niveaux de qualité</a:t>
            </a:r>
            <a:endParaRPr lang="fr-FR" sz="16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55"/>
          <p:cNvSpPr>
            <a:spLocks noChangeAspect="1" noChangeArrowheads="1"/>
          </p:cNvSpPr>
          <p:nvPr/>
        </p:nvSpPr>
        <p:spPr bwMode="auto">
          <a:xfrm>
            <a:off x="323850" y="4608513"/>
            <a:ext cx="454025" cy="323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99592" y="4604822"/>
            <a:ext cx="1745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Travaux en cours</a:t>
            </a:r>
            <a:endParaRPr lang="fr-FR" dirty="0"/>
          </a:p>
        </p:txBody>
      </p:sp>
      <p:sp>
        <p:nvSpPr>
          <p:cNvPr id="163" name="Rectangle 162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extLst>
      <p:ext uri="{BB962C8B-B14F-4D97-AF65-F5344CB8AC3E}">
        <p14:creationId xmlns:p14="http://schemas.microsoft.com/office/powerpoint/2010/main" val="36376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5"/>
          <p:cNvSpPr txBox="1">
            <a:spLocks noChangeArrowheads="1"/>
          </p:cNvSpPr>
          <p:nvPr/>
        </p:nvSpPr>
        <p:spPr bwMode="auto">
          <a:xfrm>
            <a:off x="250825" y="12700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 smtClean="0">
                <a:solidFill>
                  <a:srgbClr val="6F9D20"/>
                </a:solidFill>
                <a:latin typeface="Arial" charset="0"/>
                <a:cs typeface="Arial" charset="0"/>
              </a:rPr>
              <a:t>Référentiel régional Pédologique</a:t>
            </a:r>
            <a:endParaRPr lang="fr-FR" altLang="fr-FR" sz="2800" b="1" dirty="0">
              <a:solidFill>
                <a:srgbClr val="6F9D2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90" y="1012031"/>
            <a:ext cx="878482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 Accélération nette de la constitution des RRP (levier ZDS) 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- Des délais très contraints dans la réalisation, les vérifications et les corrections 	des RRP 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- Surcharge de travail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tous </a:t>
            </a:r>
          </a:p>
          <a:p>
            <a:endParaRPr lang="fr-F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Finalisation 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prochaine des RRP 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Financements complémentaires à trouver sur Auvergne, Franche-Comté et 	Haute-Normandie 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 Nombre d’expertises en hausse   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Embouteillage pour les expertises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Mobilisation des experts </a:t>
            </a:r>
          </a:p>
          <a:p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 Des demandes d’informations sur les sols de plus en plus nombreuses 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Réflexion commune sur la mise à disposition des données</a:t>
            </a:r>
          </a:p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Aspects juridiques 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- Les chantiers du RMT Sols et Territoires</a:t>
            </a:r>
          </a:p>
          <a:p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Un travail d’harmonisation des RRP est en cours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1449" y="640507"/>
            <a:ext cx="83755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F9D20"/>
                </a:solidFill>
                <a:latin typeface="Comic Sans MS" pitchFamily="66" charset="0"/>
              </a:rPr>
              <a:t>2013 - 2016 </a:t>
            </a:r>
            <a:endParaRPr lang="fr-FR" sz="16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03724"/>
      </p:ext>
    </p:extLst>
  </p:cSld>
  <p:clrMapOvr>
    <a:masterClrMapping/>
  </p:clrMapOvr>
  <p:transition advTm="467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33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07117" y="5002287"/>
            <a:ext cx="7844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Connaissance Pédologique de la France </a:t>
            </a:r>
          </a:p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(CPF)</a:t>
            </a:r>
            <a:endParaRPr lang="fr-F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_03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12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Y:\Projets\Site Web\Photos Site Web\500x500\microrelief landes 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545"/>
            <a:ext cx="4292078" cy="429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Projets\Site Web\Photos Site Web\500x500\DSC0117 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16" y="116632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richer\cartes\Gironde_Landes\Claudy\D2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9" y="2636912"/>
            <a:ext cx="1414463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46000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  <a:solidFill>
            <a:srgbClr val="933E1F"/>
          </a:solidFill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Séminaire IGCS, Caen, 2016</a:t>
              </a:r>
              <a:endParaRPr lang="fr-FR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7" y="6301308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933E1F"/>
                </a:solidFill>
              </a:rPr>
              <a:t>Connaissance Pédologique de la France (CPF)</a:t>
            </a:r>
            <a:endParaRPr lang="fr-FR" sz="2800" b="1" dirty="0">
              <a:solidFill>
                <a:srgbClr val="933E1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47664" y="836711"/>
            <a:ext cx="710322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Cartographie des sols à moyennes échelles : </a:t>
            </a:r>
          </a:p>
          <a:p>
            <a:pPr lvl="1"/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1/100 000</a:t>
            </a:r>
          </a:p>
          <a:p>
            <a:pPr lvl="1"/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1/50 000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 en place en 1968</a:t>
            </a:r>
          </a:p>
          <a:p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importante de connaissances sur les sols</a:t>
            </a:r>
          </a:p>
          <a:p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Enrichissement important de la base de données nationale</a:t>
            </a:r>
          </a:p>
          <a:p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Utilisations multiples : 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Cartes thématiques variées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Données d’entrée pour des modèles de recherche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Amélioration des cartographies numériques (</a:t>
            </a:r>
            <a:r>
              <a:rPr lang="fr-FR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GlobalSoilMap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Amélioration de la qualité des cartes au 1/250 000</a:t>
            </a:r>
          </a:p>
          <a:p>
            <a:pPr marL="285750" indent="-285750">
              <a:buFontTx/>
              <a:buChar char="-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fr-FR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  <a:solidFill>
            <a:srgbClr val="933E1F"/>
          </a:solidFill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Séminaire IGCS, Caen, 2016</a:t>
              </a:r>
              <a:endParaRPr lang="fr-FR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92080" y="680399"/>
            <a:ext cx="3567248" cy="1200329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rgbClr val="009900"/>
                </a:gs>
                <a:gs pos="100000">
                  <a:srgbClr val="99FF33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Publications de cartes 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smtClean="0"/>
              <a:t>Carte papier et notice explicative disponibles aux éditions QUAE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6064" y="105092"/>
            <a:ext cx="4536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La cartographie au 1/100 000</a:t>
            </a:r>
            <a:endParaRPr lang="fr-FR" sz="2800" b="1" dirty="0"/>
          </a:p>
        </p:txBody>
      </p:sp>
      <p:pic>
        <p:nvPicPr>
          <p:cNvPr id="2050" name="Picture 2" descr="D:\richer\articles\en_cours\EGS_CPF\CPF100000_2016_v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8288" r="7545" b="25644"/>
          <a:stretch/>
        </p:blipFill>
        <p:spPr bwMode="auto">
          <a:xfrm>
            <a:off x="289489" y="680398"/>
            <a:ext cx="4930583" cy="524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7" y="6301308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325232" y="2276397"/>
            <a:ext cx="3567248" cy="1754326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rgbClr val="FF9900"/>
                </a:gs>
                <a:gs pos="100000">
                  <a:srgbClr val="009900"/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Informatisation :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smtClean="0"/>
              <a:t>Numérisation des couches graphiques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 smtClean="0"/>
              <a:t>DoneSol (base sémantique)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Données ponctuelles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Données surfaciques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0109" y="4653136"/>
            <a:ext cx="393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24 % du </a:t>
            </a:r>
            <a:r>
              <a:rPr lang="fr-FR" dirty="0" smtClean="0"/>
              <a:t>territoire métropolitain couvert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572000" y="58982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dirty="0"/>
              <a:t>Richer de Forges et al. (2014) Etude et Gestion des Sols</a:t>
            </a:r>
          </a:p>
        </p:txBody>
      </p:sp>
    </p:spTree>
    <p:extLst>
      <p:ext uri="{BB962C8B-B14F-4D97-AF65-F5344CB8AC3E}">
        <p14:creationId xmlns:p14="http://schemas.microsoft.com/office/powerpoint/2010/main" val="14554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  <a:solidFill>
            <a:srgbClr val="933E1F"/>
          </a:solidFill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Séminaire </a:t>
              </a:r>
              <a:r>
                <a:rPr lang="fr-FR" dirty="0"/>
                <a:t>IGCS, Caen, </a:t>
              </a:r>
              <a:r>
                <a:rPr lang="fr-FR" dirty="0" smtClean="0"/>
                <a:t>2016</a:t>
              </a:r>
              <a:endParaRPr lang="fr-FR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4" y="761423"/>
            <a:ext cx="4680105" cy="53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266064" y="105092"/>
            <a:ext cx="4353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La cartographie au 1/50 000</a:t>
            </a:r>
            <a:endParaRPr lang="fr-FR" sz="28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716016" y="680399"/>
            <a:ext cx="4143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CDTA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Numérisation des couches graphiques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Informatisation sous DoneSol (base sémantique)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Données ponctuelles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Données surfaciques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pic>
        <p:nvPicPr>
          <p:cNvPr id="11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7" y="6301308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46169" y="3717032"/>
            <a:ext cx="393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18 % </a:t>
            </a:r>
            <a:r>
              <a:rPr lang="fr-FR" dirty="0" smtClean="0"/>
              <a:t>du territoire métropolitain couvert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572000" y="589821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dirty="0"/>
              <a:t>Richer de Forges et al. (2014) Etude et Gestion des Sols</a:t>
            </a:r>
          </a:p>
        </p:txBody>
      </p:sp>
    </p:spTree>
    <p:extLst>
      <p:ext uri="{BB962C8B-B14F-4D97-AF65-F5344CB8AC3E}">
        <p14:creationId xmlns:p14="http://schemas.microsoft.com/office/powerpoint/2010/main" val="19094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  <a:solidFill>
            <a:srgbClr val="933E1F"/>
          </a:solidFill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Séminaire </a:t>
              </a:r>
              <a:r>
                <a:rPr lang="fr-FR" dirty="0"/>
                <a:t>IGCS, Caen, </a:t>
              </a:r>
              <a:r>
                <a:rPr lang="fr-FR" dirty="0" smtClean="0"/>
                <a:t>2016</a:t>
              </a:r>
              <a:endParaRPr lang="fr-FR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6064" y="105092"/>
            <a:ext cx="8041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Les données ponctuelles sauvegardées dans DoneSol</a:t>
            </a:r>
            <a:endParaRPr lang="fr-FR" sz="2800" b="1" dirty="0"/>
          </a:p>
        </p:txBody>
      </p:sp>
      <p:pic>
        <p:nvPicPr>
          <p:cNvPr id="11" name="Picture 4" descr="D:\richer\cartes\France\france_fin2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0947" y="979076"/>
            <a:ext cx="29321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richer\cartes\donnes_ponctuelles\01-03-20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8169" y="1068664"/>
            <a:ext cx="2833687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663426" y="65146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Fin 2009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020453" y="65146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Fin 2015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919677" y="3640284"/>
            <a:ext cx="7591767" cy="934956"/>
            <a:chOff x="251520" y="3927643"/>
            <a:chExt cx="7591767" cy="934956"/>
          </a:xfrm>
        </p:grpSpPr>
        <p:sp>
          <p:nvSpPr>
            <p:cNvPr id="19" name="ZoneTexte 18"/>
            <p:cNvSpPr txBox="1"/>
            <p:nvPr/>
          </p:nvSpPr>
          <p:spPr>
            <a:xfrm>
              <a:off x="5004048" y="3939269"/>
              <a:ext cx="28392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160 103 données dont :</a:t>
              </a:r>
              <a:endParaRPr lang="fr-FR" dirty="0" smtClean="0"/>
            </a:p>
            <a:p>
              <a:r>
                <a:rPr lang="fr-FR" dirty="0" smtClean="0"/>
                <a:t>61 758 profils (rouge)</a:t>
              </a:r>
            </a:p>
            <a:p>
              <a:r>
                <a:rPr lang="fr-FR" dirty="0" smtClean="0"/>
                <a:t>87 583 sondages (vert)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51520" y="3927643"/>
              <a:ext cx="26597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76 400 données dont :</a:t>
              </a:r>
              <a:endParaRPr lang="fr-FR" dirty="0" smtClean="0"/>
            </a:p>
            <a:p>
              <a:r>
                <a:rPr lang="fr-FR" dirty="0" smtClean="0"/>
                <a:t>23 048 profils (rouge)</a:t>
              </a:r>
            </a:p>
            <a:p>
              <a:r>
                <a:rPr lang="fr-FR" dirty="0" smtClean="0"/>
                <a:t>43 753 sondages (vert)</a:t>
              </a:r>
            </a:p>
          </p:txBody>
        </p:sp>
        <p:sp>
          <p:nvSpPr>
            <p:cNvPr id="21" name="Flèche droite 20"/>
            <p:cNvSpPr/>
            <p:nvPr/>
          </p:nvSpPr>
          <p:spPr>
            <a:xfrm>
              <a:off x="3456886" y="4163327"/>
              <a:ext cx="1224136" cy="55186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335870" y="4876282"/>
            <a:ext cx="5852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Gros effort de capitalisation des données ponctuelles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Important travail de vérification/correction (qualité)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Projet de capitalisation des données anciennes en cours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421025" y="620688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>
                <a:sym typeface="Wingdings"/>
              </a:rPr>
              <a:t></a:t>
            </a:r>
            <a:endParaRPr lang="fr-FR" sz="2800" dirty="0"/>
          </a:p>
        </p:txBody>
      </p:sp>
      <p:pic>
        <p:nvPicPr>
          <p:cNvPr id="24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7" y="6301308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29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455688" y="4678227"/>
            <a:ext cx="702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Diffusion des données et des cartes</a:t>
            </a:r>
            <a:endParaRPr 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17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46000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icherdefo\Desktop\flo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460428" cy="3184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e 17"/>
          <p:cNvGrpSpPr>
            <a:grpSpLocks/>
          </p:cNvGrpSpPr>
          <p:nvPr/>
        </p:nvGrpSpPr>
        <p:grpSpPr bwMode="auto">
          <a:xfrm>
            <a:off x="0" y="6119813"/>
            <a:ext cx="9144000" cy="738187"/>
            <a:chOff x="0" y="6120399"/>
            <a:chExt cx="9144000" cy="737601"/>
          </a:xfrm>
        </p:grpSpPr>
        <p:sp>
          <p:nvSpPr>
            <p:cNvPr id="19" name="Rectangle 18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18457" name="Imag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309320"/>
              <a:ext cx="1080000" cy="44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0" y="6120399"/>
              <a:ext cx="1403350" cy="46000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8447" name="Text Box 3100"/>
          <p:cNvSpPr txBox="1">
            <a:spLocks noChangeArrowheads="1"/>
          </p:cNvSpPr>
          <p:nvPr/>
        </p:nvSpPr>
        <p:spPr bwMode="auto">
          <a:xfrm>
            <a:off x="62865" y="1032453"/>
            <a:ext cx="644525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l"/>
            <a:r>
              <a:rPr lang="fr-FR" altLang="fr-FR" sz="1800" b="1" dirty="0">
                <a:solidFill>
                  <a:srgbClr val="629D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REFERSOLS : </a:t>
            </a:r>
            <a:r>
              <a:rPr lang="fr-FR" altLang="fr-FR" sz="1800" b="1" dirty="0" smtClean="0">
                <a:solidFill>
                  <a:srgbClr val="629D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de </a:t>
            </a:r>
            <a:r>
              <a:rPr lang="fr-FR" altLang="fr-FR" sz="1800" b="1" dirty="0">
                <a:solidFill>
                  <a:srgbClr val="629D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d'études pédologiques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48953" r="33197" b="19215"/>
          <a:stretch>
            <a:fillRect/>
          </a:stretch>
        </p:blipFill>
        <p:spPr bwMode="auto">
          <a:xfrm>
            <a:off x="424702" y="1509355"/>
            <a:ext cx="3069896" cy="10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849122" y="1401785"/>
            <a:ext cx="5091985" cy="19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14000"/>
              </a:lnSpc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j-lt"/>
                <a:cs typeface="Arial" pitchFamily="34" charset="0"/>
              </a:rPr>
              <a:t>Identification d’une étude existante</a:t>
            </a:r>
          </a:p>
          <a:p>
            <a:pPr marL="285750" indent="-285750" algn="l">
              <a:lnSpc>
                <a:spcPct val="114000"/>
              </a:lnSpc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j-lt"/>
                <a:cs typeface="Arial" pitchFamily="34" charset="0"/>
              </a:rPr>
              <a:t>Envoi d’un message à</a:t>
            </a:r>
            <a:r>
              <a:rPr lang="fr-FR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fr-FR" b="1" u="sng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infosol@orleans.inra.fr</a:t>
            </a:r>
            <a:r>
              <a:rPr lang="fr-FR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fr-FR" b="1" dirty="0" smtClean="0">
                <a:latin typeface="+mj-lt"/>
                <a:cs typeface="Arial" pitchFamily="34" charset="0"/>
              </a:rPr>
              <a:t>avec le n° de l’étude</a:t>
            </a:r>
          </a:p>
          <a:p>
            <a:pPr marL="285750" indent="-285750" algn="l">
              <a:lnSpc>
                <a:spcPct val="114000"/>
              </a:lnSpc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j-lt"/>
                <a:cs typeface="Arial" pitchFamily="34" charset="0"/>
              </a:rPr>
              <a:t>Indication des modalités de mise à disposition :</a:t>
            </a:r>
          </a:p>
          <a:p>
            <a:pPr marL="742950" lvl="1" indent="-285750" algn="l">
              <a:lnSpc>
                <a:spcPct val="114000"/>
              </a:lnSpc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  <a:cs typeface="Arial" pitchFamily="34" charset="0"/>
              </a:rPr>
              <a:t>Envoi des données</a:t>
            </a:r>
          </a:p>
          <a:p>
            <a:pPr marL="742950" lvl="1" indent="-285750" algn="l">
              <a:lnSpc>
                <a:spcPct val="114000"/>
              </a:lnSpc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  <a:cs typeface="Arial" pitchFamily="34" charset="0"/>
              </a:rPr>
              <a:t>Renvoi vers le propriétaire de l’étude</a:t>
            </a:r>
          </a:p>
        </p:txBody>
      </p:sp>
      <p:sp>
        <p:nvSpPr>
          <p:cNvPr id="27" name="Espace réservé du numéro de diapositive 3"/>
          <p:cNvSpPr txBox="1">
            <a:spLocks/>
          </p:cNvSpPr>
          <p:nvPr/>
        </p:nvSpPr>
        <p:spPr>
          <a:xfrm>
            <a:off x="7884367" y="6347967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18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5"/>
          <p:cNvSpPr txBox="1">
            <a:spLocks noChangeArrowheads="1"/>
          </p:cNvSpPr>
          <p:nvPr/>
        </p:nvSpPr>
        <p:spPr bwMode="auto">
          <a:xfrm>
            <a:off x="1" y="12700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ctr"/>
            <a:r>
              <a:rPr lang="fr-FR" altLang="fr-FR" sz="2800" b="1" dirty="0" smtClean="0">
                <a:solidFill>
                  <a:srgbClr val="629DC7"/>
                </a:solidFill>
                <a:latin typeface="Arial" charset="0"/>
                <a:cs typeface="Arial" charset="0"/>
              </a:rPr>
              <a:t>Outils de recherche de données existantes</a:t>
            </a:r>
            <a:endParaRPr lang="fr-FR" altLang="fr-FR" sz="2800" b="1" dirty="0">
              <a:solidFill>
                <a:srgbClr val="629DC7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  <a:solidFill>
            <a:srgbClr val="629DC7"/>
          </a:solidFill>
        </p:grpSpPr>
        <p:sp>
          <p:nvSpPr>
            <p:cNvPr id="12" name="Rectangle 11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Séminaire </a:t>
              </a:r>
              <a:r>
                <a:rPr lang="fr-FR" dirty="0"/>
                <a:t>IGCS, Caen, </a:t>
              </a:r>
              <a:r>
                <a:rPr lang="fr-FR" dirty="0" smtClean="0"/>
                <a:t>2016</a:t>
              </a:r>
              <a:endParaRPr lang="fr-FR" dirty="0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14" name="Rectangle 13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5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7" y="6301308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100"/>
          <p:cNvSpPr txBox="1">
            <a:spLocks noChangeArrowheads="1"/>
          </p:cNvSpPr>
          <p:nvPr/>
        </p:nvSpPr>
        <p:spPr bwMode="auto">
          <a:xfrm>
            <a:off x="136598" y="3686577"/>
            <a:ext cx="55213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800" b="1" dirty="0" err="1" smtClean="0">
                <a:solidFill>
                  <a:srgbClr val="629D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Applicasol</a:t>
            </a:r>
            <a:r>
              <a:rPr lang="fr-FR" altLang="fr-FR" sz="1800" b="1" dirty="0" smtClean="0">
                <a:solidFill>
                  <a:srgbClr val="629D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BD recensant les applications</a:t>
            </a:r>
            <a:endParaRPr lang="fr-FR" altLang="fr-FR" sz="1800" b="1" dirty="0">
              <a:solidFill>
                <a:srgbClr val="629D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18094" r="20826" b="26565"/>
          <a:stretch/>
        </p:blipFill>
        <p:spPr bwMode="auto">
          <a:xfrm>
            <a:off x="5148064" y="3871520"/>
            <a:ext cx="3416893" cy="183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4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smtClean="0"/>
              <a:t>.0</a:t>
            </a:r>
            <a:fld id="{F8A7E953-30A8-40F6-8DB3-54889270654E}" type="slidenum">
              <a:rPr lang="fr-FR" smtClean="0"/>
              <a:pPr/>
              <a:t>19</a:t>
            </a:fld>
            <a:endParaRPr lang="fr-FR" smtClean="0"/>
          </a:p>
          <a:p>
            <a:r>
              <a:rPr lang="fr-FR" smtClean="0"/>
              <a:t>11 septembre 2014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0" y="6075694"/>
            <a:ext cx="9144000" cy="737601"/>
            <a:chOff x="0" y="6120399"/>
            <a:chExt cx="9144000" cy="737601"/>
          </a:xfrm>
        </p:grpSpPr>
        <p:sp>
          <p:nvSpPr>
            <p:cNvPr id="49" name="Rectangle 48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312"/>
            <a:ext cx="1304925" cy="2076450"/>
          </a:xfrm>
          <a:prstGeom prst="rect">
            <a:avLst/>
          </a:prstGeom>
        </p:spPr>
      </p:pic>
      <p:sp>
        <p:nvSpPr>
          <p:cNvPr id="8" name="ZoneTexte 4"/>
          <p:cNvSpPr txBox="1"/>
          <p:nvPr/>
        </p:nvSpPr>
        <p:spPr>
          <a:xfrm>
            <a:off x="1286248" y="23833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rgbClr val="629DC7"/>
                </a:solidFill>
                <a:latin typeface="Arial" pitchFamily="34" charset="0"/>
                <a:cs typeface="Arial" pitchFamily="34" charset="0"/>
              </a:rPr>
              <a:t>Pratiques de mise à disposition</a:t>
            </a:r>
            <a:endParaRPr lang="fr-FR" sz="2800" b="1" dirty="0">
              <a:solidFill>
                <a:srgbClr val="629D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49"/>
          <p:cNvSpPr txBox="1"/>
          <p:nvPr/>
        </p:nvSpPr>
        <p:spPr>
          <a:xfrm>
            <a:off x="1286248" y="761556"/>
            <a:ext cx="66624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629DC7"/>
                </a:solidFill>
                <a:latin typeface="Arial" pitchFamily="34" charset="0"/>
                <a:cs typeface="Arial" pitchFamily="34" charset="0"/>
              </a:rPr>
              <a:t>Cas des différentes bases de données (au niveau national)</a:t>
            </a:r>
            <a:endParaRPr lang="fr-FR" sz="1600" b="1" dirty="0">
              <a:solidFill>
                <a:srgbClr val="629D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6" descr="logo_IGCS_carte-pé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44" y="1307661"/>
            <a:ext cx="1407222" cy="13900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18"/>
          <p:cNvSpPr txBox="1">
            <a:spLocks noChangeArrowheads="1"/>
          </p:cNvSpPr>
          <p:nvPr/>
        </p:nvSpPr>
        <p:spPr bwMode="auto">
          <a:xfrm>
            <a:off x="4465603" y="2719953"/>
            <a:ext cx="3418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4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Inventaire, gestion et conservation des sols</a:t>
            </a:r>
            <a:endParaRPr lang="fr-FR" altLang="fr-FR" sz="1400" b="1" dirty="0">
              <a:solidFill>
                <a:schemeClr val="accent3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" name="Flèche vers le bas 38"/>
          <p:cNvSpPr/>
          <p:nvPr/>
        </p:nvSpPr>
        <p:spPr>
          <a:xfrm>
            <a:off x="5041666" y="3275354"/>
            <a:ext cx="298301" cy="36967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40" name="ZoneTexte 45"/>
          <p:cNvSpPr txBox="1">
            <a:spLocks noChangeArrowheads="1"/>
          </p:cNvSpPr>
          <p:nvPr/>
        </p:nvSpPr>
        <p:spPr bwMode="auto">
          <a:xfrm>
            <a:off x="4564659" y="3738669"/>
            <a:ext cx="1269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BD « régionales »</a:t>
            </a:r>
            <a:br>
              <a:rPr lang="fr-FR" altLang="fr-FR" sz="1200" b="1" dirty="0" smtClean="0">
                <a:latin typeface="Arial" charset="0"/>
                <a:ea typeface="ＭＳ Ｐゴシック" pitchFamily="34" charset="-128"/>
              </a:rPr>
            </a:br>
            <a:endParaRPr lang="fr-FR" altLang="fr-FR" sz="1200" b="1" i="1" dirty="0">
              <a:latin typeface="Arial" charset="0"/>
              <a:ea typeface="ＭＳ Ｐゴシック" pitchFamily="34" charset="-128"/>
            </a:endParaRPr>
          </a:p>
          <a:p>
            <a:pPr algn="ctr" eaLnBrk="1" hangingPunct="1"/>
            <a:r>
              <a:rPr lang="fr-FR" altLang="fr-FR" sz="1200" b="1" i="1" dirty="0" smtClean="0">
                <a:latin typeface="Arial" charset="0"/>
                <a:ea typeface="ＭＳ Ｐゴシック" pitchFamily="34" charset="-128"/>
              </a:rPr>
              <a:t>RRP </a:t>
            </a:r>
            <a:endParaRPr lang="fr-FR" altLang="fr-FR" sz="1200" b="1" i="1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65603" y="1211064"/>
            <a:ext cx="3400652" cy="34874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5073797" y="4803065"/>
            <a:ext cx="298301" cy="85779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1735812" y="4803065"/>
            <a:ext cx="298301" cy="891282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" y="1355284"/>
            <a:ext cx="1719448" cy="171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15"/>
          <p:cNvSpPr txBox="1">
            <a:spLocks noChangeArrowheads="1"/>
          </p:cNvSpPr>
          <p:nvPr/>
        </p:nvSpPr>
        <p:spPr bwMode="auto">
          <a:xfrm>
            <a:off x="539551" y="2946656"/>
            <a:ext cx="26642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4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pitchFamily="34" charset="-128"/>
              </a:rPr>
              <a:t>Base de données géographique des sols de France</a:t>
            </a:r>
            <a:endParaRPr lang="fr-FR" altLang="fr-FR" sz="1400" b="1" dirty="0">
              <a:solidFill>
                <a:schemeClr val="accent3">
                  <a:lumMod val="50000"/>
                </a:schemeClr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1546901" y="3686648"/>
            <a:ext cx="298301" cy="36967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30" name="ZoneTexte 44"/>
          <p:cNvSpPr txBox="1">
            <a:spLocks noChangeArrowheads="1"/>
          </p:cNvSpPr>
          <p:nvPr/>
        </p:nvSpPr>
        <p:spPr bwMode="auto">
          <a:xfrm>
            <a:off x="920744" y="4156331"/>
            <a:ext cx="1550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BD Inra</a:t>
            </a:r>
            <a:endParaRPr lang="fr-FR" altLang="fr-FR" sz="1200" b="1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44" y="1211065"/>
            <a:ext cx="2736304" cy="348747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 bwMode="auto">
          <a:xfrm>
            <a:off x="3889539" y="4869161"/>
            <a:ext cx="936104" cy="648072"/>
          </a:xfrm>
          <a:prstGeom prst="wedgeRectCallout">
            <a:avLst>
              <a:gd name="adj1" fmla="val 92245"/>
              <a:gd name="adj2" fmla="val 35711"/>
            </a:avLst>
          </a:prstGeom>
          <a:solidFill>
            <a:srgbClr val="BBD37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RMT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sols et Territoires</a:t>
            </a:r>
          </a:p>
        </p:txBody>
      </p:sp>
      <p:sp>
        <p:nvSpPr>
          <p:cNvPr id="62" name="Flèche vers le bas 61"/>
          <p:cNvSpPr/>
          <p:nvPr/>
        </p:nvSpPr>
        <p:spPr>
          <a:xfrm>
            <a:off x="6625842" y="3275354"/>
            <a:ext cx="298301" cy="36967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63" name="ZoneTexte 45"/>
          <p:cNvSpPr txBox="1">
            <a:spLocks noChangeArrowheads="1"/>
          </p:cNvSpPr>
          <p:nvPr/>
        </p:nvSpPr>
        <p:spPr bwMode="auto">
          <a:xfrm>
            <a:off x="6148835" y="3750131"/>
            <a:ext cx="12690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BD « autres échelles »</a:t>
            </a:r>
            <a:br>
              <a:rPr lang="fr-FR" altLang="fr-FR" sz="1200" b="1" dirty="0" smtClean="0">
                <a:latin typeface="Arial" charset="0"/>
                <a:ea typeface="ＭＳ Ｐゴシック" pitchFamily="34" charset="-128"/>
              </a:rPr>
            </a:br>
            <a:endParaRPr lang="fr-FR" altLang="fr-FR" sz="1200" b="1" i="1" dirty="0">
              <a:latin typeface="Arial" charset="0"/>
              <a:ea typeface="ＭＳ Ｐゴシック" pitchFamily="34" charset="-128"/>
            </a:endParaRPr>
          </a:p>
          <a:p>
            <a:pPr algn="ctr" eaLnBrk="1" hangingPunct="1"/>
            <a:r>
              <a:rPr lang="fr-FR" altLang="fr-FR" sz="1200" b="1" i="1" dirty="0" smtClean="0">
                <a:latin typeface="Arial" charset="0"/>
                <a:ea typeface="ＭＳ Ｐゴシック" pitchFamily="34" charset="-128"/>
              </a:rPr>
              <a:t> </a:t>
            </a:r>
            <a:endParaRPr lang="fr-FR" altLang="fr-FR" sz="1200" b="1" i="1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4" name="Flèche vers le bas 63"/>
          <p:cNvSpPr/>
          <p:nvPr/>
        </p:nvSpPr>
        <p:spPr>
          <a:xfrm>
            <a:off x="6692715" y="4787290"/>
            <a:ext cx="298301" cy="857792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5" name="ZoneTexte 57"/>
          <p:cNvSpPr txBox="1">
            <a:spLocks noChangeArrowheads="1"/>
          </p:cNvSpPr>
          <p:nvPr/>
        </p:nvSpPr>
        <p:spPr bwMode="auto">
          <a:xfrm>
            <a:off x="6122125" y="5676951"/>
            <a:ext cx="151182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Au cas par cas</a:t>
            </a:r>
            <a:endParaRPr lang="fr-FR" altLang="fr-FR" sz="1200" b="1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96541" y="4864263"/>
            <a:ext cx="270458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r>
              <a:rPr lang="fr-FR" sz="1800" b="1" i="1" dirty="0">
                <a:latin typeface="Arial" pitchFamily="34" charset="0"/>
                <a:cs typeface="Arial" pitchFamily="34" charset="0"/>
              </a:rPr>
              <a:t>infosol@orleans.inra.fr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67543" y="4862367"/>
            <a:ext cx="270458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r>
              <a:rPr lang="fr-FR" sz="1800" b="1" i="1" dirty="0">
                <a:latin typeface="Arial" pitchFamily="34" charset="0"/>
                <a:cs typeface="Arial" pitchFamily="34" charset="0"/>
              </a:rPr>
              <a:t>infosol@orleans.inra.fr</a:t>
            </a:r>
          </a:p>
        </p:txBody>
      </p:sp>
      <p:sp>
        <p:nvSpPr>
          <p:cNvPr id="60" name="Espace réservé du numéro de diapositive 3"/>
          <p:cNvSpPr txBox="1">
            <a:spLocks/>
          </p:cNvSpPr>
          <p:nvPr/>
        </p:nvSpPr>
        <p:spPr>
          <a:xfrm>
            <a:off x="7884367" y="6491983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19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0" y="6098553"/>
            <a:ext cx="9144000" cy="759447"/>
            <a:chOff x="0" y="6120399"/>
            <a:chExt cx="9144000" cy="737601"/>
          </a:xfrm>
          <a:solidFill>
            <a:srgbClr val="629DC7"/>
          </a:solidFill>
        </p:grpSpPr>
        <p:sp>
          <p:nvSpPr>
            <p:cNvPr id="34" name="Rectangle 3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Séminaire </a:t>
              </a:r>
              <a:r>
                <a:rPr lang="fr-FR" dirty="0"/>
                <a:t>IGCS, Caen, </a:t>
              </a:r>
              <a:r>
                <a:rPr lang="fr-FR" dirty="0" smtClean="0"/>
                <a:t>2016</a:t>
              </a:r>
              <a:endParaRPr lang="fr-FR" dirty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36" name="Rectangle 3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51"/>
          <p:cNvSpPr txBox="1">
            <a:spLocks noChangeArrowheads="1"/>
          </p:cNvSpPr>
          <p:nvPr/>
        </p:nvSpPr>
        <p:spPr bwMode="auto">
          <a:xfrm>
            <a:off x="939130" y="5662989"/>
            <a:ext cx="178577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Licence entre </a:t>
            </a:r>
            <a:br>
              <a:rPr lang="fr-FR" altLang="fr-FR" sz="1200" b="1" dirty="0" smtClean="0">
                <a:latin typeface="Arial" charset="0"/>
                <a:ea typeface="ＭＳ Ｐゴシック" pitchFamily="34" charset="-128"/>
              </a:rPr>
            </a:br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demandeur </a:t>
            </a:r>
            <a:br>
              <a:rPr lang="fr-FR" altLang="fr-FR" sz="1200" b="1" dirty="0" smtClean="0">
                <a:latin typeface="Arial" charset="0"/>
                <a:ea typeface="ＭＳ Ｐゴシック" pitchFamily="34" charset="-128"/>
              </a:rPr>
            </a:br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et Infosol</a:t>
            </a:r>
            <a:endParaRPr lang="fr-FR" altLang="fr-FR" sz="1200" b="1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" name="ZoneTexte 57"/>
          <p:cNvSpPr txBox="1">
            <a:spLocks noChangeArrowheads="1"/>
          </p:cNvSpPr>
          <p:nvPr/>
        </p:nvSpPr>
        <p:spPr bwMode="auto">
          <a:xfrm>
            <a:off x="4249579" y="5694347"/>
            <a:ext cx="1800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Licence entre </a:t>
            </a:r>
            <a:br>
              <a:rPr lang="fr-FR" altLang="fr-FR" sz="1200" b="1" dirty="0" smtClean="0">
                <a:latin typeface="Arial" charset="0"/>
                <a:ea typeface="ＭＳ Ｐゴシック" pitchFamily="34" charset="-128"/>
              </a:rPr>
            </a:br>
            <a:r>
              <a:rPr lang="fr-FR" altLang="fr-FR" sz="1200" b="1" dirty="0" smtClean="0">
                <a:latin typeface="Arial" charset="0"/>
                <a:ea typeface="ＭＳ Ｐゴシック" pitchFamily="34" charset="-128"/>
              </a:rPr>
              <a:t>demandeur  et propriétaire régional</a:t>
            </a:r>
            <a:endParaRPr lang="fr-FR" altLang="fr-FR" sz="1200" b="1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2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7" y="6301308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692696"/>
            <a:ext cx="67687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SOMMAIRE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536174"/>
            <a:ext cx="8097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Volet Référentiel Régional Pédologique (RRP)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Volet Connaissance Pédologique de la France (CPF)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629DC7"/>
                </a:solidFill>
                <a:latin typeface="Arial" pitchFamily="34" charset="0"/>
                <a:cs typeface="Arial" pitchFamily="34" charset="0"/>
              </a:rPr>
              <a:t>La diffusion des données et des cartes</a:t>
            </a: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Conclusions / Perspectives </a:t>
            </a:r>
            <a:endParaRPr lang="fr-FR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5DD01"/>
              </a:buClr>
              <a:buFont typeface="Wingdings" pitchFamily="2" charset="2"/>
              <a:buChar char="v"/>
            </a:pPr>
            <a:endParaRPr lang="fr-F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extLst>
      <p:ext uri="{BB962C8B-B14F-4D97-AF65-F5344CB8AC3E}">
        <p14:creationId xmlns:p14="http://schemas.microsoft.com/office/powerpoint/2010/main" val="1040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250825" y="116632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 smtClean="0">
                <a:solidFill>
                  <a:srgbClr val="629DC7"/>
                </a:solidFill>
                <a:latin typeface="Arial" charset="0"/>
                <a:cs typeface="Arial" charset="0"/>
              </a:rPr>
              <a:t>Les demandes reçues par InfoSol</a:t>
            </a:r>
            <a:endParaRPr lang="fr-FR" altLang="fr-FR" sz="2800" b="1" dirty="0">
              <a:solidFill>
                <a:srgbClr val="629DC7"/>
              </a:solidFill>
              <a:latin typeface="Arial" charset="0"/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428706" y="2117144"/>
            <a:ext cx="6552728" cy="3976152"/>
            <a:chOff x="2411760" y="2420888"/>
            <a:chExt cx="6552728" cy="3976152"/>
          </a:xfrm>
        </p:grpSpPr>
        <p:graphicFrame>
          <p:nvGraphicFramePr>
            <p:cNvPr id="4" name="Graphique 3"/>
            <p:cNvGraphicFramePr/>
            <p:nvPr>
              <p:extLst>
                <p:ext uri="{D42A27DB-BD31-4B8C-83A1-F6EECF244321}">
                  <p14:modId xmlns:p14="http://schemas.microsoft.com/office/powerpoint/2010/main" val="2927757939"/>
                </p:ext>
              </p:extLst>
            </p:nvPr>
          </p:nvGraphicFramePr>
          <p:xfrm>
            <a:off x="2699792" y="2420888"/>
            <a:ext cx="6264696" cy="3976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ZoneTexte 8"/>
            <p:cNvSpPr txBox="1"/>
            <p:nvPr/>
          </p:nvSpPr>
          <p:spPr>
            <a:xfrm rot="16200000">
              <a:off x="1560309" y="4568483"/>
              <a:ext cx="20414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Nombre de demandes</a:t>
              </a:r>
              <a:endParaRPr lang="fr-FR" sz="1600" dirty="0"/>
            </a:p>
          </p:txBody>
        </p:sp>
      </p:grpSp>
      <p:pic>
        <p:nvPicPr>
          <p:cNvPr id="2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3137" y="640507"/>
            <a:ext cx="31318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  <a:solidFill>
            <a:srgbClr val="629DC7"/>
          </a:solidFill>
        </p:grpSpPr>
        <p:sp>
          <p:nvSpPr>
            <p:cNvPr id="11" name="Rectangle 10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Séminaire </a:t>
              </a:r>
              <a:r>
                <a:rPr lang="fr-FR" dirty="0"/>
                <a:t>IGCS, Caen, </a:t>
              </a:r>
              <a:r>
                <a:rPr lang="fr-FR" dirty="0" smtClean="0"/>
                <a:t>2016</a:t>
              </a:r>
              <a:endParaRPr lang="fr-FR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  <a:grpFill/>
          </p:spPr>
        </p:pic>
        <p:sp>
          <p:nvSpPr>
            <p:cNvPr id="13" name="Rectangle 12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Picture 3" descr="Y:\COM-DOC\Communication\Logos\GIS\logo GIS bas def ss cartouch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27" y="6301308"/>
            <a:ext cx="1523012" cy="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69674" y="4365103"/>
            <a:ext cx="73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Conclusions/Perspectives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21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640507"/>
            <a:ext cx="8352927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Maintenir le réseau actif au-delà des RRP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RMT  sols et Territoires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Projets 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séminaire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Cartographie numérique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Autres …. </a:t>
            </a:r>
          </a:p>
          <a:p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Maintenir les financements nationaux consacrés à IGCS</a:t>
            </a:r>
          </a:p>
          <a:p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Poursuivre la capitalisation des données</a:t>
            </a:r>
          </a:p>
          <a:p>
            <a:endParaRPr lang="fr-FR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Maintenir des travaux de cartographie traditionnelle 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CPF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Relancer les secteurs de références</a:t>
            </a:r>
          </a:p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- Autour de thématiques permettant de mobiliser des partenaires, y compris 	financiers</a:t>
            </a:r>
          </a:p>
          <a:p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Maintenir les compétences de cartographie en région. </a:t>
            </a:r>
          </a:p>
          <a:p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Valoriser les données acquises</a:t>
            </a:r>
          </a:p>
        </p:txBody>
      </p:sp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" y="44624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Sols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extLst>
      <p:ext uri="{BB962C8B-B14F-4D97-AF65-F5344CB8AC3E}">
        <p14:creationId xmlns:p14="http://schemas.microsoft.com/office/powerpoint/2010/main" val="415833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484784"/>
            <a:ext cx="75608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Unité Infosol – INRA Val-de-Loire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r>
              <a:rPr lang="fr-FR" sz="1800" b="1" dirty="0">
                <a:latin typeface="Arial" pitchFamily="34" charset="0"/>
                <a:cs typeface="Arial" pitchFamily="34" charset="0"/>
              </a:rPr>
              <a:t>http://www.gissol.fr/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r>
              <a:rPr lang="fr-FR" sz="1800" b="1" dirty="0" smtClean="0">
                <a:latin typeface="Arial" pitchFamily="34" charset="0"/>
                <a:cs typeface="Arial" pitchFamily="34" charset="0"/>
              </a:rPr>
              <a:t>Avec une </a:t>
            </a:r>
            <a:r>
              <a:rPr lang="fr-FR" sz="1800" b="1" dirty="0">
                <a:latin typeface="Arial" pitchFamily="34" charset="0"/>
                <a:cs typeface="Arial" pitchFamily="34" charset="0"/>
              </a:rPr>
              <a:t>adresse « ressource »: </a:t>
            </a:r>
            <a:r>
              <a:rPr lang="fr-FR" sz="1800" b="1" i="1" dirty="0" smtClean="0">
                <a:latin typeface="Arial" pitchFamily="34" charset="0"/>
                <a:cs typeface="Arial" pitchFamily="34" charset="0"/>
                <a:hlinkClick r:id="rId2"/>
              </a:rPr>
              <a:t>infosol@orleans.inra.fr</a:t>
            </a:r>
            <a:endParaRPr lang="fr-FR" b="1" i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endParaRPr lang="fr-FR" sz="1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endParaRPr lang="fr-FR" sz="18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endParaRPr lang="fr-FR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Y:\COM-DOC\Communication\Logos\GIS\logo GIS Quadri D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186744" cy="11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7884367" y="6491983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latin typeface="Arial" pitchFamily="34" charset="0"/>
                <a:cs typeface="Arial" pitchFamily="34" charset="0"/>
              </a:rPr>
              <a:pPr algn="r"/>
              <a:t>23</a:t>
            </a:fld>
            <a:endParaRPr lang="fr-B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4059838"/>
            <a:ext cx="756084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endParaRPr lang="fr-FR" sz="1000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r>
              <a:rPr lang="fr-FR" sz="1800" b="1" i="1" dirty="0" smtClean="0">
                <a:latin typeface="Arial" pitchFamily="34" charset="0"/>
                <a:cs typeface="Arial" pitchFamily="34" charset="0"/>
              </a:rPr>
              <a:t>RMT Sols et Territoires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r>
              <a:rPr lang="fr-FR" sz="1800" b="1" i="1" dirty="0">
                <a:latin typeface="Arial" pitchFamily="34" charset="0"/>
                <a:cs typeface="Arial" pitchFamily="34" charset="0"/>
              </a:rPr>
              <a:t>http://www.sols-et-territoires.org</a:t>
            </a:r>
            <a:r>
              <a:rPr lang="fr-FR" sz="1800" b="1" i="1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Clr>
                <a:srgbClr val="C5DD01"/>
              </a:buClr>
            </a:pPr>
            <a:endParaRPr lang="fr-FR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12" y="4365104"/>
            <a:ext cx="1665666" cy="14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extLst>
      <p:ext uri="{BB962C8B-B14F-4D97-AF65-F5344CB8AC3E}">
        <p14:creationId xmlns:p14="http://schemas.microsoft.com/office/powerpoint/2010/main" val="23176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6248" y="260648"/>
            <a:ext cx="5229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6F9D20"/>
                </a:solidFill>
                <a:latin typeface="Arial" pitchFamily="34" charset="0"/>
                <a:cs typeface="Arial" pitchFamily="34" charset="0"/>
              </a:rPr>
              <a:t>Le Gis Sol</a:t>
            </a:r>
            <a:endParaRPr lang="fr-FR" sz="28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460" y="1285606"/>
            <a:ext cx="8610996" cy="48751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4000"/>
              </a:lnSpc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Création </a:t>
            </a: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2001 du Groupement d’intérêt scientifique Sol</a:t>
            </a:r>
          </a:p>
          <a:p>
            <a:pPr marL="171450" indent="-171450">
              <a:lnSpc>
                <a:spcPct val="114000"/>
              </a:lnSpc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Objectifs:</a:t>
            </a:r>
          </a:p>
          <a:p>
            <a:pPr marL="800100" lvl="1" indent="-342900">
              <a:lnSpc>
                <a:spcPct val="114000"/>
              </a:lnSpc>
              <a:spcAft>
                <a:spcPts val="1200"/>
              </a:spcAft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Acquisition </a:t>
            </a:r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capitalisation</a:t>
            </a:r>
            <a:b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données sur les sols </a:t>
            </a: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France et l’évolution </a:t>
            </a: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leurs </a:t>
            </a:r>
            <a:r>
              <a:rPr lang="fr-FR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qualité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C5DD01"/>
              </a:buClr>
              <a:buFont typeface="Wingdings" panose="05000000000000000000" pitchFamily="2" charset="2"/>
              <a:buChar char="Ø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Inventaire cartographique et surveillance des sols français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Création en 2001 de l’unité InfoSol pour la coordination des programmes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Capitalisation des données sous un Système d’Information unique</a:t>
            </a:r>
          </a:p>
          <a:p>
            <a:pPr marL="342900" indent="-342900">
              <a:lnSpc>
                <a:spcPct val="114000"/>
              </a:lnSpc>
              <a:spcAft>
                <a:spcPts val="1200"/>
              </a:spcAft>
              <a:buClr>
                <a:srgbClr val="C5DD01"/>
              </a:buClr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d'informations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synthèse sur les sols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86248" y="783868"/>
            <a:ext cx="44141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Création et partenaires</a:t>
            </a:r>
            <a:endParaRPr lang="fr-FR" sz="1600" b="1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5679397" y="1888699"/>
            <a:ext cx="2913982" cy="1501428"/>
            <a:chOff x="1013314" y="2571507"/>
            <a:chExt cx="2119983" cy="1243139"/>
          </a:xfrm>
        </p:grpSpPr>
        <p:sp>
          <p:nvSpPr>
            <p:cNvPr id="27" name="Rectangle 1"/>
            <p:cNvSpPr>
              <a:spLocks noChangeArrowheads="1"/>
            </p:cNvSpPr>
            <p:nvPr/>
          </p:nvSpPr>
          <p:spPr bwMode="auto">
            <a:xfrm>
              <a:off x="1013314" y="2571507"/>
              <a:ext cx="2119983" cy="1243139"/>
            </a:xfrm>
            <a:prstGeom prst="rect">
              <a:avLst/>
            </a:prstGeom>
            <a:noFill/>
            <a:ln w="28575" algn="ctr">
              <a:solidFill>
                <a:srgbClr val="F2B1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03" y="3421033"/>
              <a:ext cx="762435" cy="312537"/>
            </a:xfrm>
            <a:prstGeom prst="rect">
              <a:avLst/>
            </a:prstGeom>
          </p:spPr>
        </p:pic>
        <p:pic>
          <p:nvPicPr>
            <p:cNvPr id="29" name="Image 12" descr="ird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803" y="3464496"/>
              <a:ext cx="512169" cy="26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13" descr="adem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502" y="2723692"/>
              <a:ext cx="545378" cy="59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547" y="3331748"/>
              <a:ext cx="389127" cy="38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310" y="2723692"/>
              <a:ext cx="464800" cy="59760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87" y="2723692"/>
              <a:ext cx="467377" cy="599121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extLst>
      <p:ext uri="{BB962C8B-B14F-4D97-AF65-F5344CB8AC3E}">
        <p14:creationId xmlns:p14="http://schemas.microsoft.com/office/powerpoint/2010/main" val="21011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98023" y="4029101"/>
            <a:ext cx="8632079" cy="1815882"/>
          </a:xfrm>
          <a:prstGeom prst="rect">
            <a:avLst/>
          </a:prstGeom>
          <a:solidFill>
            <a:schemeClr val="bg1"/>
          </a:solidFill>
          <a:ln w="25400">
            <a:solidFill>
              <a:srgbClr val="009999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18000" rIns="0">
            <a:spAutoFit/>
          </a:bodyPr>
          <a:lstStyle>
            <a:lvl1pPr marL="282575" indent="-282575" defTabSz="762000"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defTabSz="762000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defTabSz="762000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defTabSz="762000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defTabSz="762000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marL="285750" indent="-285750" algn="just">
              <a:buClr>
                <a:srgbClr val="69992B"/>
              </a:buClr>
              <a:buFont typeface="Arial" pitchFamily="34" charset="0"/>
              <a:buChar char="•"/>
            </a:pPr>
            <a:r>
              <a:rPr lang="fr-FR" altLang="fr-FR" sz="1600" dirty="0" smtClean="0">
                <a:latin typeface="+mn-lt"/>
              </a:rPr>
              <a:t>Il s’inscrit </a:t>
            </a:r>
            <a:r>
              <a:rPr lang="fr-FR" altLang="fr-FR" sz="1600" dirty="0">
                <a:latin typeface="+mn-lt"/>
              </a:rPr>
              <a:t>dans le long terme (capitalisation </a:t>
            </a:r>
            <a:r>
              <a:rPr lang="fr-FR" altLang="fr-FR" sz="1600" dirty="0" smtClean="0">
                <a:latin typeface="+mn-lt"/>
              </a:rPr>
              <a:t>progressive des données anciennes et nouvelles)</a:t>
            </a:r>
          </a:p>
          <a:p>
            <a:pPr marL="285750" indent="-285750" algn="just">
              <a:buClr>
                <a:srgbClr val="69992B"/>
              </a:buClr>
              <a:buFont typeface="Arial" pitchFamily="34" charset="0"/>
              <a:buChar char="•"/>
            </a:pPr>
            <a:r>
              <a:rPr lang="fr-FR" altLang="fr-FR" sz="1600" dirty="0" smtClean="0">
                <a:latin typeface="+mn-lt"/>
              </a:rPr>
              <a:t>Il est multi-échelle</a:t>
            </a:r>
          </a:p>
          <a:p>
            <a:pPr marL="285750" indent="-285750" algn="just">
              <a:buClr>
                <a:srgbClr val="69992B"/>
              </a:buClr>
              <a:buFont typeface="Arial" pitchFamily="34" charset="0"/>
              <a:buChar char="•"/>
            </a:pPr>
            <a:r>
              <a:rPr lang="fr-FR" altLang="fr-FR" sz="1600" dirty="0">
                <a:latin typeface="+mn-lt"/>
              </a:rPr>
              <a:t>Il capitalise les données sol de toutes origines : vous pouvez tous contribuer à </a:t>
            </a:r>
            <a:r>
              <a:rPr lang="fr-FR" altLang="fr-FR" sz="1600" dirty="0" smtClean="0">
                <a:latin typeface="+mn-lt"/>
              </a:rPr>
              <a:t>son enrichissement</a:t>
            </a:r>
            <a:endParaRPr lang="fr-FR" altLang="fr-FR" sz="1600" dirty="0">
              <a:latin typeface="+mn-lt"/>
            </a:endParaRPr>
          </a:p>
          <a:p>
            <a:pPr marL="285750" indent="-285750" algn="just">
              <a:buClr>
                <a:srgbClr val="69992B"/>
              </a:buClr>
              <a:buFont typeface="Arial" pitchFamily="34" charset="0"/>
              <a:buChar char="•"/>
            </a:pPr>
            <a:r>
              <a:rPr lang="fr-FR" sz="1600" dirty="0">
                <a:latin typeface="+mn-lt"/>
              </a:rPr>
              <a:t>Utilisation d’un même langage </a:t>
            </a:r>
            <a:r>
              <a:rPr lang="fr-FR" sz="1600" dirty="0" smtClean="0">
                <a:latin typeface="+mn-lt"/>
              </a:rPr>
              <a:t>pédologique</a:t>
            </a:r>
            <a:endParaRPr lang="fr-FR" altLang="fr-FR" sz="1600" dirty="0" smtClean="0">
              <a:latin typeface="+mn-lt"/>
            </a:endParaRPr>
          </a:p>
          <a:p>
            <a:pPr marL="285750" indent="-285750" algn="just">
              <a:buClr>
                <a:srgbClr val="69992B"/>
              </a:buClr>
              <a:buFont typeface="Arial" pitchFamily="34" charset="0"/>
              <a:buChar char="•"/>
            </a:pPr>
            <a:r>
              <a:rPr lang="fr-FR" altLang="fr-FR" sz="1600" dirty="0" smtClean="0">
                <a:latin typeface="+mn-lt"/>
              </a:rPr>
              <a:t>Il s’appuie sur un réseau de partenaires (extérieurs à l’INRA)</a:t>
            </a:r>
          </a:p>
          <a:p>
            <a:pPr marL="285750" indent="-285750" algn="just">
              <a:buClr>
                <a:srgbClr val="69992B"/>
              </a:buClr>
              <a:buFont typeface="Arial" pitchFamily="34" charset="0"/>
              <a:buChar char="•"/>
            </a:pPr>
            <a:r>
              <a:rPr lang="fr-FR" sz="1600" dirty="0">
                <a:latin typeface="+mn-lt"/>
                <a:cs typeface="Arial" pitchFamily="34" charset="0"/>
              </a:rPr>
              <a:t>Une base de données nationale, multi-échelle, partagée, contrôlée et </a:t>
            </a:r>
            <a:r>
              <a:rPr lang="fr-FR" sz="1600" dirty="0" smtClean="0">
                <a:latin typeface="+mn-lt"/>
                <a:cs typeface="Arial" pitchFamily="34" charset="0"/>
              </a:rPr>
              <a:t>évolutive</a:t>
            </a:r>
            <a:endParaRPr lang="fr-FR" altLang="fr-FR" sz="1600" dirty="0" smtClean="0">
              <a:latin typeface="+mn-lt"/>
            </a:endParaRPr>
          </a:p>
          <a:p>
            <a:pPr marL="285750" indent="-285750">
              <a:buClr>
                <a:srgbClr val="69992B"/>
              </a:buClr>
              <a:buFont typeface="Arial" pitchFamily="34" charset="0"/>
              <a:buChar char="•"/>
            </a:pPr>
            <a:r>
              <a:rPr lang="fr-FR" altLang="fr-FR" sz="1600" dirty="0" smtClean="0">
                <a:solidFill>
                  <a:srgbClr val="000000"/>
                </a:solidFill>
                <a:latin typeface="+mn-lt"/>
              </a:rPr>
              <a:t>Cadre </a:t>
            </a:r>
            <a:r>
              <a:rPr lang="fr-FR" altLang="fr-FR" sz="1600" dirty="0">
                <a:solidFill>
                  <a:srgbClr val="000000"/>
                </a:solidFill>
                <a:latin typeface="+mn-lt"/>
              </a:rPr>
              <a:t>scientifique national normé, avec un appui technique d’InfoSol, un </a:t>
            </a:r>
            <a:r>
              <a:rPr lang="fr-FR" altLang="fr-FR" sz="1600" dirty="0" smtClean="0">
                <a:solidFill>
                  <a:srgbClr val="000000"/>
                </a:solidFill>
                <a:latin typeface="+mn-lt"/>
              </a:rPr>
              <a:t>niveau de qualité</a:t>
            </a:r>
          </a:p>
        </p:txBody>
      </p:sp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250825" y="116632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Sols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863" y="1052736"/>
            <a:ext cx="85693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1800" dirty="0" smtClean="0"/>
              <a:t>Les </a:t>
            </a:r>
            <a:r>
              <a:rPr lang="fr-FR" sz="1800" dirty="0"/>
              <a:t>différents objectifs d’IGCS </a:t>
            </a:r>
            <a:r>
              <a:rPr lang="fr-FR" sz="1800" dirty="0" smtClean="0"/>
              <a:t>:</a:t>
            </a:r>
            <a:endParaRPr lang="fr-FR" sz="1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41449" y="640507"/>
            <a:ext cx="83755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6F9D20"/>
                </a:solidFill>
                <a:latin typeface="Comic Sans MS" pitchFamily="66" charset="0"/>
              </a:rPr>
              <a:t>Constitution de bases de données sur les sols et leur répartition géographique</a:t>
            </a:r>
            <a:endParaRPr lang="fr-FR" sz="16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Image1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6" y="1593851"/>
            <a:ext cx="1507257" cy="113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95679"/>
            <a:ext cx="1604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629212" y="1278655"/>
            <a:ext cx="1600200" cy="1633829"/>
            <a:chOff x="4741862" y="1535105"/>
            <a:chExt cx="1600200" cy="1633829"/>
          </a:xfrm>
        </p:grpSpPr>
        <p:sp>
          <p:nvSpPr>
            <p:cNvPr id="29" name="Cylindre 28"/>
            <p:cNvSpPr/>
            <p:nvPr/>
          </p:nvSpPr>
          <p:spPr bwMode="auto">
            <a:xfrm>
              <a:off x="5219873" y="1535105"/>
              <a:ext cx="576263" cy="38172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30" name="Picture 5" descr="resultat_auxer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2" y="2133272"/>
              <a:ext cx="1600200" cy="103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Double flèche verticale 30"/>
            <p:cNvSpPr/>
            <p:nvPr/>
          </p:nvSpPr>
          <p:spPr bwMode="auto">
            <a:xfrm>
              <a:off x="5436096" y="1967978"/>
              <a:ext cx="152400" cy="191573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2" name="Explosion 1 31"/>
          <p:cNvSpPr/>
          <p:nvPr/>
        </p:nvSpPr>
        <p:spPr>
          <a:xfrm>
            <a:off x="5509481" y="1350114"/>
            <a:ext cx="1439862" cy="914400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Qualité</a:t>
            </a:r>
          </a:p>
        </p:txBody>
      </p:sp>
      <p:pic>
        <p:nvPicPr>
          <p:cNvPr id="34" name="Picture 4" descr="canalisa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98969"/>
            <a:ext cx="1279977" cy="181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14"/>
          <p:cNvSpPr txBox="1">
            <a:spLocks noChangeArrowheads="1"/>
          </p:cNvSpPr>
          <p:nvPr/>
        </p:nvSpPr>
        <p:spPr bwMode="auto">
          <a:xfrm>
            <a:off x="260401" y="2748813"/>
            <a:ext cx="1575296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 algn="just"/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Identification,  définition et</a:t>
            </a:r>
          </a:p>
          <a:p>
            <a:pPr algn="just"/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localisation des types de sols</a:t>
            </a:r>
          </a:p>
        </p:txBody>
      </p:sp>
      <p:sp>
        <p:nvSpPr>
          <p:cNvPr id="36" name="ZoneTexte 15"/>
          <p:cNvSpPr txBox="1">
            <a:spLocks noChangeArrowheads="1"/>
          </p:cNvSpPr>
          <p:nvPr/>
        </p:nvSpPr>
        <p:spPr bwMode="auto">
          <a:xfrm>
            <a:off x="2483768" y="2814027"/>
            <a:ext cx="15683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Elaboration de</a:t>
            </a:r>
          </a:p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documents</a:t>
            </a:r>
          </a:p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cartographiques</a:t>
            </a:r>
          </a:p>
        </p:txBody>
      </p:sp>
      <p:sp>
        <p:nvSpPr>
          <p:cNvPr id="37" name="ZoneTexte 16"/>
          <p:cNvSpPr txBox="1">
            <a:spLocks noChangeArrowheads="1"/>
          </p:cNvSpPr>
          <p:nvPr/>
        </p:nvSpPr>
        <p:spPr bwMode="auto">
          <a:xfrm>
            <a:off x="4822825" y="2852936"/>
            <a:ext cx="1220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Production </a:t>
            </a:r>
          </a:p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de données </a:t>
            </a:r>
          </a:p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de qualité</a:t>
            </a:r>
          </a:p>
        </p:txBody>
      </p:sp>
      <p:sp>
        <p:nvSpPr>
          <p:cNvPr id="38" name="ZoneTexte 17"/>
          <p:cNvSpPr txBox="1">
            <a:spLocks noChangeArrowheads="1"/>
          </p:cNvSpPr>
          <p:nvPr/>
        </p:nvSpPr>
        <p:spPr bwMode="auto">
          <a:xfrm>
            <a:off x="7172325" y="2852936"/>
            <a:ext cx="1259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Valorisation </a:t>
            </a:r>
          </a:p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par des</a:t>
            </a:r>
          </a:p>
          <a:p>
            <a:r>
              <a:rPr lang="fr-FR" altLang="fr-FR" sz="1600" b="1" dirty="0">
                <a:solidFill>
                  <a:srgbClr val="6F9D20"/>
                </a:solidFill>
                <a:latin typeface="+mj-lt"/>
              </a:rPr>
              <a:t>thématiques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979613" y="2996952"/>
            <a:ext cx="216123" cy="360040"/>
          </a:xfrm>
          <a:prstGeom prst="rightArrow">
            <a:avLst/>
          </a:prstGeom>
          <a:solidFill>
            <a:srgbClr val="6F9D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>
            <a:off x="4355877" y="2996952"/>
            <a:ext cx="216123" cy="360040"/>
          </a:xfrm>
          <a:prstGeom prst="rightArrow">
            <a:avLst/>
          </a:prstGeom>
          <a:solidFill>
            <a:srgbClr val="6F9D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>
            <a:off x="6660133" y="2996952"/>
            <a:ext cx="216123" cy="360040"/>
          </a:xfrm>
          <a:prstGeom prst="rightArrow">
            <a:avLst/>
          </a:prstGeom>
          <a:solidFill>
            <a:srgbClr val="6F9D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581845" y="5955377"/>
            <a:ext cx="3349328" cy="707886"/>
          </a:xfrm>
          <a:prstGeom prst="rect">
            <a:avLst/>
          </a:prstGeom>
          <a:solidFill>
            <a:schemeClr val="bg1"/>
          </a:solidFill>
          <a:ln>
            <a:solidFill>
              <a:srgbClr val="6F9D2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000" dirty="0" smtClean="0">
                <a:latin typeface="+mn-lt"/>
              </a:rPr>
              <a:t>5 581 études ou projets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000" dirty="0" smtClean="0">
                <a:latin typeface="+mn-lt"/>
              </a:rPr>
              <a:t>160 000 profils ou sondages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extLst>
      <p:ext uri="{BB962C8B-B14F-4D97-AF65-F5344CB8AC3E}">
        <p14:creationId xmlns:p14="http://schemas.microsoft.com/office/powerpoint/2010/main" val="25669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  <p:sp>
        <p:nvSpPr>
          <p:cNvPr id="13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5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938" y="908720"/>
            <a:ext cx="5329237" cy="5178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3228294"/>
            <a:ext cx="1853989" cy="13528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08720"/>
            <a:ext cx="1845543" cy="200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189413" y="1550070"/>
            <a:ext cx="1944687" cy="87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Référentiel Régional Pédologique</a:t>
            </a:r>
          </a:p>
          <a:p>
            <a:pPr>
              <a:defRPr/>
            </a:pPr>
            <a:r>
              <a:rPr lang="fr-FR" dirty="0"/>
              <a:t>RRP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192588" y="3068960"/>
            <a:ext cx="1944687" cy="104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Connaissance Pédologique de la France</a:t>
            </a:r>
          </a:p>
          <a:p>
            <a:pPr>
              <a:defRPr/>
            </a:pPr>
            <a:r>
              <a:rPr lang="fr-FR" dirty="0"/>
              <a:t>CPF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4192588" y="4653136"/>
            <a:ext cx="1944687" cy="102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/>
              <a:t>Secteur de Référence</a:t>
            </a:r>
          </a:p>
          <a:p>
            <a:pPr>
              <a:defRPr/>
            </a:pPr>
            <a:r>
              <a:rPr lang="fr-FR" dirty="0"/>
              <a:t>SR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3688085" y="1423070"/>
            <a:ext cx="523875" cy="4433887"/>
          </a:xfrm>
          <a:prstGeom prst="roundRect">
            <a:avLst/>
          </a:prstGeom>
          <a:solidFill>
            <a:srgbClr val="990000"/>
          </a:solidFill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D</a:t>
            </a:r>
          </a:p>
          <a:p>
            <a:pPr>
              <a:defRPr/>
            </a:pPr>
            <a:r>
              <a:rPr lang="fr-FR" dirty="0"/>
              <a:t>O</a:t>
            </a:r>
            <a:br>
              <a:rPr lang="fr-FR" dirty="0"/>
            </a:br>
            <a:r>
              <a:rPr lang="fr-FR" dirty="0"/>
              <a:t>N</a:t>
            </a:r>
          </a:p>
          <a:p>
            <a:pPr>
              <a:defRPr/>
            </a:pPr>
            <a:r>
              <a:rPr lang="fr-FR" dirty="0"/>
              <a:t>E</a:t>
            </a:r>
          </a:p>
          <a:p>
            <a:pPr>
              <a:defRPr/>
            </a:pPr>
            <a:r>
              <a:rPr lang="fr-FR" dirty="0"/>
              <a:t>S</a:t>
            </a:r>
          </a:p>
          <a:p>
            <a:pPr>
              <a:defRPr/>
            </a:pPr>
            <a:r>
              <a:rPr lang="fr-FR" dirty="0"/>
              <a:t>O</a:t>
            </a:r>
          </a:p>
          <a:p>
            <a:pPr>
              <a:defRPr/>
            </a:pPr>
            <a:r>
              <a:rPr lang="fr-FR" dirty="0"/>
              <a:t>L</a:t>
            </a:r>
          </a:p>
        </p:txBody>
      </p:sp>
      <p:sp>
        <p:nvSpPr>
          <p:cNvPr id="21" name="ZoneTexte 23"/>
          <p:cNvSpPr txBox="1">
            <a:spLocks noChangeArrowheads="1"/>
          </p:cNvSpPr>
          <p:nvPr/>
        </p:nvSpPr>
        <p:spPr bwMode="auto">
          <a:xfrm>
            <a:off x="6134099" y="1682224"/>
            <a:ext cx="27590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1/250 000</a:t>
            </a:r>
          </a:p>
          <a:p>
            <a:r>
              <a:rPr lang="fr-FR" altLang="fr-FR" sz="1400" dirty="0">
                <a:latin typeface="Calibri" panose="020F0502020204030204" pitchFamily="34" charset="0"/>
              </a:rPr>
              <a:t>Aide à la décision au niveau national, régional et </a:t>
            </a:r>
            <a:r>
              <a:rPr lang="fr-FR" altLang="fr-FR" sz="1400" dirty="0" smtClean="0">
                <a:latin typeface="Calibri" panose="020F0502020204030204" pitchFamily="34" charset="0"/>
              </a:rPr>
              <a:t>départemental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2" name="ZoneTexte 34"/>
          <p:cNvSpPr txBox="1">
            <a:spLocks noChangeArrowheads="1"/>
          </p:cNvSpPr>
          <p:nvPr/>
        </p:nvSpPr>
        <p:spPr bwMode="auto">
          <a:xfrm>
            <a:off x="6134100" y="3179742"/>
            <a:ext cx="25923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</a:rPr>
              <a:t>1/100 000 au 1/50 000</a:t>
            </a:r>
          </a:p>
          <a:p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Utilisation </a:t>
            </a:r>
            <a:r>
              <a:rPr lang="fr-FR" altLang="fr-FR" sz="1400" dirty="0" smtClean="0">
                <a:latin typeface="Calibri" panose="020F0502020204030204" pitchFamily="34" charset="0"/>
                <a:cs typeface="Arial" charset="0"/>
              </a:rPr>
              <a:t>sur </a:t>
            </a:r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des bassins-versants, délimitations de terroirs</a:t>
            </a:r>
            <a:endParaRPr lang="fr-FR" altLang="fr-FR" sz="1400" dirty="0">
              <a:latin typeface="Calibri" panose="020F0502020204030204" pitchFamily="34" charset="0"/>
            </a:endParaRPr>
          </a:p>
        </p:txBody>
      </p:sp>
      <p:sp>
        <p:nvSpPr>
          <p:cNvPr id="23" name="ZoneTexte 36"/>
          <p:cNvSpPr txBox="1">
            <a:spLocks noChangeArrowheads="1"/>
          </p:cNvSpPr>
          <p:nvPr/>
        </p:nvSpPr>
        <p:spPr bwMode="auto">
          <a:xfrm>
            <a:off x="6134099" y="4579535"/>
            <a:ext cx="23764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≥</a:t>
            </a:r>
            <a:r>
              <a:rPr lang="fr-FR" altLang="fr-FR" sz="1400" dirty="0">
                <a:latin typeface="Calibri" panose="020F0502020204030204" pitchFamily="34" charset="0"/>
              </a:rPr>
              <a:t> 1/10 000 </a:t>
            </a:r>
          </a:p>
          <a:p>
            <a:r>
              <a:rPr lang="fr-FR" altLang="fr-FR" sz="1400" dirty="0">
                <a:latin typeface="Calibri" panose="020F0502020204030204" pitchFamily="34" charset="0"/>
                <a:cs typeface="Arial" charset="0"/>
              </a:rPr>
              <a:t>Utilisation directe au niveau de la parcelle (drainage, agriculture de précision, choix de variétés, ...) </a:t>
            </a:r>
          </a:p>
        </p:txBody>
      </p:sp>
      <p:pic>
        <p:nvPicPr>
          <p:cNvPr id="25" name="Picture 2" descr="W:\Donnees_IGCS\Programme_IGCS_regions\SCANS_ETUDES\1070_CANTON-de-GY_PLAINE-GRAYLOISE\1070_carte_pedo_drain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1" y="4902778"/>
            <a:ext cx="1851174" cy="133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783735" y="6165304"/>
            <a:ext cx="42462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b="1" dirty="0"/>
              <a:t>Richer de Forges et al. (2014) </a:t>
            </a:r>
            <a:r>
              <a:rPr lang="fr-FR" sz="1400" b="1" dirty="0" smtClean="0"/>
              <a:t>Etude et Gestion des Sols</a:t>
            </a:r>
          </a:p>
          <a:p>
            <a:r>
              <a:rPr lang="fr-FR" sz="1400" b="1" dirty="0" smtClean="0"/>
              <a:t>Laroche et </a:t>
            </a:r>
            <a:r>
              <a:rPr lang="fr-FR" sz="1400" b="1" dirty="0"/>
              <a:t>al. (2014) Etude et Gestion des </a:t>
            </a:r>
            <a:r>
              <a:rPr lang="fr-FR" sz="1400" b="1" dirty="0" smtClean="0"/>
              <a:t>Sols</a:t>
            </a:r>
            <a:endParaRPr lang="fr-FR" sz="1400" b="1" dirty="0"/>
          </a:p>
        </p:txBody>
      </p:sp>
      <p:sp>
        <p:nvSpPr>
          <p:cNvPr id="27" name="ZoneTexte 5"/>
          <p:cNvSpPr txBox="1">
            <a:spLocks noChangeArrowheads="1"/>
          </p:cNvSpPr>
          <p:nvPr/>
        </p:nvSpPr>
        <p:spPr bwMode="auto">
          <a:xfrm>
            <a:off x="250825" y="12700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Sols</a:t>
            </a:r>
          </a:p>
        </p:txBody>
      </p:sp>
    </p:spTree>
    <p:extLst>
      <p:ext uri="{BB962C8B-B14F-4D97-AF65-F5344CB8AC3E}">
        <p14:creationId xmlns:p14="http://schemas.microsoft.com/office/powerpoint/2010/main" val="1703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e 17"/>
          <p:cNvGrpSpPr>
            <a:grpSpLocks/>
          </p:cNvGrpSpPr>
          <p:nvPr/>
        </p:nvGrpSpPr>
        <p:grpSpPr bwMode="auto">
          <a:xfrm>
            <a:off x="0" y="6119813"/>
            <a:ext cx="9144000" cy="738187"/>
            <a:chOff x="0" y="6120399"/>
            <a:chExt cx="9144000" cy="737601"/>
          </a:xfrm>
        </p:grpSpPr>
        <p:sp>
          <p:nvSpPr>
            <p:cNvPr id="19" name="Rectangle 18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18457" name="Imag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309320"/>
              <a:ext cx="1080000" cy="44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0" y="6120399"/>
              <a:ext cx="1403350" cy="46000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8435" name="Picture 30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19" y="2599692"/>
            <a:ext cx="2588840" cy="205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66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0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21" y="1880194"/>
            <a:ext cx="2099469" cy="14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66"/>
                    </a:gs>
                    <a:gs pos="100000">
                      <a:srgbClr val="FFFFC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3098"/>
          <p:cNvSpPr>
            <a:spLocks noChangeArrowheads="1"/>
          </p:cNvSpPr>
          <p:nvPr/>
        </p:nvSpPr>
        <p:spPr bwMode="auto">
          <a:xfrm rot="5400000">
            <a:off x="6757491" y="3128175"/>
            <a:ext cx="760413" cy="3063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0" anchor="ctr">
            <a:spAutoFit/>
          </a:bodyPr>
          <a:lstStyle/>
          <a:p>
            <a:endParaRPr lang="fr-FR"/>
          </a:p>
        </p:txBody>
      </p:sp>
      <p:grpSp>
        <p:nvGrpSpPr>
          <p:cNvPr id="18442" name="Groupe 1"/>
          <p:cNvGrpSpPr>
            <a:grpSpLocks/>
          </p:cNvGrpSpPr>
          <p:nvPr/>
        </p:nvGrpSpPr>
        <p:grpSpPr bwMode="auto">
          <a:xfrm>
            <a:off x="129680" y="2001298"/>
            <a:ext cx="2404393" cy="2163740"/>
            <a:chOff x="107505" y="1124745"/>
            <a:chExt cx="3581844" cy="2684462"/>
          </a:xfrm>
        </p:grpSpPr>
        <p:sp>
          <p:nvSpPr>
            <p:cNvPr id="18450" name="Text Box 3076"/>
            <p:cNvSpPr txBox="1">
              <a:spLocks noChangeArrowheads="1"/>
            </p:cNvSpPr>
            <p:nvPr/>
          </p:nvSpPr>
          <p:spPr bwMode="auto">
            <a:xfrm>
              <a:off x="1021904" y="2104231"/>
              <a:ext cx="15240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66"/>
                      </a:gs>
                      <a:gs pos="100000">
                        <a:srgbClr val="FFFFCC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200"/>
                <a:t>Outil de saisie</a:t>
              </a:r>
              <a:endParaRPr lang="fr-FR" altLang="fr-FR"/>
            </a:p>
          </p:txBody>
        </p:sp>
        <p:sp>
          <p:nvSpPr>
            <p:cNvPr id="18451" name="Rectangle 3101"/>
            <p:cNvSpPr>
              <a:spLocks noChangeArrowheads="1"/>
            </p:cNvSpPr>
            <p:nvPr/>
          </p:nvSpPr>
          <p:spPr bwMode="auto">
            <a:xfrm>
              <a:off x="107505" y="1124745"/>
              <a:ext cx="3581844" cy="26844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5pPr>
              <a:lvl6pPr marL="25146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6pPr>
              <a:lvl7pPr marL="29718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7pPr>
              <a:lvl8pPr marL="34290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8pPr>
              <a:lvl9pPr marL="3886200" indent="-228600" algn="ctr" eaLnBrk="0" fontAlgn="base" hangingPunct="0">
                <a:spcBef>
                  <a:spcPct val="1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4" charset="0"/>
                </a:defRPr>
              </a:lvl9pPr>
            </a:lstStyle>
            <a:p>
              <a:endParaRPr lang="fr-FR" altLang="fr-FR"/>
            </a:p>
          </p:txBody>
        </p:sp>
        <p:pic>
          <p:nvPicPr>
            <p:cNvPr id="1845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74" y="1149317"/>
              <a:ext cx="3498850" cy="256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3" name="Text Box 3088"/>
          <p:cNvSpPr txBox="1">
            <a:spLocks noChangeArrowheads="1"/>
          </p:cNvSpPr>
          <p:nvPr/>
        </p:nvSpPr>
        <p:spPr bwMode="auto">
          <a:xfrm>
            <a:off x="6605092" y="2147670"/>
            <a:ext cx="13716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600" b="1" dirty="0" smtClean="0"/>
              <a:t>Logiciels </a:t>
            </a:r>
            <a:r>
              <a:rPr lang="fr-FR" altLang="fr-FR" sz="1600" b="1" dirty="0"/>
              <a:t>de </a:t>
            </a:r>
            <a:r>
              <a:rPr lang="fr-FR" altLang="fr-FR" sz="1600" b="1" dirty="0" err="1" smtClean="0"/>
              <a:t>requêtage</a:t>
            </a:r>
            <a:r>
              <a:rPr lang="fr-FR" altLang="fr-FR" sz="1600" b="1" dirty="0" smtClean="0"/>
              <a:t> </a:t>
            </a:r>
            <a:r>
              <a:rPr lang="fr-FR" altLang="fr-FR" sz="1600" b="1" dirty="0"/>
              <a:t>(SGBD)</a:t>
            </a:r>
            <a:endParaRPr lang="fr-FR" altLang="fr-FR" dirty="0"/>
          </a:p>
        </p:txBody>
      </p:sp>
      <p:sp>
        <p:nvSpPr>
          <p:cNvPr id="18444" name="Text Box 3089"/>
          <p:cNvSpPr txBox="1">
            <a:spLocks noChangeArrowheads="1"/>
          </p:cNvSpPr>
          <p:nvPr/>
        </p:nvSpPr>
        <p:spPr bwMode="auto">
          <a:xfrm>
            <a:off x="6298703" y="3600291"/>
            <a:ext cx="1371600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600" b="1" dirty="0"/>
              <a:t>Logiciels de cartographie (SIG)</a:t>
            </a:r>
            <a:endParaRPr lang="fr-FR" altLang="fr-FR" dirty="0"/>
          </a:p>
        </p:txBody>
      </p:sp>
      <p:sp>
        <p:nvSpPr>
          <p:cNvPr id="18445" name="Flèche droite 3"/>
          <p:cNvSpPr>
            <a:spLocks noChangeArrowheads="1"/>
          </p:cNvSpPr>
          <p:nvPr/>
        </p:nvSpPr>
        <p:spPr bwMode="auto">
          <a:xfrm>
            <a:off x="3686906" y="2922017"/>
            <a:ext cx="2495401" cy="392112"/>
          </a:xfrm>
          <a:prstGeom prst="rightArrow">
            <a:avLst>
              <a:gd name="adj1" fmla="val 50000"/>
              <a:gd name="adj2" fmla="val 501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endParaRPr lang="fr-FR" altLang="fr-FR"/>
          </a:p>
        </p:txBody>
      </p:sp>
      <p:sp>
        <p:nvSpPr>
          <p:cNvPr id="18446" name="ZoneTexte 2"/>
          <p:cNvSpPr txBox="1">
            <a:spLocks noChangeArrowheads="1"/>
          </p:cNvSpPr>
          <p:nvPr/>
        </p:nvSpPr>
        <p:spPr bwMode="auto">
          <a:xfrm>
            <a:off x="4040324" y="3329044"/>
            <a:ext cx="188483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400" dirty="0"/>
              <a:t>Possibilité d’exports </a:t>
            </a:r>
          </a:p>
        </p:txBody>
      </p:sp>
      <p:sp>
        <p:nvSpPr>
          <p:cNvPr id="18448" name="Text Box 3100"/>
          <p:cNvSpPr txBox="1">
            <a:spLocks noChangeArrowheads="1"/>
          </p:cNvSpPr>
          <p:nvPr/>
        </p:nvSpPr>
        <p:spPr bwMode="auto">
          <a:xfrm>
            <a:off x="107504" y="1641257"/>
            <a:ext cx="581094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1800" b="1" dirty="0" err="1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DoneSolWeb</a:t>
            </a:r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saisie et interrogation des données</a:t>
            </a:r>
            <a:endParaRPr lang="fr-FR" altLang="fr-FR" sz="1800" b="1" dirty="0">
              <a:solidFill>
                <a:srgbClr val="6799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9" name="Text Box 3085"/>
          <p:cNvSpPr txBox="1">
            <a:spLocks noChangeArrowheads="1"/>
          </p:cNvSpPr>
          <p:nvPr/>
        </p:nvSpPr>
        <p:spPr bwMode="auto">
          <a:xfrm>
            <a:off x="3970391" y="2484437"/>
            <a:ext cx="1868139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dirty="0"/>
              <a:t>Saisie et manipulation des données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37809" y="2311442"/>
            <a:ext cx="2632452" cy="16132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Ouverture d’un compte </a:t>
            </a:r>
          </a:p>
          <a:p>
            <a:pPr algn="l"/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 simple demande</a:t>
            </a:r>
          </a:p>
          <a:p>
            <a:pPr algn="l">
              <a:lnSpc>
                <a:spcPct val="114000"/>
              </a:lnSpc>
              <a:buClr>
                <a:srgbClr val="C5DD01"/>
              </a:buClr>
            </a:pP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Données </a:t>
            </a:r>
            <a:r>
              <a:rPr lang="fr-F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sauvegardées</a:t>
            </a:r>
          </a:p>
          <a:p>
            <a:pPr algn="l">
              <a:lnSpc>
                <a:spcPct val="114000"/>
              </a:lnSpc>
              <a:buClr>
                <a:srgbClr val="C5DD01"/>
              </a:buClr>
            </a:pPr>
            <a:r>
              <a:rPr lang="fr-F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gestion des droits</a:t>
            </a:r>
          </a:p>
          <a:p>
            <a:pPr algn="l">
              <a:lnSpc>
                <a:spcPct val="114000"/>
              </a:lnSpc>
              <a:buClr>
                <a:srgbClr val="C5DD01"/>
              </a:buClr>
            </a:pPr>
            <a:r>
              <a:rPr lang="fr-F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format unique</a:t>
            </a:r>
          </a:p>
          <a:p>
            <a:pPr algn="l">
              <a:lnSpc>
                <a:spcPct val="114000"/>
              </a:lnSpc>
              <a:buClr>
                <a:srgbClr val="C5DD01"/>
              </a:buClr>
            </a:pPr>
            <a:r>
              <a:rPr lang="fr-F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vérifications de </a:t>
            </a:r>
            <a:r>
              <a:rPr lang="fr-F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cohérence</a:t>
            </a:r>
            <a:endParaRPr lang="fr-FR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Espace réservé du numéro de diapositive 3"/>
          <p:cNvSpPr txBox="1">
            <a:spLocks/>
          </p:cNvSpPr>
          <p:nvPr/>
        </p:nvSpPr>
        <p:spPr>
          <a:xfrm>
            <a:off x="7884367" y="6347967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5"/>
          <p:cNvSpPr txBox="1">
            <a:spLocks noChangeArrowheads="1"/>
          </p:cNvSpPr>
          <p:nvPr/>
        </p:nvSpPr>
        <p:spPr bwMode="auto">
          <a:xfrm>
            <a:off x="250825" y="12700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Sols</a:t>
            </a:r>
          </a:p>
        </p:txBody>
      </p:sp>
      <p:sp>
        <p:nvSpPr>
          <p:cNvPr id="23" name="Text Box 3100"/>
          <p:cNvSpPr txBox="1">
            <a:spLocks noChangeArrowheads="1"/>
          </p:cNvSpPr>
          <p:nvPr/>
        </p:nvSpPr>
        <p:spPr bwMode="auto">
          <a:xfrm>
            <a:off x="98883" y="980728"/>
            <a:ext cx="581094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Site Web du GIS Sol </a:t>
            </a:r>
            <a:r>
              <a:rPr lang="fr-FR" altLang="fr-FR" sz="1800" b="1" dirty="0" smtClean="0">
                <a:solidFill>
                  <a:srgbClr val="6F9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fr-F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http://www.gissol.fr</a:t>
            </a:r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alt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  <p:sp>
        <p:nvSpPr>
          <p:cNvPr id="18441" name="Text Box 3100"/>
          <p:cNvSpPr txBox="1">
            <a:spLocks noChangeArrowheads="1"/>
          </p:cNvSpPr>
          <p:nvPr/>
        </p:nvSpPr>
        <p:spPr bwMode="auto">
          <a:xfrm>
            <a:off x="0" y="4425791"/>
            <a:ext cx="9144000" cy="209288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Une liste de diffusion </a:t>
            </a:r>
            <a:r>
              <a:rPr lang="fr-FR" altLang="fr-FR" sz="1800" b="1" dirty="0" err="1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DoneSol</a:t>
            </a:r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  </a:t>
            </a:r>
            <a:r>
              <a:rPr lang="fr-FR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https://listes.inra.fr/sympa/info/donesol-user</a:t>
            </a:r>
            <a:endParaRPr lang="fr-FR" alt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400" b="1" dirty="0">
              <a:solidFill>
                <a:srgbClr val="6799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 </a:t>
            </a:r>
            <a:r>
              <a:rPr lang="fr-FR" altLang="fr-FR" sz="1800" b="1" dirty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et une formation gratuite à </a:t>
            </a:r>
            <a:r>
              <a:rPr lang="fr-FR" altLang="fr-FR" sz="1800" b="1" dirty="0" err="1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DoneSol</a:t>
            </a:r>
            <a:r>
              <a:rPr lang="fr-FR" altLang="fr-FR" sz="1800" b="1" dirty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http://www.gissol.fr/formation</a:t>
            </a:r>
            <a:endParaRPr lang="fr-FR" alt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400" b="1" dirty="0">
              <a:solidFill>
                <a:srgbClr val="6799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 dictionnaire de </a:t>
            </a:r>
            <a:r>
              <a:rPr lang="fr-FR" altLang="fr-FR" sz="1800" b="1" dirty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 </a:t>
            </a:r>
            <a:endParaRPr lang="fr-FR" altLang="fr-FR" sz="1800" b="1" dirty="0" smtClean="0">
              <a:solidFill>
                <a:srgbClr val="6799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fr-FR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://www.gissol.fr/publications/rapports/dictionnaire-de-donnees-donesol-3408</a:t>
            </a:r>
            <a:endParaRPr lang="fr-FR" altLang="fr-FR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1400" b="1" dirty="0">
              <a:solidFill>
                <a:srgbClr val="6799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 smtClean="0">
                <a:solidFill>
                  <a:srgbClr val="6799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Un guide de saisie    </a:t>
            </a:r>
            <a:r>
              <a:rPr lang="fr-FR" alt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fr-FR" alt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://www.gissol.fr/outils/donesol-web-336</a:t>
            </a:r>
          </a:p>
        </p:txBody>
      </p:sp>
    </p:spTree>
    <p:extLst>
      <p:ext uri="{BB962C8B-B14F-4D97-AF65-F5344CB8AC3E}">
        <p14:creationId xmlns:p14="http://schemas.microsoft.com/office/powerpoint/2010/main" val="32903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69674" y="4365103"/>
            <a:ext cx="73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Référentiels Régionaux Pédologiques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solidFill>
                  <a:srgbClr val="C5DD01"/>
                </a:solidFill>
                <a:latin typeface="Arial" pitchFamily="34" charset="0"/>
                <a:cs typeface="Arial" pitchFamily="34" charset="0"/>
              </a:rPr>
              <a:t>_01</a:t>
            </a:r>
            <a:endParaRPr lang="fr-FR" sz="6000" dirty="0">
              <a:solidFill>
                <a:srgbClr val="C5DD0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7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250825" y="12700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Sols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280303"/>
              </p:ext>
            </p:extLst>
          </p:nvPr>
        </p:nvGraphicFramePr>
        <p:xfrm>
          <a:off x="35496" y="4869160"/>
          <a:ext cx="5400600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/>
                <a:gridCol w="720080"/>
                <a:gridCol w="648072"/>
                <a:gridCol w="648072"/>
              </a:tblGrid>
              <a:tr h="253365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2013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2014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2015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205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600" u="none" strike="noStrike" dirty="0" smtClean="0">
                          <a:effectLst/>
                        </a:rPr>
                        <a:t>  Partenaires </a:t>
                      </a:r>
                      <a:r>
                        <a:rPr lang="fr-FR" sz="1600" u="none" strike="noStrike" dirty="0">
                          <a:effectLst/>
                        </a:rPr>
                        <a:t>mobilisés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205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600" u="none" strike="noStrike" dirty="0" smtClean="0">
                          <a:effectLst/>
                        </a:rPr>
                        <a:t>  Nombre de RRP </a:t>
                      </a:r>
                      <a:r>
                        <a:rPr lang="fr-FR" sz="1600" u="none" strike="noStrike" dirty="0">
                          <a:effectLst/>
                        </a:rPr>
                        <a:t>en cours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37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34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20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205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600" u="none" strike="noStrike" dirty="0" smtClean="0">
                          <a:effectLst/>
                        </a:rPr>
                        <a:t>  Nombre </a:t>
                      </a:r>
                      <a:r>
                        <a:rPr lang="fr-FR" sz="1600" u="none" strike="noStrike" dirty="0">
                          <a:effectLst/>
                        </a:rPr>
                        <a:t>de lancements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205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600" u="none" strike="noStrike" dirty="0" smtClean="0">
                          <a:effectLst/>
                        </a:rPr>
                        <a:t>  Nombre </a:t>
                      </a:r>
                      <a:r>
                        <a:rPr lang="fr-FR" sz="1600" u="none" strike="noStrike" dirty="0">
                          <a:effectLst/>
                        </a:rPr>
                        <a:t>de finalisation de programmes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205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600" u="none" strike="noStrike" dirty="0" smtClean="0">
                          <a:effectLst/>
                        </a:rPr>
                        <a:t>  Nombre </a:t>
                      </a:r>
                      <a:r>
                        <a:rPr lang="fr-FR" sz="1600" u="none" strike="noStrike" dirty="0">
                          <a:effectLst/>
                        </a:rPr>
                        <a:t>de vérifications de  RRP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14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17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3205">
                <a:tc>
                  <a:txBody>
                    <a:bodyPr/>
                    <a:lstStyle/>
                    <a:p>
                      <a:pPr algn="l" fontAlgn="auto"/>
                      <a:r>
                        <a:rPr lang="fr-FR" sz="1600" u="none" strike="noStrike" baseline="0" dirty="0">
                          <a:effectLst/>
                        </a:rPr>
                        <a:t> 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N</a:t>
                      </a:r>
                      <a:r>
                        <a:rPr lang="fr-FR" sz="1600" u="none" strike="noStrike" dirty="0" smtClean="0">
                          <a:effectLst/>
                        </a:rPr>
                        <a:t>ombre </a:t>
                      </a:r>
                      <a:r>
                        <a:rPr lang="fr-FR" sz="1600" u="none" strike="noStrike" dirty="0">
                          <a:effectLst/>
                        </a:rPr>
                        <a:t>de labellisations de </a:t>
                      </a:r>
                      <a:r>
                        <a:rPr lang="fr-FR" sz="1600" u="none" strike="noStrike" dirty="0" smtClean="0">
                          <a:effectLst/>
                        </a:rPr>
                        <a:t>RRP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35669" y="992324"/>
            <a:ext cx="34722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 du réseau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Coordination scientifique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Appui technique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Administration du Système d’Information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Vérification des données (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Sivercoh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Constitution de RRP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Valorisation des données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Appui à la diffusion des données 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6" y="4869160"/>
            <a:ext cx="5400600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6575"/>
            <a:ext cx="5170111" cy="435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7478" y="6109135"/>
            <a:ext cx="9144000" cy="737601"/>
            <a:chOff x="0" y="6120399"/>
            <a:chExt cx="9144000" cy="737601"/>
          </a:xfrm>
        </p:grpSpPr>
        <p:sp>
          <p:nvSpPr>
            <p:cNvPr id="4" name="Rectangle 3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gradFill flip="none" rotWithShape="1">
              <a:gsLst>
                <a:gs pos="0">
                  <a:srgbClr val="C5DD01"/>
                </a:gs>
                <a:gs pos="11000">
                  <a:srgbClr val="6F9D20"/>
                </a:gs>
                <a:gs pos="100000">
                  <a:srgbClr val="6F9D2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884367" y="6246000"/>
            <a:ext cx="1123727" cy="249385"/>
          </a:xfrm>
        </p:spPr>
        <p:txBody>
          <a:bodyPr/>
          <a:lstStyle/>
          <a:p>
            <a:r>
              <a:rPr lang="fr-B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40625" y="1268760"/>
            <a:ext cx="448147" cy="322635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48013" y="1916832"/>
            <a:ext cx="448147" cy="322635"/>
          </a:xfrm>
          <a:prstGeom prst="rect">
            <a:avLst/>
          </a:prstGeom>
          <a:solidFill>
            <a:srgbClr val="F9AD6F"/>
          </a:solidFill>
          <a:ln w="793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40625" y="2564904"/>
            <a:ext cx="448147" cy="322635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138453" y="2568972"/>
            <a:ext cx="216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Corrections en cours 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151449" y="1916832"/>
            <a:ext cx="179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Travaux en cours </a:t>
            </a:r>
            <a:endParaRPr lang="fr-FR" dirty="0"/>
          </a:p>
        </p:txBody>
      </p:sp>
      <p:sp>
        <p:nvSpPr>
          <p:cNvPr id="37" name="ZoneTexte 5"/>
          <p:cNvSpPr txBox="1">
            <a:spLocks noChangeArrowheads="1"/>
          </p:cNvSpPr>
          <p:nvPr/>
        </p:nvSpPr>
        <p:spPr bwMode="auto">
          <a:xfrm>
            <a:off x="250825" y="12700"/>
            <a:ext cx="80676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4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4" charset="0"/>
              </a:defRPr>
            </a:lvl9pPr>
          </a:lstStyle>
          <a:p>
            <a:r>
              <a:rPr lang="fr-FR" altLang="fr-FR" sz="2800" b="1" dirty="0">
                <a:solidFill>
                  <a:srgbClr val="6F9D20"/>
                </a:solidFill>
                <a:latin typeface="Arial" charset="0"/>
                <a:cs typeface="Arial" charset="0"/>
              </a:rPr>
              <a:t>Inventaire, Gestion et Conservation des Sols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41449" y="640507"/>
            <a:ext cx="83755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6F9D20"/>
                </a:solidFill>
                <a:latin typeface="Comic Sans MS" pitchFamily="66" charset="0"/>
              </a:rPr>
              <a:t>Etat d’avancement</a:t>
            </a:r>
            <a:endParaRPr lang="fr-FR" sz="1600" b="1" dirty="0">
              <a:solidFill>
                <a:srgbClr val="6F9D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26660" y="1275644"/>
            <a:ext cx="23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Territoires non financés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4124"/>
          <a:stretch/>
        </p:blipFill>
        <p:spPr>
          <a:xfrm>
            <a:off x="3772155" y="608124"/>
            <a:ext cx="5371846" cy="5472636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14982" y="3573016"/>
            <a:ext cx="3808946" cy="2581838"/>
            <a:chOff x="114982" y="3573016"/>
            <a:chExt cx="3808946" cy="2581838"/>
          </a:xfrm>
        </p:grpSpPr>
        <p:grpSp>
          <p:nvGrpSpPr>
            <p:cNvPr id="5" name="Groupe 4"/>
            <p:cNvGrpSpPr/>
            <p:nvPr/>
          </p:nvGrpSpPr>
          <p:grpSpPr>
            <a:xfrm>
              <a:off x="118894" y="3650303"/>
              <a:ext cx="3753198" cy="2430457"/>
              <a:chOff x="393262" y="4100924"/>
              <a:chExt cx="3474918" cy="2190581"/>
            </a:xfrm>
          </p:grpSpPr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49" y="4100924"/>
                <a:ext cx="3330705" cy="21905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1519677" y="507605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19%</a:t>
                </a:r>
                <a:endParaRPr lang="fr-FR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3221849" y="412544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80%</a:t>
                </a:r>
                <a:endParaRPr lang="fr-FR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93262" y="4100924"/>
                <a:ext cx="116891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/>
                  <a:t>Surface (ha)</a:t>
                </a:r>
                <a:endParaRPr lang="fr-FR" sz="14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14982" y="3573016"/>
              <a:ext cx="3808946" cy="25818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329056" y="6309320"/>
            <a:ext cx="2475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Séminaire IGCS, Caen, 2016</a:t>
            </a:r>
          </a:p>
        </p:txBody>
      </p:sp>
    </p:spTree>
    <p:extLst>
      <p:ext uri="{BB962C8B-B14F-4D97-AF65-F5344CB8AC3E}">
        <p14:creationId xmlns:p14="http://schemas.microsoft.com/office/powerpoint/2010/main" val="20530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9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9285</TotalTime>
  <Words>1115</Words>
  <Application>Microsoft Office PowerPoint</Application>
  <PresentationFormat>Affichage à l'écran (4:3)</PresentationFormat>
  <Paragraphs>316</Paragraphs>
  <Slides>23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Maison</dc:creator>
  <cp:lastModifiedBy>Bertrand Laroche</cp:lastModifiedBy>
  <cp:revision>310</cp:revision>
  <cp:lastPrinted>2015-11-13T08:52:07Z</cp:lastPrinted>
  <dcterms:created xsi:type="dcterms:W3CDTF">2013-02-12T09:22:20Z</dcterms:created>
  <dcterms:modified xsi:type="dcterms:W3CDTF">2016-05-09T14:25:57Z</dcterms:modified>
</cp:coreProperties>
</file>