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600650" cy="43200638"/>
  <p:notesSz cx="6858000" cy="9144000"/>
  <p:defaultTextStyle>
    <a:defPPr>
      <a:defRPr lang="fr-FR"/>
    </a:defPPr>
    <a:lvl1pPr marL="0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1pPr>
    <a:lvl2pPr marL="1771193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2pPr>
    <a:lvl3pPr marL="3542386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3pPr>
    <a:lvl4pPr marL="5313578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4pPr>
    <a:lvl5pPr marL="7084771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5pPr>
    <a:lvl6pPr marL="8855964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6pPr>
    <a:lvl7pPr marL="10627157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7pPr>
    <a:lvl8pPr marL="12398350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8pPr>
    <a:lvl9pPr marL="14169542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8000"/>
    <a:srgbClr val="D0D719"/>
    <a:srgbClr val="6E952A"/>
    <a:srgbClr val="008FFA"/>
    <a:srgbClr val="65A9D9"/>
    <a:srgbClr val="78A22E"/>
    <a:srgbClr val="FF6600"/>
    <a:srgbClr val="47DC12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8" autoAdjust="0"/>
    <p:restoredTop sz="94660"/>
  </p:normalViewPr>
  <p:slideViewPr>
    <p:cSldViewPr snapToGrid="0">
      <p:cViewPr>
        <p:scale>
          <a:sx n="20" d="100"/>
          <a:sy n="20" d="100"/>
        </p:scale>
        <p:origin x="1710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28400673400673"/>
          <c:y val="2.5346875000000001E-2"/>
          <c:w val="0.83556818181818182"/>
          <c:h val="0.80633020833333346"/>
        </c:manualLayout>
      </c:layout>
      <c:scatterChart>
        <c:scatterStyle val="lineMarker"/>
        <c:varyColors val="0"/>
        <c:ser>
          <c:idx val="0"/>
          <c:order val="0"/>
          <c:tx>
            <c:v>Jeunes bovins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rgbClr val="008FFA"/>
              </a:solidFill>
              <a:ln w="9525">
                <a:solidFill>
                  <a:srgbClr val="008FFA"/>
                </a:solidFill>
              </a:ln>
              <a:effectLst/>
            </c:spPr>
          </c:marker>
          <c:xVal>
            <c:numRef>
              <c:f>'Rdt_com  effet aléatoire race'!$B$2:$B$517</c:f>
              <c:numCache>
                <c:formatCode>General</c:formatCode>
                <c:ptCount val="516"/>
                <c:pt idx="0">
                  <c:v>57.96208</c:v>
                </c:pt>
                <c:pt idx="1">
                  <c:v>56.694249999999997</c:v>
                </c:pt>
                <c:pt idx="2">
                  <c:v>57.64584</c:v>
                </c:pt>
                <c:pt idx="3">
                  <c:v>56.629480000000001</c:v>
                </c:pt>
                <c:pt idx="4">
                  <c:v>56.6494</c:v>
                </c:pt>
                <c:pt idx="5">
                  <c:v>57.726329999999997</c:v>
                </c:pt>
                <c:pt idx="6">
                  <c:v>57.722250000000003</c:v>
                </c:pt>
                <c:pt idx="7">
                  <c:v>56.641820000000003</c:v>
                </c:pt>
                <c:pt idx="8">
                  <c:v>57.79663</c:v>
                </c:pt>
                <c:pt idx="9">
                  <c:v>56.682749999999999</c:v>
                </c:pt>
                <c:pt idx="10">
                  <c:v>56.615189999999998</c:v>
                </c:pt>
                <c:pt idx="11">
                  <c:v>57.730849999999997</c:v>
                </c:pt>
                <c:pt idx="12">
                  <c:v>56.630020000000002</c:v>
                </c:pt>
                <c:pt idx="13">
                  <c:v>56.681109999999997</c:v>
                </c:pt>
                <c:pt idx="14">
                  <c:v>56.642209999999999</c:v>
                </c:pt>
                <c:pt idx="15">
                  <c:v>56.61289</c:v>
                </c:pt>
                <c:pt idx="16">
                  <c:v>57.805259999999997</c:v>
                </c:pt>
                <c:pt idx="17">
                  <c:v>57.752450000000003</c:v>
                </c:pt>
                <c:pt idx="18">
                  <c:v>56.55574</c:v>
                </c:pt>
                <c:pt idx="19">
                  <c:v>57.756779999999999</c:v>
                </c:pt>
                <c:pt idx="20">
                  <c:v>57.638660000000002</c:v>
                </c:pt>
                <c:pt idx="21">
                  <c:v>56.67069</c:v>
                </c:pt>
                <c:pt idx="22">
                  <c:v>56.637630000000001</c:v>
                </c:pt>
                <c:pt idx="23">
                  <c:v>56.650829999999999</c:v>
                </c:pt>
                <c:pt idx="24">
                  <c:v>56.637180000000001</c:v>
                </c:pt>
                <c:pt idx="25">
                  <c:v>57.743259999999999</c:v>
                </c:pt>
                <c:pt idx="26">
                  <c:v>56.672110000000004</c:v>
                </c:pt>
                <c:pt idx="27">
                  <c:v>56.542879999999997</c:v>
                </c:pt>
                <c:pt idx="28">
                  <c:v>57.653489999999998</c:v>
                </c:pt>
                <c:pt idx="29">
                  <c:v>57.64311</c:v>
                </c:pt>
                <c:pt idx="30">
                  <c:v>56.60904</c:v>
                </c:pt>
                <c:pt idx="31">
                  <c:v>56.62856</c:v>
                </c:pt>
                <c:pt idx="32">
                  <c:v>56.73039</c:v>
                </c:pt>
                <c:pt idx="33">
                  <c:v>56.722009999999997</c:v>
                </c:pt>
                <c:pt idx="34">
                  <c:v>56.640590000000003</c:v>
                </c:pt>
                <c:pt idx="35">
                  <c:v>56.685090000000002</c:v>
                </c:pt>
                <c:pt idx="36">
                  <c:v>56.726930000000003</c:v>
                </c:pt>
                <c:pt idx="37">
                  <c:v>56.720300000000002</c:v>
                </c:pt>
                <c:pt idx="38">
                  <c:v>56.696420000000003</c:v>
                </c:pt>
                <c:pt idx="39">
                  <c:v>56.686779999999999</c:v>
                </c:pt>
                <c:pt idx="40">
                  <c:v>57.709719999999997</c:v>
                </c:pt>
                <c:pt idx="41">
                  <c:v>56.737679999999997</c:v>
                </c:pt>
                <c:pt idx="42">
                  <c:v>56.620420000000003</c:v>
                </c:pt>
                <c:pt idx="43">
                  <c:v>57.70382</c:v>
                </c:pt>
                <c:pt idx="44">
                  <c:v>56.706249999999997</c:v>
                </c:pt>
                <c:pt idx="45">
                  <c:v>56.660629999999998</c:v>
                </c:pt>
                <c:pt idx="46">
                  <c:v>57.661909999999999</c:v>
                </c:pt>
                <c:pt idx="47">
                  <c:v>57.612780000000001</c:v>
                </c:pt>
                <c:pt idx="48">
                  <c:v>57.668439999999997</c:v>
                </c:pt>
                <c:pt idx="49">
                  <c:v>57.636839999999999</c:v>
                </c:pt>
                <c:pt idx="50">
                  <c:v>57.643909999999998</c:v>
                </c:pt>
                <c:pt idx="51">
                  <c:v>57.661000000000001</c:v>
                </c:pt>
                <c:pt idx="52">
                  <c:v>56.705689999999997</c:v>
                </c:pt>
                <c:pt idx="53">
                  <c:v>56.679189999999998</c:v>
                </c:pt>
                <c:pt idx="54">
                  <c:v>57.641480000000001</c:v>
                </c:pt>
                <c:pt idx="55">
                  <c:v>56.615760000000002</c:v>
                </c:pt>
                <c:pt idx="56">
                  <c:v>57.714930000000003</c:v>
                </c:pt>
                <c:pt idx="57">
                  <c:v>57.742199999999997</c:v>
                </c:pt>
                <c:pt idx="58">
                  <c:v>57.609780000000001</c:v>
                </c:pt>
                <c:pt idx="59">
                  <c:v>56.592480000000002</c:v>
                </c:pt>
                <c:pt idx="60">
                  <c:v>56.577359999999999</c:v>
                </c:pt>
                <c:pt idx="61">
                  <c:v>56.855620000000002</c:v>
                </c:pt>
                <c:pt idx="62">
                  <c:v>56.838000000000001</c:v>
                </c:pt>
                <c:pt idx="63">
                  <c:v>57.861519999999999</c:v>
                </c:pt>
                <c:pt idx="64">
                  <c:v>56.80498</c:v>
                </c:pt>
                <c:pt idx="65">
                  <c:v>56.759390000000003</c:v>
                </c:pt>
                <c:pt idx="66">
                  <c:v>56.765689999999999</c:v>
                </c:pt>
                <c:pt idx="67">
                  <c:v>57.770099999999999</c:v>
                </c:pt>
                <c:pt idx="68">
                  <c:v>56.7547</c:v>
                </c:pt>
                <c:pt idx="69">
                  <c:v>56.680520000000001</c:v>
                </c:pt>
                <c:pt idx="70">
                  <c:v>57.706380000000003</c:v>
                </c:pt>
                <c:pt idx="71">
                  <c:v>56.615659999999998</c:v>
                </c:pt>
                <c:pt idx="72">
                  <c:v>56.598370000000003</c:v>
                </c:pt>
                <c:pt idx="73">
                  <c:v>57.733759999999997</c:v>
                </c:pt>
                <c:pt idx="74">
                  <c:v>57.702970000000001</c:v>
                </c:pt>
                <c:pt idx="75">
                  <c:v>57.752650000000003</c:v>
                </c:pt>
                <c:pt idx="76">
                  <c:v>56.647089999999999</c:v>
                </c:pt>
                <c:pt idx="77">
                  <c:v>56.67454</c:v>
                </c:pt>
                <c:pt idx="78">
                  <c:v>56.627209999999998</c:v>
                </c:pt>
                <c:pt idx="79">
                  <c:v>56.619959999999999</c:v>
                </c:pt>
                <c:pt idx="80">
                  <c:v>56.672620000000002</c:v>
                </c:pt>
                <c:pt idx="81">
                  <c:v>56.838299999999997</c:v>
                </c:pt>
                <c:pt idx="82">
                  <c:v>56.654510000000002</c:v>
                </c:pt>
                <c:pt idx="83">
                  <c:v>57.748019999999997</c:v>
                </c:pt>
                <c:pt idx="84">
                  <c:v>56.670349999999999</c:v>
                </c:pt>
                <c:pt idx="85">
                  <c:v>57.786790000000003</c:v>
                </c:pt>
                <c:pt idx="86">
                  <c:v>57.727969999999999</c:v>
                </c:pt>
                <c:pt idx="87">
                  <c:v>57.705260000000003</c:v>
                </c:pt>
                <c:pt idx="88">
                  <c:v>56.712739999999997</c:v>
                </c:pt>
                <c:pt idx="89">
                  <c:v>56.706090000000003</c:v>
                </c:pt>
                <c:pt idx="90">
                  <c:v>56.667140000000003</c:v>
                </c:pt>
                <c:pt idx="91">
                  <c:v>56.659829999999999</c:v>
                </c:pt>
                <c:pt idx="92">
                  <c:v>57.710639999999998</c:v>
                </c:pt>
                <c:pt idx="93">
                  <c:v>56.606699999999996</c:v>
                </c:pt>
                <c:pt idx="94">
                  <c:v>56.770949999999999</c:v>
                </c:pt>
                <c:pt idx="95">
                  <c:v>57.712020000000003</c:v>
                </c:pt>
                <c:pt idx="96">
                  <c:v>56.679459999999999</c:v>
                </c:pt>
                <c:pt idx="97">
                  <c:v>56.60228</c:v>
                </c:pt>
                <c:pt idx="98">
                  <c:v>56.52299</c:v>
                </c:pt>
                <c:pt idx="99">
                  <c:v>57.712110000000003</c:v>
                </c:pt>
                <c:pt idx="100">
                  <c:v>57.699179999999998</c:v>
                </c:pt>
                <c:pt idx="101">
                  <c:v>57.66939</c:v>
                </c:pt>
                <c:pt idx="102">
                  <c:v>56.622860000000003</c:v>
                </c:pt>
                <c:pt idx="103">
                  <c:v>56.700490000000002</c:v>
                </c:pt>
                <c:pt idx="104">
                  <c:v>57.545319999999997</c:v>
                </c:pt>
                <c:pt idx="105">
                  <c:v>56.647770000000001</c:v>
                </c:pt>
                <c:pt idx="106">
                  <c:v>57.615250000000003</c:v>
                </c:pt>
                <c:pt idx="107">
                  <c:v>57.60924</c:v>
                </c:pt>
                <c:pt idx="108">
                  <c:v>56.654389999999999</c:v>
                </c:pt>
                <c:pt idx="109">
                  <c:v>56.664299999999997</c:v>
                </c:pt>
                <c:pt idx="110">
                  <c:v>57.565750000000001</c:v>
                </c:pt>
                <c:pt idx="111">
                  <c:v>57.589840000000002</c:v>
                </c:pt>
                <c:pt idx="112">
                  <c:v>57.57788</c:v>
                </c:pt>
                <c:pt idx="113">
                  <c:v>57.590719999999997</c:v>
                </c:pt>
                <c:pt idx="114">
                  <c:v>56.7164</c:v>
                </c:pt>
                <c:pt idx="115">
                  <c:v>56.78002</c:v>
                </c:pt>
                <c:pt idx="116">
                  <c:v>57.639499999999998</c:v>
                </c:pt>
                <c:pt idx="117">
                  <c:v>56.775930000000002</c:v>
                </c:pt>
                <c:pt idx="118">
                  <c:v>57.63015</c:v>
                </c:pt>
                <c:pt idx="119">
                  <c:v>57.735860000000002</c:v>
                </c:pt>
                <c:pt idx="120">
                  <c:v>56.750169999999997</c:v>
                </c:pt>
                <c:pt idx="121">
                  <c:v>57.607669999999999</c:v>
                </c:pt>
                <c:pt idx="122">
                  <c:v>56.708489999999998</c:v>
                </c:pt>
                <c:pt idx="123">
                  <c:v>57.530709999999999</c:v>
                </c:pt>
                <c:pt idx="124">
                  <c:v>57.332180000000001</c:v>
                </c:pt>
                <c:pt idx="125">
                  <c:v>57.727049999999998</c:v>
                </c:pt>
                <c:pt idx="126">
                  <c:v>56.698639999999997</c:v>
                </c:pt>
                <c:pt idx="127">
                  <c:v>57.685830000000003</c:v>
                </c:pt>
                <c:pt idx="128">
                  <c:v>57.671770000000002</c:v>
                </c:pt>
                <c:pt idx="129">
                  <c:v>57.674570000000003</c:v>
                </c:pt>
                <c:pt idx="130">
                  <c:v>56.688830000000003</c:v>
                </c:pt>
                <c:pt idx="131">
                  <c:v>56.714579999999998</c:v>
                </c:pt>
                <c:pt idx="132">
                  <c:v>56.732849999999999</c:v>
                </c:pt>
                <c:pt idx="133">
                  <c:v>57.673990000000003</c:v>
                </c:pt>
                <c:pt idx="134">
                  <c:v>57.61833</c:v>
                </c:pt>
                <c:pt idx="135">
                  <c:v>57.759230000000002</c:v>
                </c:pt>
                <c:pt idx="136">
                  <c:v>57.69903</c:v>
                </c:pt>
                <c:pt idx="137">
                  <c:v>56.64188</c:v>
                </c:pt>
                <c:pt idx="138">
                  <c:v>56.665489999999998</c:v>
                </c:pt>
                <c:pt idx="139">
                  <c:v>57.700369999999999</c:v>
                </c:pt>
                <c:pt idx="140">
                  <c:v>56.612699999999997</c:v>
                </c:pt>
                <c:pt idx="141">
                  <c:v>56.649180000000001</c:v>
                </c:pt>
                <c:pt idx="142">
                  <c:v>57.610680000000002</c:v>
                </c:pt>
                <c:pt idx="143">
                  <c:v>56.540970000000002</c:v>
                </c:pt>
                <c:pt idx="144">
                  <c:v>56.794780000000003</c:v>
                </c:pt>
                <c:pt idx="145">
                  <c:v>56.759729999999998</c:v>
                </c:pt>
                <c:pt idx="146">
                  <c:v>57.714709999999997</c:v>
                </c:pt>
                <c:pt idx="147">
                  <c:v>56.904400000000003</c:v>
                </c:pt>
                <c:pt idx="148">
                  <c:v>56.6738</c:v>
                </c:pt>
                <c:pt idx="149">
                  <c:v>57.784179999999999</c:v>
                </c:pt>
                <c:pt idx="150">
                  <c:v>57.710340000000002</c:v>
                </c:pt>
                <c:pt idx="151">
                  <c:v>56.896569999999997</c:v>
                </c:pt>
                <c:pt idx="152">
                  <c:v>56.919260000000001</c:v>
                </c:pt>
                <c:pt idx="153">
                  <c:v>57.762990000000002</c:v>
                </c:pt>
                <c:pt idx="154">
                  <c:v>56.981020000000001</c:v>
                </c:pt>
                <c:pt idx="155">
                  <c:v>57.796999999999997</c:v>
                </c:pt>
                <c:pt idx="156">
                  <c:v>56.647480000000002</c:v>
                </c:pt>
                <c:pt idx="157">
                  <c:v>56.92313</c:v>
                </c:pt>
                <c:pt idx="158">
                  <c:v>56.843679999999999</c:v>
                </c:pt>
                <c:pt idx="159">
                  <c:v>57.751820000000002</c:v>
                </c:pt>
                <c:pt idx="160">
                  <c:v>56.823630000000001</c:v>
                </c:pt>
                <c:pt idx="161">
                  <c:v>56.906579999999998</c:v>
                </c:pt>
                <c:pt idx="162">
                  <c:v>56.849290000000003</c:v>
                </c:pt>
                <c:pt idx="163">
                  <c:v>57.746810000000004</c:v>
                </c:pt>
                <c:pt idx="164">
                  <c:v>57.668869999999998</c:v>
                </c:pt>
                <c:pt idx="165">
                  <c:v>57.705480000000001</c:v>
                </c:pt>
                <c:pt idx="166">
                  <c:v>57.686509999999998</c:v>
                </c:pt>
                <c:pt idx="167">
                  <c:v>56.781210000000002</c:v>
                </c:pt>
                <c:pt idx="168">
                  <c:v>57.748089999999998</c:v>
                </c:pt>
                <c:pt idx="169">
                  <c:v>56.85913</c:v>
                </c:pt>
                <c:pt idx="170">
                  <c:v>56.816380000000002</c:v>
                </c:pt>
                <c:pt idx="171">
                  <c:v>57.777329999999999</c:v>
                </c:pt>
                <c:pt idx="172">
                  <c:v>56.77919</c:v>
                </c:pt>
                <c:pt idx="173">
                  <c:v>57.70532</c:v>
                </c:pt>
                <c:pt idx="174">
                  <c:v>57.684930000000001</c:v>
                </c:pt>
                <c:pt idx="175">
                  <c:v>56.754759999999997</c:v>
                </c:pt>
                <c:pt idx="176">
                  <c:v>57.76276</c:v>
                </c:pt>
                <c:pt idx="177">
                  <c:v>56.652810000000002</c:v>
                </c:pt>
                <c:pt idx="178">
                  <c:v>57.667099999999998</c:v>
                </c:pt>
                <c:pt idx="179">
                  <c:v>57.705800000000004</c:v>
                </c:pt>
                <c:pt idx="180">
                  <c:v>56.564010000000003</c:v>
                </c:pt>
                <c:pt idx="181">
                  <c:v>57.625059999999998</c:v>
                </c:pt>
                <c:pt idx="182">
                  <c:v>57.605069999999998</c:v>
                </c:pt>
                <c:pt idx="183">
                  <c:v>58.619190000000003</c:v>
                </c:pt>
                <c:pt idx="184">
                  <c:v>58.601149999999997</c:v>
                </c:pt>
                <c:pt idx="185">
                  <c:v>58.705489999999998</c:v>
                </c:pt>
                <c:pt idx="186">
                  <c:v>58.285829999999997</c:v>
                </c:pt>
                <c:pt idx="187">
                  <c:v>58.715690000000002</c:v>
                </c:pt>
                <c:pt idx="188">
                  <c:v>58.516660000000002</c:v>
                </c:pt>
                <c:pt idx="189">
                  <c:v>58.263590000000001</c:v>
                </c:pt>
                <c:pt idx="190">
                  <c:v>57.820920000000001</c:v>
                </c:pt>
                <c:pt idx="191">
                  <c:v>58.003189999999996</c:v>
                </c:pt>
                <c:pt idx="192">
                  <c:v>57.89696</c:v>
                </c:pt>
                <c:pt idx="193">
                  <c:v>57.825279999999999</c:v>
                </c:pt>
                <c:pt idx="194">
                  <c:v>56.622050000000002</c:v>
                </c:pt>
                <c:pt idx="195">
                  <c:v>58.687370000000001</c:v>
                </c:pt>
                <c:pt idx="196">
                  <c:v>58.081420000000001</c:v>
                </c:pt>
                <c:pt idx="197">
                  <c:v>58.21349</c:v>
                </c:pt>
                <c:pt idx="198">
                  <c:v>58.616010000000003</c:v>
                </c:pt>
                <c:pt idx="199">
                  <c:v>58.52084</c:v>
                </c:pt>
                <c:pt idx="200">
                  <c:v>57.948500000000003</c:v>
                </c:pt>
                <c:pt idx="201">
                  <c:v>57.999569999999999</c:v>
                </c:pt>
                <c:pt idx="202">
                  <c:v>57.798580000000001</c:v>
                </c:pt>
                <c:pt idx="203">
                  <c:v>57.696109999999997</c:v>
                </c:pt>
                <c:pt idx="204">
                  <c:v>57.853990000000003</c:v>
                </c:pt>
                <c:pt idx="205">
                  <c:v>58.03772</c:v>
                </c:pt>
                <c:pt idx="206">
                  <c:v>57.901290000000003</c:v>
                </c:pt>
                <c:pt idx="207">
                  <c:v>57.434609999999999</c:v>
                </c:pt>
                <c:pt idx="208">
                  <c:v>58.336289999999998</c:v>
                </c:pt>
                <c:pt idx="209">
                  <c:v>58.968760000000003</c:v>
                </c:pt>
                <c:pt idx="210">
                  <c:v>58.417909999999999</c:v>
                </c:pt>
                <c:pt idx="211">
                  <c:v>56.612859999999998</c:v>
                </c:pt>
                <c:pt idx="212">
                  <c:v>58.231459999999998</c:v>
                </c:pt>
                <c:pt idx="213">
                  <c:v>58.344790000000003</c:v>
                </c:pt>
                <c:pt idx="214">
                  <c:v>58.680030000000002</c:v>
                </c:pt>
                <c:pt idx="215">
                  <c:v>58.710270000000001</c:v>
                </c:pt>
                <c:pt idx="216">
                  <c:v>58.617609999999999</c:v>
                </c:pt>
                <c:pt idx="217">
                  <c:v>58.668550000000003</c:v>
                </c:pt>
                <c:pt idx="218">
                  <c:v>59.044840000000001</c:v>
                </c:pt>
                <c:pt idx="219">
                  <c:v>58.229700000000001</c:v>
                </c:pt>
                <c:pt idx="220">
                  <c:v>58.03248</c:v>
                </c:pt>
                <c:pt idx="221">
                  <c:v>56.59825</c:v>
                </c:pt>
                <c:pt idx="222">
                  <c:v>58.235810000000001</c:v>
                </c:pt>
                <c:pt idx="223">
                  <c:v>62.986710000000002</c:v>
                </c:pt>
                <c:pt idx="224">
                  <c:v>62.307279999999999</c:v>
                </c:pt>
                <c:pt idx="225">
                  <c:v>62.516390000000001</c:v>
                </c:pt>
                <c:pt idx="226">
                  <c:v>62.571080000000002</c:v>
                </c:pt>
                <c:pt idx="227">
                  <c:v>62.483049999999999</c:v>
                </c:pt>
                <c:pt idx="228">
                  <c:v>62.624079999999999</c:v>
                </c:pt>
                <c:pt idx="229">
                  <c:v>57.655290000000001</c:v>
                </c:pt>
                <c:pt idx="230">
                  <c:v>62.543039999999998</c:v>
                </c:pt>
                <c:pt idx="231">
                  <c:v>62.524880000000003</c:v>
                </c:pt>
                <c:pt idx="232">
                  <c:v>62.478140000000003</c:v>
                </c:pt>
                <c:pt idx="233">
                  <c:v>62.317459999999997</c:v>
                </c:pt>
                <c:pt idx="234">
                  <c:v>62.4056</c:v>
                </c:pt>
                <c:pt idx="235">
                  <c:v>62.516500000000001</c:v>
                </c:pt>
                <c:pt idx="236">
                  <c:v>62.788330000000002</c:v>
                </c:pt>
                <c:pt idx="237">
                  <c:v>57.652560000000001</c:v>
                </c:pt>
                <c:pt idx="238">
                  <c:v>62.831940000000003</c:v>
                </c:pt>
                <c:pt idx="239">
                  <c:v>62.727040000000002</c:v>
                </c:pt>
                <c:pt idx="240">
                  <c:v>62.548589999999997</c:v>
                </c:pt>
                <c:pt idx="241">
                  <c:v>62.418050000000001</c:v>
                </c:pt>
                <c:pt idx="242">
                  <c:v>58.4482</c:v>
                </c:pt>
                <c:pt idx="243">
                  <c:v>58.260899999999999</c:v>
                </c:pt>
                <c:pt idx="244">
                  <c:v>58.702640000000002</c:v>
                </c:pt>
                <c:pt idx="245">
                  <c:v>58.713500000000003</c:v>
                </c:pt>
                <c:pt idx="246">
                  <c:v>57.683520000000001</c:v>
                </c:pt>
                <c:pt idx="247">
                  <c:v>58.585999999999999</c:v>
                </c:pt>
                <c:pt idx="248">
                  <c:v>58.787489999999998</c:v>
                </c:pt>
                <c:pt idx="249">
                  <c:v>62.61251</c:v>
                </c:pt>
                <c:pt idx="250">
                  <c:v>58.48451</c:v>
                </c:pt>
                <c:pt idx="251">
                  <c:v>58.442790000000002</c:v>
                </c:pt>
                <c:pt idx="252">
                  <c:v>58.195149999999998</c:v>
                </c:pt>
                <c:pt idx="253">
                  <c:v>58.385959999999997</c:v>
                </c:pt>
                <c:pt idx="254">
                  <c:v>58.468919999999997</c:v>
                </c:pt>
                <c:pt idx="255">
                  <c:v>57.627310000000001</c:v>
                </c:pt>
                <c:pt idx="256">
                  <c:v>58.42465</c:v>
                </c:pt>
                <c:pt idx="257">
                  <c:v>58.144289999999998</c:v>
                </c:pt>
                <c:pt idx="258">
                  <c:v>62.824249999999999</c:v>
                </c:pt>
                <c:pt idx="259">
                  <c:v>62.985889999999998</c:v>
                </c:pt>
                <c:pt idx="260">
                  <c:v>62.851309999999998</c:v>
                </c:pt>
                <c:pt idx="261">
                  <c:v>62.657609999999998</c:v>
                </c:pt>
                <c:pt idx="262">
                  <c:v>62.438029999999998</c:v>
                </c:pt>
                <c:pt idx="263">
                  <c:v>57.472619999999999</c:v>
                </c:pt>
                <c:pt idx="264">
                  <c:v>56.966970000000003</c:v>
                </c:pt>
                <c:pt idx="265">
                  <c:v>56.984960000000001</c:v>
                </c:pt>
                <c:pt idx="266">
                  <c:v>57.307839999999999</c:v>
                </c:pt>
                <c:pt idx="267">
                  <c:v>57.372509999999998</c:v>
                </c:pt>
                <c:pt idx="268">
                  <c:v>56.998399999999997</c:v>
                </c:pt>
                <c:pt idx="269">
                  <c:v>57.18224</c:v>
                </c:pt>
                <c:pt idx="270">
                  <c:v>57.310760000000002</c:v>
                </c:pt>
                <c:pt idx="271">
                  <c:v>57.373159999999999</c:v>
                </c:pt>
                <c:pt idx="272">
                  <c:v>57.207979999999999</c:v>
                </c:pt>
                <c:pt idx="273">
                  <c:v>57.286790000000003</c:v>
                </c:pt>
                <c:pt idx="274">
                  <c:v>56.659889999999997</c:v>
                </c:pt>
                <c:pt idx="275">
                  <c:v>57.328330000000001</c:v>
                </c:pt>
                <c:pt idx="276">
                  <c:v>57.310780000000001</c:v>
                </c:pt>
                <c:pt idx="277">
                  <c:v>61.33614</c:v>
                </c:pt>
                <c:pt idx="278">
                  <c:v>61.472549999999998</c:v>
                </c:pt>
                <c:pt idx="279">
                  <c:v>61.712049999999998</c:v>
                </c:pt>
                <c:pt idx="280">
                  <c:v>61.775770000000001</c:v>
                </c:pt>
                <c:pt idx="281">
                  <c:v>61.446460000000002</c:v>
                </c:pt>
                <c:pt idx="282">
                  <c:v>61.444749999999999</c:v>
                </c:pt>
                <c:pt idx="283">
                  <c:v>61.466349999999998</c:v>
                </c:pt>
                <c:pt idx="284">
                  <c:v>61.577359999999999</c:v>
                </c:pt>
                <c:pt idx="285">
                  <c:v>61.767189999999999</c:v>
                </c:pt>
                <c:pt idx="286">
                  <c:v>61.377420000000001</c:v>
                </c:pt>
                <c:pt idx="287">
                  <c:v>61.486960000000003</c:v>
                </c:pt>
                <c:pt idx="288">
                  <c:v>61.643999999999998</c:v>
                </c:pt>
                <c:pt idx="289">
                  <c:v>56.682360000000003</c:v>
                </c:pt>
                <c:pt idx="290">
                  <c:v>61.330120000000001</c:v>
                </c:pt>
                <c:pt idx="291">
                  <c:v>61.559109999999997</c:v>
                </c:pt>
                <c:pt idx="292">
                  <c:v>60.87256</c:v>
                </c:pt>
                <c:pt idx="293">
                  <c:v>61.843269999999997</c:v>
                </c:pt>
                <c:pt idx="294">
                  <c:v>61.82696</c:v>
                </c:pt>
                <c:pt idx="295">
                  <c:v>61.715299999999999</c:v>
                </c:pt>
                <c:pt idx="296">
                  <c:v>56.687739999999998</c:v>
                </c:pt>
                <c:pt idx="297">
                  <c:v>62.08267</c:v>
                </c:pt>
                <c:pt idx="298">
                  <c:v>63.36063</c:v>
                </c:pt>
                <c:pt idx="299">
                  <c:v>61.99194</c:v>
                </c:pt>
                <c:pt idx="300">
                  <c:v>62.01191</c:v>
                </c:pt>
                <c:pt idx="301">
                  <c:v>61.002719999999997</c:v>
                </c:pt>
                <c:pt idx="302">
                  <c:v>59.252389999999998</c:v>
                </c:pt>
                <c:pt idx="303">
                  <c:v>63.21931</c:v>
                </c:pt>
                <c:pt idx="304">
                  <c:v>56.65558</c:v>
                </c:pt>
                <c:pt idx="305">
                  <c:v>58.054609999999997</c:v>
                </c:pt>
                <c:pt idx="306">
                  <c:v>63.224769999999999</c:v>
                </c:pt>
                <c:pt idx="307">
                  <c:v>56.930909999999997</c:v>
                </c:pt>
                <c:pt idx="308">
                  <c:v>59.19567</c:v>
                </c:pt>
                <c:pt idx="309">
                  <c:v>60.914110000000001</c:v>
                </c:pt>
                <c:pt idx="310">
                  <c:v>58.021749999999997</c:v>
                </c:pt>
                <c:pt idx="311">
                  <c:v>56.934330000000003</c:v>
                </c:pt>
                <c:pt idx="312">
                  <c:v>59.177930000000003</c:v>
                </c:pt>
                <c:pt idx="313">
                  <c:v>58.083350000000003</c:v>
                </c:pt>
                <c:pt idx="314">
                  <c:v>56.85089</c:v>
                </c:pt>
                <c:pt idx="315">
                  <c:v>59.318469999999998</c:v>
                </c:pt>
                <c:pt idx="316">
                  <c:v>56.933030000000002</c:v>
                </c:pt>
                <c:pt idx="317">
                  <c:v>62.086959999999998</c:v>
                </c:pt>
                <c:pt idx="318">
                  <c:v>63.19558</c:v>
                </c:pt>
                <c:pt idx="319">
                  <c:v>60.922600000000003</c:v>
                </c:pt>
                <c:pt idx="320">
                  <c:v>59.194450000000003</c:v>
                </c:pt>
                <c:pt idx="321">
                  <c:v>57.897539999999999</c:v>
                </c:pt>
                <c:pt idx="322">
                  <c:v>61.956139999999998</c:v>
                </c:pt>
                <c:pt idx="323">
                  <c:v>57.006659999999997</c:v>
                </c:pt>
                <c:pt idx="324">
                  <c:v>57.893439999999998</c:v>
                </c:pt>
                <c:pt idx="325">
                  <c:v>56.955649999999999</c:v>
                </c:pt>
                <c:pt idx="326">
                  <c:v>63.122639999999997</c:v>
                </c:pt>
                <c:pt idx="327">
                  <c:v>61.932000000000002</c:v>
                </c:pt>
                <c:pt idx="328">
                  <c:v>61.021909999999998</c:v>
                </c:pt>
                <c:pt idx="329">
                  <c:v>61.897410000000001</c:v>
                </c:pt>
                <c:pt idx="330">
                  <c:v>56.831409999999998</c:v>
                </c:pt>
                <c:pt idx="331">
                  <c:v>56.819659999999999</c:v>
                </c:pt>
                <c:pt idx="332">
                  <c:v>57.764769999999999</c:v>
                </c:pt>
                <c:pt idx="333">
                  <c:v>57.786830000000002</c:v>
                </c:pt>
                <c:pt idx="334">
                  <c:v>58.87283</c:v>
                </c:pt>
                <c:pt idx="335">
                  <c:v>56.509250000000002</c:v>
                </c:pt>
                <c:pt idx="336">
                  <c:v>57.812269999999998</c:v>
                </c:pt>
                <c:pt idx="337">
                  <c:v>57.747839999999997</c:v>
                </c:pt>
                <c:pt idx="338">
                  <c:v>57.804900000000004</c:v>
                </c:pt>
                <c:pt idx="339">
                  <c:v>57.829349999999998</c:v>
                </c:pt>
                <c:pt idx="340">
                  <c:v>56.904179999999997</c:v>
                </c:pt>
                <c:pt idx="341">
                  <c:v>57.88505</c:v>
                </c:pt>
                <c:pt idx="342">
                  <c:v>57.803100000000001</c:v>
                </c:pt>
                <c:pt idx="343">
                  <c:v>58.99859</c:v>
                </c:pt>
                <c:pt idx="344">
                  <c:v>58.804569999999998</c:v>
                </c:pt>
                <c:pt idx="345">
                  <c:v>58.599769999999999</c:v>
                </c:pt>
                <c:pt idx="346">
                  <c:v>56.687150000000003</c:v>
                </c:pt>
                <c:pt idx="347">
                  <c:v>60.815480000000001</c:v>
                </c:pt>
                <c:pt idx="348">
                  <c:v>60.803379999999997</c:v>
                </c:pt>
                <c:pt idx="349">
                  <c:v>61.928870000000003</c:v>
                </c:pt>
                <c:pt idx="350">
                  <c:v>59.652470000000001</c:v>
                </c:pt>
                <c:pt idx="351">
                  <c:v>61.907800000000002</c:v>
                </c:pt>
                <c:pt idx="352">
                  <c:v>59.591850000000001</c:v>
                </c:pt>
                <c:pt idx="353">
                  <c:v>59.596829999999997</c:v>
                </c:pt>
                <c:pt idx="354">
                  <c:v>56.677379999999999</c:v>
                </c:pt>
                <c:pt idx="355">
                  <c:v>60.680459999999997</c:v>
                </c:pt>
                <c:pt idx="356">
                  <c:v>60.622979999999998</c:v>
                </c:pt>
                <c:pt idx="357">
                  <c:v>60.673729999999999</c:v>
                </c:pt>
                <c:pt idx="358">
                  <c:v>59.564019999999999</c:v>
                </c:pt>
                <c:pt idx="359">
                  <c:v>56.539709999999999</c:v>
                </c:pt>
                <c:pt idx="360">
                  <c:v>57.836210000000001</c:v>
                </c:pt>
                <c:pt idx="361">
                  <c:v>57.716830000000002</c:v>
                </c:pt>
                <c:pt idx="362">
                  <c:v>57.970599999999997</c:v>
                </c:pt>
                <c:pt idx="363">
                  <c:v>57.698399999999999</c:v>
                </c:pt>
                <c:pt idx="364">
                  <c:v>57.551209999999998</c:v>
                </c:pt>
                <c:pt idx="365">
                  <c:v>58.138500000000001</c:v>
                </c:pt>
                <c:pt idx="366">
                  <c:v>57.855510000000002</c:v>
                </c:pt>
                <c:pt idx="367">
                  <c:v>58.009610000000002</c:v>
                </c:pt>
                <c:pt idx="368">
                  <c:v>56.629519999999999</c:v>
                </c:pt>
                <c:pt idx="369">
                  <c:v>57.545369999999998</c:v>
                </c:pt>
                <c:pt idx="370">
                  <c:v>57.691789999999997</c:v>
                </c:pt>
                <c:pt idx="371">
                  <c:v>57.766889999999997</c:v>
                </c:pt>
                <c:pt idx="372">
                  <c:v>57.636200000000002</c:v>
                </c:pt>
                <c:pt idx="373">
                  <c:v>57.69032</c:v>
                </c:pt>
                <c:pt idx="374">
                  <c:v>58.095390000000002</c:v>
                </c:pt>
                <c:pt idx="375">
                  <c:v>57.796869999999998</c:v>
                </c:pt>
                <c:pt idx="376">
                  <c:v>58.160899999999998</c:v>
                </c:pt>
                <c:pt idx="377">
                  <c:v>58.093240000000002</c:v>
                </c:pt>
                <c:pt idx="378">
                  <c:v>57.846499999999999</c:v>
                </c:pt>
                <c:pt idx="379">
                  <c:v>57.76361</c:v>
                </c:pt>
                <c:pt idx="380">
                  <c:v>57.467309999999998</c:v>
                </c:pt>
                <c:pt idx="381">
                  <c:v>58.291589999999999</c:v>
                </c:pt>
                <c:pt idx="382">
                  <c:v>57.981099999999998</c:v>
                </c:pt>
                <c:pt idx="383">
                  <c:v>57.631259999999997</c:v>
                </c:pt>
                <c:pt idx="384">
                  <c:v>57.747390000000003</c:v>
                </c:pt>
                <c:pt idx="385">
                  <c:v>57.57996</c:v>
                </c:pt>
                <c:pt idx="386">
                  <c:v>56.625839999999997</c:v>
                </c:pt>
                <c:pt idx="387">
                  <c:v>57.483750000000001</c:v>
                </c:pt>
                <c:pt idx="388">
                  <c:v>57.60989</c:v>
                </c:pt>
                <c:pt idx="389">
                  <c:v>57.354349999999997</c:v>
                </c:pt>
                <c:pt idx="390">
                  <c:v>57.735370000000003</c:v>
                </c:pt>
                <c:pt idx="391">
                  <c:v>57.876289999999997</c:v>
                </c:pt>
                <c:pt idx="392">
                  <c:v>58.298990000000003</c:v>
                </c:pt>
                <c:pt idx="393">
                  <c:v>57.701529999999998</c:v>
                </c:pt>
                <c:pt idx="394">
                  <c:v>61.89723</c:v>
                </c:pt>
                <c:pt idx="395">
                  <c:v>56.69397</c:v>
                </c:pt>
                <c:pt idx="396">
                  <c:v>61.873260000000002</c:v>
                </c:pt>
                <c:pt idx="397">
                  <c:v>61.77655</c:v>
                </c:pt>
                <c:pt idx="398">
                  <c:v>62.154609999999998</c:v>
                </c:pt>
                <c:pt idx="399">
                  <c:v>62.120550000000001</c:v>
                </c:pt>
                <c:pt idx="400">
                  <c:v>61.840339999999998</c:v>
                </c:pt>
                <c:pt idx="401">
                  <c:v>62.101730000000003</c:v>
                </c:pt>
                <c:pt idx="402">
                  <c:v>57.680430000000001</c:v>
                </c:pt>
                <c:pt idx="403">
                  <c:v>62.167859999999997</c:v>
                </c:pt>
                <c:pt idx="404">
                  <c:v>61.856050000000003</c:v>
                </c:pt>
                <c:pt idx="405">
                  <c:v>61.95825</c:v>
                </c:pt>
                <c:pt idx="406">
                  <c:v>62.081139999999998</c:v>
                </c:pt>
                <c:pt idx="407">
                  <c:v>62.043970000000002</c:v>
                </c:pt>
                <c:pt idx="408">
                  <c:v>62.176189999999998</c:v>
                </c:pt>
                <c:pt idx="409">
                  <c:v>61.891249999999999</c:v>
                </c:pt>
                <c:pt idx="410">
                  <c:v>61.836129999999997</c:v>
                </c:pt>
                <c:pt idx="411">
                  <c:v>61.858609999999999</c:v>
                </c:pt>
                <c:pt idx="412">
                  <c:v>57.53772</c:v>
                </c:pt>
                <c:pt idx="413">
                  <c:v>61.852130000000002</c:v>
                </c:pt>
                <c:pt idx="414">
                  <c:v>61.87321</c:v>
                </c:pt>
                <c:pt idx="415">
                  <c:v>61.667299999999997</c:v>
                </c:pt>
                <c:pt idx="416">
                  <c:v>61.70487</c:v>
                </c:pt>
                <c:pt idx="417">
                  <c:v>61.789430000000003</c:v>
                </c:pt>
                <c:pt idx="418">
                  <c:v>61.814749999999997</c:v>
                </c:pt>
                <c:pt idx="419">
                  <c:v>62.003799999999998</c:v>
                </c:pt>
                <c:pt idx="420">
                  <c:v>61.933259999999997</c:v>
                </c:pt>
                <c:pt idx="421">
                  <c:v>57.740870000000001</c:v>
                </c:pt>
                <c:pt idx="422">
                  <c:v>57.657899999999998</c:v>
                </c:pt>
                <c:pt idx="423">
                  <c:v>61.841839999999998</c:v>
                </c:pt>
                <c:pt idx="424">
                  <c:v>61.509779999999999</c:v>
                </c:pt>
                <c:pt idx="425">
                  <c:v>61.740969999999997</c:v>
                </c:pt>
                <c:pt idx="426">
                  <c:v>61.80753</c:v>
                </c:pt>
                <c:pt idx="427">
                  <c:v>61.937919999999998</c:v>
                </c:pt>
                <c:pt idx="428">
                  <c:v>62.087420000000002</c:v>
                </c:pt>
                <c:pt idx="429">
                  <c:v>62.238460000000003</c:v>
                </c:pt>
                <c:pt idx="430">
                  <c:v>62.30753</c:v>
                </c:pt>
                <c:pt idx="431">
                  <c:v>61.77149</c:v>
                </c:pt>
                <c:pt idx="432">
                  <c:v>61.863010000000003</c:v>
                </c:pt>
                <c:pt idx="433">
                  <c:v>62.221550000000001</c:v>
                </c:pt>
                <c:pt idx="434">
                  <c:v>64.407259999999994</c:v>
                </c:pt>
                <c:pt idx="435">
                  <c:v>62.921759999999999</c:v>
                </c:pt>
                <c:pt idx="436">
                  <c:v>62.820549999999997</c:v>
                </c:pt>
                <c:pt idx="437">
                  <c:v>64.000470000000007</c:v>
                </c:pt>
                <c:pt idx="438">
                  <c:v>57.651499999999999</c:v>
                </c:pt>
                <c:pt idx="439">
                  <c:v>62.816420000000001</c:v>
                </c:pt>
                <c:pt idx="440">
                  <c:v>62.797229999999999</c:v>
                </c:pt>
                <c:pt idx="441">
                  <c:v>62.898490000000002</c:v>
                </c:pt>
                <c:pt idx="442">
                  <c:v>62.918700000000001</c:v>
                </c:pt>
                <c:pt idx="443">
                  <c:v>63.110430000000001</c:v>
                </c:pt>
                <c:pt idx="444">
                  <c:v>56.698250000000002</c:v>
                </c:pt>
                <c:pt idx="445">
                  <c:v>62.840539999999997</c:v>
                </c:pt>
                <c:pt idx="446">
                  <c:v>62.877049999999997</c:v>
                </c:pt>
                <c:pt idx="447">
                  <c:v>62.813949999999998</c:v>
                </c:pt>
                <c:pt idx="448">
                  <c:v>63.14414</c:v>
                </c:pt>
                <c:pt idx="449">
                  <c:v>62.874659999999999</c:v>
                </c:pt>
                <c:pt idx="450">
                  <c:v>62.458779999999997</c:v>
                </c:pt>
                <c:pt idx="451">
                  <c:v>62.627580000000002</c:v>
                </c:pt>
                <c:pt idx="452">
                  <c:v>63.083419999999997</c:v>
                </c:pt>
                <c:pt idx="453">
                  <c:v>64.221850000000003</c:v>
                </c:pt>
                <c:pt idx="454">
                  <c:v>64.29092</c:v>
                </c:pt>
                <c:pt idx="455">
                  <c:v>64.317520000000002</c:v>
                </c:pt>
                <c:pt idx="456">
                  <c:v>64.362740000000002</c:v>
                </c:pt>
                <c:pt idx="457">
                  <c:v>63.605699999999999</c:v>
                </c:pt>
                <c:pt idx="458">
                  <c:v>63.668379999999999</c:v>
                </c:pt>
                <c:pt idx="459">
                  <c:v>64.147779999999997</c:v>
                </c:pt>
                <c:pt idx="460">
                  <c:v>63.068710000000003</c:v>
                </c:pt>
                <c:pt idx="461">
                  <c:v>63.87124</c:v>
                </c:pt>
                <c:pt idx="462">
                  <c:v>63.981180000000002</c:v>
                </c:pt>
                <c:pt idx="463">
                  <c:v>64.260840000000002</c:v>
                </c:pt>
                <c:pt idx="464">
                  <c:v>64.140990000000002</c:v>
                </c:pt>
                <c:pt idx="465">
                  <c:v>63.952240000000003</c:v>
                </c:pt>
                <c:pt idx="466">
                  <c:v>63.814239999999998</c:v>
                </c:pt>
                <c:pt idx="467">
                  <c:v>63.768149999999999</c:v>
                </c:pt>
                <c:pt idx="468">
                  <c:v>62.975969999999997</c:v>
                </c:pt>
                <c:pt idx="469">
                  <c:v>63.190480000000001</c:v>
                </c:pt>
                <c:pt idx="470">
                  <c:v>63.206659999999999</c:v>
                </c:pt>
                <c:pt idx="471">
                  <c:v>63.737929999999999</c:v>
                </c:pt>
                <c:pt idx="472">
                  <c:v>63.452579999999998</c:v>
                </c:pt>
                <c:pt idx="473">
                  <c:v>57.643050000000002</c:v>
                </c:pt>
                <c:pt idx="474">
                  <c:v>63.639229999999998</c:v>
                </c:pt>
                <c:pt idx="475">
                  <c:v>63.363849999999999</c:v>
                </c:pt>
                <c:pt idx="476">
                  <c:v>64.048090000000002</c:v>
                </c:pt>
                <c:pt idx="477">
                  <c:v>63.709220000000002</c:v>
                </c:pt>
                <c:pt idx="478">
                  <c:v>63.296329999999998</c:v>
                </c:pt>
                <c:pt idx="479">
                  <c:v>63.499479999999998</c:v>
                </c:pt>
                <c:pt idx="480">
                  <c:v>63.665210000000002</c:v>
                </c:pt>
                <c:pt idx="481">
                  <c:v>63.198329999999999</c:v>
                </c:pt>
                <c:pt idx="482">
                  <c:v>62.62509</c:v>
                </c:pt>
                <c:pt idx="483">
                  <c:v>63.045250000000003</c:v>
                </c:pt>
                <c:pt idx="484">
                  <c:v>63.558549999999997</c:v>
                </c:pt>
                <c:pt idx="485">
                  <c:v>62.943049999999999</c:v>
                </c:pt>
                <c:pt idx="486">
                  <c:v>63.371899999999997</c:v>
                </c:pt>
                <c:pt idx="487">
                  <c:v>62.509250000000002</c:v>
                </c:pt>
                <c:pt idx="488">
                  <c:v>62.555549999999997</c:v>
                </c:pt>
                <c:pt idx="489">
                  <c:v>63.323059999999998</c:v>
                </c:pt>
                <c:pt idx="490">
                  <c:v>56.648719999999997</c:v>
                </c:pt>
                <c:pt idx="491">
                  <c:v>57.690930000000002</c:v>
                </c:pt>
                <c:pt idx="492">
                  <c:v>57.709479999999999</c:v>
                </c:pt>
                <c:pt idx="493">
                  <c:v>56.764420000000001</c:v>
                </c:pt>
                <c:pt idx="494">
                  <c:v>56.723770000000002</c:v>
                </c:pt>
                <c:pt idx="495">
                  <c:v>57.626980000000003</c:v>
                </c:pt>
                <c:pt idx="496">
                  <c:v>57.631549999999997</c:v>
                </c:pt>
                <c:pt idx="497">
                  <c:v>56.652250000000002</c:v>
                </c:pt>
                <c:pt idx="498">
                  <c:v>57.750360000000001</c:v>
                </c:pt>
                <c:pt idx="499">
                  <c:v>57.691040000000001</c:v>
                </c:pt>
                <c:pt idx="500">
                  <c:v>57.71067</c:v>
                </c:pt>
                <c:pt idx="501">
                  <c:v>56.673479999999998</c:v>
                </c:pt>
                <c:pt idx="502">
                  <c:v>56.633859999999999</c:v>
                </c:pt>
                <c:pt idx="503">
                  <c:v>56.645789999999998</c:v>
                </c:pt>
                <c:pt idx="504">
                  <c:v>57.645949999999999</c:v>
                </c:pt>
                <c:pt idx="505">
                  <c:v>57.623240000000003</c:v>
                </c:pt>
                <c:pt idx="506">
                  <c:v>56.71454</c:v>
                </c:pt>
                <c:pt idx="507">
                  <c:v>57.680109999999999</c:v>
                </c:pt>
                <c:pt idx="508">
                  <c:v>57.688139999999997</c:v>
                </c:pt>
                <c:pt idx="509">
                  <c:v>56.69708</c:v>
                </c:pt>
                <c:pt idx="510">
                  <c:v>57.626179999999998</c:v>
                </c:pt>
                <c:pt idx="511">
                  <c:v>56.772239999999996</c:v>
                </c:pt>
                <c:pt idx="512">
                  <c:v>56.71058</c:v>
                </c:pt>
                <c:pt idx="513">
                  <c:v>57.726610000000001</c:v>
                </c:pt>
                <c:pt idx="514">
                  <c:v>56.709209999999999</c:v>
                </c:pt>
                <c:pt idx="515">
                  <c:v>56.61186</c:v>
                </c:pt>
              </c:numCache>
            </c:numRef>
          </c:xVal>
          <c:yVal>
            <c:numRef>
              <c:f>'Rdt_com  effet aléatoire race'!$C$2:$C$517</c:f>
              <c:numCache>
                <c:formatCode>General</c:formatCode>
                <c:ptCount val="516"/>
                <c:pt idx="0">
                  <c:v>54.331065760000001</c:v>
                </c:pt>
                <c:pt idx="1">
                  <c:v>60.284810129999997</c:v>
                </c:pt>
                <c:pt idx="2">
                  <c:v>60.106171199999999</c:v>
                </c:pt>
                <c:pt idx="3">
                  <c:v>53.697045490000001</c:v>
                </c:pt>
                <c:pt idx="4">
                  <c:v>58.220108699999997</c:v>
                </c:pt>
                <c:pt idx="5">
                  <c:v>60.389084029999999</c:v>
                </c:pt>
                <c:pt idx="6">
                  <c:v>58.563535909999999</c:v>
                </c:pt>
                <c:pt idx="7">
                  <c:v>58.133205250000003</c:v>
                </c:pt>
                <c:pt idx="8">
                  <c:v>56.883942769999997</c:v>
                </c:pt>
                <c:pt idx="9">
                  <c:v>54.474123540000001</c:v>
                </c:pt>
                <c:pt idx="10">
                  <c:v>55.566633430000003</c:v>
                </c:pt>
                <c:pt idx="11">
                  <c:v>57.907412360000002</c:v>
                </c:pt>
                <c:pt idx="12">
                  <c:v>56.23094854</c:v>
                </c:pt>
                <c:pt idx="13">
                  <c:v>51.444386780000002</c:v>
                </c:pt>
                <c:pt idx="14">
                  <c:v>55.760523229999997</c:v>
                </c:pt>
                <c:pt idx="15">
                  <c:v>56.352853969999998</c:v>
                </c:pt>
                <c:pt idx="16">
                  <c:v>58.937198070000001</c:v>
                </c:pt>
                <c:pt idx="17">
                  <c:v>54.359925789999998</c:v>
                </c:pt>
                <c:pt idx="18">
                  <c:v>55.760368659999997</c:v>
                </c:pt>
                <c:pt idx="19">
                  <c:v>57.421289360000003</c:v>
                </c:pt>
                <c:pt idx="20">
                  <c:v>58.619412199999999</c:v>
                </c:pt>
                <c:pt idx="21">
                  <c:v>56.777217020000002</c:v>
                </c:pt>
                <c:pt idx="22">
                  <c:v>54.320012640000002</c:v>
                </c:pt>
                <c:pt idx="23">
                  <c:v>52.667075410000002</c:v>
                </c:pt>
                <c:pt idx="24">
                  <c:v>54.47785322</c:v>
                </c:pt>
                <c:pt idx="25">
                  <c:v>57.273547219999998</c:v>
                </c:pt>
                <c:pt idx="26">
                  <c:v>53.614457829999999</c:v>
                </c:pt>
                <c:pt idx="27">
                  <c:v>54.910009469999999</c:v>
                </c:pt>
                <c:pt idx="28">
                  <c:v>57.661097849999997</c:v>
                </c:pt>
                <c:pt idx="29">
                  <c:v>59.252459020000003</c:v>
                </c:pt>
                <c:pt idx="30">
                  <c:v>56.565656570000002</c:v>
                </c:pt>
                <c:pt idx="31">
                  <c:v>58.299855379999997</c:v>
                </c:pt>
                <c:pt idx="32">
                  <c:v>60.2270884</c:v>
                </c:pt>
                <c:pt idx="33">
                  <c:v>57.22249549</c:v>
                </c:pt>
                <c:pt idx="34">
                  <c:v>61.059755690000003</c:v>
                </c:pt>
                <c:pt idx="35">
                  <c:v>57.938474999999997</c:v>
                </c:pt>
                <c:pt idx="36">
                  <c:v>58.490566039999997</c:v>
                </c:pt>
                <c:pt idx="37">
                  <c:v>56.504213999999997</c:v>
                </c:pt>
                <c:pt idx="38">
                  <c:v>54.207497279999998</c:v>
                </c:pt>
                <c:pt idx="39">
                  <c:v>57.056785660000003</c:v>
                </c:pt>
                <c:pt idx="40">
                  <c:v>56.091727630000001</c:v>
                </c:pt>
                <c:pt idx="41">
                  <c:v>53.939945399999999</c:v>
                </c:pt>
                <c:pt idx="42">
                  <c:v>55.305563999999997</c:v>
                </c:pt>
                <c:pt idx="43">
                  <c:v>59.332793080000002</c:v>
                </c:pt>
                <c:pt idx="44">
                  <c:v>54.959832339999998</c:v>
                </c:pt>
                <c:pt idx="45">
                  <c:v>56.698422149999999</c:v>
                </c:pt>
                <c:pt idx="46">
                  <c:v>57.763218039999998</c:v>
                </c:pt>
                <c:pt idx="47">
                  <c:v>58.315276269999998</c:v>
                </c:pt>
                <c:pt idx="48">
                  <c:v>55.015887429999999</c:v>
                </c:pt>
                <c:pt idx="49">
                  <c:v>59.41660615</c:v>
                </c:pt>
                <c:pt idx="50">
                  <c:v>57.746478869999997</c:v>
                </c:pt>
                <c:pt idx="51">
                  <c:v>57.072190450000001</c:v>
                </c:pt>
                <c:pt idx="52">
                  <c:v>59.049180329999999</c:v>
                </c:pt>
                <c:pt idx="53">
                  <c:v>54.41516412</c:v>
                </c:pt>
                <c:pt idx="54">
                  <c:v>59.081390480000003</c:v>
                </c:pt>
                <c:pt idx="55">
                  <c:v>60.129928990000003</c:v>
                </c:pt>
                <c:pt idx="56">
                  <c:v>59.536414370000003</c:v>
                </c:pt>
                <c:pt idx="57">
                  <c:v>55.462922329999998</c:v>
                </c:pt>
                <c:pt idx="58">
                  <c:v>59.708009279999999</c:v>
                </c:pt>
                <c:pt idx="59">
                  <c:v>55.344044709999999</c:v>
                </c:pt>
                <c:pt idx="60">
                  <c:v>56.274789779999999</c:v>
                </c:pt>
                <c:pt idx="61">
                  <c:v>53.925836959999998</c:v>
                </c:pt>
                <c:pt idx="62">
                  <c:v>56.649731019999997</c:v>
                </c:pt>
                <c:pt idx="63">
                  <c:v>57.297816830000002</c:v>
                </c:pt>
                <c:pt idx="64">
                  <c:v>54.871708869999999</c:v>
                </c:pt>
                <c:pt idx="65">
                  <c:v>57.147345270000002</c:v>
                </c:pt>
                <c:pt idx="66">
                  <c:v>57.32183534</c:v>
                </c:pt>
                <c:pt idx="67">
                  <c:v>56.368846050000002</c:v>
                </c:pt>
                <c:pt idx="68">
                  <c:v>58.766748309999997</c:v>
                </c:pt>
                <c:pt idx="69">
                  <c:v>57.40027722</c:v>
                </c:pt>
                <c:pt idx="70">
                  <c:v>62.803789649999999</c:v>
                </c:pt>
                <c:pt idx="71">
                  <c:v>54.823126070000001</c:v>
                </c:pt>
                <c:pt idx="72">
                  <c:v>56.830122590000002</c:v>
                </c:pt>
                <c:pt idx="73">
                  <c:v>54.932255759999997</c:v>
                </c:pt>
                <c:pt idx="74">
                  <c:v>57.784205229999998</c:v>
                </c:pt>
                <c:pt idx="75">
                  <c:v>57.105454549999997</c:v>
                </c:pt>
                <c:pt idx="76">
                  <c:v>59.396577600000001</c:v>
                </c:pt>
                <c:pt idx="77">
                  <c:v>59.501965920000004</c:v>
                </c:pt>
                <c:pt idx="78">
                  <c:v>57.477659750000001</c:v>
                </c:pt>
                <c:pt idx="79">
                  <c:v>61.267156079999999</c:v>
                </c:pt>
                <c:pt idx="80">
                  <c:v>51.361718449999998</c:v>
                </c:pt>
                <c:pt idx="81">
                  <c:v>56.650035639999999</c:v>
                </c:pt>
                <c:pt idx="82">
                  <c:v>57.192429019999999</c:v>
                </c:pt>
                <c:pt idx="83">
                  <c:v>58.38971583</c:v>
                </c:pt>
                <c:pt idx="84">
                  <c:v>57.906197650000003</c:v>
                </c:pt>
                <c:pt idx="85">
                  <c:v>60.311572699999999</c:v>
                </c:pt>
                <c:pt idx="86">
                  <c:v>55.888324869999998</c:v>
                </c:pt>
                <c:pt idx="87">
                  <c:v>58.201970439999997</c:v>
                </c:pt>
                <c:pt idx="88">
                  <c:v>58.278765200000002</c:v>
                </c:pt>
                <c:pt idx="89">
                  <c:v>56.136441550000001</c:v>
                </c:pt>
                <c:pt idx="90">
                  <c:v>60.0215186</c:v>
                </c:pt>
                <c:pt idx="91">
                  <c:v>54.069952309999998</c:v>
                </c:pt>
                <c:pt idx="92">
                  <c:v>57.840616969999999</c:v>
                </c:pt>
                <c:pt idx="93">
                  <c:v>58.23963457</c:v>
                </c:pt>
                <c:pt idx="94">
                  <c:v>58.207362619999998</c:v>
                </c:pt>
                <c:pt idx="95">
                  <c:v>52.0772136</c:v>
                </c:pt>
                <c:pt idx="96">
                  <c:v>57.054860439999999</c:v>
                </c:pt>
                <c:pt idx="97">
                  <c:v>55.044308110000003</c:v>
                </c:pt>
                <c:pt idx="98">
                  <c:v>58.219727349999999</c:v>
                </c:pt>
                <c:pt idx="99">
                  <c:v>56.507188890000002</c:v>
                </c:pt>
                <c:pt idx="100">
                  <c:v>58.54853662</c:v>
                </c:pt>
                <c:pt idx="101">
                  <c:v>59.199522100000003</c:v>
                </c:pt>
                <c:pt idx="102">
                  <c:v>55.665974490000004</c:v>
                </c:pt>
                <c:pt idx="103">
                  <c:v>53.313049360000001</c:v>
                </c:pt>
                <c:pt idx="104">
                  <c:v>55.620052770000001</c:v>
                </c:pt>
                <c:pt idx="105">
                  <c:v>55.809523810000002</c:v>
                </c:pt>
                <c:pt idx="106">
                  <c:v>55.559801299999997</c:v>
                </c:pt>
                <c:pt idx="107">
                  <c:v>57.492703970000001</c:v>
                </c:pt>
                <c:pt idx="108">
                  <c:v>58.833218940000002</c:v>
                </c:pt>
                <c:pt idx="109">
                  <c:v>57.116605409999998</c:v>
                </c:pt>
                <c:pt idx="110">
                  <c:v>49.502592129999996</c:v>
                </c:pt>
                <c:pt idx="111">
                  <c:v>60.788807140000003</c:v>
                </c:pt>
                <c:pt idx="112">
                  <c:v>58.039482640000003</c:v>
                </c:pt>
                <c:pt idx="113">
                  <c:v>57.270215970000002</c:v>
                </c:pt>
                <c:pt idx="114">
                  <c:v>56.2170706</c:v>
                </c:pt>
                <c:pt idx="115">
                  <c:v>55.30292128</c:v>
                </c:pt>
                <c:pt idx="116">
                  <c:v>56.266195519999997</c:v>
                </c:pt>
                <c:pt idx="117">
                  <c:v>58.06790865</c:v>
                </c:pt>
                <c:pt idx="118">
                  <c:v>57.771535579999998</c:v>
                </c:pt>
                <c:pt idx="119">
                  <c:v>57.852564100000002</c:v>
                </c:pt>
                <c:pt idx="120">
                  <c:v>58.09026266</c:v>
                </c:pt>
                <c:pt idx="121">
                  <c:v>59.985234400000003</c:v>
                </c:pt>
                <c:pt idx="122">
                  <c:v>55.721765150000003</c:v>
                </c:pt>
                <c:pt idx="123">
                  <c:v>59.02241823</c:v>
                </c:pt>
                <c:pt idx="124">
                  <c:v>58.376963349999997</c:v>
                </c:pt>
                <c:pt idx="125">
                  <c:v>57.462974889999998</c:v>
                </c:pt>
                <c:pt idx="126">
                  <c:v>58.95945759</c:v>
                </c:pt>
                <c:pt idx="127">
                  <c:v>58.597203970000002</c:v>
                </c:pt>
                <c:pt idx="128">
                  <c:v>55.416350289999997</c:v>
                </c:pt>
                <c:pt idx="129">
                  <c:v>58.153726300000002</c:v>
                </c:pt>
                <c:pt idx="130">
                  <c:v>59.791699540000003</c:v>
                </c:pt>
                <c:pt idx="131">
                  <c:v>56.710680259999997</c:v>
                </c:pt>
                <c:pt idx="132">
                  <c:v>56.336421950000002</c:v>
                </c:pt>
                <c:pt idx="133">
                  <c:v>57.865651479999997</c:v>
                </c:pt>
                <c:pt idx="134">
                  <c:v>57.875738349999999</c:v>
                </c:pt>
                <c:pt idx="135">
                  <c:v>56.043956039999998</c:v>
                </c:pt>
                <c:pt idx="136">
                  <c:v>52.694030750000003</c:v>
                </c:pt>
                <c:pt idx="137">
                  <c:v>54.802816900000003</c:v>
                </c:pt>
                <c:pt idx="138">
                  <c:v>57.112462010000002</c:v>
                </c:pt>
                <c:pt idx="139">
                  <c:v>58.340271999999999</c:v>
                </c:pt>
                <c:pt idx="140">
                  <c:v>55.225848990000003</c:v>
                </c:pt>
                <c:pt idx="141">
                  <c:v>56.146610440000003</c:v>
                </c:pt>
                <c:pt idx="142">
                  <c:v>57.741238600000003</c:v>
                </c:pt>
                <c:pt idx="143">
                  <c:v>53.934851539999997</c:v>
                </c:pt>
                <c:pt idx="144">
                  <c:v>52.582242659999999</c:v>
                </c:pt>
                <c:pt idx="145">
                  <c:v>57.256905639999999</c:v>
                </c:pt>
                <c:pt idx="146">
                  <c:v>60.600958429999999</c:v>
                </c:pt>
                <c:pt idx="147">
                  <c:v>56.80180816</c:v>
                </c:pt>
                <c:pt idx="148">
                  <c:v>57.112903230000001</c:v>
                </c:pt>
                <c:pt idx="149">
                  <c:v>56.850533810000002</c:v>
                </c:pt>
                <c:pt idx="150">
                  <c:v>56.9603228</c:v>
                </c:pt>
                <c:pt idx="151">
                  <c:v>55.828501680000002</c:v>
                </c:pt>
                <c:pt idx="152">
                  <c:v>55.460683080000003</c:v>
                </c:pt>
                <c:pt idx="153">
                  <c:v>59.258421890000001</c:v>
                </c:pt>
                <c:pt idx="154">
                  <c:v>50.907083139999997</c:v>
                </c:pt>
                <c:pt idx="155">
                  <c:v>58.595969160000003</c:v>
                </c:pt>
                <c:pt idx="156">
                  <c:v>56.158445440000001</c:v>
                </c:pt>
                <c:pt idx="157">
                  <c:v>56.569462649999998</c:v>
                </c:pt>
                <c:pt idx="158">
                  <c:v>54.158549379999997</c:v>
                </c:pt>
                <c:pt idx="159">
                  <c:v>58.978583200000003</c:v>
                </c:pt>
                <c:pt idx="160">
                  <c:v>55.09650662</c:v>
                </c:pt>
                <c:pt idx="161">
                  <c:v>53.557046980000003</c:v>
                </c:pt>
                <c:pt idx="162">
                  <c:v>56.493715760000001</c:v>
                </c:pt>
                <c:pt idx="163">
                  <c:v>58.170185539999999</c:v>
                </c:pt>
                <c:pt idx="164">
                  <c:v>55.247581930000003</c:v>
                </c:pt>
                <c:pt idx="165">
                  <c:v>58.072445020000004</c:v>
                </c:pt>
                <c:pt idx="166">
                  <c:v>58.411614010000001</c:v>
                </c:pt>
                <c:pt idx="167">
                  <c:v>57.428441620000001</c:v>
                </c:pt>
                <c:pt idx="168">
                  <c:v>59.867896590000001</c:v>
                </c:pt>
                <c:pt idx="169">
                  <c:v>59.71342886</c:v>
                </c:pt>
                <c:pt idx="170">
                  <c:v>54.411047930000002</c:v>
                </c:pt>
                <c:pt idx="171">
                  <c:v>55.30523256</c:v>
                </c:pt>
                <c:pt idx="172">
                  <c:v>51.498184019999997</c:v>
                </c:pt>
                <c:pt idx="173">
                  <c:v>55.97810003</c:v>
                </c:pt>
                <c:pt idx="174">
                  <c:v>58.642590290000001</c:v>
                </c:pt>
                <c:pt idx="175">
                  <c:v>57.924586140000002</c:v>
                </c:pt>
                <c:pt idx="176">
                  <c:v>54.70930233</c:v>
                </c:pt>
                <c:pt idx="177">
                  <c:v>56.724347299999998</c:v>
                </c:pt>
                <c:pt idx="178">
                  <c:v>59.667440059999997</c:v>
                </c:pt>
                <c:pt idx="179">
                  <c:v>59.810707729999997</c:v>
                </c:pt>
                <c:pt idx="180">
                  <c:v>59.423712799999997</c:v>
                </c:pt>
                <c:pt idx="181">
                  <c:v>60.321645140000001</c:v>
                </c:pt>
                <c:pt idx="182">
                  <c:v>56.091338180000001</c:v>
                </c:pt>
                <c:pt idx="183">
                  <c:v>59.094778660000003</c:v>
                </c:pt>
                <c:pt idx="184">
                  <c:v>60.059303190000001</c:v>
                </c:pt>
                <c:pt idx="185">
                  <c:v>56.919739700000001</c:v>
                </c:pt>
                <c:pt idx="186">
                  <c:v>59.869281049999998</c:v>
                </c:pt>
                <c:pt idx="187">
                  <c:v>56.21521336</c:v>
                </c:pt>
                <c:pt idx="188">
                  <c:v>55.709923660000001</c:v>
                </c:pt>
                <c:pt idx="189">
                  <c:v>57.923023579999999</c:v>
                </c:pt>
                <c:pt idx="190">
                  <c:v>59.294348249999999</c:v>
                </c:pt>
                <c:pt idx="191">
                  <c:v>56.050753370000002</c:v>
                </c:pt>
                <c:pt idx="192">
                  <c:v>55.585748789999997</c:v>
                </c:pt>
                <c:pt idx="193">
                  <c:v>57.271341460000002</c:v>
                </c:pt>
                <c:pt idx="194">
                  <c:v>51.936295049999998</c:v>
                </c:pt>
                <c:pt idx="195">
                  <c:v>61.242603549999998</c:v>
                </c:pt>
                <c:pt idx="196">
                  <c:v>58.43465046</c:v>
                </c:pt>
                <c:pt idx="197">
                  <c:v>58.046309700000002</c:v>
                </c:pt>
                <c:pt idx="198">
                  <c:v>56.41975309</c:v>
                </c:pt>
                <c:pt idx="199">
                  <c:v>59.325463740000004</c:v>
                </c:pt>
                <c:pt idx="200">
                  <c:v>59.56937799</c:v>
                </c:pt>
                <c:pt idx="201">
                  <c:v>60.981308409999997</c:v>
                </c:pt>
                <c:pt idx="202">
                  <c:v>55.753012050000002</c:v>
                </c:pt>
                <c:pt idx="203">
                  <c:v>56.737795970000001</c:v>
                </c:pt>
                <c:pt idx="204">
                  <c:v>59.893129770000002</c:v>
                </c:pt>
                <c:pt idx="205">
                  <c:v>60.654205609999998</c:v>
                </c:pt>
                <c:pt idx="206">
                  <c:v>57.371794870000002</c:v>
                </c:pt>
                <c:pt idx="207">
                  <c:v>57.131661440000002</c:v>
                </c:pt>
                <c:pt idx="208">
                  <c:v>56.814701380000002</c:v>
                </c:pt>
                <c:pt idx="209">
                  <c:v>61.6856492</c:v>
                </c:pt>
                <c:pt idx="210">
                  <c:v>62.187050360000001</c:v>
                </c:pt>
                <c:pt idx="211">
                  <c:v>55.245098040000002</c:v>
                </c:pt>
                <c:pt idx="212">
                  <c:v>58.868525900000002</c:v>
                </c:pt>
                <c:pt idx="213">
                  <c:v>59.394398180000003</c:v>
                </c:pt>
                <c:pt idx="214">
                  <c:v>60.213464700000003</c:v>
                </c:pt>
                <c:pt idx="215">
                  <c:v>59.155555560000003</c:v>
                </c:pt>
                <c:pt idx="216">
                  <c:v>60.480274440000002</c:v>
                </c:pt>
                <c:pt idx="217">
                  <c:v>60.472069240000003</c:v>
                </c:pt>
                <c:pt idx="218">
                  <c:v>58.209876540000003</c:v>
                </c:pt>
                <c:pt idx="219">
                  <c:v>59.862700230000002</c:v>
                </c:pt>
                <c:pt idx="220">
                  <c:v>56.881798400000001</c:v>
                </c:pt>
                <c:pt idx="221">
                  <c:v>54.07590759</c:v>
                </c:pt>
                <c:pt idx="222">
                  <c:v>58.620689659999996</c:v>
                </c:pt>
                <c:pt idx="223">
                  <c:v>62.955326460000002</c:v>
                </c:pt>
                <c:pt idx="224">
                  <c:v>59.012567320000002</c:v>
                </c:pt>
                <c:pt idx="225">
                  <c:v>61.119081780000002</c:v>
                </c:pt>
                <c:pt idx="226">
                  <c:v>63.255813949999997</c:v>
                </c:pt>
                <c:pt idx="227">
                  <c:v>61.477572559999999</c:v>
                </c:pt>
                <c:pt idx="228">
                  <c:v>63.07426598</c:v>
                </c:pt>
                <c:pt idx="229">
                  <c:v>61.257367389999999</c:v>
                </c:pt>
                <c:pt idx="230">
                  <c:v>61.051724139999997</c:v>
                </c:pt>
                <c:pt idx="231">
                  <c:v>61.366024520000003</c:v>
                </c:pt>
                <c:pt idx="232">
                  <c:v>64.540636039999995</c:v>
                </c:pt>
                <c:pt idx="233">
                  <c:v>60.72490706</c:v>
                </c:pt>
                <c:pt idx="234">
                  <c:v>60.958408679999998</c:v>
                </c:pt>
                <c:pt idx="235">
                  <c:v>62.348555449999999</c:v>
                </c:pt>
                <c:pt idx="236">
                  <c:v>61.969006380000003</c:v>
                </c:pt>
                <c:pt idx="237">
                  <c:v>57.700588490000001</c:v>
                </c:pt>
                <c:pt idx="238">
                  <c:v>62.106969210000003</c:v>
                </c:pt>
                <c:pt idx="239">
                  <c:v>62.013047530000001</c:v>
                </c:pt>
                <c:pt idx="240">
                  <c:v>62.867383510000003</c:v>
                </c:pt>
                <c:pt idx="241">
                  <c:v>61.65703276</c:v>
                </c:pt>
                <c:pt idx="242">
                  <c:v>57.559198539999997</c:v>
                </c:pt>
                <c:pt idx="243">
                  <c:v>58.274978650000001</c:v>
                </c:pt>
                <c:pt idx="244">
                  <c:v>60.575657890000002</c:v>
                </c:pt>
                <c:pt idx="245">
                  <c:v>57.667682929999998</c:v>
                </c:pt>
                <c:pt idx="246">
                  <c:v>56.456264019999999</c:v>
                </c:pt>
                <c:pt idx="247">
                  <c:v>58.379629629999997</c:v>
                </c:pt>
                <c:pt idx="248">
                  <c:v>60.885245900000001</c:v>
                </c:pt>
                <c:pt idx="249">
                  <c:v>62.022867189999999</c:v>
                </c:pt>
                <c:pt idx="250">
                  <c:v>57.904000000000003</c:v>
                </c:pt>
                <c:pt idx="251">
                  <c:v>59.565217390000001</c:v>
                </c:pt>
                <c:pt idx="252">
                  <c:v>58.760195760000002</c:v>
                </c:pt>
                <c:pt idx="253">
                  <c:v>57.085610199999998</c:v>
                </c:pt>
                <c:pt idx="254">
                  <c:v>59.278969959999998</c:v>
                </c:pt>
                <c:pt idx="255">
                  <c:v>57.47063644</c:v>
                </c:pt>
                <c:pt idx="256">
                  <c:v>57.461254609999997</c:v>
                </c:pt>
                <c:pt idx="257">
                  <c:v>54.581673309999999</c:v>
                </c:pt>
                <c:pt idx="258">
                  <c:v>61.503131519999997</c:v>
                </c:pt>
                <c:pt idx="259">
                  <c:v>60.71103008</c:v>
                </c:pt>
                <c:pt idx="260">
                  <c:v>61.937377689999998</c:v>
                </c:pt>
                <c:pt idx="261">
                  <c:v>62.33552632</c:v>
                </c:pt>
                <c:pt idx="262">
                  <c:v>60.479452049999999</c:v>
                </c:pt>
                <c:pt idx="263">
                  <c:v>54.41645244</c:v>
                </c:pt>
                <c:pt idx="264">
                  <c:v>55.506676560000002</c:v>
                </c:pt>
                <c:pt idx="265">
                  <c:v>56.862528740000002</c:v>
                </c:pt>
                <c:pt idx="266">
                  <c:v>54.858513189999996</c:v>
                </c:pt>
                <c:pt idx="267">
                  <c:v>56.31232043</c:v>
                </c:pt>
                <c:pt idx="268">
                  <c:v>56.316657079999999</c:v>
                </c:pt>
                <c:pt idx="269">
                  <c:v>54.865915399999999</c:v>
                </c:pt>
                <c:pt idx="270">
                  <c:v>59.235992639999999</c:v>
                </c:pt>
                <c:pt idx="271">
                  <c:v>60.09449343</c:v>
                </c:pt>
                <c:pt idx="272">
                  <c:v>55.293017460000002</c:v>
                </c:pt>
                <c:pt idx="273">
                  <c:v>57.537558279999999</c:v>
                </c:pt>
                <c:pt idx="274">
                  <c:v>59.406236010000001</c:v>
                </c:pt>
                <c:pt idx="275">
                  <c:v>57.586077459999998</c:v>
                </c:pt>
                <c:pt idx="276">
                  <c:v>59.438109400000002</c:v>
                </c:pt>
                <c:pt idx="277">
                  <c:v>61.887530560000002</c:v>
                </c:pt>
                <c:pt idx="278">
                  <c:v>61.583829629999997</c:v>
                </c:pt>
                <c:pt idx="279">
                  <c:v>63.330011499999998</c:v>
                </c:pt>
                <c:pt idx="280">
                  <c:v>60.369199389999999</c:v>
                </c:pt>
                <c:pt idx="281">
                  <c:v>60.565526579999997</c:v>
                </c:pt>
                <c:pt idx="282">
                  <c:v>59.888888889999997</c:v>
                </c:pt>
                <c:pt idx="283">
                  <c:v>59.436105480000002</c:v>
                </c:pt>
                <c:pt idx="284">
                  <c:v>61.96328029</c:v>
                </c:pt>
                <c:pt idx="285">
                  <c:v>59.495586379999999</c:v>
                </c:pt>
                <c:pt idx="286">
                  <c:v>62.093945720000001</c:v>
                </c:pt>
                <c:pt idx="287">
                  <c:v>58.124829470000002</c:v>
                </c:pt>
                <c:pt idx="288">
                  <c:v>64.261261259999998</c:v>
                </c:pt>
                <c:pt idx="289">
                  <c:v>57.992337159999998</c:v>
                </c:pt>
                <c:pt idx="290">
                  <c:v>60.498194949999998</c:v>
                </c:pt>
                <c:pt idx="291">
                  <c:v>61.425766500000002</c:v>
                </c:pt>
                <c:pt idx="292">
                  <c:v>59.873506679999998</c:v>
                </c:pt>
                <c:pt idx="293">
                  <c:v>57.223796030000003</c:v>
                </c:pt>
                <c:pt idx="294">
                  <c:v>61.906898490000003</c:v>
                </c:pt>
                <c:pt idx="295">
                  <c:v>61.317829459999999</c:v>
                </c:pt>
                <c:pt idx="296">
                  <c:v>56.760352570000002</c:v>
                </c:pt>
                <c:pt idx="297">
                  <c:v>59.656357389999997</c:v>
                </c:pt>
                <c:pt idx="298">
                  <c:v>60.525114160000001</c:v>
                </c:pt>
                <c:pt idx="299">
                  <c:v>61.651728550000001</c:v>
                </c:pt>
                <c:pt idx="300">
                  <c:v>63.899868249999997</c:v>
                </c:pt>
                <c:pt idx="301">
                  <c:v>62.43704305</c:v>
                </c:pt>
                <c:pt idx="302">
                  <c:v>56.579804559999999</c:v>
                </c:pt>
                <c:pt idx="303">
                  <c:v>62.535211269999998</c:v>
                </c:pt>
                <c:pt idx="304">
                  <c:v>56.533742330000003</c:v>
                </c:pt>
                <c:pt idx="305">
                  <c:v>58.245398770000001</c:v>
                </c:pt>
                <c:pt idx="306">
                  <c:v>63.498896250000001</c:v>
                </c:pt>
                <c:pt idx="307">
                  <c:v>60.082372319999998</c:v>
                </c:pt>
                <c:pt idx="308">
                  <c:v>62.993273539999997</c:v>
                </c:pt>
                <c:pt idx="309">
                  <c:v>63.591772149999997</c:v>
                </c:pt>
                <c:pt idx="310">
                  <c:v>60.700549449999997</c:v>
                </c:pt>
                <c:pt idx="311">
                  <c:v>57.077551020000001</c:v>
                </c:pt>
                <c:pt idx="312">
                  <c:v>62.326980939999999</c:v>
                </c:pt>
                <c:pt idx="313">
                  <c:v>61.747440269999998</c:v>
                </c:pt>
                <c:pt idx="314">
                  <c:v>57.314597970000001</c:v>
                </c:pt>
                <c:pt idx="315">
                  <c:v>58.119190809999999</c:v>
                </c:pt>
                <c:pt idx="316">
                  <c:v>56.669297550000003</c:v>
                </c:pt>
                <c:pt idx="317">
                  <c:v>63.577749679999997</c:v>
                </c:pt>
                <c:pt idx="318">
                  <c:v>63.597765359999997</c:v>
                </c:pt>
                <c:pt idx="319">
                  <c:v>63.647798739999999</c:v>
                </c:pt>
                <c:pt idx="320">
                  <c:v>59.136920619999998</c:v>
                </c:pt>
                <c:pt idx="321">
                  <c:v>59.377431909999999</c:v>
                </c:pt>
                <c:pt idx="322">
                  <c:v>63.720298710000002</c:v>
                </c:pt>
                <c:pt idx="323">
                  <c:v>57.601246109999998</c:v>
                </c:pt>
                <c:pt idx="324">
                  <c:v>58.757596220000003</c:v>
                </c:pt>
                <c:pt idx="325">
                  <c:v>57.622377620000002</c:v>
                </c:pt>
                <c:pt idx="326">
                  <c:v>61.579545449999998</c:v>
                </c:pt>
                <c:pt idx="327">
                  <c:v>63.090537779999998</c:v>
                </c:pt>
                <c:pt idx="328">
                  <c:v>63.344103390000001</c:v>
                </c:pt>
                <c:pt idx="329">
                  <c:v>61.060786649999997</c:v>
                </c:pt>
                <c:pt idx="330">
                  <c:v>58.960468519999999</c:v>
                </c:pt>
                <c:pt idx="331">
                  <c:v>59.261586800000003</c:v>
                </c:pt>
                <c:pt idx="332">
                  <c:v>57.850821740000001</c:v>
                </c:pt>
                <c:pt idx="333">
                  <c:v>58.469656989999997</c:v>
                </c:pt>
                <c:pt idx="334">
                  <c:v>58.371335500000001</c:v>
                </c:pt>
                <c:pt idx="335">
                  <c:v>59.240506330000002</c:v>
                </c:pt>
                <c:pt idx="336">
                  <c:v>58.486293209999999</c:v>
                </c:pt>
                <c:pt idx="337">
                  <c:v>53.430433119999996</c:v>
                </c:pt>
                <c:pt idx="338">
                  <c:v>58.013019219999997</c:v>
                </c:pt>
                <c:pt idx="339">
                  <c:v>58.728862970000002</c:v>
                </c:pt>
                <c:pt idx="340">
                  <c:v>55.809097690000002</c:v>
                </c:pt>
                <c:pt idx="341">
                  <c:v>58.017492709999999</c:v>
                </c:pt>
                <c:pt idx="342">
                  <c:v>56.868501530000003</c:v>
                </c:pt>
                <c:pt idx="343">
                  <c:v>59.553398059999999</c:v>
                </c:pt>
                <c:pt idx="344">
                  <c:v>62.171367750000002</c:v>
                </c:pt>
                <c:pt idx="345">
                  <c:v>56.05811138</c:v>
                </c:pt>
                <c:pt idx="346">
                  <c:v>59.96974281</c:v>
                </c:pt>
                <c:pt idx="347">
                  <c:v>63.519695040000002</c:v>
                </c:pt>
                <c:pt idx="348">
                  <c:v>65.335844320000007</c:v>
                </c:pt>
                <c:pt idx="349">
                  <c:v>60.029717679999997</c:v>
                </c:pt>
                <c:pt idx="350">
                  <c:v>64.363030809999998</c:v>
                </c:pt>
                <c:pt idx="351">
                  <c:v>66.408518880000003</c:v>
                </c:pt>
                <c:pt idx="352">
                  <c:v>59.296407189999996</c:v>
                </c:pt>
                <c:pt idx="353">
                  <c:v>59.394879750000001</c:v>
                </c:pt>
                <c:pt idx="354">
                  <c:v>55.679497249999997</c:v>
                </c:pt>
                <c:pt idx="355">
                  <c:v>61.98317308</c:v>
                </c:pt>
                <c:pt idx="356">
                  <c:v>61.729323309999998</c:v>
                </c:pt>
                <c:pt idx="357">
                  <c:v>59.755201960000001</c:v>
                </c:pt>
                <c:pt idx="358">
                  <c:v>57.528455280000003</c:v>
                </c:pt>
                <c:pt idx="359">
                  <c:v>59.76057462</c:v>
                </c:pt>
                <c:pt idx="360">
                  <c:v>55.720441409999999</c:v>
                </c:pt>
                <c:pt idx="361">
                  <c:v>56.35659193</c:v>
                </c:pt>
                <c:pt idx="362">
                  <c:v>57.922286110000002</c:v>
                </c:pt>
                <c:pt idx="363">
                  <c:v>52.369852369999997</c:v>
                </c:pt>
                <c:pt idx="364">
                  <c:v>57.817526139999998</c:v>
                </c:pt>
                <c:pt idx="365">
                  <c:v>54.71176578</c:v>
                </c:pt>
                <c:pt idx="366">
                  <c:v>57.229974159999998</c:v>
                </c:pt>
                <c:pt idx="367">
                  <c:v>59.929542410000003</c:v>
                </c:pt>
                <c:pt idx="368">
                  <c:v>53.986121820000001</c:v>
                </c:pt>
                <c:pt idx="369">
                  <c:v>59.931246610000002</c:v>
                </c:pt>
                <c:pt idx="370">
                  <c:v>59.50238908</c:v>
                </c:pt>
                <c:pt idx="371">
                  <c:v>58.395942410000004</c:v>
                </c:pt>
                <c:pt idx="372">
                  <c:v>57.892653469999999</c:v>
                </c:pt>
                <c:pt idx="373">
                  <c:v>58.520151820000002</c:v>
                </c:pt>
                <c:pt idx="374">
                  <c:v>57.242407710000002</c:v>
                </c:pt>
                <c:pt idx="375">
                  <c:v>57.657122909999998</c:v>
                </c:pt>
                <c:pt idx="376">
                  <c:v>55.792592589999998</c:v>
                </c:pt>
                <c:pt idx="377">
                  <c:v>57.966404570000002</c:v>
                </c:pt>
                <c:pt idx="378">
                  <c:v>59.14146341</c:v>
                </c:pt>
                <c:pt idx="379">
                  <c:v>57.696969699999997</c:v>
                </c:pt>
                <c:pt idx="380">
                  <c:v>58.255033560000001</c:v>
                </c:pt>
                <c:pt idx="381">
                  <c:v>55.253118399999998</c:v>
                </c:pt>
                <c:pt idx="382">
                  <c:v>57.796245669999998</c:v>
                </c:pt>
                <c:pt idx="383">
                  <c:v>57.162044899999998</c:v>
                </c:pt>
                <c:pt idx="384">
                  <c:v>59.329142009999998</c:v>
                </c:pt>
                <c:pt idx="385">
                  <c:v>57.615489930000003</c:v>
                </c:pt>
                <c:pt idx="386">
                  <c:v>58.4</c:v>
                </c:pt>
                <c:pt idx="387">
                  <c:v>55.649663140000001</c:v>
                </c:pt>
                <c:pt idx="388">
                  <c:v>54.910106480000003</c:v>
                </c:pt>
                <c:pt idx="389">
                  <c:v>59.656661399999997</c:v>
                </c:pt>
                <c:pt idx="390">
                  <c:v>58.074074070000002</c:v>
                </c:pt>
                <c:pt idx="391">
                  <c:v>57.633412239999998</c:v>
                </c:pt>
                <c:pt idx="392">
                  <c:v>58.523031750000001</c:v>
                </c:pt>
                <c:pt idx="393">
                  <c:v>58.783319149999997</c:v>
                </c:pt>
                <c:pt idx="394">
                  <c:v>64.100852529999997</c:v>
                </c:pt>
                <c:pt idx="395">
                  <c:v>56.695205479999998</c:v>
                </c:pt>
                <c:pt idx="396">
                  <c:v>61.453857790000001</c:v>
                </c:pt>
                <c:pt idx="397">
                  <c:v>61.855104279999999</c:v>
                </c:pt>
                <c:pt idx="398">
                  <c:v>63.852791879999998</c:v>
                </c:pt>
                <c:pt idx="399">
                  <c:v>64.841550620000007</c:v>
                </c:pt>
                <c:pt idx="400">
                  <c:v>62.273280470000003</c:v>
                </c:pt>
                <c:pt idx="401">
                  <c:v>62.358649</c:v>
                </c:pt>
                <c:pt idx="402">
                  <c:v>57.171145690000003</c:v>
                </c:pt>
                <c:pt idx="403">
                  <c:v>62.393577299999997</c:v>
                </c:pt>
                <c:pt idx="404">
                  <c:v>63.561365850000001</c:v>
                </c:pt>
                <c:pt idx="405">
                  <c:v>62.280736490000002</c:v>
                </c:pt>
                <c:pt idx="406">
                  <c:v>64.517593640000001</c:v>
                </c:pt>
                <c:pt idx="407">
                  <c:v>62.946232090000002</c:v>
                </c:pt>
                <c:pt idx="408">
                  <c:v>63.277010859999997</c:v>
                </c:pt>
                <c:pt idx="409">
                  <c:v>62.534660500000001</c:v>
                </c:pt>
                <c:pt idx="410">
                  <c:v>62.553191490000003</c:v>
                </c:pt>
                <c:pt idx="411">
                  <c:v>63.330098970000002</c:v>
                </c:pt>
                <c:pt idx="412">
                  <c:v>57.686846520000003</c:v>
                </c:pt>
                <c:pt idx="413">
                  <c:v>60.236318879999999</c:v>
                </c:pt>
                <c:pt idx="414">
                  <c:v>62.037515939999999</c:v>
                </c:pt>
                <c:pt idx="415">
                  <c:v>63.008225619999997</c:v>
                </c:pt>
                <c:pt idx="416">
                  <c:v>63.751891069999999</c:v>
                </c:pt>
                <c:pt idx="417">
                  <c:v>63.799280439999997</c:v>
                </c:pt>
                <c:pt idx="418">
                  <c:v>60.775748720000003</c:v>
                </c:pt>
                <c:pt idx="419">
                  <c:v>65.118949959999995</c:v>
                </c:pt>
                <c:pt idx="420">
                  <c:v>62.26184679</c:v>
                </c:pt>
                <c:pt idx="421">
                  <c:v>55.571293670000003</c:v>
                </c:pt>
                <c:pt idx="422">
                  <c:v>54.86272117</c:v>
                </c:pt>
                <c:pt idx="423">
                  <c:v>65.202832760000007</c:v>
                </c:pt>
                <c:pt idx="424">
                  <c:v>60.880969880000002</c:v>
                </c:pt>
                <c:pt idx="425">
                  <c:v>61.884908539999998</c:v>
                </c:pt>
                <c:pt idx="426">
                  <c:v>63.188519759999998</c:v>
                </c:pt>
                <c:pt idx="427">
                  <c:v>62.033149170000002</c:v>
                </c:pt>
                <c:pt idx="428">
                  <c:v>64.028448949999998</c:v>
                </c:pt>
                <c:pt idx="429">
                  <c:v>64.433734939999994</c:v>
                </c:pt>
                <c:pt idx="430">
                  <c:v>64.778989899999999</c:v>
                </c:pt>
                <c:pt idx="431">
                  <c:v>64.955684009999999</c:v>
                </c:pt>
                <c:pt idx="432">
                  <c:v>62.614258190000001</c:v>
                </c:pt>
                <c:pt idx="433">
                  <c:v>61.016619380000002</c:v>
                </c:pt>
                <c:pt idx="434">
                  <c:v>65.977528090000007</c:v>
                </c:pt>
                <c:pt idx="435">
                  <c:v>61.726359960000003</c:v>
                </c:pt>
                <c:pt idx="436">
                  <c:v>61.458689720000002</c:v>
                </c:pt>
                <c:pt idx="437">
                  <c:v>65.871559629999993</c:v>
                </c:pt>
                <c:pt idx="438">
                  <c:v>58.486967579999998</c:v>
                </c:pt>
                <c:pt idx="439">
                  <c:v>63.030121379999997</c:v>
                </c:pt>
                <c:pt idx="440">
                  <c:v>64.581074799999996</c:v>
                </c:pt>
                <c:pt idx="441">
                  <c:v>65.502700410000003</c:v>
                </c:pt>
                <c:pt idx="442">
                  <c:v>64.850443650000003</c:v>
                </c:pt>
                <c:pt idx="443">
                  <c:v>59.597672350000003</c:v>
                </c:pt>
                <c:pt idx="444">
                  <c:v>57.25135624</c:v>
                </c:pt>
                <c:pt idx="445">
                  <c:v>61.557967619999999</c:v>
                </c:pt>
                <c:pt idx="446">
                  <c:v>63.291513000000002</c:v>
                </c:pt>
                <c:pt idx="447">
                  <c:v>61.448439960000002</c:v>
                </c:pt>
                <c:pt idx="448">
                  <c:v>60.416301779999998</c:v>
                </c:pt>
                <c:pt idx="449">
                  <c:v>63.67489887</c:v>
                </c:pt>
                <c:pt idx="450">
                  <c:v>59.996414610000002</c:v>
                </c:pt>
                <c:pt idx="451">
                  <c:v>61.669436339999997</c:v>
                </c:pt>
                <c:pt idx="452">
                  <c:v>62.70998866</c:v>
                </c:pt>
                <c:pt idx="453">
                  <c:v>62.404527219999999</c:v>
                </c:pt>
                <c:pt idx="454">
                  <c:v>62.282244800000001</c:v>
                </c:pt>
                <c:pt idx="455">
                  <c:v>62.126150899999999</c:v>
                </c:pt>
                <c:pt idx="456">
                  <c:v>60.38183291</c:v>
                </c:pt>
                <c:pt idx="457">
                  <c:v>63.964191900000003</c:v>
                </c:pt>
                <c:pt idx="458">
                  <c:v>65.010333790000004</c:v>
                </c:pt>
                <c:pt idx="459">
                  <c:v>65.882917669999998</c:v>
                </c:pt>
                <c:pt idx="460">
                  <c:v>64.486340600000005</c:v>
                </c:pt>
                <c:pt idx="461">
                  <c:v>65.439860629999998</c:v>
                </c:pt>
                <c:pt idx="462">
                  <c:v>63.929436129999999</c:v>
                </c:pt>
                <c:pt idx="463">
                  <c:v>66.478902919999996</c:v>
                </c:pt>
                <c:pt idx="464">
                  <c:v>63.936726550000003</c:v>
                </c:pt>
                <c:pt idx="465">
                  <c:v>66.580431809999993</c:v>
                </c:pt>
                <c:pt idx="466">
                  <c:v>66.507663789999995</c:v>
                </c:pt>
                <c:pt idx="467">
                  <c:v>67.980351959999993</c:v>
                </c:pt>
                <c:pt idx="468">
                  <c:v>61.822946999999999</c:v>
                </c:pt>
                <c:pt idx="469">
                  <c:v>62.768258189999997</c:v>
                </c:pt>
                <c:pt idx="470">
                  <c:v>61.3666038</c:v>
                </c:pt>
                <c:pt idx="471">
                  <c:v>65.119572059999996</c:v>
                </c:pt>
                <c:pt idx="472">
                  <c:v>63.200479469999998</c:v>
                </c:pt>
                <c:pt idx="473">
                  <c:v>58.589637019999998</c:v>
                </c:pt>
                <c:pt idx="474">
                  <c:v>62.712378639999997</c:v>
                </c:pt>
                <c:pt idx="475">
                  <c:v>60.38772213</c:v>
                </c:pt>
                <c:pt idx="476">
                  <c:v>62.58409786</c:v>
                </c:pt>
                <c:pt idx="477">
                  <c:v>62.665248439999999</c:v>
                </c:pt>
                <c:pt idx="478">
                  <c:v>60.182008060000001</c:v>
                </c:pt>
                <c:pt idx="479">
                  <c:v>66.057282150000006</c:v>
                </c:pt>
                <c:pt idx="480">
                  <c:v>65.038677390000004</c:v>
                </c:pt>
                <c:pt idx="481">
                  <c:v>64.153689420000006</c:v>
                </c:pt>
                <c:pt idx="482">
                  <c:v>62.099034570000001</c:v>
                </c:pt>
                <c:pt idx="483">
                  <c:v>64.170810180000004</c:v>
                </c:pt>
                <c:pt idx="484">
                  <c:v>61.389674159999998</c:v>
                </c:pt>
                <c:pt idx="485">
                  <c:v>64.346610760000004</c:v>
                </c:pt>
                <c:pt idx="486">
                  <c:v>62.535079510000003</c:v>
                </c:pt>
                <c:pt idx="487">
                  <c:v>63.544421970000002</c:v>
                </c:pt>
                <c:pt idx="488">
                  <c:v>64.554608830000006</c:v>
                </c:pt>
                <c:pt idx="489">
                  <c:v>60.383108399999998</c:v>
                </c:pt>
                <c:pt idx="490">
                  <c:v>56.498133699999997</c:v>
                </c:pt>
                <c:pt idx="491">
                  <c:v>58.243135469999999</c:v>
                </c:pt>
                <c:pt idx="492">
                  <c:v>58.929585459999998</c:v>
                </c:pt>
                <c:pt idx="493">
                  <c:v>53.508926989999999</c:v>
                </c:pt>
                <c:pt idx="494">
                  <c:v>56.845670050000003</c:v>
                </c:pt>
                <c:pt idx="495">
                  <c:v>57.719203870000001</c:v>
                </c:pt>
                <c:pt idx="496">
                  <c:v>59.7072918</c:v>
                </c:pt>
                <c:pt idx="497">
                  <c:v>56.386342079999999</c:v>
                </c:pt>
                <c:pt idx="498">
                  <c:v>58.033534099999997</c:v>
                </c:pt>
                <c:pt idx="499">
                  <c:v>60.931247730000003</c:v>
                </c:pt>
                <c:pt idx="500">
                  <c:v>60.057713120000003</c:v>
                </c:pt>
                <c:pt idx="501">
                  <c:v>54.614093959999998</c:v>
                </c:pt>
                <c:pt idx="502">
                  <c:v>55.353107340000001</c:v>
                </c:pt>
                <c:pt idx="503">
                  <c:v>54.506369429999999</c:v>
                </c:pt>
                <c:pt idx="504">
                  <c:v>58.981049159999998</c:v>
                </c:pt>
                <c:pt idx="505">
                  <c:v>58.085896079999998</c:v>
                </c:pt>
                <c:pt idx="506">
                  <c:v>54.625810250000001</c:v>
                </c:pt>
                <c:pt idx="507">
                  <c:v>55.539735960000002</c:v>
                </c:pt>
                <c:pt idx="508">
                  <c:v>57.456632970000001</c:v>
                </c:pt>
                <c:pt idx="509">
                  <c:v>58.004122289999998</c:v>
                </c:pt>
                <c:pt idx="510">
                  <c:v>57.601925250000001</c:v>
                </c:pt>
                <c:pt idx="511">
                  <c:v>57.223658690000001</c:v>
                </c:pt>
                <c:pt idx="512">
                  <c:v>56.263110580000003</c:v>
                </c:pt>
                <c:pt idx="513">
                  <c:v>57.350402760000001</c:v>
                </c:pt>
                <c:pt idx="514">
                  <c:v>55.045233119999999</c:v>
                </c:pt>
                <c:pt idx="515">
                  <c:v>55.326117920000002</c:v>
                </c:pt>
              </c:numCache>
            </c:numRef>
          </c:yVal>
          <c:smooth val="0"/>
        </c:ser>
        <c:ser>
          <c:idx val="1"/>
          <c:order val="1"/>
          <c:tx>
            <c:v>Vaches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rgbClr val="FF0066"/>
              </a:solidFill>
              <a:ln w="9525">
                <a:solidFill>
                  <a:srgbClr val="FF0066"/>
                </a:solidFill>
              </a:ln>
              <a:effectLst/>
            </c:spPr>
          </c:marker>
          <c:xVal>
            <c:numRef>
              <c:f>'Rdt_com  effet aléatoire race'!$B$518:$B$747</c:f>
              <c:numCache>
                <c:formatCode>General</c:formatCode>
                <c:ptCount val="230"/>
                <c:pt idx="0">
                  <c:v>57.978639999999999</c:v>
                </c:pt>
                <c:pt idx="1">
                  <c:v>58.494610000000002</c:v>
                </c:pt>
                <c:pt idx="2">
                  <c:v>52.704999999999998</c:v>
                </c:pt>
                <c:pt idx="3">
                  <c:v>53.339199999999998</c:v>
                </c:pt>
                <c:pt idx="4">
                  <c:v>53.134120000000003</c:v>
                </c:pt>
                <c:pt idx="5">
                  <c:v>53.129919999999998</c:v>
                </c:pt>
                <c:pt idx="6">
                  <c:v>53.97775</c:v>
                </c:pt>
                <c:pt idx="7">
                  <c:v>53.488250000000001</c:v>
                </c:pt>
                <c:pt idx="8">
                  <c:v>58.216329999999999</c:v>
                </c:pt>
                <c:pt idx="9">
                  <c:v>53.683280000000003</c:v>
                </c:pt>
                <c:pt idx="10">
                  <c:v>54.063130000000001</c:v>
                </c:pt>
                <c:pt idx="11">
                  <c:v>54.246369999999999</c:v>
                </c:pt>
                <c:pt idx="12">
                  <c:v>52.808979999999998</c:v>
                </c:pt>
                <c:pt idx="13">
                  <c:v>52.993279999999999</c:v>
                </c:pt>
                <c:pt idx="14">
                  <c:v>52.959220000000002</c:v>
                </c:pt>
                <c:pt idx="15">
                  <c:v>52.493479999999998</c:v>
                </c:pt>
                <c:pt idx="16">
                  <c:v>53.29907</c:v>
                </c:pt>
                <c:pt idx="17">
                  <c:v>58.041179999999997</c:v>
                </c:pt>
                <c:pt idx="18">
                  <c:v>52.934649999999998</c:v>
                </c:pt>
                <c:pt idx="19">
                  <c:v>52.922690000000003</c:v>
                </c:pt>
                <c:pt idx="20">
                  <c:v>52.430570000000003</c:v>
                </c:pt>
                <c:pt idx="21">
                  <c:v>53.563049999999997</c:v>
                </c:pt>
                <c:pt idx="22">
                  <c:v>52.4846</c:v>
                </c:pt>
                <c:pt idx="23">
                  <c:v>53.019269999999999</c:v>
                </c:pt>
                <c:pt idx="24">
                  <c:v>52.647530000000003</c:v>
                </c:pt>
                <c:pt idx="25">
                  <c:v>52.754559999999998</c:v>
                </c:pt>
                <c:pt idx="26">
                  <c:v>53.049169999999997</c:v>
                </c:pt>
                <c:pt idx="27">
                  <c:v>53.069589999999998</c:v>
                </c:pt>
                <c:pt idx="28">
                  <c:v>53.128309999999999</c:v>
                </c:pt>
                <c:pt idx="29">
                  <c:v>54.047870000000003</c:v>
                </c:pt>
                <c:pt idx="30">
                  <c:v>54.459629999999997</c:v>
                </c:pt>
                <c:pt idx="31">
                  <c:v>52.857619999999997</c:v>
                </c:pt>
                <c:pt idx="32">
                  <c:v>52.779760000000003</c:v>
                </c:pt>
                <c:pt idx="33">
                  <c:v>53.186059999999998</c:v>
                </c:pt>
                <c:pt idx="34">
                  <c:v>53.291339999999998</c:v>
                </c:pt>
                <c:pt idx="35">
                  <c:v>58.019120000000001</c:v>
                </c:pt>
                <c:pt idx="36">
                  <c:v>52.535060000000001</c:v>
                </c:pt>
                <c:pt idx="37">
                  <c:v>53.84693</c:v>
                </c:pt>
                <c:pt idx="38">
                  <c:v>54.146830000000001</c:v>
                </c:pt>
                <c:pt idx="39">
                  <c:v>52.841999999999999</c:v>
                </c:pt>
                <c:pt idx="40">
                  <c:v>54.053019999999997</c:v>
                </c:pt>
                <c:pt idx="41">
                  <c:v>53.45599</c:v>
                </c:pt>
                <c:pt idx="42">
                  <c:v>53.298020000000001</c:v>
                </c:pt>
                <c:pt idx="43">
                  <c:v>52.922339999999998</c:v>
                </c:pt>
                <c:pt idx="44">
                  <c:v>53.8645</c:v>
                </c:pt>
                <c:pt idx="45">
                  <c:v>57.904899999999998</c:v>
                </c:pt>
                <c:pt idx="46">
                  <c:v>54.166449999999998</c:v>
                </c:pt>
                <c:pt idx="47">
                  <c:v>54.268529999999998</c:v>
                </c:pt>
                <c:pt idx="48">
                  <c:v>52.709769999999999</c:v>
                </c:pt>
                <c:pt idx="49">
                  <c:v>52.428319999999999</c:v>
                </c:pt>
                <c:pt idx="50">
                  <c:v>53.191470000000002</c:v>
                </c:pt>
                <c:pt idx="51">
                  <c:v>53.634480000000003</c:v>
                </c:pt>
                <c:pt idx="52">
                  <c:v>54.381320000000002</c:v>
                </c:pt>
                <c:pt idx="53">
                  <c:v>53.630299999999998</c:v>
                </c:pt>
                <c:pt idx="54">
                  <c:v>53.612169999999999</c:v>
                </c:pt>
                <c:pt idx="55">
                  <c:v>58.117280000000001</c:v>
                </c:pt>
                <c:pt idx="56">
                  <c:v>53.423819999999999</c:v>
                </c:pt>
                <c:pt idx="57">
                  <c:v>52.837130000000002</c:v>
                </c:pt>
                <c:pt idx="58">
                  <c:v>54.521479999999997</c:v>
                </c:pt>
                <c:pt idx="59">
                  <c:v>53.871589999999998</c:v>
                </c:pt>
                <c:pt idx="60">
                  <c:v>53.271909999999998</c:v>
                </c:pt>
                <c:pt idx="61">
                  <c:v>52.856580000000001</c:v>
                </c:pt>
                <c:pt idx="62">
                  <c:v>53.87679</c:v>
                </c:pt>
                <c:pt idx="63">
                  <c:v>53.261420000000001</c:v>
                </c:pt>
                <c:pt idx="64">
                  <c:v>53.765419999999999</c:v>
                </c:pt>
                <c:pt idx="65">
                  <c:v>53.12424</c:v>
                </c:pt>
                <c:pt idx="66">
                  <c:v>57.970790000000001</c:v>
                </c:pt>
                <c:pt idx="67">
                  <c:v>53.86289</c:v>
                </c:pt>
                <c:pt idx="68">
                  <c:v>54.74559</c:v>
                </c:pt>
                <c:pt idx="69">
                  <c:v>54.176540000000003</c:v>
                </c:pt>
                <c:pt idx="70">
                  <c:v>54.03398</c:v>
                </c:pt>
                <c:pt idx="71">
                  <c:v>52.474739999999997</c:v>
                </c:pt>
                <c:pt idx="72">
                  <c:v>53.075580000000002</c:v>
                </c:pt>
                <c:pt idx="73">
                  <c:v>53.548520000000003</c:v>
                </c:pt>
                <c:pt idx="74">
                  <c:v>53.51661</c:v>
                </c:pt>
                <c:pt idx="75">
                  <c:v>57.71799</c:v>
                </c:pt>
                <c:pt idx="76">
                  <c:v>52.811210000000003</c:v>
                </c:pt>
                <c:pt idx="77">
                  <c:v>51.625799999999998</c:v>
                </c:pt>
                <c:pt idx="78">
                  <c:v>51.308230000000002</c:v>
                </c:pt>
                <c:pt idx="79">
                  <c:v>51.281509999999997</c:v>
                </c:pt>
                <c:pt idx="80">
                  <c:v>51.749389999999998</c:v>
                </c:pt>
                <c:pt idx="81">
                  <c:v>52.046880000000002</c:v>
                </c:pt>
                <c:pt idx="82">
                  <c:v>51.550980000000003</c:v>
                </c:pt>
                <c:pt idx="83">
                  <c:v>50.842359999999999</c:v>
                </c:pt>
                <c:pt idx="84">
                  <c:v>51.221490000000003</c:v>
                </c:pt>
                <c:pt idx="85">
                  <c:v>51.676119999999997</c:v>
                </c:pt>
                <c:pt idx="86">
                  <c:v>51.817349999999998</c:v>
                </c:pt>
                <c:pt idx="87">
                  <c:v>51.132199999999997</c:v>
                </c:pt>
                <c:pt idx="88">
                  <c:v>51.767510000000001</c:v>
                </c:pt>
                <c:pt idx="89">
                  <c:v>51.001429999999999</c:v>
                </c:pt>
                <c:pt idx="90">
                  <c:v>51.064120000000003</c:v>
                </c:pt>
                <c:pt idx="91">
                  <c:v>51.086300000000001</c:v>
                </c:pt>
                <c:pt idx="92">
                  <c:v>51.35042</c:v>
                </c:pt>
                <c:pt idx="93">
                  <c:v>50.797330000000002</c:v>
                </c:pt>
                <c:pt idx="94">
                  <c:v>51.2211</c:v>
                </c:pt>
                <c:pt idx="95">
                  <c:v>51.726280000000003</c:v>
                </c:pt>
                <c:pt idx="96">
                  <c:v>50.793259999999997</c:v>
                </c:pt>
                <c:pt idx="97">
                  <c:v>51.647469999999998</c:v>
                </c:pt>
                <c:pt idx="98">
                  <c:v>51.736719999999998</c:v>
                </c:pt>
                <c:pt idx="99">
                  <c:v>51.435560000000002</c:v>
                </c:pt>
                <c:pt idx="100">
                  <c:v>53.025939999999999</c:v>
                </c:pt>
                <c:pt idx="101">
                  <c:v>51.615180000000002</c:v>
                </c:pt>
                <c:pt idx="102">
                  <c:v>51.597659999999998</c:v>
                </c:pt>
                <c:pt idx="103">
                  <c:v>51.457380000000001</c:v>
                </c:pt>
                <c:pt idx="104">
                  <c:v>51.56711</c:v>
                </c:pt>
                <c:pt idx="105">
                  <c:v>51.022709999999996</c:v>
                </c:pt>
                <c:pt idx="106">
                  <c:v>51.565849999999998</c:v>
                </c:pt>
                <c:pt idx="107">
                  <c:v>52.127580000000002</c:v>
                </c:pt>
                <c:pt idx="108">
                  <c:v>52.96367</c:v>
                </c:pt>
                <c:pt idx="109">
                  <c:v>51.305689999999998</c:v>
                </c:pt>
                <c:pt idx="110">
                  <c:v>51.229140000000001</c:v>
                </c:pt>
                <c:pt idx="111">
                  <c:v>51.635669999999998</c:v>
                </c:pt>
                <c:pt idx="112">
                  <c:v>51.387740000000001</c:v>
                </c:pt>
                <c:pt idx="113">
                  <c:v>51.684510000000003</c:v>
                </c:pt>
                <c:pt idx="114">
                  <c:v>52.993879999999997</c:v>
                </c:pt>
                <c:pt idx="115">
                  <c:v>52.129170000000002</c:v>
                </c:pt>
                <c:pt idx="116">
                  <c:v>51.939549999999997</c:v>
                </c:pt>
                <c:pt idx="117">
                  <c:v>50.85492</c:v>
                </c:pt>
                <c:pt idx="118">
                  <c:v>51.313870000000001</c:v>
                </c:pt>
                <c:pt idx="119">
                  <c:v>51.214359999999999</c:v>
                </c:pt>
                <c:pt idx="120">
                  <c:v>51.33128</c:v>
                </c:pt>
                <c:pt idx="121">
                  <c:v>51.444070000000004</c:v>
                </c:pt>
                <c:pt idx="122">
                  <c:v>51.69538</c:v>
                </c:pt>
                <c:pt idx="123">
                  <c:v>52.438009999999998</c:v>
                </c:pt>
                <c:pt idx="124">
                  <c:v>51.436669999999999</c:v>
                </c:pt>
                <c:pt idx="125">
                  <c:v>51.441450000000003</c:v>
                </c:pt>
                <c:pt idx="126">
                  <c:v>51.409230000000001</c:v>
                </c:pt>
                <c:pt idx="127">
                  <c:v>51.410530000000001</c:v>
                </c:pt>
                <c:pt idx="128">
                  <c:v>51.251519999999999</c:v>
                </c:pt>
                <c:pt idx="129">
                  <c:v>51.372529999999998</c:v>
                </c:pt>
                <c:pt idx="130">
                  <c:v>50.864750000000001</c:v>
                </c:pt>
                <c:pt idx="131">
                  <c:v>51.048450000000003</c:v>
                </c:pt>
                <c:pt idx="132">
                  <c:v>52.507599999999996</c:v>
                </c:pt>
                <c:pt idx="133">
                  <c:v>51.591700000000003</c:v>
                </c:pt>
                <c:pt idx="134">
                  <c:v>51.399630000000002</c:v>
                </c:pt>
                <c:pt idx="135">
                  <c:v>54.058030000000002</c:v>
                </c:pt>
                <c:pt idx="136">
                  <c:v>54.415489999999998</c:v>
                </c:pt>
                <c:pt idx="137">
                  <c:v>55.771430000000002</c:v>
                </c:pt>
                <c:pt idx="138">
                  <c:v>56.701540000000001</c:v>
                </c:pt>
                <c:pt idx="139">
                  <c:v>57.230249999999998</c:v>
                </c:pt>
                <c:pt idx="140">
                  <c:v>56.329070000000002</c:v>
                </c:pt>
                <c:pt idx="141">
                  <c:v>52.715380000000003</c:v>
                </c:pt>
                <c:pt idx="142">
                  <c:v>53.007550000000002</c:v>
                </c:pt>
                <c:pt idx="143">
                  <c:v>53.276350000000001</c:v>
                </c:pt>
                <c:pt idx="144">
                  <c:v>52.242289999999997</c:v>
                </c:pt>
                <c:pt idx="145">
                  <c:v>52.308410000000002</c:v>
                </c:pt>
                <c:pt idx="146">
                  <c:v>55.07</c:v>
                </c:pt>
                <c:pt idx="147">
                  <c:v>53.198459999999997</c:v>
                </c:pt>
                <c:pt idx="148">
                  <c:v>57.299379999999999</c:v>
                </c:pt>
                <c:pt idx="149">
                  <c:v>57.546840000000003</c:v>
                </c:pt>
                <c:pt idx="150">
                  <c:v>53.09966</c:v>
                </c:pt>
                <c:pt idx="151">
                  <c:v>58.652259999999998</c:v>
                </c:pt>
                <c:pt idx="152">
                  <c:v>57.769829999999999</c:v>
                </c:pt>
                <c:pt idx="153">
                  <c:v>57.643700000000003</c:v>
                </c:pt>
                <c:pt idx="154">
                  <c:v>57.800220000000003</c:v>
                </c:pt>
                <c:pt idx="155">
                  <c:v>57.863799999999998</c:v>
                </c:pt>
                <c:pt idx="156">
                  <c:v>55.975110000000001</c:v>
                </c:pt>
                <c:pt idx="157">
                  <c:v>56.994280000000003</c:v>
                </c:pt>
                <c:pt idx="158">
                  <c:v>52.569830000000003</c:v>
                </c:pt>
                <c:pt idx="159">
                  <c:v>53.065579999999997</c:v>
                </c:pt>
                <c:pt idx="160">
                  <c:v>53.86063</c:v>
                </c:pt>
                <c:pt idx="161">
                  <c:v>53.334620000000001</c:v>
                </c:pt>
                <c:pt idx="162">
                  <c:v>55.807119999999998</c:v>
                </c:pt>
                <c:pt idx="163">
                  <c:v>57.574509999999997</c:v>
                </c:pt>
                <c:pt idx="164">
                  <c:v>57.28201</c:v>
                </c:pt>
                <c:pt idx="165">
                  <c:v>57.754689999999997</c:v>
                </c:pt>
                <c:pt idx="166">
                  <c:v>52.922409999999999</c:v>
                </c:pt>
                <c:pt idx="167">
                  <c:v>53.812350000000002</c:v>
                </c:pt>
                <c:pt idx="168">
                  <c:v>52.58043</c:v>
                </c:pt>
                <c:pt idx="169">
                  <c:v>53.339350000000003</c:v>
                </c:pt>
                <c:pt idx="170">
                  <c:v>53.114660000000001</c:v>
                </c:pt>
                <c:pt idx="171">
                  <c:v>57.977539999999998</c:v>
                </c:pt>
                <c:pt idx="172">
                  <c:v>54.176749999999998</c:v>
                </c:pt>
                <c:pt idx="173">
                  <c:v>54.01999</c:v>
                </c:pt>
                <c:pt idx="174">
                  <c:v>53.702739999999999</c:v>
                </c:pt>
                <c:pt idx="175">
                  <c:v>53.063049999999997</c:v>
                </c:pt>
                <c:pt idx="176">
                  <c:v>54.502969999999998</c:v>
                </c:pt>
                <c:pt idx="177">
                  <c:v>52.959330000000001</c:v>
                </c:pt>
                <c:pt idx="178">
                  <c:v>53.120510000000003</c:v>
                </c:pt>
                <c:pt idx="179">
                  <c:v>52.867849999999997</c:v>
                </c:pt>
                <c:pt idx="180">
                  <c:v>53.844299999999997</c:v>
                </c:pt>
                <c:pt idx="181">
                  <c:v>53.207410000000003</c:v>
                </c:pt>
                <c:pt idx="182">
                  <c:v>53.385950000000001</c:v>
                </c:pt>
                <c:pt idx="183">
                  <c:v>52.88532</c:v>
                </c:pt>
                <c:pt idx="184">
                  <c:v>52.934550000000002</c:v>
                </c:pt>
                <c:pt idx="185">
                  <c:v>53.085000000000001</c:v>
                </c:pt>
                <c:pt idx="186">
                  <c:v>52.954729999999998</c:v>
                </c:pt>
                <c:pt idx="187">
                  <c:v>52.920380000000002</c:v>
                </c:pt>
                <c:pt idx="188">
                  <c:v>58.079859999999996</c:v>
                </c:pt>
                <c:pt idx="189">
                  <c:v>53.609349999999999</c:v>
                </c:pt>
                <c:pt idx="190">
                  <c:v>52.609839999999998</c:v>
                </c:pt>
                <c:pt idx="191">
                  <c:v>52.984589999999997</c:v>
                </c:pt>
                <c:pt idx="192">
                  <c:v>52.359000000000002</c:v>
                </c:pt>
                <c:pt idx="193">
                  <c:v>53.220210000000002</c:v>
                </c:pt>
                <c:pt idx="194">
                  <c:v>53.471110000000003</c:v>
                </c:pt>
                <c:pt idx="195">
                  <c:v>58.498420000000003</c:v>
                </c:pt>
                <c:pt idx="196">
                  <c:v>53.195729999999998</c:v>
                </c:pt>
                <c:pt idx="197">
                  <c:v>52.51294</c:v>
                </c:pt>
                <c:pt idx="198">
                  <c:v>52.576129999999999</c:v>
                </c:pt>
                <c:pt idx="199">
                  <c:v>53.389679999999998</c:v>
                </c:pt>
                <c:pt idx="200">
                  <c:v>53.020600000000002</c:v>
                </c:pt>
                <c:pt idx="201">
                  <c:v>52.740319999999997</c:v>
                </c:pt>
                <c:pt idx="202">
                  <c:v>53.360680000000002</c:v>
                </c:pt>
                <c:pt idx="203">
                  <c:v>57.597479999999997</c:v>
                </c:pt>
                <c:pt idx="204">
                  <c:v>52.991619999999998</c:v>
                </c:pt>
                <c:pt idx="205">
                  <c:v>53.028509999999997</c:v>
                </c:pt>
                <c:pt idx="206">
                  <c:v>52.503660000000004</c:v>
                </c:pt>
                <c:pt idx="207">
                  <c:v>52.7639</c:v>
                </c:pt>
                <c:pt idx="208">
                  <c:v>53.054679999999998</c:v>
                </c:pt>
                <c:pt idx="209">
                  <c:v>53.221550000000001</c:v>
                </c:pt>
                <c:pt idx="210">
                  <c:v>57.9861</c:v>
                </c:pt>
                <c:pt idx="211">
                  <c:v>53.421169999999996</c:v>
                </c:pt>
                <c:pt idx="212">
                  <c:v>52.827840000000002</c:v>
                </c:pt>
                <c:pt idx="213">
                  <c:v>52.956629999999997</c:v>
                </c:pt>
                <c:pt idx="214">
                  <c:v>53.151629999999997</c:v>
                </c:pt>
                <c:pt idx="215">
                  <c:v>53.959969999999998</c:v>
                </c:pt>
                <c:pt idx="216">
                  <c:v>53.881230000000002</c:v>
                </c:pt>
                <c:pt idx="217">
                  <c:v>53.113039999999998</c:v>
                </c:pt>
                <c:pt idx="218">
                  <c:v>53.04101</c:v>
                </c:pt>
                <c:pt idx="219">
                  <c:v>53.002360000000003</c:v>
                </c:pt>
                <c:pt idx="220">
                  <c:v>53.69849</c:v>
                </c:pt>
                <c:pt idx="221">
                  <c:v>53.293050000000001</c:v>
                </c:pt>
                <c:pt idx="222">
                  <c:v>53.914470000000001</c:v>
                </c:pt>
                <c:pt idx="223">
                  <c:v>52.209870000000002</c:v>
                </c:pt>
                <c:pt idx="224">
                  <c:v>53.123759999999997</c:v>
                </c:pt>
                <c:pt idx="225">
                  <c:v>52.423650000000002</c:v>
                </c:pt>
                <c:pt idx="226">
                  <c:v>52.328519999999997</c:v>
                </c:pt>
                <c:pt idx="227">
                  <c:v>52.952750000000002</c:v>
                </c:pt>
                <c:pt idx="228">
                  <c:v>52.948770000000003</c:v>
                </c:pt>
                <c:pt idx="229">
                  <c:v>53.540379999999999</c:v>
                </c:pt>
              </c:numCache>
            </c:numRef>
          </c:xVal>
          <c:yVal>
            <c:numRef>
              <c:f>'Rdt_com  effet aléatoire race'!$C$518:$C$747</c:f>
              <c:numCache>
                <c:formatCode>General</c:formatCode>
                <c:ptCount val="230"/>
                <c:pt idx="0">
                  <c:v>56.780389909999997</c:v>
                </c:pt>
                <c:pt idx="1">
                  <c:v>56.792659550000003</c:v>
                </c:pt>
                <c:pt idx="2">
                  <c:v>51.396258029999998</c:v>
                </c:pt>
                <c:pt idx="3">
                  <c:v>52.697262479999999</c:v>
                </c:pt>
                <c:pt idx="4">
                  <c:v>53.214335519999999</c:v>
                </c:pt>
                <c:pt idx="5">
                  <c:v>51.247987119999998</c:v>
                </c:pt>
                <c:pt idx="6">
                  <c:v>51.679083089999999</c:v>
                </c:pt>
                <c:pt idx="7">
                  <c:v>52.747658950000002</c:v>
                </c:pt>
                <c:pt idx="8">
                  <c:v>57.767766309999999</c:v>
                </c:pt>
                <c:pt idx="9">
                  <c:v>52.072631700000002</c:v>
                </c:pt>
                <c:pt idx="10">
                  <c:v>53.969969970000001</c:v>
                </c:pt>
                <c:pt idx="11">
                  <c:v>54.410131079999999</c:v>
                </c:pt>
                <c:pt idx="12">
                  <c:v>54.212344199999997</c:v>
                </c:pt>
                <c:pt idx="13">
                  <c:v>52.605863190000001</c:v>
                </c:pt>
                <c:pt idx="14">
                  <c:v>53.375474079999996</c:v>
                </c:pt>
                <c:pt idx="15">
                  <c:v>52.409812410000001</c:v>
                </c:pt>
                <c:pt idx="16">
                  <c:v>53.70231862</c:v>
                </c:pt>
                <c:pt idx="17">
                  <c:v>57.565878840000003</c:v>
                </c:pt>
                <c:pt idx="18">
                  <c:v>53.516540769999999</c:v>
                </c:pt>
                <c:pt idx="19">
                  <c:v>52.51808767</c:v>
                </c:pt>
                <c:pt idx="20">
                  <c:v>54.850909090000002</c:v>
                </c:pt>
                <c:pt idx="21">
                  <c:v>54.970828470000001</c:v>
                </c:pt>
                <c:pt idx="22">
                  <c:v>53.728764759999997</c:v>
                </c:pt>
                <c:pt idx="23">
                  <c:v>51.902549290000003</c:v>
                </c:pt>
                <c:pt idx="24">
                  <c:v>50.216393439999997</c:v>
                </c:pt>
                <c:pt idx="25">
                  <c:v>51.645264849999997</c:v>
                </c:pt>
                <c:pt idx="26">
                  <c:v>53.134895499999999</c:v>
                </c:pt>
                <c:pt idx="27">
                  <c:v>54.669233939999998</c:v>
                </c:pt>
                <c:pt idx="28">
                  <c:v>54.69980983</c:v>
                </c:pt>
                <c:pt idx="29">
                  <c:v>54.930035799999999</c:v>
                </c:pt>
                <c:pt idx="30">
                  <c:v>55.703281629999999</c:v>
                </c:pt>
                <c:pt idx="31">
                  <c:v>52.059620600000002</c:v>
                </c:pt>
                <c:pt idx="32">
                  <c:v>52.611647949999998</c:v>
                </c:pt>
                <c:pt idx="33">
                  <c:v>54.052953160000001</c:v>
                </c:pt>
                <c:pt idx="34">
                  <c:v>53.402874949999998</c:v>
                </c:pt>
                <c:pt idx="35">
                  <c:v>58.90197191</c:v>
                </c:pt>
                <c:pt idx="36">
                  <c:v>50.56016296</c:v>
                </c:pt>
                <c:pt idx="37">
                  <c:v>50.774487469999997</c:v>
                </c:pt>
                <c:pt idx="38">
                  <c:v>52.712352129999999</c:v>
                </c:pt>
                <c:pt idx="39">
                  <c:v>53.047498949999998</c:v>
                </c:pt>
                <c:pt idx="40">
                  <c:v>55.474886929999997</c:v>
                </c:pt>
                <c:pt idx="41">
                  <c:v>52.073011729999997</c:v>
                </c:pt>
                <c:pt idx="42">
                  <c:v>53.375394319999998</c:v>
                </c:pt>
                <c:pt idx="43">
                  <c:v>51.480446929999999</c:v>
                </c:pt>
                <c:pt idx="44">
                  <c:v>53.950518750000001</c:v>
                </c:pt>
                <c:pt idx="45">
                  <c:v>56.374944470000003</c:v>
                </c:pt>
                <c:pt idx="46">
                  <c:v>54.654017860000003</c:v>
                </c:pt>
                <c:pt idx="47">
                  <c:v>56.127244249999997</c:v>
                </c:pt>
                <c:pt idx="48">
                  <c:v>54.21820709</c:v>
                </c:pt>
                <c:pt idx="49">
                  <c:v>55.830950110000003</c:v>
                </c:pt>
                <c:pt idx="50">
                  <c:v>53.07068366</c:v>
                </c:pt>
                <c:pt idx="51">
                  <c:v>55.825489699999999</c:v>
                </c:pt>
                <c:pt idx="52">
                  <c:v>52.92529253</c:v>
                </c:pt>
                <c:pt idx="53">
                  <c:v>52.574246070000001</c:v>
                </c:pt>
                <c:pt idx="54">
                  <c:v>54.50242575</c:v>
                </c:pt>
                <c:pt idx="55">
                  <c:v>59.588747679999997</c:v>
                </c:pt>
                <c:pt idx="56">
                  <c:v>54.225888320000003</c:v>
                </c:pt>
                <c:pt idx="57">
                  <c:v>52.086899279999997</c:v>
                </c:pt>
                <c:pt idx="58">
                  <c:v>55.529168820000002</c:v>
                </c:pt>
                <c:pt idx="59">
                  <c:v>53.999284780000004</c:v>
                </c:pt>
                <c:pt idx="60">
                  <c:v>55.166687959999997</c:v>
                </c:pt>
                <c:pt idx="61">
                  <c:v>52.360329149999998</c:v>
                </c:pt>
                <c:pt idx="62">
                  <c:v>53.240223460000003</c:v>
                </c:pt>
                <c:pt idx="63">
                  <c:v>55.370110840000002</c:v>
                </c:pt>
                <c:pt idx="64">
                  <c:v>56.629548849999999</c:v>
                </c:pt>
                <c:pt idx="65">
                  <c:v>55.567213109999997</c:v>
                </c:pt>
                <c:pt idx="66">
                  <c:v>60.094813160000001</c:v>
                </c:pt>
                <c:pt idx="67">
                  <c:v>53.310759969999999</c:v>
                </c:pt>
                <c:pt idx="68">
                  <c:v>54.897378580000002</c:v>
                </c:pt>
                <c:pt idx="69">
                  <c:v>56.085676579999998</c:v>
                </c:pt>
                <c:pt idx="70">
                  <c:v>54.00336308</c:v>
                </c:pt>
                <c:pt idx="71">
                  <c:v>53.079814919999997</c:v>
                </c:pt>
                <c:pt idx="72">
                  <c:v>52.969457009999999</c:v>
                </c:pt>
                <c:pt idx="73">
                  <c:v>56.742934050000002</c:v>
                </c:pt>
                <c:pt idx="74">
                  <c:v>55.097087379999998</c:v>
                </c:pt>
                <c:pt idx="75">
                  <c:v>59.103641459999999</c:v>
                </c:pt>
                <c:pt idx="76">
                  <c:v>51.671822069999997</c:v>
                </c:pt>
                <c:pt idx="77">
                  <c:v>52.04498718</c:v>
                </c:pt>
                <c:pt idx="78">
                  <c:v>52.425281120000001</c:v>
                </c:pt>
                <c:pt idx="79">
                  <c:v>49.34721313</c:v>
                </c:pt>
                <c:pt idx="80">
                  <c:v>50.309690740000001</c:v>
                </c:pt>
                <c:pt idx="81">
                  <c:v>54.555645089999999</c:v>
                </c:pt>
                <c:pt idx="82">
                  <c:v>49.493350220000004</c:v>
                </c:pt>
                <c:pt idx="83">
                  <c:v>51.616977759999997</c:v>
                </c:pt>
                <c:pt idx="84">
                  <c:v>50.862577109999997</c:v>
                </c:pt>
                <c:pt idx="85">
                  <c:v>53.427858260000001</c:v>
                </c:pt>
                <c:pt idx="86">
                  <c:v>51.74718549</c:v>
                </c:pt>
                <c:pt idx="87">
                  <c:v>53.917088900000003</c:v>
                </c:pt>
                <c:pt idx="88">
                  <c:v>54.813656940000001</c:v>
                </c:pt>
                <c:pt idx="89">
                  <c:v>51.266756890000003</c:v>
                </c:pt>
                <c:pt idx="90">
                  <c:v>53.40634987</c:v>
                </c:pt>
                <c:pt idx="91">
                  <c:v>51.056101300000002</c:v>
                </c:pt>
                <c:pt idx="92">
                  <c:v>51.268698350000001</c:v>
                </c:pt>
                <c:pt idx="93">
                  <c:v>50.57212286</c:v>
                </c:pt>
                <c:pt idx="94">
                  <c:v>50.458162899999998</c:v>
                </c:pt>
                <c:pt idx="95">
                  <c:v>49.283870479999997</c:v>
                </c:pt>
                <c:pt idx="96">
                  <c:v>50.199134020000002</c:v>
                </c:pt>
                <c:pt idx="97">
                  <c:v>48.964814359999998</c:v>
                </c:pt>
                <c:pt idx="98">
                  <c:v>50.196393700000002</c:v>
                </c:pt>
                <c:pt idx="99">
                  <c:v>52.248988850000003</c:v>
                </c:pt>
                <c:pt idx="100">
                  <c:v>53.772845949999997</c:v>
                </c:pt>
                <c:pt idx="101">
                  <c:v>51.517869230000002</c:v>
                </c:pt>
                <c:pt idx="102">
                  <c:v>51.902762070000001</c:v>
                </c:pt>
                <c:pt idx="103">
                  <c:v>53.095692700000001</c:v>
                </c:pt>
                <c:pt idx="104">
                  <c:v>52.013543239999997</c:v>
                </c:pt>
                <c:pt idx="105">
                  <c:v>50.565256310000002</c:v>
                </c:pt>
                <c:pt idx="106">
                  <c:v>51.635922440000002</c:v>
                </c:pt>
                <c:pt idx="107">
                  <c:v>50.910716499999999</c:v>
                </c:pt>
                <c:pt idx="108">
                  <c:v>50.395408160000002</c:v>
                </c:pt>
                <c:pt idx="109">
                  <c:v>53.804180879999997</c:v>
                </c:pt>
                <c:pt idx="110">
                  <c:v>49.525015830000001</c:v>
                </c:pt>
                <c:pt idx="111">
                  <c:v>50.636547120000003</c:v>
                </c:pt>
                <c:pt idx="112">
                  <c:v>52.527101899999998</c:v>
                </c:pt>
                <c:pt idx="113">
                  <c:v>50.486300839999998</c:v>
                </c:pt>
                <c:pt idx="114">
                  <c:v>50.630872480000001</c:v>
                </c:pt>
                <c:pt idx="115">
                  <c:v>51.525425869999999</c:v>
                </c:pt>
                <c:pt idx="116">
                  <c:v>51.614621249999999</c:v>
                </c:pt>
                <c:pt idx="117">
                  <c:v>50.902090549999997</c:v>
                </c:pt>
                <c:pt idx="118">
                  <c:v>51.482973270000002</c:v>
                </c:pt>
                <c:pt idx="119">
                  <c:v>49.515168279999997</c:v>
                </c:pt>
                <c:pt idx="120">
                  <c:v>52.23451798</c:v>
                </c:pt>
                <c:pt idx="121">
                  <c:v>52.238743669999998</c:v>
                </c:pt>
                <c:pt idx="122">
                  <c:v>52.258343910000001</c:v>
                </c:pt>
                <c:pt idx="123">
                  <c:v>51.048158639999997</c:v>
                </c:pt>
                <c:pt idx="124">
                  <c:v>52.200375989999998</c:v>
                </c:pt>
                <c:pt idx="125">
                  <c:v>48.877080759999998</c:v>
                </c:pt>
                <c:pt idx="126">
                  <c:v>49.835514949999997</c:v>
                </c:pt>
                <c:pt idx="127">
                  <c:v>51.584350059999998</c:v>
                </c:pt>
                <c:pt idx="128">
                  <c:v>48.117541119999999</c:v>
                </c:pt>
                <c:pt idx="129">
                  <c:v>52.437254199999998</c:v>
                </c:pt>
                <c:pt idx="130">
                  <c:v>48.630838879999999</c:v>
                </c:pt>
                <c:pt idx="131">
                  <c:v>51.573911469999999</c:v>
                </c:pt>
                <c:pt idx="132">
                  <c:v>51.324200910000002</c:v>
                </c:pt>
                <c:pt idx="133">
                  <c:v>52.329436039999997</c:v>
                </c:pt>
                <c:pt idx="134">
                  <c:v>53.987634110000002</c:v>
                </c:pt>
                <c:pt idx="135">
                  <c:v>56.641697880000002</c:v>
                </c:pt>
                <c:pt idx="136">
                  <c:v>56.319670729999999</c:v>
                </c:pt>
                <c:pt idx="137">
                  <c:v>53.11342982</c:v>
                </c:pt>
                <c:pt idx="138">
                  <c:v>56.269032170000003</c:v>
                </c:pt>
                <c:pt idx="139">
                  <c:v>56.688303419999997</c:v>
                </c:pt>
                <c:pt idx="140">
                  <c:v>54.332375620000001</c:v>
                </c:pt>
                <c:pt idx="141">
                  <c:v>55.210884350000001</c:v>
                </c:pt>
                <c:pt idx="142">
                  <c:v>53.869591710000002</c:v>
                </c:pt>
                <c:pt idx="143">
                  <c:v>55.221259660000001</c:v>
                </c:pt>
                <c:pt idx="144">
                  <c:v>53.280204920000003</c:v>
                </c:pt>
                <c:pt idx="145">
                  <c:v>50.300957590000003</c:v>
                </c:pt>
                <c:pt idx="146">
                  <c:v>52.844774270000002</c:v>
                </c:pt>
                <c:pt idx="147">
                  <c:v>50.920099729999997</c:v>
                </c:pt>
                <c:pt idx="148">
                  <c:v>55.766584090000002</c:v>
                </c:pt>
                <c:pt idx="149">
                  <c:v>56.444844119999999</c:v>
                </c:pt>
                <c:pt idx="150">
                  <c:v>53.190193389999997</c:v>
                </c:pt>
                <c:pt idx="151">
                  <c:v>58.613445380000002</c:v>
                </c:pt>
                <c:pt idx="152">
                  <c:v>55.362095529999998</c:v>
                </c:pt>
                <c:pt idx="153">
                  <c:v>57.563909770000002</c:v>
                </c:pt>
                <c:pt idx="154">
                  <c:v>52.976283960000004</c:v>
                </c:pt>
                <c:pt idx="155">
                  <c:v>60.162472119999997</c:v>
                </c:pt>
                <c:pt idx="156">
                  <c:v>57.362110309999998</c:v>
                </c:pt>
                <c:pt idx="157">
                  <c:v>56.512767599999997</c:v>
                </c:pt>
                <c:pt idx="158">
                  <c:v>53.283358319999998</c:v>
                </c:pt>
                <c:pt idx="159">
                  <c:v>54.541126060000003</c:v>
                </c:pt>
                <c:pt idx="160">
                  <c:v>52.381974249999999</c:v>
                </c:pt>
                <c:pt idx="161">
                  <c:v>51.515151520000003</c:v>
                </c:pt>
                <c:pt idx="162">
                  <c:v>56.880880240000003</c:v>
                </c:pt>
                <c:pt idx="163">
                  <c:v>55.682808420000001</c:v>
                </c:pt>
                <c:pt idx="164">
                  <c:v>54.77831037</c:v>
                </c:pt>
                <c:pt idx="165">
                  <c:v>61.237113399999998</c:v>
                </c:pt>
                <c:pt idx="166">
                  <c:v>49.981289760000003</c:v>
                </c:pt>
                <c:pt idx="167">
                  <c:v>54.663174740000002</c:v>
                </c:pt>
                <c:pt idx="168">
                  <c:v>56.033287100000003</c:v>
                </c:pt>
                <c:pt idx="169">
                  <c:v>49.80193963</c:v>
                </c:pt>
                <c:pt idx="170">
                  <c:v>48.866608540000001</c:v>
                </c:pt>
                <c:pt idx="171">
                  <c:v>58.296510740000002</c:v>
                </c:pt>
                <c:pt idx="172">
                  <c:v>52.13434453</c:v>
                </c:pt>
                <c:pt idx="173">
                  <c:v>55.10809665</c:v>
                </c:pt>
                <c:pt idx="174">
                  <c:v>53.327417920000002</c:v>
                </c:pt>
                <c:pt idx="175">
                  <c:v>52.630699849999999</c:v>
                </c:pt>
                <c:pt idx="176">
                  <c:v>54.459974590000002</c:v>
                </c:pt>
                <c:pt idx="177">
                  <c:v>55.196065740000002</c:v>
                </c:pt>
                <c:pt idx="178">
                  <c:v>52.492122600000002</c:v>
                </c:pt>
                <c:pt idx="179">
                  <c:v>54.085656020000002</c:v>
                </c:pt>
                <c:pt idx="180">
                  <c:v>54.051144010000002</c:v>
                </c:pt>
                <c:pt idx="181">
                  <c:v>54.168831169999997</c:v>
                </c:pt>
                <c:pt idx="182">
                  <c:v>53.979974970000001</c:v>
                </c:pt>
                <c:pt idx="183">
                  <c:v>52.604810999999998</c:v>
                </c:pt>
                <c:pt idx="184">
                  <c:v>52.29711142</c:v>
                </c:pt>
                <c:pt idx="185">
                  <c:v>53.738259239999998</c:v>
                </c:pt>
                <c:pt idx="186">
                  <c:v>55.686537170000001</c:v>
                </c:pt>
                <c:pt idx="187">
                  <c:v>52.287234040000001</c:v>
                </c:pt>
                <c:pt idx="188">
                  <c:v>58.524734979999998</c:v>
                </c:pt>
                <c:pt idx="189">
                  <c:v>60.230582519999999</c:v>
                </c:pt>
                <c:pt idx="190">
                  <c:v>51.583220570000002</c:v>
                </c:pt>
                <c:pt idx="191">
                  <c:v>54.83221477</c:v>
                </c:pt>
                <c:pt idx="192">
                  <c:v>52.33630952</c:v>
                </c:pt>
                <c:pt idx="193">
                  <c:v>57.905308460000001</c:v>
                </c:pt>
                <c:pt idx="194">
                  <c:v>55.496598640000002</c:v>
                </c:pt>
                <c:pt idx="195">
                  <c:v>56.080075749999999</c:v>
                </c:pt>
                <c:pt idx="196">
                  <c:v>52.49651325</c:v>
                </c:pt>
                <c:pt idx="197">
                  <c:v>52.901447279999999</c:v>
                </c:pt>
                <c:pt idx="198">
                  <c:v>51.302549970000001</c:v>
                </c:pt>
                <c:pt idx="199">
                  <c:v>51.891891889999997</c:v>
                </c:pt>
                <c:pt idx="200">
                  <c:v>54.310998740000002</c:v>
                </c:pt>
                <c:pt idx="201">
                  <c:v>52.311621969999997</c:v>
                </c:pt>
                <c:pt idx="202">
                  <c:v>54.414831980000002</c:v>
                </c:pt>
                <c:pt idx="203">
                  <c:v>55.748482809999999</c:v>
                </c:pt>
                <c:pt idx="204">
                  <c:v>53.967637539999998</c:v>
                </c:pt>
                <c:pt idx="205">
                  <c:v>54.80794702</c:v>
                </c:pt>
                <c:pt idx="206">
                  <c:v>53.567251460000001</c:v>
                </c:pt>
                <c:pt idx="207">
                  <c:v>54.047287900000001</c:v>
                </c:pt>
                <c:pt idx="208">
                  <c:v>55.006353240000003</c:v>
                </c:pt>
                <c:pt idx="209">
                  <c:v>58.009108650000002</c:v>
                </c:pt>
                <c:pt idx="210">
                  <c:v>54.936332069999999</c:v>
                </c:pt>
                <c:pt idx="211">
                  <c:v>51.598465470000001</c:v>
                </c:pt>
                <c:pt idx="212">
                  <c:v>50.832072619999998</c:v>
                </c:pt>
                <c:pt idx="213">
                  <c:v>55.966386550000003</c:v>
                </c:pt>
                <c:pt idx="214">
                  <c:v>53.695082919999997</c:v>
                </c:pt>
                <c:pt idx="215">
                  <c:v>52.179487180000002</c:v>
                </c:pt>
                <c:pt idx="216">
                  <c:v>53.959044370000001</c:v>
                </c:pt>
                <c:pt idx="217">
                  <c:v>52.728210420000003</c:v>
                </c:pt>
                <c:pt idx="218">
                  <c:v>54.37094682</c:v>
                </c:pt>
                <c:pt idx="219">
                  <c:v>52.533992580000003</c:v>
                </c:pt>
                <c:pt idx="220">
                  <c:v>49.61283186</c:v>
                </c:pt>
                <c:pt idx="221">
                  <c:v>52.332707939999999</c:v>
                </c:pt>
                <c:pt idx="222">
                  <c:v>54.043887150000003</c:v>
                </c:pt>
                <c:pt idx="223">
                  <c:v>50.280065899999997</c:v>
                </c:pt>
                <c:pt idx="224">
                  <c:v>51.845320569999998</c:v>
                </c:pt>
                <c:pt idx="225">
                  <c:v>53.475935829999997</c:v>
                </c:pt>
                <c:pt idx="226">
                  <c:v>53.199324840000003</c:v>
                </c:pt>
                <c:pt idx="227">
                  <c:v>50.963339580000003</c:v>
                </c:pt>
                <c:pt idx="228">
                  <c:v>52.014549520000003</c:v>
                </c:pt>
                <c:pt idx="229">
                  <c:v>50.10887975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947824"/>
        <c:axId val="208948384"/>
      </c:scatterChart>
      <c:valAx>
        <c:axId val="208947824"/>
        <c:scaling>
          <c:orientation val="minMax"/>
          <c:max val="65"/>
          <c:min val="50"/>
        </c:scaling>
        <c:delete val="0"/>
        <c:axPos val="b"/>
        <c:majorGridlines>
          <c:spPr>
            <a:ln w="6350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r>
                  <a:rPr lang="fr-FR" sz="2800" b="0" dirty="0" smtClean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Valeurs prédites</a:t>
                </a:r>
                <a:endParaRPr lang="fr-FR" sz="2800" b="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0.39863151086385668"/>
              <c:y val="0.911379823873383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fr-FR"/>
          </a:p>
        </c:txPr>
        <c:crossAx val="208948384"/>
        <c:crosses val="autoZero"/>
        <c:crossBetween val="midCat"/>
        <c:majorUnit val="5"/>
      </c:valAx>
      <c:valAx>
        <c:axId val="208948384"/>
        <c:scaling>
          <c:orientation val="minMax"/>
          <c:max val="70"/>
          <c:min val="45"/>
        </c:scaling>
        <c:delete val="0"/>
        <c:axPos val="l"/>
        <c:majorGridlines>
          <c:spPr>
            <a:ln w="6350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r>
                  <a:rPr lang="fr-FR" sz="2800" b="0" dirty="0" smtClean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Valeurs mesurées</a:t>
                </a:r>
                <a:endParaRPr lang="fr-FR" sz="2800" b="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1.0178367003367004E-2"/>
              <c:y val="0.2378978009259259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fr-FR"/>
          </a:p>
        </c:txPr>
        <c:crossAx val="2089478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10374300029473"/>
          <c:y val="3.3322800925925933E-2"/>
          <c:w val="0.85429831649831645"/>
          <c:h val="0.78802326388888899"/>
        </c:manualLayout>
      </c:layout>
      <c:scatterChart>
        <c:scatterStyle val="lineMarker"/>
        <c:varyColors val="0"/>
        <c:ser>
          <c:idx val="0"/>
          <c:order val="0"/>
          <c:tx>
            <c:v>Jeunes bovins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rgbClr val="008FFA"/>
              </a:solidFill>
              <a:ln w="9525">
                <a:solidFill>
                  <a:srgbClr val="008FFA"/>
                </a:solidFill>
              </a:ln>
              <a:effectLst/>
            </c:spPr>
          </c:marker>
          <c:xVal>
            <c:numRef>
              <c:f>Tendreté!$B$2:$B$248</c:f>
              <c:numCache>
                <c:formatCode>General</c:formatCode>
                <c:ptCount val="247"/>
                <c:pt idx="0">
                  <c:v>4.4012320000000003</c:v>
                </c:pt>
                <c:pt idx="1">
                  <c:v>4.3685460000000003</c:v>
                </c:pt>
                <c:pt idx="2">
                  <c:v>4.9529550000000002</c:v>
                </c:pt>
                <c:pt idx="3">
                  <c:v>4.9650670000000003</c:v>
                </c:pt>
                <c:pt idx="4">
                  <c:v>4.5719260000000004</c:v>
                </c:pt>
                <c:pt idx="5">
                  <c:v>5.1944689999999998</c:v>
                </c:pt>
                <c:pt idx="6">
                  <c:v>5.2680129999999998</c:v>
                </c:pt>
                <c:pt idx="7">
                  <c:v>5.0233210000000001</c:v>
                </c:pt>
                <c:pt idx="8">
                  <c:v>4.8553509999999998</c:v>
                </c:pt>
                <c:pt idx="9">
                  <c:v>4.5772630000000003</c:v>
                </c:pt>
                <c:pt idx="10">
                  <c:v>4.2208940000000004</c:v>
                </c:pt>
                <c:pt idx="11">
                  <c:v>4.8676079999999997</c:v>
                </c:pt>
                <c:pt idx="12">
                  <c:v>4.5917899999999996</c:v>
                </c:pt>
                <c:pt idx="13">
                  <c:v>5.184482</c:v>
                </c:pt>
                <c:pt idx="14">
                  <c:v>4.9865490000000001</c:v>
                </c:pt>
                <c:pt idx="15">
                  <c:v>4.8907610000000004</c:v>
                </c:pt>
                <c:pt idx="16">
                  <c:v>4.9157299999999999</c:v>
                </c:pt>
                <c:pt idx="17">
                  <c:v>4.3757539999999997</c:v>
                </c:pt>
                <c:pt idx="18">
                  <c:v>4.8989320000000003</c:v>
                </c:pt>
                <c:pt idx="19">
                  <c:v>4.3952749999999998</c:v>
                </c:pt>
                <c:pt idx="20">
                  <c:v>4.5809499999999996</c:v>
                </c:pt>
                <c:pt idx="21">
                  <c:v>4.5906500000000001</c:v>
                </c:pt>
                <c:pt idx="22">
                  <c:v>4.9157299999999999</c:v>
                </c:pt>
                <c:pt idx="23">
                  <c:v>4.6913210000000003</c:v>
                </c:pt>
                <c:pt idx="24">
                  <c:v>5.2143329999999999</c:v>
                </c:pt>
                <c:pt idx="25">
                  <c:v>4.9021100000000004</c:v>
                </c:pt>
                <c:pt idx="26">
                  <c:v>4.6778130000000004</c:v>
                </c:pt>
                <c:pt idx="27">
                  <c:v>4.3509520000000004</c:v>
                </c:pt>
                <c:pt idx="28">
                  <c:v>4.5016160000000003</c:v>
                </c:pt>
                <c:pt idx="29">
                  <c:v>4.3826749999999999</c:v>
                </c:pt>
                <c:pt idx="30">
                  <c:v>4.5066090000000001</c:v>
                </c:pt>
                <c:pt idx="31">
                  <c:v>4.8049249999999999</c:v>
                </c:pt>
                <c:pt idx="32">
                  <c:v>5.2097930000000003</c:v>
                </c:pt>
                <c:pt idx="33">
                  <c:v>5.1182020000000001</c:v>
                </c:pt>
                <c:pt idx="34">
                  <c:v>4.4199010000000003</c:v>
                </c:pt>
                <c:pt idx="35">
                  <c:v>5.01288</c:v>
                </c:pt>
                <c:pt idx="36">
                  <c:v>4.4847080000000004</c:v>
                </c:pt>
                <c:pt idx="37">
                  <c:v>4.300052</c:v>
                </c:pt>
                <c:pt idx="38">
                  <c:v>5.0950490000000004</c:v>
                </c:pt>
                <c:pt idx="39">
                  <c:v>5.0410259999999996</c:v>
                </c:pt>
                <c:pt idx="40">
                  <c:v>4.9871800000000004</c:v>
                </c:pt>
                <c:pt idx="41">
                  <c:v>4.9803699999999997</c:v>
                </c:pt>
                <c:pt idx="42">
                  <c:v>4.3024979999999999</c:v>
                </c:pt>
                <c:pt idx="43">
                  <c:v>5.0516439999999996</c:v>
                </c:pt>
                <c:pt idx="44">
                  <c:v>4.9549479999999999</c:v>
                </c:pt>
                <c:pt idx="45">
                  <c:v>4.8842939999999997</c:v>
                </c:pt>
                <c:pt idx="46">
                  <c:v>4.4834009999999997</c:v>
                </c:pt>
                <c:pt idx="47">
                  <c:v>4.8634120000000003</c:v>
                </c:pt>
                <c:pt idx="48">
                  <c:v>4.7390230000000004</c:v>
                </c:pt>
                <c:pt idx="49">
                  <c:v>4.510186</c:v>
                </c:pt>
                <c:pt idx="50">
                  <c:v>4.8911040000000003</c:v>
                </c:pt>
                <c:pt idx="51">
                  <c:v>4.740856</c:v>
                </c:pt>
                <c:pt idx="52">
                  <c:v>4.7063470000000001</c:v>
                </c:pt>
                <c:pt idx="53">
                  <c:v>4.6417789999999997</c:v>
                </c:pt>
                <c:pt idx="54">
                  <c:v>4.5701549999999997</c:v>
                </c:pt>
                <c:pt idx="55">
                  <c:v>5.2011779999999996</c:v>
                </c:pt>
                <c:pt idx="56">
                  <c:v>4.9777189999999996</c:v>
                </c:pt>
                <c:pt idx="57">
                  <c:v>5.2001660000000003</c:v>
                </c:pt>
                <c:pt idx="58">
                  <c:v>5.0359379999999998</c:v>
                </c:pt>
                <c:pt idx="59">
                  <c:v>4.797142</c:v>
                </c:pt>
                <c:pt idx="60">
                  <c:v>4.8452700000000002</c:v>
                </c:pt>
                <c:pt idx="61">
                  <c:v>4.5638059999999996</c:v>
                </c:pt>
                <c:pt idx="62">
                  <c:v>4.9388540000000001</c:v>
                </c:pt>
                <c:pt idx="63">
                  <c:v>4.8897040000000001</c:v>
                </c:pt>
                <c:pt idx="64">
                  <c:v>4.7209469999999998</c:v>
                </c:pt>
                <c:pt idx="65">
                  <c:v>4.9228440000000004</c:v>
                </c:pt>
                <c:pt idx="66">
                  <c:v>5.1309339999999999</c:v>
                </c:pt>
                <c:pt idx="67">
                  <c:v>4.9050830000000003</c:v>
                </c:pt>
                <c:pt idx="68">
                  <c:v>4.8241649999999998</c:v>
                </c:pt>
                <c:pt idx="69">
                  <c:v>4.7730319999999997</c:v>
                </c:pt>
                <c:pt idx="70">
                  <c:v>4.8097490000000001</c:v>
                </c:pt>
                <c:pt idx="71">
                  <c:v>5.0764570000000004</c:v>
                </c:pt>
                <c:pt idx="72">
                  <c:v>4.9875949999999998</c:v>
                </c:pt>
                <c:pt idx="73">
                  <c:v>4.9459410000000004</c:v>
                </c:pt>
                <c:pt idx="74">
                  <c:v>6.2756889999999999</c:v>
                </c:pt>
                <c:pt idx="75">
                  <c:v>6.6556749999999996</c:v>
                </c:pt>
                <c:pt idx="76">
                  <c:v>6.335502</c:v>
                </c:pt>
                <c:pt idx="77">
                  <c:v>6.1345590000000003</c:v>
                </c:pt>
                <c:pt idx="78">
                  <c:v>6.0293479999999997</c:v>
                </c:pt>
                <c:pt idx="79">
                  <c:v>6.3498270000000003</c:v>
                </c:pt>
                <c:pt idx="80">
                  <c:v>6.3945189999999998</c:v>
                </c:pt>
                <c:pt idx="81">
                  <c:v>6.458075</c:v>
                </c:pt>
                <c:pt idx="82">
                  <c:v>6.446847</c:v>
                </c:pt>
                <c:pt idx="83">
                  <c:v>6.4129199999999997</c:v>
                </c:pt>
                <c:pt idx="84">
                  <c:v>6.0475070000000004</c:v>
                </c:pt>
                <c:pt idx="85">
                  <c:v>6.0792849999999996</c:v>
                </c:pt>
                <c:pt idx="86">
                  <c:v>6.3437849999999996</c:v>
                </c:pt>
                <c:pt idx="87">
                  <c:v>6.4406540000000003</c:v>
                </c:pt>
                <c:pt idx="88">
                  <c:v>6.5042099999999996</c:v>
                </c:pt>
                <c:pt idx="89">
                  <c:v>6.5018779999999996</c:v>
                </c:pt>
                <c:pt idx="90">
                  <c:v>6.6124260000000001</c:v>
                </c:pt>
                <c:pt idx="91">
                  <c:v>6.7803959999999996</c:v>
                </c:pt>
                <c:pt idx="92">
                  <c:v>6.4316339999999999</c:v>
                </c:pt>
                <c:pt idx="93">
                  <c:v>6.543533</c:v>
                </c:pt>
                <c:pt idx="94">
                  <c:v>6.5699740000000002</c:v>
                </c:pt>
                <c:pt idx="95">
                  <c:v>6.4935960000000001</c:v>
                </c:pt>
                <c:pt idx="96">
                  <c:v>6.5859249999999996</c:v>
                </c:pt>
                <c:pt idx="97">
                  <c:v>6.4860509999999998</c:v>
                </c:pt>
                <c:pt idx="98">
                  <c:v>6.5699740000000002</c:v>
                </c:pt>
                <c:pt idx="99">
                  <c:v>6.4043950000000001</c:v>
                </c:pt>
                <c:pt idx="100">
                  <c:v>6.4180149999999996</c:v>
                </c:pt>
                <c:pt idx="101">
                  <c:v>6.5178890000000003</c:v>
                </c:pt>
                <c:pt idx="102">
                  <c:v>6.5208339999999998</c:v>
                </c:pt>
                <c:pt idx="103">
                  <c:v>6.5859249999999996</c:v>
                </c:pt>
                <c:pt idx="104">
                  <c:v>6.3664839999999998</c:v>
                </c:pt>
                <c:pt idx="105">
                  <c:v>6.3706250000000004</c:v>
                </c:pt>
                <c:pt idx="106">
                  <c:v>6.4513870000000004</c:v>
                </c:pt>
                <c:pt idx="107">
                  <c:v>6.2756889999999999</c:v>
                </c:pt>
                <c:pt idx="108">
                  <c:v>6.2889099999999996</c:v>
                </c:pt>
                <c:pt idx="109">
                  <c:v>6.3923699999999997</c:v>
                </c:pt>
                <c:pt idx="110">
                  <c:v>6.5405870000000004</c:v>
                </c:pt>
                <c:pt idx="111">
                  <c:v>6.3952239999999998</c:v>
                </c:pt>
                <c:pt idx="112">
                  <c:v>6.4513870000000004</c:v>
                </c:pt>
                <c:pt idx="113">
                  <c:v>6.1065230000000001</c:v>
                </c:pt>
                <c:pt idx="114">
                  <c:v>6.2979890000000003</c:v>
                </c:pt>
                <c:pt idx="115">
                  <c:v>6.3982619999999999</c:v>
                </c:pt>
                <c:pt idx="116">
                  <c:v>5.9975699999999996</c:v>
                </c:pt>
                <c:pt idx="117">
                  <c:v>6.1019839999999999</c:v>
                </c:pt>
                <c:pt idx="118">
                  <c:v>6.8196599999999998</c:v>
                </c:pt>
                <c:pt idx="119">
                  <c:v>6.7122999999999999</c:v>
                </c:pt>
                <c:pt idx="120">
                  <c:v>6.7758560000000001</c:v>
                </c:pt>
                <c:pt idx="121">
                  <c:v>6.4316339999999999</c:v>
                </c:pt>
                <c:pt idx="122">
                  <c:v>6.5753110000000001</c:v>
                </c:pt>
                <c:pt idx="123">
                  <c:v>5.7315069999999997</c:v>
                </c:pt>
                <c:pt idx="124">
                  <c:v>5.6119300000000001</c:v>
                </c:pt>
                <c:pt idx="125">
                  <c:v>5.6567949999999998</c:v>
                </c:pt>
                <c:pt idx="126">
                  <c:v>5.366714</c:v>
                </c:pt>
                <c:pt idx="127">
                  <c:v>5.5321119999999997</c:v>
                </c:pt>
                <c:pt idx="128">
                  <c:v>5.5879110000000001</c:v>
                </c:pt>
                <c:pt idx="129">
                  <c:v>5.5686210000000003</c:v>
                </c:pt>
                <c:pt idx="130">
                  <c:v>5.7220279999999999</c:v>
                </c:pt>
                <c:pt idx="131">
                  <c:v>5.6635020000000003</c:v>
                </c:pt>
                <c:pt idx="132">
                  <c:v>5.6125740000000004</c:v>
                </c:pt>
                <c:pt idx="133">
                  <c:v>5.5190849999999996</c:v>
                </c:pt>
                <c:pt idx="134">
                  <c:v>5.5578159999999999</c:v>
                </c:pt>
                <c:pt idx="135">
                  <c:v>5.5713759999999999</c:v>
                </c:pt>
                <c:pt idx="136">
                  <c:v>5.6154270000000004</c:v>
                </c:pt>
                <c:pt idx="137">
                  <c:v>5.5991070000000001</c:v>
                </c:pt>
                <c:pt idx="138">
                  <c:v>5.4529290000000001</c:v>
                </c:pt>
                <c:pt idx="139">
                  <c:v>5.734731</c:v>
                </c:pt>
                <c:pt idx="140">
                  <c:v>5.7157039999999997</c:v>
                </c:pt>
                <c:pt idx="141">
                  <c:v>5.6221589999999999</c:v>
                </c:pt>
                <c:pt idx="142">
                  <c:v>5.8278129999999999</c:v>
                </c:pt>
                <c:pt idx="143">
                  <c:v>5.7187729999999997</c:v>
                </c:pt>
                <c:pt idx="144">
                  <c:v>5.8194039999999996</c:v>
                </c:pt>
                <c:pt idx="145">
                  <c:v>5.5716200000000002</c:v>
                </c:pt>
                <c:pt idx="146">
                  <c:v>5.9444710000000001</c:v>
                </c:pt>
                <c:pt idx="147">
                  <c:v>5.7264819999999999</c:v>
                </c:pt>
                <c:pt idx="148">
                  <c:v>5.6424260000000004</c:v>
                </c:pt>
                <c:pt idx="149">
                  <c:v>5.791347</c:v>
                </c:pt>
                <c:pt idx="150">
                  <c:v>5.5732929999999996</c:v>
                </c:pt>
                <c:pt idx="151">
                  <c:v>5.7203429999999997</c:v>
                </c:pt>
                <c:pt idx="152">
                  <c:v>5.5108430000000004</c:v>
                </c:pt>
                <c:pt idx="153">
                  <c:v>5.5846340000000003</c:v>
                </c:pt>
                <c:pt idx="154">
                  <c:v>5.5051589999999999</c:v>
                </c:pt>
                <c:pt idx="155">
                  <c:v>5.4980700000000002</c:v>
                </c:pt>
                <c:pt idx="156">
                  <c:v>5.552441</c:v>
                </c:pt>
                <c:pt idx="157">
                  <c:v>5.5008359999999996</c:v>
                </c:pt>
                <c:pt idx="158">
                  <c:v>5.5410120000000003</c:v>
                </c:pt>
                <c:pt idx="159">
                  <c:v>5.8674710000000001</c:v>
                </c:pt>
                <c:pt idx="160">
                  <c:v>5.8427290000000003</c:v>
                </c:pt>
                <c:pt idx="161">
                  <c:v>5.5458819999999998</c:v>
                </c:pt>
                <c:pt idx="162">
                  <c:v>5.5037640000000003</c:v>
                </c:pt>
                <c:pt idx="163">
                  <c:v>5.710623</c:v>
                </c:pt>
                <c:pt idx="164">
                  <c:v>5.71312</c:v>
                </c:pt>
                <c:pt idx="165">
                  <c:v>5.681063</c:v>
                </c:pt>
                <c:pt idx="166">
                  <c:v>5.6892860000000001</c:v>
                </c:pt>
                <c:pt idx="167">
                  <c:v>5.637079</c:v>
                </c:pt>
                <c:pt idx="168">
                  <c:v>5.4154229999999997</c:v>
                </c:pt>
                <c:pt idx="169">
                  <c:v>5.3483000000000001</c:v>
                </c:pt>
                <c:pt idx="170">
                  <c:v>5.5109760000000003</c:v>
                </c:pt>
                <c:pt idx="171">
                  <c:v>5.5511290000000004</c:v>
                </c:pt>
                <c:pt idx="172">
                  <c:v>5.6570429999999998</c:v>
                </c:pt>
                <c:pt idx="173">
                  <c:v>5.7616579999999997</c:v>
                </c:pt>
                <c:pt idx="174">
                  <c:v>5.7011089999999998</c:v>
                </c:pt>
                <c:pt idx="175">
                  <c:v>5.6250010000000001</c:v>
                </c:pt>
                <c:pt idx="176">
                  <c:v>5.6062510000000003</c:v>
                </c:pt>
                <c:pt idx="177">
                  <c:v>5.5421800000000001</c:v>
                </c:pt>
                <c:pt idx="178">
                  <c:v>5.4850209999999997</c:v>
                </c:pt>
                <c:pt idx="179">
                  <c:v>5.6997629999999999</c:v>
                </c:pt>
                <c:pt idx="180">
                  <c:v>5.686858</c:v>
                </c:pt>
                <c:pt idx="181">
                  <c:v>5.6388090000000002</c:v>
                </c:pt>
                <c:pt idx="182">
                  <c:v>5.45594</c:v>
                </c:pt>
                <c:pt idx="183">
                  <c:v>5.4999880000000001</c:v>
                </c:pt>
                <c:pt idx="184">
                  <c:v>6.1069449999999996</c:v>
                </c:pt>
                <c:pt idx="185">
                  <c:v>6.2549539999999997</c:v>
                </c:pt>
                <c:pt idx="186">
                  <c:v>6.1483119999999998</c:v>
                </c:pt>
                <c:pt idx="187">
                  <c:v>6.1518459999999999</c:v>
                </c:pt>
                <c:pt idx="188">
                  <c:v>6.1719749999999998</c:v>
                </c:pt>
                <c:pt idx="189">
                  <c:v>6.2463639999999998</c:v>
                </c:pt>
                <c:pt idx="190">
                  <c:v>6.1168769999999997</c:v>
                </c:pt>
                <c:pt idx="191">
                  <c:v>6.2432970000000001</c:v>
                </c:pt>
                <c:pt idx="192">
                  <c:v>6.104222</c:v>
                </c:pt>
                <c:pt idx="193">
                  <c:v>6.1814460000000002</c:v>
                </c:pt>
                <c:pt idx="194">
                  <c:v>6.2227209999999999</c:v>
                </c:pt>
                <c:pt idx="195">
                  <c:v>6.0919220000000003</c:v>
                </c:pt>
                <c:pt idx="196">
                  <c:v>6.1455890000000002</c:v>
                </c:pt>
                <c:pt idx="197">
                  <c:v>6.1868449999999999</c:v>
                </c:pt>
                <c:pt idx="198">
                  <c:v>6.0742039999999999</c:v>
                </c:pt>
                <c:pt idx="199">
                  <c:v>6.2724919999999997</c:v>
                </c:pt>
                <c:pt idx="200">
                  <c:v>6.2769469999999998</c:v>
                </c:pt>
                <c:pt idx="201">
                  <c:v>6.1914889999999998</c:v>
                </c:pt>
                <c:pt idx="202">
                  <c:v>6.3273669999999997</c:v>
                </c:pt>
                <c:pt idx="203">
                  <c:v>6.204396</c:v>
                </c:pt>
                <c:pt idx="204">
                  <c:v>6.1765140000000001</c:v>
                </c:pt>
                <c:pt idx="205">
                  <c:v>6.2700880000000003</c:v>
                </c:pt>
                <c:pt idx="206">
                  <c:v>6.3065959999999999</c:v>
                </c:pt>
                <c:pt idx="207">
                  <c:v>6.3094109999999999</c:v>
                </c:pt>
                <c:pt idx="208">
                  <c:v>6.3568759999999997</c:v>
                </c:pt>
                <c:pt idx="209">
                  <c:v>6.2226109999999997</c:v>
                </c:pt>
                <c:pt idx="210">
                  <c:v>6.2260530000000003</c:v>
                </c:pt>
                <c:pt idx="211">
                  <c:v>6.3139510000000003</c:v>
                </c:pt>
                <c:pt idx="212">
                  <c:v>6.1302089999999998</c:v>
                </c:pt>
                <c:pt idx="213">
                  <c:v>6.2797559999999999</c:v>
                </c:pt>
                <c:pt idx="214">
                  <c:v>6.0683150000000001</c:v>
                </c:pt>
                <c:pt idx="215">
                  <c:v>4.7424549999999996</c:v>
                </c:pt>
                <c:pt idx="216">
                  <c:v>4.6548379999999998</c:v>
                </c:pt>
                <c:pt idx="217">
                  <c:v>4.5685630000000002</c:v>
                </c:pt>
                <c:pt idx="218">
                  <c:v>4.6741570000000001</c:v>
                </c:pt>
                <c:pt idx="219">
                  <c:v>4.694788</c:v>
                </c:pt>
                <c:pt idx="220">
                  <c:v>4.6248760000000004</c:v>
                </c:pt>
                <c:pt idx="221">
                  <c:v>4.5962550000000002</c:v>
                </c:pt>
                <c:pt idx="222">
                  <c:v>4.6065370000000003</c:v>
                </c:pt>
                <c:pt idx="223">
                  <c:v>4.5676110000000003</c:v>
                </c:pt>
                <c:pt idx="224">
                  <c:v>4.4210219999999998</c:v>
                </c:pt>
                <c:pt idx="225">
                  <c:v>4.9173939999999998</c:v>
                </c:pt>
                <c:pt idx="226">
                  <c:v>4.9969380000000001</c:v>
                </c:pt>
                <c:pt idx="227">
                  <c:v>4.7127530000000002</c:v>
                </c:pt>
                <c:pt idx="228">
                  <c:v>4.8427550000000004</c:v>
                </c:pt>
                <c:pt idx="229">
                  <c:v>4.8483419999999997</c:v>
                </c:pt>
                <c:pt idx="230">
                  <c:v>4.753457</c:v>
                </c:pt>
                <c:pt idx="231">
                  <c:v>4.9594579999999997</c:v>
                </c:pt>
                <c:pt idx="232">
                  <c:v>4.9025129999999999</c:v>
                </c:pt>
                <c:pt idx="233">
                  <c:v>4.9797609999999999</c:v>
                </c:pt>
                <c:pt idx="234">
                  <c:v>5.002478</c:v>
                </c:pt>
                <c:pt idx="235">
                  <c:v>4.9370690000000002</c:v>
                </c:pt>
                <c:pt idx="236">
                  <c:v>4.7174290000000001</c:v>
                </c:pt>
                <c:pt idx="237">
                  <c:v>4.7880269999999996</c:v>
                </c:pt>
                <c:pt idx="238">
                  <c:v>4.6729859999999999</c:v>
                </c:pt>
                <c:pt idx="239">
                  <c:v>4.7887899999999997</c:v>
                </c:pt>
                <c:pt idx="240">
                  <c:v>4.783353</c:v>
                </c:pt>
                <c:pt idx="241">
                  <c:v>4.576867</c:v>
                </c:pt>
                <c:pt idx="242">
                  <c:v>4.863143</c:v>
                </c:pt>
                <c:pt idx="243">
                  <c:v>4.9415870000000002</c:v>
                </c:pt>
                <c:pt idx="244">
                  <c:v>4.694877</c:v>
                </c:pt>
                <c:pt idx="245">
                  <c:v>4.8550399999999998</c:v>
                </c:pt>
                <c:pt idx="246">
                  <c:v>4.7686590000000004</c:v>
                </c:pt>
              </c:numCache>
            </c:numRef>
          </c:xVal>
          <c:yVal>
            <c:numRef>
              <c:f>Tendreté!$C$2:$C$248</c:f>
              <c:numCache>
                <c:formatCode>General</c:formatCode>
                <c:ptCount val="247"/>
                <c:pt idx="0">
                  <c:v>3.49</c:v>
                </c:pt>
                <c:pt idx="1">
                  <c:v>3.85</c:v>
                </c:pt>
                <c:pt idx="2">
                  <c:v>6.25</c:v>
                </c:pt>
                <c:pt idx="3">
                  <c:v>6.12</c:v>
                </c:pt>
                <c:pt idx="4">
                  <c:v>5.23</c:v>
                </c:pt>
                <c:pt idx="5">
                  <c:v>6.96</c:v>
                </c:pt>
                <c:pt idx="6">
                  <c:v>6.01</c:v>
                </c:pt>
                <c:pt idx="7">
                  <c:v>6.1</c:v>
                </c:pt>
                <c:pt idx="8">
                  <c:v>7.1</c:v>
                </c:pt>
                <c:pt idx="9">
                  <c:v>5.2</c:v>
                </c:pt>
                <c:pt idx="10">
                  <c:v>3.92</c:v>
                </c:pt>
                <c:pt idx="11">
                  <c:v>6.08</c:v>
                </c:pt>
                <c:pt idx="12">
                  <c:v>4.6100000000000003</c:v>
                </c:pt>
                <c:pt idx="13">
                  <c:v>5.53</c:v>
                </c:pt>
                <c:pt idx="14">
                  <c:v>3.26</c:v>
                </c:pt>
                <c:pt idx="15">
                  <c:v>3.11</c:v>
                </c:pt>
                <c:pt idx="16">
                  <c:v>5.43</c:v>
                </c:pt>
                <c:pt idx="17">
                  <c:v>5.62</c:v>
                </c:pt>
                <c:pt idx="18">
                  <c:v>5.94</c:v>
                </c:pt>
                <c:pt idx="19">
                  <c:v>4.8899999999999997</c:v>
                </c:pt>
                <c:pt idx="20">
                  <c:v>4.13</c:v>
                </c:pt>
                <c:pt idx="21">
                  <c:v>5.14</c:v>
                </c:pt>
                <c:pt idx="22">
                  <c:v>5.15</c:v>
                </c:pt>
                <c:pt idx="23">
                  <c:v>4.5599999999999996</c:v>
                </c:pt>
                <c:pt idx="24">
                  <c:v>4.6399999999999997</c:v>
                </c:pt>
                <c:pt idx="25">
                  <c:v>5.49</c:v>
                </c:pt>
                <c:pt idx="26">
                  <c:v>4.6500000000000004</c:v>
                </c:pt>
                <c:pt idx="27">
                  <c:v>4.41</c:v>
                </c:pt>
                <c:pt idx="28">
                  <c:v>4</c:v>
                </c:pt>
                <c:pt idx="29">
                  <c:v>4.67</c:v>
                </c:pt>
                <c:pt idx="30">
                  <c:v>4.12</c:v>
                </c:pt>
                <c:pt idx="31">
                  <c:v>3.85</c:v>
                </c:pt>
                <c:pt idx="32">
                  <c:v>4.83</c:v>
                </c:pt>
                <c:pt idx="33">
                  <c:v>4.38</c:v>
                </c:pt>
                <c:pt idx="34">
                  <c:v>3.04</c:v>
                </c:pt>
                <c:pt idx="35">
                  <c:v>5.05</c:v>
                </c:pt>
                <c:pt idx="36">
                  <c:v>3.92</c:v>
                </c:pt>
                <c:pt idx="37">
                  <c:v>4.26</c:v>
                </c:pt>
                <c:pt idx="38">
                  <c:v>4.08</c:v>
                </c:pt>
                <c:pt idx="39">
                  <c:v>3.74</c:v>
                </c:pt>
                <c:pt idx="40">
                  <c:v>4.74</c:v>
                </c:pt>
                <c:pt idx="41">
                  <c:v>4.7699999999999996</c:v>
                </c:pt>
                <c:pt idx="42">
                  <c:v>4.21</c:v>
                </c:pt>
                <c:pt idx="43">
                  <c:v>4.21</c:v>
                </c:pt>
                <c:pt idx="44">
                  <c:v>3.43</c:v>
                </c:pt>
                <c:pt idx="45">
                  <c:v>4.41</c:v>
                </c:pt>
                <c:pt idx="46">
                  <c:v>4.6500000000000004</c:v>
                </c:pt>
                <c:pt idx="47">
                  <c:v>4.99</c:v>
                </c:pt>
                <c:pt idx="48">
                  <c:v>4.26</c:v>
                </c:pt>
                <c:pt idx="49">
                  <c:v>4.49</c:v>
                </c:pt>
                <c:pt idx="50">
                  <c:v>4.8099999999999996</c:v>
                </c:pt>
                <c:pt idx="51">
                  <c:v>4.68</c:v>
                </c:pt>
                <c:pt idx="52">
                  <c:v>5.0599999999999996</c:v>
                </c:pt>
                <c:pt idx="53">
                  <c:v>5.21</c:v>
                </c:pt>
                <c:pt idx="54">
                  <c:v>4.8499999999999996</c:v>
                </c:pt>
                <c:pt idx="55">
                  <c:v>4.1100000000000003</c:v>
                </c:pt>
                <c:pt idx="56">
                  <c:v>5.78</c:v>
                </c:pt>
                <c:pt idx="57">
                  <c:v>4.97</c:v>
                </c:pt>
                <c:pt idx="58">
                  <c:v>4.1900000000000004</c:v>
                </c:pt>
                <c:pt idx="59">
                  <c:v>4.63</c:v>
                </c:pt>
                <c:pt idx="60">
                  <c:v>3.5</c:v>
                </c:pt>
                <c:pt idx="61">
                  <c:v>5.2119999999999997</c:v>
                </c:pt>
                <c:pt idx="62">
                  <c:v>5.5318180000000003</c:v>
                </c:pt>
                <c:pt idx="63">
                  <c:v>5.0170000000000003</c:v>
                </c:pt>
                <c:pt idx="64">
                  <c:v>4.6379999999999999</c:v>
                </c:pt>
                <c:pt idx="65">
                  <c:v>3.8650000000000002</c:v>
                </c:pt>
                <c:pt idx="66">
                  <c:v>5.0519999999999996</c:v>
                </c:pt>
                <c:pt idx="67">
                  <c:v>5.2583330000000004</c:v>
                </c:pt>
                <c:pt idx="68">
                  <c:v>5.5183330000000002</c:v>
                </c:pt>
                <c:pt idx="69">
                  <c:v>6.0627269999999998</c:v>
                </c:pt>
                <c:pt idx="70">
                  <c:v>4.33</c:v>
                </c:pt>
                <c:pt idx="71">
                  <c:v>4.3318180000000002</c:v>
                </c:pt>
                <c:pt idx="72">
                  <c:v>5.2930000000000001</c:v>
                </c:pt>
                <c:pt idx="73">
                  <c:v>4.193333</c:v>
                </c:pt>
                <c:pt idx="74">
                  <c:v>6</c:v>
                </c:pt>
                <c:pt idx="75">
                  <c:v>8.625</c:v>
                </c:pt>
                <c:pt idx="76">
                  <c:v>5.625</c:v>
                </c:pt>
                <c:pt idx="77">
                  <c:v>7</c:v>
                </c:pt>
                <c:pt idx="78">
                  <c:v>6.625</c:v>
                </c:pt>
                <c:pt idx="79">
                  <c:v>7.5</c:v>
                </c:pt>
                <c:pt idx="80">
                  <c:v>6.5</c:v>
                </c:pt>
                <c:pt idx="81">
                  <c:v>7.875</c:v>
                </c:pt>
                <c:pt idx="82">
                  <c:v>8</c:v>
                </c:pt>
                <c:pt idx="83">
                  <c:v>6.125</c:v>
                </c:pt>
                <c:pt idx="84">
                  <c:v>5.875</c:v>
                </c:pt>
                <c:pt idx="85">
                  <c:v>6.375</c:v>
                </c:pt>
                <c:pt idx="86">
                  <c:v>6.5</c:v>
                </c:pt>
                <c:pt idx="87">
                  <c:v>7.5</c:v>
                </c:pt>
                <c:pt idx="88">
                  <c:v>7.5</c:v>
                </c:pt>
                <c:pt idx="89">
                  <c:v>7</c:v>
                </c:pt>
                <c:pt idx="90">
                  <c:v>6.75</c:v>
                </c:pt>
                <c:pt idx="91">
                  <c:v>5.75</c:v>
                </c:pt>
                <c:pt idx="92">
                  <c:v>6.125</c:v>
                </c:pt>
                <c:pt idx="93">
                  <c:v>6</c:v>
                </c:pt>
                <c:pt idx="94">
                  <c:v>5</c:v>
                </c:pt>
                <c:pt idx="95">
                  <c:v>5.875</c:v>
                </c:pt>
                <c:pt idx="96">
                  <c:v>7.375</c:v>
                </c:pt>
                <c:pt idx="97">
                  <c:v>6.625</c:v>
                </c:pt>
                <c:pt idx="98">
                  <c:v>6.75</c:v>
                </c:pt>
                <c:pt idx="99">
                  <c:v>5.5</c:v>
                </c:pt>
                <c:pt idx="100">
                  <c:v>7.875</c:v>
                </c:pt>
                <c:pt idx="101">
                  <c:v>6.75</c:v>
                </c:pt>
                <c:pt idx="102">
                  <c:v>5.625</c:v>
                </c:pt>
                <c:pt idx="103">
                  <c:v>6.375</c:v>
                </c:pt>
                <c:pt idx="104">
                  <c:v>6.25</c:v>
                </c:pt>
                <c:pt idx="105">
                  <c:v>6.75</c:v>
                </c:pt>
                <c:pt idx="106">
                  <c:v>7.625</c:v>
                </c:pt>
                <c:pt idx="107">
                  <c:v>7.125</c:v>
                </c:pt>
                <c:pt idx="108">
                  <c:v>5</c:v>
                </c:pt>
                <c:pt idx="109">
                  <c:v>6.25</c:v>
                </c:pt>
                <c:pt idx="110">
                  <c:v>5.875</c:v>
                </c:pt>
                <c:pt idx="111">
                  <c:v>4.75</c:v>
                </c:pt>
                <c:pt idx="112">
                  <c:v>5.5</c:v>
                </c:pt>
                <c:pt idx="113">
                  <c:v>5.875</c:v>
                </c:pt>
                <c:pt idx="114">
                  <c:v>7.25</c:v>
                </c:pt>
                <c:pt idx="115">
                  <c:v>6</c:v>
                </c:pt>
                <c:pt idx="116">
                  <c:v>6.25</c:v>
                </c:pt>
                <c:pt idx="117">
                  <c:v>5.25</c:v>
                </c:pt>
                <c:pt idx="118">
                  <c:v>6.75</c:v>
                </c:pt>
                <c:pt idx="119">
                  <c:v>6.75</c:v>
                </c:pt>
                <c:pt idx="120">
                  <c:v>4.875</c:v>
                </c:pt>
                <c:pt idx="121">
                  <c:v>7.625</c:v>
                </c:pt>
                <c:pt idx="122">
                  <c:v>5.625</c:v>
                </c:pt>
                <c:pt idx="123">
                  <c:v>6.7759999999999998</c:v>
                </c:pt>
                <c:pt idx="124">
                  <c:v>4.944</c:v>
                </c:pt>
                <c:pt idx="125">
                  <c:v>6.1859999999999999</c:v>
                </c:pt>
                <c:pt idx="126">
                  <c:v>6.218</c:v>
                </c:pt>
                <c:pt idx="127">
                  <c:v>5.6609999999999996</c:v>
                </c:pt>
                <c:pt idx="128">
                  <c:v>5.5659999999999998</c:v>
                </c:pt>
                <c:pt idx="129">
                  <c:v>5.0810000000000004</c:v>
                </c:pt>
                <c:pt idx="130">
                  <c:v>5.2240000000000002</c:v>
                </c:pt>
                <c:pt idx="131">
                  <c:v>6.4109999999999996</c:v>
                </c:pt>
                <c:pt idx="132">
                  <c:v>5.3419999999999996</c:v>
                </c:pt>
                <c:pt idx="133">
                  <c:v>6.04</c:v>
                </c:pt>
                <c:pt idx="134">
                  <c:v>5.298</c:v>
                </c:pt>
                <c:pt idx="135">
                  <c:v>4.8369999999999997</c:v>
                </c:pt>
                <c:pt idx="136">
                  <c:v>7.093</c:v>
                </c:pt>
                <c:pt idx="137">
                  <c:v>3.5880000000000001</c:v>
                </c:pt>
                <c:pt idx="138">
                  <c:v>6.2670000000000003</c:v>
                </c:pt>
                <c:pt idx="139">
                  <c:v>5.8010000000000002</c:v>
                </c:pt>
                <c:pt idx="140">
                  <c:v>5.13</c:v>
                </c:pt>
                <c:pt idx="141">
                  <c:v>4.5590000000000002</c:v>
                </c:pt>
                <c:pt idx="142">
                  <c:v>5.24</c:v>
                </c:pt>
                <c:pt idx="143">
                  <c:v>6.6660000000000004</c:v>
                </c:pt>
                <c:pt idx="144">
                  <c:v>6.5810000000000004</c:v>
                </c:pt>
                <c:pt idx="145">
                  <c:v>6.1210000000000004</c:v>
                </c:pt>
                <c:pt idx="146">
                  <c:v>5.3849999999999998</c:v>
                </c:pt>
                <c:pt idx="147">
                  <c:v>6.7949999999999999</c:v>
                </c:pt>
                <c:pt idx="148">
                  <c:v>6.5410000000000004</c:v>
                </c:pt>
                <c:pt idx="149">
                  <c:v>7.34</c:v>
                </c:pt>
                <c:pt idx="150">
                  <c:v>5.9169999999999998</c:v>
                </c:pt>
                <c:pt idx="151">
                  <c:v>2.4409999999999998</c:v>
                </c:pt>
                <c:pt idx="152">
                  <c:v>6.6920000000000002</c:v>
                </c:pt>
                <c:pt idx="153">
                  <c:v>5.7809999999999997</c:v>
                </c:pt>
                <c:pt idx="154">
                  <c:v>4.3259999999999996</c:v>
                </c:pt>
                <c:pt idx="155">
                  <c:v>4.4450000000000003</c:v>
                </c:pt>
                <c:pt idx="156">
                  <c:v>5.2850000000000001</c:v>
                </c:pt>
                <c:pt idx="157">
                  <c:v>4.47</c:v>
                </c:pt>
                <c:pt idx="158">
                  <c:v>6.1529999999999996</c:v>
                </c:pt>
                <c:pt idx="159">
                  <c:v>6.04</c:v>
                </c:pt>
                <c:pt idx="160">
                  <c:v>4.6440000000000001</c:v>
                </c:pt>
                <c:pt idx="161">
                  <c:v>5.1280000000000001</c:v>
                </c:pt>
                <c:pt idx="162">
                  <c:v>6.8979999999999997</c:v>
                </c:pt>
                <c:pt idx="163">
                  <c:v>4.359</c:v>
                </c:pt>
                <c:pt idx="164">
                  <c:v>6.3470000000000004</c:v>
                </c:pt>
                <c:pt idx="165">
                  <c:v>5.0549999999999997</c:v>
                </c:pt>
                <c:pt idx="166">
                  <c:v>6.8129999999999997</c:v>
                </c:pt>
                <c:pt idx="167">
                  <c:v>5.101</c:v>
                </c:pt>
                <c:pt idx="168">
                  <c:v>5.6660000000000004</c:v>
                </c:pt>
                <c:pt idx="169">
                  <c:v>4.7430000000000003</c:v>
                </c:pt>
                <c:pt idx="170">
                  <c:v>4.5590000000000002</c:v>
                </c:pt>
                <c:pt idx="171">
                  <c:v>7.0519999999999996</c:v>
                </c:pt>
                <c:pt idx="172">
                  <c:v>5.2990000000000004</c:v>
                </c:pt>
                <c:pt idx="173">
                  <c:v>5.5359999999999996</c:v>
                </c:pt>
                <c:pt idx="174">
                  <c:v>6.4740000000000002</c:v>
                </c:pt>
                <c:pt idx="175">
                  <c:v>5.9290000000000003</c:v>
                </c:pt>
                <c:pt idx="176">
                  <c:v>4.5839999999999996</c:v>
                </c:pt>
                <c:pt idx="177">
                  <c:v>4.7130000000000001</c:v>
                </c:pt>
                <c:pt idx="178">
                  <c:v>4.9660000000000002</c:v>
                </c:pt>
                <c:pt idx="179">
                  <c:v>6.24</c:v>
                </c:pt>
                <c:pt idx="180">
                  <c:v>7.3940000000000001</c:v>
                </c:pt>
                <c:pt idx="181">
                  <c:v>6.19</c:v>
                </c:pt>
                <c:pt idx="182">
                  <c:v>5.9909999999999997</c:v>
                </c:pt>
                <c:pt idx="183">
                  <c:v>5.0140000000000002</c:v>
                </c:pt>
                <c:pt idx="184">
                  <c:v>5.7</c:v>
                </c:pt>
                <c:pt idx="185">
                  <c:v>6.5</c:v>
                </c:pt>
                <c:pt idx="186">
                  <c:v>6.3</c:v>
                </c:pt>
                <c:pt idx="187">
                  <c:v>6.2</c:v>
                </c:pt>
                <c:pt idx="188">
                  <c:v>8.1999999999999993</c:v>
                </c:pt>
                <c:pt idx="189">
                  <c:v>5.2</c:v>
                </c:pt>
                <c:pt idx="190">
                  <c:v>5.5</c:v>
                </c:pt>
                <c:pt idx="191">
                  <c:v>6.1</c:v>
                </c:pt>
                <c:pt idx="192">
                  <c:v>5.5</c:v>
                </c:pt>
                <c:pt idx="193">
                  <c:v>4.0199999999999996</c:v>
                </c:pt>
                <c:pt idx="194">
                  <c:v>5.0999999999999996</c:v>
                </c:pt>
                <c:pt idx="195">
                  <c:v>6.8</c:v>
                </c:pt>
                <c:pt idx="196">
                  <c:v>6.2</c:v>
                </c:pt>
                <c:pt idx="197">
                  <c:v>6.1</c:v>
                </c:pt>
                <c:pt idx="198">
                  <c:v>5.8</c:v>
                </c:pt>
                <c:pt idx="199">
                  <c:v>5.4</c:v>
                </c:pt>
                <c:pt idx="200">
                  <c:v>7.7</c:v>
                </c:pt>
                <c:pt idx="201">
                  <c:v>7.9</c:v>
                </c:pt>
                <c:pt idx="202">
                  <c:v>6.7</c:v>
                </c:pt>
                <c:pt idx="203">
                  <c:v>5.3</c:v>
                </c:pt>
                <c:pt idx="204">
                  <c:v>5</c:v>
                </c:pt>
                <c:pt idx="205">
                  <c:v>5.3</c:v>
                </c:pt>
                <c:pt idx="206">
                  <c:v>9.1999999999999993</c:v>
                </c:pt>
                <c:pt idx="207">
                  <c:v>6.3</c:v>
                </c:pt>
                <c:pt idx="208">
                  <c:v>6.5</c:v>
                </c:pt>
                <c:pt idx="209">
                  <c:v>5.6</c:v>
                </c:pt>
                <c:pt idx="210">
                  <c:v>6.4</c:v>
                </c:pt>
                <c:pt idx="211">
                  <c:v>8.9</c:v>
                </c:pt>
                <c:pt idx="212">
                  <c:v>6.3</c:v>
                </c:pt>
                <c:pt idx="213">
                  <c:v>5.7</c:v>
                </c:pt>
                <c:pt idx="214">
                  <c:v>6.3</c:v>
                </c:pt>
                <c:pt idx="215">
                  <c:v>5.47</c:v>
                </c:pt>
                <c:pt idx="216">
                  <c:v>3.79</c:v>
                </c:pt>
                <c:pt idx="217">
                  <c:v>4.95</c:v>
                </c:pt>
                <c:pt idx="218">
                  <c:v>4.78</c:v>
                </c:pt>
                <c:pt idx="219">
                  <c:v>5.0599999999999996</c:v>
                </c:pt>
                <c:pt idx="220">
                  <c:v>3.82</c:v>
                </c:pt>
                <c:pt idx="221">
                  <c:v>3.17</c:v>
                </c:pt>
                <c:pt idx="222">
                  <c:v>4.08</c:v>
                </c:pt>
                <c:pt idx="223">
                  <c:v>5.0599999999999996</c:v>
                </c:pt>
                <c:pt idx="224">
                  <c:v>4.75</c:v>
                </c:pt>
                <c:pt idx="225">
                  <c:v>4.93</c:v>
                </c:pt>
                <c:pt idx="226">
                  <c:v>4.91</c:v>
                </c:pt>
                <c:pt idx="227">
                  <c:v>5.38</c:v>
                </c:pt>
                <c:pt idx="228">
                  <c:v>4.54</c:v>
                </c:pt>
                <c:pt idx="229">
                  <c:v>5.1100000000000003</c:v>
                </c:pt>
                <c:pt idx="230">
                  <c:v>3.85</c:v>
                </c:pt>
                <c:pt idx="231">
                  <c:v>5.2</c:v>
                </c:pt>
                <c:pt idx="232">
                  <c:v>5.97</c:v>
                </c:pt>
                <c:pt idx="233">
                  <c:v>5.75</c:v>
                </c:pt>
                <c:pt idx="234">
                  <c:v>6.31</c:v>
                </c:pt>
                <c:pt idx="235">
                  <c:v>3.98</c:v>
                </c:pt>
                <c:pt idx="236">
                  <c:v>4.6500000000000004</c:v>
                </c:pt>
                <c:pt idx="237">
                  <c:v>4.7</c:v>
                </c:pt>
                <c:pt idx="238">
                  <c:v>4.8099999999999996</c:v>
                </c:pt>
                <c:pt idx="239">
                  <c:v>5.73</c:v>
                </c:pt>
                <c:pt idx="240">
                  <c:v>5.5</c:v>
                </c:pt>
                <c:pt idx="241">
                  <c:v>5.19</c:v>
                </c:pt>
                <c:pt idx="242">
                  <c:v>4.3499999999999996</c:v>
                </c:pt>
                <c:pt idx="243">
                  <c:v>4.2</c:v>
                </c:pt>
                <c:pt idx="244">
                  <c:v>3.27</c:v>
                </c:pt>
                <c:pt idx="245">
                  <c:v>4.38</c:v>
                </c:pt>
                <c:pt idx="246">
                  <c:v>3.79</c:v>
                </c:pt>
              </c:numCache>
            </c:numRef>
          </c:yVal>
          <c:smooth val="0"/>
        </c:ser>
        <c:ser>
          <c:idx val="1"/>
          <c:order val="1"/>
          <c:tx>
            <c:v>Vaches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rgbClr val="FF0066"/>
              </a:solidFill>
              <a:ln w="9525">
                <a:solidFill>
                  <a:srgbClr val="FF0066"/>
                </a:solidFill>
              </a:ln>
              <a:effectLst/>
            </c:spPr>
          </c:marker>
          <c:xVal>
            <c:numRef>
              <c:f>Tendreté!$B$249:$B$355</c:f>
              <c:numCache>
                <c:formatCode>General</c:formatCode>
                <c:ptCount val="107"/>
                <c:pt idx="0">
                  <c:v>4.2287140000000001</c:v>
                </c:pt>
                <c:pt idx="1">
                  <c:v>4.2144209999999998</c:v>
                </c:pt>
                <c:pt idx="2">
                  <c:v>4.2396700000000003</c:v>
                </c:pt>
                <c:pt idx="3">
                  <c:v>4.2275390000000002</c:v>
                </c:pt>
                <c:pt idx="4">
                  <c:v>4.2531400000000001</c:v>
                </c:pt>
                <c:pt idx="5">
                  <c:v>4.2116499999999997</c:v>
                </c:pt>
                <c:pt idx="6">
                  <c:v>4.220218</c:v>
                </c:pt>
                <c:pt idx="7">
                  <c:v>4.2133710000000004</c:v>
                </c:pt>
                <c:pt idx="8">
                  <c:v>4.2057359999999999</c:v>
                </c:pt>
                <c:pt idx="9">
                  <c:v>4.2450380000000001</c:v>
                </c:pt>
                <c:pt idx="10">
                  <c:v>4.2219139999999999</c:v>
                </c:pt>
                <c:pt idx="11">
                  <c:v>4.2311909999999999</c:v>
                </c:pt>
                <c:pt idx="12">
                  <c:v>4.232996</c:v>
                </c:pt>
                <c:pt idx="13">
                  <c:v>4.2095349999999998</c:v>
                </c:pt>
                <c:pt idx="14">
                  <c:v>4.2614150000000004</c:v>
                </c:pt>
                <c:pt idx="15">
                  <c:v>4.2755400000000003</c:v>
                </c:pt>
                <c:pt idx="16">
                  <c:v>4.2236140000000004</c:v>
                </c:pt>
                <c:pt idx="17">
                  <c:v>4.2217460000000004</c:v>
                </c:pt>
                <c:pt idx="18">
                  <c:v>4.1979490000000004</c:v>
                </c:pt>
                <c:pt idx="19">
                  <c:v>4.22926</c:v>
                </c:pt>
                <c:pt idx="20">
                  <c:v>4.2046609999999998</c:v>
                </c:pt>
                <c:pt idx="21">
                  <c:v>4.2449170000000001</c:v>
                </c:pt>
                <c:pt idx="22">
                  <c:v>4.226998</c:v>
                </c:pt>
                <c:pt idx="23">
                  <c:v>4.1872660000000002</c:v>
                </c:pt>
                <c:pt idx="24">
                  <c:v>4.2489049999999997</c:v>
                </c:pt>
                <c:pt idx="25">
                  <c:v>4.2858989999999997</c:v>
                </c:pt>
                <c:pt idx="26">
                  <c:v>4.3175869999999996</c:v>
                </c:pt>
                <c:pt idx="27">
                  <c:v>4.2786369999999998</c:v>
                </c:pt>
                <c:pt idx="28">
                  <c:v>4.3093219999999999</c:v>
                </c:pt>
                <c:pt idx="29">
                  <c:v>4.3167939999999998</c:v>
                </c:pt>
                <c:pt idx="30">
                  <c:v>4.3130579999999998</c:v>
                </c:pt>
                <c:pt idx="31">
                  <c:v>4.2253069999999999</c:v>
                </c:pt>
                <c:pt idx="32">
                  <c:v>4.2373770000000004</c:v>
                </c:pt>
                <c:pt idx="33">
                  <c:v>4.2871790000000001</c:v>
                </c:pt>
                <c:pt idx="34">
                  <c:v>4.2893829999999999</c:v>
                </c:pt>
                <c:pt idx="35">
                  <c:v>4.313898</c:v>
                </c:pt>
                <c:pt idx="36">
                  <c:v>4.3022910000000003</c:v>
                </c:pt>
                <c:pt idx="37">
                  <c:v>4.2736039999999997</c:v>
                </c:pt>
                <c:pt idx="38">
                  <c:v>4.2692180000000004</c:v>
                </c:pt>
                <c:pt idx="39">
                  <c:v>4.2517129999999996</c:v>
                </c:pt>
                <c:pt idx="40">
                  <c:v>4.3068650000000002</c:v>
                </c:pt>
                <c:pt idx="41">
                  <c:v>4.3341050000000001</c:v>
                </c:pt>
                <c:pt idx="42">
                  <c:v>4.2631100000000002</c:v>
                </c:pt>
                <c:pt idx="43">
                  <c:v>4.2510830000000004</c:v>
                </c:pt>
                <c:pt idx="44">
                  <c:v>4.3337279999999998</c:v>
                </c:pt>
                <c:pt idx="45">
                  <c:v>4.2618919999999996</c:v>
                </c:pt>
                <c:pt idx="46">
                  <c:v>4.282896</c:v>
                </c:pt>
                <c:pt idx="47">
                  <c:v>4.2586810000000002</c:v>
                </c:pt>
                <c:pt idx="48">
                  <c:v>4.3242830000000003</c:v>
                </c:pt>
                <c:pt idx="49">
                  <c:v>4.3015340000000002</c:v>
                </c:pt>
                <c:pt idx="50">
                  <c:v>4.2926200000000003</c:v>
                </c:pt>
                <c:pt idx="51">
                  <c:v>4.3044950000000002</c:v>
                </c:pt>
                <c:pt idx="52">
                  <c:v>4.2445490000000001</c:v>
                </c:pt>
                <c:pt idx="53">
                  <c:v>4.2466759999999999</c:v>
                </c:pt>
                <c:pt idx="54">
                  <c:v>4.2623959999999999</c:v>
                </c:pt>
                <c:pt idx="55">
                  <c:v>4.2853950000000003</c:v>
                </c:pt>
                <c:pt idx="56">
                  <c:v>4.2433949999999996</c:v>
                </c:pt>
                <c:pt idx="57">
                  <c:v>5.1427959999999997</c:v>
                </c:pt>
                <c:pt idx="58">
                  <c:v>5.1064920000000003</c:v>
                </c:pt>
                <c:pt idx="59">
                  <c:v>5.1000189999999996</c:v>
                </c:pt>
                <c:pt idx="60">
                  <c:v>5.1134620000000002</c:v>
                </c:pt>
                <c:pt idx="61">
                  <c:v>5.127472</c:v>
                </c:pt>
                <c:pt idx="62">
                  <c:v>5.141635</c:v>
                </c:pt>
                <c:pt idx="63">
                  <c:v>5.1572339999999999</c:v>
                </c:pt>
                <c:pt idx="64">
                  <c:v>5.1069230000000001</c:v>
                </c:pt>
                <c:pt idx="65">
                  <c:v>5.1404920000000001</c:v>
                </c:pt>
                <c:pt idx="66">
                  <c:v>5.1425679999999998</c:v>
                </c:pt>
                <c:pt idx="67">
                  <c:v>5.1138570000000003</c:v>
                </c:pt>
                <c:pt idx="68">
                  <c:v>5.1398080000000004</c:v>
                </c:pt>
                <c:pt idx="69">
                  <c:v>5.7952440000000003</c:v>
                </c:pt>
                <c:pt idx="70">
                  <c:v>5.8757529999999996</c:v>
                </c:pt>
                <c:pt idx="71">
                  <c:v>5.7342760000000004</c:v>
                </c:pt>
                <c:pt idx="72">
                  <c:v>5.7230939999999997</c:v>
                </c:pt>
                <c:pt idx="73">
                  <c:v>5.8627029999999998</c:v>
                </c:pt>
                <c:pt idx="74">
                  <c:v>5.8678039999999996</c:v>
                </c:pt>
                <c:pt idx="75">
                  <c:v>5.7065799999999998</c:v>
                </c:pt>
                <c:pt idx="76">
                  <c:v>5.6884459999999999</c:v>
                </c:pt>
                <c:pt idx="77">
                  <c:v>5.7700990000000001</c:v>
                </c:pt>
                <c:pt idx="78">
                  <c:v>5.7224029999999999</c:v>
                </c:pt>
                <c:pt idx="79">
                  <c:v>5.724647</c:v>
                </c:pt>
                <c:pt idx="80">
                  <c:v>5.7026510000000004</c:v>
                </c:pt>
                <c:pt idx="81">
                  <c:v>5.7813439999999998</c:v>
                </c:pt>
                <c:pt idx="82">
                  <c:v>5.9796969999999998</c:v>
                </c:pt>
                <c:pt idx="83">
                  <c:v>5.9735800000000001</c:v>
                </c:pt>
                <c:pt idx="84">
                  <c:v>5.9550609999999997</c:v>
                </c:pt>
                <c:pt idx="85">
                  <c:v>5.9415500000000003</c:v>
                </c:pt>
                <c:pt idx="86">
                  <c:v>5.9182930000000002</c:v>
                </c:pt>
                <c:pt idx="87">
                  <c:v>5.728084</c:v>
                </c:pt>
                <c:pt idx="88">
                  <c:v>5.7502230000000001</c:v>
                </c:pt>
                <c:pt idx="89">
                  <c:v>6.0585000000000004</c:v>
                </c:pt>
                <c:pt idx="90">
                  <c:v>5.8221259999999999</c:v>
                </c:pt>
                <c:pt idx="91">
                  <c:v>5.8730820000000001</c:v>
                </c:pt>
                <c:pt idx="92">
                  <c:v>5.8079789999999996</c:v>
                </c:pt>
                <c:pt idx="93">
                  <c:v>5.9475939999999996</c:v>
                </c:pt>
                <c:pt idx="94">
                  <c:v>5.7843039999999997</c:v>
                </c:pt>
                <c:pt idx="95">
                  <c:v>5.8056229999999998</c:v>
                </c:pt>
                <c:pt idx="96">
                  <c:v>5.7208269999999999</c:v>
                </c:pt>
                <c:pt idx="97">
                  <c:v>5.7655089999999998</c:v>
                </c:pt>
                <c:pt idx="98">
                  <c:v>5.7139009999999999</c:v>
                </c:pt>
                <c:pt idx="99">
                  <c:v>5.9070479999999996</c:v>
                </c:pt>
                <c:pt idx="100">
                  <c:v>5.9524369999999998</c:v>
                </c:pt>
                <c:pt idx="101">
                  <c:v>5.6503139999999998</c:v>
                </c:pt>
                <c:pt idx="102">
                  <c:v>5.6796939999999996</c:v>
                </c:pt>
                <c:pt idx="103">
                  <c:v>5.9138849999999996</c:v>
                </c:pt>
                <c:pt idx="104">
                  <c:v>5.7997719999999999</c:v>
                </c:pt>
                <c:pt idx="105">
                  <c:v>6.0334649999999996</c:v>
                </c:pt>
                <c:pt idx="106">
                  <c:v>6.0127280000000001</c:v>
                </c:pt>
              </c:numCache>
            </c:numRef>
          </c:xVal>
          <c:yVal>
            <c:numRef>
              <c:f>Tendreté!$C$249:$C$355</c:f>
              <c:numCache>
                <c:formatCode>General</c:formatCode>
                <c:ptCount val="107"/>
                <c:pt idx="0">
                  <c:v>3.976667</c:v>
                </c:pt>
                <c:pt idx="1">
                  <c:v>3.0724999999999998</c:v>
                </c:pt>
                <c:pt idx="2">
                  <c:v>4.3791669999999998</c:v>
                </c:pt>
                <c:pt idx="3">
                  <c:v>4.2058330000000002</c:v>
                </c:pt>
                <c:pt idx="4">
                  <c:v>4.6414289999999996</c:v>
                </c:pt>
                <c:pt idx="5">
                  <c:v>4.42</c:v>
                </c:pt>
                <c:pt idx="6">
                  <c:v>4.3414289999999998</c:v>
                </c:pt>
                <c:pt idx="7">
                  <c:v>3.6225000000000001</c:v>
                </c:pt>
                <c:pt idx="8">
                  <c:v>4.2758330000000004</c:v>
                </c:pt>
                <c:pt idx="9">
                  <c:v>3.8683329999999998</c:v>
                </c:pt>
                <c:pt idx="10">
                  <c:v>3.8085710000000002</c:v>
                </c:pt>
                <c:pt idx="11">
                  <c:v>4.2525000000000004</c:v>
                </c:pt>
                <c:pt idx="12">
                  <c:v>4.7571430000000001</c:v>
                </c:pt>
                <c:pt idx="13">
                  <c:v>4.4908330000000003</c:v>
                </c:pt>
                <c:pt idx="14">
                  <c:v>4.0708330000000004</c:v>
                </c:pt>
                <c:pt idx="15">
                  <c:v>4.2390910000000002</c:v>
                </c:pt>
                <c:pt idx="16">
                  <c:v>4.5116670000000001</c:v>
                </c:pt>
                <c:pt idx="17">
                  <c:v>3.4591669999999999</c:v>
                </c:pt>
                <c:pt idx="18">
                  <c:v>4.3941670000000004</c:v>
                </c:pt>
                <c:pt idx="19">
                  <c:v>4.5745449999999996</c:v>
                </c:pt>
                <c:pt idx="20">
                  <c:v>4.0225</c:v>
                </c:pt>
                <c:pt idx="21">
                  <c:v>3.9641670000000002</c:v>
                </c:pt>
                <c:pt idx="22">
                  <c:v>4.2525000000000004</c:v>
                </c:pt>
                <c:pt idx="23">
                  <c:v>3.639167</c:v>
                </c:pt>
                <c:pt idx="24">
                  <c:v>3.818333</c:v>
                </c:pt>
                <c:pt idx="25">
                  <c:v>3.3208329999999999</c:v>
                </c:pt>
                <c:pt idx="26">
                  <c:v>4.1216670000000004</c:v>
                </c:pt>
                <c:pt idx="27">
                  <c:v>4.7633330000000003</c:v>
                </c:pt>
                <c:pt idx="28">
                  <c:v>4.3825000000000003</c:v>
                </c:pt>
                <c:pt idx="29">
                  <c:v>4.0954550000000003</c:v>
                </c:pt>
                <c:pt idx="30">
                  <c:v>3.8566669999999998</c:v>
                </c:pt>
                <c:pt idx="31">
                  <c:v>4.2160000000000002</c:v>
                </c:pt>
                <c:pt idx="32">
                  <c:v>4.0650000000000004</c:v>
                </c:pt>
                <c:pt idx="33">
                  <c:v>3.8258329999999998</c:v>
                </c:pt>
                <c:pt idx="34">
                  <c:v>3.941818</c:v>
                </c:pt>
                <c:pt idx="35">
                  <c:v>4.4054549999999999</c:v>
                </c:pt>
                <c:pt idx="36">
                  <c:v>4.5272730000000001</c:v>
                </c:pt>
                <c:pt idx="37">
                  <c:v>4.068333</c:v>
                </c:pt>
                <c:pt idx="38">
                  <c:v>4.8927269999999998</c:v>
                </c:pt>
                <c:pt idx="39">
                  <c:v>4.4483329999999999</c:v>
                </c:pt>
                <c:pt idx="40">
                  <c:v>4.9775</c:v>
                </c:pt>
                <c:pt idx="41">
                  <c:v>4.1733330000000004</c:v>
                </c:pt>
                <c:pt idx="42">
                  <c:v>4.8009089999999999</c:v>
                </c:pt>
                <c:pt idx="43">
                  <c:v>3.775833</c:v>
                </c:pt>
                <c:pt idx="44">
                  <c:v>4.1766670000000001</c:v>
                </c:pt>
                <c:pt idx="45">
                  <c:v>4.0875000000000004</c:v>
                </c:pt>
                <c:pt idx="46">
                  <c:v>4.8650000000000002</c:v>
                </c:pt>
                <c:pt idx="47">
                  <c:v>4.4758329999999997</c:v>
                </c:pt>
                <c:pt idx="48">
                  <c:v>3.744167</c:v>
                </c:pt>
                <c:pt idx="49">
                  <c:v>4.8608330000000004</c:v>
                </c:pt>
                <c:pt idx="50">
                  <c:v>5.0016670000000003</c:v>
                </c:pt>
                <c:pt idx="51">
                  <c:v>3.7991670000000002</c:v>
                </c:pt>
                <c:pt idx="52">
                  <c:v>4.4454549999999999</c:v>
                </c:pt>
                <c:pt idx="53">
                  <c:v>4.0666669999999998</c:v>
                </c:pt>
                <c:pt idx="54">
                  <c:v>4.943333</c:v>
                </c:pt>
                <c:pt idx="55">
                  <c:v>4.2918180000000001</c:v>
                </c:pt>
                <c:pt idx="56">
                  <c:v>4.4983329999999997</c:v>
                </c:pt>
                <c:pt idx="57">
                  <c:v>2.68</c:v>
                </c:pt>
                <c:pt idx="58">
                  <c:v>5.99</c:v>
                </c:pt>
                <c:pt idx="59">
                  <c:v>6.3833330000000004</c:v>
                </c:pt>
                <c:pt idx="60">
                  <c:v>5.6166669999999996</c:v>
                </c:pt>
                <c:pt idx="61">
                  <c:v>5.9416669999999998</c:v>
                </c:pt>
                <c:pt idx="62">
                  <c:v>5.7249999999999996</c:v>
                </c:pt>
                <c:pt idx="63">
                  <c:v>6.8</c:v>
                </c:pt>
                <c:pt idx="64">
                  <c:v>4.96</c:v>
                </c:pt>
                <c:pt idx="65">
                  <c:v>4.5583330000000002</c:v>
                </c:pt>
                <c:pt idx="66">
                  <c:v>2.6166670000000001</c:v>
                </c:pt>
                <c:pt idx="67">
                  <c:v>5.4416669999999998</c:v>
                </c:pt>
                <c:pt idx="68">
                  <c:v>5.125</c:v>
                </c:pt>
                <c:pt idx="69">
                  <c:v>5.0510000000000002</c:v>
                </c:pt>
                <c:pt idx="70">
                  <c:v>5.2679999999999998</c:v>
                </c:pt>
                <c:pt idx="71">
                  <c:v>5.5629999999999997</c:v>
                </c:pt>
                <c:pt idx="72">
                  <c:v>6.19</c:v>
                </c:pt>
                <c:pt idx="73">
                  <c:v>7.335</c:v>
                </c:pt>
                <c:pt idx="74">
                  <c:v>6.9820000000000002</c:v>
                </c:pt>
                <c:pt idx="75">
                  <c:v>5.0110000000000001</c:v>
                </c:pt>
                <c:pt idx="76">
                  <c:v>5.2290000000000001</c:v>
                </c:pt>
                <c:pt idx="77">
                  <c:v>4.3019999999999996</c:v>
                </c:pt>
                <c:pt idx="78">
                  <c:v>6.9740000000000002</c:v>
                </c:pt>
                <c:pt idx="79">
                  <c:v>4.4560000000000004</c:v>
                </c:pt>
                <c:pt idx="80">
                  <c:v>5.0640000000000001</c:v>
                </c:pt>
                <c:pt idx="81">
                  <c:v>5.5670000000000002</c:v>
                </c:pt>
                <c:pt idx="82">
                  <c:v>6.56</c:v>
                </c:pt>
                <c:pt idx="83">
                  <c:v>6.2009999999999996</c:v>
                </c:pt>
                <c:pt idx="84">
                  <c:v>6.09</c:v>
                </c:pt>
                <c:pt idx="85">
                  <c:v>3.9540000000000002</c:v>
                </c:pt>
                <c:pt idx="86">
                  <c:v>4.1660000000000004</c:v>
                </c:pt>
                <c:pt idx="87">
                  <c:v>6.476</c:v>
                </c:pt>
                <c:pt idx="88">
                  <c:v>7.3090000000000002</c:v>
                </c:pt>
                <c:pt idx="89">
                  <c:v>6.609</c:v>
                </c:pt>
                <c:pt idx="90">
                  <c:v>6.8090000000000002</c:v>
                </c:pt>
                <c:pt idx="91">
                  <c:v>6.8719999999999999</c:v>
                </c:pt>
                <c:pt idx="92">
                  <c:v>5.1029999999999998</c:v>
                </c:pt>
                <c:pt idx="93">
                  <c:v>5.9669999999999996</c:v>
                </c:pt>
                <c:pt idx="94">
                  <c:v>7.5220000000000002</c:v>
                </c:pt>
                <c:pt idx="95">
                  <c:v>6.218</c:v>
                </c:pt>
                <c:pt idx="96">
                  <c:v>4.5430000000000001</c:v>
                </c:pt>
                <c:pt idx="97">
                  <c:v>5.6210000000000004</c:v>
                </c:pt>
                <c:pt idx="98">
                  <c:v>6.484</c:v>
                </c:pt>
                <c:pt idx="99">
                  <c:v>6.7949999999999999</c:v>
                </c:pt>
                <c:pt idx="100">
                  <c:v>5.9039999999999999</c:v>
                </c:pt>
                <c:pt idx="101">
                  <c:v>6.7359999999999998</c:v>
                </c:pt>
                <c:pt idx="102">
                  <c:v>4.359</c:v>
                </c:pt>
                <c:pt idx="103">
                  <c:v>6.5389999999999997</c:v>
                </c:pt>
                <c:pt idx="104">
                  <c:v>6.4969999999999999</c:v>
                </c:pt>
                <c:pt idx="105">
                  <c:v>5.556</c:v>
                </c:pt>
                <c:pt idx="106">
                  <c:v>5.0350000000000001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951184"/>
        <c:axId val="208951744"/>
      </c:scatterChart>
      <c:valAx>
        <c:axId val="208951184"/>
        <c:scaling>
          <c:orientation val="minMax"/>
          <c:min val="4"/>
        </c:scaling>
        <c:delete val="0"/>
        <c:axPos val="b"/>
        <c:majorGridlines>
          <c:spPr>
            <a:ln w="6350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r>
                  <a:rPr lang="fr-FR" sz="2800" b="0" dirty="0" smtClean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Valeurs</a:t>
                </a:r>
                <a:r>
                  <a:rPr lang="fr-FR" sz="2800" b="0" baseline="0" dirty="0" smtClean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 prédites</a:t>
                </a:r>
                <a:endParaRPr lang="fr-FR" sz="2800" b="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0.43428872053872053"/>
              <c:y val="0.9005597222222222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fr-FR"/>
          </a:p>
        </c:txPr>
        <c:crossAx val="208951744"/>
        <c:crosses val="autoZero"/>
        <c:crossBetween val="midCat"/>
        <c:majorUnit val="1"/>
      </c:valAx>
      <c:valAx>
        <c:axId val="208951744"/>
        <c:scaling>
          <c:orientation val="minMax"/>
          <c:min val="2"/>
        </c:scaling>
        <c:delete val="0"/>
        <c:axPos val="l"/>
        <c:majorGridlines>
          <c:spPr>
            <a:ln w="6350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r>
                  <a:rPr lang="fr-FR" sz="2800" b="0" dirty="0" smtClean="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Valeurs mesurées</a:t>
                </a:r>
                <a:endParaRPr lang="fr-FR" sz="2800" b="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2.4995875420875415E-2"/>
              <c:y val="0.2082365740740740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fr-FR"/>
          </a:p>
        </c:txPr>
        <c:crossAx val="208951184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7070108"/>
            <a:ext cx="26010553" cy="15040222"/>
          </a:xfrm>
        </p:spPr>
        <p:txBody>
          <a:bodyPr anchor="b"/>
          <a:lstStyle>
            <a:lvl1pPr algn="ctr">
              <a:defRPr sz="2007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22690338"/>
            <a:ext cx="22950488" cy="10430151"/>
          </a:xfrm>
        </p:spPr>
        <p:txBody>
          <a:bodyPr/>
          <a:lstStyle>
            <a:lvl1pPr marL="0" indent="0" algn="ctr">
              <a:buNone/>
              <a:defRPr sz="8032"/>
            </a:lvl1pPr>
            <a:lvl2pPr marL="1530020" indent="0" algn="ctr">
              <a:buNone/>
              <a:defRPr sz="6693"/>
            </a:lvl2pPr>
            <a:lvl3pPr marL="3060040" indent="0" algn="ctr">
              <a:buNone/>
              <a:defRPr sz="6024"/>
            </a:lvl3pPr>
            <a:lvl4pPr marL="4590059" indent="0" algn="ctr">
              <a:buNone/>
              <a:defRPr sz="5354"/>
            </a:lvl4pPr>
            <a:lvl5pPr marL="6120079" indent="0" algn="ctr">
              <a:buNone/>
              <a:defRPr sz="5354"/>
            </a:lvl5pPr>
            <a:lvl6pPr marL="7650099" indent="0" algn="ctr">
              <a:buNone/>
              <a:defRPr sz="5354"/>
            </a:lvl6pPr>
            <a:lvl7pPr marL="9180119" indent="0" algn="ctr">
              <a:buNone/>
              <a:defRPr sz="5354"/>
            </a:lvl7pPr>
            <a:lvl8pPr marL="10710139" indent="0" algn="ctr">
              <a:buNone/>
              <a:defRPr sz="5354"/>
            </a:lvl8pPr>
            <a:lvl9pPr marL="12240158" indent="0" algn="ctr">
              <a:buNone/>
              <a:defRPr sz="5354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F28B-1344-4899-8AF6-E8AA8A05A47C}" type="datetimeFigureOut">
              <a:rPr lang="fr-FR" smtClean="0"/>
              <a:t>09/05/2015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353A-8192-41B9-B2C9-55ADD86F86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609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F28B-1344-4899-8AF6-E8AA8A05A47C}" type="datetimeFigureOut">
              <a:rPr lang="fr-FR" smtClean="0"/>
              <a:t>09/05/2015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353A-8192-41B9-B2C9-55ADD86F86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03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2300034"/>
            <a:ext cx="6598265" cy="366105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2300034"/>
            <a:ext cx="19412287" cy="366105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F28B-1344-4899-8AF6-E8AA8A05A47C}" type="datetimeFigureOut">
              <a:rPr lang="fr-FR" smtClean="0"/>
              <a:t>09/05/2015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353A-8192-41B9-B2C9-55ADD86F86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4655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F28B-1344-4899-8AF6-E8AA8A05A47C}" type="datetimeFigureOut">
              <a:rPr lang="fr-FR" smtClean="0"/>
              <a:t>09/05/2015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353A-8192-41B9-B2C9-55ADD86F86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929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10770172"/>
            <a:ext cx="26393061" cy="17970262"/>
          </a:xfrm>
        </p:spPr>
        <p:txBody>
          <a:bodyPr anchor="b"/>
          <a:lstStyle>
            <a:lvl1pPr>
              <a:defRPr sz="2007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28910440"/>
            <a:ext cx="26393061" cy="9450136"/>
          </a:xfrm>
        </p:spPr>
        <p:txBody>
          <a:bodyPr/>
          <a:lstStyle>
            <a:lvl1pPr marL="0" indent="0">
              <a:buNone/>
              <a:defRPr sz="8032">
                <a:solidFill>
                  <a:schemeClr val="tx1"/>
                </a:solidFill>
              </a:defRPr>
            </a:lvl1pPr>
            <a:lvl2pPr marL="1530020" indent="0">
              <a:buNone/>
              <a:defRPr sz="6693">
                <a:solidFill>
                  <a:schemeClr val="tx1">
                    <a:tint val="75000"/>
                  </a:schemeClr>
                </a:solidFill>
              </a:defRPr>
            </a:lvl2pPr>
            <a:lvl3pPr marL="3060040" indent="0">
              <a:buNone/>
              <a:defRPr sz="6024">
                <a:solidFill>
                  <a:schemeClr val="tx1">
                    <a:tint val="75000"/>
                  </a:schemeClr>
                </a:solidFill>
              </a:defRPr>
            </a:lvl3pPr>
            <a:lvl4pPr marL="459005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4pPr>
            <a:lvl5pPr marL="612007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5pPr>
            <a:lvl6pPr marL="765009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6pPr>
            <a:lvl7pPr marL="918011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7pPr>
            <a:lvl8pPr marL="1071013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8pPr>
            <a:lvl9pPr marL="12240158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F28B-1344-4899-8AF6-E8AA8A05A47C}" type="datetimeFigureOut">
              <a:rPr lang="fr-FR" smtClean="0"/>
              <a:t>09/05/2015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353A-8192-41B9-B2C9-55ADD86F86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006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11500170"/>
            <a:ext cx="13005276" cy="274104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11500170"/>
            <a:ext cx="13005276" cy="274104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F28B-1344-4899-8AF6-E8AA8A05A47C}" type="datetimeFigureOut">
              <a:rPr lang="fr-FR" smtClean="0"/>
              <a:t>09/05/2015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353A-8192-41B9-B2C9-55ADD86F86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79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300044"/>
            <a:ext cx="26393061" cy="835012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10590160"/>
            <a:ext cx="12945507" cy="519007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15780233"/>
            <a:ext cx="12945507" cy="2321034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10590160"/>
            <a:ext cx="13009262" cy="519007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15780233"/>
            <a:ext cx="13009262" cy="2321034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F28B-1344-4899-8AF6-E8AA8A05A47C}" type="datetimeFigureOut">
              <a:rPr lang="fr-FR" smtClean="0"/>
              <a:t>09/05/2015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353A-8192-41B9-B2C9-55ADD86F86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504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F28B-1344-4899-8AF6-E8AA8A05A47C}" type="datetimeFigureOut">
              <a:rPr lang="fr-FR" smtClean="0"/>
              <a:t>09/05/2015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353A-8192-41B9-B2C9-55ADD86F86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07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F28B-1344-4899-8AF6-E8AA8A05A47C}" type="datetimeFigureOut">
              <a:rPr lang="fr-FR" smtClean="0"/>
              <a:t>09/05/2015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353A-8192-41B9-B2C9-55ADD86F86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540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880042"/>
            <a:ext cx="9869506" cy="10080149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6220102"/>
            <a:ext cx="15491579" cy="30700453"/>
          </a:xfrm>
        </p:spPr>
        <p:txBody>
          <a:bodyPr/>
          <a:lstStyle>
            <a:lvl1pPr>
              <a:defRPr sz="10709"/>
            </a:lvl1pPr>
            <a:lvl2pPr>
              <a:defRPr sz="9370"/>
            </a:lvl2pPr>
            <a:lvl3pPr>
              <a:defRPr sz="8032"/>
            </a:lvl3pPr>
            <a:lvl4pPr>
              <a:defRPr sz="6693"/>
            </a:lvl4pPr>
            <a:lvl5pPr>
              <a:defRPr sz="6693"/>
            </a:lvl5pPr>
            <a:lvl6pPr>
              <a:defRPr sz="6693"/>
            </a:lvl6pPr>
            <a:lvl7pPr>
              <a:defRPr sz="6693"/>
            </a:lvl7pPr>
            <a:lvl8pPr>
              <a:defRPr sz="6693"/>
            </a:lvl8pPr>
            <a:lvl9pPr>
              <a:defRPr sz="669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2960191"/>
            <a:ext cx="9869506" cy="24010358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F28B-1344-4899-8AF6-E8AA8A05A47C}" type="datetimeFigureOut">
              <a:rPr lang="fr-FR" smtClean="0"/>
              <a:t>09/05/2015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353A-8192-41B9-B2C9-55ADD86F86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866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880042"/>
            <a:ext cx="9869506" cy="10080149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6220102"/>
            <a:ext cx="15491579" cy="30700453"/>
          </a:xfrm>
        </p:spPr>
        <p:txBody>
          <a:bodyPr anchor="t"/>
          <a:lstStyle>
            <a:lvl1pPr marL="0" indent="0">
              <a:buNone/>
              <a:defRPr sz="10709"/>
            </a:lvl1pPr>
            <a:lvl2pPr marL="1530020" indent="0">
              <a:buNone/>
              <a:defRPr sz="9370"/>
            </a:lvl2pPr>
            <a:lvl3pPr marL="3060040" indent="0">
              <a:buNone/>
              <a:defRPr sz="8032"/>
            </a:lvl3pPr>
            <a:lvl4pPr marL="4590059" indent="0">
              <a:buNone/>
              <a:defRPr sz="6693"/>
            </a:lvl4pPr>
            <a:lvl5pPr marL="6120079" indent="0">
              <a:buNone/>
              <a:defRPr sz="6693"/>
            </a:lvl5pPr>
            <a:lvl6pPr marL="7650099" indent="0">
              <a:buNone/>
              <a:defRPr sz="6693"/>
            </a:lvl6pPr>
            <a:lvl7pPr marL="9180119" indent="0">
              <a:buNone/>
              <a:defRPr sz="6693"/>
            </a:lvl7pPr>
            <a:lvl8pPr marL="10710139" indent="0">
              <a:buNone/>
              <a:defRPr sz="6693"/>
            </a:lvl8pPr>
            <a:lvl9pPr marL="12240158" indent="0">
              <a:buNone/>
              <a:defRPr sz="669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2960191"/>
            <a:ext cx="9869506" cy="24010358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F28B-1344-4899-8AF6-E8AA8A05A47C}" type="datetimeFigureOut">
              <a:rPr lang="fr-FR" smtClean="0"/>
              <a:t>09/05/2015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4353A-8192-41B9-B2C9-55ADD86F86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6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2300044"/>
            <a:ext cx="26393061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11500170"/>
            <a:ext cx="26393061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40040601"/>
            <a:ext cx="688514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0F28B-1344-4899-8AF6-E8AA8A05A47C}" type="datetimeFigureOut">
              <a:rPr lang="fr-FR" smtClean="0"/>
              <a:t>09/05/2015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40040601"/>
            <a:ext cx="10327719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40040601"/>
            <a:ext cx="688514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4353A-8192-41B9-B2C9-55ADD86F86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35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60040" rtl="0" eaLnBrk="1" latinLnBrk="0" hangingPunct="1">
        <a:lnSpc>
          <a:spcPct val="90000"/>
        </a:lnSpc>
        <a:spcBef>
          <a:spcPct val="0"/>
        </a:spcBef>
        <a:buNone/>
        <a:defRPr sz="14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5010" indent="-765010" algn="l" defTabSz="3060040" rtl="0" eaLnBrk="1" latinLnBrk="0" hangingPunct="1">
        <a:lnSpc>
          <a:spcPct val="90000"/>
        </a:lnSpc>
        <a:spcBef>
          <a:spcPts val="3347"/>
        </a:spcBef>
        <a:buFont typeface="Arial" panose="020B0604020202020204" pitchFamily="34" charset="0"/>
        <a:buChar char="•"/>
        <a:defRPr sz="9370" kern="1200">
          <a:solidFill>
            <a:schemeClr val="tx1"/>
          </a:solidFill>
          <a:latin typeface="+mn-lt"/>
          <a:ea typeface="+mn-ea"/>
          <a:cs typeface="+mn-cs"/>
        </a:defRPr>
      </a:lvl1pPr>
      <a:lvl2pPr marL="229503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8032" kern="1200">
          <a:solidFill>
            <a:schemeClr val="tx1"/>
          </a:solidFill>
          <a:latin typeface="+mn-lt"/>
          <a:ea typeface="+mn-ea"/>
          <a:cs typeface="+mn-cs"/>
        </a:defRPr>
      </a:lvl2pPr>
      <a:lvl3pPr marL="382505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693" kern="1200">
          <a:solidFill>
            <a:schemeClr val="tx1"/>
          </a:solidFill>
          <a:latin typeface="+mn-lt"/>
          <a:ea typeface="+mn-ea"/>
          <a:cs typeface="+mn-cs"/>
        </a:defRPr>
      </a:lvl3pPr>
      <a:lvl4pPr marL="535506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88508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841510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94512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147514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3005168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1pPr>
      <a:lvl2pPr marL="153002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2pPr>
      <a:lvl3pPr marL="306004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3pPr>
      <a:lvl4pPr marL="459005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12007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765009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18011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071013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2240158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2872516"/>
            <a:ext cx="306006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J. </a:t>
            </a:r>
            <a:r>
              <a:rPr lang="fr-FR" sz="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SOULAT</a:t>
            </a:r>
            <a:r>
              <a:rPr lang="fr-FR" sz="5000" baseline="5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1,2</a:t>
            </a:r>
            <a:r>
              <a:rPr lang="fr-FR" sz="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fr-FR" sz="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V. MONTEILS</a:t>
            </a:r>
            <a:r>
              <a:rPr lang="fr-FR" sz="5000" baseline="5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1,2</a:t>
            </a:r>
            <a:r>
              <a:rPr lang="fr-FR" sz="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fr-FR" sz="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S. LEGER</a:t>
            </a:r>
            <a:r>
              <a:rPr lang="fr-FR" sz="5000" baseline="5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fr-FR" sz="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</a:t>
            </a:r>
            <a:r>
              <a:rPr lang="fr-FR" sz="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PICARD</a:t>
            </a:r>
            <a:r>
              <a:rPr lang="fr-FR" sz="5000" baseline="5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2,1</a:t>
            </a:r>
            <a:endParaRPr lang="fr-FR" sz="5000" baseline="5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3842573"/>
            <a:ext cx="30600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Contact : </a:t>
            </a:r>
            <a:r>
              <a:rPr lang="fr-FR" sz="4800" b="1" dirty="0">
                <a:solidFill>
                  <a:srgbClr val="78A22E"/>
                </a:solidFill>
              </a:rPr>
              <a:t>julien.soulat@vetagro-sup.fr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70021" y="4675294"/>
            <a:ext cx="181676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baseline="44000" dirty="0" smtClean="0"/>
              <a:t>1 </a:t>
            </a:r>
            <a:r>
              <a:rPr lang="fr-FR" sz="4000" dirty="0" err="1"/>
              <a:t>VetAgro</a:t>
            </a:r>
            <a:r>
              <a:rPr lang="fr-FR" sz="4000" dirty="0"/>
              <a:t> Sup, UMR1213 Herbivores, 63370 </a:t>
            </a:r>
            <a:r>
              <a:rPr lang="fr-FR" sz="4000" dirty="0" smtClean="0"/>
              <a:t>Lempdes</a:t>
            </a:r>
          </a:p>
          <a:p>
            <a:r>
              <a:rPr lang="fr-FR" sz="4000" b="1" baseline="44000" dirty="0" smtClean="0"/>
              <a:t>2</a:t>
            </a:r>
            <a:r>
              <a:rPr lang="fr-FR" sz="4000" dirty="0" smtClean="0"/>
              <a:t> </a:t>
            </a:r>
            <a:r>
              <a:rPr lang="fr-FR" sz="4000" dirty="0"/>
              <a:t>INRA, UMR1213 Herbivores, 63122 </a:t>
            </a:r>
            <a:r>
              <a:rPr lang="fr-FR" sz="4000" dirty="0" smtClean="0"/>
              <a:t>Saint-Genès-</a:t>
            </a:r>
            <a:r>
              <a:rPr lang="fr-FR" sz="4000" dirty="0" err="1" smtClean="0"/>
              <a:t>Champanelle</a:t>
            </a:r>
            <a:endParaRPr lang="fr-FR" sz="4000" dirty="0" smtClean="0"/>
          </a:p>
          <a:p>
            <a:r>
              <a:rPr lang="fr-FR" sz="4000" b="1" baseline="44000" dirty="0" smtClean="0"/>
              <a:t>3 </a:t>
            </a:r>
            <a:r>
              <a:rPr lang="fr-FR" sz="4000" dirty="0" smtClean="0"/>
              <a:t>Laboratoire de mathématiques, Université de Clermont Ferrand II, 63177 Aubière  </a:t>
            </a:r>
            <a:endParaRPr lang="fr-FR" sz="4000" dirty="0"/>
          </a:p>
        </p:txBody>
      </p:sp>
      <p:pic>
        <p:nvPicPr>
          <p:cNvPr id="7" name="Picture 2" descr="http://legumeplus.eu/files/legumeplus/Logo_INRA_43m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93658" y="4499812"/>
            <a:ext cx="4209779" cy="2028550"/>
          </a:xfrm>
          <a:prstGeom prst="rect">
            <a:avLst/>
          </a:prstGeom>
          <a:noFill/>
        </p:spPr>
      </p:pic>
      <p:pic>
        <p:nvPicPr>
          <p:cNvPr id="8" name="Picture 6" descr="http://vetotice.vetagro-sup.fr/pluginfile.php/17109/course/summary/logo%20vetagro%20su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413824" y="3926936"/>
            <a:ext cx="2638147" cy="3207850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70020" y="7601070"/>
            <a:ext cx="2912980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fr-FR" sz="5000" dirty="0" smtClean="0"/>
              <a:t>Les </a:t>
            </a:r>
            <a:r>
              <a:rPr lang="fr-FR" sz="5000" dirty="0"/>
              <a:t>variations </a:t>
            </a:r>
            <a:r>
              <a:rPr lang="fr-FR" sz="5000"/>
              <a:t>du </a:t>
            </a:r>
            <a:r>
              <a:rPr lang="fr-FR" sz="5000" b="1" smtClean="0">
                <a:solidFill>
                  <a:srgbClr val="FF6600"/>
                </a:solidFill>
              </a:rPr>
              <a:t>rendement </a:t>
            </a:r>
            <a:r>
              <a:rPr lang="fr-FR" sz="5000" smtClean="0">
                <a:solidFill>
                  <a:srgbClr val="FF6600"/>
                </a:solidFill>
              </a:rPr>
              <a:t>des </a:t>
            </a:r>
            <a:r>
              <a:rPr lang="fr-FR" sz="5000" dirty="0" smtClean="0">
                <a:solidFill>
                  <a:srgbClr val="FF6600"/>
                </a:solidFill>
              </a:rPr>
              <a:t>carcasses</a:t>
            </a:r>
            <a:r>
              <a:rPr lang="fr-FR" sz="5000" dirty="0" smtClean="0"/>
              <a:t> </a:t>
            </a:r>
            <a:r>
              <a:rPr lang="fr-FR" sz="4800" i="1" dirty="0"/>
              <a:t>(rapport poids carcasse froide / poids de l’animal avant abattage) </a:t>
            </a:r>
            <a:r>
              <a:rPr lang="fr-FR" sz="5000" dirty="0"/>
              <a:t>et de la </a:t>
            </a:r>
            <a:r>
              <a:rPr lang="fr-FR" sz="5000" b="1" dirty="0">
                <a:solidFill>
                  <a:srgbClr val="FF0000"/>
                </a:solidFill>
              </a:rPr>
              <a:t>tendreté</a:t>
            </a:r>
            <a:r>
              <a:rPr lang="fr-FR" sz="5000" dirty="0">
                <a:solidFill>
                  <a:srgbClr val="FF0000"/>
                </a:solidFill>
              </a:rPr>
              <a:t> </a:t>
            </a:r>
            <a:r>
              <a:rPr lang="fr-FR" sz="5000" dirty="0" smtClean="0">
                <a:solidFill>
                  <a:srgbClr val="FF0000"/>
                </a:solidFill>
              </a:rPr>
              <a:t>de la </a:t>
            </a:r>
            <a:r>
              <a:rPr lang="fr-FR" sz="5000" dirty="0">
                <a:solidFill>
                  <a:srgbClr val="FF0000"/>
                </a:solidFill>
              </a:rPr>
              <a:t>noix d’entrecôte </a:t>
            </a:r>
            <a:r>
              <a:rPr lang="fr-FR" sz="5000" dirty="0"/>
              <a:t>sont multifactorielles. </a:t>
            </a:r>
            <a:r>
              <a:rPr lang="fr-FR" sz="5000" dirty="0" smtClean="0"/>
              <a:t>Les </a:t>
            </a:r>
            <a:r>
              <a:rPr lang="fr-FR" sz="5000" b="1" dirty="0" smtClean="0">
                <a:solidFill>
                  <a:srgbClr val="33CC33"/>
                </a:solidFill>
              </a:rPr>
              <a:t>pratiques d’élevage</a:t>
            </a:r>
            <a:r>
              <a:rPr lang="fr-FR" sz="5000" dirty="0" smtClean="0">
                <a:solidFill>
                  <a:srgbClr val="33CC33"/>
                </a:solidFill>
              </a:rPr>
              <a:t> </a:t>
            </a:r>
            <a:r>
              <a:rPr lang="fr-FR" sz="4800" i="1" dirty="0"/>
              <a:t>(type d’animal, race, alimentation, âge, etc.)</a:t>
            </a:r>
            <a:r>
              <a:rPr lang="fr-FR" sz="4800" dirty="0"/>
              <a:t> </a:t>
            </a:r>
            <a:r>
              <a:rPr lang="fr-FR" sz="5000" dirty="0" smtClean="0"/>
              <a:t>font partie </a:t>
            </a:r>
            <a:r>
              <a:rPr lang="fr-FR" sz="5000" dirty="0"/>
              <a:t>des facteurs qui </a:t>
            </a:r>
            <a:r>
              <a:rPr lang="fr-FR" sz="5000" dirty="0" smtClean="0"/>
              <a:t>ont un impact </a:t>
            </a:r>
            <a:r>
              <a:rPr lang="fr-FR" sz="5000" dirty="0"/>
              <a:t>sur </a:t>
            </a:r>
            <a:r>
              <a:rPr lang="fr-FR" sz="5000" dirty="0" smtClean="0"/>
              <a:t>les qualités des carcasses et des viandes.</a:t>
            </a:r>
            <a:r>
              <a:rPr lang="fr-FR" sz="5000" dirty="0" smtClean="0">
                <a:latin typeface="Century Gothic" panose="020B0502020202020204" pitchFamily="34" charset="0"/>
              </a:rPr>
              <a:t> </a:t>
            </a:r>
            <a:endParaRPr lang="fr-FR" sz="5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770020" y="10371538"/>
            <a:ext cx="7507706" cy="86177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fr-FR" sz="5000" b="1" dirty="0" smtClean="0">
                <a:ln/>
                <a:solidFill>
                  <a:srgbClr val="78A22E"/>
                </a:solidFill>
                <a:latin typeface="Century Gothic" panose="020B0502020202020204" pitchFamily="34" charset="0"/>
              </a:rPr>
              <a:t>Matériel </a:t>
            </a:r>
            <a:r>
              <a:rPr lang="fr-FR" sz="5000" b="1" dirty="0">
                <a:ln/>
                <a:solidFill>
                  <a:srgbClr val="78A22E"/>
                </a:solidFill>
                <a:latin typeface="Century Gothic" panose="020B0502020202020204" pitchFamily="34" charset="0"/>
              </a:rPr>
              <a:t>et méthodes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812632" y="12389297"/>
            <a:ext cx="2317371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4500" b="1" dirty="0" smtClean="0">
                <a:ea typeface="Tahoma" panose="020B0604030504040204" pitchFamily="34" charset="0"/>
                <a:cs typeface="Tahoma" panose="020B0604030504040204" pitchFamily="34" charset="0"/>
              </a:rPr>
              <a:t>6 races </a:t>
            </a:r>
            <a:r>
              <a:rPr lang="fr-FR" sz="4500" dirty="0" smtClean="0">
                <a:ea typeface="Tahoma" panose="020B0604030504040204" pitchFamily="34" charset="0"/>
                <a:cs typeface="Tahoma" panose="020B0604030504040204" pitchFamily="34" charset="0"/>
              </a:rPr>
              <a:t>: Aubrac, Charolaise, </a:t>
            </a:r>
            <a:r>
              <a:rPr lang="fr-FR" sz="4500" dirty="0">
                <a:ea typeface="Tahoma" panose="020B0604030504040204" pitchFamily="34" charset="0"/>
                <a:cs typeface="Tahoma" panose="020B0604030504040204" pitchFamily="34" charset="0"/>
              </a:rPr>
              <a:t>Blonde </a:t>
            </a:r>
            <a:r>
              <a:rPr lang="fr-FR" sz="4500" dirty="0" smtClean="0">
                <a:ea typeface="Tahoma" panose="020B0604030504040204" pitchFamily="34" charset="0"/>
                <a:cs typeface="Tahoma" panose="020B0604030504040204" pitchFamily="34" charset="0"/>
              </a:rPr>
              <a:t>d’Aquitaine, Limousine, Normande, Salers.</a:t>
            </a:r>
            <a:endParaRPr lang="fr-FR" sz="45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812632" y="13273777"/>
            <a:ext cx="249668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4500" dirty="0"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fr-FR" sz="4500" dirty="0" smtClean="0">
                <a:ea typeface="Tahoma" panose="020B0604030504040204" pitchFamily="34" charset="0"/>
                <a:cs typeface="Tahoma" panose="020B0604030504040204" pitchFamily="34" charset="0"/>
              </a:rPr>
              <a:t>ariables de </a:t>
            </a:r>
            <a:r>
              <a:rPr lang="fr-FR" sz="4800" b="1" dirty="0" smtClean="0">
                <a:solidFill>
                  <a:srgbClr val="33CC33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pratiques d’élevage</a:t>
            </a:r>
            <a:r>
              <a:rPr lang="fr-FR" sz="4500" dirty="0" smtClean="0">
                <a:ea typeface="Tahoma" panose="020B0604030504040204" pitchFamily="34" charset="0"/>
                <a:cs typeface="Tahoma" panose="020B0604030504040204" pitchFamily="34" charset="0"/>
              </a:rPr>
              <a:t> retenues : </a:t>
            </a: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 abattage</a:t>
            </a:r>
            <a:r>
              <a:rPr lang="fr-FR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4000" i="1" dirty="0" smtClean="0">
                <a:ea typeface="Tahoma" panose="020B0604030504040204" pitchFamily="34" charset="0"/>
                <a:cs typeface="Tahoma" panose="020B0604030504040204" pitchFamily="34" charset="0"/>
              </a:rPr>
              <a:t>(mois)</a:t>
            </a:r>
            <a:r>
              <a:rPr lang="fr-FR" sz="4500" dirty="0" smtClean="0"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Durée de l’engraissement</a:t>
            </a:r>
            <a:r>
              <a:rPr lang="fr-FR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4000" i="1" dirty="0" smtClean="0">
                <a:ea typeface="Tahoma" panose="020B0604030504040204" pitchFamily="34" charset="0"/>
                <a:cs typeface="Tahoma" panose="020B0604030504040204" pitchFamily="34" charset="0"/>
              </a:rPr>
              <a:t>(jour)</a:t>
            </a:r>
            <a:r>
              <a:rPr lang="fr-FR" sz="4500" dirty="0" smtClean="0"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Poids au début de l’engraissement </a:t>
            </a:r>
            <a:r>
              <a:rPr lang="fr-FR" sz="4000" i="1" dirty="0" smtClean="0">
                <a:ea typeface="Tahoma" panose="020B0604030504040204" pitchFamily="34" charset="0"/>
                <a:cs typeface="Tahoma" panose="020B0604030504040204" pitchFamily="34" charset="0"/>
              </a:rPr>
              <a:t>(kg)</a:t>
            </a:r>
            <a:r>
              <a:rPr lang="fr-FR" sz="4500" dirty="0" smtClean="0"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Matière Sèche Ingérée</a:t>
            </a:r>
            <a:r>
              <a:rPr lang="fr-FR" sz="45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4000" i="1" dirty="0" smtClean="0">
                <a:ea typeface="Tahoma" panose="020B0604030504040204" pitchFamily="34" charset="0"/>
                <a:cs typeface="Tahoma" panose="020B0604030504040204" pitchFamily="34" charset="0"/>
              </a:rPr>
              <a:t>(MSI, kg MS/j)</a:t>
            </a:r>
            <a:r>
              <a:rPr lang="fr-FR" sz="4500" dirty="0" smtClean="0"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Concentrés dans la ration </a:t>
            </a:r>
            <a:r>
              <a:rPr lang="fr-FR" sz="4000" i="1" dirty="0" smtClean="0">
                <a:ea typeface="Tahoma" panose="020B0604030504040204" pitchFamily="34" charset="0"/>
                <a:cs typeface="Tahoma" panose="020B0604030504040204" pitchFamily="34" charset="0"/>
              </a:rPr>
              <a:t>(%)</a:t>
            </a:r>
            <a:r>
              <a:rPr lang="fr-FR" sz="4500" dirty="0" smtClean="0"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fr-F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Energie nette ingérée</a:t>
            </a:r>
            <a:r>
              <a:rPr lang="fr-FR" sz="45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4000" i="1" dirty="0" smtClean="0">
                <a:ea typeface="Tahoma" panose="020B0604030504040204" pitchFamily="34" charset="0"/>
                <a:cs typeface="Tahoma" panose="020B0604030504040204" pitchFamily="34" charset="0"/>
              </a:rPr>
              <a:t>(EN, </a:t>
            </a:r>
            <a:r>
              <a:rPr lang="fr-FR" sz="4000" i="1" dirty="0" err="1" smtClean="0">
                <a:ea typeface="Tahoma" panose="020B0604030504040204" pitchFamily="34" charset="0"/>
                <a:cs typeface="Tahoma" panose="020B0604030504040204" pitchFamily="34" charset="0"/>
              </a:rPr>
              <a:t>Mcal</a:t>
            </a:r>
            <a:r>
              <a:rPr lang="fr-FR" sz="4000" i="1" dirty="0" smtClean="0">
                <a:ea typeface="Tahoma" panose="020B0604030504040204" pitchFamily="34" charset="0"/>
                <a:cs typeface="Tahoma" panose="020B0604030504040204" pitchFamily="34" charset="0"/>
              </a:rPr>
              <a:t>/j )</a:t>
            </a:r>
            <a:r>
              <a:rPr lang="fr-FR" sz="4500" dirty="0" smtClean="0"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fr-FR" sz="45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70020" y="15682798"/>
            <a:ext cx="291298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4800" b="1" dirty="0" smtClean="0">
                <a:ea typeface="Tahoma" panose="020B0604030504040204" pitchFamily="34" charset="0"/>
                <a:cs typeface="Tahoma" panose="020B0604030504040204" pitchFamily="34" charset="0"/>
              </a:rPr>
              <a:t>Calibration</a:t>
            </a:r>
            <a:r>
              <a:rPr lang="fr-FR" sz="4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4500" dirty="0" smtClean="0">
                <a:ea typeface="Tahoma" panose="020B0604030504040204" pitchFamily="34" charset="0"/>
                <a:cs typeface="Tahoma" panose="020B0604030504040204" pitchFamily="34" charset="0"/>
              </a:rPr>
              <a:t>et</a:t>
            </a:r>
            <a:r>
              <a:rPr lang="fr-FR" sz="4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4800" b="1" dirty="0" smtClean="0">
                <a:ea typeface="Tahoma" panose="020B0604030504040204" pitchFamily="34" charset="0"/>
                <a:cs typeface="Tahoma" panose="020B0604030504040204" pitchFamily="34" charset="0"/>
              </a:rPr>
              <a:t>Validation</a:t>
            </a:r>
            <a:r>
              <a:rPr lang="fr-FR" sz="4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4500" dirty="0" smtClean="0">
                <a:ea typeface="Tahoma" panose="020B0604030504040204" pitchFamily="34" charset="0"/>
                <a:cs typeface="Tahoma" panose="020B0604030504040204" pitchFamily="34" charset="0"/>
              </a:rPr>
              <a:t>des modèles de prédiction du </a:t>
            </a:r>
            <a:r>
              <a:rPr lang="fr-FR" sz="4800" b="1" dirty="0" smtClean="0">
                <a:solidFill>
                  <a:srgbClr val="FF66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rendement</a:t>
            </a:r>
            <a:r>
              <a:rPr lang="fr-FR" sz="4800" dirty="0">
                <a:solidFill>
                  <a:srgbClr val="FF66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4800" dirty="0" smtClean="0">
                <a:solidFill>
                  <a:srgbClr val="FF66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des carcasses </a:t>
            </a:r>
            <a:r>
              <a:rPr lang="fr-FR" sz="4000" i="1" dirty="0" smtClean="0">
                <a:ea typeface="Tahoma" panose="020B0604030504040204" pitchFamily="34" charset="0"/>
                <a:cs typeface="Tahoma" panose="020B0604030504040204" pitchFamily="34" charset="0"/>
              </a:rPr>
              <a:t>(%)</a:t>
            </a:r>
            <a:r>
              <a:rPr lang="fr-FR" sz="4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4500" dirty="0" smtClean="0">
                <a:ea typeface="Tahoma" panose="020B0604030504040204" pitchFamily="34" charset="0"/>
                <a:cs typeface="Tahoma" panose="020B0604030504040204" pitchFamily="34" charset="0"/>
              </a:rPr>
              <a:t>et de la </a:t>
            </a:r>
            <a:r>
              <a:rPr lang="fr-FR" sz="4800" b="1" dirty="0" smtClean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tendreté </a:t>
            </a:r>
            <a:r>
              <a:rPr lang="fr-FR" sz="4800" dirty="0" smtClean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de la noix d’entrecôte</a:t>
            </a:r>
            <a:r>
              <a:rPr lang="fr-FR" sz="4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4000" i="1" dirty="0" smtClean="0">
                <a:ea typeface="Tahoma" panose="020B0604030504040204" pitchFamily="34" charset="0"/>
                <a:cs typeface="Tahoma" panose="020B0604030504040204" pitchFamily="34" charset="0"/>
              </a:rPr>
              <a:t>(note de 1 à 10)</a:t>
            </a:r>
            <a:r>
              <a:rPr lang="fr-FR" sz="4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4500" dirty="0" smtClean="0">
                <a:ea typeface="Tahoma" panose="020B0604030504040204" pitchFamily="34" charset="0"/>
                <a:cs typeface="Tahoma" panose="020B0604030504040204" pitchFamily="34" charset="0"/>
              </a:rPr>
              <a:t>à l’aide de la régression linéaire multiple à effet aléatoire.</a:t>
            </a:r>
            <a:endParaRPr lang="fr-FR" sz="45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1" name="Picture 2" descr="http://www.fleisch-teilstuecke.at/typo3temp/pics/5cbac30013.jpg"/>
          <p:cNvPicPr>
            <a:picLocks noChangeAspect="1" noChangeArrowheads="1"/>
          </p:cNvPicPr>
          <p:nvPr/>
        </p:nvPicPr>
        <p:blipFill rotWithShape="1">
          <a:blip r:embed="rId4" cstate="print"/>
          <a:srcRect l="12115" r="62478"/>
          <a:stretch/>
        </p:blipFill>
        <p:spPr bwMode="auto">
          <a:xfrm rot="2843379">
            <a:off x="3818154" y="17551298"/>
            <a:ext cx="1162342" cy="275132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6" descr="http://www.latelierdessaveurs-maurice.com/_dynamique/gestionContenus02/zoom/viande-de-boeuf-2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196847" y="17778113"/>
            <a:ext cx="2723688" cy="1988737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ZoneTexte 28"/>
          <p:cNvSpPr txBox="1"/>
          <p:nvPr/>
        </p:nvSpPr>
        <p:spPr>
          <a:xfrm>
            <a:off x="0" y="42247087"/>
            <a:ext cx="30600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8EB059"/>
                </a:solidFill>
                <a:latin typeface="Segoe UI Semibold" panose="020B0702040204020203" pitchFamily="34" charset="0"/>
              </a:rPr>
              <a:t>Journée</a:t>
            </a:r>
            <a:r>
              <a:rPr lang="fr-FR" sz="4000" dirty="0" smtClean="0">
                <a:solidFill>
                  <a:srgbClr val="8EB059"/>
                </a:solidFill>
                <a:latin typeface="Segoe UI Semibold" panose="020B0702040204020203" pitchFamily="34" charset="0"/>
              </a:rPr>
              <a:t> Ecole Doctorale, Clermont-Ferrand, 21-22/05/2015</a:t>
            </a:r>
            <a:endParaRPr lang="fr-FR" sz="4000" dirty="0">
              <a:solidFill>
                <a:srgbClr val="8EB059"/>
              </a:solidFill>
              <a:latin typeface="Segoe UI Semibold" panose="020B0702040204020203" pitchFamily="34" charset="0"/>
            </a:endParaRPr>
          </a:p>
        </p:txBody>
      </p:sp>
      <p:graphicFrame>
        <p:nvGraphicFramePr>
          <p:cNvPr id="25" name="Graphique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569303"/>
              </p:ext>
            </p:extLst>
          </p:nvPr>
        </p:nvGraphicFramePr>
        <p:xfrm>
          <a:off x="1512280" y="20296778"/>
          <a:ext cx="11880000" cy="86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8" name="Graphique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2765999"/>
              </p:ext>
            </p:extLst>
          </p:nvPr>
        </p:nvGraphicFramePr>
        <p:xfrm>
          <a:off x="17749307" y="20452395"/>
          <a:ext cx="11880000" cy="86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" name="Rectangle 2"/>
          <p:cNvSpPr/>
          <p:nvPr/>
        </p:nvSpPr>
        <p:spPr>
          <a:xfrm>
            <a:off x="4812632" y="11489128"/>
            <a:ext cx="2566770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500" dirty="0">
                <a:ea typeface="Tahoma" panose="020B0604030504040204" pitchFamily="34" charset="0"/>
                <a:cs typeface="Tahoma" panose="020B0604030504040204" pitchFamily="34" charset="0"/>
              </a:rPr>
              <a:t>Données </a:t>
            </a:r>
            <a:r>
              <a:rPr lang="fr-FR" sz="4500" dirty="0" smtClean="0">
                <a:ea typeface="Tahoma" panose="020B0604030504040204" pitchFamily="34" charset="0"/>
                <a:cs typeface="Tahoma" panose="020B0604030504040204" pitchFamily="34" charset="0"/>
              </a:rPr>
              <a:t>individuelles de </a:t>
            </a:r>
            <a:r>
              <a:rPr lang="fr-FR" sz="4500" b="1" dirty="0" smtClean="0">
                <a:ea typeface="Tahoma" panose="020B0604030504040204" pitchFamily="34" charset="0"/>
                <a:cs typeface="Tahoma" panose="020B0604030504040204" pitchFamily="34" charset="0"/>
              </a:rPr>
              <a:t>995 </a:t>
            </a:r>
            <a:r>
              <a:rPr lang="fr-FR" sz="4500" dirty="0" smtClean="0">
                <a:ea typeface="Tahoma" panose="020B0604030504040204" pitchFamily="34" charset="0"/>
                <a:cs typeface="Tahoma" panose="020B0604030504040204" pitchFamily="34" charset="0"/>
              </a:rPr>
              <a:t>bovins (</a:t>
            </a:r>
            <a:r>
              <a:rPr lang="fr-FR" sz="4500" dirty="0">
                <a:ea typeface="Tahoma" panose="020B0604030504040204" pitchFamily="34" charset="0"/>
                <a:cs typeface="Tahoma" panose="020B0604030504040204" pitchFamily="34" charset="0"/>
              </a:rPr>
              <a:t>688 </a:t>
            </a:r>
            <a:r>
              <a:rPr lang="fr-FR" sz="4000" dirty="0">
                <a:solidFill>
                  <a:srgbClr val="008FFA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jeunes </a:t>
            </a:r>
            <a:r>
              <a:rPr lang="fr-FR" sz="4000" dirty="0" smtClean="0">
                <a:solidFill>
                  <a:srgbClr val="008FFA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bovins </a:t>
            </a:r>
            <a:r>
              <a:rPr lang="fr-FR" sz="4400" dirty="0" smtClean="0">
                <a:solidFill>
                  <a:srgbClr val="008FF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(JB) </a:t>
            </a:r>
            <a:r>
              <a:rPr lang="fr-FR" sz="4500" dirty="0">
                <a:ea typeface="Tahoma" panose="020B0604030504040204" pitchFamily="34" charset="0"/>
                <a:cs typeface="Tahoma" panose="020B0604030504040204" pitchFamily="34" charset="0"/>
              </a:rPr>
              <a:t>et 307 </a:t>
            </a:r>
            <a:r>
              <a:rPr lang="fr-FR" sz="4000" dirty="0" smtClean="0">
                <a:solidFill>
                  <a:srgbClr val="FF0066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vaches</a:t>
            </a:r>
            <a:r>
              <a:rPr lang="fr-FR" sz="4500" dirty="0" smtClean="0">
                <a:solidFill>
                  <a:srgbClr val="FF0066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4400" dirty="0" smtClean="0">
                <a:solidFill>
                  <a:srgbClr val="FF0066"/>
                </a:solidFill>
                <a:ea typeface="Tahoma" panose="020B0604030504040204" pitchFamily="34" charset="0"/>
                <a:cs typeface="Tahoma" panose="020B0604030504040204" pitchFamily="34" charset="0"/>
              </a:rPr>
              <a:t>(V)</a:t>
            </a:r>
            <a:r>
              <a:rPr lang="fr-FR" sz="4500" dirty="0" smtClean="0">
                <a:ea typeface="Tahoma" panose="020B0604030504040204" pitchFamily="34" charset="0"/>
                <a:cs typeface="Tahoma" panose="020B0604030504040204" pitchFamily="34" charset="0"/>
              </a:rPr>
              <a:t>) en phase d’engraissement.</a:t>
            </a:r>
            <a:endParaRPr lang="fr-FR" sz="45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70020" y="17526188"/>
            <a:ext cx="4836695" cy="86177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fr-FR" sz="5000" b="1" dirty="0" smtClean="0">
                <a:ln/>
                <a:solidFill>
                  <a:srgbClr val="78A22E"/>
                </a:solidFill>
                <a:latin typeface="Century Gothic" panose="020B0502020202020204" pitchFamily="34" charset="0"/>
              </a:rPr>
              <a:t>Résultats</a:t>
            </a:r>
            <a:endParaRPr lang="fr-FR" sz="5000" b="1" dirty="0">
              <a:ln/>
              <a:solidFill>
                <a:srgbClr val="78A22E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3031958" y="18638267"/>
            <a:ext cx="99380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dirty="0" smtClean="0"/>
              <a:t>Prédiction du </a:t>
            </a:r>
          </a:p>
          <a:p>
            <a:pPr algn="ctr"/>
            <a:r>
              <a:rPr lang="fr-FR" sz="5000" b="1" dirty="0" smtClean="0">
                <a:solidFill>
                  <a:srgbClr val="FF6600"/>
                </a:solidFill>
              </a:rPr>
              <a:t>rendement</a:t>
            </a:r>
            <a:r>
              <a:rPr lang="fr-FR" sz="5000" dirty="0" smtClean="0">
                <a:solidFill>
                  <a:srgbClr val="FF6600"/>
                </a:solidFill>
              </a:rPr>
              <a:t> des carcasses</a:t>
            </a:r>
            <a:endParaRPr lang="fr-FR" sz="5000" dirty="0">
              <a:solidFill>
                <a:srgbClr val="FF660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19202399" y="18542452"/>
            <a:ext cx="1020277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dirty="0" smtClean="0"/>
              <a:t>Prédiction de la </a:t>
            </a:r>
          </a:p>
          <a:p>
            <a:pPr algn="ctr"/>
            <a:r>
              <a:rPr lang="fr-FR" sz="5000" b="1" dirty="0" smtClean="0">
                <a:solidFill>
                  <a:srgbClr val="FF0000"/>
                </a:solidFill>
              </a:rPr>
              <a:t>tendreté</a:t>
            </a:r>
            <a:r>
              <a:rPr lang="fr-FR" sz="5000" dirty="0" smtClean="0">
                <a:solidFill>
                  <a:srgbClr val="FF0000"/>
                </a:solidFill>
              </a:rPr>
              <a:t> de la noix d’entrecôte</a:t>
            </a:r>
            <a:endParaRPr lang="fr-FR" sz="5000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3495" y="414364"/>
            <a:ext cx="306006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7000" b="1" dirty="0">
                <a:ln/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Prédire </a:t>
            </a:r>
            <a:r>
              <a:rPr lang="fr-FR" sz="7000" dirty="0">
                <a:ln/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à partir des </a:t>
            </a:r>
            <a:r>
              <a:rPr lang="fr-FR" sz="7000" b="1" dirty="0">
                <a:ln/>
                <a:solidFill>
                  <a:srgbClr val="33CC33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pratiques d’élevage</a:t>
            </a:r>
            <a:endParaRPr lang="fr-FR" sz="7000" dirty="0">
              <a:ln/>
              <a:latin typeface="Century Gothic" panose="020B0502020202020204" pitchFamily="34" charset="0"/>
            </a:endParaRPr>
          </a:p>
          <a:p>
            <a:pPr algn="ctr"/>
            <a:r>
              <a:rPr lang="fr-FR" sz="7000" dirty="0" smtClean="0">
                <a:ln/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</a:t>
            </a:r>
            <a:r>
              <a:rPr lang="fr-FR" sz="7000" b="1" dirty="0">
                <a:ln/>
                <a:solidFill>
                  <a:srgbClr val="FF6600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rendement </a:t>
            </a:r>
            <a:r>
              <a:rPr lang="fr-FR" sz="7000" b="1" dirty="0" smtClean="0">
                <a:ln/>
                <a:solidFill>
                  <a:srgbClr val="FF6600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 carcasses</a:t>
            </a:r>
            <a:r>
              <a:rPr lang="fr-FR" sz="7000" dirty="0" smtClean="0">
                <a:ln/>
                <a:solidFill>
                  <a:srgbClr val="FF6600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7000" dirty="0">
                <a:ln/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la </a:t>
            </a:r>
            <a:r>
              <a:rPr lang="fr-FR" sz="7000" b="1" dirty="0">
                <a:ln/>
                <a:solidFill>
                  <a:srgbClr val="FF0000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tendreté </a:t>
            </a:r>
            <a:r>
              <a:rPr lang="fr-FR" sz="7000" b="1" dirty="0" smtClean="0">
                <a:ln/>
                <a:solidFill>
                  <a:srgbClr val="FF0000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la </a:t>
            </a:r>
            <a:r>
              <a:rPr lang="fr-FR" sz="7000" b="1" dirty="0">
                <a:ln/>
                <a:solidFill>
                  <a:srgbClr val="FF0000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noix </a:t>
            </a:r>
            <a:r>
              <a:rPr lang="fr-FR" sz="7000" b="1" dirty="0" smtClean="0">
                <a:ln/>
                <a:solidFill>
                  <a:srgbClr val="FF0000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d’entrecôte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770020" y="6720568"/>
            <a:ext cx="7573019" cy="86177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fr-FR" sz="5000" b="1" dirty="0" smtClean="0">
                <a:ln/>
                <a:solidFill>
                  <a:srgbClr val="78A22E"/>
                </a:solidFill>
                <a:latin typeface="Century Gothic" panose="020B0502020202020204" pitchFamily="34" charset="0"/>
              </a:rPr>
              <a:t>Introduction</a:t>
            </a:r>
            <a:endParaRPr lang="fr-FR" sz="5000" b="1" dirty="0">
              <a:ln/>
              <a:solidFill>
                <a:srgbClr val="78A22E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301111" y="29958534"/>
            <a:ext cx="11251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latin typeface="Century Gothic" panose="020B0502020202020204" pitchFamily="34" charset="0"/>
              </a:rPr>
              <a:t>R²</a:t>
            </a:r>
            <a:r>
              <a:rPr lang="fr-FR" sz="4400" baseline="-30000" dirty="0" smtClean="0">
                <a:latin typeface="Century Gothic" panose="020B0502020202020204" pitchFamily="34" charset="0"/>
              </a:rPr>
              <a:t>calibration </a:t>
            </a:r>
            <a:r>
              <a:rPr lang="fr-FR" sz="4400" dirty="0" smtClean="0">
                <a:latin typeface="Century Gothic" panose="020B0502020202020204" pitchFamily="34" charset="0"/>
              </a:rPr>
              <a:t>= </a:t>
            </a:r>
            <a:r>
              <a:rPr lang="fr-FR" sz="4400" b="1" dirty="0" smtClean="0">
                <a:latin typeface="Century Gothic" panose="020B0502020202020204" pitchFamily="34" charset="0"/>
              </a:rPr>
              <a:t>0,77 </a:t>
            </a:r>
            <a:r>
              <a:rPr lang="fr-FR" sz="4400" dirty="0" smtClean="0">
                <a:latin typeface="Century Gothic" panose="020B0502020202020204" pitchFamily="34" charset="0"/>
              </a:rPr>
              <a:t>(</a:t>
            </a:r>
            <a:r>
              <a:rPr lang="fr-FR" sz="4400" dirty="0" err="1" smtClean="0">
                <a:latin typeface="Century Gothic" panose="020B0502020202020204" pitchFamily="34" charset="0"/>
              </a:rPr>
              <a:t>n</a:t>
            </a:r>
            <a:r>
              <a:rPr lang="fr-FR" sz="4400" baseline="-30000" dirty="0" err="1" smtClean="0">
                <a:latin typeface="Century Gothic" panose="020B0502020202020204" pitchFamily="34" charset="0"/>
              </a:rPr>
              <a:t>calibration</a:t>
            </a:r>
            <a:r>
              <a:rPr lang="fr-FR" sz="4400" dirty="0" smtClean="0">
                <a:latin typeface="Century Gothic" panose="020B0502020202020204" pitchFamily="34" charset="0"/>
              </a:rPr>
              <a:t> = 746) </a:t>
            </a:r>
            <a:endParaRPr lang="fr-FR" sz="4400" b="1" dirty="0">
              <a:latin typeface="Century Gothic" panose="020B05020202020202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301110" y="31003246"/>
            <a:ext cx="106975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latin typeface="Century Gothic" panose="020B0502020202020204" pitchFamily="34" charset="0"/>
              </a:rPr>
              <a:t>R²</a:t>
            </a:r>
            <a:r>
              <a:rPr lang="fr-FR" sz="4400" baseline="-30000" dirty="0" smtClean="0">
                <a:latin typeface="Century Gothic" panose="020B0502020202020204" pitchFamily="34" charset="0"/>
              </a:rPr>
              <a:t>validation</a:t>
            </a:r>
            <a:r>
              <a:rPr lang="fr-FR" sz="4400" dirty="0" smtClean="0">
                <a:latin typeface="Century Gothic" panose="020B0502020202020204" pitchFamily="34" charset="0"/>
              </a:rPr>
              <a:t> = </a:t>
            </a:r>
            <a:r>
              <a:rPr lang="fr-FR" sz="4400" b="1" dirty="0" smtClean="0">
                <a:latin typeface="Century Gothic" panose="020B0502020202020204" pitchFamily="34" charset="0"/>
              </a:rPr>
              <a:t>0,74 </a:t>
            </a:r>
            <a:r>
              <a:rPr lang="fr-FR" sz="4400" dirty="0" smtClean="0">
                <a:latin typeface="Century Gothic" panose="020B0502020202020204" pitchFamily="34" charset="0"/>
              </a:rPr>
              <a:t>(</a:t>
            </a:r>
            <a:r>
              <a:rPr lang="fr-FR" sz="4400" dirty="0" err="1" smtClean="0">
                <a:latin typeface="Century Gothic" panose="020B0502020202020204" pitchFamily="34" charset="0"/>
              </a:rPr>
              <a:t>n</a:t>
            </a:r>
            <a:r>
              <a:rPr lang="fr-FR" sz="4400" baseline="-30000" dirty="0" err="1" smtClean="0">
                <a:latin typeface="Century Gothic" panose="020B0502020202020204" pitchFamily="34" charset="0"/>
              </a:rPr>
              <a:t>validation</a:t>
            </a:r>
            <a:r>
              <a:rPr lang="fr-FR" sz="4400" dirty="0" smtClean="0">
                <a:latin typeface="Century Gothic" panose="020B0502020202020204" pitchFamily="34" charset="0"/>
              </a:rPr>
              <a:t> = 249)</a:t>
            </a:r>
            <a:endParaRPr lang="fr-FR" sz="4400" b="1" dirty="0">
              <a:latin typeface="Century Gothic" panose="020B0502020202020204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16988587" y="29958534"/>
            <a:ext cx="112991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latin typeface="Century Gothic" panose="020B0502020202020204" pitchFamily="34" charset="0"/>
              </a:rPr>
              <a:t>R²</a:t>
            </a:r>
            <a:r>
              <a:rPr lang="fr-FR" sz="4400" baseline="-30000" dirty="0" smtClean="0">
                <a:latin typeface="Century Gothic" panose="020B0502020202020204" pitchFamily="34" charset="0"/>
              </a:rPr>
              <a:t>calibration</a:t>
            </a:r>
            <a:r>
              <a:rPr lang="fr-FR" sz="4400" dirty="0" smtClean="0">
                <a:latin typeface="Century Gothic" panose="020B0502020202020204" pitchFamily="34" charset="0"/>
              </a:rPr>
              <a:t> = </a:t>
            </a:r>
            <a:r>
              <a:rPr lang="fr-FR" sz="4400" b="1" dirty="0" smtClean="0">
                <a:latin typeface="Century Gothic" panose="020B0502020202020204" pitchFamily="34" charset="0"/>
              </a:rPr>
              <a:t>0,45 </a:t>
            </a:r>
            <a:r>
              <a:rPr lang="fr-FR" sz="4400" dirty="0" smtClean="0">
                <a:latin typeface="Century Gothic" panose="020B0502020202020204" pitchFamily="34" charset="0"/>
              </a:rPr>
              <a:t>(</a:t>
            </a:r>
            <a:r>
              <a:rPr lang="fr-FR" sz="4400" dirty="0" err="1" smtClean="0">
                <a:latin typeface="Century Gothic" panose="020B0502020202020204" pitchFamily="34" charset="0"/>
              </a:rPr>
              <a:t>n</a:t>
            </a:r>
            <a:r>
              <a:rPr lang="fr-FR" sz="4400" baseline="-30000" dirty="0" err="1" smtClean="0">
                <a:latin typeface="Century Gothic" panose="020B0502020202020204" pitchFamily="34" charset="0"/>
              </a:rPr>
              <a:t>calibration</a:t>
            </a:r>
            <a:r>
              <a:rPr lang="fr-FR" sz="4400" dirty="0" smtClean="0">
                <a:latin typeface="Century Gothic" panose="020B0502020202020204" pitchFamily="34" charset="0"/>
              </a:rPr>
              <a:t> = 354)</a:t>
            </a:r>
            <a:endParaRPr lang="fr-FR" sz="4400" b="1" dirty="0">
              <a:latin typeface="Century Gothic" panose="020B0502020202020204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6988587" y="31003246"/>
            <a:ext cx="107189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latin typeface="Century Gothic" panose="020B0502020202020204" pitchFamily="34" charset="0"/>
              </a:rPr>
              <a:t>R²</a:t>
            </a:r>
            <a:r>
              <a:rPr lang="fr-FR" sz="4400" baseline="-30000" dirty="0" smtClean="0">
                <a:latin typeface="Century Gothic" panose="020B0502020202020204" pitchFamily="34" charset="0"/>
              </a:rPr>
              <a:t>validation</a:t>
            </a:r>
            <a:r>
              <a:rPr lang="fr-FR" sz="4400" dirty="0" smtClean="0">
                <a:latin typeface="Century Gothic" panose="020B0502020202020204" pitchFamily="34" charset="0"/>
              </a:rPr>
              <a:t> = </a:t>
            </a:r>
            <a:r>
              <a:rPr lang="fr-FR" sz="4400" b="1" dirty="0" smtClean="0">
                <a:latin typeface="Century Gothic" panose="020B0502020202020204" pitchFamily="34" charset="0"/>
              </a:rPr>
              <a:t>0,33 </a:t>
            </a:r>
            <a:r>
              <a:rPr lang="fr-FR" sz="4400" dirty="0" smtClean="0">
                <a:latin typeface="Century Gothic" panose="020B0502020202020204" pitchFamily="34" charset="0"/>
              </a:rPr>
              <a:t>(</a:t>
            </a:r>
            <a:r>
              <a:rPr lang="fr-FR" sz="4400" dirty="0" err="1" smtClean="0">
                <a:latin typeface="Century Gothic" panose="020B0502020202020204" pitchFamily="34" charset="0"/>
              </a:rPr>
              <a:t>n</a:t>
            </a:r>
            <a:r>
              <a:rPr lang="fr-FR" sz="4400" baseline="-30000" dirty="0" err="1" smtClean="0">
                <a:latin typeface="Century Gothic" panose="020B0502020202020204" pitchFamily="34" charset="0"/>
              </a:rPr>
              <a:t>validation</a:t>
            </a:r>
            <a:r>
              <a:rPr lang="fr-FR" sz="4400" dirty="0" smtClean="0">
                <a:latin typeface="Century Gothic" panose="020B0502020202020204" pitchFamily="34" charset="0"/>
              </a:rPr>
              <a:t> = 115)</a:t>
            </a:r>
            <a:endParaRPr lang="fr-FR" sz="4400" b="1" dirty="0">
              <a:latin typeface="Century Gothic" panose="020B0502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301110" y="28930431"/>
            <a:ext cx="5462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Effet aléatoire : </a:t>
            </a:r>
            <a:r>
              <a:rPr lang="fr-FR" sz="4400" b="1" dirty="0" smtClean="0">
                <a:latin typeface="Century Gothic" panose="020B0502020202020204" pitchFamily="34" charset="0"/>
              </a:rPr>
              <a:t>race</a:t>
            </a:r>
            <a:endParaRPr lang="fr-FR" sz="4400" b="1" dirty="0">
              <a:latin typeface="Century Gothic" panose="020B0502020202020204" pitchFamily="34" charset="0"/>
            </a:endParaRPr>
          </a:p>
        </p:txBody>
      </p:sp>
      <p:grpSp>
        <p:nvGrpSpPr>
          <p:cNvPr id="19" name="Groupe 18"/>
          <p:cNvGrpSpPr/>
          <p:nvPr/>
        </p:nvGrpSpPr>
        <p:grpSpPr>
          <a:xfrm>
            <a:off x="13836315" y="22918293"/>
            <a:ext cx="3676324" cy="2093004"/>
            <a:chOff x="13740063" y="23471742"/>
            <a:chExt cx="3676324" cy="2093004"/>
          </a:xfrm>
        </p:grpSpPr>
        <p:grpSp>
          <p:nvGrpSpPr>
            <p:cNvPr id="15" name="Groupe 14"/>
            <p:cNvGrpSpPr/>
            <p:nvPr/>
          </p:nvGrpSpPr>
          <p:grpSpPr>
            <a:xfrm>
              <a:off x="14101011" y="23776737"/>
              <a:ext cx="3242381" cy="1411213"/>
              <a:chOff x="14943221" y="22934529"/>
              <a:chExt cx="3242381" cy="1411213"/>
            </a:xfrm>
          </p:grpSpPr>
          <p:sp>
            <p:nvSpPr>
              <p:cNvPr id="11" name="Ellipse 10"/>
              <p:cNvSpPr/>
              <p:nvPr/>
            </p:nvSpPr>
            <p:spPr>
              <a:xfrm>
                <a:off x="14943221" y="23124695"/>
                <a:ext cx="216000" cy="216000"/>
              </a:xfrm>
              <a:prstGeom prst="ellipse">
                <a:avLst/>
              </a:prstGeom>
              <a:solidFill>
                <a:srgbClr val="FF0066"/>
              </a:solidFill>
              <a:ln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Ellipse 31"/>
              <p:cNvSpPr/>
              <p:nvPr/>
            </p:nvSpPr>
            <p:spPr>
              <a:xfrm>
                <a:off x="14954685" y="23963251"/>
                <a:ext cx="216000" cy="216000"/>
              </a:xfrm>
              <a:prstGeom prst="ellipse">
                <a:avLst/>
              </a:prstGeom>
              <a:solidFill>
                <a:srgbClr val="008FFA"/>
              </a:solidFill>
              <a:ln>
                <a:solidFill>
                  <a:srgbClr val="008FF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5300325" y="22934529"/>
                <a:ext cx="148944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3600" dirty="0" smtClean="0">
                    <a:solidFill>
                      <a:srgbClr val="FF0066"/>
                    </a:solidFill>
                    <a:ea typeface="Tahoma" panose="020B0604030504040204" pitchFamily="34" charset="0"/>
                    <a:cs typeface="Tahoma" panose="020B0604030504040204" pitchFamily="34" charset="0"/>
                  </a:rPr>
                  <a:t>Vaches</a:t>
                </a:r>
                <a:endParaRPr lang="fr-FR" sz="3600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5300325" y="23699411"/>
                <a:ext cx="288527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3600" dirty="0" smtClean="0">
                    <a:solidFill>
                      <a:srgbClr val="008FFA"/>
                    </a:solidFill>
                    <a:ea typeface="Tahoma" panose="020B0604030504040204" pitchFamily="34" charset="0"/>
                    <a:cs typeface="Tahoma" panose="020B0604030504040204" pitchFamily="34" charset="0"/>
                  </a:rPr>
                  <a:t>Jeunes </a:t>
                </a:r>
                <a:r>
                  <a:rPr lang="fr-FR" sz="3600" dirty="0">
                    <a:solidFill>
                      <a:srgbClr val="008FFA"/>
                    </a:solidFill>
                    <a:ea typeface="Tahoma" panose="020B0604030504040204" pitchFamily="34" charset="0"/>
                    <a:cs typeface="Tahoma" panose="020B0604030504040204" pitchFamily="34" charset="0"/>
                  </a:rPr>
                  <a:t>bovins </a:t>
                </a:r>
                <a:endParaRPr lang="fr-FR" sz="3600" dirty="0">
                  <a:solidFill>
                    <a:srgbClr val="008FFA"/>
                  </a:solidFill>
                </a:endParaRPr>
              </a:p>
            </p:txBody>
          </p:sp>
        </p:grpSp>
        <p:sp>
          <p:nvSpPr>
            <p:cNvPr id="18" name="Rectangle à coins arrondis 17"/>
            <p:cNvSpPr/>
            <p:nvPr/>
          </p:nvSpPr>
          <p:spPr>
            <a:xfrm>
              <a:off x="13740063" y="23471742"/>
              <a:ext cx="3676324" cy="2093004"/>
            </a:xfrm>
            <a:prstGeom prst="roundRect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7" name="ZoneTexte 36"/>
          <p:cNvSpPr txBox="1"/>
          <p:nvPr/>
        </p:nvSpPr>
        <p:spPr>
          <a:xfrm>
            <a:off x="817923" y="38279044"/>
            <a:ext cx="4769911" cy="86177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fr-FR" sz="5000" b="1" dirty="0" smtClean="0">
                <a:ln/>
                <a:solidFill>
                  <a:srgbClr val="6E952A"/>
                </a:solidFill>
                <a:latin typeface="Century Gothic" panose="020B0502020202020204" pitchFamily="34" charset="0"/>
              </a:rPr>
              <a:t>Conclusion</a:t>
            </a:r>
            <a:endParaRPr lang="fr-FR" sz="5000" b="1" dirty="0">
              <a:ln/>
              <a:solidFill>
                <a:srgbClr val="6E952A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16929939" y="28930431"/>
            <a:ext cx="12766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Effet aléatoire : </a:t>
            </a:r>
            <a:r>
              <a:rPr lang="fr-FR" sz="4400" b="1" dirty="0" smtClean="0">
                <a:latin typeface="Century Gothic" panose="020B0502020202020204" pitchFamily="34" charset="0"/>
              </a:rPr>
              <a:t>Jury d’analyses sensorielles (jury)</a:t>
            </a:r>
            <a:endParaRPr lang="fr-FR" sz="4400" b="1" dirty="0">
              <a:latin typeface="Century Gothic" panose="020B0502020202020204" pitchFamily="34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836803" y="32088640"/>
            <a:ext cx="496843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5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Équations :</a:t>
            </a:r>
            <a:endParaRPr lang="fr-FR" sz="4500" b="1" i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8" t="1900" r="3252" b="2483"/>
          <a:stretch/>
        </p:blipFill>
        <p:spPr>
          <a:xfrm rot="5400000">
            <a:off x="750126" y="11624929"/>
            <a:ext cx="3915593" cy="378000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4" name="ZoneTexte 23"/>
          <p:cNvSpPr txBox="1"/>
          <p:nvPr/>
        </p:nvSpPr>
        <p:spPr>
          <a:xfrm>
            <a:off x="1053370" y="33188265"/>
            <a:ext cx="1381766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5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Rendement</a:t>
            </a:r>
            <a:r>
              <a:rPr lang="fr-FR" sz="5000" b="1" dirty="0" smtClean="0">
                <a:solidFill>
                  <a:srgbClr val="FF6600"/>
                </a:solidFill>
              </a:rPr>
              <a:t> </a:t>
            </a:r>
            <a:r>
              <a:rPr lang="fr-FR" sz="5000" b="1" baseline="-30000" dirty="0" smtClean="0">
                <a:solidFill>
                  <a:srgbClr val="008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JB</a:t>
            </a:r>
            <a:r>
              <a:rPr lang="fr-FR" sz="5000" dirty="0" smtClean="0"/>
              <a:t> = 56,7 </a:t>
            </a:r>
            <a:r>
              <a:rPr lang="fr-FR" sz="4400" dirty="0"/>
              <a:t>+</a:t>
            </a:r>
            <a:r>
              <a:rPr lang="fr-FR" sz="5000" dirty="0"/>
              <a:t> </a:t>
            </a:r>
            <a:r>
              <a:rPr lang="fr-FR" sz="5000" dirty="0" err="1"/>
              <a:t>const</a:t>
            </a:r>
            <a:r>
              <a:rPr lang="fr-FR" sz="5000" b="1" baseline="-30000" dirty="0" err="1"/>
              <a:t>race</a:t>
            </a:r>
            <a:r>
              <a:rPr lang="fr-FR" sz="5000" dirty="0"/>
              <a:t> </a:t>
            </a:r>
            <a:r>
              <a:rPr lang="fr-FR" sz="5000" dirty="0" smtClean="0"/>
              <a:t>+ 0,2 </a:t>
            </a:r>
            <a:r>
              <a:rPr lang="fr-FR" sz="4400" dirty="0" smtClean="0"/>
              <a:t>x</a:t>
            </a:r>
            <a:r>
              <a:rPr lang="fr-FR" sz="5000" dirty="0" smtClean="0"/>
              <a:t> </a:t>
            </a:r>
            <a:r>
              <a:rPr lang="fr-FR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 abattage </a:t>
            </a:r>
          </a:p>
          <a:p>
            <a:pPr algn="just"/>
            <a:r>
              <a:rPr lang="fr-FR" sz="5000" dirty="0" smtClean="0"/>
              <a:t>- 5,7.10</a:t>
            </a:r>
            <a:r>
              <a:rPr lang="fr-FR" sz="5000" baseline="46000" dirty="0" smtClean="0"/>
              <a:t>-4</a:t>
            </a:r>
            <a:r>
              <a:rPr lang="fr-FR" sz="5000" dirty="0" smtClean="0"/>
              <a:t> </a:t>
            </a:r>
            <a:r>
              <a:rPr lang="fr-FR" sz="4400" dirty="0" smtClean="0"/>
              <a:t>x</a:t>
            </a:r>
            <a:r>
              <a:rPr lang="fr-FR" sz="5000" dirty="0" smtClean="0"/>
              <a:t> </a:t>
            </a:r>
            <a:r>
              <a:rPr lang="fr-FR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Poids au début de l’engraissement </a:t>
            </a:r>
          </a:p>
          <a:p>
            <a:pPr algn="just"/>
            <a:r>
              <a:rPr lang="fr-FR" sz="4400" dirty="0" smtClean="0"/>
              <a:t>+</a:t>
            </a:r>
            <a:r>
              <a:rPr lang="fr-FR" sz="5000" dirty="0" smtClean="0"/>
              <a:t> 0,02 </a:t>
            </a:r>
            <a:r>
              <a:rPr lang="fr-FR" sz="4400" dirty="0" smtClean="0"/>
              <a:t>x </a:t>
            </a:r>
            <a:r>
              <a:rPr lang="fr-FR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Concentrés</a:t>
            </a:r>
            <a:endParaRPr lang="fr-FR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1053370" y="35714985"/>
            <a:ext cx="1415291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5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Rendement</a:t>
            </a:r>
            <a:r>
              <a:rPr lang="fr-FR" sz="5000" b="1" dirty="0" smtClean="0">
                <a:solidFill>
                  <a:srgbClr val="FF6600"/>
                </a:solidFill>
              </a:rPr>
              <a:t> </a:t>
            </a:r>
            <a:r>
              <a:rPr lang="fr-FR" sz="5000" b="1" baseline="-30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fr-FR" sz="5000" dirty="0" smtClean="0"/>
              <a:t> = 53,1 </a:t>
            </a:r>
            <a:r>
              <a:rPr lang="fr-FR" sz="4400" dirty="0"/>
              <a:t>+</a:t>
            </a:r>
            <a:r>
              <a:rPr lang="fr-FR" sz="5000" dirty="0"/>
              <a:t> </a:t>
            </a:r>
            <a:r>
              <a:rPr lang="fr-FR" sz="5000" dirty="0" err="1"/>
              <a:t>const</a:t>
            </a:r>
            <a:r>
              <a:rPr lang="fr-FR" sz="5000" b="1" baseline="-30000" dirty="0" err="1"/>
              <a:t>race</a:t>
            </a:r>
            <a:r>
              <a:rPr lang="fr-FR" sz="5000" dirty="0"/>
              <a:t> </a:t>
            </a:r>
            <a:r>
              <a:rPr lang="fr-FR" sz="5000" dirty="0" smtClean="0"/>
              <a:t>- 0,03 </a:t>
            </a:r>
            <a:r>
              <a:rPr lang="fr-FR" sz="4400" dirty="0" smtClean="0"/>
              <a:t>x</a:t>
            </a:r>
            <a:r>
              <a:rPr lang="fr-FR" sz="5000" dirty="0" smtClean="0"/>
              <a:t> </a:t>
            </a:r>
            <a:r>
              <a:rPr lang="fr-FR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 abattage </a:t>
            </a:r>
          </a:p>
          <a:p>
            <a:pPr algn="just"/>
            <a:r>
              <a:rPr lang="fr-FR" sz="4400" dirty="0" smtClean="0"/>
              <a:t>+</a:t>
            </a:r>
            <a:r>
              <a:rPr lang="fr-FR" sz="5000" dirty="0" smtClean="0"/>
              <a:t> 6,7.10</a:t>
            </a:r>
            <a:r>
              <a:rPr lang="fr-FR" sz="5000" baseline="46000" dirty="0" smtClean="0"/>
              <a:t>-3</a:t>
            </a:r>
            <a:r>
              <a:rPr lang="fr-FR" sz="5000" dirty="0" smtClean="0"/>
              <a:t> </a:t>
            </a:r>
            <a:r>
              <a:rPr lang="fr-FR" sz="4400" dirty="0" smtClean="0"/>
              <a:t>x</a:t>
            </a:r>
            <a:r>
              <a:rPr lang="fr-FR" sz="5000" dirty="0" smtClean="0"/>
              <a:t> </a:t>
            </a:r>
            <a:r>
              <a:rPr lang="fr-FR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Poids au début de l’engraissement</a:t>
            </a:r>
            <a:r>
              <a:rPr lang="fr-FR" sz="5000" dirty="0" smtClean="0"/>
              <a:t> </a:t>
            </a:r>
          </a:p>
          <a:p>
            <a:pPr algn="just"/>
            <a:r>
              <a:rPr lang="fr-FR" sz="4400" dirty="0" smtClean="0"/>
              <a:t>-</a:t>
            </a:r>
            <a:r>
              <a:rPr lang="fr-FR" sz="5000" dirty="0" smtClean="0"/>
              <a:t> 0,02 </a:t>
            </a:r>
            <a:r>
              <a:rPr lang="fr-FR" sz="4400" dirty="0" smtClean="0"/>
              <a:t>x</a:t>
            </a:r>
            <a:r>
              <a:rPr lang="fr-FR" sz="5000" dirty="0" smtClean="0"/>
              <a:t> </a:t>
            </a:r>
            <a:r>
              <a:rPr lang="fr-FR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Concentrés</a:t>
            </a:r>
            <a:endParaRPr lang="fr-FR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16988587" y="33033080"/>
            <a:ext cx="1279092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Tendreté</a:t>
            </a:r>
            <a:r>
              <a:rPr lang="fr-FR" sz="5000" b="1" dirty="0" smtClean="0">
                <a:solidFill>
                  <a:srgbClr val="FF0000"/>
                </a:solidFill>
              </a:rPr>
              <a:t> </a:t>
            </a:r>
            <a:r>
              <a:rPr lang="fr-FR" sz="5000" b="1" baseline="-30000" dirty="0" smtClean="0">
                <a:solidFill>
                  <a:srgbClr val="008FF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JB</a:t>
            </a:r>
            <a:r>
              <a:rPr lang="fr-FR" sz="5000" dirty="0" smtClean="0"/>
              <a:t> = 7,9 </a:t>
            </a:r>
            <a:r>
              <a:rPr lang="fr-FR" sz="4400" dirty="0" smtClean="0"/>
              <a:t>+</a:t>
            </a:r>
            <a:r>
              <a:rPr lang="fr-FR" sz="5000" dirty="0" smtClean="0"/>
              <a:t> </a:t>
            </a:r>
            <a:r>
              <a:rPr lang="fr-FR" sz="5000" dirty="0" err="1" smtClean="0"/>
              <a:t>const</a:t>
            </a:r>
            <a:r>
              <a:rPr lang="fr-FR" sz="5000" b="1" baseline="-30000" dirty="0" err="1" smtClean="0"/>
              <a:t>jury</a:t>
            </a:r>
            <a:r>
              <a:rPr lang="fr-FR" sz="5000" dirty="0" smtClean="0"/>
              <a:t> </a:t>
            </a:r>
            <a:r>
              <a:rPr lang="fr-FR" sz="4400" dirty="0" smtClean="0"/>
              <a:t>+</a:t>
            </a:r>
            <a:r>
              <a:rPr lang="fr-FR" sz="5000" dirty="0" smtClean="0"/>
              <a:t> 4,7.10</a:t>
            </a:r>
            <a:r>
              <a:rPr lang="fr-FR" sz="5000" baseline="46000" dirty="0" smtClean="0"/>
              <a:t>-3</a:t>
            </a:r>
            <a:r>
              <a:rPr lang="fr-FR" sz="5000" dirty="0" smtClean="0"/>
              <a:t> </a:t>
            </a:r>
            <a:r>
              <a:rPr lang="fr-FR" sz="4400" dirty="0" smtClean="0"/>
              <a:t>x</a:t>
            </a:r>
            <a:r>
              <a:rPr lang="fr-FR" sz="5000" dirty="0" smtClean="0"/>
              <a:t> </a:t>
            </a:r>
            <a:r>
              <a:rPr lang="fr-FR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Poids au début de l’engraissement </a:t>
            </a:r>
            <a:r>
              <a:rPr lang="fr-FR" sz="5000" dirty="0" smtClean="0"/>
              <a:t>- 3,8.10</a:t>
            </a:r>
            <a:r>
              <a:rPr lang="fr-FR" sz="5000" baseline="46000" dirty="0" smtClean="0"/>
              <a:t>-3</a:t>
            </a:r>
            <a:r>
              <a:rPr lang="fr-FR" sz="5000" dirty="0" smtClean="0"/>
              <a:t> </a:t>
            </a:r>
            <a:r>
              <a:rPr lang="fr-FR" sz="4400" dirty="0" smtClean="0"/>
              <a:t>x</a:t>
            </a:r>
            <a:r>
              <a:rPr lang="fr-FR" sz="5000" dirty="0" smtClean="0"/>
              <a:t> </a:t>
            </a:r>
            <a:r>
              <a:rPr lang="fr-FR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Durée de l’engraissement</a:t>
            </a:r>
            <a:endParaRPr lang="fr-FR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17012652" y="35682963"/>
            <a:ext cx="127668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Tendreté</a:t>
            </a:r>
            <a:r>
              <a:rPr lang="fr-FR" sz="5000" b="1" dirty="0" smtClean="0">
                <a:solidFill>
                  <a:srgbClr val="FF0000"/>
                </a:solidFill>
              </a:rPr>
              <a:t> </a:t>
            </a:r>
            <a:r>
              <a:rPr lang="fr-FR" sz="5000" b="1" baseline="-30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fr-FR" sz="5000" dirty="0" smtClean="0"/>
              <a:t> = 5,2 + </a:t>
            </a:r>
            <a:r>
              <a:rPr lang="fr-FR" sz="5000" dirty="0" err="1" smtClean="0"/>
              <a:t>const</a:t>
            </a:r>
            <a:r>
              <a:rPr lang="fr-FR" sz="5000" b="1" baseline="-30000" dirty="0" err="1" smtClean="0"/>
              <a:t>jury</a:t>
            </a:r>
            <a:r>
              <a:rPr lang="fr-FR" sz="5000" baseline="-30000" dirty="0"/>
              <a:t> </a:t>
            </a:r>
            <a:r>
              <a:rPr lang="fr-FR" sz="4400" dirty="0" smtClean="0"/>
              <a:t>+</a:t>
            </a:r>
            <a:r>
              <a:rPr lang="fr-FR" sz="5000" dirty="0" smtClean="0"/>
              <a:t> 2,1.10</a:t>
            </a:r>
            <a:r>
              <a:rPr lang="fr-FR" sz="5000" baseline="46000" dirty="0" smtClean="0"/>
              <a:t>-4</a:t>
            </a:r>
            <a:r>
              <a:rPr lang="fr-FR" sz="5000" dirty="0" smtClean="0"/>
              <a:t> </a:t>
            </a:r>
            <a:r>
              <a:rPr lang="fr-FR" sz="4400" dirty="0" smtClean="0"/>
              <a:t>x</a:t>
            </a:r>
            <a:r>
              <a:rPr lang="fr-FR" sz="5000" dirty="0" smtClean="0"/>
              <a:t> </a:t>
            </a:r>
            <a:r>
              <a:rPr lang="fr-FR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Poids au début de l’engraissement</a:t>
            </a:r>
            <a:r>
              <a:rPr lang="fr-FR" sz="5000" dirty="0" smtClean="0"/>
              <a:t> - 3,8.10</a:t>
            </a:r>
            <a:r>
              <a:rPr lang="fr-FR" sz="5000" baseline="46000" dirty="0" smtClean="0"/>
              <a:t>-3</a:t>
            </a:r>
            <a:r>
              <a:rPr lang="fr-FR" sz="5000" dirty="0" smtClean="0"/>
              <a:t> </a:t>
            </a:r>
            <a:r>
              <a:rPr lang="fr-FR" sz="4400" dirty="0" smtClean="0"/>
              <a:t>x</a:t>
            </a:r>
            <a:r>
              <a:rPr lang="fr-FR" sz="5000" dirty="0" smtClean="0"/>
              <a:t> </a:t>
            </a:r>
            <a:r>
              <a:rPr lang="fr-FR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Durée de l’engraissement</a:t>
            </a:r>
            <a:endParaRPr lang="fr-FR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16622647" y="32076886"/>
            <a:ext cx="337383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500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Équations :</a:t>
            </a:r>
            <a:endParaRPr lang="fr-FR" sz="4500" b="1" i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735208" y="39373281"/>
            <a:ext cx="289615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5000" dirty="0" smtClean="0"/>
              <a:t>Un pilotage du </a:t>
            </a:r>
            <a:r>
              <a:rPr lang="fr-FR" sz="5000" b="1" dirty="0" smtClean="0">
                <a:solidFill>
                  <a:srgbClr val="FF6600"/>
                </a:solidFill>
              </a:rPr>
              <a:t>rendement</a:t>
            </a:r>
            <a:r>
              <a:rPr lang="fr-FR" sz="5000" dirty="0" smtClean="0">
                <a:solidFill>
                  <a:srgbClr val="FF6600"/>
                </a:solidFill>
              </a:rPr>
              <a:t> des carcasses</a:t>
            </a:r>
            <a:r>
              <a:rPr lang="fr-FR" sz="5000" dirty="0" smtClean="0"/>
              <a:t> et de la </a:t>
            </a:r>
            <a:r>
              <a:rPr lang="fr-FR" sz="5000" b="1" dirty="0" smtClean="0">
                <a:solidFill>
                  <a:srgbClr val="FF0000"/>
                </a:solidFill>
              </a:rPr>
              <a:t>tendreté</a:t>
            </a:r>
            <a:r>
              <a:rPr lang="fr-FR" sz="5000" dirty="0" smtClean="0">
                <a:solidFill>
                  <a:srgbClr val="FF0000"/>
                </a:solidFill>
              </a:rPr>
              <a:t> de la noix d’entrecôte</a:t>
            </a:r>
            <a:r>
              <a:rPr lang="fr-FR" sz="5000" dirty="0" smtClean="0"/>
              <a:t> peut être réalisé grâce aux </a:t>
            </a:r>
            <a:r>
              <a:rPr lang="fr-FR" sz="5000" b="1" dirty="0" smtClean="0">
                <a:solidFill>
                  <a:srgbClr val="33CC33"/>
                </a:solidFill>
              </a:rPr>
              <a:t>pratiques d’élevage </a:t>
            </a:r>
            <a:r>
              <a:rPr lang="fr-FR" sz="5000" dirty="0" smtClean="0"/>
              <a:t>mises en œuvre durant la phase d’engraissement de l’animal.  </a:t>
            </a:r>
            <a:endParaRPr lang="fr-FR" sz="5000" dirty="0"/>
          </a:p>
        </p:txBody>
      </p:sp>
      <p:sp>
        <p:nvSpPr>
          <p:cNvPr id="45" name="ZoneTexte 44"/>
          <p:cNvSpPr txBox="1"/>
          <p:nvPr/>
        </p:nvSpPr>
        <p:spPr>
          <a:xfrm>
            <a:off x="854128" y="41160004"/>
            <a:ext cx="289615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5000" dirty="0" smtClean="0"/>
              <a:t>La seconde étape de ce travail sera de prendre en compte la vie entière de l’animal dans les modèles.</a:t>
            </a:r>
            <a:endParaRPr lang="fr-FR" sz="5000" dirty="0"/>
          </a:p>
        </p:txBody>
      </p:sp>
    </p:spTree>
    <p:extLst>
      <p:ext uri="{BB962C8B-B14F-4D97-AF65-F5344CB8AC3E}">
        <p14:creationId xmlns:p14="http://schemas.microsoft.com/office/powerpoint/2010/main" val="199291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800</TotalTime>
  <Words>472</Words>
  <Application>Microsoft Office PowerPoint</Application>
  <PresentationFormat>Personnalisé</PresentationFormat>
  <Paragraphs>45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Segoe UI Semibold</vt:lpstr>
      <vt:lpstr>Tahoma</vt:lpstr>
      <vt:lpstr>Thème Office</vt:lpstr>
      <vt:lpstr>Présentation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 SOULAT</dc:creator>
  <cp:lastModifiedBy>Julien SOULAT</cp:lastModifiedBy>
  <cp:revision>63</cp:revision>
  <dcterms:created xsi:type="dcterms:W3CDTF">2015-05-01T07:48:32Z</dcterms:created>
  <dcterms:modified xsi:type="dcterms:W3CDTF">2015-05-09T08:27:49Z</dcterms:modified>
</cp:coreProperties>
</file>